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83" r:id="rId3"/>
    <p:sldId id="257" r:id="rId4"/>
    <p:sldId id="279" r:id="rId5"/>
    <p:sldId id="271" r:id="rId6"/>
    <p:sldId id="272" r:id="rId7"/>
    <p:sldId id="258" r:id="rId8"/>
    <p:sldId id="280" r:id="rId9"/>
    <p:sldId id="260" r:id="rId10"/>
    <p:sldId id="273" r:id="rId11"/>
    <p:sldId id="262" r:id="rId12"/>
    <p:sldId id="274" r:id="rId13"/>
    <p:sldId id="284" r:id="rId14"/>
    <p:sldId id="281"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24" autoAdjust="0"/>
    <p:restoredTop sz="94249" autoAdjust="0"/>
  </p:normalViewPr>
  <p:slideViewPr>
    <p:cSldViewPr snapToGrid="0">
      <p:cViewPr varScale="1">
        <p:scale>
          <a:sx n="72" d="100"/>
          <a:sy n="72" d="100"/>
        </p:scale>
        <p:origin x="606" y="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solidFill>
            <a:ln>
              <a:noFill/>
            </a:ln>
            <a:effectLst/>
          </c:spPr>
          <c:invertIfNegative val="0"/>
          <c:dPt>
            <c:idx val="1"/>
            <c:invertIfNegative val="0"/>
            <c:bubble3D val="0"/>
            <c:spPr>
              <a:solidFill>
                <a:schemeClr val="accent1"/>
              </a:solidFill>
              <a:ln>
                <a:noFill/>
              </a:ln>
              <a:effectLst/>
            </c:spPr>
            <c:extLst>
              <c:ext xmlns:c16="http://schemas.microsoft.com/office/drawing/2014/chart" uri="{C3380CC4-5D6E-409C-BE32-E72D297353CC}">
                <c16:uniqueId val="{00000001-CD46-4058-88B4-5BC68B870798}"/>
              </c:ext>
            </c:extLst>
          </c:dPt>
          <c:dPt>
            <c:idx val="2"/>
            <c:invertIfNegative val="0"/>
            <c:bubble3D val="0"/>
            <c:spPr>
              <a:solidFill>
                <a:schemeClr val="accent3"/>
              </a:solidFill>
              <a:ln>
                <a:noFill/>
              </a:ln>
              <a:effectLst/>
            </c:spPr>
            <c:extLst>
              <c:ext xmlns:c16="http://schemas.microsoft.com/office/drawing/2014/chart" uri="{C3380CC4-5D6E-409C-BE32-E72D297353CC}">
                <c16:uniqueId val="{00000003-CD46-4058-88B4-5BC68B870798}"/>
              </c:ext>
            </c:extLst>
          </c:dPt>
          <c:dPt>
            <c:idx val="3"/>
            <c:invertIfNegative val="0"/>
            <c:bubble3D val="0"/>
            <c:spPr>
              <a:solidFill>
                <a:schemeClr val="accent4"/>
              </a:solidFill>
              <a:ln>
                <a:noFill/>
              </a:ln>
              <a:effectLst/>
            </c:spPr>
            <c:extLst>
              <c:ext xmlns:c16="http://schemas.microsoft.com/office/drawing/2014/chart" uri="{C3380CC4-5D6E-409C-BE32-E72D297353CC}">
                <c16:uniqueId val="{00000005-CD46-4058-88B4-5BC68B870798}"/>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6-CD46-4058-88B4-5BC68B870798}"/>
            </c:ext>
          </c:extLst>
        </c:ser>
        <c:ser>
          <c:idx val="1"/>
          <c:order val="1"/>
          <c:tx>
            <c:strRef>
              <c:f>Sheet1!$C$1</c:f>
              <c:strCache>
                <c:ptCount val="1"/>
                <c:pt idx="0">
                  <c:v>Series 2</c:v>
                </c:pt>
              </c:strCache>
            </c:strRef>
          </c:tx>
          <c:spPr>
            <a:solidFill>
              <a:schemeClr val="tx1">
                <a:alpha val="2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7-CD46-4058-88B4-5BC68B870798}"/>
            </c:ext>
          </c:extLst>
        </c:ser>
        <c:dLbls>
          <c:showLegendKey val="0"/>
          <c:showVal val="0"/>
          <c:showCatName val="0"/>
          <c:showSerName val="0"/>
          <c:showPercent val="0"/>
          <c:showBubbleSize val="0"/>
        </c:dLbls>
        <c:gapWidth val="33"/>
        <c:axId val="-1018629072"/>
        <c:axId val="-1018627296"/>
      </c:barChart>
      <c:catAx>
        <c:axId val="-1018629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cap="none" spc="0" normalizeH="0" baseline="0">
                <a:solidFill>
                  <a:schemeClr val="tx1"/>
                </a:solidFill>
                <a:latin typeface="Montserrat" charset="0"/>
                <a:ea typeface="Montserrat" charset="0"/>
                <a:cs typeface="Montserrat" charset="0"/>
              </a:defRPr>
            </a:pPr>
            <a:endParaRPr lang="en-US"/>
          </a:p>
        </c:txPr>
        <c:crossAx val="-1018627296"/>
        <c:crosses val="autoZero"/>
        <c:auto val="1"/>
        <c:lblAlgn val="ctr"/>
        <c:lblOffset val="100"/>
        <c:noMultiLvlLbl val="0"/>
      </c:catAx>
      <c:valAx>
        <c:axId val="-101862729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bg2"/>
                </a:solidFill>
                <a:latin typeface="Montserrat" charset="0"/>
                <a:ea typeface="Montserrat" charset="0"/>
                <a:cs typeface="Montserrat" charset="0"/>
              </a:defRPr>
            </a:pPr>
            <a:endParaRPr lang="en-US"/>
          </a:p>
        </c:txPr>
        <c:crossAx val="-1018629072"/>
        <c:crosses val="autoZero"/>
        <c:crossBetween val="between"/>
      </c:valAx>
      <c:spPr>
        <a:noFill/>
        <a:ln w="25400">
          <a:noFill/>
        </a:ln>
        <a:effectLst/>
      </c:spPr>
    </c:plotArea>
    <c:legend>
      <c:legendPos val="t"/>
      <c:legendEntry>
        <c:idx val="0"/>
        <c:txPr>
          <a:bodyPr rot="0" spcFirstLastPara="1" vertOverflow="ellipsis" vert="horz" wrap="square" anchor="ctr" anchorCtr="1"/>
          <a:lstStyle/>
          <a:p>
            <a:pPr>
              <a:defRPr sz="1000" b="0" i="0" u="none" strike="noStrike" kern="1200" baseline="0">
                <a:solidFill>
                  <a:schemeClr val="tx1"/>
                </a:solidFill>
                <a:latin typeface="Montserrat" charset="0"/>
                <a:ea typeface="Montserrat" charset="0"/>
                <a:cs typeface="Montserrat" charset="0"/>
              </a:defRPr>
            </a:pPr>
            <a:endParaRPr lang="en-US"/>
          </a:p>
        </c:txPr>
      </c:legendEntry>
      <c:legendEntry>
        <c:idx val="1"/>
        <c:txPr>
          <a:bodyPr rot="0" spcFirstLastPara="1" vertOverflow="ellipsis" vert="horz" wrap="square" anchor="ctr" anchorCtr="1"/>
          <a:lstStyle/>
          <a:p>
            <a:pPr>
              <a:defRPr sz="1000" b="0" i="0" u="none" strike="noStrike" kern="1200" baseline="0">
                <a:solidFill>
                  <a:schemeClr val="tx1"/>
                </a:solidFill>
                <a:latin typeface="Montserrat" charset="0"/>
                <a:ea typeface="Montserrat" charset="0"/>
                <a:cs typeface="Montserrat" charset="0"/>
              </a:defRPr>
            </a:pPr>
            <a:endParaRPr lang="en-US"/>
          </a:p>
        </c:txPr>
      </c:legendEntry>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ontserrat" charset="0"/>
              <a:ea typeface="Montserrat" charset="0"/>
              <a:cs typeface="Montserrat"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1/31/2018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1/31/2018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84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BDF57CFA-D884-410F-89A7-6E3E10D59261}"/>
              </a:ext>
            </a:extLst>
          </p:cNvPr>
          <p:cNvSpPr>
            <a:spLocks noGrp="1"/>
          </p:cNvSpPr>
          <p:nvPr>
            <p:ph type="pic" sz="quarter" idx="156" hasCustomPrompt="1"/>
          </p:nvPr>
        </p:nvSpPr>
        <p:spPr>
          <a:xfrm>
            <a:off x="6197602" y="4416652"/>
            <a:ext cx="5994399" cy="2441348"/>
          </a:xfrm>
          <a:custGeom>
            <a:avLst/>
            <a:gdLst>
              <a:gd name="connsiteX0" fmla="*/ 0 w 5994399"/>
              <a:gd name="connsiteY0" fmla="*/ 0 h 2441348"/>
              <a:gd name="connsiteX1" fmla="*/ 5994399 w 5994399"/>
              <a:gd name="connsiteY1" fmla="*/ 0 h 2441348"/>
              <a:gd name="connsiteX2" fmla="*/ 5994399 w 5994399"/>
              <a:gd name="connsiteY2" fmla="*/ 2441348 h 2441348"/>
              <a:gd name="connsiteX3" fmla="*/ 0 w 5994399"/>
              <a:gd name="connsiteY3" fmla="*/ 2441348 h 2441348"/>
            </a:gdLst>
            <a:ahLst/>
            <a:cxnLst>
              <a:cxn ang="0">
                <a:pos x="connsiteX0" y="connsiteY0"/>
              </a:cxn>
              <a:cxn ang="0">
                <a:pos x="connsiteX1" y="connsiteY1"/>
              </a:cxn>
              <a:cxn ang="0">
                <a:pos x="connsiteX2" y="connsiteY2"/>
              </a:cxn>
              <a:cxn ang="0">
                <a:pos x="connsiteX3" y="connsiteY3"/>
              </a:cxn>
            </a:cxnLst>
            <a:rect l="l" t="t" r="r" b="b"/>
            <a:pathLst>
              <a:path w="5994399" h="2441348">
                <a:moveTo>
                  <a:pt x="0" y="0"/>
                </a:moveTo>
                <a:lnTo>
                  <a:pt x="5994399" y="0"/>
                </a:lnTo>
                <a:lnTo>
                  <a:pt x="5994399" y="2441348"/>
                </a:lnTo>
                <a:lnTo>
                  <a:pt x="0" y="2441348"/>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0C99BD45-FA44-43B2-9156-07CC5C592FAA}"/>
              </a:ext>
            </a:extLst>
          </p:cNvPr>
          <p:cNvSpPr>
            <a:spLocks noGrp="1"/>
          </p:cNvSpPr>
          <p:nvPr>
            <p:ph type="pic" sz="quarter" idx="155" hasCustomPrompt="1"/>
          </p:nvPr>
        </p:nvSpPr>
        <p:spPr>
          <a:xfrm>
            <a:off x="0" y="4416652"/>
            <a:ext cx="6096000" cy="2441348"/>
          </a:xfrm>
          <a:custGeom>
            <a:avLst/>
            <a:gdLst>
              <a:gd name="connsiteX0" fmla="*/ 0 w 6096000"/>
              <a:gd name="connsiteY0" fmla="*/ 0 h 2441348"/>
              <a:gd name="connsiteX1" fmla="*/ 6096000 w 6096000"/>
              <a:gd name="connsiteY1" fmla="*/ 0 h 2441348"/>
              <a:gd name="connsiteX2" fmla="*/ 6096000 w 6096000"/>
              <a:gd name="connsiteY2" fmla="*/ 2441348 h 2441348"/>
              <a:gd name="connsiteX3" fmla="*/ 0 w 6096000"/>
              <a:gd name="connsiteY3" fmla="*/ 2441348 h 2441348"/>
            </a:gdLst>
            <a:ahLst/>
            <a:cxnLst>
              <a:cxn ang="0">
                <a:pos x="connsiteX0" y="connsiteY0"/>
              </a:cxn>
              <a:cxn ang="0">
                <a:pos x="connsiteX1" y="connsiteY1"/>
              </a:cxn>
              <a:cxn ang="0">
                <a:pos x="connsiteX2" y="connsiteY2"/>
              </a:cxn>
              <a:cxn ang="0">
                <a:pos x="connsiteX3" y="connsiteY3"/>
              </a:cxn>
            </a:cxnLst>
            <a:rect l="l" t="t" r="r" b="b"/>
            <a:pathLst>
              <a:path w="6096000" h="2441348">
                <a:moveTo>
                  <a:pt x="0" y="0"/>
                </a:moveTo>
                <a:lnTo>
                  <a:pt x="6096000" y="0"/>
                </a:lnTo>
                <a:lnTo>
                  <a:pt x="6096000" y="2441348"/>
                </a:lnTo>
                <a:lnTo>
                  <a:pt x="0" y="2441348"/>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7FBD0158-C563-4EBF-9FAA-89AC525A1775}"/>
              </a:ext>
            </a:extLst>
          </p:cNvPr>
          <p:cNvSpPr>
            <a:spLocks noGrp="1"/>
          </p:cNvSpPr>
          <p:nvPr>
            <p:ph type="pic" sz="quarter" idx="154" hasCustomPrompt="1"/>
          </p:nvPr>
        </p:nvSpPr>
        <p:spPr>
          <a:xfrm>
            <a:off x="0" y="1756456"/>
            <a:ext cx="6096000" cy="2554514"/>
          </a:xfrm>
          <a:custGeom>
            <a:avLst/>
            <a:gdLst>
              <a:gd name="connsiteX0" fmla="*/ 0 w 6096000"/>
              <a:gd name="connsiteY0" fmla="*/ 0 h 2554514"/>
              <a:gd name="connsiteX1" fmla="*/ 6096000 w 6096000"/>
              <a:gd name="connsiteY1" fmla="*/ 0 h 2554514"/>
              <a:gd name="connsiteX2" fmla="*/ 6096000 w 6096000"/>
              <a:gd name="connsiteY2" fmla="*/ 2554514 h 2554514"/>
              <a:gd name="connsiteX3" fmla="*/ 0 w 6096000"/>
              <a:gd name="connsiteY3" fmla="*/ 2554514 h 2554514"/>
            </a:gdLst>
            <a:ahLst/>
            <a:cxnLst>
              <a:cxn ang="0">
                <a:pos x="connsiteX0" y="connsiteY0"/>
              </a:cxn>
              <a:cxn ang="0">
                <a:pos x="connsiteX1" y="connsiteY1"/>
              </a:cxn>
              <a:cxn ang="0">
                <a:pos x="connsiteX2" y="connsiteY2"/>
              </a:cxn>
              <a:cxn ang="0">
                <a:pos x="connsiteX3" y="connsiteY3"/>
              </a:cxn>
            </a:cxnLst>
            <a:rect l="l" t="t" r="r" b="b"/>
            <a:pathLst>
              <a:path w="6096000" h="2554514">
                <a:moveTo>
                  <a:pt x="0" y="0"/>
                </a:moveTo>
                <a:lnTo>
                  <a:pt x="6096000" y="0"/>
                </a:lnTo>
                <a:lnTo>
                  <a:pt x="6096000" y="2554514"/>
                </a:lnTo>
                <a:lnTo>
                  <a:pt x="0" y="255451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FA98D597-142D-4228-BD52-4E4C1A50BFE1}"/>
              </a:ext>
            </a:extLst>
          </p:cNvPr>
          <p:cNvSpPr>
            <a:spLocks noGrp="1"/>
          </p:cNvSpPr>
          <p:nvPr>
            <p:ph type="pic" sz="quarter" idx="153" hasCustomPrompt="1"/>
          </p:nvPr>
        </p:nvSpPr>
        <p:spPr>
          <a:xfrm>
            <a:off x="6197601" y="1756456"/>
            <a:ext cx="5994399" cy="2554514"/>
          </a:xfrm>
          <a:custGeom>
            <a:avLst/>
            <a:gdLst>
              <a:gd name="connsiteX0" fmla="*/ 0 w 5994399"/>
              <a:gd name="connsiteY0" fmla="*/ 0 h 2554514"/>
              <a:gd name="connsiteX1" fmla="*/ 5994399 w 5994399"/>
              <a:gd name="connsiteY1" fmla="*/ 0 h 2554514"/>
              <a:gd name="connsiteX2" fmla="*/ 5994399 w 5994399"/>
              <a:gd name="connsiteY2" fmla="*/ 2554514 h 2554514"/>
              <a:gd name="connsiteX3" fmla="*/ 0 w 5994399"/>
              <a:gd name="connsiteY3" fmla="*/ 2554514 h 2554514"/>
            </a:gdLst>
            <a:ahLst/>
            <a:cxnLst>
              <a:cxn ang="0">
                <a:pos x="connsiteX0" y="connsiteY0"/>
              </a:cxn>
              <a:cxn ang="0">
                <a:pos x="connsiteX1" y="connsiteY1"/>
              </a:cxn>
              <a:cxn ang="0">
                <a:pos x="connsiteX2" y="connsiteY2"/>
              </a:cxn>
              <a:cxn ang="0">
                <a:pos x="connsiteX3" y="connsiteY3"/>
              </a:cxn>
            </a:cxnLst>
            <a:rect l="l" t="t" r="r" b="b"/>
            <a:pathLst>
              <a:path w="5994399" h="2554514">
                <a:moveTo>
                  <a:pt x="0" y="0"/>
                </a:moveTo>
                <a:lnTo>
                  <a:pt x="5994399" y="0"/>
                </a:lnTo>
                <a:lnTo>
                  <a:pt x="5994399" y="2554514"/>
                </a:lnTo>
                <a:lnTo>
                  <a:pt x="0" y="255451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38013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85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4B77DA76-244C-40C1-B4D9-FD64A1505A94}"/>
              </a:ext>
            </a:extLst>
          </p:cNvPr>
          <p:cNvSpPr>
            <a:spLocks noGrp="1"/>
          </p:cNvSpPr>
          <p:nvPr>
            <p:ph type="pic" sz="quarter" idx="157" hasCustomPrompt="1"/>
          </p:nvPr>
        </p:nvSpPr>
        <p:spPr>
          <a:xfrm>
            <a:off x="4125669" y="4416909"/>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88424332-93FF-4182-9E3A-650F0F48B2E5}"/>
              </a:ext>
            </a:extLst>
          </p:cNvPr>
          <p:cNvSpPr>
            <a:spLocks noGrp="1"/>
          </p:cNvSpPr>
          <p:nvPr>
            <p:ph type="pic" sz="quarter" idx="158" hasCustomPrompt="1"/>
          </p:nvPr>
        </p:nvSpPr>
        <p:spPr>
          <a:xfrm>
            <a:off x="8251338" y="4416909"/>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25229CA6-CED8-46DE-9C2E-FFA30181B129}"/>
              </a:ext>
            </a:extLst>
          </p:cNvPr>
          <p:cNvSpPr>
            <a:spLocks noGrp="1"/>
          </p:cNvSpPr>
          <p:nvPr>
            <p:ph type="pic" sz="quarter" idx="155" hasCustomPrompt="1"/>
          </p:nvPr>
        </p:nvSpPr>
        <p:spPr>
          <a:xfrm>
            <a:off x="0" y="4416910"/>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3D9F4DD8-33F3-4F60-8A06-19B4CB6175D5}"/>
              </a:ext>
            </a:extLst>
          </p:cNvPr>
          <p:cNvSpPr>
            <a:spLocks noGrp="1"/>
          </p:cNvSpPr>
          <p:nvPr>
            <p:ph type="pic" sz="quarter" idx="156" hasCustomPrompt="1"/>
          </p:nvPr>
        </p:nvSpPr>
        <p:spPr>
          <a:xfrm>
            <a:off x="8251338" y="1814513"/>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88019D1B-220D-4DFB-B840-6AE71B08F9AC}"/>
              </a:ext>
            </a:extLst>
          </p:cNvPr>
          <p:cNvSpPr>
            <a:spLocks noGrp="1"/>
          </p:cNvSpPr>
          <p:nvPr>
            <p:ph type="pic" sz="quarter" idx="154" hasCustomPrompt="1"/>
          </p:nvPr>
        </p:nvSpPr>
        <p:spPr>
          <a:xfrm>
            <a:off x="0" y="1814513"/>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67148787-145C-42ED-BCB4-6DA33318FAA3}"/>
              </a:ext>
            </a:extLst>
          </p:cNvPr>
          <p:cNvSpPr>
            <a:spLocks noGrp="1"/>
          </p:cNvSpPr>
          <p:nvPr>
            <p:ph type="pic" sz="quarter" idx="153" hasCustomPrompt="1"/>
          </p:nvPr>
        </p:nvSpPr>
        <p:spPr>
          <a:xfrm>
            <a:off x="4125669" y="1814512"/>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0427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86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70DBF93-A003-497D-8849-55BD13DDF82C}"/>
              </a:ext>
            </a:extLst>
          </p:cNvPr>
          <p:cNvSpPr>
            <a:spLocks noGrp="1"/>
          </p:cNvSpPr>
          <p:nvPr>
            <p:ph type="pic" sz="quarter" idx="156" hasCustomPrompt="1"/>
          </p:nvPr>
        </p:nvSpPr>
        <p:spPr>
          <a:xfrm>
            <a:off x="8783111"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B139187-9280-4F91-870E-057C23E41806}"/>
              </a:ext>
            </a:extLst>
          </p:cNvPr>
          <p:cNvSpPr>
            <a:spLocks noGrp="1"/>
          </p:cNvSpPr>
          <p:nvPr>
            <p:ph type="pic" sz="quarter" idx="154" hasCustomPrompt="1"/>
          </p:nvPr>
        </p:nvSpPr>
        <p:spPr>
          <a:xfrm>
            <a:off x="1068175"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0BCD2B67-7B75-4EF4-8B73-EE74707F7AC7}"/>
              </a:ext>
            </a:extLst>
          </p:cNvPr>
          <p:cNvSpPr>
            <a:spLocks noGrp="1"/>
          </p:cNvSpPr>
          <p:nvPr>
            <p:ph type="pic" sz="quarter" idx="153" hasCustomPrompt="1"/>
          </p:nvPr>
        </p:nvSpPr>
        <p:spPr>
          <a:xfrm>
            <a:off x="4925644"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61556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87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8DCDE8C-9371-4BA5-BF05-5D37C8981D1B}"/>
              </a:ext>
            </a:extLst>
          </p:cNvPr>
          <p:cNvSpPr>
            <a:spLocks noGrp="1"/>
          </p:cNvSpPr>
          <p:nvPr>
            <p:ph type="pic" sz="quarter" idx="156" hasCustomPrompt="1"/>
          </p:nvPr>
        </p:nvSpPr>
        <p:spPr>
          <a:xfrm>
            <a:off x="8886138"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686323A2-E992-49EC-8E6A-100677C35838}"/>
              </a:ext>
            </a:extLst>
          </p:cNvPr>
          <p:cNvSpPr>
            <a:spLocks noGrp="1"/>
          </p:cNvSpPr>
          <p:nvPr>
            <p:ph type="pic" sz="quarter" idx="154" hasCustomPrompt="1"/>
          </p:nvPr>
        </p:nvSpPr>
        <p:spPr>
          <a:xfrm>
            <a:off x="1484611"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FFFC0C6C-4F5F-4878-BBCD-0BD84BA0C12F}"/>
              </a:ext>
            </a:extLst>
          </p:cNvPr>
          <p:cNvSpPr>
            <a:spLocks noGrp="1"/>
          </p:cNvSpPr>
          <p:nvPr>
            <p:ph type="pic" sz="quarter" idx="153" hasCustomPrompt="1"/>
          </p:nvPr>
        </p:nvSpPr>
        <p:spPr>
          <a:xfrm>
            <a:off x="5157451"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420969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8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2CCBEF3-53AB-43F2-B9C1-6C310FC960DC}"/>
              </a:ext>
            </a:extLst>
          </p:cNvPr>
          <p:cNvSpPr>
            <a:spLocks noGrp="1"/>
          </p:cNvSpPr>
          <p:nvPr>
            <p:ph type="pic" sz="quarter" idx="156" hasCustomPrompt="1"/>
          </p:nvPr>
        </p:nvSpPr>
        <p:spPr>
          <a:xfrm>
            <a:off x="0" y="4638261"/>
            <a:ext cx="12192000" cy="2219739"/>
          </a:xfrm>
          <a:custGeom>
            <a:avLst/>
            <a:gdLst>
              <a:gd name="connsiteX0" fmla="*/ 0 w 12192000"/>
              <a:gd name="connsiteY0" fmla="*/ 0 h 2219739"/>
              <a:gd name="connsiteX1" fmla="*/ 12192000 w 12192000"/>
              <a:gd name="connsiteY1" fmla="*/ 0 h 2219739"/>
              <a:gd name="connsiteX2" fmla="*/ 12192000 w 12192000"/>
              <a:gd name="connsiteY2" fmla="*/ 2219739 h 2219739"/>
              <a:gd name="connsiteX3" fmla="*/ 0 w 12192000"/>
              <a:gd name="connsiteY3" fmla="*/ 2219739 h 2219739"/>
            </a:gdLst>
            <a:ahLst/>
            <a:cxnLst>
              <a:cxn ang="0">
                <a:pos x="connsiteX0" y="connsiteY0"/>
              </a:cxn>
              <a:cxn ang="0">
                <a:pos x="connsiteX1" y="connsiteY1"/>
              </a:cxn>
              <a:cxn ang="0">
                <a:pos x="connsiteX2" y="connsiteY2"/>
              </a:cxn>
              <a:cxn ang="0">
                <a:pos x="connsiteX3" y="connsiteY3"/>
              </a:cxn>
            </a:cxnLst>
            <a:rect l="l" t="t" r="r" b="b"/>
            <a:pathLst>
              <a:path w="12192000" h="2219739">
                <a:moveTo>
                  <a:pt x="0" y="0"/>
                </a:moveTo>
                <a:lnTo>
                  <a:pt x="12192000" y="0"/>
                </a:lnTo>
                <a:lnTo>
                  <a:pt x="12192000" y="2219739"/>
                </a:lnTo>
                <a:lnTo>
                  <a:pt x="0" y="221973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54511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8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1665FBA-123D-4097-8F41-79441C264D09}"/>
              </a:ext>
            </a:extLst>
          </p:cNvPr>
          <p:cNvSpPr>
            <a:spLocks noGrp="1"/>
          </p:cNvSpPr>
          <p:nvPr>
            <p:ph type="pic" sz="quarter" idx="156" hasCustomPrompt="1"/>
          </p:nvPr>
        </p:nvSpPr>
        <p:spPr>
          <a:xfrm>
            <a:off x="838200" y="4300286"/>
            <a:ext cx="10515600" cy="1867547"/>
          </a:xfrm>
          <a:custGeom>
            <a:avLst/>
            <a:gdLst>
              <a:gd name="connsiteX0" fmla="*/ 0 w 10515600"/>
              <a:gd name="connsiteY0" fmla="*/ 0 h 1867547"/>
              <a:gd name="connsiteX1" fmla="*/ 10515600 w 10515600"/>
              <a:gd name="connsiteY1" fmla="*/ 0 h 1867547"/>
              <a:gd name="connsiteX2" fmla="*/ 10515600 w 10515600"/>
              <a:gd name="connsiteY2" fmla="*/ 1867547 h 1867547"/>
              <a:gd name="connsiteX3" fmla="*/ 0 w 10515600"/>
              <a:gd name="connsiteY3" fmla="*/ 1867547 h 1867547"/>
            </a:gdLst>
            <a:ahLst/>
            <a:cxnLst>
              <a:cxn ang="0">
                <a:pos x="connsiteX0" y="connsiteY0"/>
              </a:cxn>
              <a:cxn ang="0">
                <a:pos x="connsiteX1" y="connsiteY1"/>
              </a:cxn>
              <a:cxn ang="0">
                <a:pos x="connsiteX2" y="connsiteY2"/>
              </a:cxn>
              <a:cxn ang="0">
                <a:pos x="connsiteX3" y="connsiteY3"/>
              </a:cxn>
            </a:cxnLst>
            <a:rect l="l" t="t" r="r" b="b"/>
            <a:pathLst>
              <a:path w="10515600" h="1867547">
                <a:moveTo>
                  <a:pt x="0" y="0"/>
                </a:moveTo>
                <a:lnTo>
                  <a:pt x="10515600" y="0"/>
                </a:lnTo>
                <a:lnTo>
                  <a:pt x="10515600" y="1867547"/>
                </a:lnTo>
                <a:lnTo>
                  <a:pt x="0" y="18675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28139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9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22CA04A-2FCF-4130-AF36-7B72FD4B0F55}"/>
              </a:ext>
            </a:extLst>
          </p:cNvPr>
          <p:cNvSpPr>
            <a:spLocks noGrp="1"/>
          </p:cNvSpPr>
          <p:nvPr>
            <p:ph type="pic" sz="quarter" idx="156" hasCustomPrompt="1"/>
          </p:nvPr>
        </p:nvSpPr>
        <p:spPr>
          <a:xfrm>
            <a:off x="8254493" y="2397709"/>
            <a:ext cx="3376609" cy="3418313"/>
          </a:xfrm>
          <a:custGeom>
            <a:avLst/>
            <a:gdLst>
              <a:gd name="connsiteX0" fmla="*/ 0 w 3376609"/>
              <a:gd name="connsiteY0" fmla="*/ 0 h 3418313"/>
              <a:gd name="connsiteX1" fmla="*/ 3376609 w 3376609"/>
              <a:gd name="connsiteY1" fmla="*/ 0 h 3418313"/>
              <a:gd name="connsiteX2" fmla="*/ 3376609 w 3376609"/>
              <a:gd name="connsiteY2" fmla="*/ 3418313 h 3418313"/>
              <a:gd name="connsiteX3" fmla="*/ 0 w 3376609"/>
              <a:gd name="connsiteY3" fmla="*/ 3418313 h 3418313"/>
            </a:gdLst>
            <a:ahLst/>
            <a:cxnLst>
              <a:cxn ang="0">
                <a:pos x="connsiteX0" y="connsiteY0"/>
              </a:cxn>
              <a:cxn ang="0">
                <a:pos x="connsiteX1" y="connsiteY1"/>
              </a:cxn>
              <a:cxn ang="0">
                <a:pos x="connsiteX2" y="connsiteY2"/>
              </a:cxn>
              <a:cxn ang="0">
                <a:pos x="connsiteX3" y="connsiteY3"/>
              </a:cxn>
            </a:cxnLst>
            <a:rect l="l" t="t" r="r" b="b"/>
            <a:pathLst>
              <a:path w="3376609" h="3418313">
                <a:moveTo>
                  <a:pt x="0" y="0"/>
                </a:moveTo>
                <a:lnTo>
                  <a:pt x="3376609" y="0"/>
                </a:lnTo>
                <a:lnTo>
                  <a:pt x="3376609" y="3418313"/>
                </a:lnTo>
                <a:lnTo>
                  <a:pt x="0" y="34183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0151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9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57AC6B-1817-4793-AA22-4CF0AFE60F38}"/>
              </a:ext>
            </a:extLst>
          </p:cNvPr>
          <p:cNvSpPr>
            <a:spLocks noGrp="1"/>
          </p:cNvSpPr>
          <p:nvPr>
            <p:ph type="pic" sz="quarter" idx="156" hasCustomPrompt="1"/>
          </p:nvPr>
        </p:nvSpPr>
        <p:spPr>
          <a:xfrm>
            <a:off x="922376" y="2106734"/>
            <a:ext cx="10347248" cy="2528420"/>
          </a:xfrm>
          <a:custGeom>
            <a:avLst/>
            <a:gdLst>
              <a:gd name="connsiteX0" fmla="*/ 0 w 10347248"/>
              <a:gd name="connsiteY0" fmla="*/ 0 h 2528420"/>
              <a:gd name="connsiteX1" fmla="*/ 10347248 w 10347248"/>
              <a:gd name="connsiteY1" fmla="*/ 0 h 2528420"/>
              <a:gd name="connsiteX2" fmla="*/ 10347248 w 10347248"/>
              <a:gd name="connsiteY2" fmla="*/ 2528420 h 2528420"/>
              <a:gd name="connsiteX3" fmla="*/ 0 w 10347248"/>
              <a:gd name="connsiteY3" fmla="*/ 2528420 h 2528420"/>
            </a:gdLst>
            <a:ahLst/>
            <a:cxnLst>
              <a:cxn ang="0">
                <a:pos x="connsiteX0" y="connsiteY0"/>
              </a:cxn>
              <a:cxn ang="0">
                <a:pos x="connsiteX1" y="connsiteY1"/>
              </a:cxn>
              <a:cxn ang="0">
                <a:pos x="connsiteX2" y="connsiteY2"/>
              </a:cxn>
              <a:cxn ang="0">
                <a:pos x="connsiteX3" y="connsiteY3"/>
              </a:cxn>
            </a:cxnLst>
            <a:rect l="l" t="t" r="r" b="b"/>
            <a:pathLst>
              <a:path w="10347248" h="2528420">
                <a:moveTo>
                  <a:pt x="0" y="0"/>
                </a:moveTo>
                <a:lnTo>
                  <a:pt x="10347248" y="0"/>
                </a:lnTo>
                <a:lnTo>
                  <a:pt x="10347248" y="2528420"/>
                </a:lnTo>
                <a:lnTo>
                  <a:pt x="0" y="252842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458743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92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E56BE1E9-F24F-4CBD-8736-BBF5C06D7061}"/>
              </a:ext>
            </a:extLst>
          </p:cNvPr>
          <p:cNvSpPr>
            <a:spLocks noGrp="1"/>
          </p:cNvSpPr>
          <p:nvPr>
            <p:ph type="pic" sz="quarter" idx="160" hasCustomPrompt="1"/>
          </p:nvPr>
        </p:nvSpPr>
        <p:spPr>
          <a:xfrm>
            <a:off x="2" y="4398063"/>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D522829-7D96-4CEE-AE79-D71344EB3618}"/>
              </a:ext>
            </a:extLst>
          </p:cNvPr>
          <p:cNvSpPr>
            <a:spLocks noGrp="1"/>
          </p:cNvSpPr>
          <p:nvPr>
            <p:ph type="pic" sz="quarter" idx="159" hasCustomPrompt="1"/>
          </p:nvPr>
        </p:nvSpPr>
        <p:spPr>
          <a:xfrm>
            <a:off x="3933171" y="4398062"/>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F8EA103-F7E9-4011-B8FB-5DFF77F84597}"/>
              </a:ext>
            </a:extLst>
          </p:cNvPr>
          <p:cNvSpPr>
            <a:spLocks noGrp="1"/>
          </p:cNvSpPr>
          <p:nvPr>
            <p:ph type="pic" sz="quarter" idx="158" hasCustomPrompt="1"/>
          </p:nvPr>
        </p:nvSpPr>
        <p:spPr>
          <a:xfrm>
            <a:off x="7881691" y="1857828"/>
            <a:ext cx="4310308" cy="5000171"/>
          </a:xfrm>
          <a:custGeom>
            <a:avLst/>
            <a:gdLst>
              <a:gd name="connsiteX0" fmla="*/ 0 w 4310308"/>
              <a:gd name="connsiteY0" fmla="*/ 0 h 5000171"/>
              <a:gd name="connsiteX1" fmla="*/ 4310308 w 4310308"/>
              <a:gd name="connsiteY1" fmla="*/ 0 h 5000171"/>
              <a:gd name="connsiteX2" fmla="*/ 4310308 w 4310308"/>
              <a:gd name="connsiteY2" fmla="*/ 5000171 h 5000171"/>
              <a:gd name="connsiteX3" fmla="*/ 0 w 4310308"/>
              <a:gd name="connsiteY3" fmla="*/ 5000171 h 5000171"/>
            </a:gdLst>
            <a:ahLst/>
            <a:cxnLst>
              <a:cxn ang="0">
                <a:pos x="connsiteX0" y="connsiteY0"/>
              </a:cxn>
              <a:cxn ang="0">
                <a:pos x="connsiteX1" y="connsiteY1"/>
              </a:cxn>
              <a:cxn ang="0">
                <a:pos x="connsiteX2" y="connsiteY2"/>
              </a:cxn>
              <a:cxn ang="0">
                <a:pos x="connsiteX3" y="connsiteY3"/>
              </a:cxn>
            </a:cxnLst>
            <a:rect l="l" t="t" r="r" b="b"/>
            <a:pathLst>
              <a:path w="4310308" h="5000171">
                <a:moveTo>
                  <a:pt x="0" y="0"/>
                </a:moveTo>
                <a:lnTo>
                  <a:pt x="4310308" y="0"/>
                </a:lnTo>
                <a:lnTo>
                  <a:pt x="4310308" y="5000171"/>
                </a:lnTo>
                <a:lnTo>
                  <a:pt x="0" y="5000171"/>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747A520-D000-41CC-A6B6-40C2F1B7046D}"/>
              </a:ext>
            </a:extLst>
          </p:cNvPr>
          <p:cNvSpPr>
            <a:spLocks noGrp="1"/>
          </p:cNvSpPr>
          <p:nvPr>
            <p:ph type="pic" sz="quarter" idx="157" hasCustomPrompt="1"/>
          </p:nvPr>
        </p:nvSpPr>
        <p:spPr>
          <a:xfrm>
            <a:off x="3933171"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1A405FD-B9F1-4F89-9338-FC64C6581A54}"/>
              </a:ext>
            </a:extLst>
          </p:cNvPr>
          <p:cNvSpPr>
            <a:spLocks noGrp="1"/>
          </p:cNvSpPr>
          <p:nvPr>
            <p:ph type="pic" sz="quarter" idx="156" hasCustomPrompt="1"/>
          </p:nvPr>
        </p:nvSpPr>
        <p:spPr>
          <a:xfrm>
            <a:off x="2"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291557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9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EEE6A98-6582-472D-97F3-3F236F409C45}"/>
              </a:ext>
            </a:extLst>
          </p:cNvPr>
          <p:cNvSpPr>
            <a:spLocks noGrp="1"/>
          </p:cNvSpPr>
          <p:nvPr>
            <p:ph type="pic" sz="quarter" idx="158" hasCustomPrompt="1"/>
          </p:nvPr>
        </p:nvSpPr>
        <p:spPr>
          <a:xfrm>
            <a:off x="0" y="2334334"/>
            <a:ext cx="6305550" cy="4523666"/>
          </a:xfrm>
          <a:custGeom>
            <a:avLst/>
            <a:gdLst>
              <a:gd name="connsiteX0" fmla="*/ 0 w 6305550"/>
              <a:gd name="connsiteY0" fmla="*/ 0 h 4523666"/>
              <a:gd name="connsiteX1" fmla="*/ 6305550 w 6305550"/>
              <a:gd name="connsiteY1" fmla="*/ 0 h 4523666"/>
              <a:gd name="connsiteX2" fmla="*/ 6305550 w 6305550"/>
              <a:gd name="connsiteY2" fmla="*/ 4523666 h 4523666"/>
              <a:gd name="connsiteX3" fmla="*/ 0 w 6305550"/>
              <a:gd name="connsiteY3" fmla="*/ 4523666 h 4523666"/>
            </a:gdLst>
            <a:ahLst/>
            <a:cxnLst>
              <a:cxn ang="0">
                <a:pos x="connsiteX0" y="connsiteY0"/>
              </a:cxn>
              <a:cxn ang="0">
                <a:pos x="connsiteX1" y="connsiteY1"/>
              </a:cxn>
              <a:cxn ang="0">
                <a:pos x="connsiteX2" y="connsiteY2"/>
              </a:cxn>
              <a:cxn ang="0">
                <a:pos x="connsiteX3" y="connsiteY3"/>
              </a:cxn>
            </a:cxnLst>
            <a:rect l="l" t="t" r="r" b="b"/>
            <a:pathLst>
              <a:path w="6305550" h="4523666">
                <a:moveTo>
                  <a:pt x="0" y="0"/>
                </a:moveTo>
                <a:lnTo>
                  <a:pt x="6305550" y="0"/>
                </a:lnTo>
                <a:lnTo>
                  <a:pt x="6305550" y="4523666"/>
                </a:lnTo>
                <a:lnTo>
                  <a:pt x="0" y="452366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25853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9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0181D5A-E4D6-4D42-8162-6F26D89145B4}"/>
              </a:ext>
            </a:extLst>
          </p:cNvPr>
          <p:cNvSpPr>
            <a:spLocks noGrp="1"/>
          </p:cNvSpPr>
          <p:nvPr>
            <p:ph type="pic" sz="quarter" idx="158" hasCustomPrompt="1"/>
          </p:nvPr>
        </p:nvSpPr>
        <p:spPr>
          <a:xfrm>
            <a:off x="4340231" y="2265816"/>
            <a:ext cx="3319986" cy="3319986"/>
          </a:xfrm>
          <a:custGeom>
            <a:avLst/>
            <a:gdLst>
              <a:gd name="connsiteX0" fmla="*/ 1659993 w 3319986"/>
              <a:gd name="connsiteY0" fmla="*/ 0 h 3319986"/>
              <a:gd name="connsiteX1" fmla="*/ 3319986 w 3319986"/>
              <a:gd name="connsiteY1" fmla="*/ 1659993 h 3319986"/>
              <a:gd name="connsiteX2" fmla="*/ 1659993 w 3319986"/>
              <a:gd name="connsiteY2" fmla="*/ 3319986 h 3319986"/>
              <a:gd name="connsiteX3" fmla="*/ 0 w 3319986"/>
              <a:gd name="connsiteY3" fmla="*/ 1659993 h 3319986"/>
              <a:gd name="connsiteX4" fmla="*/ 1659993 w 3319986"/>
              <a:gd name="connsiteY4" fmla="*/ 0 h 3319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9986" h="3319986">
                <a:moveTo>
                  <a:pt x="1659993" y="0"/>
                </a:moveTo>
                <a:cubicBezTo>
                  <a:pt x="2576782" y="0"/>
                  <a:pt x="3319986" y="743204"/>
                  <a:pt x="3319986" y="1659993"/>
                </a:cubicBezTo>
                <a:cubicBezTo>
                  <a:pt x="3319986" y="2576782"/>
                  <a:pt x="2576782" y="3319986"/>
                  <a:pt x="1659993" y="3319986"/>
                </a:cubicBezTo>
                <a:cubicBezTo>
                  <a:pt x="743204" y="3319986"/>
                  <a:pt x="0" y="2576782"/>
                  <a:pt x="0" y="1659993"/>
                </a:cubicBezTo>
                <a:cubicBezTo>
                  <a:pt x="0" y="743204"/>
                  <a:pt x="743204" y="0"/>
                  <a:pt x="165999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305846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9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10F414C-E15F-405E-9F2F-1BE93DFB14EF}"/>
              </a:ext>
            </a:extLst>
          </p:cNvPr>
          <p:cNvSpPr>
            <a:spLocks noGrp="1"/>
          </p:cNvSpPr>
          <p:nvPr>
            <p:ph type="pic" sz="quarter" idx="158" hasCustomPrompt="1"/>
          </p:nvPr>
        </p:nvSpPr>
        <p:spPr>
          <a:xfrm>
            <a:off x="874531" y="2376164"/>
            <a:ext cx="4676553" cy="3507415"/>
          </a:xfrm>
          <a:custGeom>
            <a:avLst/>
            <a:gdLst>
              <a:gd name="connsiteX0" fmla="*/ 0 w 4676553"/>
              <a:gd name="connsiteY0" fmla="*/ 0 h 3507415"/>
              <a:gd name="connsiteX1" fmla="*/ 4676553 w 4676553"/>
              <a:gd name="connsiteY1" fmla="*/ 0 h 3507415"/>
              <a:gd name="connsiteX2" fmla="*/ 4676553 w 4676553"/>
              <a:gd name="connsiteY2" fmla="*/ 3507415 h 3507415"/>
              <a:gd name="connsiteX3" fmla="*/ 0 w 4676553"/>
              <a:gd name="connsiteY3" fmla="*/ 3507415 h 3507415"/>
            </a:gdLst>
            <a:ahLst/>
            <a:cxnLst>
              <a:cxn ang="0">
                <a:pos x="connsiteX0" y="connsiteY0"/>
              </a:cxn>
              <a:cxn ang="0">
                <a:pos x="connsiteX1" y="connsiteY1"/>
              </a:cxn>
              <a:cxn ang="0">
                <a:pos x="connsiteX2" y="connsiteY2"/>
              </a:cxn>
              <a:cxn ang="0">
                <a:pos x="connsiteX3" y="connsiteY3"/>
              </a:cxn>
            </a:cxnLst>
            <a:rect l="l" t="t" r="r" b="b"/>
            <a:pathLst>
              <a:path w="4676553" h="3507415">
                <a:moveTo>
                  <a:pt x="0" y="0"/>
                </a:moveTo>
                <a:lnTo>
                  <a:pt x="4676553" y="0"/>
                </a:lnTo>
                <a:lnTo>
                  <a:pt x="4676553" y="3507415"/>
                </a:lnTo>
                <a:lnTo>
                  <a:pt x="0" y="35074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898522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9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6489113-3D5C-4E9D-A171-825A3238149A}"/>
              </a:ext>
            </a:extLst>
          </p:cNvPr>
          <p:cNvSpPr>
            <a:spLocks noGrp="1"/>
          </p:cNvSpPr>
          <p:nvPr>
            <p:ph type="pic" sz="quarter" idx="158" hasCustomPrompt="1"/>
          </p:nvPr>
        </p:nvSpPr>
        <p:spPr>
          <a:xfrm>
            <a:off x="4804773" y="2137774"/>
            <a:ext cx="2582454" cy="2582454"/>
          </a:xfrm>
          <a:custGeom>
            <a:avLst/>
            <a:gdLst>
              <a:gd name="connsiteX0" fmla="*/ 1291227 w 2582454"/>
              <a:gd name="connsiteY0" fmla="*/ 0 h 2582454"/>
              <a:gd name="connsiteX1" fmla="*/ 2582454 w 2582454"/>
              <a:gd name="connsiteY1" fmla="*/ 1291227 h 2582454"/>
              <a:gd name="connsiteX2" fmla="*/ 1291227 w 2582454"/>
              <a:gd name="connsiteY2" fmla="*/ 2582454 h 2582454"/>
              <a:gd name="connsiteX3" fmla="*/ 0 w 2582454"/>
              <a:gd name="connsiteY3" fmla="*/ 1291227 h 2582454"/>
              <a:gd name="connsiteX4" fmla="*/ 1291227 w 2582454"/>
              <a:gd name="connsiteY4" fmla="*/ 0 h 2582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2454" h="2582454">
                <a:moveTo>
                  <a:pt x="1291227" y="0"/>
                </a:moveTo>
                <a:cubicBezTo>
                  <a:pt x="2004352" y="0"/>
                  <a:pt x="2582454" y="578102"/>
                  <a:pt x="2582454" y="1291227"/>
                </a:cubicBezTo>
                <a:cubicBezTo>
                  <a:pt x="2582454" y="2004352"/>
                  <a:pt x="2004352" y="2582454"/>
                  <a:pt x="1291227" y="2582454"/>
                </a:cubicBezTo>
                <a:cubicBezTo>
                  <a:pt x="578102" y="2582454"/>
                  <a:pt x="0" y="2004352"/>
                  <a:pt x="0" y="1291227"/>
                </a:cubicBezTo>
                <a:cubicBezTo>
                  <a:pt x="0" y="578102"/>
                  <a:pt x="578102" y="0"/>
                  <a:pt x="129122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784199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9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CA6B6EC-637F-47A7-8442-8D882EB0A4D1}"/>
              </a:ext>
            </a:extLst>
          </p:cNvPr>
          <p:cNvSpPr>
            <a:spLocks noGrp="1"/>
          </p:cNvSpPr>
          <p:nvPr>
            <p:ph type="pic" sz="quarter" idx="158" hasCustomPrompt="1"/>
          </p:nvPr>
        </p:nvSpPr>
        <p:spPr>
          <a:xfrm>
            <a:off x="0" y="2083725"/>
            <a:ext cx="12192000" cy="3043463"/>
          </a:xfrm>
          <a:custGeom>
            <a:avLst/>
            <a:gdLst>
              <a:gd name="connsiteX0" fmla="*/ 0 w 12192000"/>
              <a:gd name="connsiteY0" fmla="*/ 0 h 3043463"/>
              <a:gd name="connsiteX1" fmla="*/ 12192000 w 12192000"/>
              <a:gd name="connsiteY1" fmla="*/ 0 h 3043463"/>
              <a:gd name="connsiteX2" fmla="*/ 12192000 w 12192000"/>
              <a:gd name="connsiteY2" fmla="*/ 3043463 h 3043463"/>
              <a:gd name="connsiteX3" fmla="*/ 0 w 12192000"/>
              <a:gd name="connsiteY3" fmla="*/ 3043463 h 3043463"/>
            </a:gdLst>
            <a:ahLst/>
            <a:cxnLst>
              <a:cxn ang="0">
                <a:pos x="connsiteX0" y="connsiteY0"/>
              </a:cxn>
              <a:cxn ang="0">
                <a:pos x="connsiteX1" y="connsiteY1"/>
              </a:cxn>
              <a:cxn ang="0">
                <a:pos x="connsiteX2" y="connsiteY2"/>
              </a:cxn>
              <a:cxn ang="0">
                <a:pos x="connsiteX3" y="connsiteY3"/>
              </a:cxn>
            </a:cxnLst>
            <a:rect l="l" t="t" r="r" b="b"/>
            <a:pathLst>
              <a:path w="12192000" h="3043463">
                <a:moveTo>
                  <a:pt x="0" y="0"/>
                </a:moveTo>
                <a:lnTo>
                  <a:pt x="12192000" y="0"/>
                </a:lnTo>
                <a:lnTo>
                  <a:pt x="12192000" y="3043463"/>
                </a:lnTo>
                <a:lnTo>
                  <a:pt x="0" y="304346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790911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9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34504BF9-27A5-4687-BA83-A395EB646887}"/>
              </a:ext>
            </a:extLst>
          </p:cNvPr>
          <p:cNvSpPr>
            <a:spLocks noGrp="1"/>
          </p:cNvSpPr>
          <p:nvPr>
            <p:ph type="pic" sz="quarter" idx="159" hasCustomPrompt="1"/>
          </p:nvPr>
        </p:nvSpPr>
        <p:spPr>
          <a:xfrm>
            <a:off x="5665334" y="0"/>
            <a:ext cx="3219450" cy="3111594"/>
          </a:xfrm>
          <a:custGeom>
            <a:avLst/>
            <a:gdLst>
              <a:gd name="connsiteX0" fmla="*/ 0 w 3219450"/>
              <a:gd name="connsiteY0" fmla="*/ 0 h 3111594"/>
              <a:gd name="connsiteX1" fmla="*/ 3219450 w 3219450"/>
              <a:gd name="connsiteY1" fmla="*/ 0 h 3111594"/>
              <a:gd name="connsiteX2" fmla="*/ 3219450 w 3219450"/>
              <a:gd name="connsiteY2" fmla="*/ 3111594 h 3111594"/>
              <a:gd name="connsiteX3" fmla="*/ 0 w 3219450"/>
              <a:gd name="connsiteY3" fmla="*/ 3111594 h 3111594"/>
            </a:gdLst>
            <a:ahLst/>
            <a:cxnLst>
              <a:cxn ang="0">
                <a:pos x="connsiteX0" y="connsiteY0"/>
              </a:cxn>
              <a:cxn ang="0">
                <a:pos x="connsiteX1" y="connsiteY1"/>
              </a:cxn>
              <a:cxn ang="0">
                <a:pos x="connsiteX2" y="connsiteY2"/>
              </a:cxn>
              <a:cxn ang="0">
                <a:pos x="connsiteX3" y="connsiteY3"/>
              </a:cxn>
            </a:cxnLst>
            <a:rect l="l" t="t" r="r" b="b"/>
            <a:pathLst>
              <a:path w="3219450" h="3111594">
                <a:moveTo>
                  <a:pt x="0" y="0"/>
                </a:moveTo>
                <a:lnTo>
                  <a:pt x="3219450" y="0"/>
                </a:lnTo>
                <a:lnTo>
                  <a:pt x="3219450" y="3111594"/>
                </a:lnTo>
                <a:lnTo>
                  <a:pt x="0" y="3111594"/>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E8B8B6A2-E111-4ADD-9F4B-A2B61D49123C}"/>
              </a:ext>
            </a:extLst>
          </p:cNvPr>
          <p:cNvSpPr>
            <a:spLocks noGrp="1"/>
          </p:cNvSpPr>
          <p:nvPr>
            <p:ph type="pic" sz="quarter" idx="158" hasCustomPrompt="1"/>
          </p:nvPr>
        </p:nvSpPr>
        <p:spPr>
          <a:xfrm>
            <a:off x="8972550" y="0"/>
            <a:ext cx="3219450" cy="6858000"/>
          </a:xfrm>
          <a:custGeom>
            <a:avLst/>
            <a:gdLst>
              <a:gd name="connsiteX0" fmla="*/ 0 w 3219450"/>
              <a:gd name="connsiteY0" fmla="*/ 0 h 6858000"/>
              <a:gd name="connsiteX1" fmla="*/ 3219450 w 3219450"/>
              <a:gd name="connsiteY1" fmla="*/ 0 h 6858000"/>
              <a:gd name="connsiteX2" fmla="*/ 3219450 w 3219450"/>
              <a:gd name="connsiteY2" fmla="*/ 6858000 h 6858000"/>
              <a:gd name="connsiteX3" fmla="*/ 0 w 32194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19450" h="6858000">
                <a:moveTo>
                  <a:pt x="0" y="0"/>
                </a:moveTo>
                <a:lnTo>
                  <a:pt x="3219450" y="0"/>
                </a:lnTo>
                <a:lnTo>
                  <a:pt x="3219450"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657C1206-EFCB-4C7A-ACED-3EA46CF7AEA9}"/>
              </a:ext>
            </a:extLst>
          </p:cNvPr>
          <p:cNvSpPr>
            <a:spLocks noGrp="1"/>
          </p:cNvSpPr>
          <p:nvPr>
            <p:ph type="pic" sz="quarter" idx="160" hasCustomPrompt="1"/>
          </p:nvPr>
        </p:nvSpPr>
        <p:spPr>
          <a:xfrm>
            <a:off x="5665334" y="3178016"/>
            <a:ext cx="3219450" cy="3679984"/>
          </a:xfrm>
          <a:custGeom>
            <a:avLst/>
            <a:gdLst>
              <a:gd name="connsiteX0" fmla="*/ 0 w 3219450"/>
              <a:gd name="connsiteY0" fmla="*/ 0 h 3679984"/>
              <a:gd name="connsiteX1" fmla="*/ 3219450 w 3219450"/>
              <a:gd name="connsiteY1" fmla="*/ 0 h 3679984"/>
              <a:gd name="connsiteX2" fmla="*/ 3219450 w 3219450"/>
              <a:gd name="connsiteY2" fmla="*/ 3679984 h 3679984"/>
              <a:gd name="connsiteX3" fmla="*/ 0 w 3219450"/>
              <a:gd name="connsiteY3" fmla="*/ 3679984 h 3679984"/>
            </a:gdLst>
            <a:ahLst/>
            <a:cxnLst>
              <a:cxn ang="0">
                <a:pos x="connsiteX0" y="connsiteY0"/>
              </a:cxn>
              <a:cxn ang="0">
                <a:pos x="connsiteX1" y="connsiteY1"/>
              </a:cxn>
              <a:cxn ang="0">
                <a:pos x="connsiteX2" y="connsiteY2"/>
              </a:cxn>
              <a:cxn ang="0">
                <a:pos x="connsiteX3" y="connsiteY3"/>
              </a:cxn>
            </a:cxnLst>
            <a:rect l="l" t="t" r="r" b="b"/>
            <a:pathLst>
              <a:path w="3219450" h="3679984">
                <a:moveTo>
                  <a:pt x="0" y="0"/>
                </a:moveTo>
                <a:lnTo>
                  <a:pt x="3219450" y="0"/>
                </a:lnTo>
                <a:lnTo>
                  <a:pt x="3219450" y="3679984"/>
                </a:lnTo>
                <a:lnTo>
                  <a:pt x="0" y="367998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154617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99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B04D7B6-1AE1-489C-8201-1EE26ECAF453}"/>
              </a:ext>
            </a:extLst>
          </p:cNvPr>
          <p:cNvSpPr>
            <a:spLocks noGrp="1"/>
          </p:cNvSpPr>
          <p:nvPr>
            <p:ph type="pic" sz="quarter" idx="158" hasCustomPrompt="1"/>
          </p:nvPr>
        </p:nvSpPr>
        <p:spPr>
          <a:xfrm>
            <a:off x="8689324" y="3471224"/>
            <a:ext cx="3502676" cy="3386776"/>
          </a:xfrm>
          <a:custGeom>
            <a:avLst/>
            <a:gdLst>
              <a:gd name="connsiteX0" fmla="*/ 0 w 3502676"/>
              <a:gd name="connsiteY0" fmla="*/ 0 h 3386776"/>
              <a:gd name="connsiteX1" fmla="*/ 3502676 w 3502676"/>
              <a:gd name="connsiteY1" fmla="*/ 0 h 3386776"/>
              <a:gd name="connsiteX2" fmla="*/ 3502676 w 3502676"/>
              <a:gd name="connsiteY2" fmla="*/ 3386776 h 3386776"/>
              <a:gd name="connsiteX3" fmla="*/ 0 w 3502676"/>
              <a:gd name="connsiteY3" fmla="*/ 3386776 h 3386776"/>
            </a:gdLst>
            <a:ahLst/>
            <a:cxnLst>
              <a:cxn ang="0">
                <a:pos x="connsiteX0" y="connsiteY0"/>
              </a:cxn>
              <a:cxn ang="0">
                <a:pos x="connsiteX1" y="connsiteY1"/>
              </a:cxn>
              <a:cxn ang="0">
                <a:pos x="connsiteX2" y="connsiteY2"/>
              </a:cxn>
              <a:cxn ang="0">
                <a:pos x="connsiteX3" y="connsiteY3"/>
              </a:cxn>
            </a:cxnLst>
            <a:rect l="l" t="t" r="r" b="b"/>
            <a:pathLst>
              <a:path w="3502676" h="3386776">
                <a:moveTo>
                  <a:pt x="0" y="0"/>
                </a:moveTo>
                <a:lnTo>
                  <a:pt x="3502676" y="0"/>
                </a:lnTo>
                <a:lnTo>
                  <a:pt x="3502676" y="3386776"/>
                </a:lnTo>
                <a:lnTo>
                  <a:pt x="0" y="338677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1C1FF5D8-68BD-4DCC-BADB-12251C28D7F0}"/>
              </a:ext>
            </a:extLst>
          </p:cNvPr>
          <p:cNvSpPr>
            <a:spLocks noGrp="1"/>
          </p:cNvSpPr>
          <p:nvPr>
            <p:ph type="pic" sz="quarter" idx="160" hasCustomPrompt="1"/>
          </p:nvPr>
        </p:nvSpPr>
        <p:spPr>
          <a:xfrm>
            <a:off x="0" y="0"/>
            <a:ext cx="5029200" cy="6858000"/>
          </a:xfrm>
          <a:custGeom>
            <a:avLst/>
            <a:gdLst>
              <a:gd name="connsiteX0" fmla="*/ 0 w 5029200"/>
              <a:gd name="connsiteY0" fmla="*/ 0 h 6858000"/>
              <a:gd name="connsiteX1" fmla="*/ 5029200 w 5029200"/>
              <a:gd name="connsiteY1" fmla="*/ 0 h 6858000"/>
              <a:gd name="connsiteX2" fmla="*/ 5029200 w 5029200"/>
              <a:gd name="connsiteY2" fmla="*/ 6858000 h 6858000"/>
              <a:gd name="connsiteX3" fmla="*/ 0 w 5029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029200" h="6858000">
                <a:moveTo>
                  <a:pt x="0" y="0"/>
                </a:moveTo>
                <a:lnTo>
                  <a:pt x="5029200" y="0"/>
                </a:lnTo>
                <a:lnTo>
                  <a:pt x="5029200"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258545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00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F9B8D68-C04C-4325-A62C-3B025380D802}"/>
              </a:ext>
            </a:extLst>
          </p:cNvPr>
          <p:cNvSpPr>
            <a:spLocks noGrp="1"/>
          </p:cNvSpPr>
          <p:nvPr>
            <p:ph type="pic" sz="quarter" idx="161" hasCustomPrompt="1"/>
          </p:nvPr>
        </p:nvSpPr>
        <p:spPr>
          <a:xfrm>
            <a:off x="5461309" y="4367763"/>
            <a:ext cx="2678337" cy="2490237"/>
          </a:xfrm>
          <a:custGeom>
            <a:avLst/>
            <a:gdLst>
              <a:gd name="connsiteX0" fmla="*/ 0 w 2678337"/>
              <a:gd name="connsiteY0" fmla="*/ 0 h 2490237"/>
              <a:gd name="connsiteX1" fmla="*/ 2678337 w 2678337"/>
              <a:gd name="connsiteY1" fmla="*/ 0 h 2490237"/>
              <a:gd name="connsiteX2" fmla="*/ 2678337 w 2678337"/>
              <a:gd name="connsiteY2" fmla="*/ 2490237 h 2490237"/>
              <a:gd name="connsiteX3" fmla="*/ 0 w 2678337"/>
              <a:gd name="connsiteY3" fmla="*/ 2490237 h 2490237"/>
            </a:gdLst>
            <a:ahLst/>
            <a:cxnLst>
              <a:cxn ang="0">
                <a:pos x="connsiteX0" y="connsiteY0"/>
              </a:cxn>
              <a:cxn ang="0">
                <a:pos x="connsiteX1" y="connsiteY1"/>
              </a:cxn>
              <a:cxn ang="0">
                <a:pos x="connsiteX2" y="connsiteY2"/>
              </a:cxn>
              <a:cxn ang="0">
                <a:pos x="connsiteX3" y="connsiteY3"/>
              </a:cxn>
            </a:cxnLst>
            <a:rect l="l" t="t" r="r" b="b"/>
            <a:pathLst>
              <a:path w="2678337" h="2490237">
                <a:moveTo>
                  <a:pt x="0" y="0"/>
                </a:moveTo>
                <a:lnTo>
                  <a:pt x="2678337" y="0"/>
                </a:lnTo>
                <a:lnTo>
                  <a:pt x="2678337" y="2490237"/>
                </a:lnTo>
                <a:lnTo>
                  <a:pt x="0" y="2490237"/>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708FB8F5-3F64-49F3-99C5-4EE8F77EE21B}"/>
              </a:ext>
            </a:extLst>
          </p:cNvPr>
          <p:cNvSpPr>
            <a:spLocks noGrp="1"/>
          </p:cNvSpPr>
          <p:nvPr>
            <p:ph type="pic" sz="quarter" idx="160" hasCustomPrompt="1"/>
          </p:nvPr>
        </p:nvSpPr>
        <p:spPr>
          <a:xfrm>
            <a:off x="5461310" y="1814519"/>
            <a:ext cx="2678337" cy="2490237"/>
          </a:xfrm>
          <a:custGeom>
            <a:avLst/>
            <a:gdLst>
              <a:gd name="connsiteX0" fmla="*/ 0 w 2678337"/>
              <a:gd name="connsiteY0" fmla="*/ 0 h 2490237"/>
              <a:gd name="connsiteX1" fmla="*/ 2678337 w 2678337"/>
              <a:gd name="connsiteY1" fmla="*/ 0 h 2490237"/>
              <a:gd name="connsiteX2" fmla="*/ 2678337 w 2678337"/>
              <a:gd name="connsiteY2" fmla="*/ 2490237 h 2490237"/>
              <a:gd name="connsiteX3" fmla="*/ 0 w 2678337"/>
              <a:gd name="connsiteY3" fmla="*/ 2490237 h 2490237"/>
            </a:gdLst>
            <a:ahLst/>
            <a:cxnLst>
              <a:cxn ang="0">
                <a:pos x="connsiteX0" y="connsiteY0"/>
              </a:cxn>
              <a:cxn ang="0">
                <a:pos x="connsiteX1" y="connsiteY1"/>
              </a:cxn>
              <a:cxn ang="0">
                <a:pos x="connsiteX2" y="connsiteY2"/>
              </a:cxn>
              <a:cxn ang="0">
                <a:pos x="connsiteX3" y="connsiteY3"/>
              </a:cxn>
            </a:cxnLst>
            <a:rect l="l" t="t" r="r" b="b"/>
            <a:pathLst>
              <a:path w="2678337" h="2490237">
                <a:moveTo>
                  <a:pt x="0" y="0"/>
                </a:moveTo>
                <a:lnTo>
                  <a:pt x="2678337" y="0"/>
                </a:lnTo>
                <a:lnTo>
                  <a:pt x="2678337" y="2490237"/>
                </a:lnTo>
                <a:lnTo>
                  <a:pt x="0" y="2490237"/>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2A4D85FB-860C-4497-B237-3D7F06DBE42A}"/>
              </a:ext>
            </a:extLst>
          </p:cNvPr>
          <p:cNvSpPr>
            <a:spLocks noGrp="1"/>
          </p:cNvSpPr>
          <p:nvPr>
            <p:ph type="pic" sz="quarter" idx="158" hasCustomPrompt="1"/>
          </p:nvPr>
        </p:nvSpPr>
        <p:spPr>
          <a:xfrm>
            <a:off x="8191963" y="1814518"/>
            <a:ext cx="4000036" cy="5043482"/>
          </a:xfrm>
          <a:custGeom>
            <a:avLst/>
            <a:gdLst>
              <a:gd name="connsiteX0" fmla="*/ 0 w 4000036"/>
              <a:gd name="connsiteY0" fmla="*/ 0 h 5043482"/>
              <a:gd name="connsiteX1" fmla="*/ 4000036 w 4000036"/>
              <a:gd name="connsiteY1" fmla="*/ 0 h 5043482"/>
              <a:gd name="connsiteX2" fmla="*/ 4000036 w 4000036"/>
              <a:gd name="connsiteY2" fmla="*/ 5043482 h 5043482"/>
              <a:gd name="connsiteX3" fmla="*/ 0 w 4000036"/>
              <a:gd name="connsiteY3" fmla="*/ 5043482 h 5043482"/>
            </a:gdLst>
            <a:ahLst/>
            <a:cxnLst>
              <a:cxn ang="0">
                <a:pos x="connsiteX0" y="connsiteY0"/>
              </a:cxn>
              <a:cxn ang="0">
                <a:pos x="connsiteX1" y="connsiteY1"/>
              </a:cxn>
              <a:cxn ang="0">
                <a:pos x="connsiteX2" y="connsiteY2"/>
              </a:cxn>
              <a:cxn ang="0">
                <a:pos x="connsiteX3" y="connsiteY3"/>
              </a:cxn>
            </a:cxnLst>
            <a:rect l="l" t="t" r="r" b="b"/>
            <a:pathLst>
              <a:path w="4000036" h="5043482">
                <a:moveTo>
                  <a:pt x="0" y="0"/>
                </a:moveTo>
                <a:lnTo>
                  <a:pt x="4000036" y="0"/>
                </a:lnTo>
                <a:lnTo>
                  <a:pt x="4000036" y="5043482"/>
                </a:lnTo>
                <a:lnTo>
                  <a:pt x="0" y="504348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97999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01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98FD4CF-24AD-4299-AA00-788CD83619F2}"/>
              </a:ext>
            </a:extLst>
          </p:cNvPr>
          <p:cNvSpPr>
            <a:spLocks noGrp="1"/>
          </p:cNvSpPr>
          <p:nvPr>
            <p:ph type="pic" sz="quarter" idx="161" hasCustomPrompt="1"/>
          </p:nvPr>
        </p:nvSpPr>
        <p:spPr>
          <a:xfrm>
            <a:off x="1" y="2049042"/>
            <a:ext cx="6850449" cy="2666413"/>
          </a:xfrm>
          <a:custGeom>
            <a:avLst/>
            <a:gdLst>
              <a:gd name="connsiteX0" fmla="*/ 0 w 6850449"/>
              <a:gd name="connsiteY0" fmla="*/ 0 h 2666413"/>
              <a:gd name="connsiteX1" fmla="*/ 6850449 w 6850449"/>
              <a:gd name="connsiteY1" fmla="*/ 0 h 2666413"/>
              <a:gd name="connsiteX2" fmla="*/ 6850449 w 6850449"/>
              <a:gd name="connsiteY2" fmla="*/ 2666413 h 2666413"/>
              <a:gd name="connsiteX3" fmla="*/ 0 w 6850449"/>
              <a:gd name="connsiteY3" fmla="*/ 2666413 h 2666413"/>
            </a:gdLst>
            <a:ahLst/>
            <a:cxnLst>
              <a:cxn ang="0">
                <a:pos x="connsiteX0" y="connsiteY0"/>
              </a:cxn>
              <a:cxn ang="0">
                <a:pos x="connsiteX1" y="connsiteY1"/>
              </a:cxn>
              <a:cxn ang="0">
                <a:pos x="connsiteX2" y="connsiteY2"/>
              </a:cxn>
              <a:cxn ang="0">
                <a:pos x="connsiteX3" y="connsiteY3"/>
              </a:cxn>
            </a:cxnLst>
            <a:rect l="l" t="t" r="r" b="b"/>
            <a:pathLst>
              <a:path w="6850449" h="2666413">
                <a:moveTo>
                  <a:pt x="0" y="0"/>
                </a:moveTo>
                <a:lnTo>
                  <a:pt x="6850449" y="0"/>
                </a:lnTo>
                <a:lnTo>
                  <a:pt x="6850449" y="2666413"/>
                </a:lnTo>
                <a:lnTo>
                  <a:pt x="0" y="2666413"/>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74F8C094-56F7-482D-A809-B9CC623FFB97}"/>
              </a:ext>
            </a:extLst>
          </p:cNvPr>
          <p:cNvSpPr>
            <a:spLocks noGrp="1"/>
          </p:cNvSpPr>
          <p:nvPr>
            <p:ph type="pic" sz="quarter" idx="158" hasCustomPrompt="1"/>
          </p:nvPr>
        </p:nvSpPr>
        <p:spPr>
          <a:xfrm>
            <a:off x="6946900" y="2049042"/>
            <a:ext cx="5245100" cy="4808959"/>
          </a:xfrm>
          <a:custGeom>
            <a:avLst/>
            <a:gdLst>
              <a:gd name="connsiteX0" fmla="*/ 0 w 5245100"/>
              <a:gd name="connsiteY0" fmla="*/ 0 h 4808959"/>
              <a:gd name="connsiteX1" fmla="*/ 5245100 w 5245100"/>
              <a:gd name="connsiteY1" fmla="*/ 0 h 4808959"/>
              <a:gd name="connsiteX2" fmla="*/ 5245100 w 5245100"/>
              <a:gd name="connsiteY2" fmla="*/ 4808959 h 4808959"/>
              <a:gd name="connsiteX3" fmla="*/ 0 w 5245100"/>
              <a:gd name="connsiteY3" fmla="*/ 4808959 h 4808959"/>
            </a:gdLst>
            <a:ahLst/>
            <a:cxnLst>
              <a:cxn ang="0">
                <a:pos x="connsiteX0" y="connsiteY0"/>
              </a:cxn>
              <a:cxn ang="0">
                <a:pos x="connsiteX1" y="connsiteY1"/>
              </a:cxn>
              <a:cxn ang="0">
                <a:pos x="connsiteX2" y="connsiteY2"/>
              </a:cxn>
              <a:cxn ang="0">
                <a:pos x="connsiteX3" y="connsiteY3"/>
              </a:cxn>
            </a:cxnLst>
            <a:rect l="l" t="t" r="r" b="b"/>
            <a:pathLst>
              <a:path w="5245100" h="4808959">
                <a:moveTo>
                  <a:pt x="0" y="0"/>
                </a:moveTo>
                <a:lnTo>
                  <a:pt x="5245100" y="0"/>
                </a:lnTo>
                <a:lnTo>
                  <a:pt x="5245100" y="4808959"/>
                </a:lnTo>
                <a:lnTo>
                  <a:pt x="0" y="480895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318321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02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E86FAEFF-2E88-4E77-8203-227A063F9CFF}"/>
              </a:ext>
            </a:extLst>
          </p:cNvPr>
          <p:cNvSpPr>
            <a:spLocks noGrp="1"/>
          </p:cNvSpPr>
          <p:nvPr>
            <p:ph type="pic" sz="quarter" idx="158" hasCustomPrompt="1"/>
          </p:nvPr>
        </p:nvSpPr>
        <p:spPr>
          <a:xfrm>
            <a:off x="733301" y="1875992"/>
            <a:ext cx="10725400" cy="3982970"/>
          </a:xfrm>
          <a:custGeom>
            <a:avLst/>
            <a:gdLst>
              <a:gd name="connsiteX0" fmla="*/ 1911404 w 10725400"/>
              <a:gd name="connsiteY0" fmla="*/ 1876392 h 3982970"/>
              <a:gd name="connsiteX1" fmla="*/ 2958590 w 10725400"/>
              <a:gd name="connsiteY1" fmla="*/ 2396328 h 3982970"/>
              <a:gd name="connsiteX2" fmla="*/ 2961359 w 10725400"/>
              <a:gd name="connsiteY2" fmla="*/ 3386594 h 3982970"/>
              <a:gd name="connsiteX3" fmla="*/ 2170809 w 10725400"/>
              <a:gd name="connsiteY3" fmla="*/ 3982970 h 3982970"/>
              <a:gd name="connsiteX4" fmla="*/ 1123623 w 10725400"/>
              <a:gd name="connsiteY4" fmla="*/ 3463033 h 3982970"/>
              <a:gd name="connsiteX5" fmla="*/ 1120854 w 10725400"/>
              <a:gd name="connsiteY5" fmla="*/ 2472767 h 3982970"/>
              <a:gd name="connsiteX6" fmla="*/ 3858942 w 10725400"/>
              <a:gd name="connsiteY6" fmla="*/ 1820305 h 3982970"/>
              <a:gd name="connsiteX7" fmla="*/ 4906127 w 10725400"/>
              <a:gd name="connsiteY7" fmla="*/ 2340241 h 3982970"/>
              <a:gd name="connsiteX8" fmla="*/ 4908896 w 10725400"/>
              <a:gd name="connsiteY8" fmla="*/ 3330508 h 3982970"/>
              <a:gd name="connsiteX9" fmla="*/ 4118345 w 10725400"/>
              <a:gd name="connsiteY9" fmla="*/ 3926883 h 3982970"/>
              <a:gd name="connsiteX10" fmla="*/ 3071162 w 10725400"/>
              <a:gd name="connsiteY10" fmla="*/ 3406946 h 3982970"/>
              <a:gd name="connsiteX11" fmla="*/ 3068391 w 10725400"/>
              <a:gd name="connsiteY11" fmla="*/ 2416681 h 3982970"/>
              <a:gd name="connsiteX12" fmla="*/ 5804498 w 10725400"/>
              <a:gd name="connsiteY12" fmla="*/ 1732140 h 3982970"/>
              <a:gd name="connsiteX13" fmla="*/ 6851683 w 10725400"/>
              <a:gd name="connsiteY13" fmla="*/ 2252077 h 3982970"/>
              <a:gd name="connsiteX14" fmla="*/ 6854452 w 10725400"/>
              <a:gd name="connsiteY14" fmla="*/ 3242343 h 3982970"/>
              <a:gd name="connsiteX15" fmla="*/ 6063901 w 10725400"/>
              <a:gd name="connsiteY15" fmla="*/ 3838719 h 3982970"/>
              <a:gd name="connsiteX16" fmla="*/ 5016716 w 10725400"/>
              <a:gd name="connsiteY16" fmla="*/ 3318782 h 3982970"/>
              <a:gd name="connsiteX17" fmla="*/ 5013946 w 10725400"/>
              <a:gd name="connsiteY17" fmla="*/ 2328516 h 3982970"/>
              <a:gd name="connsiteX18" fmla="*/ 7729891 w 10725400"/>
              <a:gd name="connsiteY18" fmla="*/ 1690790 h 3982970"/>
              <a:gd name="connsiteX19" fmla="*/ 8777076 w 10725400"/>
              <a:gd name="connsiteY19" fmla="*/ 2210727 h 3982970"/>
              <a:gd name="connsiteX20" fmla="*/ 8779845 w 10725400"/>
              <a:gd name="connsiteY20" fmla="*/ 3200994 h 3982970"/>
              <a:gd name="connsiteX21" fmla="*/ 7989294 w 10725400"/>
              <a:gd name="connsiteY21" fmla="*/ 3797369 h 3982970"/>
              <a:gd name="connsiteX22" fmla="*/ 6942109 w 10725400"/>
              <a:gd name="connsiteY22" fmla="*/ 3277432 h 3982970"/>
              <a:gd name="connsiteX23" fmla="*/ 6939340 w 10725400"/>
              <a:gd name="connsiteY23" fmla="*/ 2287167 h 3982970"/>
              <a:gd name="connsiteX24" fmla="*/ 9675447 w 10725400"/>
              <a:gd name="connsiteY24" fmla="*/ 1597341 h 3982970"/>
              <a:gd name="connsiteX25" fmla="*/ 10722632 w 10725400"/>
              <a:gd name="connsiteY25" fmla="*/ 2117277 h 3982970"/>
              <a:gd name="connsiteX26" fmla="*/ 10725400 w 10725400"/>
              <a:gd name="connsiteY26" fmla="*/ 3107544 h 3982970"/>
              <a:gd name="connsiteX27" fmla="*/ 9934851 w 10725400"/>
              <a:gd name="connsiteY27" fmla="*/ 3703918 h 3982970"/>
              <a:gd name="connsiteX28" fmla="*/ 8887666 w 10725400"/>
              <a:gd name="connsiteY28" fmla="*/ 3183982 h 3982970"/>
              <a:gd name="connsiteX29" fmla="*/ 8884895 w 10725400"/>
              <a:gd name="connsiteY29" fmla="*/ 2193717 h 3982970"/>
              <a:gd name="connsiteX30" fmla="*/ 790551 w 10725400"/>
              <a:gd name="connsiteY30" fmla="*/ 231346 h 3982970"/>
              <a:gd name="connsiteX31" fmla="*/ 1837736 w 10725400"/>
              <a:gd name="connsiteY31" fmla="*/ 751282 h 3982970"/>
              <a:gd name="connsiteX32" fmla="*/ 1840504 w 10725400"/>
              <a:gd name="connsiteY32" fmla="*/ 1741548 h 3982970"/>
              <a:gd name="connsiteX33" fmla="*/ 1049955 w 10725400"/>
              <a:gd name="connsiteY33" fmla="*/ 2337923 h 3982970"/>
              <a:gd name="connsiteX34" fmla="*/ 2770 w 10725400"/>
              <a:gd name="connsiteY34" fmla="*/ 1817987 h 3982970"/>
              <a:gd name="connsiteX35" fmla="*/ 0 w 10725400"/>
              <a:gd name="connsiteY35" fmla="*/ 827722 h 3982970"/>
              <a:gd name="connsiteX36" fmla="*/ 2738088 w 10725400"/>
              <a:gd name="connsiteY36" fmla="*/ 175258 h 3982970"/>
              <a:gd name="connsiteX37" fmla="*/ 3785273 w 10725400"/>
              <a:gd name="connsiteY37" fmla="*/ 695195 h 3982970"/>
              <a:gd name="connsiteX38" fmla="*/ 3788042 w 10725400"/>
              <a:gd name="connsiteY38" fmla="*/ 1685461 h 3982970"/>
              <a:gd name="connsiteX39" fmla="*/ 2997493 w 10725400"/>
              <a:gd name="connsiteY39" fmla="*/ 2281837 h 3982970"/>
              <a:gd name="connsiteX40" fmla="*/ 1950307 w 10725400"/>
              <a:gd name="connsiteY40" fmla="*/ 1761900 h 3982970"/>
              <a:gd name="connsiteX41" fmla="*/ 1947538 w 10725400"/>
              <a:gd name="connsiteY41" fmla="*/ 771635 h 3982970"/>
              <a:gd name="connsiteX42" fmla="*/ 4685627 w 10725400"/>
              <a:gd name="connsiteY42" fmla="*/ 145996 h 3982970"/>
              <a:gd name="connsiteX43" fmla="*/ 5732812 w 10725400"/>
              <a:gd name="connsiteY43" fmla="*/ 665932 h 3982970"/>
              <a:gd name="connsiteX44" fmla="*/ 5735581 w 10725400"/>
              <a:gd name="connsiteY44" fmla="*/ 1656199 h 3982970"/>
              <a:gd name="connsiteX45" fmla="*/ 4945031 w 10725400"/>
              <a:gd name="connsiteY45" fmla="*/ 2252573 h 3982970"/>
              <a:gd name="connsiteX46" fmla="*/ 3897845 w 10725400"/>
              <a:gd name="connsiteY46" fmla="*/ 1732636 h 3982970"/>
              <a:gd name="connsiteX47" fmla="*/ 3895075 w 10725400"/>
              <a:gd name="connsiteY47" fmla="*/ 742372 h 3982970"/>
              <a:gd name="connsiteX48" fmla="*/ 6651055 w 10725400"/>
              <a:gd name="connsiteY48" fmla="*/ 64016 h 3982970"/>
              <a:gd name="connsiteX49" fmla="*/ 7698240 w 10725400"/>
              <a:gd name="connsiteY49" fmla="*/ 583953 h 3982970"/>
              <a:gd name="connsiteX50" fmla="*/ 7701009 w 10725400"/>
              <a:gd name="connsiteY50" fmla="*/ 1574219 h 3982970"/>
              <a:gd name="connsiteX51" fmla="*/ 6910458 w 10725400"/>
              <a:gd name="connsiteY51" fmla="*/ 2170594 h 3982970"/>
              <a:gd name="connsiteX52" fmla="*/ 5863273 w 10725400"/>
              <a:gd name="connsiteY52" fmla="*/ 1650658 h 3982970"/>
              <a:gd name="connsiteX53" fmla="*/ 5860504 w 10725400"/>
              <a:gd name="connsiteY53" fmla="*/ 660392 h 3982970"/>
              <a:gd name="connsiteX54" fmla="*/ 8596610 w 10725400"/>
              <a:gd name="connsiteY54" fmla="*/ 0 h 3982970"/>
              <a:gd name="connsiteX55" fmla="*/ 9643795 w 10725400"/>
              <a:gd name="connsiteY55" fmla="*/ 519937 h 3982970"/>
              <a:gd name="connsiteX56" fmla="*/ 9646565 w 10725400"/>
              <a:gd name="connsiteY56" fmla="*/ 1510203 h 3982970"/>
              <a:gd name="connsiteX57" fmla="*/ 8856015 w 10725400"/>
              <a:gd name="connsiteY57" fmla="*/ 2106579 h 3982970"/>
              <a:gd name="connsiteX58" fmla="*/ 7808830 w 10725400"/>
              <a:gd name="connsiteY58" fmla="*/ 1586642 h 3982970"/>
              <a:gd name="connsiteX59" fmla="*/ 7806059 w 10725400"/>
              <a:gd name="connsiteY59" fmla="*/ 596376 h 398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0725400" h="3982970">
                <a:moveTo>
                  <a:pt x="1911404" y="1876392"/>
                </a:moveTo>
                <a:lnTo>
                  <a:pt x="2958590" y="2396328"/>
                </a:lnTo>
                <a:lnTo>
                  <a:pt x="2961359" y="3386594"/>
                </a:lnTo>
                <a:lnTo>
                  <a:pt x="2170809" y="3982970"/>
                </a:lnTo>
                <a:lnTo>
                  <a:pt x="1123623" y="3463033"/>
                </a:lnTo>
                <a:lnTo>
                  <a:pt x="1120854" y="2472767"/>
                </a:lnTo>
                <a:close/>
                <a:moveTo>
                  <a:pt x="3858942" y="1820305"/>
                </a:moveTo>
                <a:lnTo>
                  <a:pt x="4906127" y="2340241"/>
                </a:lnTo>
                <a:lnTo>
                  <a:pt x="4908896" y="3330508"/>
                </a:lnTo>
                <a:lnTo>
                  <a:pt x="4118345" y="3926883"/>
                </a:lnTo>
                <a:lnTo>
                  <a:pt x="3071162" y="3406946"/>
                </a:lnTo>
                <a:lnTo>
                  <a:pt x="3068391" y="2416681"/>
                </a:lnTo>
                <a:close/>
                <a:moveTo>
                  <a:pt x="5804498" y="1732140"/>
                </a:moveTo>
                <a:lnTo>
                  <a:pt x="6851683" y="2252077"/>
                </a:lnTo>
                <a:lnTo>
                  <a:pt x="6854452" y="3242343"/>
                </a:lnTo>
                <a:lnTo>
                  <a:pt x="6063901" y="3838719"/>
                </a:lnTo>
                <a:lnTo>
                  <a:pt x="5016716" y="3318782"/>
                </a:lnTo>
                <a:lnTo>
                  <a:pt x="5013946" y="2328516"/>
                </a:lnTo>
                <a:close/>
                <a:moveTo>
                  <a:pt x="7729891" y="1690790"/>
                </a:moveTo>
                <a:lnTo>
                  <a:pt x="8777076" y="2210727"/>
                </a:lnTo>
                <a:lnTo>
                  <a:pt x="8779845" y="3200994"/>
                </a:lnTo>
                <a:lnTo>
                  <a:pt x="7989294" y="3797369"/>
                </a:lnTo>
                <a:lnTo>
                  <a:pt x="6942109" y="3277432"/>
                </a:lnTo>
                <a:lnTo>
                  <a:pt x="6939340" y="2287167"/>
                </a:lnTo>
                <a:close/>
                <a:moveTo>
                  <a:pt x="9675447" y="1597341"/>
                </a:moveTo>
                <a:lnTo>
                  <a:pt x="10722632" y="2117277"/>
                </a:lnTo>
                <a:lnTo>
                  <a:pt x="10725400" y="3107544"/>
                </a:lnTo>
                <a:lnTo>
                  <a:pt x="9934851" y="3703918"/>
                </a:lnTo>
                <a:lnTo>
                  <a:pt x="8887666" y="3183982"/>
                </a:lnTo>
                <a:lnTo>
                  <a:pt x="8884895" y="2193717"/>
                </a:lnTo>
                <a:close/>
                <a:moveTo>
                  <a:pt x="790551" y="231346"/>
                </a:moveTo>
                <a:lnTo>
                  <a:pt x="1837736" y="751282"/>
                </a:lnTo>
                <a:lnTo>
                  <a:pt x="1840504" y="1741548"/>
                </a:lnTo>
                <a:lnTo>
                  <a:pt x="1049955" y="2337923"/>
                </a:lnTo>
                <a:lnTo>
                  <a:pt x="2770" y="1817987"/>
                </a:lnTo>
                <a:lnTo>
                  <a:pt x="0" y="827722"/>
                </a:lnTo>
                <a:close/>
                <a:moveTo>
                  <a:pt x="2738088" y="175258"/>
                </a:moveTo>
                <a:lnTo>
                  <a:pt x="3785273" y="695195"/>
                </a:lnTo>
                <a:lnTo>
                  <a:pt x="3788042" y="1685461"/>
                </a:lnTo>
                <a:lnTo>
                  <a:pt x="2997493" y="2281837"/>
                </a:lnTo>
                <a:lnTo>
                  <a:pt x="1950307" y="1761900"/>
                </a:lnTo>
                <a:lnTo>
                  <a:pt x="1947538" y="771635"/>
                </a:lnTo>
                <a:close/>
                <a:moveTo>
                  <a:pt x="4685627" y="145996"/>
                </a:moveTo>
                <a:lnTo>
                  <a:pt x="5732812" y="665932"/>
                </a:lnTo>
                <a:lnTo>
                  <a:pt x="5735581" y="1656199"/>
                </a:lnTo>
                <a:lnTo>
                  <a:pt x="4945031" y="2252573"/>
                </a:lnTo>
                <a:lnTo>
                  <a:pt x="3897845" y="1732636"/>
                </a:lnTo>
                <a:lnTo>
                  <a:pt x="3895075" y="742372"/>
                </a:lnTo>
                <a:close/>
                <a:moveTo>
                  <a:pt x="6651055" y="64016"/>
                </a:moveTo>
                <a:lnTo>
                  <a:pt x="7698240" y="583953"/>
                </a:lnTo>
                <a:lnTo>
                  <a:pt x="7701009" y="1574219"/>
                </a:lnTo>
                <a:lnTo>
                  <a:pt x="6910458" y="2170594"/>
                </a:lnTo>
                <a:lnTo>
                  <a:pt x="5863273" y="1650658"/>
                </a:lnTo>
                <a:lnTo>
                  <a:pt x="5860504" y="660392"/>
                </a:lnTo>
                <a:close/>
                <a:moveTo>
                  <a:pt x="8596610" y="0"/>
                </a:moveTo>
                <a:lnTo>
                  <a:pt x="9643795" y="519937"/>
                </a:lnTo>
                <a:lnTo>
                  <a:pt x="9646565" y="1510203"/>
                </a:lnTo>
                <a:lnTo>
                  <a:pt x="8856015" y="2106579"/>
                </a:lnTo>
                <a:lnTo>
                  <a:pt x="7808830" y="1586642"/>
                </a:lnTo>
                <a:lnTo>
                  <a:pt x="7806059" y="59637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079418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03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2D637795-89C7-493D-9D8C-EE27B1979748}"/>
              </a:ext>
            </a:extLst>
          </p:cNvPr>
          <p:cNvSpPr>
            <a:spLocks noGrp="1"/>
          </p:cNvSpPr>
          <p:nvPr>
            <p:ph type="pic" sz="quarter" idx="162" hasCustomPrompt="1"/>
          </p:nvPr>
        </p:nvSpPr>
        <p:spPr>
          <a:xfrm>
            <a:off x="3008902" y="2367866"/>
            <a:ext cx="1840506" cy="2106578"/>
          </a:xfrm>
          <a:custGeom>
            <a:avLst/>
            <a:gdLst>
              <a:gd name="connsiteX0" fmla="*/ 790551 w 1840506"/>
              <a:gd name="connsiteY0" fmla="*/ 0 h 2106578"/>
              <a:gd name="connsiteX1" fmla="*/ 1837736 w 1840506"/>
              <a:gd name="connsiteY1" fmla="*/ 519936 h 2106578"/>
              <a:gd name="connsiteX2" fmla="*/ 1840506 w 1840506"/>
              <a:gd name="connsiteY2" fmla="*/ 1510203 h 2106578"/>
              <a:gd name="connsiteX3" fmla="*/ 1049955 w 1840506"/>
              <a:gd name="connsiteY3" fmla="*/ 2106578 h 2106578"/>
              <a:gd name="connsiteX4" fmla="*/ 2770 w 1840506"/>
              <a:gd name="connsiteY4" fmla="*/ 1586641 h 2106578"/>
              <a:gd name="connsiteX5" fmla="*/ 0 w 1840506"/>
              <a:gd name="connsiteY5" fmla="*/ 596376 h 210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506" h="2106578">
                <a:moveTo>
                  <a:pt x="790551" y="0"/>
                </a:moveTo>
                <a:lnTo>
                  <a:pt x="1837736" y="519936"/>
                </a:lnTo>
                <a:lnTo>
                  <a:pt x="1840506" y="1510203"/>
                </a:lnTo>
                <a:lnTo>
                  <a:pt x="1049955" y="2106578"/>
                </a:lnTo>
                <a:lnTo>
                  <a:pt x="2770" y="1586641"/>
                </a:lnTo>
                <a:lnTo>
                  <a:pt x="0" y="59637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BE8D2560-8E83-484B-A036-94323298ED78}"/>
              </a:ext>
            </a:extLst>
          </p:cNvPr>
          <p:cNvSpPr>
            <a:spLocks noGrp="1"/>
          </p:cNvSpPr>
          <p:nvPr>
            <p:ph type="pic" sz="quarter" idx="161" hasCustomPrompt="1"/>
          </p:nvPr>
        </p:nvSpPr>
        <p:spPr>
          <a:xfrm>
            <a:off x="1061364" y="2423953"/>
            <a:ext cx="1840506" cy="2106578"/>
          </a:xfrm>
          <a:custGeom>
            <a:avLst/>
            <a:gdLst>
              <a:gd name="connsiteX0" fmla="*/ 790551 w 1840506"/>
              <a:gd name="connsiteY0" fmla="*/ 0 h 2106578"/>
              <a:gd name="connsiteX1" fmla="*/ 1837737 w 1840506"/>
              <a:gd name="connsiteY1" fmla="*/ 519936 h 2106578"/>
              <a:gd name="connsiteX2" fmla="*/ 1840506 w 1840506"/>
              <a:gd name="connsiteY2" fmla="*/ 1510203 h 2106578"/>
              <a:gd name="connsiteX3" fmla="*/ 1049955 w 1840506"/>
              <a:gd name="connsiteY3" fmla="*/ 2106578 h 2106578"/>
              <a:gd name="connsiteX4" fmla="*/ 2770 w 1840506"/>
              <a:gd name="connsiteY4" fmla="*/ 1586641 h 2106578"/>
              <a:gd name="connsiteX5" fmla="*/ 0 w 1840506"/>
              <a:gd name="connsiteY5" fmla="*/ 596376 h 210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506" h="2106578">
                <a:moveTo>
                  <a:pt x="790551" y="0"/>
                </a:moveTo>
                <a:lnTo>
                  <a:pt x="1837737" y="519936"/>
                </a:lnTo>
                <a:lnTo>
                  <a:pt x="1840506" y="1510203"/>
                </a:lnTo>
                <a:lnTo>
                  <a:pt x="1049955" y="2106578"/>
                </a:lnTo>
                <a:lnTo>
                  <a:pt x="2770" y="1586641"/>
                </a:lnTo>
                <a:lnTo>
                  <a:pt x="0" y="596376"/>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C4060065-7ED5-4AEF-B139-5FF90A991BFF}"/>
              </a:ext>
            </a:extLst>
          </p:cNvPr>
          <p:cNvSpPr>
            <a:spLocks noGrp="1"/>
          </p:cNvSpPr>
          <p:nvPr>
            <p:ph type="pic" sz="quarter" idx="158" hasCustomPrompt="1"/>
          </p:nvPr>
        </p:nvSpPr>
        <p:spPr>
          <a:xfrm>
            <a:off x="2182218" y="4068999"/>
            <a:ext cx="1840506" cy="2106578"/>
          </a:xfrm>
          <a:custGeom>
            <a:avLst/>
            <a:gdLst>
              <a:gd name="connsiteX0" fmla="*/ 790551 w 1840506"/>
              <a:gd name="connsiteY0" fmla="*/ 0 h 2106578"/>
              <a:gd name="connsiteX1" fmla="*/ 1837736 w 1840506"/>
              <a:gd name="connsiteY1" fmla="*/ 519936 h 2106578"/>
              <a:gd name="connsiteX2" fmla="*/ 1840506 w 1840506"/>
              <a:gd name="connsiteY2" fmla="*/ 1510203 h 2106578"/>
              <a:gd name="connsiteX3" fmla="*/ 1049955 w 1840506"/>
              <a:gd name="connsiteY3" fmla="*/ 2106578 h 2106578"/>
              <a:gd name="connsiteX4" fmla="*/ 2770 w 1840506"/>
              <a:gd name="connsiteY4" fmla="*/ 1586641 h 2106578"/>
              <a:gd name="connsiteX5" fmla="*/ 0 w 1840506"/>
              <a:gd name="connsiteY5" fmla="*/ 596376 h 210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506" h="2106578">
                <a:moveTo>
                  <a:pt x="790551" y="0"/>
                </a:moveTo>
                <a:lnTo>
                  <a:pt x="1837736" y="519936"/>
                </a:lnTo>
                <a:lnTo>
                  <a:pt x="1840506" y="1510203"/>
                </a:lnTo>
                <a:lnTo>
                  <a:pt x="1049955" y="2106578"/>
                </a:lnTo>
                <a:lnTo>
                  <a:pt x="2770" y="1586641"/>
                </a:lnTo>
                <a:lnTo>
                  <a:pt x="0" y="59637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F2C998AB-0755-4C9C-82E8-D04AC33AEBCB}"/>
              </a:ext>
            </a:extLst>
          </p:cNvPr>
          <p:cNvSpPr>
            <a:spLocks noGrp="1"/>
          </p:cNvSpPr>
          <p:nvPr>
            <p:ph type="pic" sz="quarter" idx="163" hasCustomPrompt="1"/>
          </p:nvPr>
        </p:nvSpPr>
        <p:spPr>
          <a:xfrm>
            <a:off x="4129756" y="4012912"/>
            <a:ext cx="1840506" cy="2106578"/>
          </a:xfrm>
          <a:custGeom>
            <a:avLst/>
            <a:gdLst>
              <a:gd name="connsiteX0" fmla="*/ 790551 w 1840506"/>
              <a:gd name="connsiteY0" fmla="*/ 0 h 2106578"/>
              <a:gd name="connsiteX1" fmla="*/ 1837736 w 1840506"/>
              <a:gd name="connsiteY1" fmla="*/ 519936 h 2106578"/>
              <a:gd name="connsiteX2" fmla="*/ 1840506 w 1840506"/>
              <a:gd name="connsiteY2" fmla="*/ 1510203 h 2106578"/>
              <a:gd name="connsiteX3" fmla="*/ 1049955 w 1840506"/>
              <a:gd name="connsiteY3" fmla="*/ 2106578 h 2106578"/>
              <a:gd name="connsiteX4" fmla="*/ 2770 w 1840506"/>
              <a:gd name="connsiteY4" fmla="*/ 1586641 h 2106578"/>
              <a:gd name="connsiteX5" fmla="*/ 0 w 1840506"/>
              <a:gd name="connsiteY5" fmla="*/ 596376 h 210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506" h="2106578">
                <a:moveTo>
                  <a:pt x="790551" y="0"/>
                </a:moveTo>
                <a:lnTo>
                  <a:pt x="1837736" y="519936"/>
                </a:lnTo>
                <a:lnTo>
                  <a:pt x="1840506" y="1510203"/>
                </a:lnTo>
                <a:lnTo>
                  <a:pt x="1049955" y="2106578"/>
                </a:lnTo>
                <a:lnTo>
                  <a:pt x="2770" y="1586641"/>
                </a:lnTo>
                <a:lnTo>
                  <a:pt x="0" y="59637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42698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04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ED1D697E-BE82-4064-BDDF-D170D9A2640B}"/>
              </a:ext>
            </a:extLst>
          </p:cNvPr>
          <p:cNvSpPr>
            <a:spLocks noGrp="1"/>
          </p:cNvSpPr>
          <p:nvPr>
            <p:ph type="pic" sz="quarter" idx="161" hasCustomPrompt="1"/>
          </p:nvPr>
        </p:nvSpPr>
        <p:spPr>
          <a:xfrm>
            <a:off x="1470500" y="2079161"/>
            <a:ext cx="1840506" cy="2106578"/>
          </a:xfrm>
          <a:custGeom>
            <a:avLst/>
            <a:gdLst>
              <a:gd name="connsiteX0" fmla="*/ 790551 w 1840506"/>
              <a:gd name="connsiteY0" fmla="*/ 0 h 2106578"/>
              <a:gd name="connsiteX1" fmla="*/ 1837737 w 1840506"/>
              <a:gd name="connsiteY1" fmla="*/ 519936 h 2106578"/>
              <a:gd name="connsiteX2" fmla="*/ 1840506 w 1840506"/>
              <a:gd name="connsiteY2" fmla="*/ 1510203 h 2106578"/>
              <a:gd name="connsiteX3" fmla="*/ 1049955 w 1840506"/>
              <a:gd name="connsiteY3" fmla="*/ 2106578 h 2106578"/>
              <a:gd name="connsiteX4" fmla="*/ 2770 w 1840506"/>
              <a:gd name="connsiteY4" fmla="*/ 1586641 h 2106578"/>
              <a:gd name="connsiteX5" fmla="*/ 0 w 1840506"/>
              <a:gd name="connsiteY5" fmla="*/ 596376 h 210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506" h="2106578">
                <a:moveTo>
                  <a:pt x="790551" y="0"/>
                </a:moveTo>
                <a:lnTo>
                  <a:pt x="1837737" y="519936"/>
                </a:lnTo>
                <a:lnTo>
                  <a:pt x="1840506" y="1510203"/>
                </a:lnTo>
                <a:lnTo>
                  <a:pt x="1049955" y="2106578"/>
                </a:lnTo>
                <a:lnTo>
                  <a:pt x="2770" y="1586641"/>
                </a:lnTo>
                <a:lnTo>
                  <a:pt x="0" y="596376"/>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C7F0CB4-870D-4BA0-BFA9-4F295928DF18}"/>
              </a:ext>
            </a:extLst>
          </p:cNvPr>
          <p:cNvSpPr>
            <a:spLocks noGrp="1"/>
          </p:cNvSpPr>
          <p:nvPr>
            <p:ph type="pic" sz="quarter" idx="158" hasCustomPrompt="1"/>
          </p:nvPr>
        </p:nvSpPr>
        <p:spPr>
          <a:xfrm>
            <a:off x="5175747" y="2079161"/>
            <a:ext cx="1840506" cy="2106578"/>
          </a:xfrm>
          <a:custGeom>
            <a:avLst/>
            <a:gdLst>
              <a:gd name="connsiteX0" fmla="*/ 790551 w 1840506"/>
              <a:gd name="connsiteY0" fmla="*/ 0 h 2106578"/>
              <a:gd name="connsiteX1" fmla="*/ 1837737 w 1840506"/>
              <a:gd name="connsiteY1" fmla="*/ 519936 h 2106578"/>
              <a:gd name="connsiteX2" fmla="*/ 1840506 w 1840506"/>
              <a:gd name="connsiteY2" fmla="*/ 1510203 h 2106578"/>
              <a:gd name="connsiteX3" fmla="*/ 1049955 w 1840506"/>
              <a:gd name="connsiteY3" fmla="*/ 2106578 h 2106578"/>
              <a:gd name="connsiteX4" fmla="*/ 2770 w 1840506"/>
              <a:gd name="connsiteY4" fmla="*/ 1586641 h 2106578"/>
              <a:gd name="connsiteX5" fmla="*/ 0 w 1840506"/>
              <a:gd name="connsiteY5" fmla="*/ 596376 h 210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506" h="2106578">
                <a:moveTo>
                  <a:pt x="790551" y="0"/>
                </a:moveTo>
                <a:lnTo>
                  <a:pt x="1837737" y="519936"/>
                </a:lnTo>
                <a:lnTo>
                  <a:pt x="1840506" y="1510203"/>
                </a:lnTo>
                <a:lnTo>
                  <a:pt x="1049955" y="2106578"/>
                </a:lnTo>
                <a:lnTo>
                  <a:pt x="2770" y="1586641"/>
                </a:lnTo>
                <a:lnTo>
                  <a:pt x="0" y="596376"/>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B59C12A5-0F02-4924-9DDD-8C86C650B6AD}"/>
              </a:ext>
            </a:extLst>
          </p:cNvPr>
          <p:cNvSpPr>
            <a:spLocks noGrp="1"/>
          </p:cNvSpPr>
          <p:nvPr>
            <p:ph type="pic" sz="quarter" idx="162" hasCustomPrompt="1"/>
          </p:nvPr>
        </p:nvSpPr>
        <p:spPr>
          <a:xfrm>
            <a:off x="8880993" y="2079161"/>
            <a:ext cx="1840506" cy="2106578"/>
          </a:xfrm>
          <a:custGeom>
            <a:avLst/>
            <a:gdLst>
              <a:gd name="connsiteX0" fmla="*/ 790551 w 1840506"/>
              <a:gd name="connsiteY0" fmla="*/ 0 h 2106578"/>
              <a:gd name="connsiteX1" fmla="*/ 1837737 w 1840506"/>
              <a:gd name="connsiteY1" fmla="*/ 519936 h 2106578"/>
              <a:gd name="connsiteX2" fmla="*/ 1840506 w 1840506"/>
              <a:gd name="connsiteY2" fmla="*/ 1510203 h 2106578"/>
              <a:gd name="connsiteX3" fmla="*/ 1049955 w 1840506"/>
              <a:gd name="connsiteY3" fmla="*/ 2106578 h 2106578"/>
              <a:gd name="connsiteX4" fmla="*/ 2770 w 1840506"/>
              <a:gd name="connsiteY4" fmla="*/ 1586641 h 2106578"/>
              <a:gd name="connsiteX5" fmla="*/ 0 w 1840506"/>
              <a:gd name="connsiteY5" fmla="*/ 596376 h 210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506" h="2106578">
                <a:moveTo>
                  <a:pt x="790551" y="0"/>
                </a:moveTo>
                <a:lnTo>
                  <a:pt x="1837737" y="519936"/>
                </a:lnTo>
                <a:lnTo>
                  <a:pt x="1840506" y="1510203"/>
                </a:lnTo>
                <a:lnTo>
                  <a:pt x="1049955" y="2106578"/>
                </a:lnTo>
                <a:lnTo>
                  <a:pt x="2770" y="1586641"/>
                </a:lnTo>
                <a:lnTo>
                  <a:pt x="0" y="59637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0237660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05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29BEFC76-74B8-45E0-BB00-511185553FEA}"/>
              </a:ext>
            </a:extLst>
          </p:cNvPr>
          <p:cNvSpPr>
            <a:spLocks noGrp="1"/>
          </p:cNvSpPr>
          <p:nvPr>
            <p:ph type="pic" sz="quarter" idx="166" hasCustomPrompt="1"/>
          </p:nvPr>
        </p:nvSpPr>
        <p:spPr>
          <a:xfrm>
            <a:off x="7913459" y="4155281"/>
            <a:ext cx="4278541" cy="2702719"/>
          </a:xfrm>
          <a:custGeom>
            <a:avLst/>
            <a:gdLst>
              <a:gd name="connsiteX0" fmla="*/ 0 w 4278541"/>
              <a:gd name="connsiteY0" fmla="*/ 0 h 2702719"/>
              <a:gd name="connsiteX1" fmla="*/ 4278541 w 4278541"/>
              <a:gd name="connsiteY1" fmla="*/ 0 h 2702719"/>
              <a:gd name="connsiteX2" fmla="*/ 4278541 w 4278541"/>
              <a:gd name="connsiteY2" fmla="*/ 2702719 h 2702719"/>
              <a:gd name="connsiteX3" fmla="*/ 0 w 4278541"/>
              <a:gd name="connsiteY3" fmla="*/ 2702719 h 2702719"/>
            </a:gdLst>
            <a:ahLst/>
            <a:cxnLst>
              <a:cxn ang="0">
                <a:pos x="connsiteX0" y="connsiteY0"/>
              </a:cxn>
              <a:cxn ang="0">
                <a:pos x="connsiteX1" y="connsiteY1"/>
              </a:cxn>
              <a:cxn ang="0">
                <a:pos x="connsiteX2" y="connsiteY2"/>
              </a:cxn>
              <a:cxn ang="0">
                <a:pos x="connsiteX3" y="connsiteY3"/>
              </a:cxn>
            </a:cxnLst>
            <a:rect l="l" t="t" r="r" b="b"/>
            <a:pathLst>
              <a:path w="4278541" h="2702719">
                <a:moveTo>
                  <a:pt x="0" y="0"/>
                </a:moveTo>
                <a:lnTo>
                  <a:pt x="4278541" y="0"/>
                </a:lnTo>
                <a:lnTo>
                  <a:pt x="4278541" y="2702719"/>
                </a:lnTo>
                <a:lnTo>
                  <a:pt x="0" y="2702719"/>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43F7D255-3796-4A63-9AC7-D539B6C474D4}"/>
              </a:ext>
            </a:extLst>
          </p:cNvPr>
          <p:cNvSpPr>
            <a:spLocks noGrp="1"/>
          </p:cNvSpPr>
          <p:nvPr>
            <p:ph type="pic" sz="quarter" idx="164" hasCustomPrompt="1"/>
          </p:nvPr>
        </p:nvSpPr>
        <p:spPr>
          <a:xfrm>
            <a:off x="1" y="4155280"/>
            <a:ext cx="4122057" cy="2702719"/>
          </a:xfrm>
          <a:custGeom>
            <a:avLst/>
            <a:gdLst>
              <a:gd name="connsiteX0" fmla="*/ 0 w 4122057"/>
              <a:gd name="connsiteY0" fmla="*/ 0 h 2702719"/>
              <a:gd name="connsiteX1" fmla="*/ 4122057 w 4122057"/>
              <a:gd name="connsiteY1" fmla="*/ 0 h 2702719"/>
              <a:gd name="connsiteX2" fmla="*/ 4122057 w 4122057"/>
              <a:gd name="connsiteY2" fmla="*/ 2702719 h 2702719"/>
              <a:gd name="connsiteX3" fmla="*/ 0 w 4122057"/>
              <a:gd name="connsiteY3" fmla="*/ 2702719 h 2702719"/>
            </a:gdLst>
            <a:ahLst/>
            <a:cxnLst>
              <a:cxn ang="0">
                <a:pos x="connsiteX0" y="connsiteY0"/>
              </a:cxn>
              <a:cxn ang="0">
                <a:pos x="connsiteX1" y="connsiteY1"/>
              </a:cxn>
              <a:cxn ang="0">
                <a:pos x="connsiteX2" y="connsiteY2"/>
              </a:cxn>
              <a:cxn ang="0">
                <a:pos x="connsiteX3" y="connsiteY3"/>
              </a:cxn>
            </a:cxnLst>
            <a:rect l="l" t="t" r="r" b="b"/>
            <a:pathLst>
              <a:path w="4122057" h="2702719">
                <a:moveTo>
                  <a:pt x="0" y="0"/>
                </a:moveTo>
                <a:lnTo>
                  <a:pt x="4122057" y="0"/>
                </a:lnTo>
                <a:lnTo>
                  <a:pt x="4122057" y="2702719"/>
                </a:lnTo>
                <a:lnTo>
                  <a:pt x="0" y="2702719"/>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53E085C6-624A-433E-BF64-99238D3A83DA}"/>
              </a:ext>
            </a:extLst>
          </p:cNvPr>
          <p:cNvSpPr>
            <a:spLocks noGrp="1"/>
          </p:cNvSpPr>
          <p:nvPr>
            <p:ph type="pic" sz="quarter" idx="165" hasCustomPrompt="1"/>
          </p:nvPr>
        </p:nvSpPr>
        <p:spPr>
          <a:xfrm>
            <a:off x="4241344" y="4155280"/>
            <a:ext cx="3552828" cy="2702719"/>
          </a:xfrm>
          <a:custGeom>
            <a:avLst/>
            <a:gdLst>
              <a:gd name="connsiteX0" fmla="*/ 0 w 3552828"/>
              <a:gd name="connsiteY0" fmla="*/ 0 h 2702719"/>
              <a:gd name="connsiteX1" fmla="*/ 3552828 w 3552828"/>
              <a:gd name="connsiteY1" fmla="*/ 0 h 2702719"/>
              <a:gd name="connsiteX2" fmla="*/ 3552828 w 3552828"/>
              <a:gd name="connsiteY2" fmla="*/ 2702719 h 2702719"/>
              <a:gd name="connsiteX3" fmla="*/ 0 w 3552828"/>
              <a:gd name="connsiteY3" fmla="*/ 2702719 h 2702719"/>
            </a:gdLst>
            <a:ahLst/>
            <a:cxnLst>
              <a:cxn ang="0">
                <a:pos x="connsiteX0" y="connsiteY0"/>
              </a:cxn>
              <a:cxn ang="0">
                <a:pos x="connsiteX1" y="connsiteY1"/>
              </a:cxn>
              <a:cxn ang="0">
                <a:pos x="connsiteX2" y="connsiteY2"/>
              </a:cxn>
              <a:cxn ang="0">
                <a:pos x="connsiteX3" y="connsiteY3"/>
              </a:cxn>
            </a:cxnLst>
            <a:rect l="l" t="t" r="r" b="b"/>
            <a:pathLst>
              <a:path w="3552828" h="2702719">
                <a:moveTo>
                  <a:pt x="0" y="0"/>
                </a:moveTo>
                <a:lnTo>
                  <a:pt x="3552828" y="0"/>
                </a:lnTo>
                <a:lnTo>
                  <a:pt x="3552828" y="2702719"/>
                </a:lnTo>
                <a:lnTo>
                  <a:pt x="0" y="270271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206AC4DF-F778-429F-B128-D5790EFF3172}"/>
              </a:ext>
            </a:extLst>
          </p:cNvPr>
          <p:cNvSpPr>
            <a:spLocks noGrp="1"/>
          </p:cNvSpPr>
          <p:nvPr>
            <p:ph type="pic" sz="quarter" idx="162" hasCustomPrompt="1"/>
          </p:nvPr>
        </p:nvSpPr>
        <p:spPr>
          <a:xfrm>
            <a:off x="6151672" y="2010086"/>
            <a:ext cx="2964493" cy="2045079"/>
          </a:xfrm>
          <a:custGeom>
            <a:avLst/>
            <a:gdLst>
              <a:gd name="connsiteX0" fmla="*/ 0 w 2964493"/>
              <a:gd name="connsiteY0" fmla="*/ 0 h 2045079"/>
              <a:gd name="connsiteX1" fmla="*/ 2964493 w 2964493"/>
              <a:gd name="connsiteY1" fmla="*/ 0 h 2045079"/>
              <a:gd name="connsiteX2" fmla="*/ 2964493 w 2964493"/>
              <a:gd name="connsiteY2" fmla="*/ 2045079 h 2045079"/>
              <a:gd name="connsiteX3" fmla="*/ 0 w 2964493"/>
              <a:gd name="connsiteY3" fmla="*/ 2045079 h 2045079"/>
            </a:gdLst>
            <a:ahLst/>
            <a:cxnLst>
              <a:cxn ang="0">
                <a:pos x="connsiteX0" y="connsiteY0"/>
              </a:cxn>
              <a:cxn ang="0">
                <a:pos x="connsiteX1" y="connsiteY1"/>
              </a:cxn>
              <a:cxn ang="0">
                <a:pos x="connsiteX2" y="connsiteY2"/>
              </a:cxn>
              <a:cxn ang="0">
                <a:pos x="connsiteX3" y="connsiteY3"/>
              </a:cxn>
            </a:cxnLst>
            <a:rect l="l" t="t" r="r" b="b"/>
            <a:pathLst>
              <a:path w="2964493" h="2045079">
                <a:moveTo>
                  <a:pt x="0" y="0"/>
                </a:moveTo>
                <a:lnTo>
                  <a:pt x="2964493" y="0"/>
                </a:lnTo>
                <a:lnTo>
                  <a:pt x="2964493" y="2045079"/>
                </a:lnTo>
                <a:lnTo>
                  <a:pt x="0" y="2045079"/>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ECDACCD2-A6A3-4637-BDC1-A3E9130086A8}"/>
              </a:ext>
            </a:extLst>
          </p:cNvPr>
          <p:cNvSpPr>
            <a:spLocks noGrp="1"/>
          </p:cNvSpPr>
          <p:nvPr>
            <p:ph type="pic" sz="quarter" idx="163" hasCustomPrompt="1"/>
          </p:nvPr>
        </p:nvSpPr>
        <p:spPr>
          <a:xfrm>
            <a:off x="9227507" y="2010086"/>
            <a:ext cx="2964493" cy="2045079"/>
          </a:xfrm>
          <a:custGeom>
            <a:avLst/>
            <a:gdLst>
              <a:gd name="connsiteX0" fmla="*/ 0 w 2964493"/>
              <a:gd name="connsiteY0" fmla="*/ 0 h 2045079"/>
              <a:gd name="connsiteX1" fmla="*/ 2964493 w 2964493"/>
              <a:gd name="connsiteY1" fmla="*/ 0 h 2045079"/>
              <a:gd name="connsiteX2" fmla="*/ 2964493 w 2964493"/>
              <a:gd name="connsiteY2" fmla="*/ 2045079 h 2045079"/>
              <a:gd name="connsiteX3" fmla="*/ 0 w 2964493"/>
              <a:gd name="connsiteY3" fmla="*/ 2045079 h 2045079"/>
            </a:gdLst>
            <a:ahLst/>
            <a:cxnLst>
              <a:cxn ang="0">
                <a:pos x="connsiteX0" y="connsiteY0"/>
              </a:cxn>
              <a:cxn ang="0">
                <a:pos x="connsiteX1" y="connsiteY1"/>
              </a:cxn>
              <a:cxn ang="0">
                <a:pos x="connsiteX2" y="connsiteY2"/>
              </a:cxn>
              <a:cxn ang="0">
                <a:pos x="connsiteX3" y="connsiteY3"/>
              </a:cxn>
            </a:cxnLst>
            <a:rect l="l" t="t" r="r" b="b"/>
            <a:pathLst>
              <a:path w="2964493" h="2045079">
                <a:moveTo>
                  <a:pt x="0" y="0"/>
                </a:moveTo>
                <a:lnTo>
                  <a:pt x="2964493" y="0"/>
                </a:lnTo>
                <a:lnTo>
                  <a:pt x="2964493" y="2045079"/>
                </a:lnTo>
                <a:lnTo>
                  <a:pt x="0" y="2045079"/>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93E56F12-D44B-4CB8-B8FB-391706BFF60E}"/>
              </a:ext>
            </a:extLst>
          </p:cNvPr>
          <p:cNvSpPr>
            <a:spLocks noGrp="1"/>
          </p:cNvSpPr>
          <p:nvPr>
            <p:ph type="pic" sz="quarter" idx="158" hasCustomPrompt="1"/>
          </p:nvPr>
        </p:nvSpPr>
        <p:spPr>
          <a:xfrm>
            <a:off x="3075837" y="2010085"/>
            <a:ext cx="2964493" cy="2045079"/>
          </a:xfrm>
          <a:custGeom>
            <a:avLst/>
            <a:gdLst>
              <a:gd name="connsiteX0" fmla="*/ 0 w 2964493"/>
              <a:gd name="connsiteY0" fmla="*/ 0 h 2045079"/>
              <a:gd name="connsiteX1" fmla="*/ 2964493 w 2964493"/>
              <a:gd name="connsiteY1" fmla="*/ 0 h 2045079"/>
              <a:gd name="connsiteX2" fmla="*/ 2964493 w 2964493"/>
              <a:gd name="connsiteY2" fmla="*/ 2045079 h 2045079"/>
              <a:gd name="connsiteX3" fmla="*/ 0 w 2964493"/>
              <a:gd name="connsiteY3" fmla="*/ 2045079 h 2045079"/>
            </a:gdLst>
            <a:ahLst/>
            <a:cxnLst>
              <a:cxn ang="0">
                <a:pos x="connsiteX0" y="connsiteY0"/>
              </a:cxn>
              <a:cxn ang="0">
                <a:pos x="connsiteX1" y="connsiteY1"/>
              </a:cxn>
              <a:cxn ang="0">
                <a:pos x="connsiteX2" y="connsiteY2"/>
              </a:cxn>
              <a:cxn ang="0">
                <a:pos x="connsiteX3" y="connsiteY3"/>
              </a:cxn>
            </a:cxnLst>
            <a:rect l="l" t="t" r="r" b="b"/>
            <a:pathLst>
              <a:path w="2964493" h="2045079">
                <a:moveTo>
                  <a:pt x="0" y="0"/>
                </a:moveTo>
                <a:lnTo>
                  <a:pt x="2964493" y="0"/>
                </a:lnTo>
                <a:lnTo>
                  <a:pt x="2964493" y="2045079"/>
                </a:lnTo>
                <a:lnTo>
                  <a:pt x="0" y="2045079"/>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256632CC-76B7-40FF-BDF6-56498BF16942}"/>
              </a:ext>
            </a:extLst>
          </p:cNvPr>
          <p:cNvSpPr>
            <a:spLocks noGrp="1"/>
          </p:cNvSpPr>
          <p:nvPr>
            <p:ph type="pic" sz="quarter" idx="161" hasCustomPrompt="1"/>
          </p:nvPr>
        </p:nvSpPr>
        <p:spPr>
          <a:xfrm>
            <a:off x="0" y="2010085"/>
            <a:ext cx="2964493" cy="2045079"/>
          </a:xfrm>
          <a:custGeom>
            <a:avLst/>
            <a:gdLst>
              <a:gd name="connsiteX0" fmla="*/ 0 w 2964493"/>
              <a:gd name="connsiteY0" fmla="*/ 0 h 2045079"/>
              <a:gd name="connsiteX1" fmla="*/ 2964493 w 2964493"/>
              <a:gd name="connsiteY1" fmla="*/ 0 h 2045079"/>
              <a:gd name="connsiteX2" fmla="*/ 2964493 w 2964493"/>
              <a:gd name="connsiteY2" fmla="*/ 2045079 h 2045079"/>
              <a:gd name="connsiteX3" fmla="*/ 0 w 2964493"/>
              <a:gd name="connsiteY3" fmla="*/ 2045079 h 2045079"/>
            </a:gdLst>
            <a:ahLst/>
            <a:cxnLst>
              <a:cxn ang="0">
                <a:pos x="connsiteX0" y="connsiteY0"/>
              </a:cxn>
              <a:cxn ang="0">
                <a:pos x="connsiteX1" y="connsiteY1"/>
              </a:cxn>
              <a:cxn ang="0">
                <a:pos x="connsiteX2" y="connsiteY2"/>
              </a:cxn>
              <a:cxn ang="0">
                <a:pos x="connsiteX3" y="connsiteY3"/>
              </a:cxn>
            </a:cxnLst>
            <a:rect l="l" t="t" r="r" b="b"/>
            <a:pathLst>
              <a:path w="2964493" h="2045079">
                <a:moveTo>
                  <a:pt x="0" y="0"/>
                </a:moveTo>
                <a:lnTo>
                  <a:pt x="2964493" y="0"/>
                </a:lnTo>
                <a:lnTo>
                  <a:pt x="2964493" y="2045079"/>
                </a:lnTo>
                <a:lnTo>
                  <a:pt x="0" y="204507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6252581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06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46B0B435-3518-4F53-A78D-1DE1E3293EA3}"/>
              </a:ext>
            </a:extLst>
          </p:cNvPr>
          <p:cNvSpPr>
            <a:spLocks noGrp="1"/>
          </p:cNvSpPr>
          <p:nvPr>
            <p:ph type="pic" sz="quarter" idx="166" hasCustomPrompt="1"/>
          </p:nvPr>
        </p:nvSpPr>
        <p:spPr>
          <a:xfrm>
            <a:off x="8187328" y="0"/>
            <a:ext cx="4004672" cy="2781299"/>
          </a:xfrm>
          <a:custGeom>
            <a:avLst/>
            <a:gdLst>
              <a:gd name="connsiteX0" fmla="*/ 0 w 4004672"/>
              <a:gd name="connsiteY0" fmla="*/ 0 h 2781299"/>
              <a:gd name="connsiteX1" fmla="*/ 4004672 w 4004672"/>
              <a:gd name="connsiteY1" fmla="*/ 0 h 2781299"/>
              <a:gd name="connsiteX2" fmla="*/ 4004672 w 4004672"/>
              <a:gd name="connsiteY2" fmla="*/ 2781299 h 2781299"/>
              <a:gd name="connsiteX3" fmla="*/ 0 w 4004672"/>
              <a:gd name="connsiteY3" fmla="*/ 2781299 h 2781299"/>
            </a:gdLst>
            <a:ahLst/>
            <a:cxnLst>
              <a:cxn ang="0">
                <a:pos x="connsiteX0" y="connsiteY0"/>
              </a:cxn>
              <a:cxn ang="0">
                <a:pos x="connsiteX1" y="connsiteY1"/>
              </a:cxn>
              <a:cxn ang="0">
                <a:pos x="connsiteX2" y="connsiteY2"/>
              </a:cxn>
              <a:cxn ang="0">
                <a:pos x="connsiteX3" y="connsiteY3"/>
              </a:cxn>
            </a:cxnLst>
            <a:rect l="l" t="t" r="r" b="b"/>
            <a:pathLst>
              <a:path w="4004672" h="2781299">
                <a:moveTo>
                  <a:pt x="0" y="0"/>
                </a:moveTo>
                <a:lnTo>
                  <a:pt x="4004672" y="0"/>
                </a:lnTo>
                <a:lnTo>
                  <a:pt x="4004672" y="2781299"/>
                </a:lnTo>
                <a:lnTo>
                  <a:pt x="0" y="2781299"/>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2E569ED3-42F1-407C-89A5-B8B7DBF387F2}"/>
              </a:ext>
            </a:extLst>
          </p:cNvPr>
          <p:cNvSpPr>
            <a:spLocks noGrp="1"/>
          </p:cNvSpPr>
          <p:nvPr>
            <p:ph type="pic" sz="quarter" idx="164" hasCustomPrompt="1"/>
          </p:nvPr>
        </p:nvSpPr>
        <p:spPr>
          <a:xfrm>
            <a:off x="0" y="0"/>
            <a:ext cx="4004672" cy="2781299"/>
          </a:xfrm>
          <a:custGeom>
            <a:avLst/>
            <a:gdLst>
              <a:gd name="connsiteX0" fmla="*/ 0 w 4004672"/>
              <a:gd name="connsiteY0" fmla="*/ 0 h 2781299"/>
              <a:gd name="connsiteX1" fmla="*/ 4004672 w 4004672"/>
              <a:gd name="connsiteY1" fmla="*/ 0 h 2781299"/>
              <a:gd name="connsiteX2" fmla="*/ 4004672 w 4004672"/>
              <a:gd name="connsiteY2" fmla="*/ 2781299 h 2781299"/>
              <a:gd name="connsiteX3" fmla="*/ 0 w 4004672"/>
              <a:gd name="connsiteY3" fmla="*/ 2781299 h 2781299"/>
            </a:gdLst>
            <a:ahLst/>
            <a:cxnLst>
              <a:cxn ang="0">
                <a:pos x="connsiteX0" y="connsiteY0"/>
              </a:cxn>
              <a:cxn ang="0">
                <a:pos x="connsiteX1" y="connsiteY1"/>
              </a:cxn>
              <a:cxn ang="0">
                <a:pos x="connsiteX2" y="connsiteY2"/>
              </a:cxn>
              <a:cxn ang="0">
                <a:pos x="connsiteX3" y="connsiteY3"/>
              </a:cxn>
            </a:cxnLst>
            <a:rect l="l" t="t" r="r" b="b"/>
            <a:pathLst>
              <a:path w="4004672" h="2781299">
                <a:moveTo>
                  <a:pt x="0" y="0"/>
                </a:moveTo>
                <a:lnTo>
                  <a:pt x="4004672" y="0"/>
                </a:lnTo>
                <a:lnTo>
                  <a:pt x="4004672" y="2781299"/>
                </a:lnTo>
                <a:lnTo>
                  <a:pt x="0" y="2781299"/>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F596A423-2C3E-4393-ACAF-1CDE207DA4C0}"/>
              </a:ext>
            </a:extLst>
          </p:cNvPr>
          <p:cNvSpPr>
            <a:spLocks noGrp="1"/>
          </p:cNvSpPr>
          <p:nvPr>
            <p:ph type="pic" sz="quarter" idx="165" hasCustomPrompt="1"/>
          </p:nvPr>
        </p:nvSpPr>
        <p:spPr>
          <a:xfrm>
            <a:off x="4093664" y="0"/>
            <a:ext cx="4004672" cy="2781299"/>
          </a:xfrm>
          <a:custGeom>
            <a:avLst/>
            <a:gdLst>
              <a:gd name="connsiteX0" fmla="*/ 0 w 4004672"/>
              <a:gd name="connsiteY0" fmla="*/ 0 h 2781299"/>
              <a:gd name="connsiteX1" fmla="*/ 4004672 w 4004672"/>
              <a:gd name="connsiteY1" fmla="*/ 0 h 2781299"/>
              <a:gd name="connsiteX2" fmla="*/ 4004672 w 4004672"/>
              <a:gd name="connsiteY2" fmla="*/ 2781299 h 2781299"/>
              <a:gd name="connsiteX3" fmla="*/ 0 w 4004672"/>
              <a:gd name="connsiteY3" fmla="*/ 2781299 h 2781299"/>
            </a:gdLst>
            <a:ahLst/>
            <a:cxnLst>
              <a:cxn ang="0">
                <a:pos x="connsiteX0" y="connsiteY0"/>
              </a:cxn>
              <a:cxn ang="0">
                <a:pos x="connsiteX1" y="connsiteY1"/>
              </a:cxn>
              <a:cxn ang="0">
                <a:pos x="connsiteX2" y="connsiteY2"/>
              </a:cxn>
              <a:cxn ang="0">
                <a:pos x="connsiteX3" y="connsiteY3"/>
              </a:cxn>
            </a:cxnLst>
            <a:rect l="l" t="t" r="r" b="b"/>
            <a:pathLst>
              <a:path w="4004672" h="2781299">
                <a:moveTo>
                  <a:pt x="0" y="0"/>
                </a:moveTo>
                <a:lnTo>
                  <a:pt x="4004672" y="0"/>
                </a:lnTo>
                <a:lnTo>
                  <a:pt x="4004672" y="2781299"/>
                </a:lnTo>
                <a:lnTo>
                  <a:pt x="0" y="27812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4" name="Picture Placeholder 23">
            <a:extLst>
              <a:ext uri="{FF2B5EF4-FFF2-40B4-BE49-F238E27FC236}">
                <a16:creationId xmlns:a16="http://schemas.microsoft.com/office/drawing/2014/main" id="{B60FD557-81FC-4E9E-88EF-E4C1FE598D18}"/>
              </a:ext>
            </a:extLst>
          </p:cNvPr>
          <p:cNvSpPr>
            <a:spLocks noGrp="1"/>
          </p:cNvSpPr>
          <p:nvPr>
            <p:ph type="pic" sz="quarter" idx="167" hasCustomPrompt="1"/>
          </p:nvPr>
        </p:nvSpPr>
        <p:spPr>
          <a:xfrm>
            <a:off x="0" y="2864734"/>
            <a:ext cx="12192000" cy="2055609"/>
          </a:xfrm>
          <a:custGeom>
            <a:avLst/>
            <a:gdLst>
              <a:gd name="connsiteX0" fmla="*/ 0 w 12192000"/>
              <a:gd name="connsiteY0" fmla="*/ 0 h 2055609"/>
              <a:gd name="connsiteX1" fmla="*/ 12192000 w 12192000"/>
              <a:gd name="connsiteY1" fmla="*/ 0 h 2055609"/>
              <a:gd name="connsiteX2" fmla="*/ 12192000 w 12192000"/>
              <a:gd name="connsiteY2" fmla="*/ 2055609 h 2055609"/>
              <a:gd name="connsiteX3" fmla="*/ 0 w 12192000"/>
              <a:gd name="connsiteY3" fmla="*/ 2055609 h 2055609"/>
            </a:gdLst>
            <a:ahLst/>
            <a:cxnLst>
              <a:cxn ang="0">
                <a:pos x="connsiteX0" y="connsiteY0"/>
              </a:cxn>
              <a:cxn ang="0">
                <a:pos x="connsiteX1" y="connsiteY1"/>
              </a:cxn>
              <a:cxn ang="0">
                <a:pos x="connsiteX2" y="connsiteY2"/>
              </a:cxn>
              <a:cxn ang="0">
                <a:pos x="connsiteX3" y="connsiteY3"/>
              </a:cxn>
            </a:cxnLst>
            <a:rect l="l" t="t" r="r" b="b"/>
            <a:pathLst>
              <a:path w="12192000" h="2055609">
                <a:moveTo>
                  <a:pt x="0" y="0"/>
                </a:moveTo>
                <a:lnTo>
                  <a:pt x="12192000" y="0"/>
                </a:lnTo>
                <a:lnTo>
                  <a:pt x="12192000" y="2055609"/>
                </a:lnTo>
                <a:lnTo>
                  <a:pt x="0" y="205560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291960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07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2E081EED-7A73-432F-AAE7-D82EE3659946}"/>
              </a:ext>
            </a:extLst>
          </p:cNvPr>
          <p:cNvSpPr>
            <a:spLocks noGrp="1"/>
          </p:cNvSpPr>
          <p:nvPr>
            <p:ph type="pic" sz="quarter" idx="165" hasCustomPrompt="1"/>
          </p:nvPr>
        </p:nvSpPr>
        <p:spPr>
          <a:xfrm>
            <a:off x="4551091" y="0"/>
            <a:ext cx="4273596" cy="3236686"/>
          </a:xfrm>
          <a:custGeom>
            <a:avLst/>
            <a:gdLst>
              <a:gd name="connsiteX0" fmla="*/ 0 w 4273596"/>
              <a:gd name="connsiteY0" fmla="*/ 0 h 3236686"/>
              <a:gd name="connsiteX1" fmla="*/ 4273596 w 4273596"/>
              <a:gd name="connsiteY1" fmla="*/ 0 h 3236686"/>
              <a:gd name="connsiteX2" fmla="*/ 4273596 w 4273596"/>
              <a:gd name="connsiteY2" fmla="*/ 3236686 h 3236686"/>
              <a:gd name="connsiteX3" fmla="*/ 0 w 4273596"/>
              <a:gd name="connsiteY3" fmla="*/ 3236686 h 3236686"/>
            </a:gdLst>
            <a:ahLst/>
            <a:cxnLst>
              <a:cxn ang="0">
                <a:pos x="connsiteX0" y="connsiteY0"/>
              </a:cxn>
              <a:cxn ang="0">
                <a:pos x="connsiteX1" y="connsiteY1"/>
              </a:cxn>
              <a:cxn ang="0">
                <a:pos x="connsiteX2" y="connsiteY2"/>
              </a:cxn>
              <a:cxn ang="0">
                <a:pos x="connsiteX3" y="connsiteY3"/>
              </a:cxn>
            </a:cxnLst>
            <a:rect l="l" t="t" r="r" b="b"/>
            <a:pathLst>
              <a:path w="4273596" h="3236686">
                <a:moveTo>
                  <a:pt x="0" y="0"/>
                </a:moveTo>
                <a:lnTo>
                  <a:pt x="4273596" y="0"/>
                </a:lnTo>
                <a:lnTo>
                  <a:pt x="4273596" y="3236686"/>
                </a:lnTo>
                <a:lnTo>
                  <a:pt x="0" y="3236686"/>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0D433236-BA89-4964-A717-DD3F2AE7902A}"/>
              </a:ext>
            </a:extLst>
          </p:cNvPr>
          <p:cNvSpPr>
            <a:spLocks noGrp="1"/>
          </p:cNvSpPr>
          <p:nvPr>
            <p:ph type="pic" sz="quarter" idx="166" hasCustomPrompt="1"/>
          </p:nvPr>
        </p:nvSpPr>
        <p:spPr>
          <a:xfrm>
            <a:off x="8919892" y="0"/>
            <a:ext cx="3272108" cy="3236686"/>
          </a:xfrm>
          <a:custGeom>
            <a:avLst/>
            <a:gdLst>
              <a:gd name="connsiteX0" fmla="*/ 0 w 3272108"/>
              <a:gd name="connsiteY0" fmla="*/ 0 h 3236686"/>
              <a:gd name="connsiteX1" fmla="*/ 3272108 w 3272108"/>
              <a:gd name="connsiteY1" fmla="*/ 0 h 3236686"/>
              <a:gd name="connsiteX2" fmla="*/ 3272108 w 3272108"/>
              <a:gd name="connsiteY2" fmla="*/ 3236686 h 3236686"/>
              <a:gd name="connsiteX3" fmla="*/ 0 w 3272108"/>
              <a:gd name="connsiteY3" fmla="*/ 3236686 h 3236686"/>
            </a:gdLst>
            <a:ahLst/>
            <a:cxnLst>
              <a:cxn ang="0">
                <a:pos x="connsiteX0" y="connsiteY0"/>
              </a:cxn>
              <a:cxn ang="0">
                <a:pos x="connsiteX1" y="connsiteY1"/>
              </a:cxn>
              <a:cxn ang="0">
                <a:pos x="connsiteX2" y="connsiteY2"/>
              </a:cxn>
              <a:cxn ang="0">
                <a:pos x="connsiteX3" y="connsiteY3"/>
              </a:cxn>
            </a:cxnLst>
            <a:rect l="l" t="t" r="r" b="b"/>
            <a:pathLst>
              <a:path w="3272108" h="3236686">
                <a:moveTo>
                  <a:pt x="0" y="0"/>
                </a:moveTo>
                <a:lnTo>
                  <a:pt x="3272108" y="0"/>
                </a:lnTo>
                <a:lnTo>
                  <a:pt x="3272108" y="3236686"/>
                </a:lnTo>
                <a:lnTo>
                  <a:pt x="0" y="3236686"/>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8B09BAEA-4B91-4E6A-9A88-69ED6E194AD9}"/>
              </a:ext>
            </a:extLst>
          </p:cNvPr>
          <p:cNvSpPr>
            <a:spLocks noGrp="1"/>
          </p:cNvSpPr>
          <p:nvPr>
            <p:ph type="pic" sz="quarter" idx="168" hasCustomPrompt="1"/>
          </p:nvPr>
        </p:nvSpPr>
        <p:spPr>
          <a:xfrm>
            <a:off x="8286750" y="3314700"/>
            <a:ext cx="3905250" cy="3543300"/>
          </a:xfrm>
          <a:custGeom>
            <a:avLst/>
            <a:gdLst>
              <a:gd name="connsiteX0" fmla="*/ 0 w 3905250"/>
              <a:gd name="connsiteY0" fmla="*/ 0 h 3543300"/>
              <a:gd name="connsiteX1" fmla="*/ 3905250 w 3905250"/>
              <a:gd name="connsiteY1" fmla="*/ 0 h 3543300"/>
              <a:gd name="connsiteX2" fmla="*/ 3905250 w 3905250"/>
              <a:gd name="connsiteY2" fmla="*/ 3543300 h 3543300"/>
              <a:gd name="connsiteX3" fmla="*/ 0 w 3905250"/>
              <a:gd name="connsiteY3" fmla="*/ 3543300 h 3543300"/>
            </a:gdLst>
            <a:ahLst/>
            <a:cxnLst>
              <a:cxn ang="0">
                <a:pos x="connsiteX0" y="connsiteY0"/>
              </a:cxn>
              <a:cxn ang="0">
                <a:pos x="connsiteX1" y="connsiteY1"/>
              </a:cxn>
              <a:cxn ang="0">
                <a:pos x="connsiteX2" y="connsiteY2"/>
              </a:cxn>
              <a:cxn ang="0">
                <a:pos x="connsiteX3" y="connsiteY3"/>
              </a:cxn>
            </a:cxnLst>
            <a:rect l="l" t="t" r="r" b="b"/>
            <a:pathLst>
              <a:path w="3905250" h="3543300">
                <a:moveTo>
                  <a:pt x="0" y="0"/>
                </a:moveTo>
                <a:lnTo>
                  <a:pt x="3905250" y="0"/>
                </a:lnTo>
                <a:lnTo>
                  <a:pt x="3905250" y="3543300"/>
                </a:lnTo>
                <a:lnTo>
                  <a:pt x="0" y="3543300"/>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85C8D87E-34CC-496D-AE78-AB504747C590}"/>
              </a:ext>
            </a:extLst>
          </p:cNvPr>
          <p:cNvSpPr>
            <a:spLocks noGrp="1"/>
          </p:cNvSpPr>
          <p:nvPr>
            <p:ph type="pic" sz="quarter" idx="167" hasCustomPrompt="1"/>
          </p:nvPr>
        </p:nvSpPr>
        <p:spPr>
          <a:xfrm>
            <a:off x="4551091" y="3314700"/>
            <a:ext cx="3649934" cy="3543300"/>
          </a:xfrm>
          <a:custGeom>
            <a:avLst/>
            <a:gdLst>
              <a:gd name="connsiteX0" fmla="*/ 0 w 3649934"/>
              <a:gd name="connsiteY0" fmla="*/ 0 h 3543300"/>
              <a:gd name="connsiteX1" fmla="*/ 3649934 w 3649934"/>
              <a:gd name="connsiteY1" fmla="*/ 0 h 3543300"/>
              <a:gd name="connsiteX2" fmla="*/ 3649934 w 3649934"/>
              <a:gd name="connsiteY2" fmla="*/ 3543300 h 3543300"/>
              <a:gd name="connsiteX3" fmla="*/ 0 w 3649934"/>
              <a:gd name="connsiteY3" fmla="*/ 3543300 h 3543300"/>
            </a:gdLst>
            <a:ahLst/>
            <a:cxnLst>
              <a:cxn ang="0">
                <a:pos x="connsiteX0" y="connsiteY0"/>
              </a:cxn>
              <a:cxn ang="0">
                <a:pos x="connsiteX1" y="connsiteY1"/>
              </a:cxn>
              <a:cxn ang="0">
                <a:pos x="connsiteX2" y="connsiteY2"/>
              </a:cxn>
              <a:cxn ang="0">
                <a:pos x="connsiteX3" y="connsiteY3"/>
              </a:cxn>
            </a:cxnLst>
            <a:rect l="l" t="t" r="r" b="b"/>
            <a:pathLst>
              <a:path w="3649934" h="3543300">
                <a:moveTo>
                  <a:pt x="0" y="0"/>
                </a:moveTo>
                <a:lnTo>
                  <a:pt x="3649934" y="0"/>
                </a:lnTo>
                <a:lnTo>
                  <a:pt x="3649934" y="3543300"/>
                </a:lnTo>
                <a:lnTo>
                  <a:pt x="0" y="3543300"/>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137116F9-92B0-4DD2-8DEE-6BA960F2F762}"/>
              </a:ext>
            </a:extLst>
          </p:cNvPr>
          <p:cNvSpPr>
            <a:spLocks noGrp="1"/>
          </p:cNvSpPr>
          <p:nvPr>
            <p:ph type="pic" sz="quarter" idx="164" hasCustomPrompt="1"/>
          </p:nvPr>
        </p:nvSpPr>
        <p:spPr>
          <a:xfrm>
            <a:off x="-1" y="0"/>
            <a:ext cx="4455887" cy="6858000"/>
          </a:xfrm>
          <a:custGeom>
            <a:avLst/>
            <a:gdLst>
              <a:gd name="connsiteX0" fmla="*/ 0 w 4455887"/>
              <a:gd name="connsiteY0" fmla="*/ 0 h 6858000"/>
              <a:gd name="connsiteX1" fmla="*/ 4455887 w 4455887"/>
              <a:gd name="connsiteY1" fmla="*/ 0 h 6858000"/>
              <a:gd name="connsiteX2" fmla="*/ 4455887 w 4455887"/>
              <a:gd name="connsiteY2" fmla="*/ 6858000 h 6858000"/>
              <a:gd name="connsiteX3" fmla="*/ 0 w 445588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55887" h="6858000">
                <a:moveTo>
                  <a:pt x="0" y="0"/>
                </a:moveTo>
                <a:lnTo>
                  <a:pt x="4455887" y="0"/>
                </a:lnTo>
                <a:lnTo>
                  <a:pt x="4455887"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061675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08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837E48CE-1716-410A-95A9-50D5D81758C7}"/>
              </a:ext>
            </a:extLst>
          </p:cNvPr>
          <p:cNvSpPr>
            <a:spLocks noGrp="1"/>
          </p:cNvSpPr>
          <p:nvPr>
            <p:ph type="pic" sz="quarter" idx="168" hasCustomPrompt="1"/>
          </p:nvPr>
        </p:nvSpPr>
        <p:spPr>
          <a:xfrm>
            <a:off x="5175748" y="2201539"/>
            <a:ext cx="1840506" cy="2106578"/>
          </a:xfrm>
          <a:custGeom>
            <a:avLst/>
            <a:gdLst>
              <a:gd name="connsiteX0" fmla="*/ 790551 w 1840506"/>
              <a:gd name="connsiteY0" fmla="*/ 0 h 2106578"/>
              <a:gd name="connsiteX1" fmla="*/ 1837737 w 1840506"/>
              <a:gd name="connsiteY1" fmla="*/ 519936 h 2106578"/>
              <a:gd name="connsiteX2" fmla="*/ 1840506 w 1840506"/>
              <a:gd name="connsiteY2" fmla="*/ 1510203 h 2106578"/>
              <a:gd name="connsiteX3" fmla="*/ 1049955 w 1840506"/>
              <a:gd name="connsiteY3" fmla="*/ 2106578 h 2106578"/>
              <a:gd name="connsiteX4" fmla="*/ 2770 w 1840506"/>
              <a:gd name="connsiteY4" fmla="*/ 1586641 h 2106578"/>
              <a:gd name="connsiteX5" fmla="*/ 0 w 1840506"/>
              <a:gd name="connsiteY5" fmla="*/ 596376 h 210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506" h="2106578">
                <a:moveTo>
                  <a:pt x="790551" y="0"/>
                </a:moveTo>
                <a:lnTo>
                  <a:pt x="1837737" y="519936"/>
                </a:lnTo>
                <a:lnTo>
                  <a:pt x="1840506" y="1510203"/>
                </a:lnTo>
                <a:lnTo>
                  <a:pt x="1049955" y="2106578"/>
                </a:lnTo>
                <a:lnTo>
                  <a:pt x="2770" y="1586641"/>
                </a:lnTo>
                <a:lnTo>
                  <a:pt x="0" y="59637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D9E69C1B-EC51-466C-B784-E94FA672E92C}"/>
              </a:ext>
            </a:extLst>
          </p:cNvPr>
          <p:cNvSpPr>
            <a:spLocks noGrp="1"/>
          </p:cNvSpPr>
          <p:nvPr>
            <p:ph type="pic" sz="quarter" idx="164" hasCustomPrompt="1"/>
          </p:nvPr>
        </p:nvSpPr>
        <p:spPr>
          <a:xfrm>
            <a:off x="1482497" y="2198975"/>
            <a:ext cx="1840506" cy="2106578"/>
          </a:xfrm>
          <a:custGeom>
            <a:avLst/>
            <a:gdLst>
              <a:gd name="connsiteX0" fmla="*/ 790551 w 1840506"/>
              <a:gd name="connsiteY0" fmla="*/ 0 h 2106578"/>
              <a:gd name="connsiteX1" fmla="*/ 1837737 w 1840506"/>
              <a:gd name="connsiteY1" fmla="*/ 519936 h 2106578"/>
              <a:gd name="connsiteX2" fmla="*/ 1840506 w 1840506"/>
              <a:gd name="connsiteY2" fmla="*/ 1510203 h 2106578"/>
              <a:gd name="connsiteX3" fmla="*/ 1049955 w 1840506"/>
              <a:gd name="connsiteY3" fmla="*/ 2106578 h 2106578"/>
              <a:gd name="connsiteX4" fmla="*/ 2770 w 1840506"/>
              <a:gd name="connsiteY4" fmla="*/ 1586641 h 2106578"/>
              <a:gd name="connsiteX5" fmla="*/ 0 w 1840506"/>
              <a:gd name="connsiteY5" fmla="*/ 596376 h 210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506" h="2106578">
                <a:moveTo>
                  <a:pt x="790551" y="0"/>
                </a:moveTo>
                <a:lnTo>
                  <a:pt x="1837737" y="519936"/>
                </a:lnTo>
                <a:lnTo>
                  <a:pt x="1840506" y="1510203"/>
                </a:lnTo>
                <a:lnTo>
                  <a:pt x="1049955" y="2106578"/>
                </a:lnTo>
                <a:lnTo>
                  <a:pt x="2770" y="1586641"/>
                </a:lnTo>
                <a:lnTo>
                  <a:pt x="0" y="59637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0" name="Picture Placeholder 19">
            <a:extLst>
              <a:ext uri="{FF2B5EF4-FFF2-40B4-BE49-F238E27FC236}">
                <a16:creationId xmlns:a16="http://schemas.microsoft.com/office/drawing/2014/main" id="{21E731C2-DABE-4BA4-9862-F8BD632907E6}"/>
              </a:ext>
            </a:extLst>
          </p:cNvPr>
          <p:cNvSpPr>
            <a:spLocks noGrp="1"/>
          </p:cNvSpPr>
          <p:nvPr>
            <p:ph type="pic" sz="quarter" idx="169" hasCustomPrompt="1"/>
          </p:nvPr>
        </p:nvSpPr>
        <p:spPr>
          <a:xfrm>
            <a:off x="8868998" y="2196411"/>
            <a:ext cx="1840506" cy="2106578"/>
          </a:xfrm>
          <a:custGeom>
            <a:avLst/>
            <a:gdLst>
              <a:gd name="connsiteX0" fmla="*/ 790551 w 1840506"/>
              <a:gd name="connsiteY0" fmla="*/ 0 h 2106578"/>
              <a:gd name="connsiteX1" fmla="*/ 1837737 w 1840506"/>
              <a:gd name="connsiteY1" fmla="*/ 519936 h 2106578"/>
              <a:gd name="connsiteX2" fmla="*/ 1840506 w 1840506"/>
              <a:gd name="connsiteY2" fmla="*/ 1510203 h 2106578"/>
              <a:gd name="connsiteX3" fmla="*/ 1049955 w 1840506"/>
              <a:gd name="connsiteY3" fmla="*/ 2106578 h 2106578"/>
              <a:gd name="connsiteX4" fmla="*/ 2770 w 1840506"/>
              <a:gd name="connsiteY4" fmla="*/ 1586641 h 2106578"/>
              <a:gd name="connsiteX5" fmla="*/ 0 w 1840506"/>
              <a:gd name="connsiteY5" fmla="*/ 596376 h 210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506" h="2106578">
                <a:moveTo>
                  <a:pt x="790551" y="0"/>
                </a:moveTo>
                <a:lnTo>
                  <a:pt x="1837737" y="519936"/>
                </a:lnTo>
                <a:lnTo>
                  <a:pt x="1840506" y="1510203"/>
                </a:lnTo>
                <a:lnTo>
                  <a:pt x="1049955" y="2106578"/>
                </a:lnTo>
                <a:lnTo>
                  <a:pt x="2770" y="1586641"/>
                </a:lnTo>
                <a:lnTo>
                  <a:pt x="0" y="59637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268866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09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E8F4D2C1-CFAE-4963-94AE-A7EDE41492C4}"/>
              </a:ext>
            </a:extLst>
          </p:cNvPr>
          <p:cNvSpPr>
            <a:spLocks noGrp="1"/>
          </p:cNvSpPr>
          <p:nvPr>
            <p:ph type="pic" sz="quarter" idx="164" hasCustomPrompt="1"/>
          </p:nvPr>
        </p:nvSpPr>
        <p:spPr>
          <a:xfrm>
            <a:off x="4475310" y="2033589"/>
            <a:ext cx="3403343" cy="4052471"/>
          </a:xfrm>
          <a:custGeom>
            <a:avLst/>
            <a:gdLst>
              <a:gd name="connsiteX0" fmla="*/ 0 w 3403343"/>
              <a:gd name="connsiteY0" fmla="*/ 0 h 4052471"/>
              <a:gd name="connsiteX1" fmla="*/ 3403343 w 3403343"/>
              <a:gd name="connsiteY1" fmla="*/ 0 h 4052471"/>
              <a:gd name="connsiteX2" fmla="*/ 3403343 w 3403343"/>
              <a:gd name="connsiteY2" fmla="*/ 4052471 h 4052471"/>
              <a:gd name="connsiteX3" fmla="*/ 0 w 3403343"/>
              <a:gd name="connsiteY3" fmla="*/ 4052471 h 4052471"/>
            </a:gdLst>
            <a:ahLst/>
            <a:cxnLst>
              <a:cxn ang="0">
                <a:pos x="connsiteX0" y="connsiteY0"/>
              </a:cxn>
              <a:cxn ang="0">
                <a:pos x="connsiteX1" y="connsiteY1"/>
              </a:cxn>
              <a:cxn ang="0">
                <a:pos x="connsiteX2" y="connsiteY2"/>
              </a:cxn>
              <a:cxn ang="0">
                <a:pos x="connsiteX3" y="connsiteY3"/>
              </a:cxn>
            </a:cxnLst>
            <a:rect l="l" t="t" r="r" b="b"/>
            <a:pathLst>
              <a:path w="3403343" h="4052471">
                <a:moveTo>
                  <a:pt x="0" y="0"/>
                </a:moveTo>
                <a:lnTo>
                  <a:pt x="3403343" y="0"/>
                </a:lnTo>
                <a:lnTo>
                  <a:pt x="3403343" y="4052471"/>
                </a:lnTo>
                <a:lnTo>
                  <a:pt x="0" y="405247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327171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10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6ADFD50-BFD2-4FBC-9240-56E503134EDA}"/>
              </a:ext>
            </a:extLst>
          </p:cNvPr>
          <p:cNvSpPr>
            <a:spLocks noGrp="1"/>
          </p:cNvSpPr>
          <p:nvPr>
            <p:ph type="pic" sz="quarter" idx="164" hasCustomPrompt="1"/>
          </p:nvPr>
        </p:nvSpPr>
        <p:spPr>
          <a:xfrm>
            <a:off x="2766749" y="2241222"/>
            <a:ext cx="5457372" cy="4616777"/>
          </a:xfrm>
          <a:custGeom>
            <a:avLst/>
            <a:gdLst>
              <a:gd name="connsiteX0" fmla="*/ 2137752 w 5457372"/>
              <a:gd name="connsiteY0" fmla="*/ 0 h 4616777"/>
              <a:gd name="connsiteX1" fmla="*/ 5457372 w 5457372"/>
              <a:gd name="connsiteY1" fmla="*/ 0 h 4616777"/>
              <a:gd name="connsiteX2" fmla="*/ 3319620 w 5457372"/>
              <a:gd name="connsiteY2" fmla="*/ 4616777 h 4616777"/>
              <a:gd name="connsiteX3" fmla="*/ 0 w 5457372"/>
              <a:gd name="connsiteY3" fmla="*/ 4616777 h 4616777"/>
            </a:gdLst>
            <a:ahLst/>
            <a:cxnLst>
              <a:cxn ang="0">
                <a:pos x="connsiteX0" y="connsiteY0"/>
              </a:cxn>
              <a:cxn ang="0">
                <a:pos x="connsiteX1" y="connsiteY1"/>
              </a:cxn>
              <a:cxn ang="0">
                <a:pos x="connsiteX2" y="connsiteY2"/>
              </a:cxn>
              <a:cxn ang="0">
                <a:pos x="connsiteX3" y="connsiteY3"/>
              </a:cxn>
            </a:cxnLst>
            <a:rect l="l" t="t" r="r" b="b"/>
            <a:pathLst>
              <a:path w="5457372" h="4616777">
                <a:moveTo>
                  <a:pt x="2137752" y="0"/>
                </a:moveTo>
                <a:lnTo>
                  <a:pt x="5457372" y="0"/>
                </a:lnTo>
                <a:lnTo>
                  <a:pt x="3319620" y="4616777"/>
                </a:lnTo>
                <a:lnTo>
                  <a:pt x="0" y="461677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D83D3750-2F3A-4B9D-9666-6A4050A63015}"/>
              </a:ext>
            </a:extLst>
          </p:cNvPr>
          <p:cNvSpPr>
            <a:spLocks noGrp="1"/>
          </p:cNvSpPr>
          <p:nvPr>
            <p:ph type="pic" sz="quarter" idx="165" hasCustomPrompt="1"/>
          </p:nvPr>
        </p:nvSpPr>
        <p:spPr>
          <a:xfrm>
            <a:off x="6324600" y="2241221"/>
            <a:ext cx="8458200" cy="4616778"/>
          </a:xfrm>
          <a:custGeom>
            <a:avLst/>
            <a:gdLst>
              <a:gd name="connsiteX0" fmla="*/ 2137753 w 8458200"/>
              <a:gd name="connsiteY0" fmla="*/ 0 h 4616778"/>
              <a:gd name="connsiteX1" fmla="*/ 8458200 w 8458200"/>
              <a:gd name="connsiteY1" fmla="*/ 0 h 4616778"/>
              <a:gd name="connsiteX2" fmla="*/ 6320447 w 8458200"/>
              <a:gd name="connsiteY2" fmla="*/ 4616778 h 4616778"/>
              <a:gd name="connsiteX3" fmla="*/ 0 w 8458200"/>
              <a:gd name="connsiteY3" fmla="*/ 4616778 h 4616778"/>
            </a:gdLst>
            <a:ahLst/>
            <a:cxnLst>
              <a:cxn ang="0">
                <a:pos x="connsiteX0" y="connsiteY0"/>
              </a:cxn>
              <a:cxn ang="0">
                <a:pos x="connsiteX1" y="connsiteY1"/>
              </a:cxn>
              <a:cxn ang="0">
                <a:pos x="connsiteX2" y="connsiteY2"/>
              </a:cxn>
              <a:cxn ang="0">
                <a:pos x="connsiteX3" y="connsiteY3"/>
              </a:cxn>
            </a:cxnLst>
            <a:rect l="l" t="t" r="r" b="b"/>
            <a:pathLst>
              <a:path w="8458200" h="4616778">
                <a:moveTo>
                  <a:pt x="2137753" y="0"/>
                </a:moveTo>
                <a:lnTo>
                  <a:pt x="8458200" y="0"/>
                </a:lnTo>
                <a:lnTo>
                  <a:pt x="6320447" y="4616778"/>
                </a:lnTo>
                <a:lnTo>
                  <a:pt x="0" y="461677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287097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1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7E5FB1A-934C-41B3-8F4B-F835E1926E79}"/>
              </a:ext>
            </a:extLst>
          </p:cNvPr>
          <p:cNvSpPr>
            <a:spLocks noGrp="1"/>
          </p:cNvSpPr>
          <p:nvPr>
            <p:ph type="pic" sz="quarter" idx="164" hasCustomPrompt="1"/>
          </p:nvPr>
        </p:nvSpPr>
        <p:spPr>
          <a:xfrm>
            <a:off x="838200" y="1975532"/>
            <a:ext cx="6609820" cy="4105956"/>
          </a:xfrm>
          <a:custGeom>
            <a:avLst/>
            <a:gdLst>
              <a:gd name="connsiteX0" fmla="*/ 0 w 6609820"/>
              <a:gd name="connsiteY0" fmla="*/ 0 h 4105956"/>
              <a:gd name="connsiteX1" fmla="*/ 6609820 w 6609820"/>
              <a:gd name="connsiteY1" fmla="*/ 0 h 4105956"/>
              <a:gd name="connsiteX2" fmla="*/ 6609820 w 6609820"/>
              <a:gd name="connsiteY2" fmla="*/ 4105956 h 4105956"/>
              <a:gd name="connsiteX3" fmla="*/ 0 w 6609820"/>
              <a:gd name="connsiteY3" fmla="*/ 4105956 h 4105956"/>
            </a:gdLst>
            <a:ahLst/>
            <a:cxnLst>
              <a:cxn ang="0">
                <a:pos x="connsiteX0" y="connsiteY0"/>
              </a:cxn>
              <a:cxn ang="0">
                <a:pos x="connsiteX1" y="connsiteY1"/>
              </a:cxn>
              <a:cxn ang="0">
                <a:pos x="connsiteX2" y="connsiteY2"/>
              </a:cxn>
              <a:cxn ang="0">
                <a:pos x="connsiteX3" y="connsiteY3"/>
              </a:cxn>
            </a:cxnLst>
            <a:rect l="l" t="t" r="r" b="b"/>
            <a:pathLst>
              <a:path w="6609820" h="4105956">
                <a:moveTo>
                  <a:pt x="0" y="0"/>
                </a:moveTo>
                <a:lnTo>
                  <a:pt x="6609820" y="0"/>
                </a:lnTo>
                <a:lnTo>
                  <a:pt x="6609820" y="4105956"/>
                </a:lnTo>
                <a:lnTo>
                  <a:pt x="0" y="410595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4980827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1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76C37E1-8F3C-4568-B0FC-D3BF1E10F60F}"/>
              </a:ext>
            </a:extLst>
          </p:cNvPr>
          <p:cNvSpPr>
            <a:spLocks noGrp="1"/>
          </p:cNvSpPr>
          <p:nvPr>
            <p:ph type="pic" sz="quarter" idx="164" hasCustomPrompt="1"/>
          </p:nvPr>
        </p:nvSpPr>
        <p:spPr>
          <a:xfrm>
            <a:off x="0" y="1814514"/>
            <a:ext cx="12192000" cy="5043486"/>
          </a:xfrm>
          <a:custGeom>
            <a:avLst/>
            <a:gdLst>
              <a:gd name="connsiteX0" fmla="*/ 0 w 12192000"/>
              <a:gd name="connsiteY0" fmla="*/ 0 h 5043486"/>
              <a:gd name="connsiteX1" fmla="*/ 12192000 w 12192000"/>
              <a:gd name="connsiteY1" fmla="*/ 0 h 5043486"/>
              <a:gd name="connsiteX2" fmla="*/ 12192000 w 12192000"/>
              <a:gd name="connsiteY2" fmla="*/ 5043486 h 5043486"/>
              <a:gd name="connsiteX3" fmla="*/ 0 w 12192000"/>
              <a:gd name="connsiteY3" fmla="*/ 5043486 h 5043486"/>
            </a:gdLst>
            <a:ahLst/>
            <a:cxnLst>
              <a:cxn ang="0">
                <a:pos x="connsiteX0" y="connsiteY0"/>
              </a:cxn>
              <a:cxn ang="0">
                <a:pos x="connsiteX1" y="connsiteY1"/>
              </a:cxn>
              <a:cxn ang="0">
                <a:pos x="connsiteX2" y="connsiteY2"/>
              </a:cxn>
              <a:cxn ang="0">
                <a:pos x="connsiteX3" y="connsiteY3"/>
              </a:cxn>
            </a:cxnLst>
            <a:rect l="l" t="t" r="r" b="b"/>
            <a:pathLst>
              <a:path w="12192000" h="5043486">
                <a:moveTo>
                  <a:pt x="0" y="0"/>
                </a:moveTo>
                <a:lnTo>
                  <a:pt x="12192000" y="0"/>
                </a:lnTo>
                <a:lnTo>
                  <a:pt x="12192000" y="5043486"/>
                </a:lnTo>
                <a:lnTo>
                  <a:pt x="0" y="504348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454106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13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99764BD-1E1D-4730-A544-BF36292C6D04}"/>
              </a:ext>
            </a:extLst>
          </p:cNvPr>
          <p:cNvSpPr>
            <a:spLocks noGrp="1"/>
          </p:cNvSpPr>
          <p:nvPr>
            <p:ph type="pic" sz="quarter" idx="164" hasCustomPrompt="1"/>
          </p:nvPr>
        </p:nvSpPr>
        <p:spPr>
          <a:xfrm>
            <a:off x="725714" y="2033589"/>
            <a:ext cx="5370286" cy="4081461"/>
          </a:xfrm>
          <a:custGeom>
            <a:avLst/>
            <a:gdLst>
              <a:gd name="connsiteX0" fmla="*/ 0 w 5370286"/>
              <a:gd name="connsiteY0" fmla="*/ 0 h 4081461"/>
              <a:gd name="connsiteX1" fmla="*/ 5370286 w 5370286"/>
              <a:gd name="connsiteY1" fmla="*/ 0 h 4081461"/>
              <a:gd name="connsiteX2" fmla="*/ 5370286 w 5370286"/>
              <a:gd name="connsiteY2" fmla="*/ 4081461 h 4081461"/>
              <a:gd name="connsiteX3" fmla="*/ 0 w 5370286"/>
              <a:gd name="connsiteY3" fmla="*/ 4081461 h 4081461"/>
            </a:gdLst>
            <a:ahLst/>
            <a:cxnLst>
              <a:cxn ang="0">
                <a:pos x="connsiteX0" y="connsiteY0"/>
              </a:cxn>
              <a:cxn ang="0">
                <a:pos x="connsiteX1" y="connsiteY1"/>
              </a:cxn>
              <a:cxn ang="0">
                <a:pos x="connsiteX2" y="connsiteY2"/>
              </a:cxn>
              <a:cxn ang="0">
                <a:pos x="connsiteX3" y="connsiteY3"/>
              </a:cxn>
            </a:cxnLst>
            <a:rect l="l" t="t" r="r" b="b"/>
            <a:pathLst>
              <a:path w="5370286" h="4081461">
                <a:moveTo>
                  <a:pt x="0" y="0"/>
                </a:moveTo>
                <a:lnTo>
                  <a:pt x="5370286" y="0"/>
                </a:lnTo>
                <a:lnTo>
                  <a:pt x="5370286" y="4081461"/>
                </a:lnTo>
                <a:lnTo>
                  <a:pt x="0" y="408146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6BCF25DF-1687-4B60-A72D-02DBEF7F3B53}"/>
              </a:ext>
            </a:extLst>
          </p:cNvPr>
          <p:cNvSpPr>
            <a:spLocks noGrp="1"/>
          </p:cNvSpPr>
          <p:nvPr>
            <p:ph type="pic" sz="quarter" idx="165" hasCustomPrompt="1"/>
          </p:nvPr>
        </p:nvSpPr>
        <p:spPr>
          <a:xfrm>
            <a:off x="8896350" y="2033588"/>
            <a:ext cx="3295650" cy="4081461"/>
          </a:xfrm>
          <a:custGeom>
            <a:avLst/>
            <a:gdLst>
              <a:gd name="connsiteX0" fmla="*/ 0 w 3295650"/>
              <a:gd name="connsiteY0" fmla="*/ 0 h 4081461"/>
              <a:gd name="connsiteX1" fmla="*/ 3295650 w 3295650"/>
              <a:gd name="connsiteY1" fmla="*/ 0 h 4081461"/>
              <a:gd name="connsiteX2" fmla="*/ 3295650 w 3295650"/>
              <a:gd name="connsiteY2" fmla="*/ 4081461 h 4081461"/>
              <a:gd name="connsiteX3" fmla="*/ 0 w 3295650"/>
              <a:gd name="connsiteY3" fmla="*/ 4081461 h 4081461"/>
            </a:gdLst>
            <a:ahLst/>
            <a:cxnLst>
              <a:cxn ang="0">
                <a:pos x="connsiteX0" y="connsiteY0"/>
              </a:cxn>
              <a:cxn ang="0">
                <a:pos x="connsiteX1" y="connsiteY1"/>
              </a:cxn>
              <a:cxn ang="0">
                <a:pos x="connsiteX2" y="connsiteY2"/>
              </a:cxn>
              <a:cxn ang="0">
                <a:pos x="connsiteX3" y="connsiteY3"/>
              </a:cxn>
            </a:cxnLst>
            <a:rect l="l" t="t" r="r" b="b"/>
            <a:pathLst>
              <a:path w="3295650" h="4081461">
                <a:moveTo>
                  <a:pt x="0" y="0"/>
                </a:moveTo>
                <a:lnTo>
                  <a:pt x="3295650" y="0"/>
                </a:lnTo>
                <a:lnTo>
                  <a:pt x="3295650" y="4081461"/>
                </a:lnTo>
                <a:lnTo>
                  <a:pt x="0" y="408146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91440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040C5C9-0F5E-4984-8F4D-5CDACAD45258}"/>
              </a:ext>
            </a:extLst>
          </p:cNvPr>
          <p:cNvSpPr>
            <a:spLocks noGrp="1"/>
          </p:cNvSpPr>
          <p:nvPr>
            <p:ph type="pic" sz="quarter" idx="165" hasCustomPrompt="1"/>
          </p:nvPr>
        </p:nvSpPr>
        <p:spPr>
          <a:xfrm>
            <a:off x="666750" y="636813"/>
            <a:ext cx="10858500" cy="5483681"/>
          </a:xfrm>
          <a:custGeom>
            <a:avLst/>
            <a:gdLst>
              <a:gd name="connsiteX0" fmla="*/ 0 w 10858500"/>
              <a:gd name="connsiteY0" fmla="*/ 0 h 5483681"/>
              <a:gd name="connsiteX1" fmla="*/ 10858500 w 10858500"/>
              <a:gd name="connsiteY1" fmla="*/ 0 h 5483681"/>
              <a:gd name="connsiteX2" fmla="*/ 10858500 w 10858500"/>
              <a:gd name="connsiteY2" fmla="*/ 5483681 h 5483681"/>
              <a:gd name="connsiteX3" fmla="*/ 0 w 10858500"/>
              <a:gd name="connsiteY3" fmla="*/ 5483681 h 5483681"/>
            </a:gdLst>
            <a:ahLst/>
            <a:cxnLst>
              <a:cxn ang="0">
                <a:pos x="connsiteX0" y="connsiteY0"/>
              </a:cxn>
              <a:cxn ang="0">
                <a:pos x="connsiteX1" y="connsiteY1"/>
              </a:cxn>
              <a:cxn ang="0">
                <a:pos x="connsiteX2" y="connsiteY2"/>
              </a:cxn>
              <a:cxn ang="0">
                <a:pos x="connsiteX3" y="connsiteY3"/>
              </a:cxn>
            </a:cxnLst>
            <a:rect l="l" t="t" r="r" b="b"/>
            <a:pathLst>
              <a:path w="10858500" h="5483681">
                <a:moveTo>
                  <a:pt x="0" y="0"/>
                </a:moveTo>
                <a:lnTo>
                  <a:pt x="10858500" y="0"/>
                </a:lnTo>
                <a:lnTo>
                  <a:pt x="10858500" y="5483681"/>
                </a:lnTo>
                <a:lnTo>
                  <a:pt x="0" y="548368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69954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8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CA18BA7-3EA1-42D1-8FBF-FFFB7E991701}"/>
              </a:ext>
            </a:extLst>
          </p:cNvPr>
          <p:cNvSpPr>
            <a:spLocks noGrp="1"/>
          </p:cNvSpPr>
          <p:nvPr>
            <p:ph type="pic" sz="quarter" idx="150" hasCustomPrompt="1"/>
          </p:nvPr>
        </p:nvSpPr>
        <p:spPr>
          <a:xfrm>
            <a:off x="1" y="1994117"/>
            <a:ext cx="3381829" cy="2869767"/>
          </a:xfrm>
          <a:custGeom>
            <a:avLst/>
            <a:gdLst>
              <a:gd name="connsiteX0" fmla="*/ 0 w 3381829"/>
              <a:gd name="connsiteY0" fmla="*/ 0 h 2869767"/>
              <a:gd name="connsiteX1" fmla="*/ 3381829 w 3381829"/>
              <a:gd name="connsiteY1" fmla="*/ 0 h 2869767"/>
              <a:gd name="connsiteX2" fmla="*/ 3381829 w 3381829"/>
              <a:gd name="connsiteY2" fmla="*/ 2869767 h 2869767"/>
              <a:gd name="connsiteX3" fmla="*/ 0 w 3381829"/>
              <a:gd name="connsiteY3" fmla="*/ 2869767 h 2869767"/>
            </a:gdLst>
            <a:ahLst/>
            <a:cxnLst>
              <a:cxn ang="0">
                <a:pos x="connsiteX0" y="connsiteY0"/>
              </a:cxn>
              <a:cxn ang="0">
                <a:pos x="connsiteX1" y="connsiteY1"/>
              </a:cxn>
              <a:cxn ang="0">
                <a:pos x="connsiteX2" y="connsiteY2"/>
              </a:cxn>
              <a:cxn ang="0">
                <a:pos x="connsiteX3" y="connsiteY3"/>
              </a:cxn>
            </a:cxnLst>
            <a:rect l="l" t="t" r="r" b="b"/>
            <a:pathLst>
              <a:path w="3381829" h="2869767">
                <a:moveTo>
                  <a:pt x="0" y="0"/>
                </a:moveTo>
                <a:lnTo>
                  <a:pt x="3381829" y="0"/>
                </a:lnTo>
                <a:lnTo>
                  <a:pt x="3381829" y="2869767"/>
                </a:lnTo>
                <a:lnTo>
                  <a:pt x="0" y="28697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8634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8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831AD19E-421A-4768-AAE7-841EBC283A9D}"/>
              </a:ext>
            </a:extLst>
          </p:cNvPr>
          <p:cNvSpPr>
            <a:spLocks noGrp="1"/>
          </p:cNvSpPr>
          <p:nvPr>
            <p:ph type="pic" sz="quarter" idx="151" hasCustomPrompt="1"/>
          </p:nvPr>
        </p:nvSpPr>
        <p:spPr>
          <a:xfrm>
            <a:off x="4865914"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7B011623-08F0-4554-80C5-E41D82C1C16B}"/>
              </a:ext>
            </a:extLst>
          </p:cNvPr>
          <p:cNvSpPr>
            <a:spLocks noGrp="1"/>
          </p:cNvSpPr>
          <p:nvPr>
            <p:ph type="pic" sz="quarter" idx="150" hasCustomPrompt="1"/>
          </p:nvPr>
        </p:nvSpPr>
        <p:spPr>
          <a:xfrm>
            <a:off x="1030513"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CAB2968E-6540-4557-9575-CE2DA0A54FF9}"/>
              </a:ext>
            </a:extLst>
          </p:cNvPr>
          <p:cNvSpPr>
            <a:spLocks noGrp="1"/>
          </p:cNvSpPr>
          <p:nvPr>
            <p:ph type="pic" sz="quarter" idx="152" hasCustomPrompt="1"/>
          </p:nvPr>
        </p:nvSpPr>
        <p:spPr>
          <a:xfrm>
            <a:off x="8701315"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84284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83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4473D73-1ACF-4E4F-AC85-0D4617F9EEA1}"/>
              </a:ext>
            </a:extLst>
          </p:cNvPr>
          <p:cNvSpPr>
            <a:spLocks noGrp="1"/>
          </p:cNvSpPr>
          <p:nvPr>
            <p:ph type="pic" sz="quarter" idx="152" hasCustomPrompt="1"/>
          </p:nvPr>
        </p:nvSpPr>
        <p:spPr>
          <a:xfrm>
            <a:off x="6180999" y="2033588"/>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38DB0767-1611-451B-8F7C-293C706176CE}"/>
              </a:ext>
            </a:extLst>
          </p:cNvPr>
          <p:cNvSpPr>
            <a:spLocks noGrp="1"/>
          </p:cNvSpPr>
          <p:nvPr>
            <p:ph type="pic" sz="quarter" idx="151" hasCustomPrompt="1"/>
          </p:nvPr>
        </p:nvSpPr>
        <p:spPr>
          <a:xfrm>
            <a:off x="3553914" y="2033588"/>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AC3F726C-24BC-438F-850E-A852361E1CC1}"/>
              </a:ext>
            </a:extLst>
          </p:cNvPr>
          <p:cNvSpPr>
            <a:spLocks noGrp="1"/>
          </p:cNvSpPr>
          <p:nvPr>
            <p:ph type="pic" sz="quarter" idx="150" hasCustomPrompt="1"/>
          </p:nvPr>
        </p:nvSpPr>
        <p:spPr>
          <a:xfrm>
            <a:off x="926827" y="2033587"/>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82335339-CD1E-4E1C-85F7-43BDE0A254D6}"/>
              </a:ext>
            </a:extLst>
          </p:cNvPr>
          <p:cNvSpPr>
            <a:spLocks noGrp="1"/>
          </p:cNvSpPr>
          <p:nvPr>
            <p:ph type="pic" sz="quarter" idx="153" hasCustomPrompt="1"/>
          </p:nvPr>
        </p:nvSpPr>
        <p:spPr>
          <a:xfrm>
            <a:off x="8808085" y="2033587"/>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62998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38" r:id="rId7"/>
    <p:sldLayoutId id="2147484139" r:id="rId8"/>
    <p:sldLayoutId id="2147484140" r:id="rId9"/>
    <p:sldLayoutId id="2147484141" r:id="rId10"/>
    <p:sldLayoutId id="2147484142" r:id="rId11"/>
    <p:sldLayoutId id="2147484143" r:id="rId12"/>
    <p:sldLayoutId id="2147484144" r:id="rId13"/>
    <p:sldLayoutId id="2147484145" r:id="rId14"/>
    <p:sldLayoutId id="2147484146" r:id="rId15"/>
    <p:sldLayoutId id="2147484147" r:id="rId16"/>
    <p:sldLayoutId id="2147484148" r:id="rId17"/>
    <p:sldLayoutId id="2147484149" r:id="rId18"/>
    <p:sldLayoutId id="2147484150" r:id="rId19"/>
    <p:sldLayoutId id="2147484151" r:id="rId20"/>
    <p:sldLayoutId id="2147484152" r:id="rId21"/>
    <p:sldLayoutId id="2147484153" r:id="rId22"/>
    <p:sldLayoutId id="2147484154" r:id="rId23"/>
    <p:sldLayoutId id="2147484155" r:id="rId24"/>
    <p:sldLayoutId id="2147484156" r:id="rId25"/>
    <p:sldLayoutId id="2147484157" r:id="rId26"/>
    <p:sldLayoutId id="2147484158" r:id="rId27"/>
    <p:sldLayoutId id="2147484159" r:id="rId28"/>
    <p:sldLayoutId id="2147484160" r:id="rId29"/>
    <p:sldLayoutId id="2147484161" r:id="rId30"/>
    <p:sldLayoutId id="2147484162" r:id="rId31"/>
    <p:sldLayoutId id="2147484163" r:id="rId32"/>
    <p:sldLayoutId id="2147484164" r:id="rId33"/>
    <p:sldLayoutId id="2147484165" r:id="rId34"/>
    <p:sldLayoutId id="2147484166" r:id="rId35"/>
    <p:sldLayoutId id="2147484167" r:id="rId36"/>
    <p:sldLayoutId id="2147484168" r:id="rId37"/>
    <p:sldLayoutId id="2147484169" r:id="rId38"/>
    <p:sldLayoutId id="2147484170" r:id="rId39"/>
    <p:sldLayoutId id="2147484171" r:id="rId40"/>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pic>
        <p:nvPicPr>
          <p:cNvPr id="3" name="Picture 2">
            <a:extLst>
              <a:ext uri="{FF2B5EF4-FFF2-40B4-BE49-F238E27FC236}">
                <a16:creationId xmlns:a16="http://schemas.microsoft.com/office/drawing/2014/main" id="{62B86EEE-98D8-4860-95D6-794D68F59B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normAutofit/>
          </a:bodyPr>
          <a:lstStyle/>
          <a:p>
            <a:r>
              <a:rPr lang="en-US" sz="4000" b="1" dirty="0"/>
              <a:t>Our</a:t>
            </a:r>
            <a:r>
              <a:rPr lang="en-US" sz="4000" dirty="0"/>
              <a:t> </a:t>
            </a:r>
            <a:r>
              <a:rPr lang="en-US" sz="4000" b="1" dirty="0"/>
              <a:t>Team</a:t>
            </a:r>
          </a:p>
        </p:txBody>
      </p:sp>
      <p:sp>
        <p:nvSpPr>
          <p:cNvPr id="2" name="Subtitle 1">
            <a:extLst>
              <a:ext uri="{FF2B5EF4-FFF2-40B4-BE49-F238E27FC236}">
                <a16:creationId xmlns:a16="http://schemas.microsoft.com/office/drawing/2014/main" id="{F5E00A0F-CE96-4128-A1F4-B58C9773EFB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5" name="Group 4">
            <a:extLst>
              <a:ext uri="{FF2B5EF4-FFF2-40B4-BE49-F238E27FC236}">
                <a16:creationId xmlns:a16="http://schemas.microsoft.com/office/drawing/2014/main" id="{ED7A931F-C338-4FA0-8BB5-779C3D29FBD6}"/>
              </a:ext>
            </a:extLst>
          </p:cNvPr>
          <p:cNvGrpSpPr/>
          <p:nvPr/>
        </p:nvGrpSpPr>
        <p:grpSpPr>
          <a:xfrm>
            <a:off x="870207" y="4572205"/>
            <a:ext cx="3041093" cy="1217190"/>
            <a:chOff x="1182564" y="4692480"/>
            <a:chExt cx="3041093" cy="1217190"/>
          </a:xfrm>
        </p:grpSpPr>
        <p:grpSp>
          <p:nvGrpSpPr>
            <p:cNvPr id="4" name="Group 3">
              <a:extLst>
                <a:ext uri="{FF2B5EF4-FFF2-40B4-BE49-F238E27FC236}">
                  <a16:creationId xmlns:a16="http://schemas.microsoft.com/office/drawing/2014/main" id="{BFD0ADB2-73BD-4D87-A775-11FB5002D7DC}"/>
                </a:ext>
              </a:extLst>
            </p:cNvPr>
            <p:cNvGrpSpPr/>
            <p:nvPr/>
          </p:nvGrpSpPr>
          <p:grpSpPr>
            <a:xfrm>
              <a:off x="1182564" y="4692480"/>
              <a:ext cx="3041093" cy="716750"/>
              <a:chOff x="1182564" y="4692480"/>
              <a:chExt cx="3041093" cy="716750"/>
            </a:xfrm>
          </p:grpSpPr>
          <p:sp>
            <p:nvSpPr>
              <p:cNvPr id="13" name="TextBox 12">
                <a:extLst>
                  <a:ext uri="{FF2B5EF4-FFF2-40B4-BE49-F238E27FC236}">
                    <a16:creationId xmlns:a16="http://schemas.microsoft.com/office/drawing/2014/main" id="{388AAE29-1CDB-4378-A5C4-EC82E5D6FA72}"/>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solidFill>
                      <a:schemeClr val="accent2"/>
                    </a:solidFill>
                    <a:latin typeface="Roboto" panose="02000000000000000000" pitchFamily="2" charset="0"/>
                    <a:ea typeface="Roboto" panose="02000000000000000000" pitchFamily="2" charset="0"/>
                  </a:rPr>
                  <a:t>Dr. Jacky Chan</a:t>
                </a:r>
              </a:p>
            </p:txBody>
          </p:sp>
          <p:sp>
            <p:nvSpPr>
              <p:cNvPr id="14" name="Rectangle 9">
                <a:extLst>
                  <a:ext uri="{FF2B5EF4-FFF2-40B4-BE49-F238E27FC236}">
                    <a16:creationId xmlns:a16="http://schemas.microsoft.com/office/drawing/2014/main" id="{54549438-BCEE-4F4C-A58D-D65337DC3D04}"/>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22" name="Group 21">
              <a:extLst>
                <a:ext uri="{FF2B5EF4-FFF2-40B4-BE49-F238E27FC236}">
                  <a16:creationId xmlns:a16="http://schemas.microsoft.com/office/drawing/2014/main" id="{FC0251CE-AFB5-48E5-9B5A-EB37E9A81E11}"/>
                </a:ext>
              </a:extLst>
            </p:cNvPr>
            <p:cNvGrpSpPr/>
            <p:nvPr/>
          </p:nvGrpSpPr>
          <p:grpSpPr>
            <a:xfrm>
              <a:off x="2157298" y="5613208"/>
              <a:ext cx="1091624" cy="296462"/>
              <a:chOff x="1515100" y="5516154"/>
              <a:chExt cx="1324077" cy="359591"/>
            </a:xfrm>
          </p:grpSpPr>
          <p:sp>
            <p:nvSpPr>
              <p:cNvPr id="23" name="Rectangle 22">
                <a:extLst>
                  <a:ext uri="{FF2B5EF4-FFF2-40B4-BE49-F238E27FC236}">
                    <a16:creationId xmlns:a16="http://schemas.microsoft.com/office/drawing/2014/main" id="{1778F8D9-FD34-4EF6-85BE-16ADF2949CEC}"/>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a:extLst>
                  <a:ext uri="{FF2B5EF4-FFF2-40B4-BE49-F238E27FC236}">
                    <a16:creationId xmlns:a16="http://schemas.microsoft.com/office/drawing/2014/main" id="{90707F50-7694-4A8E-A063-B244FB91C7B6}"/>
                  </a:ext>
                </a:extLst>
              </p:cNvPr>
              <p:cNvGrpSpPr/>
              <p:nvPr/>
            </p:nvGrpSpPr>
            <p:grpSpPr>
              <a:xfrm>
                <a:off x="1747552" y="5584029"/>
                <a:ext cx="859172" cy="223840"/>
                <a:chOff x="1871822" y="5616406"/>
                <a:chExt cx="610631" cy="159087"/>
              </a:xfrm>
            </p:grpSpPr>
            <p:grpSp>
              <p:nvGrpSpPr>
                <p:cNvPr id="25" name="Group 24">
                  <a:extLst>
                    <a:ext uri="{FF2B5EF4-FFF2-40B4-BE49-F238E27FC236}">
                      <a16:creationId xmlns:a16="http://schemas.microsoft.com/office/drawing/2014/main" id="{4EC76FAD-7AED-4D80-8B4B-638D5C729691}"/>
                    </a:ext>
                  </a:extLst>
                </p:cNvPr>
                <p:cNvGrpSpPr/>
                <p:nvPr/>
              </p:nvGrpSpPr>
              <p:grpSpPr>
                <a:xfrm>
                  <a:off x="1871822" y="5616406"/>
                  <a:ext cx="159086" cy="159087"/>
                  <a:chOff x="1324575" y="5760204"/>
                  <a:chExt cx="305861" cy="305861"/>
                </a:xfrm>
              </p:grpSpPr>
              <p:sp>
                <p:nvSpPr>
                  <p:cNvPr id="32" name="Oval 31">
                    <a:extLst>
                      <a:ext uri="{FF2B5EF4-FFF2-40B4-BE49-F238E27FC236}">
                        <a16:creationId xmlns:a16="http://schemas.microsoft.com/office/drawing/2014/main" id="{4D15303E-CE1E-49DE-8A4C-4CD70B0B37CD}"/>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AutoShape 1">
                    <a:extLst>
                      <a:ext uri="{FF2B5EF4-FFF2-40B4-BE49-F238E27FC236}">
                        <a16:creationId xmlns:a16="http://schemas.microsoft.com/office/drawing/2014/main" id="{333E339B-B136-4ECF-A822-225143B23AC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6" name="Group 25">
                  <a:extLst>
                    <a:ext uri="{FF2B5EF4-FFF2-40B4-BE49-F238E27FC236}">
                      <a16:creationId xmlns:a16="http://schemas.microsoft.com/office/drawing/2014/main" id="{5577E5C7-1AA9-4C83-A266-B59566C43F9E}"/>
                    </a:ext>
                  </a:extLst>
                </p:cNvPr>
                <p:cNvGrpSpPr/>
                <p:nvPr/>
              </p:nvGrpSpPr>
              <p:grpSpPr>
                <a:xfrm>
                  <a:off x="2097594" y="5616406"/>
                  <a:ext cx="159086" cy="159087"/>
                  <a:chOff x="1684215" y="5760204"/>
                  <a:chExt cx="305861" cy="305861"/>
                </a:xfrm>
              </p:grpSpPr>
              <p:sp>
                <p:nvSpPr>
                  <p:cNvPr id="30" name="Oval 29">
                    <a:extLst>
                      <a:ext uri="{FF2B5EF4-FFF2-40B4-BE49-F238E27FC236}">
                        <a16:creationId xmlns:a16="http://schemas.microsoft.com/office/drawing/2014/main" id="{61F7F5CB-DEC4-47F7-AD5B-192CB33FFB52}"/>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utoShape 21">
                    <a:extLst>
                      <a:ext uri="{FF2B5EF4-FFF2-40B4-BE49-F238E27FC236}">
                        <a16:creationId xmlns:a16="http://schemas.microsoft.com/office/drawing/2014/main" id="{403233A7-7210-414C-A2E4-4671271D821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7" name="Group 26">
                  <a:extLst>
                    <a:ext uri="{FF2B5EF4-FFF2-40B4-BE49-F238E27FC236}">
                      <a16:creationId xmlns:a16="http://schemas.microsoft.com/office/drawing/2014/main" id="{7C60F0B7-F7A3-4F58-B682-3F23293E0161}"/>
                    </a:ext>
                  </a:extLst>
                </p:cNvPr>
                <p:cNvGrpSpPr/>
                <p:nvPr/>
              </p:nvGrpSpPr>
              <p:grpSpPr>
                <a:xfrm>
                  <a:off x="2323367" y="5616406"/>
                  <a:ext cx="159086" cy="159087"/>
                  <a:chOff x="2177216" y="5760204"/>
                  <a:chExt cx="305861" cy="305861"/>
                </a:xfrm>
              </p:grpSpPr>
              <p:sp>
                <p:nvSpPr>
                  <p:cNvPr id="28" name="Oval 27">
                    <a:extLst>
                      <a:ext uri="{FF2B5EF4-FFF2-40B4-BE49-F238E27FC236}">
                        <a16:creationId xmlns:a16="http://schemas.microsoft.com/office/drawing/2014/main" id="{13C28E28-9622-4B99-A765-E4AA8E58091A}"/>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AutoShape 18">
                    <a:extLst>
                      <a:ext uri="{FF2B5EF4-FFF2-40B4-BE49-F238E27FC236}">
                        <a16:creationId xmlns:a16="http://schemas.microsoft.com/office/drawing/2014/main" id="{CCB73B20-11E5-4D9A-B2DF-1C3AE122B14E}"/>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58" name="Group 57">
            <a:extLst>
              <a:ext uri="{FF2B5EF4-FFF2-40B4-BE49-F238E27FC236}">
                <a16:creationId xmlns:a16="http://schemas.microsoft.com/office/drawing/2014/main" id="{3B30F134-6CAB-4C8B-B645-5D35BCD22D1F}"/>
              </a:ext>
            </a:extLst>
          </p:cNvPr>
          <p:cNvGrpSpPr/>
          <p:nvPr/>
        </p:nvGrpSpPr>
        <p:grpSpPr>
          <a:xfrm>
            <a:off x="4575454" y="4572205"/>
            <a:ext cx="3041093" cy="1217190"/>
            <a:chOff x="1182564" y="4692480"/>
            <a:chExt cx="3041093" cy="1217190"/>
          </a:xfrm>
        </p:grpSpPr>
        <p:grpSp>
          <p:nvGrpSpPr>
            <p:cNvPr id="59" name="Group 58">
              <a:extLst>
                <a:ext uri="{FF2B5EF4-FFF2-40B4-BE49-F238E27FC236}">
                  <a16:creationId xmlns:a16="http://schemas.microsoft.com/office/drawing/2014/main" id="{828775C4-AC35-4B45-A3F7-4A90D84705BE}"/>
                </a:ext>
              </a:extLst>
            </p:cNvPr>
            <p:cNvGrpSpPr/>
            <p:nvPr/>
          </p:nvGrpSpPr>
          <p:grpSpPr>
            <a:xfrm>
              <a:off x="1182564" y="4692480"/>
              <a:ext cx="3041093" cy="716750"/>
              <a:chOff x="1182564" y="4692480"/>
              <a:chExt cx="3041093" cy="716750"/>
            </a:xfrm>
          </p:grpSpPr>
          <p:sp>
            <p:nvSpPr>
              <p:cNvPr id="72" name="TextBox 71">
                <a:extLst>
                  <a:ext uri="{FF2B5EF4-FFF2-40B4-BE49-F238E27FC236}">
                    <a16:creationId xmlns:a16="http://schemas.microsoft.com/office/drawing/2014/main" id="{AC107EFA-2B9D-4A8C-BB7C-52B1F06456ED}"/>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err="1">
                    <a:solidFill>
                      <a:schemeClr val="accent3"/>
                    </a:solidFill>
                    <a:latin typeface="Raleway" panose="020B0503030101060003" pitchFamily="34" charset="0"/>
                    <a:ea typeface="PT Sans" panose="020B0503020203020204" pitchFamily="34" charset="0"/>
                  </a:rPr>
                  <a:t>Jhon</a:t>
                </a:r>
                <a:r>
                  <a:rPr lang="en-US" sz="1500" b="1" dirty="0">
                    <a:solidFill>
                      <a:schemeClr val="accent3"/>
                    </a:solidFill>
                    <a:latin typeface="Raleway" panose="020B0503030101060003" pitchFamily="34" charset="0"/>
                    <a:ea typeface="PT Sans" panose="020B0503020203020204" pitchFamily="34" charset="0"/>
                  </a:rPr>
                  <a:t> Deo</a:t>
                </a:r>
                <a:endParaRPr lang="en-US" sz="1500" b="1" dirty="0">
                  <a:solidFill>
                    <a:schemeClr val="accent3"/>
                  </a:solidFill>
                  <a:latin typeface="Raleway" panose="020B0503030101060003" pitchFamily="34" charset="0"/>
                </a:endParaRPr>
              </a:p>
            </p:txBody>
          </p:sp>
          <p:sp>
            <p:nvSpPr>
              <p:cNvPr id="73" name="Rectangle 9">
                <a:extLst>
                  <a:ext uri="{FF2B5EF4-FFF2-40B4-BE49-F238E27FC236}">
                    <a16:creationId xmlns:a16="http://schemas.microsoft.com/office/drawing/2014/main" id="{0410C6D3-1B11-4EE7-BE63-770E61FBDC9D}"/>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60" name="Group 59">
              <a:extLst>
                <a:ext uri="{FF2B5EF4-FFF2-40B4-BE49-F238E27FC236}">
                  <a16:creationId xmlns:a16="http://schemas.microsoft.com/office/drawing/2014/main" id="{153DC7A9-3B36-46F3-8398-C9A08FCCC043}"/>
                </a:ext>
              </a:extLst>
            </p:cNvPr>
            <p:cNvGrpSpPr/>
            <p:nvPr/>
          </p:nvGrpSpPr>
          <p:grpSpPr>
            <a:xfrm>
              <a:off x="2157298" y="5613208"/>
              <a:ext cx="1091624" cy="296462"/>
              <a:chOff x="1515100" y="5516154"/>
              <a:chExt cx="1324077" cy="359591"/>
            </a:xfrm>
          </p:grpSpPr>
          <p:sp>
            <p:nvSpPr>
              <p:cNvPr id="61" name="Rectangle 60">
                <a:extLst>
                  <a:ext uri="{FF2B5EF4-FFF2-40B4-BE49-F238E27FC236}">
                    <a16:creationId xmlns:a16="http://schemas.microsoft.com/office/drawing/2014/main" id="{80CC6D3D-C508-45B6-BB56-95AC2DDCED2B}"/>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 name="Group 61">
                <a:extLst>
                  <a:ext uri="{FF2B5EF4-FFF2-40B4-BE49-F238E27FC236}">
                    <a16:creationId xmlns:a16="http://schemas.microsoft.com/office/drawing/2014/main" id="{E37BF020-A5F2-4F7B-8F3F-156B61C89BA2}"/>
                  </a:ext>
                </a:extLst>
              </p:cNvPr>
              <p:cNvGrpSpPr/>
              <p:nvPr/>
            </p:nvGrpSpPr>
            <p:grpSpPr>
              <a:xfrm>
                <a:off x="1747552" y="5584029"/>
                <a:ext cx="859172" cy="223840"/>
                <a:chOff x="1871822" y="5616406"/>
                <a:chExt cx="610631" cy="159087"/>
              </a:xfrm>
            </p:grpSpPr>
            <p:grpSp>
              <p:nvGrpSpPr>
                <p:cNvPr id="63" name="Group 62">
                  <a:extLst>
                    <a:ext uri="{FF2B5EF4-FFF2-40B4-BE49-F238E27FC236}">
                      <a16:creationId xmlns:a16="http://schemas.microsoft.com/office/drawing/2014/main" id="{B3794AEC-7D28-4536-B895-4A6F578E8145}"/>
                    </a:ext>
                  </a:extLst>
                </p:cNvPr>
                <p:cNvGrpSpPr/>
                <p:nvPr/>
              </p:nvGrpSpPr>
              <p:grpSpPr>
                <a:xfrm>
                  <a:off x="1871822" y="5616406"/>
                  <a:ext cx="159086" cy="159087"/>
                  <a:chOff x="1324575" y="5760204"/>
                  <a:chExt cx="305861" cy="305861"/>
                </a:xfrm>
              </p:grpSpPr>
              <p:sp>
                <p:nvSpPr>
                  <p:cNvPr id="70" name="Oval 69">
                    <a:extLst>
                      <a:ext uri="{FF2B5EF4-FFF2-40B4-BE49-F238E27FC236}">
                        <a16:creationId xmlns:a16="http://schemas.microsoft.com/office/drawing/2014/main" id="{A051DE75-2C29-434A-98B7-1D2B163AE72A}"/>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1">
                    <a:extLst>
                      <a:ext uri="{FF2B5EF4-FFF2-40B4-BE49-F238E27FC236}">
                        <a16:creationId xmlns:a16="http://schemas.microsoft.com/office/drawing/2014/main" id="{DBD086FA-19BA-436B-AF9E-63525EF91CB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4" name="Group 63">
                  <a:extLst>
                    <a:ext uri="{FF2B5EF4-FFF2-40B4-BE49-F238E27FC236}">
                      <a16:creationId xmlns:a16="http://schemas.microsoft.com/office/drawing/2014/main" id="{310966B7-9AFE-4D7F-87B3-BDE42E1454B0}"/>
                    </a:ext>
                  </a:extLst>
                </p:cNvPr>
                <p:cNvGrpSpPr/>
                <p:nvPr/>
              </p:nvGrpSpPr>
              <p:grpSpPr>
                <a:xfrm>
                  <a:off x="2097594" y="5616406"/>
                  <a:ext cx="159086" cy="159087"/>
                  <a:chOff x="1684215" y="5760204"/>
                  <a:chExt cx="305861" cy="305861"/>
                </a:xfrm>
              </p:grpSpPr>
              <p:sp>
                <p:nvSpPr>
                  <p:cNvPr id="68" name="Oval 67">
                    <a:extLst>
                      <a:ext uri="{FF2B5EF4-FFF2-40B4-BE49-F238E27FC236}">
                        <a16:creationId xmlns:a16="http://schemas.microsoft.com/office/drawing/2014/main" id="{85797E56-3EAF-4E22-AF05-CF3FAAD43A1D}"/>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AutoShape 21">
                    <a:extLst>
                      <a:ext uri="{FF2B5EF4-FFF2-40B4-BE49-F238E27FC236}">
                        <a16:creationId xmlns:a16="http://schemas.microsoft.com/office/drawing/2014/main" id="{206DA11C-D433-4E8F-898D-8314DA34601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5" name="Group 64">
                  <a:extLst>
                    <a:ext uri="{FF2B5EF4-FFF2-40B4-BE49-F238E27FC236}">
                      <a16:creationId xmlns:a16="http://schemas.microsoft.com/office/drawing/2014/main" id="{22787B58-6CAE-4C5C-A6BF-0F9ABA17AC5C}"/>
                    </a:ext>
                  </a:extLst>
                </p:cNvPr>
                <p:cNvGrpSpPr/>
                <p:nvPr/>
              </p:nvGrpSpPr>
              <p:grpSpPr>
                <a:xfrm>
                  <a:off x="2323367" y="5616406"/>
                  <a:ext cx="159086" cy="159087"/>
                  <a:chOff x="2177216" y="5760204"/>
                  <a:chExt cx="305861" cy="305861"/>
                </a:xfrm>
              </p:grpSpPr>
              <p:sp>
                <p:nvSpPr>
                  <p:cNvPr id="66" name="Oval 65">
                    <a:extLst>
                      <a:ext uri="{FF2B5EF4-FFF2-40B4-BE49-F238E27FC236}">
                        <a16:creationId xmlns:a16="http://schemas.microsoft.com/office/drawing/2014/main" id="{52DB6299-EED8-44FE-86B5-0E01FD95B5F6}"/>
                      </a:ext>
                    </a:extLst>
                  </p:cNvPr>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AutoShape 18">
                    <a:extLst>
                      <a:ext uri="{FF2B5EF4-FFF2-40B4-BE49-F238E27FC236}">
                        <a16:creationId xmlns:a16="http://schemas.microsoft.com/office/drawing/2014/main" id="{6A17C26D-3987-4D84-9680-E8E55667FCC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74" name="Group 73">
            <a:extLst>
              <a:ext uri="{FF2B5EF4-FFF2-40B4-BE49-F238E27FC236}">
                <a16:creationId xmlns:a16="http://schemas.microsoft.com/office/drawing/2014/main" id="{6A0C5E2B-E99A-4DF1-A2F1-AC6008161D1D}"/>
              </a:ext>
            </a:extLst>
          </p:cNvPr>
          <p:cNvGrpSpPr/>
          <p:nvPr/>
        </p:nvGrpSpPr>
        <p:grpSpPr>
          <a:xfrm>
            <a:off x="8280700" y="4572205"/>
            <a:ext cx="3041093" cy="1217190"/>
            <a:chOff x="1182564" y="4692480"/>
            <a:chExt cx="3041093" cy="1217190"/>
          </a:xfrm>
        </p:grpSpPr>
        <p:grpSp>
          <p:nvGrpSpPr>
            <p:cNvPr id="75" name="Group 74">
              <a:extLst>
                <a:ext uri="{FF2B5EF4-FFF2-40B4-BE49-F238E27FC236}">
                  <a16:creationId xmlns:a16="http://schemas.microsoft.com/office/drawing/2014/main" id="{289872A8-D690-4FE0-AA6D-E8E1D9617517}"/>
                </a:ext>
              </a:extLst>
            </p:cNvPr>
            <p:cNvGrpSpPr/>
            <p:nvPr/>
          </p:nvGrpSpPr>
          <p:grpSpPr>
            <a:xfrm>
              <a:off x="1182564" y="4692480"/>
              <a:ext cx="3041093" cy="716750"/>
              <a:chOff x="1182564" y="4692480"/>
              <a:chExt cx="3041093" cy="716750"/>
            </a:xfrm>
          </p:grpSpPr>
          <p:sp>
            <p:nvSpPr>
              <p:cNvPr id="88" name="TextBox 87">
                <a:extLst>
                  <a:ext uri="{FF2B5EF4-FFF2-40B4-BE49-F238E27FC236}">
                    <a16:creationId xmlns:a16="http://schemas.microsoft.com/office/drawing/2014/main" id="{6930CE67-B3B0-4C66-8BC0-B4E664BB9A9A}"/>
                  </a:ext>
                </a:extLst>
              </p:cNvPr>
              <p:cNvSpPr txBox="1"/>
              <p:nvPr/>
            </p:nvSpPr>
            <p:spPr>
              <a:xfrm>
                <a:off x="1824010" y="4692480"/>
                <a:ext cx="1758201" cy="323165"/>
              </a:xfrm>
              <a:prstGeom prst="rect">
                <a:avLst/>
              </a:prstGeom>
              <a:noFill/>
            </p:spPr>
            <p:txBody>
              <a:bodyPr wrap="square" rtlCol="0">
                <a:spAutoFit/>
              </a:bodyPr>
              <a:lstStyle/>
              <a:p>
                <a:r>
                  <a:rPr lang="en-US" sz="1500" b="1" dirty="0">
                    <a:solidFill>
                      <a:schemeClr val="accent4"/>
                    </a:solidFill>
                    <a:latin typeface="Raleway" panose="020B0503030101060003" pitchFamily="34" charset="0"/>
                    <a:ea typeface="PT Sans" panose="020B0503020203020204" pitchFamily="34" charset="0"/>
                  </a:rPr>
                  <a:t>Dr. Jacky Chan</a:t>
                </a:r>
                <a:endParaRPr lang="en-US" sz="1500" b="1" dirty="0">
                  <a:solidFill>
                    <a:schemeClr val="accent4"/>
                  </a:solidFill>
                  <a:latin typeface="Raleway" panose="020B0503030101060003" pitchFamily="34" charset="0"/>
                </a:endParaRPr>
              </a:p>
            </p:txBody>
          </p:sp>
          <p:sp>
            <p:nvSpPr>
              <p:cNvPr id="89" name="Rectangle 9">
                <a:extLst>
                  <a:ext uri="{FF2B5EF4-FFF2-40B4-BE49-F238E27FC236}">
                    <a16:creationId xmlns:a16="http://schemas.microsoft.com/office/drawing/2014/main" id="{19B9E35E-DF09-416B-BFC2-BC9F09D0D622}"/>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76" name="Group 75">
              <a:extLst>
                <a:ext uri="{FF2B5EF4-FFF2-40B4-BE49-F238E27FC236}">
                  <a16:creationId xmlns:a16="http://schemas.microsoft.com/office/drawing/2014/main" id="{F4478B3F-F3C2-4B51-B97B-1EC1158621B6}"/>
                </a:ext>
              </a:extLst>
            </p:cNvPr>
            <p:cNvGrpSpPr/>
            <p:nvPr/>
          </p:nvGrpSpPr>
          <p:grpSpPr>
            <a:xfrm>
              <a:off x="2157298" y="5613208"/>
              <a:ext cx="1091624" cy="296462"/>
              <a:chOff x="1515100" y="5516154"/>
              <a:chExt cx="1324077" cy="359591"/>
            </a:xfrm>
          </p:grpSpPr>
          <p:sp>
            <p:nvSpPr>
              <p:cNvPr id="77" name="Rectangle 76">
                <a:extLst>
                  <a:ext uri="{FF2B5EF4-FFF2-40B4-BE49-F238E27FC236}">
                    <a16:creationId xmlns:a16="http://schemas.microsoft.com/office/drawing/2014/main" id="{5F86C8E3-ABA0-4866-8FCE-C5A89121E4C2}"/>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8" name="Group 77">
                <a:extLst>
                  <a:ext uri="{FF2B5EF4-FFF2-40B4-BE49-F238E27FC236}">
                    <a16:creationId xmlns:a16="http://schemas.microsoft.com/office/drawing/2014/main" id="{E6C8850C-B7E6-4D9F-BD83-AE1F02E02C51}"/>
                  </a:ext>
                </a:extLst>
              </p:cNvPr>
              <p:cNvGrpSpPr/>
              <p:nvPr/>
            </p:nvGrpSpPr>
            <p:grpSpPr>
              <a:xfrm>
                <a:off x="1747552" y="5584029"/>
                <a:ext cx="859172" cy="223840"/>
                <a:chOff x="1871822" y="5616406"/>
                <a:chExt cx="610631" cy="159087"/>
              </a:xfrm>
            </p:grpSpPr>
            <p:grpSp>
              <p:nvGrpSpPr>
                <p:cNvPr id="79" name="Group 78">
                  <a:extLst>
                    <a:ext uri="{FF2B5EF4-FFF2-40B4-BE49-F238E27FC236}">
                      <a16:creationId xmlns:a16="http://schemas.microsoft.com/office/drawing/2014/main" id="{73B635DF-EAFE-4E14-9B7D-BAF40EC46DE3}"/>
                    </a:ext>
                  </a:extLst>
                </p:cNvPr>
                <p:cNvGrpSpPr/>
                <p:nvPr/>
              </p:nvGrpSpPr>
              <p:grpSpPr>
                <a:xfrm>
                  <a:off x="1871822" y="5616406"/>
                  <a:ext cx="159086" cy="159087"/>
                  <a:chOff x="1324575" y="5760204"/>
                  <a:chExt cx="305861" cy="305861"/>
                </a:xfrm>
              </p:grpSpPr>
              <p:sp>
                <p:nvSpPr>
                  <p:cNvPr id="86" name="Oval 85">
                    <a:extLst>
                      <a:ext uri="{FF2B5EF4-FFF2-40B4-BE49-F238E27FC236}">
                        <a16:creationId xmlns:a16="http://schemas.microsoft.com/office/drawing/2014/main" id="{26700193-C3A0-440A-A66C-4C9B921BC084}"/>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AutoShape 1">
                    <a:extLst>
                      <a:ext uri="{FF2B5EF4-FFF2-40B4-BE49-F238E27FC236}">
                        <a16:creationId xmlns:a16="http://schemas.microsoft.com/office/drawing/2014/main" id="{8895362D-1038-45C5-9178-9DFD9189DC4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0" name="Group 79">
                  <a:extLst>
                    <a:ext uri="{FF2B5EF4-FFF2-40B4-BE49-F238E27FC236}">
                      <a16:creationId xmlns:a16="http://schemas.microsoft.com/office/drawing/2014/main" id="{1E4879E2-17B2-4A51-9342-446FF9EB3642}"/>
                    </a:ext>
                  </a:extLst>
                </p:cNvPr>
                <p:cNvGrpSpPr/>
                <p:nvPr/>
              </p:nvGrpSpPr>
              <p:grpSpPr>
                <a:xfrm>
                  <a:off x="2097594" y="5616406"/>
                  <a:ext cx="159086" cy="159087"/>
                  <a:chOff x="1684215" y="5760204"/>
                  <a:chExt cx="305861" cy="305861"/>
                </a:xfrm>
              </p:grpSpPr>
              <p:sp>
                <p:nvSpPr>
                  <p:cNvPr id="84" name="Oval 83">
                    <a:extLst>
                      <a:ext uri="{FF2B5EF4-FFF2-40B4-BE49-F238E27FC236}">
                        <a16:creationId xmlns:a16="http://schemas.microsoft.com/office/drawing/2014/main" id="{154F9C4F-B118-43CC-95E0-9B4F888F6E7F}"/>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AutoShape 21">
                    <a:extLst>
                      <a:ext uri="{FF2B5EF4-FFF2-40B4-BE49-F238E27FC236}">
                        <a16:creationId xmlns:a16="http://schemas.microsoft.com/office/drawing/2014/main" id="{0C5CE2AF-BAD8-477F-952A-1733D912593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1" name="Group 80">
                  <a:extLst>
                    <a:ext uri="{FF2B5EF4-FFF2-40B4-BE49-F238E27FC236}">
                      <a16:creationId xmlns:a16="http://schemas.microsoft.com/office/drawing/2014/main" id="{565C41A2-4E9B-4CF8-BE1A-7EEA6D0A479A}"/>
                    </a:ext>
                  </a:extLst>
                </p:cNvPr>
                <p:cNvGrpSpPr/>
                <p:nvPr/>
              </p:nvGrpSpPr>
              <p:grpSpPr>
                <a:xfrm>
                  <a:off x="2323367" y="5616406"/>
                  <a:ext cx="159086" cy="159087"/>
                  <a:chOff x="2177216" y="5760204"/>
                  <a:chExt cx="305861" cy="305861"/>
                </a:xfrm>
              </p:grpSpPr>
              <p:sp>
                <p:nvSpPr>
                  <p:cNvPr id="82" name="Oval 81">
                    <a:extLst>
                      <a:ext uri="{FF2B5EF4-FFF2-40B4-BE49-F238E27FC236}">
                        <a16:creationId xmlns:a16="http://schemas.microsoft.com/office/drawing/2014/main" id="{831C0C81-B24F-4660-902A-DDE9BF2418D1}"/>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AutoShape 18">
                    <a:extLst>
                      <a:ext uri="{FF2B5EF4-FFF2-40B4-BE49-F238E27FC236}">
                        <a16:creationId xmlns:a16="http://schemas.microsoft.com/office/drawing/2014/main" id="{0AC37656-12A5-4A19-91A4-8DF91ABD9B7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6" name="Picture Placeholder 5">
            <a:extLst>
              <a:ext uri="{FF2B5EF4-FFF2-40B4-BE49-F238E27FC236}">
                <a16:creationId xmlns:a16="http://schemas.microsoft.com/office/drawing/2014/main" id="{0FF8192D-4632-491D-8AF8-8F0A311C945A}"/>
              </a:ext>
            </a:extLst>
          </p:cNvPr>
          <p:cNvSpPr>
            <a:spLocks noGrp="1"/>
          </p:cNvSpPr>
          <p:nvPr>
            <p:ph type="pic" sz="quarter" idx="161"/>
          </p:nvPr>
        </p:nvSpPr>
        <p:spPr/>
      </p:sp>
      <p:sp>
        <p:nvSpPr>
          <p:cNvPr id="8" name="Picture Placeholder 7">
            <a:extLst>
              <a:ext uri="{FF2B5EF4-FFF2-40B4-BE49-F238E27FC236}">
                <a16:creationId xmlns:a16="http://schemas.microsoft.com/office/drawing/2014/main" id="{C27EF95E-47F3-40F2-9484-C6B28563734A}"/>
              </a:ext>
            </a:extLst>
          </p:cNvPr>
          <p:cNvSpPr>
            <a:spLocks noGrp="1"/>
          </p:cNvSpPr>
          <p:nvPr>
            <p:ph type="pic" sz="quarter" idx="158"/>
          </p:nvPr>
        </p:nvSpPr>
        <p:spPr/>
      </p:sp>
      <p:sp>
        <p:nvSpPr>
          <p:cNvPr id="10" name="Picture Placeholder 9">
            <a:extLst>
              <a:ext uri="{FF2B5EF4-FFF2-40B4-BE49-F238E27FC236}">
                <a16:creationId xmlns:a16="http://schemas.microsoft.com/office/drawing/2014/main" id="{E167A67E-007A-4CE9-868D-F5BC7039E4F4}"/>
              </a:ext>
            </a:extLst>
          </p:cNvPr>
          <p:cNvSpPr>
            <a:spLocks noGrp="1"/>
          </p:cNvSpPr>
          <p:nvPr>
            <p:ph type="pic" sz="quarter" idx="162"/>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199"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199"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 name="Picture Placeholder 2">
            <a:extLst>
              <a:ext uri="{FF2B5EF4-FFF2-40B4-BE49-F238E27FC236}">
                <a16:creationId xmlns:a16="http://schemas.microsoft.com/office/drawing/2014/main" id="{5B091F84-7724-49B3-AB02-6FEAAE117A11}"/>
              </a:ext>
            </a:extLst>
          </p:cNvPr>
          <p:cNvSpPr>
            <a:spLocks noGrp="1"/>
          </p:cNvSpPr>
          <p:nvPr>
            <p:ph type="pic" sz="quarter" idx="161"/>
          </p:nvPr>
        </p:nvSpPr>
        <p:spPr/>
      </p:sp>
      <p:sp>
        <p:nvSpPr>
          <p:cNvPr id="5" name="Picture Placeholder 4">
            <a:extLst>
              <a:ext uri="{FF2B5EF4-FFF2-40B4-BE49-F238E27FC236}">
                <a16:creationId xmlns:a16="http://schemas.microsoft.com/office/drawing/2014/main" id="{53B1D7EC-EADF-4F8D-8CF9-2B8A39DC9332}"/>
              </a:ext>
            </a:extLst>
          </p:cNvPr>
          <p:cNvSpPr>
            <a:spLocks noGrp="1"/>
          </p:cNvSpPr>
          <p:nvPr>
            <p:ph type="pic" sz="quarter" idx="158"/>
          </p:nvPr>
        </p:nvSpPr>
        <p:spPr/>
      </p:sp>
      <p:sp>
        <p:nvSpPr>
          <p:cNvPr id="7" name="Picture Placeholder 6">
            <a:extLst>
              <a:ext uri="{FF2B5EF4-FFF2-40B4-BE49-F238E27FC236}">
                <a16:creationId xmlns:a16="http://schemas.microsoft.com/office/drawing/2014/main" id="{4351F13F-6A83-46D0-8A02-7BA281214B24}"/>
              </a:ext>
            </a:extLst>
          </p:cNvPr>
          <p:cNvSpPr>
            <a:spLocks noGrp="1"/>
          </p:cNvSpPr>
          <p:nvPr>
            <p:ph type="pic" sz="quarter" idx="163"/>
          </p:nvPr>
        </p:nvSpPr>
        <p:spPr/>
      </p:sp>
      <p:sp>
        <p:nvSpPr>
          <p:cNvPr id="11" name="Picture Placeholder 10">
            <a:extLst>
              <a:ext uri="{FF2B5EF4-FFF2-40B4-BE49-F238E27FC236}">
                <a16:creationId xmlns:a16="http://schemas.microsoft.com/office/drawing/2014/main" id="{E2A10A36-2C74-4219-8DB3-BC54D13E1A76}"/>
              </a:ext>
            </a:extLst>
          </p:cNvPr>
          <p:cNvSpPr>
            <a:spLocks noGrp="1"/>
          </p:cNvSpPr>
          <p:nvPr>
            <p:ph type="pic" sz="quarter" idx="162"/>
          </p:nvPr>
        </p:nvSpPr>
        <p:spPr/>
      </p:sp>
      <p:sp>
        <p:nvSpPr>
          <p:cNvPr id="13" name="Picture Placeholder 12">
            <a:extLst>
              <a:ext uri="{FF2B5EF4-FFF2-40B4-BE49-F238E27FC236}">
                <a16:creationId xmlns:a16="http://schemas.microsoft.com/office/drawing/2014/main" id="{E012EB81-868C-4A53-8FAF-06F18D376230}"/>
              </a:ext>
            </a:extLst>
          </p:cNvPr>
          <p:cNvSpPr>
            <a:spLocks noGrp="1"/>
          </p:cNvSpPr>
          <p:nvPr>
            <p:ph type="pic" sz="quarter" idx="166"/>
          </p:nvPr>
        </p:nvSpPr>
        <p:spPr/>
      </p:sp>
      <p:sp>
        <p:nvSpPr>
          <p:cNvPr id="15" name="Picture Placeholder 14">
            <a:extLst>
              <a:ext uri="{FF2B5EF4-FFF2-40B4-BE49-F238E27FC236}">
                <a16:creationId xmlns:a16="http://schemas.microsoft.com/office/drawing/2014/main" id="{CF3C28DB-45FB-47E7-8246-0A4F6B13B935}"/>
              </a:ext>
            </a:extLst>
          </p:cNvPr>
          <p:cNvSpPr>
            <a:spLocks noGrp="1"/>
          </p:cNvSpPr>
          <p:nvPr>
            <p:ph type="pic" sz="quarter" idx="165"/>
          </p:nvPr>
        </p:nvSpPr>
        <p:spPr/>
      </p:sp>
      <p:sp>
        <p:nvSpPr>
          <p:cNvPr id="17" name="Picture Placeholder 16">
            <a:extLst>
              <a:ext uri="{FF2B5EF4-FFF2-40B4-BE49-F238E27FC236}">
                <a16:creationId xmlns:a16="http://schemas.microsoft.com/office/drawing/2014/main" id="{049C51D0-7471-4AE1-BB71-714CD1B11BE5}"/>
              </a:ext>
            </a:extLst>
          </p:cNvPr>
          <p:cNvSpPr>
            <a:spLocks noGrp="1"/>
          </p:cNvSpPr>
          <p:nvPr>
            <p:ph type="pic" sz="quarter" idx="164"/>
          </p:nvPr>
        </p:nvSpPr>
        <p:spPr/>
      </p:sp>
    </p:spTree>
    <p:extLst>
      <p:ext uri="{BB962C8B-B14F-4D97-AF65-F5344CB8AC3E}">
        <p14:creationId xmlns:p14="http://schemas.microsoft.com/office/powerpoint/2010/main" val="3138097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A6B3A10C-8BED-4F54-B552-A4DA680B5722}"/>
              </a:ext>
            </a:extLst>
          </p:cNvPr>
          <p:cNvSpPr/>
          <p:nvPr/>
        </p:nvSpPr>
        <p:spPr>
          <a:xfrm>
            <a:off x="4593826" y="5061620"/>
            <a:ext cx="3004348" cy="677108"/>
          </a:xfrm>
          <a:prstGeom prst="rect">
            <a:avLst/>
          </a:prstGeom>
        </p:spPr>
        <p:txBody>
          <a:bodyPr wrap="none">
            <a:spAutoFit/>
          </a:bodyPr>
          <a:lstStyle/>
          <a:p>
            <a:pPr algn="ctr"/>
            <a:r>
              <a:rPr lang="en-US" sz="3800" b="1" dirty="0">
                <a:latin typeface="Roboto" panose="02000000000000000000" pitchFamily="2" charset="0"/>
                <a:ea typeface="Roboto" panose="02000000000000000000" pitchFamily="2" charset="0"/>
              </a:rPr>
              <a:t>Our Portfolio</a:t>
            </a:r>
            <a:endParaRPr lang="en-US" sz="3800" dirty="0">
              <a:latin typeface="Roboto" panose="02000000000000000000" pitchFamily="2" charset="0"/>
              <a:ea typeface="Roboto" panose="02000000000000000000" pitchFamily="2" charset="0"/>
            </a:endParaRPr>
          </a:p>
        </p:txBody>
      </p:sp>
      <p:sp>
        <p:nvSpPr>
          <p:cNvPr id="12" name="Rectangle 11">
            <a:extLst>
              <a:ext uri="{FF2B5EF4-FFF2-40B4-BE49-F238E27FC236}">
                <a16:creationId xmlns:a16="http://schemas.microsoft.com/office/drawing/2014/main" id="{B83916D1-9B25-4FED-AC11-EA385DAE582F}"/>
              </a:ext>
            </a:extLst>
          </p:cNvPr>
          <p:cNvSpPr/>
          <p:nvPr/>
        </p:nvSpPr>
        <p:spPr>
          <a:xfrm>
            <a:off x="1299029" y="5674872"/>
            <a:ext cx="9593943"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4" name="Picture Placeholder 3">
            <a:extLst>
              <a:ext uri="{FF2B5EF4-FFF2-40B4-BE49-F238E27FC236}">
                <a16:creationId xmlns:a16="http://schemas.microsoft.com/office/drawing/2014/main" id="{C748A8E4-F5F4-41F6-A018-19B8387E1A9C}"/>
              </a:ext>
            </a:extLst>
          </p:cNvPr>
          <p:cNvSpPr>
            <a:spLocks noGrp="1"/>
          </p:cNvSpPr>
          <p:nvPr>
            <p:ph type="pic" sz="quarter" idx="164"/>
          </p:nvPr>
        </p:nvSpPr>
        <p:spPr/>
      </p:sp>
      <p:sp>
        <p:nvSpPr>
          <p:cNvPr id="6" name="Picture Placeholder 5">
            <a:extLst>
              <a:ext uri="{FF2B5EF4-FFF2-40B4-BE49-F238E27FC236}">
                <a16:creationId xmlns:a16="http://schemas.microsoft.com/office/drawing/2014/main" id="{DCD4412B-7C0B-428F-8FF4-4FD8452498B7}"/>
              </a:ext>
            </a:extLst>
          </p:cNvPr>
          <p:cNvSpPr>
            <a:spLocks noGrp="1"/>
          </p:cNvSpPr>
          <p:nvPr>
            <p:ph type="pic" sz="quarter" idx="165"/>
          </p:nvPr>
        </p:nvSpPr>
        <p:spPr/>
      </p:sp>
      <p:sp>
        <p:nvSpPr>
          <p:cNvPr id="8" name="Picture Placeholder 7">
            <a:extLst>
              <a:ext uri="{FF2B5EF4-FFF2-40B4-BE49-F238E27FC236}">
                <a16:creationId xmlns:a16="http://schemas.microsoft.com/office/drawing/2014/main" id="{5D3D5581-1712-4D48-97A8-316E55ECBDDD}"/>
              </a:ext>
            </a:extLst>
          </p:cNvPr>
          <p:cNvSpPr>
            <a:spLocks noGrp="1"/>
          </p:cNvSpPr>
          <p:nvPr>
            <p:ph type="pic" sz="quarter" idx="166"/>
          </p:nvPr>
        </p:nvSpPr>
        <p:spPr/>
      </p:sp>
      <p:sp>
        <p:nvSpPr>
          <p:cNvPr id="10" name="Picture Placeholder 9">
            <a:extLst>
              <a:ext uri="{FF2B5EF4-FFF2-40B4-BE49-F238E27FC236}">
                <a16:creationId xmlns:a16="http://schemas.microsoft.com/office/drawing/2014/main" id="{C68A033F-B1E8-4ED8-A0A1-2D33A36D283F}"/>
              </a:ext>
            </a:extLst>
          </p:cNvPr>
          <p:cNvSpPr>
            <a:spLocks noGrp="1"/>
          </p:cNvSpPr>
          <p:nvPr>
            <p:ph type="pic" sz="quarter" idx="167"/>
          </p:nvPr>
        </p:nvSpPr>
        <p:spPr/>
      </p:sp>
    </p:spTree>
    <p:extLst>
      <p:ext uri="{BB962C8B-B14F-4D97-AF65-F5344CB8AC3E}">
        <p14:creationId xmlns:p14="http://schemas.microsoft.com/office/powerpoint/2010/main" val="118683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8" name="Freeform: Shape 27">
            <a:extLst>
              <a:ext uri="{FF2B5EF4-FFF2-40B4-BE49-F238E27FC236}">
                <a16:creationId xmlns:a16="http://schemas.microsoft.com/office/drawing/2014/main" id="{6F0791C4-40DD-45B4-8127-8F90479ACEB7}"/>
              </a:ext>
            </a:extLst>
          </p:cNvPr>
          <p:cNvSpPr/>
          <p:nvPr/>
        </p:nvSpPr>
        <p:spPr>
          <a:xfrm>
            <a:off x="-1" y="0"/>
            <a:ext cx="4455887" cy="6858000"/>
          </a:xfrm>
          <a:custGeom>
            <a:avLst/>
            <a:gdLst>
              <a:gd name="connsiteX0" fmla="*/ 0 w 4455887"/>
              <a:gd name="connsiteY0" fmla="*/ 0 h 6858000"/>
              <a:gd name="connsiteX1" fmla="*/ 4455887 w 4455887"/>
              <a:gd name="connsiteY1" fmla="*/ 0 h 6858000"/>
              <a:gd name="connsiteX2" fmla="*/ 4455887 w 4455887"/>
              <a:gd name="connsiteY2" fmla="*/ 6858000 h 6858000"/>
              <a:gd name="connsiteX3" fmla="*/ 0 w 445588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55887" h="6858000">
                <a:moveTo>
                  <a:pt x="0" y="0"/>
                </a:moveTo>
                <a:lnTo>
                  <a:pt x="4455887" y="0"/>
                </a:lnTo>
                <a:lnTo>
                  <a:pt x="4455887" y="6858000"/>
                </a:lnTo>
                <a:lnTo>
                  <a:pt x="0" y="6858000"/>
                </a:lnTo>
                <a:close/>
              </a:path>
            </a:pathLst>
          </a:custGeom>
          <a:solidFill>
            <a:schemeClr val="accent2">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grpSp>
        <p:nvGrpSpPr>
          <p:cNvPr id="29" name="Group 28">
            <a:extLst>
              <a:ext uri="{FF2B5EF4-FFF2-40B4-BE49-F238E27FC236}">
                <a16:creationId xmlns:a16="http://schemas.microsoft.com/office/drawing/2014/main" id="{3FF3D652-0E89-43BB-BD9B-F6042DC1FC0A}"/>
              </a:ext>
            </a:extLst>
          </p:cNvPr>
          <p:cNvGrpSpPr/>
          <p:nvPr/>
        </p:nvGrpSpPr>
        <p:grpSpPr>
          <a:xfrm>
            <a:off x="573314" y="2166257"/>
            <a:ext cx="3309257" cy="2525486"/>
            <a:chOff x="566057" y="2656114"/>
            <a:chExt cx="3309257" cy="2525486"/>
          </a:xfrm>
        </p:grpSpPr>
        <p:sp>
          <p:nvSpPr>
            <p:cNvPr id="25" name="Rectangle 24">
              <a:extLst>
                <a:ext uri="{FF2B5EF4-FFF2-40B4-BE49-F238E27FC236}">
                  <a16:creationId xmlns:a16="http://schemas.microsoft.com/office/drawing/2014/main" id="{458046B8-4B37-4957-A02C-46DE3DA745EA}"/>
                </a:ext>
              </a:extLst>
            </p:cNvPr>
            <p:cNvSpPr/>
            <p:nvPr/>
          </p:nvSpPr>
          <p:spPr>
            <a:xfrm>
              <a:off x="865186" y="3103249"/>
              <a:ext cx="2710999" cy="1631216"/>
            </a:xfrm>
            <a:prstGeom prst="rect">
              <a:avLst/>
            </a:prstGeom>
          </p:spPr>
          <p:txBody>
            <a:bodyPr wrap="none">
              <a:spAutoFit/>
            </a:bodyPr>
            <a:lstStyle/>
            <a:p>
              <a:pPr algn="ctr"/>
              <a:r>
                <a:rPr lang="en-US" sz="5000" b="1" dirty="0">
                  <a:solidFill>
                    <a:schemeClr val="bg1"/>
                  </a:solidFill>
                  <a:latin typeface="Roboto" panose="02000000000000000000" pitchFamily="2" charset="0"/>
                  <a:ea typeface="Roboto" panose="02000000000000000000" pitchFamily="2" charset="0"/>
                </a:rPr>
                <a:t>Our </a:t>
              </a:r>
            </a:p>
            <a:p>
              <a:pPr algn="ctr"/>
              <a:r>
                <a:rPr lang="en-US" sz="5000" b="1" dirty="0">
                  <a:solidFill>
                    <a:schemeClr val="bg1"/>
                  </a:solidFill>
                  <a:latin typeface="Roboto" panose="02000000000000000000" pitchFamily="2" charset="0"/>
                  <a:ea typeface="Roboto" panose="02000000000000000000" pitchFamily="2" charset="0"/>
                </a:rPr>
                <a:t>Portfolio</a:t>
              </a:r>
              <a:endParaRPr lang="en-US" sz="5000" dirty="0">
                <a:solidFill>
                  <a:schemeClr val="bg1"/>
                </a:solidFill>
                <a:latin typeface="Roboto" panose="02000000000000000000" pitchFamily="2" charset="0"/>
                <a:ea typeface="Roboto" panose="02000000000000000000" pitchFamily="2" charset="0"/>
              </a:endParaRPr>
            </a:p>
          </p:txBody>
        </p:sp>
        <p:sp>
          <p:nvSpPr>
            <p:cNvPr id="27" name="Rectangle 26">
              <a:extLst>
                <a:ext uri="{FF2B5EF4-FFF2-40B4-BE49-F238E27FC236}">
                  <a16:creationId xmlns:a16="http://schemas.microsoft.com/office/drawing/2014/main" id="{30D05E4B-2755-4A22-BBD2-F5CD71DA7455}"/>
                </a:ext>
              </a:extLst>
            </p:cNvPr>
            <p:cNvSpPr/>
            <p:nvPr/>
          </p:nvSpPr>
          <p:spPr>
            <a:xfrm>
              <a:off x="566057" y="2656114"/>
              <a:ext cx="3309257" cy="2525486"/>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Picture Placeholder 2">
            <a:extLst>
              <a:ext uri="{FF2B5EF4-FFF2-40B4-BE49-F238E27FC236}">
                <a16:creationId xmlns:a16="http://schemas.microsoft.com/office/drawing/2014/main" id="{B3CC77FE-FFA1-440E-A764-F028214A52D5}"/>
              </a:ext>
            </a:extLst>
          </p:cNvPr>
          <p:cNvSpPr>
            <a:spLocks noGrp="1"/>
          </p:cNvSpPr>
          <p:nvPr>
            <p:ph type="pic" sz="quarter" idx="165"/>
          </p:nvPr>
        </p:nvSpPr>
        <p:spPr/>
      </p:sp>
      <p:sp>
        <p:nvSpPr>
          <p:cNvPr id="5" name="Picture Placeholder 4">
            <a:extLst>
              <a:ext uri="{FF2B5EF4-FFF2-40B4-BE49-F238E27FC236}">
                <a16:creationId xmlns:a16="http://schemas.microsoft.com/office/drawing/2014/main" id="{701C1CF3-A2E6-4BA3-BAF5-242CDE9D7F5A}"/>
              </a:ext>
            </a:extLst>
          </p:cNvPr>
          <p:cNvSpPr>
            <a:spLocks noGrp="1"/>
          </p:cNvSpPr>
          <p:nvPr>
            <p:ph type="pic" sz="quarter" idx="166"/>
          </p:nvPr>
        </p:nvSpPr>
        <p:spPr/>
      </p:sp>
      <p:sp>
        <p:nvSpPr>
          <p:cNvPr id="7" name="Picture Placeholder 6">
            <a:extLst>
              <a:ext uri="{FF2B5EF4-FFF2-40B4-BE49-F238E27FC236}">
                <a16:creationId xmlns:a16="http://schemas.microsoft.com/office/drawing/2014/main" id="{5C6A42BD-0427-4356-9905-DB719FE1E7D0}"/>
              </a:ext>
            </a:extLst>
          </p:cNvPr>
          <p:cNvSpPr>
            <a:spLocks noGrp="1"/>
          </p:cNvSpPr>
          <p:nvPr>
            <p:ph type="pic" sz="quarter" idx="168"/>
          </p:nvPr>
        </p:nvSpPr>
        <p:spPr/>
      </p:sp>
      <p:sp>
        <p:nvSpPr>
          <p:cNvPr id="9" name="Picture Placeholder 8">
            <a:extLst>
              <a:ext uri="{FF2B5EF4-FFF2-40B4-BE49-F238E27FC236}">
                <a16:creationId xmlns:a16="http://schemas.microsoft.com/office/drawing/2014/main" id="{69960719-81CC-4304-A68E-95052C9323F5}"/>
              </a:ext>
            </a:extLst>
          </p:cNvPr>
          <p:cNvSpPr>
            <a:spLocks noGrp="1"/>
          </p:cNvSpPr>
          <p:nvPr>
            <p:ph type="pic" sz="quarter" idx="167"/>
          </p:nvPr>
        </p:nvSpPr>
        <p:spPr/>
      </p:sp>
      <p:sp>
        <p:nvSpPr>
          <p:cNvPr id="11" name="Picture Placeholder 10">
            <a:extLst>
              <a:ext uri="{FF2B5EF4-FFF2-40B4-BE49-F238E27FC236}">
                <a16:creationId xmlns:a16="http://schemas.microsoft.com/office/drawing/2014/main" id="{A4A00302-4FC7-4C27-B0C8-85800A3CA85F}"/>
              </a:ext>
            </a:extLst>
          </p:cNvPr>
          <p:cNvSpPr>
            <a:spLocks noGrp="1"/>
          </p:cNvSpPr>
          <p:nvPr>
            <p:ph type="pic" sz="quarter" idx="164"/>
          </p:nvPr>
        </p:nvSpPr>
        <p:spPr/>
      </p:sp>
    </p:spTree>
    <p:extLst>
      <p:ext uri="{BB962C8B-B14F-4D97-AF65-F5344CB8AC3E}">
        <p14:creationId xmlns:p14="http://schemas.microsoft.com/office/powerpoint/2010/main" val="3870670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6" name="Title 5">
            <a:extLst>
              <a:ext uri="{FF2B5EF4-FFF2-40B4-BE49-F238E27FC236}">
                <a16:creationId xmlns:a16="http://schemas.microsoft.com/office/drawing/2014/main" id="{4573AA89-42E4-4279-8D57-C046EC7D9A26}"/>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11" name="Subtitle 10">
            <a:extLst>
              <a:ext uri="{FF2B5EF4-FFF2-40B4-BE49-F238E27FC236}">
                <a16:creationId xmlns:a16="http://schemas.microsoft.com/office/drawing/2014/main" id="{A5D7F3BA-F12A-4E5E-A786-60074D7D2AA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9" name="Group 18">
            <a:extLst>
              <a:ext uri="{FF2B5EF4-FFF2-40B4-BE49-F238E27FC236}">
                <a16:creationId xmlns:a16="http://schemas.microsoft.com/office/drawing/2014/main" id="{5BCDB6FD-98EC-4AF0-A7F2-1D16972B16B7}"/>
              </a:ext>
            </a:extLst>
          </p:cNvPr>
          <p:cNvGrpSpPr/>
          <p:nvPr/>
        </p:nvGrpSpPr>
        <p:grpSpPr>
          <a:xfrm>
            <a:off x="1592513" y="4735054"/>
            <a:ext cx="1815061" cy="736134"/>
            <a:chOff x="3192467" y="5084182"/>
            <a:chExt cx="1815061" cy="736134"/>
          </a:xfrm>
        </p:grpSpPr>
        <p:sp>
          <p:nvSpPr>
            <p:cNvPr id="20" name="Rectangle 17">
              <a:extLst>
                <a:ext uri="{FF2B5EF4-FFF2-40B4-BE49-F238E27FC236}">
                  <a16:creationId xmlns:a16="http://schemas.microsoft.com/office/drawing/2014/main" id="{9BF52570-32A6-443F-A7CE-C44CCA9125DA}"/>
                </a:ext>
              </a:extLst>
            </p:cNvPr>
            <p:cNvSpPr>
              <a:spLocks/>
            </p:cNvSpPr>
            <p:nvPr/>
          </p:nvSpPr>
          <p:spPr bwMode="auto">
            <a:xfrm>
              <a:off x="3310156" y="539852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1" name="Rectangle 20">
              <a:extLst>
                <a:ext uri="{FF2B5EF4-FFF2-40B4-BE49-F238E27FC236}">
                  <a16:creationId xmlns:a16="http://schemas.microsoft.com/office/drawing/2014/main" id="{34A8EA7B-71CC-4BCD-9C9C-5AC13F12E6E3}"/>
                </a:ext>
              </a:extLst>
            </p:cNvPr>
            <p:cNvSpPr/>
            <p:nvPr/>
          </p:nvSpPr>
          <p:spPr>
            <a:xfrm>
              <a:off x="3192467" y="5084182"/>
              <a:ext cx="1402948" cy="369332"/>
            </a:xfrm>
            <a:prstGeom prst="rect">
              <a:avLst/>
            </a:prstGeom>
          </p:spPr>
          <p:txBody>
            <a:bodyPr wrap="none">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7" name="Freeform 5">
            <a:extLst>
              <a:ext uri="{FF2B5EF4-FFF2-40B4-BE49-F238E27FC236}">
                <a16:creationId xmlns:a16="http://schemas.microsoft.com/office/drawing/2014/main" id="{806EF8ED-1324-4793-BE26-52CD4EB17677}"/>
              </a:ext>
            </a:extLst>
          </p:cNvPr>
          <p:cNvSpPr>
            <a:spLocks/>
          </p:cNvSpPr>
          <p:nvPr/>
        </p:nvSpPr>
        <p:spPr bwMode="auto">
          <a:xfrm>
            <a:off x="1592513" y="3573890"/>
            <a:ext cx="1878013" cy="606425"/>
          </a:xfrm>
          <a:custGeom>
            <a:avLst/>
            <a:gdLst>
              <a:gd name="T0" fmla="*/ 1072 w 1183"/>
              <a:gd name="T1" fmla="*/ 382 h 382"/>
              <a:gd name="T2" fmla="*/ 0 w 1183"/>
              <a:gd name="T3" fmla="*/ 382 h 382"/>
              <a:gd name="T4" fmla="*/ 120 w 1183"/>
              <a:gd name="T5" fmla="*/ 0 h 382"/>
              <a:gd name="T6" fmla="*/ 1183 w 1183"/>
              <a:gd name="T7" fmla="*/ 0 h 382"/>
              <a:gd name="T8" fmla="*/ 1072 w 1183"/>
              <a:gd name="T9" fmla="*/ 382 h 382"/>
            </a:gdLst>
            <a:ahLst/>
            <a:cxnLst>
              <a:cxn ang="0">
                <a:pos x="T0" y="T1"/>
              </a:cxn>
              <a:cxn ang="0">
                <a:pos x="T2" y="T3"/>
              </a:cxn>
              <a:cxn ang="0">
                <a:pos x="T4" y="T5"/>
              </a:cxn>
              <a:cxn ang="0">
                <a:pos x="T6" y="T7"/>
              </a:cxn>
              <a:cxn ang="0">
                <a:pos x="T8" y="T9"/>
              </a:cxn>
            </a:cxnLst>
            <a:rect l="0" t="0" r="r" b="b"/>
            <a:pathLst>
              <a:path w="1183" h="382">
                <a:moveTo>
                  <a:pt x="1072" y="382"/>
                </a:moveTo>
                <a:lnTo>
                  <a:pt x="0" y="382"/>
                </a:lnTo>
                <a:lnTo>
                  <a:pt x="120" y="0"/>
                </a:lnTo>
                <a:lnTo>
                  <a:pt x="1183" y="0"/>
                </a:lnTo>
                <a:lnTo>
                  <a:pt x="1072" y="382"/>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TextBox 11">
            <a:extLst>
              <a:ext uri="{FF2B5EF4-FFF2-40B4-BE49-F238E27FC236}">
                <a16:creationId xmlns:a16="http://schemas.microsoft.com/office/drawing/2014/main" id="{E116C1D3-6E16-4B69-AAFF-72750E48387C}"/>
              </a:ext>
            </a:extLst>
          </p:cNvPr>
          <p:cNvSpPr txBox="1"/>
          <p:nvPr/>
        </p:nvSpPr>
        <p:spPr>
          <a:xfrm>
            <a:off x="2132212" y="3677047"/>
            <a:ext cx="798615" cy="400110"/>
          </a:xfrm>
          <a:prstGeom prst="rect">
            <a:avLst/>
          </a:prstGeom>
          <a:noFill/>
        </p:spPr>
        <p:txBody>
          <a:bodyPr wrap="square" rtlCol="0">
            <a:spAutoFit/>
          </a:bodyPr>
          <a:lstStyle/>
          <a:p>
            <a:pPr algn="ct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2013</a:t>
            </a:r>
          </a:p>
        </p:txBody>
      </p:sp>
      <p:sp>
        <p:nvSpPr>
          <p:cNvPr id="18" name="AutoShape 49">
            <a:extLst>
              <a:ext uri="{FF2B5EF4-FFF2-40B4-BE49-F238E27FC236}">
                <a16:creationId xmlns:a16="http://schemas.microsoft.com/office/drawing/2014/main" id="{3A606FC6-8AC9-451C-BA2A-FA468C86F07B}"/>
              </a:ext>
            </a:extLst>
          </p:cNvPr>
          <p:cNvSpPr>
            <a:spLocks/>
          </p:cNvSpPr>
          <p:nvPr/>
        </p:nvSpPr>
        <p:spPr bwMode="auto">
          <a:xfrm>
            <a:off x="2199586" y="2561572"/>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2"/>
          </a:solidFill>
          <a:ln>
            <a:noFill/>
          </a:ln>
        </p:spPr>
        <p:txBody>
          <a:bodyPr lIns="0" tIns="0" rIns="0" bIns="0"/>
          <a:lstStyle/>
          <a:p>
            <a:endParaRPr lang="en-US" dirty="0"/>
          </a:p>
        </p:txBody>
      </p:sp>
      <p:sp>
        <p:nvSpPr>
          <p:cNvPr id="8" name="Freeform 6">
            <a:extLst>
              <a:ext uri="{FF2B5EF4-FFF2-40B4-BE49-F238E27FC236}">
                <a16:creationId xmlns:a16="http://schemas.microsoft.com/office/drawing/2014/main" id="{AD96E0FB-3F95-438E-9445-811C31F3859B}"/>
              </a:ext>
            </a:extLst>
          </p:cNvPr>
          <p:cNvSpPr>
            <a:spLocks/>
          </p:cNvSpPr>
          <p:nvPr/>
        </p:nvSpPr>
        <p:spPr bwMode="auto">
          <a:xfrm>
            <a:off x="3968833" y="3573890"/>
            <a:ext cx="1878013" cy="606425"/>
          </a:xfrm>
          <a:custGeom>
            <a:avLst/>
            <a:gdLst>
              <a:gd name="T0" fmla="*/ 1070 w 1183"/>
              <a:gd name="T1" fmla="*/ 382 h 382"/>
              <a:gd name="T2" fmla="*/ 0 w 1183"/>
              <a:gd name="T3" fmla="*/ 382 h 382"/>
              <a:gd name="T4" fmla="*/ 118 w 1183"/>
              <a:gd name="T5" fmla="*/ 0 h 382"/>
              <a:gd name="T6" fmla="*/ 1183 w 1183"/>
              <a:gd name="T7" fmla="*/ 0 h 382"/>
              <a:gd name="T8" fmla="*/ 1070 w 1183"/>
              <a:gd name="T9" fmla="*/ 382 h 382"/>
            </a:gdLst>
            <a:ahLst/>
            <a:cxnLst>
              <a:cxn ang="0">
                <a:pos x="T0" y="T1"/>
              </a:cxn>
              <a:cxn ang="0">
                <a:pos x="T2" y="T3"/>
              </a:cxn>
              <a:cxn ang="0">
                <a:pos x="T4" y="T5"/>
              </a:cxn>
              <a:cxn ang="0">
                <a:pos x="T6" y="T7"/>
              </a:cxn>
              <a:cxn ang="0">
                <a:pos x="T8" y="T9"/>
              </a:cxn>
            </a:cxnLst>
            <a:rect l="0" t="0" r="r" b="b"/>
            <a:pathLst>
              <a:path w="1183" h="382">
                <a:moveTo>
                  <a:pt x="1070" y="382"/>
                </a:moveTo>
                <a:lnTo>
                  <a:pt x="0" y="382"/>
                </a:lnTo>
                <a:lnTo>
                  <a:pt x="118" y="0"/>
                </a:lnTo>
                <a:lnTo>
                  <a:pt x="1183" y="0"/>
                </a:lnTo>
                <a:lnTo>
                  <a:pt x="1070" y="38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1716922B-80F1-4581-8C8B-9156F947564D}"/>
              </a:ext>
            </a:extLst>
          </p:cNvPr>
          <p:cNvSpPr txBox="1"/>
          <p:nvPr/>
        </p:nvSpPr>
        <p:spPr>
          <a:xfrm>
            <a:off x="4508532" y="3677047"/>
            <a:ext cx="798615" cy="400110"/>
          </a:xfrm>
          <a:prstGeom prst="rect">
            <a:avLst/>
          </a:prstGeom>
          <a:noFill/>
        </p:spPr>
        <p:txBody>
          <a:bodyPr wrap="square" rtlCol="0">
            <a:spAutoFit/>
          </a:bodyPr>
          <a:lstStyle/>
          <a:p>
            <a:pPr algn="ct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2014</a:t>
            </a:r>
          </a:p>
        </p:txBody>
      </p:sp>
      <p:sp>
        <p:nvSpPr>
          <p:cNvPr id="25" name="AutoShape 9">
            <a:extLst>
              <a:ext uri="{FF2B5EF4-FFF2-40B4-BE49-F238E27FC236}">
                <a16:creationId xmlns:a16="http://schemas.microsoft.com/office/drawing/2014/main" id="{D206F6E6-254C-4908-A6F5-BB3B223CF1C8}"/>
              </a:ext>
            </a:extLst>
          </p:cNvPr>
          <p:cNvSpPr>
            <a:spLocks/>
          </p:cNvSpPr>
          <p:nvPr/>
        </p:nvSpPr>
        <p:spPr bwMode="auto">
          <a:xfrm>
            <a:off x="4567585" y="2561572"/>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dirty="0"/>
          </a:p>
        </p:txBody>
      </p:sp>
      <p:sp>
        <p:nvSpPr>
          <p:cNvPr id="9" name="Freeform 7">
            <a:extLst>
              <a:ext uri="{FF2B5EF4-FFF2-40B4-BE49-F238E27FC236}">
                <a16:creationId xmlns:a16="http://schemas.microsoft.com/office/drawing/2014/main" id="{651B20BE-18DF-4A62-92B2-BCFC3826F15D}"/>
              </a:ext>
            </a:extLst>
          </p:cNvPr>
          <p:cNvSpPr>
            <a:spLocks/>
          </p:cNvSpPr>
          <p:nvPr/>
        </p:nvSpPr>
        <p:spPr bwMode="auto">
          <a:xfrm>
            <a:off x="6345153" y="3573890"/>
            <a:ext cx="1878013" cy="606425"/>
          </a:xfrm>
          <a:custGeom>
            <a:avLst/>
            <a:gdLst>
              <a:gd name="T0" fmla="*/ 1072 w 1183"/>
              <a:gd name="T1" fmla="*/ 382 h 382"/>
              <a:gd name="T2" fmla="*/ 0 w 1183"/>
              <a:gd name="T3" fmla="*/ 382 h 382"/>
              <a:gd name="T4" fmla="*/ 120 w 1183"/>
              <a:gd name="T5" fmla="*/ 0 h 382"/>
              <a:gd name="T6" fmla="*/ 1183 w 1183"/>
              <a:gd name="T7" fmla="*/ 0 h 382"/>
              <a:gd name="T8" fmla="*/ 1072 w 1183"/>
              <a:gd name="T9" fmla="*/ 382 h 382"/>
            </a:gdLst>
            <a:ahLst/>
            <a:cxnLst>
              <a:cxn ang="0">
                <a:pos x="T0" y="T1"/>
              </a:cxn>
              <a:cxn ang="0">
                <a:pos x="T2" y="T3"/>
              </a:cxn>
              <a:cxn ang="0">
                <a:pos x="T4" y="T5"/>
              </a:cxn>
              <a:cxn ang="0">
                <a:pos x="T6" y="T7"/>
              </a:cxn>
              <a:cxn ang="0">
                <a:pos x="T8" y="T9"/>
              </a:cxn>
            </a:cxnLst>
            <a:rect l="0" t="0" r="r" b="b"/>
            <a:pathLst>
              <a:path w="1183" h="382">
                <a:moveTo>
                  <a:pt x="1072" y="382"/>
                </a:moveTo>
                <a:lnTo>
                  <a:pt x="0" y="382"/>
                </a:lnTo>
                <a:lnTo>
                  <a:pt x="120" y="0"/>
                </a:lnTo>
                <a:lnTo>
                  <a:pt x="1183" y="0"/>
                </a:lnTo>
                <a:lnTo>
                  <a:pt x="1072" y="38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TextBox 14">
            <a:extLst>
              <a:ext uri="{FF2B5EF4-FFF2-40B4-BE49-F238E27FC236}">
                <a16:creationId xmlns:a16="http://schemas.microsoft.com/office/drawing/2014/main" id="{207BD085-CCF0-48C8-9A6A-764F93B1C5DE}"/>
              </a:ext>
            </a:extLst>
          </p:cNvPr>
          <p:cNvSpPr txBox="1"/>
          <p:nvPr/>
        </p:nvSpPr>
        <p:spPr>
          <a:xfrm>
            <a:off x="6884852" y="3677047"/>
            <a:ext cx="798615" cy="400110"/>
          </a:xfrm>
          <a:prstGeom prst="rect">
            <a:avLst/>
          </a:prstGeom>
          <a:noFill/>
        </p:spPr>
        <p:txBody>
          <a:bodyPr wrap="square" rtlCol="0">
            <a:spAutoFit/>
          </a:bodyPr>
          <a:lstStyle/>
          <a:p>
            <a:pPr algn="ct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2015</a:t>
            </a:r>
          </a:p>
        </p:txBody>
      </p:sp>
      <p:sp>
        <p:nvSpPr>
          <p:cNvPr id="26" name="AutoShape 51">
            <a:extLst>
              <a:ext uri="{FF2B5EF4-FFF2-40B4-BE49-F238E27FC236}">
                <a16:creationId xmlns:a16="http://schemas.microsoft.com/office/drawing/2014/main" id="{6E358001-A0B1-448C-829B-332517814E77}"/>
              </a:ext>
            </a:extLst>
          </p:cNvPr>
          <p:cNvSpPr>
            <a:spLocks/>
          </p:cNvSpPr>
          <p:nvPr/>
        </p:nvSpPr>
        <p:spPr bwMode="auto">
          <a:xfrm>
            <a:off x="6955606" y="2561572"/>
            <a:ext cx="657208" cy="657208"/>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4"/>
          </a:solidFill>
          <a:ln>
            <a:noFill/>
          </a:ln>
        </p:spPr>
        <p:txBody>
          <a:bodyPr lIns="0" tIns="0" rIns="0" bIns="0"/>
          <a:lstStyle/>
          <a:p>
            <a:endParaRPr lang="en-US" dirty="0"/>
          </a:p>
        </p:txBody>
      </p:sp>
      <p:sp>
        <p:nvSpPr>
          <p:cNvPr id="10" name="Freeform 8">
            <a:extLst>
              <a:ext uri="{FF2B5EF4-FFF2-40B4-BE49-F238E27FC236}">
                <a16:creationId xmlns:a16="http://schemas.microsoft.com/office/drawing/2014/main" id="{F71DC8AA-153E-4CD0-ABEA-9ADC9A8AB596}"/>
              </a:ext>
            </a:extLst>
          </p:cNvPr>
          <p:cNvSpPr>
            <a:spLocks/>
          </p:cNvSpPr>
          <p:nvPr/>
        </p:nvSpPr>
        <p:spPr bwMode="auto">
          <a:xfrm>
            <a:off x="8721474" y="3573890"/>
            <a:ext cx="1878013" cy="606425"/>
          </a:xfrm>
          <a:custGeom>
            <a:avLst/>
            <a:gdLst>
              <a:gd name="T0" fmla="*/ 1072 w 1183"/>
              <a:gd name="T1" fmla="*/ 382 h 382"/>
              <a:gd name="T2" fmla="*/ 0 w 1183"/>
              <a:gd name="T3" fmla="*/ 382 h 382"/>
              <a:gd name="T4" fmla="*/ 120 w 1183"/>
              <a:gd name="T5" fmla="*/ 0 h 382"/>
              <a:gd name="T6" fmla="*/ 1183 w 1183"/>
              <a:gd name="T7" fmla="*/ 0 h 382"/>
              <a:gd name="T8" fmla="*/ 1072 w 1183"/>
              <a:gd name="T9" fmla="*/ 382 h 382"/>
            </a:gdLst>
            <a:ahLst/>
            <a:cxnLst>
              <a:cxn ang="0">
                <a:pos x="T0" y="T1"/>
              </a:cxn>
              <a:cxn ang="0">
                <a:pos x="T2" y="T3"/>
              </a:cxn>
              <a:cxn ang="0">
                <a:pos x="T4" y="T5"/>
              </a:cxn>
              <a:cxn ang="0">
                <a:pos x="T6" y="T7"/>
              </a:cxn>
              <a:cxn ang="0">
                <a:pos x="T8" y="T9"/>
              </a:cxn>
            </a:cxnLst>
            <a:rect l="0" t="0" r="r" b="b"/>
            <a:pathLst>
              <a:path w="1183" h="382">
                <a:moveTo>
                  <a:pt x="1072" y="382"/>
                </a:moveTo>
                <a:lnTo>
                  <a:pt x="0" y="382"/>
                </a:lnTo>
                <a:lnTo>
                  <a:pt x="120" y="0"/>
                </a:lnTo>
                <a:lnTo>
                  <a:pt x="1183" y="0"/>
                </a:lnTo>
                <a:lnTo>
                  <a:pt x="1072" y="38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097FE557-16CC-4B7E-B0BF-80587363508C}"/>
              </a:ext>
            </a:extLst>
          </p:cNvPr>
          <p:cNvSpPr txBox="1"/>
          <p:nvPr/>
        </p:nvSpPr>
        <p:spPr>
          <a:xfrm>
            <a:off x="9261173" y="3677047"/>
            <a:ext cx="798615" cy="400110"/>
          </a:xfrm>
          <a:prstGeom prst="rect">
            <a:avLst/>
          </a:prstGeom>
          <a:noFill/>
        </p:spPr>
        <p:txBody>
          <a:bodyPr wrap="square" rtlCol="0">
            <a:spAutoFit/>
          </a:bodyPr>
          <a:lstStyle/>
          <a:p>
            <a:pPr algn="ct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2016</a:t>
            </a:r>
          </a:p>
        </p:txBody>
      </p:sp>
      <p:sp>
        <p:nvSpPr>
          <p:cNvPr id="31" name="AutoShape 9">
            <a:extLst>
              <a:ext uri="{FF2B5EF4-FFF2-40B4-BE49-F238E27FC236}">
                <a16:creationId xmlns:a16="http://schemas.microsoft.com/office/drawing/2014/main" id="{8A503252-C55B-42F9-A92D-BB22D266CF23}"/>
              </a:ext>
            </a:extLst>
          </p:cNvPr>
          <p:cNvSpPr>
            <a:spLocks/>
          </p:cNvSpPr>
          <p:nvPr/>
        </p:nvSpPr>
        <p:spPr bwMode="auto">
          <a:xfrm>
            <a:off x="9320124" y="2561572"/>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5"/>
          </a:solidFill>
          <a:ln>
            <a:noFill/>
          </a:ln>
        </p:spPr>
        <p:txBody>
          <a:bodyPr lIns="0" tIns="0" rIns="0" bIns="0"/>
          <a:lstStyle/>
          <a:p>
            <a:endParaRPr lang="en-US" dirty="0"/>
          </a:p>
        </p:txBody>
      </p:sp>
      <p:grpSp>
        <p:nvGrpSpPr>
          <p:cNvPr id="40" name="Group 39">
            <a:extLst>
              <a:ext uri="{FF2B5EF4-FFF2-40B4-BE49-F238E27FC236}">
                <a16:creationId xmlns:a16="http://schemas.microsoft.com/office/drawing/2014/main" id="{ECB8C1B3-C5E5-4528-B2A1-17012C44EAF5}"/>
              </a:ext>
            </a:extLst>
          </p:cNvPr>
          <p:cNvGrpSpPr/>
          <p:nvPr/>
        </p:nvGrpSpPr>
        <p:grpSpPr>
          <a:xfrm>
            <a:off x="3968833" y="4735054"/>
            <a:ext cx="1815061" cy="736134"/>
            <a:chOff x="3192467" y="5084182"/>
            <a:chExt cx="1815061" cy="736134"/>
          </a:xfrm>
        </p:grpSpPr>
        <p:sp>
          <p:nvSpPr>
            <p:cNvPr id="41" name="Rectangle 17">
              <a:extLst>
                <a:ext uri="{FF2B5EF4-FFF2-40B4-BE49-F238E27FC236}">
                  <a16:creationId xmlns:a16="http://schemas.microsoft.com/office/drawing/2014/main" id="{C534FCCD-9874-4544-B56A-6BDAE5A9E7AD}"/>
                </a:ext>
              </a:extLst>
            </p:cNvPr>
            <p:cNvSpPr>
              <a:spLocks/>
            </p:cNvSpPr>
            <p:nvPr/>
          </p:nvSpPr>
          <p:spPr bwMode="auto">
            <a:xfrm>
              <a:off x="3310156" y="539852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2" name="Rectangle 41">
              <a:extLst>
                <a:ext uri="{FF2B5EF4-FFF2-40B4-BE49-F238E27FC236}">
                  <a16:creationId xmlns:a16="http://schemas.microsoft.com/office/drawing/2014/main" id="{326821B5-FCBF-4EB9-A370-4FE9509BA790}"/>
                </a:ext>
              </a:extLst>
            </p:cNvPr>
            <p:cNvSpPr/>
            <p:nvPr/>
          </p:nvSpPr>
          <p:spPr>
            <a:xfrm>
              <a:off x="3192467" y="5084182"/>
              <a:ext cx="1402948" cy="369332"/>
            </a:xfrm>
            <a:prstGeom prst="rect">
              <a:avLst/>
            </a:prstGeom>
          </p:spPr>
          <p:txBody>
            <a:bodyPr wrap="none">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43" name="Group 42">
            <a:extLst>
              <a:ext uri="{FF2B5EF4-FFF2-40B4-BE49-F238E27FC236}">
                <a16:creationId xmlns:a16="http://schemas.microsoft.com/office/drawing/2014/main" id="{0EBE5B18-A25C-49DB-92D7-EA07A5C85118}"/>
              </a:ext>
            </a:extLst>
          </p:cNvPr>
          <p:cNvGrpSpPr/>
          <p:nvPr/>
        </p:nvGrpSpPr>
        <p:grpSpPr>
          <a:xfrm>
            <a:off x="6345153" y="4735054"/>
            <a:ext cx="1815061" cy="736134"/>
            <a:chOff x="3192467" y="5084182"/>
            <a:chExt cx="1815061" cy="736134"/>
          </a:xfrm>
        </p:grpSpPr>
        <p:sp>
          <p:nvSpPr>
            <p:cNvPr id="44" name="Rectangle 17">
              <a:extLst>
                <a:ext uri="{FF2B5EF4-FFF2-40B4-BE49-F238E27FC236}">
                  <a16:creationId xmlns:a16="http://schemas.microsoft.com/office/drawing/2014/main" id="{A4C8593B-65B5-4675-BE17-66699F7E9F1A}"/>
                </a:ext>
              </a:extLst>
            </p:cNvPr>
            <p:cNvSpPr>
              <a:spLocks/>
            </p:cNvSpPr>
            <p:nvPr/>
          </p:nvSpPr>
          <p:spPr bwMode="auto">
            <a:xfrm>
              <a:off x="3310156" y="539852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5" name="Rectangle 44">
              <a:extLst>
                <a:ext uri="{FF2B5EF4-FFF2-40B4-BE49-F238E27FC236}">
                  <a16:creationId xmlns:a16="http://schemas.microsoft.com/office/drawing/2014/main" id="{F55B6BC4-ADB1-4F5C-AD80-CEAA08B38EC0}"/>
                </a:ext>
              </a:extLst>
            </p:cNvPr>
            <p:cNvSpPr/>
            <p:nvPr/>
          </p:nvSpPr>
          <p:spPr>
            <a:xfrm>
              <a:off x="3192467" y="5084182"/>
              <a:ext cx="1402948" cy="369332"/>
            </a:xfrm>
            <a:prstGeom prst="rect">
              <a:avLst/>
            </a:prstGeom>
          </p:spPr>
          <p:txBody>
            <a:bodyPr wrap="none">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46" name="Group 45">
            <a:extLst>
              <a:ext uri="{FF2B5EF4-FFF2-40B4-BE49-F238E27FC236}">
                <a16:creationId xmlns:a16="http://schemas.microsoft.com/office/drawing/2014/main" id="{23E4E6A7-00EC-40EE-A0AB-8E46B4B6344C}"/>
              </a:ext>
            </a:extLst>
          </p:cNvPr>
          <p:cNvGrpSpPr/>
          <p:nvPr/>
        </p:nvGrpSpPr>
        <p:grpSpPr>
          <a:xfrm>
            <a:off x="8721474" y="4735054"/>
            <a:ext cx="1815061" cy="736134"/>
            <a:chOff x="3192467" y="5084182"/>
            <a:chExt cx="1815061" cy="736134"/>
          </a:xfrm>
        </p:grpSpPr>
        <p:sp>
          <p:nvSpPr>
            <p:cNvPr id="47" name="Rectangle 17">
              <a:extLst>
                <a:ext uri="{FF2B5EF4-FFF2-40B4-BE49-F238E27FC236}">
                  <a16:creationId xmlns:a16="http://schemas.microsoft.com/office/drawing/2014/main" id="{5353CEC7-AA2F-4C14-9838-42769F02ED8A}"/>
                </a:ext>
              </a:extLst>
            </p:cNvPr>
            <p:cNvSpPr>
              <a:spLocks/>
            </p:cNvSpPr>
            <p:nvPr/>
          </p:nvSpPr>
          <p:spPr bwMode="auto">
            <a:xfrm>
              <a:off x="3310156" y="539852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8" name="Rectangle 47">
              <a:extLst>
                <a:ext uri="{FF2B5EF4-FFF2-40B4-BE49-F238E27FC236}">
                  <a16:creationId xmlns:a16="http://schemas.microsoft.com/office/drawing/2014/main" id="{2B2BCD92-0530-4264-AEBB-FEBFBB8A20F2}"/>
                </a:ext>
              </a:extLst>
            </p:cNvPr>
            <p:cNvSpPr/>
            <p:nvPr/>
          </p:nvSpPr>
          <p:spPr>
            <a:xfrm>
              <a:off x="3192467" y="5084182"/>
              <a:ext cx="1402948" cy="369332"/>
            </a:xfrm>
            <a:prstGeom prst="rect">
              <a:avLst/>
            </a:prstGeom>
          </p:spPr>
          <p:txBody>
            <a:bodyPr wrap="none">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Tree>
    <p:extLst>
      <p:ext uri="{BB962C8B-B14F-4D97-AF65-F5344CB8AC3E}">
        <p14:creationId xmlns:p14="http://schemas.microsoft.com/office/powerpoint/2010/main" val="1615551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5" name="Chevron 4">
            <a:extLst>
              <a:ext uri="{FF2B5EF4-FFF2-40B4-BE49-F238E27FC236}">
                <a16:creationId xmlns:a16="http://schemas.microsoft.com/office/drawing/2014/main" id="{F045FB37-AFBA-4872-AA97-CF78C117D4F0}"/>
              </a:ext>
            </a:extLst>
          </p:cNvPr>
          <p:cNvSpPr/>
          <p:nvPr/>
        </p:nvSpPr>
        <p:spPr>
          <a:xfrm>
            <a:off x="371061" y="2723858"/>
            <a:ext cx="4261313" cy="1410283"/>
          </a:xfrm>
          <a:prstGeom prst="chevron">
            <a:avLst>
              <a:gd name="adj" fmla="val 3963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Chevron 5">
            <a:extLst>
              <a:ext uri="{FF2B5EF4-FFF2-40B4-BE49-F238E27FC236}">
                <a16:creationId xmlns:a16="http://schemas.microsoft.com/office/drawing/2014/main" id="{6FAFCB2D-311B-4944-ABC4-02DD254D8CA6}"/>
              </a:ext>
            </a:extLst>
          </p:cNvPr>
          <p:cNvSpPr/>
          <p:nvPr/>
        </p:nvSpPr>
        <p:spPr>
          <a:xfrm>
            <a:off x="4011727" y="2723858"/>
            <a:ext cx="4261313" cy="1410283"/>
          </a:xfrm>
          <a:prstGeom prst="chevron">
            <a:avLst>
              <a:gd name="adj" fmla="val 3963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hevron 6">
            <a:extLst>
              <a:ext uri="{FF2B5EF4-FFF2-40B4-BE49-F238E27FC236}">
                <a16:creationId xmlns:a16="http://schemas.microsoft.com/office/drawing/2014/main" id="{6F0E3438-BCE6-4FE0-9EF3-D1A100AAB3D4}"/>
              </a:ext>
            </a:extLst>
          </p:cNvPr>
          <p:cNvSpPr/>
          <p:nvPr/>
        </p:nvSpPr>
        <p:spPr>
          <a:xfrm>
            <a:off x="7652391" y="2723858"/>
            <a:ext cx="4261313" cy="1410283"/>
          </a:xfrm>
          <a:prstGeom prst="chevron">
            <a:avLst>
              <a:gd name="adj" fmla="val 396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8" name="Group 47">
            <a:extLst>
              <a:ext uri="{FF2B5EF4-FFF2-40B4-BE49-F238E27FC236}">
                <a16:creationId xmlns:a16="http://schemas.microsoft.com/office/drawing/2014/main" id="{6821E754-5EB2-4015-82F8-619BC50FE6C7}"/>
              </a:ext>
            </a:extLst>
          </p:cNvPr>
          <p:cNvGrpSpPr/>
          <p:nvPr/>
        </p:nvGrpSpPr>
        <p:grpSpPr>
          <a:xfrm>
            <a:off x="692055" y="2227882"/>
            <a:ext cx="335748" cy="335748"/>
            <a:chOff x="2559662" y="2496641"/>
            <a:chExt cx="335748" cy="335748"/>
          </a:xfrm>
        </p:grpSpPr>
        <p:sp>
          <p:nvSpPr>
            <p:cNvPr id="9" name="Oval 8">
              <a:extLst>
                <a:ext uri="{FF2B5EF4-FFF2-40B4-BE49-F238E27FC236}">
                  <a16:creationId xmlns:a16="http://schemas.microsoft.com/office/drawing/2014/main" id="{CFB2C5BD-27AB-46DB-9F29-6F4F8C5A9543}"/>
                </a:ext>
              </a:extLst>
            </p:cNvPr>
            <p:cNvSpPr/>
            <p:nvPr/>
          </p:nvSpPr>
          <p:spPr>
            <a:xfrm>
              <a:off x="2559662" y="2496641"/>
              <a:ext cx="335748" cy="335748"/>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B9A2D04-6A47-4E81-806C-355C47707FEC}"/>
                </a:ext>
              </a:extLst>
            </p:cNvPr>
            <p:cNvSpPr txBox="1"/>
            <p:nvPr/>
          </p:nvSpPr>
          <p:spPr>
            <a:xfrm>
              <a:off x="2586491" y="2549099"/>
              <a:ext cx="282090" cy="230832"/>
            </a:xfrm>
            <a:prstGeom prst="rect">
              <a:avLst/>
            </a:prstGeom>
            <a:noFill/>
          </p:spPr>
          <p:txBody>
            <a:bodyPr wrap="square" numCol="1" spcCol="457200" rtlCol="0">
              <a:spAutoFit/>
            </a:bodyPr>
            <a:lstStyle/>
            <a:p>
              <a:pPr algn="ctr"/>
              <a:r>
                <a:rPr lang="en-US" sz="900" b="1" dirty="0">
                  <a:solidFill>
                    <a:schemeClr val="bg1"/>
                  </a:solidFill>
                  <a:latin typeface="Montserrat" charset="0"/>
                  <a:ea typeface="Montserrat" charset="0"/>
                  <a:cs typeface="Montserrat" charset="0"/>
                </a:rPr>
                <a:t>1</a:t>
              </a:r>
            </a:p>
          </p:txBody>
        </p:sp>
      </p:grpSp>
      <p:grpSp>
        <p:nvGrpSpPr>
          <p:cNvPr id="49" name="Group 48">
            <a:extLst>
              <a:ext uri="{FF2B5EF4-FFF2-40B4-BE49-F238E27FC236}">
                <a16:creationId xmlns:a16="http://schemas.microsoft.com/office/drawing/2014/main" id="{060FCABC-7743-452F-A27D-473F4EA733EB}"/>
              </a:ext>
            </a:extLst>
          </p:cNvPr>
          <p:cNvGrpSpPr/>
          <p:nvPr/>
        </p:nvGrpSpPr>
        <p:grpSpPr>
          <a:xfrm>
            <a:off x="4172223" y="2227882"/>
            <a:ext cx="335748" cy="335748"/>
            <a:chOff x="5482028" y="2496641"/>
            <a:chExt cx="335748" cy="335748"/>
          </a:xfrm>
        </p:grpSpPr>
        <p:sp>
          <p:nvSpPr>
            <p:cNvPr id="10" name="Oval 9">
              <a:extLst>
                <a:ext uri="{FF2B5EF4-FFF2-40B4-BE49-F238E27FC236}">
                  <a16:creationId xmlns:a16="http://schemas.microsoft.com/office/drawing/2014/main" id="{82691A7E-3272-4967-ABD2-2F58758E1E03}"/>
                </a:ext>
              </a:extLst>
            </p:cNvPr>
            <p:cNvSpPr/>
            <p:nvPr/>
          </p:nvSpPr>
          <p:spPr>
            <a:xfrm>
              <a:off x="5482028" y="2496641"/>
              <a:ext cx="335748" cy="335748"/>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D78F42B-34AD-47B2-AF47-1F321D4E873B}"/>
                </a:ext>
              </a:extLst>
            </p:cNvPr>
            <p:cNvSpPr txBox="1"/>
            <p:nvPr/>
          </p:nvSpPr>
          <p:spPr>
            <a:xfrm>
              <a:off x="5508857" y="2549099"/>
              <a:ext cx="282090" cy="230832"/>
            </a:xfrm>
            <a:prstGeom prst="rect">
              <a:avLst/>
            </a:prstGeom>
            <a:noFill/>
          </p:spPr>
          <p:txBody>
            <a:bodyPr wrap="square" numCol="1" spcCol="457200" rtlCol="0">
              <a:spAutoFit/>
            </a:bodyPr>
            <a:lstStyle/>
            <a:p>
              <a:pPr algn="ctr"/>
              <a:r>
                <a:rPr lang="en-US" sz="900" b="1" dirty="0">
                  <a:solidFill>
                    <a:schemeClr val="bg1"/>
                  </a:solidFill>
                  <a:latin typeface="Montserrat" charset="0"/>
                  <a:ea typeface="Montserrat" charset="0"/>
                  <a:cs typeface="Montserrat" charset="0"/>
                </a:rPr>
                <a:t>2</a:t>
              </a:r>
            </a:p>
          </p:txBody>
        </p:sp>
      </p:grpSp>
      <p:grpSp>
        <p:nvGrpSpPr>
          <p:cNvPr id="50" name="Group 49">
            <a:extLst>
              <a:ext uri="{FF2B5EF4-FFF2-40B4-BE49-F238E27FC236}">
                <a16:creationId xmlns:a16="http://schemas.microsoft.com/office/drawing/2014/main" id="{9F8DA71B-5A10-48FE-9746-E4402BE126B8}"/>
              </a:ext>
            </a:extLst>
          </p:cNvPr>
          <p:cNvGrpSpPr/>
          <p:nvPr/>
        </p:nvGrpSpPr>
        <p:grpSpPr>
          <a:xfrm>
            <a:off x="7652391" y="2227882"/>
            <a:ext cx="335748" cy="335748"/>
            <a:chOff x="8314877" y="2496641"/>
            <a:chExt cx="335748" cy="335748"/>
          </a:xfrm>
        </p:grpSpPr>
        <p:sp>
          <p:nvSpPr>
            <p:cNvPr id="13" name="Oval 12">
              <a:extLst>
                <a:ext uri="{FF2B5EF4-FFF2-40B4-BE49-F238E27FC236}">
                  <a16:creationId xmlns:a16="http://schemas.microsoft.com/office/drawing/2014/main" id="{1B3D3F5A-6436-4C83-9A18-D40AAFB490F5}"/>
                </a:ext>
              </a:extLst>
            </p:cNvPr>
            <p:cNvSpPr/>
            <p:nvPr/>
          </p:nvSpPr>
          <p:spPr>
            <a:xfrm>
              <a:off x="8314877" y="2496641"/>
              <a:ext cx="335748" cy="335748"/>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6C38B93-3A20-4B0A-9A8F-22CF0997AC65}"/>
                </a:ext>
              </a:extLst>
            </p:cNvPr>
            <p:cNvSpPr txBox="1"/>
            <p:nvPr/>
          </p:nvSpPr>
          <p:spPr>
            <a:xfrm>
              <a:off x="8341706" y="2549099"/>
              <a:ext cx="282090" cy="230832"/>
            </a:xfrm>
            <a:prstGeom prst="rect">
              <a:avLst/>
            </a:prstGeom>
            <a:noFill/>
          </p:spPr>
          <p:txBody>
            <a:bodyPr wrap="square" numCol="1" spcCol="457200" rtlCol="0">
              <a:spAutoFit/>
            </a:bodyPr>
            <a:lstStyle/>
            <a:p>
              <a:pPr algn="ctr"/>
              <a:r>
                <a:rPr lang="en-US" sz="900" b="1" dirty="0">
                  <a:solidFill>
                    <a:schemeClr val="bg1"/>
                  </a:solidFill>
                  <a:latin typeface="Montserrat" charset="0"/>
                  <a:ea typeface="Montserrat" charset="0"/>
                  <a:cs typeface="Montserrat" charset="0"/>
                </a:rPr>
                <a:t>3</a:t>
              </a:r>
            </a:p>
          </p:txBody>
        </p:sp>
      </p:grpSp>
      <p:grpSp>
        <p:nvGrpSpPr>
          <p:cNvPr id="37" name="Group 36">
            <a:extLst>
              <a:ext uri="{FF2B5EF4-FFF2-40B4-BE49-F238E27FC236}">
                <a16:creationId xmlns:a16="http://schemas.microsoft.com/office/drawing/2014/main" id="{01C4401B-39A9-49D3-B816-DE6168BA6609}"/>
              </a:ext>
            </a:extLst>
          </p:cNvPr>
          <p:cNvGrpSpPr/>
          <p:nvPr/>
        </p:nvGrpSpPr>
        <p:grpSpPr>
          <a:xfrm>
            <a:off x="692055" y="4869142"/>
            <a:ext cx="3319672" cy="929113"/>
            <a:chOff x="838200" y="3993583"/>
            <a:chExt cx="3319672" cy="929113"/>
          </a:xfrm>
        </p:grpSpPr>
        <p:sp>
          <p:nvSpPr>
            <p:cNvPr id="26" name="Rectangle 25">
              <a:extLst>
                <a:ext uri="{FF2B5EF4-FFF2-40B4-BE49-F238E27FC236}">
                  <a16:creationId xmlns:a16="http://schemas.microsoft.com/office/drawing/2014/main" id="{0A5643CC-CC74-4EA5-BE23-EB3DED165444}"/>
                </a:ext>
              </a:extLst>
            </p:cNvPr>
            <p:cNvSpPr/>
            <p:nvPr/>
          </p:nvSpPr>
          <p:spPr>
            <a:xfrm>
              <a:off x="838200" y="3993583"/>
              <a:ext cx="1402948" cy="369332"/>
            </a:xfrm>
            <a:prstGeom prst="rect">
              <a:avLst/>
            </a:prstGeom>
          </p:spPr>
          <p:txBody>
            <a:bodyPr wrap="none">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sp>
          <p:nvSpPr>
            <p:cNvPr id="38" name="Rectangle 37">
              <a:extLst>
                <a:ext uri="{FF2B5EF4-FFF2-40B4-BE49-F238E27FC236}">
                  <a16:creationId xmlns:a16="http://schemas.microsoft.com/office/drawing/2014/main" id="{0CC92CE4-C29B-49EE-9517-D56A9AC1B269}"/>
                </a:ext>
              </a:extLst>
            </p:cNvPr>
            <p:cNvSpPr/>
            <p:nvPr/>
          </p:nvSpPr>
          <p:spPr>
            <a:xfrm>
              <a:off x="838200" y="4348756"/>
              <a:ext cx="3319672" cy="573940"/>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essentially unchanged. </a:t>
              </a:r>
            </a:p>
          </p:txBody>
        </p:sp>
      </p:grpSp>
      <p:grpSp>
        <p:nvGrpSpPr>
          <p:cNvPr id="40" name="Group 39">
            <a:extLst>
              <a:ext uri="{FF2B5EF4-FFF2-40B4-BE49-F238E27FC236}">
                <a16:creationId xmlns:a16="http://schemas.microsoft.com/office/drawing/2014/main" id="{F97F1905-2529-4708-BCEB-3E2454ED85EB}"/>
              </a:ext>
            </a:extLst>
          </p:cNvPr>
          <p:cNvGrpSpPr/>
          <p:nvPr/>
        </p:nvGrpSpPr>
        <p:grpSpPr>
          <a:xfrm>
            <a:off x="4172223" y="4869142"/>
            <a:ext cx="3319672" cy="929113"/>
            <a:chOff x="838200" y="3993583"/>
            <a:chExt cx="3319672" cy="929113"/>
          </a:xfrm>
        </p:grpSpPr>
        <p:sp>
          <p:nvSpPr>
            <p:cNvPr id="41" name="Rectangle 40">
              <a:extLst>
                <a:ext uri="{FF2B5EF4-FFF2-40B4-BE49-F238E27FC236}">
                  <a16:creationId xmlns:a16="http://schemas.microsoft.com/office/drawing/2014/main" id="{EE6AA596-8BFE-4E42-8630-21DE0D61FE6F}"/>
                </a:ext>
              </a:extLst>
            </p:cNvPr>
            <p:cNvSpPr/>
            <p:nvPr/>
          </p:nvSpPr>
          <p:spPr>
            <a:xfrm>
              <a:off x="838200" y="3993583"/>
              <a:ext cx="1402948" cy="369332"/>
            </a:xfrm>
            <a:prstGeom prst="rect">
              <a:avLst/>
            </a:prstGeom>
          </p:spPr>
          <p:txBody>
            <a:bodyPr wrap="none">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sp>
          <p:nvSpPr>
            <p:cNvPr id="42" name="Rectangle 41">
              <a:extLst>
                <a:ext uri="{FF2B5EF4-FFF2-40B4-BE49-F238E27FC236}">
                  <a16:creationId xmlns:a16="http://schemas.microsoft.com/office/drawing/2014/main" id="{A6174C23-8865-486C-AF29-E6C9EACB8FCB}"/>
                </a:ext>
              </a:extLst>
            </p:cNvPr>
            <p:cNvSpPr/>
            <p:nvPr/>
          </p:nvSpPr>
          <p:spPr>
            <a:xfrm>
              <a:off x="838200" y="4348756"/>
              <a:ext cx="3319672" cy="573940"/>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essentially unchanged. </a:t>
              </a:r>
            </a:p>
          </p:txBody>
        </p:sp>
      </p:grpSp>
      <p:grpSp>
        <p:nvGrpSpPr>
          <p:cNvPr id="39" name="Group 38">
            <a:extLst>
              <a:ext uri="{FF2B5EF4-FFF2-40B4-BE49-F238E27FC236}">
                <a16:creationId xmlns:a16="http://schemas.microsoft.com/office/drawing/2014/main" id="{2A26466C-A9AF-4455-BF42-CE84B37FC440}"/>
              </a:ext>
            </a:extLst>
          </p:cNvPr>
          <p:cNvGrpSpPr/>
          <p:nvPr/>
        </p:nvGrpSpPr>
        <p:grpSpPr>
          <a:xfrm>
            <a:off x="7652391" y="4869142"/>
            <a:ext cx="3319672" cy="929113"/>
            <a:chOff x="8872328" y="4096032"/>
            <a:chExt cx="3319672" cy="929113"/>
          </a:xfrm>
        </p:grpSpPr>
        <p:sp>
          <p:nvSpPr>
            <p:cNvPr id="44" name="Rectangle 43">
              <a:extLst>
                <a:ext uri="{FF2B5EF4-FFF2-40B4-BE49-F238E27FC236}">
                  <a16:creationId xmlns:a16="http://schemas.microsoft.com/office/drawing/2014/main" id="{742CB2C5-22D8-4E27-8C7F-BBCD02B54E70}"/>
                </a:ext>
              </a:extLst>
            </p:cNvPr>
            <p:cNvSpPr/>
            <p:nvPr/>
          </p:nvSpPr>
          <p:spPr>
            <a:xfrm>
              <a:off x="8872328" y="4096032"/>
              <a:ext cx="1402948" cy="369332"/>
            </a:xfrm>
            <a:prstGeom prst="rect">
              <a:avLst/>
            </a:prstGeom>
          </p:spPr>
          <p:txBody>
            <a:bodyPr wrap="none">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sp>
          <p:nvSpPr>
            <p:cNvPr id="45" name="Rectangle 44">
              <a:extLst>
                <a:ext uri="{FF2B5EF4-FFF2-40B4-BE49-F238E27FC236}">
                  <a16:creationId xmlns:a16="http://schemas.microsoft.com/office/drawing/2014/main" id="{BD84CF42-07E6-4652-97A9-58E8376F2EDB}"/>
                </a:ext>
              </a:extLst>
            </p:cNvPr>
            <p:cNvSpPr/>
            <p:nvPr/>
          </p:nvSpPr>
          <p:spPr>
            <a:xfrm>
              <a:off x="8872328" y="4451205"/>
              <a:ext cx="3319672" cy="573940"/>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essentially unchanged. </a:t>
              </a:r>
            </a:p>
          </p:txBody>
        </p:sp>
      </p:grpSp>
      <p:sp>
        <p:nvSpPr>
          <p:cNvPr id="47" name="TextBox 46">
            <a:extLst>
              <a:ext uri="{FF2B5EF4-FFF2-40B4-BE49-F238E27FC236}">
                <a16:creationId xmlns:a16="http://schemas.microsoft.com/office/drawing/2014/main" id="{6AC9EE19-2F51-4FDC-B388-50AD1D875299}"/>
              </a:ext>
            </a:extLst>
          </p:cNvPr>
          <p:cNvSpPr txBox="1"/>
          <p:nvPr/>
        </p:nvSpPr>
        <p:spPr>
          <a:xfrm>
            <a:off x="1966955" y="3152000"/>
            <a:ext cx="1069524"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2016</a:t>
            </a:r>
          </a:p>
        </p:txBody>
      </p:sp>
      <p:sp>
        <p:nvSpPr>
          <p:cNvPr id="52" name="TextBox 51">
            <a:extLst>
              <a:ext uri="{FF2B5EF4-FFF2-40B4-BE49-F238E27FC236}">
                <a16:creationId xmlns:a16="http://schemas.microsoft.com/office/drawing/2014/main" id="{927607D6-9BDB-48E3-9908-88C8A0B5607E}"/>
              </a:ext>
            </a:extLst>
          </p:cNvPr>
          <p:cNvSpPr txBox="1"/>
          <p:nvPr/>
        </p:nvSpPr>
        <p:spPr>
          <a:xfrm>
            <a:off x="5607621" y="3152000"/>
            <a:ext cx="1069524"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2016</a:t>
            </a:r>
          </a:p>
        </p:txBody>
      </p:sp>
      <p:sp>
        <p:nvSpPr>
          <p:cNvPr id="53" name="TextBox 52">
            <a:extLst>
              <a:ext uri="{FF2B5EF4-FFF2-40B4-BE49-F238E27FC236}">
                <a16:creationId xmlns:a16="http://schemas.microsoft.com/office/drawing/2014/main" id="{45257D2F-1C22-4643-972C-E155E2B90C3E}"/>
              </a:ext>
            </a:extLst>
          </p:cNvPr>
          <p:cNvSpPr txBox="1"/>
          <p:nvPr/>
        </p:nvSpPr>
        <p:spPr>
          <a:xfrm>
            <a:off x="9248285" y="3152000"/>
            <a:ext cx="1069524"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2016</a:t>
            </a:r>
          </a:p>
        </p:txBody>
      </p:sp>
    </p:spTree>
    <p:extLst>
      <p:ext uri="{BB962C8B-B14F-4D97-AF65-F5344CB8AC3E}">
        <p14:creationId xmlns:p14="http://schemas.microsoft.com/office/powerpoint/2010/main" val="200192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cxnSp>
        <p:nvCxnSpPr>
          <p:cNvPr id="11" name="Straight Connector 10">
            <a:extLst>
              <a:ext uri="{FF2B5EF4-FFF2-40B4-BE49-F238E27FC236}">
                <a16:creationId xmlns:a16="http://schemas.microsoft.com/office/drawing/2014/main" id="{CF981B56-877B-4D36-A6DA-AFD0234C381D}"/>
              </a:ext>
            </a:extLst>
          </p:cNvPr>
          <p:cNvCxnSpPr>
            <a:cxnSpLocks/>
          </p:cNvCxnSpPr>
          <p:nvPr/>
        </p:nvCxnSpPr>
        <p:spPr>
          <a:xfrm>
            <a:off x="0" y="4308117"/>
            <a:ext cx="12192000" cy="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46C89EAE-C86E-4AB2-97C5-023555A60ACD}"/>
              </a:ext>
            </a:extLst>
          </p:cNvPr>
          <p:cNvGrpSpPr/>
          <p:nvPr/>
        </p:nvGrpSpPr>
        <p:grpSpPr>
          <a:xfrm>
            <a:off x="1625631" y="4632651"/>
            <a:ext cx="1697372" cy="1294490"/>
            <a:chOff x="2081021" y="4983724"/>
            <a:chExt cx="1697372" cy="1294490"/>
          </a:xfrm>
        </p:grpSpPr>
        <p:sp>
          <p:nvSpPr>
            <p:cNvPr id="12" name="AutoShape 62">
              <a:extLst>
                <a:ext uri="{FF2B5EF4-FFF2-40B4-BE49-F238E27FC236}">
                  <a16:creationId xmlns:a16="http://schemas.microsoft.com/office/drawing/2014/main" id="{7B3D2A45-A0FA-4024-B2FD-EA58652AB8DC}"/>
                </a:ext>
              </a:extLst>
            </p:cNvPr>
            <p:cNvSpPr>
              <a:spLocks/>
            </p:cNvSpPr>
            <p:nvPr/>
          </p:nvSpPr>
          <p:spPr bwMode="auto">
            <a:xfrm>
              <a:off x="2733240" y="4983724"/>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sp>
          <p:nvSpPr>
            <p:cNvPr id="13" name="Rectangle 17">
              <a:extLst>
                <a:ext uri="{FF2B5EF4-FFF2-40B4-BE49-F238E27FC236}">
                  <a16:creationId xmlns:a16="http://schemas.microsoft.com/office/drawing/2014/main" id="{351CD525-4392-44FE-A7E5-813B1F2628E0}"/>
                </a:ext>
              </a:extLst>
            </p:cNvPr>
            <p:cNvSpPr>
              <a:spLocks/>
            </p:cNvSpPr>
            <p:nvPr/>
          </p:nvSpPr>
          <p:spPr bwMode="auto">
            <a:xfrm>
              <a:off x="2081021" y="585642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4" name="Rectangle 17">
              <a:extLst>
                <a:ext uri="{FF2B5EF4-FFF2-40B4-BE49-F238E27FC236}">
                  <a16:creationId xmlns:a16="http://schemas.microsoft.com/office/drawing/2014/main" id="{BA91FD64-97B6-4DAF-91C7-8FCC1A72E90A}"/>
                </a:ext>
              </a:extLst>
            </p:cNvPr>
            <p:cNvSpPr>
              <a:spLocks/>
            </p:cNvSpPr>
            <p:nvPr/>
          </p:nvSpPr>
          <p:spPr bwMode="auto">
            <a:xfrm>
              <a:off x="2364769" y="5572997"/>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grpSp>
      <p:grpSp>
        <p:nvGrpSpPr>
          <p:cNvPr id="23" name="Group 22">
            <a:extLst>
              <a:ext uri="{FF2B5EF4-FFF2-40B4-BE49-F238E27FC236}">
                <a16:creationId xmlns:a16="http://schemas.microsoft.com/office/drawing/2014/main" id="{C3B5CBC5-CCAC-4AE9-AB7F-41002E3703F3}"/>
              </a:ext>
            </a:extLst>
          </p:cNvPr>
          <p:cNvGrpSpPr/>
          <p:nvPr/>
        </p:nvGrpSpPr>
        <p:grpSpPr>
          <a:xfrm>
            <a:off x="5345548" y="4632651"/>
            <a:ext cx="1697372" cy="1343379"/>
            <a:chOff x="5247314" y="4934835"/>
            <a:chExt cx="1697372" cy="1343379"/>
          </a:xfrm>
        </p:grpSpPr>
        <p:sp>
          <p:nvSpPr>
            <p:cNvPr id="15" name="AutoShape 9">
              <a:extLst>
                <a:ext uri="{FF2B5EF4-FFF2-40B4-BE49-F238E27FC236}">
                  <a16:creationId xmlns:a16="http://schemas.microsoft.com/office/drawing/2014/main" id="{19C0328C-0EBB-4AED-AA57-54B72B985ACC}"/>
                </a:ext>
              </a:extLst>
            </p:cNvPr>
            <p:cNvSpPr>
              <a:spLocks/>
            </p:cNvSpPr>
            <p:nvPr/>
          </p:nvSpPr>
          <p:spPr bwMode="auto">
            <a:xfrm>
              <a:off x="5860546" y="4934835"/>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16" name="Rectangle 17">
              <a:extLst>
                <a:ext uri="{FF2B5EF4-FFF2-40B4-BE49-F238E27FC236}">
                  <a16:creationId xmlns:a16="http://schemas.microsoft.com/office/drawing/2014/main" id="{D92D5FB8-0EEE-4D74-9569-C925E78550C6}"/>
                </a:ext>
              </a:extLst>
            </p:cNvPr>
            <p:cNvSpPr>
              <a:spLocks/>
            </p:cNvSpPr>
            <p:nvPr/>
          </p:nvSpPr>
          <p:spPr bwMode="auto">
            <a:xfrm>
              <a:off x="5531062" y="5572997"/>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19" name="Rectangle 17">
              <a:extLst>
                <a:ext uri="{FF2B5EF4-FFF2-40B4-BE49-F238E27FC236}">
                  <a16:creationId xmlns:a16="http://schemas.microsoft.com/office/drawing/2014/main" id="{431B7128-9C65-48FC-AEF9-16A99953CC54}"/>
                </a:ext>
              </a:extLst>
            </p:cNvPr>
            <p:cNvSpPr>
              <a:spLocks/>
            </p:cNvSpPr>
            <p:nvPr/>
          </p:nvSpPr>
          <p:spPr bwMode="auto">
            <a:xfrm>
              <a:off x="5247314" y="585642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grpSp>
        <p:nvGrpSpPr>
          <p:cNvPr id="24" name="Group 23">
            <a:extLst>
              <a:ext uri="{FF2B5EF4-FFF2-40B4-BE49-F238E27FC236}">
                <a16:creationId xmlns:a16="http://schemas.microsoft.com/office/drawing/2014/main" id="{7D169796-3E50-43EB-8CC0-3FA2FB19F6A5}"/>
              </a:ext>
            </a:extLst>
          </p:cNvPr>
          <p:cNvGrpSpPr/>
          <p:nvPr/>
        </p:nvGrpSpPr>
        <p:grpSpPr>
          <a:xfrm>
            <a:off x="9065464" y="4632651"/>
            <a:ext cx="1697372" cy="1325736"/>
            <a:chOff x="8413607" y="4952478"/>
            <a:chExt cx="1697372" cy="1325736"/>
          </a:xfrm>
        </p:grpSpPr>
        <p:sp>
          <p:nvSpPr>
            <p:cNvPr id="17" name="AutoShape 23">
              <a:extLst>
                <a:ext uri="{FF2B5EF4-FFF2-40B4-BE49-F238E27FC236}">
                  <a16:creationId xmlns:a16="http://schemas.microsoft.com/office/drawing/2014/main" id="{42EE0374-B4E2-4533-A106-A46F5038F4CB}"/>
                </a:ext>
              </a:extLst>
            </p:cNvPr>
            <p:cNvSpPr>
              <a:spLocks/>
            </p:cNvSpPr>
            <p:nvPr/>
          </p:nvSpPr>
          <p:spPr bwMode="auto">
            <a:xfrm>
              <a:off x="9066214" y="4952478"/>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p>
          </p:txBody>
        </p:sp>
        <p:sp>
          <p:nvSpPr>
            <p:cNvPr id="18" name="Rectangle 17">
              <a:extLst>
                <a:ext uri="{FF2B5EF4-FFF2-40B4-BE49-F238E27FC236}">
                  <a16:creationId xmlns:a16="http://schemas.microsoft.com/office/drawing/2014/main" id="{87B7EB85-F740-48A0-A68B-F3F9B5DD0540}"/>
                </a:ext>
              </a:extLst>
            </p:cNvPr>
            <p:cNvSpPr>
              <a:spLocks/>
            </p:cNvSpPr>
            <p:nvPr/>
          </p:nvSpPr>
          <p:spPr bwMode="auto">
            <a:xfrm>
              <a:off x="8697355" y="5572997"/>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sym typeface="Montserrat-Regular" charset="0"/>
                </a:rPr>
                <a:t>TITLE TEXT</a:t>
              </a:r>
            </a:p>
          </p:txBody>
        </p:sp>
        <p:sp>
          <p:nvSpPr>
            <p:cNvPr id="20" name="Rectangle 17">
              <a:extLst>
                <a:ext uri="{FF2B5EF4-FFF2-40B4-BE49-F238E27FC236}">
                  <a16:creationId xmlns:a16="http://schemas.microsoft.com/office/drawing/2014/main" id="{31A17F15-2404-441D-9499-BDF34BC53443}"/>
                </a:ext>
              </a:extLst>
            </p:cNvPr>
            <p:cNvSpPr>
              <a:spLocks/>
            </p:cNvSpPr>
            <p:nvPr/>
          </p:nvSpPr>
          <p:spPr bwMode="auto">
            <a:xfrm>
              <a:off x="8413607" y="585642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sp>
        <p:nvSpPr>
          <p:cNvPr id="4" name="Picture Placeholder 3">
            <a:extLst>
              <a:ext uri="{FF2B5EF4-FFF2-40B4-BE49-F238E27FC236}">
                <a16:creationId xmlns:a16="http://schemas.microsoft.com/office/drawing/2014/main" id="{9D5270E3-F6CE-4F0A-A046-3FE134EDDA6B}"/>
              </a:ext>
            </a:extLst>
          </p:cNvPr>
          <p:cNvSpPr>
            <a:spLocks noGrp="1"/>
          </p:cNvSpPr>
          <p:nvPr>
            <p:ph type="pic" sz="quarter" idx="164"/>
          </p:nvPr>
        </p:nvSpPr>
        <p:spPr/>
      </p:sp>
      <p:sp>
        <p:nvSpPr>
          <p:cNvPr id="6" name="Picture Placeholder 5">
            <a:extLst>
              <a:ext uri="{FF2B5EF4-FFF2-40B4-BE49-F238E27FC236}">
                <a16:creationId xmlns:a16="http://schemas.microsoft.com/office/drawing/2014/main" id="{A32A05BA-F62C-4B30-9989-8CBA0AE66C88}"/>
              </a:ext>
            </a:extLst>
          </p:cNvPr>
          <p:cNvSpPr>
            <a:spLocks noGrp="1"/>
          </p:cNvSpPr>
          <p:nvPr>
            <p:ph type="pic" sz="quarter" idx="168"/>
          </p:nvPr>
        </p:nvSpPr>
        <p:spPr/>
      </p:sp>
      <p:sp>
        <p:nvSpPr>
          <p:cNvPr id="8" name="Picture Placeholder 7">
            <a:extLst>
              <a:ext uri="{FF2B5EF4-FFF2-40B4-BE49-F238E27FC236}">
                <a16:creationId xmlns:a16="http://schemas.microsoft.com/office/drawing/2014/main" id="{FA0440B3-7697-4859-9F5B-070BDC766428}"/>
              </a:ext>
            </a:extLst>
          </p:cNvPr>
          <p:cNvSpPr>
            <a:spLocks noGrp="1"/>
          </p:cNvSpPr>
          <p:nvPr>
            <p:ph type="pic" sz="quarter" idx="169"/>
          </p:nvPr>
        </p:nvSpPr>
        <p:spPr/>
      </p:sp>
    </p:spTree>
    <p:extLst>
      <p:ext uri="{BB962C8B-B14F-4D97-AF65-F5344CB8AC3E}">
        <p14:creationId xmlns:p14="http://schemas.microsoft.com/office/powerpoint/2010/main" val="3164899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pSp>
        <p:nvGrpSpPr>
          <p:cNvPr id="6" name="Group 5">
            <a:extLst>
              <a:ext uri="{FF2B5EF4-FFF2-40B4-BE49-F238E27FC236}">
                <a16:creationId xmlns:a16="http://schemas.microsoft.com/office/drawing/2014/main" id="{D53D954A-EA7F-4C6D-81C7-32A0154CF83F}"/>
              </a:ext>
            </a:extLst>
          </p:cNvPr>
          <p:cNvGrpSpPr/>
          <p:nvPr/>
        </p:nvGrpSpPr>
        <p:grpSpPr>
          <a:xfrm>
            <a:off x="1900417" y="2294845"/>
            <a:ext cx="479927" cy="1144203"/>
            <a:chOff x="6531470" y="1874255"/>
            <a:chExt cx="979488" cy="2335213"/>
          </a:xfrm>
          <a:solidFill>
            <a:schemeClr val="accent2"/>
          </a:solidFill>
        </p:grpSpPr>
        <p:sp>
          <p:nvSpPr>
            <p:cNvPr id="7" name="Freeform 5">
              <a:extLst>
                <a:ext uri="{FF2B5EF4-FFF2-40B4-BE49-F238E27FC236}">
                  <a16:creationId xmlns:a16="http://schemas.microsoft.com/office/drawing/2014/main" id="{22ABEDD8-D513-4704-B7AC-D85ADE550CB9}"/>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DB5F0F57-614A-4D42-ACC4-CCA3797DB504}"/>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9" name="Freeform 7">
            <a:extLst>
              <a:ext uri="{FF2B5EF4-FFF2-40B4-BE49-F238E27FC236}">
                <a16:creationId xmlns:a16="http://schemas.microsoft.com/office/drawing/2014/main" id="{D672D358-8267-4C78-B849-2477FAD59141}"/>
              </a:ext>
            </a:extLst>
          </p:cNvPr>
          <p:cNvSpPr>
            <a:spLocks noEditPoints="1"/>
          </p:cNvSpPr>
          <p:nvPr/>
        </p:nvSpPr>
        <p:spPr bwMode="auto">
          <a:xfrm>
            <a:off x="1151684" y="2294845"/>
            <a:ext cx="518819" cy="1144203"/>
          </a:xfrm>
          <a:custGeom>
            <a:avLst/>
            <a:gdLst>
              <a:gd name="T0" fmla="*/ 212 w 427"/>
              <a:gd name="T1" fmla="*/ 200 h 943"/>
              <a:gd name="T2" fmla="*/ 312 w 427"/>
              <a:gd name="T3" fmla="*/ 100 h 943"/>
              <a:gd name="T4" fmla="*/ 212 w 427"/>
              <a:gd name="T5" fmla="*/ 0 h 943"/>
              <a:gd name="T6" fmla="*/ 112 w 427"/>
              <a:gd name="T7" fmla="*/ 100 h 943"/>
              <a:gd name="T8" fmla="*/ 212 w 427"/>
              <a:gd name="T9" fmla="*/ 200 h 943"/>
              <a:gd name="T10" fmla="*/ 385 w 427"/>
              <a:gd name="T11" fmla="*/ 341 h 943"/>
              <a:gd name="T12" fmla="*/ 272 w 427"/>
              <a:gd name="T13" fmla="*/ 223 h 943"/>
              <a:gd name="T14" fmla="*/ 155 w 427"/>
              <a:gd name="T15" fmla="*/ 223 h 943"/>
              <a:gd name="T16" fmla="*/ 41 w 427"/>
              <a:gd name="T17" fmla="*/ 341 h 943"/>
              <a:gd name="T18" fmla="*/ 0 w 427"/>
              <a:gd name="T19" fmla="*/ 646 h 943"/>
              <a:gd name="T20" fmla="*/ 31 w 427"/>
              <a:gd name="T21" fmla="*/ 682 h 943"/>
              <a:gd name="T22" fmla="*/ 61 w 427"/>
              <a:gd name="T23" fmla="*/ 646 h 943"/>
              <a:gd name="T24" fmla="*/ 103 w 427"/>
              <a:gd name="T25" fmla="*/ 319 h 943"/>
              <a:gd name="T26" fmla="*/ 120 w 427"/>
              <a:gd name="T27" fmla="*/ 319 h 943"/>
              <a:gd name="T28" fmla="*/ 120 w 427"/>
              <a:gd name="T29" fmla="*/ 323 h 943"/>
              <a:gd name="T30" fmla="*/ 76 w 427"/>
              <a:gd name="T31" fmla="*/ 686 h 943"/>
              <a:gd name="T32" fmla="*/ 94 w 427"/>
              <a:gd name="T33" fmla="*/ 710 h 943"/>
              <a:gd name="T34" fmla="*/ 120 w 427"/>
              <a:gd name="T35" fmla="*/ 710 h 943"/>
              <a:gd name="T36" fmla="*/ 120 w 427"/>
              <a:gd name="T37" fmla="*/ 897 h 943"/>
              <a:gd name="T38" fmla="*/ 160 w 427"/>
              <a:gd name="T39" fmla="*/ 943 h 943"/>
              <a:gd name="T40" fmla="*/ 200 w 427"/>
              <a:gd name="T41" fmla="*/ 897 h 943"/>
              <a:gd name="T42" fmla="*/ 200 w 427"/>
              <a:gd name="T43" fmla="*/ 710 h 943"/>
              <a:gd name="T44" fmla="*/ 226 w 427"/>
              <a:gd name="T45" fmla="*/ 710 h 943"/>
              <a:gd name="T46" fmla="*/ 226 w 427"/>
              <a:gd name="T47" fmla="*/ 897 h 943"/>
              <a:gd name="T48" fmla="*/ 266 w 427"/>
              <a:gd name="T49" fmla="*/ 943 h 943"/>
              <a:gd name="T50" fmla="*/ 306 w 427"/>
              <a:gd name="T51" fmla="*/ 897 h 943"/>
              <a:gd name="T52" fmla="*/ 306 w 427"/>
              <a:gd name="T53" fmla="*/ 710 h 943"/>
              <a:gd name="T54" fmla="*/ 332 w 427"/>
              <a:gd name="T55" fmla="*/ 710 h 943"/>
              <a:gd name="T56" fmla="*/ 350 w 427"/>
              <a:gd name="T57" fmla="*/ 686 h 943"/>
              <a:gd name="T58" fmla="*/ 306 w 427"/>
              <a:gd name="T59" fmla="*/ 319 h 943"/>
              <a:gd name="T60" fmla="*/ 324 w 427"/>
              <a:gd name="T61" fmla="*/ 319 h 943"/>
              <a:gd name="T62" fmla="*/ 366 w 427"/>
              <a:gd name="T63" fmla="*/ 646 h 943"/>
              <a:gd name="T64" fmla="*/ 396 w 427"/>
              <a:gd name="T65" fmla="*/ 682 h 943"/>
              <a:gd name="T66" fmla="*/ 427 w 427"/>
              <a:gd name="T67" fmla="*/ 646 h 943"/>
              <a:gd name="T68" fmla="*/ 385 w 427"/>
              <a:gd name="T69" fmla="*/ 341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943">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 name="Group 11">
            <a:extLst>
              <a:ext uri="{FF2B5EF4-FFF2-40B4-BE49-F238E27FC236}">
                <a16:creationId xmlns:a16="http://schemas.microsoft.com/office/drawing/2014/main" id="{CA40F598-FE51-4E1A-9BC6-3B8B38988BD6}"/>
              </a:ext>
            </a:extLst>
          </p:cNvPr>
          <p:cNvGrpSpPr/>
          <p:nvPr/>
        </p:nvGrpSpPr>
        <p:grpSpPr>
          <a:xfrm>
            <a:off x="3380875" y="2294845"/>
            <a:ext cx="479927" cy="1144203"/>
            <a:chOff x="6531470" y="1874255"/>
            <a:chExt cx="979488" cy="2335213"/>
          </a:xfrm>
          <a:solidFill>
            <a:schemeClr val="accent2"/>
          </a:solidFill>
        </p:grpSpPr>
        <p:sp>
          <p:nvSpPr>
            <p:cNvPr id="14" name="Freeform 5">
              <a:extLst>
                <a:ext uri="{FF2B5EF4-FFF2-40B4-BE49-F238E27FC236}">
                  <a16:creationId xmlns:a16="http://schemas.microsoft.com/office/drawing/2014/main" id="{848FBDB5-423A-4A4F-AE38-752D8A9DEDFE}"/>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
              <a:extLst>
                <a:ext uri="{FF2B5EF4-FFF2-40B4-BE49-F238E27FC236}">
                  <a16:creationId xmlns:a16="http://schemas.microsoft.com/office/drawing/2014/main" id="{B68F9CAE-6D95-46D9-8420-82E0599884AE}"/>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3" name="Freeform 7">
            <a:extLst>
              <a:ext uri="{FF2B5EF4-FFF2-40B4-BE49-F238E27FC236}">
                <a16:creationId xmlns:a16="http://schemas.microsoft.com/office/drawing/2014/main" id="{A7D7CB75-0ECE-47CE-925F-0DCC66E0C832}"/>
              </a:ext>
            </a:extLst>
          </p:cNvPr>
          <p:cNvSpPr>
            <a:spLocks noEditPoints="1"/>
          </p:cNvSpPr>
          <p:nvPr/>
        </p:nvSpPr>
        <p:spPr bwMode="auto">
          <a:xfrm>
            <a:off x="2632142" y="2294845"/>
            <a:ext cx="518819" cy="1144203"/>
          </a:xfrm>
          <a:custGeom>
            <a:avLst/>
            <a:gdLst>
              <a:gd name="T0" fmla="*/ 212 w 427"/>
              <a:gd name="T1" fmla="*/ 200 h 943"/>
              <a:gd name="T2" fmla="*/ 312 w 427"/>
              <a:gd name="T3" fmla="*/ 100 h 943"/>
              <a:gd name="T4" fmla="*/ 212 w 427"/>
              <a:gd name="T5" fmla="*/ 0 h 943"/>
              <a:gd name="T6" fmla="*/ 112 w 427"/>
              <a:gd name="T7" fmla="*/ 100 h 943"/>
              <a:gd name="T8" fmla="*/ 212 w 427"/>
              <a:gd name="T9" fmla="*/ 200 h 943"/>
              <a:gd name="T10" fmla="*/ 385 w 427"/>
              <a:gd name="T11" fmla="*/ 341 h 943"/>
              <a:gd name="T12" fmla="*/ 272 w 427"/>
              <a:gd name="T13" fmla="*/ 223 h 943"/>
              <a:gd name="T14" fmla="*/ 155 w 427"/>
              <a:gd name="T15" fmla="*/ 223 h 943"/>
              <a:gd name="T16" fmla="*/ 41 w 427"/>
              <a:gd name="T17" fmla="*/ 341 h 943"/>
              <a:gd name="T18" fmla="*/ 0 w 427"/>
              <a:gd name="T19" fmla="*/ 646 h 943"/>
              <a:gd name="T20" fmla="*/ 31 w 427"/>
              <a:gd name="T21" fmla="*/ 682 h 943"/>
              <a:gd name="T22" fmla="*/ 61 w 427"/>
              <a:gd name="T23" fmla="*/ 646 h 943"/>
              <a:gd name="T24" fmla="*/ 103 w 427"/>
              <a:gd name="T25" fmla="*/ 319 h 943"/>
              <a:gd name="T26" fmla="*/ 120 w 427"/>
              <a:gd name="T27" fmla="*/ 319 h 943"/>
              <a:gd name="T28" fmla="*/ 120 w 427"/>
              <a:gd name="T29" fmla="*/ 323 h 943"/>
              <a:gd name="T30" fmla="*/ 76 w 427"/>
              <a:gd name="T31" fmla="*/ 686 h 943"/>
              <a:gd name="T32" fmla="*/ 94 w 427"/>
              <a:gd name="T33" fmla="*/ 710 h 943"/>
              <a:gd name="T34" fmla="*/ 120 w 427"/>
              <a:gd name="T35" fmla="*/ 710 h 943"/>
              <a:gd name="T36" fmla="*/ 120 w 427"/>
              <a:gd name="T37" fmla="*/ 897 h 943"/>
              <a:gd name="T38" fmla="*/ 160 w 427"/>
              <a:gd name="T39" fmla="*/ 943 h 943"/>
              <a:gd name="T40" fmla="*/ 200 w 427"/>
              <a:gd name="T41" fmla="*/ 897 h 943"/>
              <a:gd name="T42" fmla="*/ 200 w 427"/>
              <a:gd name="T43" fmla="*/ 710 h 943"/>
              <a:gd name="T44" fmla="*/ 226 w 427"/>
              <a:gd name="T45" fmla="*/ 710 h 943"/>
              <a:gd name="T46" fmla="*/ 226 w 427"/>
              <a:gd name="T47" fmla="*/ 897 h 943"/>
              <a:gd name="T48" fmla="*/ 266 w 427"/>
              <a:gd name="T49" fmla="*/ 943 h 943"/>
              <a:gd name="T50" fmla="*/ 306 w 427"/>
              <a:gd name="T51" fmla="*/ 897 h 943"/>
              <a:gd name="T52" fmla="*/ 306 w 427"/>
              <a:gd name="T53" fmla="*/ 710 h 943"/>
              <a:gd name="T54" fmla="*/ 332 w 427"/>
              <a:gd name="T55" fmla="*/ 710 h 943"/>
              <a:gd name="T56" fmla="*/ 350 w 427"/>
              <a:gd name="T57" fmla="*/ 686 h 943"/>
              <a:gd name="T58" fmla="*/ 306 w 427"/>
              <a:gd name="T59" fmla="*/ 319 h 943"/>
              <a:gd name="T60" fmla="*/ 324 w 427"/>
              <a:gd name="T61" fmla="*/ 319 h 943"/>
              <a:gd name="T62" fmla="*/ 366 w 427"/>
              <a:gd name="T63" fmla="*/ 646 h 943"/>
              <a:gd name="T64" fmla="*/ 396 w 427"/>
              <a:gd name="T65" fmla="*/ 682 h 943"/>
              <a:gd name="T66" fmla="*/ 427 w 427"/>
              <a:gd name="T67" fmla="*/ 646 h 943"/>
              <a:gd name="T68" fmla="*/ 385 w 427"/>
              <a:gd name="T69" fmla="*/ 341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943">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7" name="Group 16">
            <a:extLst>
              <a:ext uri="{FF2B5EF4-FFF2-40B4-BE49-F238E27FC236}">
                <a16:creationId xmlns:a16="http://schemas.microsoft.com/office/drawing/2014/main" id="{99694210-62E4-4557-A37C-1AE21E4D8D19}"/>
              </a:ext>
            </a:extLst>
          </p:cNvPr>
          <p:cNvGrpSpPr/>
          <p:nvPr/>
        </p:nvGrpSpPr>
        <p:grpSpPr>
          <a:xfrm>
            <a:off x="4861332" y="2294845"/>
            <a:ext cx="479927" cy="1144203"/>
            <a:chOff x="6531470" y="1874255"/>
            <a:chExt cx="979488" cy="2335213"/>
          </a:xfrm>
          <a:noFill/>
        </p:grpSpPr>
        <p:sp>
          <p:nvSpPr>
            <p:cNvPr id="20" name="Freeform 5">
              <a:extLst>
                <a:ext uri="{FF2B5EF4-FFF2-40B4-BE49-F238E27FC236}">
                  <a16:creationId xmlns:a16="http://schemas.microsoft.com/office/drawing/2014/main" id="{73EE3A8D-B5D2-4E20-AF36-833659C9034B}"/>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1" name="Freeform 6">
              <a:extLst>
                <a:ext uri="{FF2B5EF4-FFF2-40B4-BE49-F238E27FC236}">
                  <a16:creationId xmlns:a16="http://schemas.microsoft.com/office/drawing/2014/main" id="{F26E6D1E-7FE9-4E96-833A-513450A2527B}"/>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solidFill>
                <a:schemeClr val="accent2"/>
              </a:solidFill>
            </a:ln>
          </p:spPr>
          <p:txBody>
            <a:bodyPr vert="horz" wrap="square" lIns="91440" tIns="45720" rIns="91440" bIns="45720" numCol="1" anchor="t" anchorCtr="0" compatLnSpc="1">
              <a:prstTxWarp prst="textNoShape">
                <a:avLst/>
              </a:prstTxWarp>
            </a:bodyPr>
            <a:lstStyle/>
            <a:p>
              <a:endParaRPr lang="en-US"/>
            </a:p>
          </p:txBody>
        </p:sp>
      </p:grpSp>
      <p:sp>
        <p:nvSpPr>
          <p:cNvPr id="19" name="Freeform 7">
            <a:extLst>
              <a:ext uri="{FF2B5EF4-FFF2-40B4-BE49-F238E27FC236}">
                <a16:creationId xmlns:a16="http://schemas.microsoft.com/office/drawing/2014/main" id="{411EB245-2FE3-4E47-A2D1-39B996DB59EB}"/>
              </a:ext>
            </a:extLst>
          </p:cNvPr>
          <p:cNvSpPr>
            <a:spLocks noEditPoints="1"/>
          </p:cNvSpPr>
          <p:nvPr/>
        </p:nvSpPr>
        <p:spPr bwMode="auto">
          <a:xfrm>
            <a:off x="4112599" y="2294845"/>
            <a:ext cx="518819" cy="1144203"/>
          </a:xfrm>
          <a:custGeom>
            <a:avLst/>
            <a:gdLst>
              <a:gd name="T0" fmla="*/ 212 w 427"/>
              <a:gd name="T1" fmla="*/ 200 h 943"/>
              <a:gd name="T2" fmla="*/ 312 w 427"/>
              <a:gd name="T3" fmla="*/ 100 h 943"/>
              <a:gd name="T4" fmla="*/ 212 w 427"/>
              <a:gd name="T5" fmla="*/ 0 h 943"/>
              <a:gd name="T6" fmla="*/ 112 w 427"/>
              <a:gd name="T7" fmla="*/ 100 h 943"/>
              <a:gd name="T8" fmla="*/ 212 w 427"/>
              <a:gd name="T9" fmla="*/ 200 h 943"/>
              <a:gd name="T10" fmla="*/ 385 w 427"/>
              <a:gd name="T11" fmla="*/ 341 h 943"/>
              <a:gd name="T12" fmla="*/ 272 w 427"/>
              <a:gd name="T13" fmla="*/ 223 h 943"/>
              <a:gd name="T14" fmla="*/ 155 w 427"/>
              <a:gd name="T15" fmla="*/ 223 h 943"/>
              <a:gd name="T16" fmla="*/ 41 w 427"/>
              <a:gd name="T17" fmla="*/ 341 h 943"/>
              <a:gd name="T18" fmla="*/ 0 w 427"/>
              <a:gd name="T19" fmla="*/ 646 h 943"/>
              <a:gd name="T20" fmla="*/ 31 w 427"/>
              <a:gd name="T21" fmla="*/ 682 h 943"/>
              <a:gd name="T22" fmla="*/ 61 w 427"/>
              <a:gd name="T23" fmla="*/ 646 h 943"/>
              <a:gd name="T24" fmla="*/ 103 w 427"/>
              <a:gd name="T25" fmla="*/ 319 h 943"/>
              <a:gd name="T26" fmla="*/ 120 w 427"/>
              <a:gd name="T27" fmla="*/ 319 h 943"/>
              <a:gd name="T28" fmla="*/ 120 w 427"/>
              <a:gd name="T29" fmla="*/ 323 h 943"/>
              <a:gd name="T30" fmla="*/ 76 w 427"/>
              <a:gd name="T31" fmla="*/ 686 h 943"/>
              <a:gd name="T32" fmla="*/ 94 w 427"/>
              <a:gd name="T33" fmla="*/ 710 h 943"/>
              <a:gd name="T34" fmla="*/ 120 w 427"/>
              <a:gd name="T35" fmla="*/ 710 h 943"/>
              <a:gd name="T36" fmla="*/ 120 w 427"/>
              <a:gd name="T37" fmla="*/ 897 h 943"/>
              <a:gd name="T38" fmla="*/ 160 w 427"/>
              <a:gd name="T39" fmla="*/ 943 h 943"/>
              <a:gd name="T40" fmla="*/ 200 w 427"/>
              <a:gd name="T41" fmla="*/ 897 h 943"/>
              <a:gd name="T42" fmla="*/ 200 w 427"/>
              <a:gd name="T43" fmla="*/ 710 h 943"/>
              <a:gd name="T44" fmla="*/ 226 w 427"/>
              <a:gd name="T45" fmla="*/ 710 h 943"/>
              <a:gd name="T46" fmla="*/ 226 w 427"/>
              <a:gd name="T47" fmla="*/ 897 h 943"/>
              <a:gd name="T48" fmla="*/ 266 w 427"/>
              <a:gd name="T49" fmla="*/ 943 h 943"/>
              <a:gd name="T50" fmla="*/ 306 w 427"/>
              <a:gd name="T51" fmla="*/ 897 h 943"/>
              <a:gd name="T52" fmla="*/ 306 w 427"/>
              <a:gd name="T53" fmla="*/ 710 h 943"/>
              <a:gd name="T54" fmla="*/ 332 w 427"/>
              <a:gd name="T55" fmla="*/ 710 h 943"/>
              <a:gd name="T56" fmla="*/ 350 w 427"/>
              <a:gd name="T57" fmla="*/ 686 h 943"/>
              <a:gd name="T58" fmla="*/ 306 w 427"/>
              <a:gd name="T59" fmla="*/ 319 h 943"/>
              <a:gd name="T60" fmla="*/ 324 w 427"/>
              <a:gd name="T61" fmla="*/ 319 h 943"/>
              <a:gd name="T62" fmla="*/ 366 w 427"/>
              <a:gd name="T63" fmla="*/ 646 h 943"/>
              <a:gd name="T64" fmla="*/ 396 w 427"/>
              <a:gd name="T65" fmla="*/ 682 h 943"/>
              <a:gd name="T66" fmla="*/ 427 w 427"/>
              <a:gd name="T67" fmla="*/ 646 h 943"/>
              <a:gd name="T68" fmla="*/ 385 w 427"/>
              <a:gd name="T69" fmla="*/ 341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943">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4" name="Group 33">
            <a:extLst>
              <a:ext uri="{FF2B5EF4-FFF2-40B4-BE49-F238E27FC236}">
                <a16:creationId xmlns:a16="http://schemas.microsoft.com/office/drawing/2014/main" id="{74091CF5-5A49-4DD7-A4A7-3D61559A1DD9}"/>
              </a:ext>
            </a:extLst>
          </p:cNvPr>
          <p:cNvGrpSpPr/>
          <p:nvPr/>
        </p:nvGrpSpPr>
        <p:grpSpPr>
          <a:xfrm>
            <a:off x="1900417" y="3659188"/>
            <a:ext cx="479927" cy="1144203"/>
            <a:chOff x="6531470" y="1874255"/>
            <a:chExt cx="979488" cy="2335213"/>
          </a:xfrm>
          <a:solidFill>
            <a:schemeClr val="accent2"/>
          </a:solidFill>
        </p:grpSpPr>
        <p:sp>
          <p:nvSpPr>
            <p:cNvPr id="36" name="Freeform 5">
              <a:extLst>
                <a:ext uri="{FF2B5EF4-FFF2-40B4-BE49-F238E27FC236}">
                  <a16:creationId xmlns:a16="http://schemas.microsoft.com/office/drawing/2014/main" id="{275EF289-E495-4D51-A718-EB6788ED5957}"/>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
              <a:extLst>
                <a:ext uri="{FF2B5EF4-FFF2-40B4-BE49-F238E27FC236}">
                  <a16:creationId xmlns:a16="http://schemas.microsoft.com/office/drawing/2014/main" id="{C22EF035-4D54-4BC1-81D3-5C78504F0AD3}"/>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5" name="Freeform 7">
            <a:extLst>
              <a:ext uri="{FF2B5EF4-FFF2-40B4-BE49-F238E27FC236}">
                <a16:creationId xmlns:a16="http://schemas.microsoft.com/office/drawing/2014/main" id="{BF93DA83-B299-4AB1-98EB-EEEEF6C5D759}"/>
              </a:ext>
            </a:extLst>
          </p:cNvPr>
          <p:cNvSpPr>
            <a:spLocks noEditPoints="1"/>
          </p:cNvSpPr>
          <p:nvPr/>
        </p:nvSpPr>
        <p:spPr bwMode="auto">
          <a:xfrm>
            <a:off x="1151684" y="3659188"/>
            <a:ext cx="518819" cy="1144203"/>
          </a:xfrm>
          <a:custGeom>
            <a:avLst/>
            <a:gdLst>
              <a:gd name="T0" fmla="*/ 212 w 427"/>
              <a:gd name="T1" fmla="*/ 200 h 943"/>
              <a:gd name="T2" fmla="*/ 312 w 427"/>
              <a:gd name="T3" fmla="*/ 100 h 943"/>
              <a:gd name="T4" fmla="*/ 212 w 427"/>
              <a:gd name="T5" fmla="*/ 0 h 943"/>
              <a:gd name="T6" fmla="*/ 112 w 427"/>
              <a:gd name="T7" fmla="*/ 100 h 943"/>
              <a:gd name="T8" fmla="*/ 212 w 427"/>
              <a:gd name="T9" fmla="*/ 200 h 943"/>
              <a:gd name="T10" fmla="*/ 385 w 427"/>
              <a:gd name="T11" fmla="*/ 341 h 943"/>
              <a:gd name="T12" fmla="*/ 272 w 427"/>
              <a:gd name="T13" fmla="*/ 223 h 943"/>
              <a:gd name="T14" fmla="*/ 155 w 427"/>
              <a:gd name="T15" fmla="*/ 223 h 943"/>
              <a:gd name="T16" fmla="*/ 41 w 427"/>
              <a:gd name="T17" fmla="*/ 341 h 943"/>
              <a:gd name="T18" fmla="*/ 0 w 427"/>
              <a:gd name="T19" fmla="*/ 646 h 943"/>
              <a:gd name="T20" fmla="*/ 31 w 427"/>
              <a:gd name="T21" fmla="*/ 682 h 943"/>
              <a:gd name="T22" fmla="*/ 61 w 427"/>
              <a:gd name="T23" fmla="*/ 646 h 943"/>
              <a:gd name="T24" fmla="*/ 103 w 427"/>
              <a:gd name="T25" fmla="*/ 319 h 943"/>
              <a:gd name="T26" fmla="*/ 120 w 427"/>
              <a:gd name="T27" fmla="*/ 319 h 943"/>
              <a:gd name="T28" fmla="*/ 120 w 427"/>
              <a:gd name="T29" fmla="*/ 323 h 943"/>
              <a:gd name="T30" fmla="*/ 76 w 427"/>
              <a:gd name="T31" fmla="*/ 686 h 943"/>
              <a:gd name="T32" fmla="*/ 94 w 427"/>
              <a:gd name="T33" fmla="*/ 710 h 943"/>
              <a:gd name="T34" fmla="*/ 120 w 427"/>
              <a:gd name="T35" fmla="*/ 710 h 943"/>
              <a:gd name="T36" fmla="*/ 120 w 427"/>
              <a:gd name="T37" fmla="*/ 897 h 943"/>
              <a:gd name="T38" fmla="*/ 160 w 427"/>
              <a:gd name="T39" fmla="*/ 943 h 943"/>
              <a:gd name="T40" fmla="*/ 200 w 427"/>
              <a:gd name="T41" fmla="*/ 897 h 943"/>
              <a:gd name="T42" fmla="*/ 200 w 427"/>
              <a:gd name="T43" fmla="*/ 710 h 943"/>
              <a:gd name="T44" fmla="*/ 226 w 427"/>
              <a:gd name="T45" fmla="*/ 710 h 943"/>
              <a:gd name="T46" fmla="*/ 226 w 427"/>
              <a:gd name="T47" fmla="*/ 897 h 943"/>
              <a:gd name="T48" fmla="*/ 266 w 427"/>
              <a:gd name="T49" fmla="*/ 943 h 943"/>
              <a:gd name="T50" fmla="*/ 306 w 427"/>
              <a:gd name="T51" fmla="*/ 897 h 943"/>
              <a:gd name="T52" fmla="*/ 306 w 427"/>
              <a:gd name="T53" fmla="*/ 710 h 943"/>
              <a:gd name="T54" fmla="*/ 332 w 427"/>
              <a:gd name="T55" fmla="*/ 710 h 943"/>
              <a:gd name="T56" fmla="*/ 350 w 427"/>
              <a:gd name="T57" fmla="*/ 686 h 943"/>
              <a:gd name="T58" fmla="*/ 306 w 427"/>
              <a:gd name="T59" fmla="*/ 319 h 943"/>
              <a:gd name="T60" fmla="*/ 324 w 427"/>
              <a:gd name="T61" fmla="*/ 319 h 943"/>
              <a:gd name="T62" fmla="*/ 366 w 427"/>
              <a:gd name="T63" fmla="*/ 646 h 943"/>
              <a:gd name="T64" fmla="*/ 396 w 427"/>
              <a:gd name="T65" fmla="*/ 682 h 943"/>
              <a:gd name="T66" fmla="*/ 427 w 427"/>
              <a:gd name="T67" fmla="*/ 646 h 943"/>
              <a:gd name="T68" fmla="*/ 385 w 427"/>
              <a:gd name="T69" fmla="*/ 341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943">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0B9E1ECC-9AEB-4493-A785-F0AD1643163B}"/>
              </a:ext>
            </a:extLst>
          </p:cNvPr>
          <p:cNvGrpSpPr/>
          <p:nvPr/>
        </p:nvGrpSpPr>
        <p:grpSpPr>
          <a:xfrm>
            <a:off x="3380875" y="3659188"/>
            <a:ext cx="479927" cy="1144203"/>
            <a:chOff x="6531470" y="1874255"/>
            <a:chExt cx="979488" cy="2335213"/>
          </a:xfrm>
          <a:solidFill>
            <a:schemeClr val="accent2"/>
          </a:solidFill>
        </p:grpSpPr>
        <p:sp>
          <p:nvSpPr>
            <p:cNvPr id="32" name="Freeform 5">
              <a:extLst>
                <a:ext uri="{FF2B5EF4-FFF2-40B4-BE49-F238E27FC236}">
                  <a16:creationId xmlns:a16="http://schemas.microsoft.com/office/drawing/2014/main" id="{3217D624-05EF-45D3-92CD-0F6BC524AED4}"/>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
              <a:extLst>
                <a:ext uri="{FF2B5EF4-FFF2-40B4-BE49-F238E27FC236}">
                  <a16:creationId xmlns:a16="http://schemas.microsoft.com/office/drawing/2014/main" id="{6EA883AD-71AA-4C6D-B9D4-29499842F526}"/>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1" name="Freeform 7">
            <a:extLst>
              <a:ext uri="{FF2B5EF4-FFF2-40B4-BE49-F238E27FC236}">
                <a16:creationId xmlns:a16="http://schemas.microsoft.com/office/drawing/2014/main" id="{C6CE8AF1-093A-44E7-9623-7649C0BF650E}"/>
              </a:ext>
            </a:extLst>
          </p:cNvPr>
          <p:cNvSpPr>
            <a:spLocks noEditPoints="1"/>
          </p:cNvSpPr>
          <p:nvPr/>
        </p:nvSpPr>
        <p:spPr bwMode="auto">
          <a:xfrm>
            <a:off x="2632142" y="3659188"/>
            <a:ext cx="518819" cy="1144203"/>
          </a:xfrm>
          <a:custGeom>
            <a:avLst/>
            <a:gdLst>
              <a:gd name="T0" fmla="*/ 212 w 427"/>
              <a:gd name="T1" fmla="*/ 200 h 943"/>
              <a:gd name="T2" fmla="*/ 312 w 427"/>
              <a:gd name="T3" fmla="*/ 100 h 943"/>
              <a:gd name="T4" fmla="*/ 212 w 427"/>
              <a:gd name="T5" fmla="*/ 0 h 943"/>
              <a:gd name="T6" fmla="*/ 112 w 427"/>
              <a:gd name="T7" fmla="*/ 100 h 943"/>
              <a:gd name="T8" fmla="*/ 212 w 427"/>
              <a:gd name="T9" fmla="*/ 200 h 943"/>
              <a:gd name="T10" fmla="*/ 385 w 427"/>
              <a:gd name="T11" fmla="*/ 341 h 943"/>
              <a:gd name="T12" fmla="*/ 272 w 427"/>
              <a:gd name="T13" fmla="*/ 223 h 943"/>
              <a:gd name="T14" fmla="*/ 155 w 427"/>
              <a:gd name="T15" fmla="*/ 223 h 943"/>
              <a:gd name="T16" fmla="*/ 41 w 427"/>
              <a:gd name="T17" fmla="*/ 341 h 943"/>
              <a:gd name="T18" fmla="*/ 0 w 427"/>
              <a:gd name="T19" fmla="*/ 646 h 943"/>
              <a:gd name="T20" fmla="*/ 31 w 427"/>
              <a:gd name="T21" fmla="*/ 682 h 943"/>
              <a:gd name="T22" fmla="*/ 61 w 427"/>
              <a:gd name="T23" fmla="*/ 646 h 943"/>
              <a:gd name="T24" fmla="*/ 103 w 427"/>
              <a:gd name="T25" fmla="*/ 319 h 943"/>
              <a:gd name="T26" fmla="*/ 120 w 427"/>
              <a:gd name="T27" fmla="*/ 319 h 943"/>
              <a:gd name="T28" fmla="*/ 120 w 427"/>
              <a:gd name="T29" fmla="*/ 323 h 943"/>
              <a:gd name="T30" fmla="*/ 76 w 427"/>
              <a:gd name="T31" fmla="*/ 686 h 943"/>
              <a:gd name="T32" fmla="*/ 94 w 427"/>
              <a:gd name="T33" fmla="*/ 710 h 943"/>
              <a:gd name="T34" fmla="*/ 120 w 427"/>
              <a:gd name="T35" fmla="*/ 710 h 943"/>
              <a:gd name="T36" fmla="*/ 120 w 427"/>
              <a:gd name="T37" fmla="*/ 897 h 943"/>
              <a:gd name="T38" fmla="*/ 160 w 427"/>
              <a:gd name="T39" fmla="*/ 943 h 943"/>
              <a:gd name="T40" fmla="*/ 200 w 427"/>
              <a:gd name="T41" fmla="*/ 897 h 943"/>
              <a:gd name="T42" fmla="*/ 200 w 427"/>
              <a:gd name="T43" fmla="*/ 710 h 943"/>
              <a:gd name="T44" fmla="*/ 226 w 427"/>
              <a:gd name="T45" fmla="*/ 710 h 943"/>
              <a:gd name="T46" fmla="*/ 226 w 427"/>
              <a:gd name="T47" fmla="*/ 897 h 943"/>
              <a:gd name="T48" fmla="*/ 266 w 427"/>
              <a:gd name="T49" fmla="*/ 943 h 943"/>
              <a:gd name="T50" fmla="*/ 306 w 427"/>
              <a:gd name="T51" fmla="*/ 897 h 943"/>
              <a:gd name="T52" fmla="*/ 306 w 427"/>
              <a:gd name="T53" fmla="*/ 710 h 943"/>
              <a:gd name="T54" fmla="*/ 332 w 427"/>
              <a:gd name="T55" fmla="*/ 710 h 943"/>
              <a:gd name="T56" fmla="*/ 350 w 427"/>
              <a:gd name="T57" fmla="*/ 686 h 943"/>
              <a:gd name="T58" fmla="*/ 306 w 427"/>
              <a:gd name="T59" fmla="*/ 319 h 943"/>
              <a:gd name="T60" fmla="*/ 324 w 427"/>
              <a:gd name="T61" fmla="*/ 319 h 943"/>
              <a:gd name="T62" fmla="*/ 366 w 427"/>
              <a:gd name="T63" fmla="*/ 646 h 943"/>
              <a:gd name="T64" fmla="*/ 396 w 427"/>
              <a:gd name="T65" fmla="*/ 682 h 943"/>
              <a:gd name="T66" fmla="*/ 427 w 427"/>
              <a:gd name="T67" fmla="*/ 646 h 943"/>
              <a:gd name="T68" fmla="*/ 385 w 427"/>
              <a:gd name="T69" fmla="*/ 341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943">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D145F187-828F-43D1-94C7-C33BD1D3F0B5}"/>
              </a:ext>
            </a:extLst>
          </p:cNvPr>
          <p:cNvGrpSpPr/>
          <p:nvPr/>
        </p:nvGrpSpPr>
        <p:grpSpPr>
          <a:xfrm>
            <a:off x="4861332" y="3659188"/>
            <a:ext cx="479927" cy="1144203"/>
            <a:chOff x="6531470" y="1874255"/>
            <a:chExt cx="979488" cy="2335213"/>
          </a:xfrm>
          <a:noFill/>
        </p:grpSpPr>
        <p:sp>
          <p:nvSpPr>
            <p:cNvPr id="28" name="Freeform 5">
              <a:extLst>
                <a:ext uri="{FF2B5EF4-FFF2-40B4-BE49-F238E27FC236}">
                  <a16:creationId xmlns:a16="http://schemas.microsoft.com/office/drawing/2014/main" id="{5DBA754A-EE17-42AE-9EB4-2C286F0DE683}"/>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 name="Freeform 6">
              <a:extLst>
                <a:ext uri="{FF2B5EF4-FFF2-40B4-BE49-F238E27FC236}">
                  <a16:creationId xmlns:a16="http://schemas.microsoft.com/office/drawing/2014/main" id="{11B3E0A4-D4B5-442B-99DB-F20A13739F47}"/>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solidFill>
                <a:schemeClr val="accent2"/>
              </a:solidFill>
            </a:ln>
          </p:spPr>
          <p:txBody>
            <a:bodyPr vert="horz" wrap="square" lIns="91440" tIns="45720" rIns="91440" bIns="45720" numCol="1" anchor="t" anchorCtr="0" compatLnSpc="1">
              <a:prstTxWarp prst="textNoShape">
                <a:avLst/>
              </a:prstTxWarp>
            </a:bodyPr>
            <a:lstStyle/>
            <a:p>
              <a:endParaRPr lang="en-US"/>
            </a:p>
          </p:txBody>
        </p:sp>
      </p:grpSp>
      <p:sp>
        <p:nvSpPr>
          <p:cNvPr id="27" name="Freeform 7">
            <a:extLst>
              <a:ext uri="{FF2B5EF4-FFF2-40B4-BE49-F238E27FC236}">
                <a16:creationId xmlns:a16="http://schemas.microsoft.com/office/drawing/2014/main" id="{190EFF23-5473-4DBA-943B-651ACDAC792E}"/>
              </a:ext>
            </a:extLst>
          </p:cNvPr>
          <p:cNvSpPr>
            <a:spLocks noEditPoints="1"/>
          </p:cNvSpPr>
          <p:nvPr/>
        </p:nvSpPr>
        <p:spPr bwMode="auto">
          <a:xfrm>
            <a:off x="4112599" y="3659188"/>
            <a:ext cx="518819" cy="1144203"/>
          </a:xfrm>
          <a:custGeom>
            <a:avLst/>
            <a:gdLst>
              <a:gd name="T0" fmla="*/ 212 w 427"/>
              <a:gd name="T1" fmla="*/ 200 h 943"/>
              <a:gd name="T2" fmla="*/ 312 w 427"/>
              <a:gd name="T3" fmla="*/ 100 h 943"/>
              <a:gd name="T4" fmla="*/ 212 w 427"/>
              <a:gd name="T5" fmla="*/ 0 h 943"/>
              <a:gd name="T6" fmla="*/ 112 w 427"/>
              <a:gd name="T7" fmla="*/ 100 h 943"/>
              <a:gd name="T8" fmla="*/ 212 w 427"/>
              <a:gd name="T9" fmla="*/ 200 h 943"/>
              <a:gd name="T10" fmla="*/ 385 w 427"/>
              <a:gd name="T11" fmla="*/ 341 h 943"/>
              <a:gd name="T12" fmla="*/ 272 w 427"/>
              <a:gd name="T13" fmla="*/ 223 h 943"/>
              <a:gd name="T14" fmla="*/ 155 w 427"/>
              <a:gd name="T15" fmla="*/ 223 h 943"/>
              <a:gd name="T16" fmla="*/ 41 w 427"/>
              <a:gd name="T17" fmla="*/ 341 h 943"/>
              <a:gd name="T18" fmla="*/ 0 w 427"/>
              <a:gd name="T19" fmla="*/ 646 h 943"/>
              <a:gd name="T20" fmla="*/ 31 w 427"/>
              <a:gd name="T21" fmla="*/ 682 h 943"/>
              <a:gd name="T22" fmla="*/ 61 w 427"/>
              <a:gd name="T23" fmla="*/ 646 h 943"/>
              <a:gd name="T24" fmla="*/ 103 w 427"/>
              <a:gd name="T25" fmla="*/ 319 h 943"/>
              <a:gd name="T26" fmla="*/ 120 w 427"/>
              <a:gd name="T27" fmla="*/ 319 h 943"/>
              <a:gd name="T28" fmla="*/ 120 w 427"/>
              <a:gd name="T29" fmla="*/ 323 h 943"/>
              <a:gd name="T30" fmla="*/ 76 w 427"/>
              <a:gd name="T31" fmla="*/ 686 h 943"/>
              <a:gd name="T32" fmla="*/ 94 w 427"/>
              <a:gd name="T33" fmla="*/ 710 h 943"/>
              <a:gd name="T34" fmla="*/ 120 w 427"/>
              <a:gd name="T35" fmla="*/ 710 h 943"/>
              <a:gd name="T36" fmla="*/ 120 w 427"/>
              <a:gd name="T37" fmla="*/ 897 h 943"/>
              <a:gd name="T38" fmla="*/ 160 w 427"/>
              <a:gd name="T39" fmla="*/ 943 h 943"/>
              <a:gd name="T40" fmla="*/ 200 w 427"/>
              <a:gd name="T41" fmla="*/ 897 h 943"/>
              <a:gd name="T42" fmla="*/ 200 w 427"/>
              <a:gd name="T43" fmla="*/ 710 h 943"/>
              <a:gd name="T44" fmla="*/ 226 w 427"/>
              <a:gd name="T45" fmla="*/ 710 h 943"/>
              <a:gd name="T46" fmla="*/ 226 w 427"/>
              <a:gd name="T47" fmla="*/ 897 h 943"/>
              <a:gd name="T48" fmla="*/ 266 w 427"/>
              <a:gd name="T49" fmla="*/ 943 h 943"/>
              <a:gd name="T50" fmla="*/ 306 w 427"/>
              <a:gd name="T51" fmla="*/ 897 h 943"/>
              <a:gd name="T52" fmla="*/ 306 w 427"/>
              <a:gd name="T53" fmla="*/ 710 h 943"/>
              <a:gd name="T54" fmla="*/ 332 w 427"/>
              <a:gd name="T55" fmla="*/ 710 h 943"/>
              <a:gd name="T56" fmla="*/ 350 w 427"/>
              <a:gd name="T57" fmla="*/ 686 h 943"/>
              <a:gd name="T58" fmla="*/ 306 w 427"/>
              <a:gd name="T59" fmla="*/ 319 h 943"/>
              <a:gd name="T60" fmla="*/ 324 w 427"/>
              <a:gd name="T61" fmla="*/ 319 h 943"/>
              <a:gd name="T62" fmla="*/ 366 w 427"/>
              <a:gd name="T63" fmla="*/ 646 h 943"/>
              <a:gd name="T64" fmla="*/ 396 w 427"/>
              <a:gd name="T65" fmla="*/ 682 h 943"/>
              <a:gd name="T66" fmla="*/ 427 w 427"/>
              <a:gd name="T67" fmla="*/ 646 h 943"/>
              <a:gd name="T68" fmla="*/ 385 w 427"/>
              <a:gd name="T69" fmla="*/ 341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943">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38" name="Straight Connector 37">
            <a:extLst>
              <a:ext uri="{FF2B5EF4-FFF2-40B4-BE49-F238E27FC236}">
                <a16:creationId xmlns:a16="http://schemas.microsoft.com/office/drawing/2014/main" id="{CBB87EE3-C9D4-4B6A-8B00-ECB1D1DDA28D}"/>
              </a:ext>
            </a:extLst>
          </p:cNvPr>
          <p:cNvCxnSpPr/>
          <p:nvPr/>
        </p:nvCxnSpPr>
        <p:spPr>
          <a:xfrm>
            <a:off x="5996298" y="2294845"/>
            <a:ext cx="0" cy="2508546"/>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8FD2B2AA-D383-4137-8519-C5E0C00D4ECE}"/>
              </a:ext>
            </a:extLst>
          </p:cNvPr>
          <p:cNvGrpSpPr/>
          <p:nvPr/>
        </p:nvGrpSpPr>
        <p:grpSpPr>
          <a:xfrm>
            <a:off x="7400069" y="2294845"/>
            <a:ext cx="479927" cy="1144203"/>
            <a:chOff x="6531470" y="1874255"/>
            <a:chExt cx="979488" cy="2335213"/>
          </a:xfrm>
          <a:solidFill>
            <a:schemeClr val="accent3"/>
          </a:solidFill>
        </p:grpSpPr>
        <p:sp>
          <p:nvSpPr>
            <p:cNvPr id="64" name="Freeform 5">
              <a:extLst>
                <a:ext uri="{FF2B5EF4-FFF2-40B4-BE49-F238E27FC236}">
                  <a16:creationId xmlns:a16="http://schemas.microsoft.com/office/drawing/2014/main" id="{8D4B89FB-6E04-46F1-ABE2-9A4FD4928E4E}"/>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
              <a:extLst>
                <a:ext uri="{FF2B5EF4-FFF2-40B4-BE49-F238E27FC236}">
                  <a16:creationId xmlns:a16="http://schemas.microsoft.com/office/drawing/2014/main" id="{FACA72D8-0C43-445C-B38A-6A6DADBC1DD2}"/>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3" name="Freeform 7">
            <a:extLst>
              <a:ext uri="{FF2B5EF4-FFF2-40B4-BE49-F238E27FC236}">
                <a16:creationId xmlns:a16="http://schemas.microsoft.com/office/drawing/2014/main" id="{E93A04F7-2040-4F6E-88FD-55D7FFBBAD27}"/>
              </a:ext>
            </a:extLst>
          </p:cNvPr>
          <p:cNvSpPr>
            <a:spLocks noEditPoints="1"/>
          </p:cNvSpPr>
          <p:nvPr/>
        </p:nvSpPr>
        <p:spPr bwMode="auto">
          <a:xfrm>
            <a:off x="6651336" y="2294845"/>
            <a:ext cx="518819" cy="1144203"/>
          </a:xfrm>
          <a:custGeom>
            <a:avLst/>
            <a:gdLst>
              <a:gd name="T0" fmla="*/ 212 w 427"/>
              <a:gd name="T1" fmla="*/ 200 h 943"/>
              <a:gd name="T2" fmla="*/ 312 w 427"/>
              <a:gd name="T3" fmla="*/ 100 h 943"/>
              <a:gd name="T4" fmla="*/ 212 w 427"/>
              <a:gd name="T5" fmla="*/ 0 h 943"/>
              <a:gd name="T6" fmla="*/ 112 w 427"/>
              <a:gd name="T7" fmla="*/ 100 h 943"/>
              <a:gd name="T8" fmla="*/ 212 w 427"/>
              <a:gd name="T9" fmla="*/ 200 h 943"/>
              <a:gd name="T10" fmla="*/ 385 w 427"/>
              <a:gd name="T11" fmla="*/ 341 h 943"/>
              <a:gd name="T12" fmla="*/ 272 w 427"/>
              <a:gd name="T13" fmla="*/ 223 h 943"/>
              <a:gd name="T14" fmla="*/ 155 w 427"/>
              <a:gd name="T15" fmla="*/ 223 h 943"/>
              <a:gd name="T16" fmla="*/ 41 w 427"/>
              <a:gd name="T17" fmla="*/ 341 h 943"/>
              <a:gd name="T18" fmla="*/ 0 w 427"/>
              <a:gd name="T19" fmla="*/ 646 h 943"/>
              <a:gd name="T20" fmla="*/ 31 w 427"/>
              <a:gd name="T21" fmla="*/ 682 h 943"/>
              <a:gd name="T22" fmla="*/ 61 w 427"/>
              <a:gd name="T23" fmla="*/ 646 h 943"/>
              <a:gd name="T24" fmla="*/ 103 w 427"/>
              <a:gd name="T25" fmla="*/ 319 h 943"/>
              <a:gd name="T26" fmla="*/ 120 w 427"/>
              <a:gd name="T27" fmla="*/ 319 h 943"/>
              <a:gd name="T28" fmla="*/ 120 w 427"/>
              <a:gd name="T29" fmla="*/ 323 h 943"/>
              <a:gd name="T30" fmla="*/ 76 w 427"/>
              <a:gd name="T31" fmla="*/ 686 h 943"/>
              <a:gd name="T32" fmla="*/ 94 w 427"/>
              <a:gd name="T33" fmla="*/ 710 h 943"/>
              <a:gd name="T34" fmla="*/ 120 w 427"/>
              <a:gd name="T35" fmla="*/ 710 h 943"/>
              <a:gd name="T36" fmla="*/ 120 w 427"/>
              <a:gd name="T37" fmla="*/ 897 h 943"/>
              <a:gd name="T38" fmla="*/ 160 w 427"/>
              <a:gd name="T39" fmla="*/ 943 h 943"/>
              <a:gd name="T40" fmla="*/ 200 w 427"/>
              <a:gd name="T41" fmla="*/ 897 h 943"/>
              <a:gd name="T42" fmla="*/ 200 w 427"/>
              <a:gd name="T43" fmla="*/ 710 h 943"/>
              <a:gd name="T44" fmla="*/ 226 w 427"/>
              <a:gd name="T45" fmla="*/ 710 h 943"/>
              <a:gd name="T46" fmla="*/ 226 w 427"/>
              <a:gd name="T47" fmla="*/ 897 h 943"/>
              <a:gd name="T48" fmla="*/ 266 w 427"/>
              <a:gd name="T49" fmla="*/ 943 h 943"/>
              <a:gd name="T50" fmla="*/ 306 w 427"/>
              <a:gd name="T51" fmla="*/ 897 h 943"/>
              <a:gd name="T52" fmla="*/ 306 w 427"/>
              <a:gd name="T53" fmla="*/ 710 h 943"/>
              <a:gd name="T54" fmla="*/ 332 w 427"/>
              <a:gd name="T55" fmla="*/ 710 h 943"/>
              <a:gd name="T56" fmla="*/ 350 w 427"/>
              <a:gd name="T57" fmla="*/ 686 h 943"/>
              <a:gd name="T58" fmla="*/ 306 w 427"/>
              <a:gd name="T59" fmla="*/ 319 h 943"/>
              <a:gd name="T60" fmla="*/ 324 w 427"/>
              <a:gd name="T61" fmla="*/ 319 h 943"/>
              <a:gd name="T62" fmla="*/ 366 w 427"/>
              <a:gd name="T63" fmla="*/ 646 h 943"/>
              <a:gd name="T64" fmla="*/ 396 w 427"/>
              <a:gd name="T65" fmla="*/ 682 h 943"/>
              <a:gd name="T66" fmla="*/ 427 w 427"/>
              <a:gd name="T67" fmla="*/ 646 h 943"/>
              <a:gd name="T68" fmla="*/ 385 w 427"/>
              <a:gd name="T69" fmla="*/ 341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943">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4" name="Group 43">
            <a:extLst>
              <a:ext uri="{FF2B5EF4-FFF2-40B4-BE49-F238E27FC236}">
                <a16:creationId xmlns:a16="http://schemas.microsoft.com/office/drawing/2014/main" id="{E33012DA-3980-472A-95CB-0113EF5A5265}"/>
              </a:ext>
            </a:extLst>
          </p:cNvPr>
          <p:cNvGrpSpPr/>
          <p:nvPr/>
        </p:nvGrpSpPr>
        <p:grpSpPr>
          <a:xfrm>
            <a:off x="8880527" y="2294845"/>
            <a:ext cx="479927" cy="1144203"/>
            <a:chOff x="6531470" y="1874255"/>
            <a:chExt cx="979488" cy="2335213"/>
          </a:xfrm>
          <a:solidFill>
            <a:schemeClr val="accent3"/>
          </a:solidFill>
        </p:grpSpPr>
        <p:sp>
          <p:nvSpPr>
            <p:cNvPr id="62" name="Freeform 5">
              <a:extLst>
                <a:ext uri="{FF2B5EF4-FFF2-40B4-BE49-F238E27FC236}">
                  <a16:creationId xmlns:a16="http://schemas.microsoft.com/office/drawing/2014/main" id="{B7713DF5-1423-4B88-830E-3E0296F0447A}"/>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
              <a:extLst>
                <a:ext uri="{FF2B5EF4-FFF2-40B4-BE49-F238E27FC236}">
                  <a16:creationId xmlns:a16="http://schemas.microsoft.com/office/drawing/2014/main" id="{221D8EBF-058E-4B14-BCAD-22960FBB11A8}"/>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5" name="Freeform 7">
            <a:extLst>
              <a:ext uri="{FF2B5EF4-FFF2-40B4-BE49-F238E27FC236}">
                <a16:creationId xmlns:a16="http://schemas.microsoft.com/office/drawing/2014/main" id="{BD95F608-26A3-4576-A449-546DB30BC996}"/>
              </a:ext>
            </a:extLst>
          </p:cNvPr>
          <p:cNvSpPr>
            <a:spLocks noEditPoints="1"/>
          </p:cNvSpPr>
          <p:nvPr/>
        </p:nvSpPr>
        <p:spPr bwMode="auto">
          <a:xfrm>
            <a:off x="8131794" y="2294845"/>
            <a:ext cx="518819" cy="1144203"/>
          </a:xfrm>
          <a:custGeom>
            <a:avLst/>
            <a:gdLst>
              <a:gd name="T0" fmla="*/ 212 w 427"/>
              <a:gd name="T1" fmla="*/ 200 h 943"/>
              <a:gd name="T2" fmla="*/ 312 w 427"/>
              <a:gd name="T3" fmla="*/ 100 h 943"/>
              <a:gd name="T4" fmla="*/ 212 w 427"/>
              <a:gd name="T5" fmla="*/ 0 h 943"/>
              <a:gd name="T6" fmla="*/ 112 w 427"/>
              <a:gd name="T7" fmla="*/ 100 h 943"/>
              <a:gd name="T8" fmla="*/ 212 w 427"/>
              <a:gd name="T9" fmla="*/ 200 h 943"/>
              <a:gd name="T10" fmla="*/ 385 w 427"/>
              <a:gd name="T11" fmla="*/ 341 h 943"/>
              <a:gd name="T12" fmla="*/ 272 w 427"/>
              <a:gd name="T13" fmla="*/ 223 h 943"/>
              <a:gd name="T14" fmla="*/ 155 w 427"/>
              <a:gd name="T15" fmla="*/ 223 h 943"/>
              <a:gd name="T16" fmla="*/ 41 w 427"/>
              <a:gd name="T17" fmla="*/ 341 h 943"/>
              <a:gd name="T18" fmla="*/ 0 w 427"/>
              <a:gd name="T19" fmla="*/ 646 h 943"/>
              <a:gd name="T20" fmla="*/ 31 w 427"/>
              <a:gd name="T21" fmla="*/ 682 h 943"/>
              <a:gd name="T22" fmla="*/ 61 w 427"/>
              <a:gd name="T23" fmla="*/ 646 h 943"/>
              <a:gd name="T24" fmla="*/ 103 w 427"/>
              <a:gd name="T25" fmla="*/ 319 h 943"/>
              <a:gd name="T26" fmla="*/ 120 w 427"/>
              <a:gd name="T27" fmla="*/ 319 h 943"/>
              <a:gd name="T28" fmla="*/ 120 w 427"/>
              <a:gd name="T29" fmla="*/ 323 h 943"/>
              <a:gd name="T30" fmla="*/ 76 w 427"/>
              <a:gd name="T31" fmla="*/ 686 h 943"/>
              <a:gd name="T32" fmla="*/ 94 w 427"/>
              <a:gd name="T33" fmla="*/ 710 h 943"/>
              <a:gd name="T34" fmla="*/ 120 w 427"/>
              <a:gd name="T35" fmla="*/ 710 h 943"/>
              <a:gd name="T36" fmla="*/ 120 w 427"/>
              <a:gd name="T37" fmla="*/ 897 h 943"/>
              <a:gd name="T38" fmla="*/ 160 w 427"/>
              <a:gd name="T39" fmla="*/ 943 h 943"/>
              <a:gd name="T40" fmla="*/ 200 w 427"/>
              <a:gd name="T41" fmla="*/ 897 h 943"/>
              <a:gd name="T42" fmla="*/ 200 w 427"/>
              <a:gd name="T43" fmla="*/ 710 h 943"/>
              <a:gd name="T44" fmla="*/ 226 w 427"/>
              <a:gd name="T45" fmla="*/ 710 h 943"/>
              <a:gd name="T46" fmla="*/ 226 w 427"/>
              <a:gd name="T47" fmla="*/ 897 h 943"/>
              <a:gd name="T48" fmla="*/ 266 w 427"/>
              <a:gd name="T49" fmla="*/ 943 h 943"/>
              <a:gd name="T50" fmla="*/ 306 w 427"/>
              <a:gd name="T51" fmla="*/ 897 h 943"/>
              <a:gd name="T52" fmla="*/ 306 w 427"/>
              <a:gd name="T53" fmla="*/ 710 h 943"/>
              <a:gd name="T54" fmla="*/ 332 w 427"/>
              <a:gd name="T55" fmla="*/ 710 h 943"/>
              <a:gd name="T56" fmla="*/ 350 w 427"/>
              <a:gd name="T57" fmla="*/ 686 h 943"/>
              <a:gd name="T58" fmla="*/ 306 w 427"/>
              <a:gd name="T59" fmla="*/ 319 h 943"/>
              <a:gd name="T60" fmla="*/ 324 w 427"/>
              <a:gd name="T61" fmla="*/ 319 h 943"/>
              <a:gd name="T62" fmla="*/ 366 w 427"/>
              <a:gd name="T63" fmla="*/ 646 h 943"/>
              <a:gd name="T64" fmla="*/ 396 w 427"/>
              <a:gd name="T65" fmla="*/ 682 h 943"/>
              <a:gd name="T66" fmla="*/ 427 w 427"/>
              <a:gd name="T67" fmla="*/ 646 h 943"/>
              <a:gd name="T68" fmla="*/ 385 w 427"/>
              <a:gd name="T69" fmla="*/ 341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943">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6" name="Group 45">
            <a:extLst>
              <a:ext uri="{FF2B5EF4-FFF2-40B4-BE49-F238E27FC236}">
                <a16:creationId xmlns:a16="http://schemas.microsoft.com/office/drawing/2014/main" id="{A5DC13BD-1BB8-4A76-8162-F9A7E06B8C45}"/>
              </a:ext>
            </a:extLst>
          </p:cNvPr>
          <p:cNvGrpSpPr/>
          <p:nvPr/>
        </p:nvGrpSpPr>
        <p:grpSpPr>
          <a:xfrm>
            <a:off x="10360984" y="2294845"/>
            <a:ext cx="479927" cy="1144203"/>
            <a:chOff x="6531470" y="1874255"/>
            <a:chExt cx="979488" cy="2335213"/>
          </a:xfrm>
          <a:noFill/>
        </p:grpSpPr>
        <p:sp>
          <p:nvSpPr>
            <p:cNvPr id="60" name="Freeform 5">
              <a:extLst>
                <a:ext uri="{FF2B5EF4-FFF2-40B4-BE49-F238E27FC236}">
                  <a16:creationId xmlns:a16="http://schemas.microsoft.com/office/drawing/2014/main" id="{8ACA594B-E93D-497C-9162-35A710C03298}"/>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w="9525">
              <a:solidFill>
                <a:schemeClr val="accent3"/>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1" name="Freeform 6">
              <a:extLst>
                <a:ext uri="{FF2B5EF4-FFF2-40B4-BE49-F238E27FC236}">
                  <a16:creationId xmlns:a16="http://schemas.microsoft.com/office/drawing/2014/main" id="{F6552733-68B4-41F5-9E8C-EEF4EED3F1BD}"/>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solidFill>
                <a:schemeClr val="accent3"/>
              </a:solidFill>
            </a:ln>
          </p:spPr>
          <p:txBody>
            <a:bodyPr vert="horz" wrap="square" lIns="91440" tIns="45720" rIns="91440" bIns="45720" numCol="1" anchor="t" anchorCtr="0" compatLnSpc="1">
              <a:prstTxWarp prst="textNoShape">
                <a:avLst/>
              </a:prstTxWarp>
            </a:bodyPr>
            <a:lstStyle/>
            <a:p>
              <a:endParaRPr lang="en-US"/>
            </a:p>
          </p:txBody>
        </p:sp>
      </p:grpSp>
      <p:sp>
        <p:nvSpPr>
          <p:cNvPr id="47" name="Freeform 7">
            <a:extLst>
              <a:ext uri="{FF2B5EF4-FFF2-40B4-BE49-F238E27FC236}">
                <a16:creationId xmlns:a16="http://schemas.microsoft.com/office/drawing/2014/main" id="{8D799D2B-1167-4563-B5BE-6D77FC044164}"/>
              </a:ext>
            </a:extLst>
          </p:cNvPr>
          <p:cNvSpPr>
            <a:spLocks noEditPoints="1"/>
          </p:cNvSpPr>
          <p:nvPr/>
        </p:nvSpPr>
        <p:spPr bwMode="auto">
          <a:xfrm>
            <a:off x="9612251" y="2294845"/>
            <a:ext cx="518819" cy="1144203"/>
          </a:xfrm>
          <a:custGeom>
            <a:avLst/>
            <a:gdLst>
              <a:gd name="T0" fmla="*/ 212 w 427"/>
              <a:gd name="T1" fmla="*/ 200 h 943"/>
              <a:gd name="T2" fmla="*/ 312 w 427"/>
              <a:gd name="T3" fmla="*/ 100 h 943"/>
              <a:gd name="T4" fmla="*/ 212 w 427"/>
              <a:gd name="T5" fmla="*/ 0 h 943"/>
              <a:gd name="T6" fmla="*/ 112 w 427"/>
              <a:gd name="T7" fmla="*/ 100 h 943"/>
              <a:gd name="T8" fmla="*/ 212 w 427"/>
              <a:gd name="T9" fmla="*/ 200 h 943"/>
              <a:gd name="T10" fmla="*/ 385 w 427"/>
              <a:gd name="T11" fmla="*/ 341 h 943"/>
              <a:gd name="T12" fmla="*/ 272 w 427"/>
              <a:gd name="T13" fmla="*/ 223 h 943"/>
              <a:gd name="T14" fmla="*/ 155 w 427"/>
              <a:gd name="T15" fmla="*/ 223 h 943"/>
              <a:gd name="T16" fmla="*/ 41 w 427"/>
              <a:gd name="T17" fmla="*/ 341 h 943"/>
              <a:gd name="T18" fmla="*/ 0 w 427"/>
              <a:gd name="T19" fmla="*/ 646 h 943"/>
              <a:gd name="T20" fmla="*/ 31 w 427"/>
              <a:gd name="T21" fmla="*/ 682 h 943"/>
              <a:gd name="T22" fmla="*/ 61 w 427"/>
              <a:gd name="T23" fmla="*/ 646 h 943"/>
              <a:gd name="T24" fmla="*/ 103 w 427"/>
              <a:gd name="T25" fmla="*/ 319 h 943"/>
              <a:gd name="T26" fmla="*/ 120 w 427"/>
              <a:gd name="T27" fmla="*/ 319 h 943"/>
              <a:gd name="T28" fmla="*/ 120 w 427"/>
              <a:gd name="T29" fmla="*/ 323 h 943"/>
              <a:gd name="T30" fmla="*/ 76 w 427"/>
              <a:gd name="T31" fmla="*/ 686 h 943"/>
              <a:gd name="T32" fmla="*/ 94 w 427"/>
              <a:gd name="T33" fmla="*/ 710 h 943"/>
              <a:gd name="T34" fmla="*/ 120 w 427"/>
              <a:gd name="T35" fmla="*/ 710 h 943"/>
              <a:gd name="T36" fmla="*/ 120 w 427"/>
              <a:gd name="T37" fmla="*/ 897 h 943"/>
              <a:gd name="T38" fmla="*/ 160 w 427"/>
              <a:gd name="T39" fmla="*/ 943 h 943"/>
              <a:gd name="T40" fmla="*/ 200 w 427"/>
              <a:gd name="T41" fmla="*/ 897 h 943"/>
              <a:gd name="T42" fmla="*/ 200 w 427"/>
              <a:gd name="T43" fmla="*/ 710 h 943"/>
              <a:gd name="T44" fmla="*/ 226 w 427"/>
              <a:gd name="T45" fmla="*/ 710 h 943"/>
              <a:gd name="T46" fmla="*/ 226 w 427"/>
              <a:gd name="T47" fmla="*/ 897 h 943"/>
              <a:gd name="T48" fmla="*/ 266 w 427"/>
              <a:gd name="T49" fmla="*/ 943 h 943"/>
              <a:gd name="T50" fmla="*/ 306 w 427"/>
              <a:gd name="T51" fmla="*/ 897 h 943"/>
              <a:gd name="T52" fmla="*/ 306 w 427"/>
              <a:gd name="T53" fmla="*/ 710 h 943"/>
              <a:gd name="T54" fmla="*/ 332 w 427"/>
              <a:gd name="T55" fmla="*/ 710 h 943"/>
              <a:gd name="T56" fmla="*/ 350 w 427"/>
              <a:gd name="T57" fmla="*/ 686 h 943"/>
              <a:gd name="T58" fmla="*/ 306 w 427"/>
              <a:gd name="T59" fmla="*/ 319 h 943"/>
              <a:gd name="T60" fmla="*/ 324 w 427"/>
              <a:gd name="T61" fmla="*/ 319 h 943"/>
              <a:gd name="T62" fmla="*/ 366 w 427"/>
              <a:gd name="T63" fmla="*/ 646 h 943"/>
              <a:gd name="T64" fmla="*/ 396 w 427"/>
              <a:gd name="T65" fmla="*/ 682 h 943"/>
              <a:gd name="T66" fmla="*/ 427 w 427"/>
              <a:gd name="T67" fmla="*/ 646 h 943"/>
              <a:gd name="T68" fmla="*/ 385 w 427"/>
              <a:gd name="T69" fmla="*/ 341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943">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noFill/>
          <a:ln>
            <a:solidFill>
              <a:schemeClr val="accent3"/>
            </a:solidFill>
          </a:ln>
        </p:spPr>
        <p:txBody>
          <a:bodyPr vert="horz" wrap="square" lIns="91440" tIns="45720" rIns="91440" bIns="45720" numCol="1" anchor="t" anchorCtr="0" compatLnSpc="1">
            <a:prstTxWarp prst="textNoShape">
              <a:avLst/>
            </a:prstTxWarp>
          </a:bodyPr>
          <a:lstStyle/>
          <a:p>
            <a:endParaRPr lang="en-US"/>
          </a:p>
        </p:txBody>
      </p:sp>
      <p:grpSp>
        <p:nvGrpSpPr>
          <p:cNvPr id="48" name="Group 47">
            <a:extLst>
              <a:ext uri="{FF2B5EF4-FFF2-40B4-BE49-F238E27FC236}">
                <a16:creationId xmlns:a16="http://schemas.microsoft.com/office/drawing/2014/main" id="{48539981-5268-463D-950D-0EDC7114475A}"/>
              </a:ext>
            </a:extLst>
          </p:cNvPr>
          <p:cNvGrpSpPr/>
          <p:nvPr/>
        </p:nvGrpSpPr>
        <p:grpSpPr>
          <a:xfrm>
            <a:off x="7400069" y="3659188"/>
            <a:ext cx="479927" cy="1144203"/>
            <a:chOff x="6531470" y="1874255"/>
            <a:chExt cx="979488" cy="2335213"/>
          </a:xfrm>
          <a:solidFill>
            <a:schemeClr val="accent3"/>
          </a:solidFill>
        </p:grpSpPr>
        <p:sp>
          <p:nvSpPr>
            <p:cNvPr id="58" name="Freeform 5">
              <a:extLst>
                <a:ext uri="{FF2B5EF4-FFF2-40B4-BE49-F238E27FC236}">
                  <a16:creationId xmlns:a16="http://schemas.microsoft.com/office/drawing/2014/main" id="{363B9490-AA7B-4CA4-954E-3B44AE4B9B91}"/>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
              <a:extLst>
                <a:ext uri="{FF2B5EF4-FFF2-40B4-BE49-F238E27FC236}">
                  <a16:creationId xmlns:a16="http://schemas.microsoft.com/office/drawing/2014/main" id="{D8758DDE-682A-41AF-AEDC-F00B7FE5C36C}"/>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9" name="Freeform 7">
            <a:extLst>
              <a:ext uri="{FF2B5EF4-FFF2-40B4-BE49-F238E27FC236}">
                <a16:creationId xmlns:a16="http://schemas.microsoft.com/office/drawing/2014/main" id="{76A3D5EE-EA3E-4626-9F1E-D3A602ABBBB0}"/>
              </a:ext>
            </a:extLst>
          </p:cNvPr>
          <p:cNvSpPr>
            <a:spLocks noEditPoints="1"/>
          </p:cNvSpPr>
          <p:nvPr/>
        </p:nvSpPr>
        <p:spPr bwMode="auto">
          <a:xfrm>
            <a:off x="6651336" y="3659188"/>
            <a:ext cx="518819" cy="1144203"/>
          </a:xfrm>
          <a:custGeom>
            <a:avLst/>
            <a:gdLst>
              <a:gd name="T0" fmla="*/ 212 w 427"/>
              <a:gd name="T1" fmla="*/ 200 h 943"/>
              <a:gd name="T2" fmla="*/ 312 w 427"/>
              <a:gd name="T3" fmla="*/ 100 h 943"/>
              <a:gd name="T4" fmla="*/ 212 w 427"/>
              <a:gd name="T5" fmla="*/ 0 h 943"/>
              <a:gd name="T6" fmla="*/ 112 w 427"/>
              <a:gd name="T7" fmla="*/ 100 h 943"/>
              <a:gd name="T8" fmla="*/ 212 w 427"/>
              <a:gd name="T9" fmla="*/ 200 h 943"/>
              <a:gd name="T10" fmla="*/ 385 w 427"/>
              <a:gd name="T11" fmla="*/ 341 h 943"/>
              <a:gd name="T12" fmla="*/ 272 w 427"/>
              <a:gd name="T13" fmla="*/ 223 h 943"/>
              <a:gd name="T14" fmla="*/ 155 w 427"/>
              <a:gd name="T15" fmla="*/ 223 h 943"/>
              <a:gd name="T16" fmla="*/ 41 w 427"/>
              <a:gd name="T17" fmla="*/ 341 h 943"/>
              <a:gd name="T18" fmla="*/ 0 w 427"/>
              <a:gd name="T19" fmla="*/ 646 h 943"/>
              <a:gd name="T20" fmla="*/ 31 w 427"/>
              <a:gd name="T21" fmla="*/ 682 h 943"/>
              <a:gd name="T22" fmla="*/ 61 w 427"/>
              <a:gd name="T23" fmla="*/ 646 h 943"/>
              <a:gd name="T24" fmla="*/ 103 w 427"/>
              <a:gd name="T25" fmla="*/ 319 h 943"/>
              <a:gd name="T26" fmla="*/ 120 w 427"/>
              <a:gd name="T27" fmla="*/ 319 h 943"/>
              <a:gd name="T28" fmla="*/ 120 w 427"/>
              <a:gd name="T29" fmla="*/ 323 h 943"/>
              <a:gd name="T30" fmla="*/ 76 w 427"/>
              <a:gd name="T31" fmla="*/ 686 h 943"/>
              <a:gd name="T32" fmla="*/ 94 w 427"/>
              <a:gd name="T33" fmla="*/ 710 h 943"/>
              <a:gd name="T34" fmla="*/ 120 w 427"/>
              <a:gd name="T35" fmla="*/ 710 h 943"/>
              <a:gd name="T36" fmla="*/ 120 w 427"/>
              <a:gd name="T37" fmla="*/ 897 h 943"/>
              <a:gd name="T38" fmla="*/ 160 w 427"/>
              <a:gd name="T39" fmla="*/ 943 h 943"/>
              <a:gd name="T40" fmla="*/ 200 w 427"/>
              <a:gd name="T41" fmla="*/ 897 h 943"/>
              <a:gd name="T42" fmla="*/ 200 w 427"/>
              <a:gd name="T43" fmla="*/ 710 h 943"/>
              <a:gd name="T44" fmla="*/ 226 w 427"/>
              <a:gd name="T45" fmla="*/ 710 h 943"/>
              <a:gd name="T46" fmla="*/ 226 w 427"/>
              <a:gd name="T47" fmla="*/ 897 h 943"/>
              <a:gd name="T48" fmla="*/ 266 w 427"/>
              <a:gd name="T49" fmla="*/ 943 h 943"/>
              <a:gd name="T50" fmla="*/ 306 w 427"/>
              <a:gd name="T51" fmla="*/ 897 h 943"/>
              <a:gd name="T52" fmla="*/ 306 w 427"/>
              <a:gd name="T53" fmla="*/ 710 h 943"/>
              <a:gd name="T54" fmla="*/ 332 w 427"/>
              <a:gd name="T55" fmla="*/ 710 h 943"/>
              <a:gd name="T56" fmla="*/ 350 w 427"/>
              <a:gd name="T57" fmla="*/ 686 h 943"/>
              <a:gd name="T58" fmla="*/ 306 w 427"/>
              <a:gd name="T59" fmla="*/ 319 h 943"/>
              <a:gd name="T60" fmla="*/ 324 w 427"/>
              <a:gd name="T61" fmla="*/ 319 h 943"/>
              <a:gd name="T62" fmla="*/ 366 w 427"/>
              <a:gd name="T63" fmla="*/ 646 h 943"/>
              <a:gd name="T64" fmla="*/ 396 w 427"/>
              <a:gd name="T65" fmla="*/ 682 h 943"/>
              <a:gd name="T66" fmla="*/ 427 w 427"/>
              <a:gd name="T67" fmla="*/ 646 h 943"/>
              <a:gd name="T68" fmla="*/ 385 w 427"/>
              <a:gd name="T69" fmla="*/ 341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943">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0" name="Group 49">
            <a:extLst>
              <a:ext uri="{FF2B5EF4-FFF2-40B4-BE49-F238E27FC236}">
                <a16:creationId xmlns:a16="http://schemas.microsoft.com/office/drawing/2014/main" id="{C029B809-9F9C-440D-93B8-07587B6798E9}"/>
              </a:ext>
            </a:extLst>
          </p:cNvPr>
          <p:cNvGrpSpPr/>
          <p:nvPr/>
        </p:nvGrpSpPr>
        <p:grpSpPr>
          <a:xfrm>
            <a:off x="8880527" y="3659188"/>
            <a:ext cx="479927" cy="1144203"/>
            <a:chOff x="6531470" y="1874255"/>
            <a:chExt cx="979488" cy="2335213"/>
          </a:xfrm>
          <a:solidFill>
            <a:schemeClr val="accent3"/>
          </a:solidFill>
        </p:grpSpPr>
        <p:sp>
          <p:nvSpPr>
            <p:cNvPr id="56" name="Freeform 5">
              <a:extLst>
                <a:ext uri="{FF2B5EF4-FFF2-40B4-BE49-F238E27FC236}">
                  <a16:creationId xmlns:a16="http://schemas.microsoft.com/office/drawing/2014/main" id="{FAC55ABE-EF50-4089-8F15-495F5EE04FC5}"/>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
              <a:extLst>
                <a:ext uri="{FF2B5EF4-FFF2-40B4-BE49-F238E27FC236}">
                  <a16:creationId xmlns:a16="http://schemas.microsoft.com/office/drawing/2014/main" id="{A91E4B5A-9C38-419A-9532-F9B808D71CC1}"/>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1" name="Freeform 7">
            <a:extLst>
              <a:ext uri="{FF2B5EF4-FFF2-40B4-BE49-F238E27FC236}">
                <a16:creationId xmlns:a16="http://schemas.microsoft.com/office/drawing/2014/main" id="{2447152F-203C-4348-AFEC-6CB1888CAF71}"/>
              </a:ext>
            </a:extLst>
          </p:cNvPr>
          <p:cNvSpPr>
            <a:spLocks noEditPoints="1"/>
          </p:cNvSpPr>
          <p:nvPr/>
        </p:nvSpPr>
        <p:spPr bwMode="auto">
          <a:xfrm>
            <a:off x="8131794" y="3659188"/>
            <a:ext cx="518819" cy="1144203"/>
          </a:xfrm>
          <a:custGeom>
            <a:avLst/>
            <a:gdLst>
              <a:gd name="T0" fmla="*/ 212 w 427"/>
              <a:gd name="T1" fmla="*/ 200 h 943"/>
              <a:gd name="T2" fmla="*/ 312 w 427"/>
              <a:gd name="T3" fmla="*/ 100 h 943"/>
              <a:gd name="T4" fmla="*/ 212 w 427"/>
              <a:gd name="T5" fmla="*/ 0 h 943"/>
              <a:gd name="T6" fmla="*/ 112 w 427"/>
              <a:gd name="T7" fmla="*/ 100 h 943"/>
              <a:gd name="T8" fmla="*/ 212 w 427"/>
              <a:gd name="T9" fmla="*/ 200 h 943"/>
              <a:gd name="T10" fmla="*/ 385 w 427"/>
              <a:gd name="T11" fmla="*/ 341 h 943"/>
              <a:gd name="T12" fmla="*/ 272 w 427"/>
              <a:gd name="T13" fmla="*/ 223 h 943"/>
              <a:gd name="T14" fmla="*/ 155 w 427"/>
              <a:gd name="T15" fmla="*/ 223 h 943"/>
              <a:gd name="T16" fmla="*/ 41 w 427"/>
              <a:gd name="T17" fmla="*/ 341 h 943"/>
              <a:gd name="T18" fmla="*/ 0 w 427"/>
              <a:gd name="T19" fmla="*/ 646 h 943"/>
              <a:gd name="T20" fmla="*/ 31 w 427"/>
              <a:gd name="T21" fmla="*/ 682 h 943"/>
              <a:gd name="T22" fmla="*/ 61 w 427"/>
              <a:gd name="T23" fmla="*/ 646 h 943"/>
              <a:gd name="T24" fmla="*/ 103 w 427"/>
              <a:gd name="T25" fmla="*/ 319 h 943"/>
              <a:gd name="T26" fmla="*/ 120 w 427"/>
              <a:gd name="T27" fmla="*/ 319 h 943"/>
              <a:gd name="T28" fmla="*/ 120 w 427"/>
              <a:gd name="T29" fmla="*/ 323 h 943"/>
              <a:gd name="T30" fmla="*/ 76 w 427"/>
              <a:gd name="T31" fmla="*/ 686 h 943"/>
              <a:gd name="T32" fmla="*/ 94 w 427"/>
              <a:gd name="T33" fmla="*/ 710 h 943"/>
              <a:gd name="T34" fmla="*/ 120 w 427"/>
              <a:gd name="T35" fmla="*/ 710 h 943"/>
              <a:gd name="T36" fmla="*/ 120 w 427"/>
              <a:gd name="T37" fmla="*/ 897 h 943"/>
              <a:gd name="T38" fmla="*/ 160 w 427"/>
              <a:gd name="T39" fmla="*/ 943 h 943"/>
              <a:gd name="T40" fmla="*/ 200 w 427"/>
              <a:gd name="T41" fmla="*/ 897 h 943"/>
              <a:gd name="T42" fmla="*/ 200 w 427"/>
              <a:gd name="T43" fmla="*/ 710 h 943"/>
              <a:gd name="T44" fmla="*/ 226 w 427"/>
              <a:gd name="T45" fmla="*/ 710 h 943"/>
              <a:gd name="T46" fmla="*/ 226 w 427"/>
              <a:gd name="T47" fmla="*/ 897 h 943"/>
              <a:gd name="T48" fmla="*/ 266 w 427"/>
              <a:gd name="T49" fmla="*/ 943 h 943"/>
              <a:gd name="T50" fmla="*/ 306 w 427"/>
              <a:gd name="T51" fmla="*/ 897 h 943"/>
              <a:gd name="T52" fmla="*/ 306 w 427"/>
              <a:gd name="T53" fmla="*/ 710 h 943"/>
              <a:gd name="T54" fmla="*/ 332 w 427"/>
              <a:gd name="T55" fmla="*/ 710 h 943"/>
              <a:gd name="T56" fmla="*/ 350 w 427"/>
              <a:gd name="T57" fmla="*/ 686 h 943"/>
              <a:gd name="T58" fmla="*/ 306 w 427"/>
              <a:gd name="T59" fmla="*/ 319 h 943"/>
              <a:gd name="T60" fmla="*/ 324 w 427"/>
              <a:gd name="T61" fmla="*/ 319 h 943"/>
              <a:gd name="T62" fmla="*/ 366 w 427"/>
              <a:gd name="T63" fmla="*/ 646 h 943"/>
              <a:gd name="T64" fmla="*/ 396 w 427"/>
              <a:gd name="T65" fmla="*/ 682 h 943"/>
              <a:gd name="T66" fmla="*/ 427 w 427"/>
              <a:gd name="T67" fmla="*/ 646 h 943"/>
              <a:gd name="T68" fmla="*/ 385 w 427"/>
              <a:gd name="T69" fmla="*/ 341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943">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2" name="Group 51">
            <a:extLst>
              <a:ext uri="{FF2B5EF4-FFF2-40B4-BE49-F238E27FC236}">
                <a16:creationId xmlns:a16="http://schemas.microsoft.com/office/drawing/2014/main" id="{3E967799-E5DF-477E-922A-4E338278EE5D}"/>
              </a:ext>
            </a:extLst>
          </p:cNvPr>
          <p:cNvGrpSpPr/>
          <p:nvPr/>
        </p:nvGrpSpPr>
        <p:grpSpPr>
          <a:xfrm>
            <a:off x="10360984" y="3659188"/>
            <a:ext cx="479927" cy="1144203"/>
            <a:chOff x="6531470" y="1874255"/>
            <a:chExt cx="979488" cy="2335213"/>
          </a:xfrm>
          <a:noFill/>
        </p:grpSpPr>
        <p:sp>
          <p:nvSpPr>
            <p:cNvPr id="54" name="Freeform 5">
              <a:extLst>
                <a:ext uri="{FF2B5EF4-FFF2-40B4-BE49-F238E27FC236}">
                  <a16:creationId xmlns:a16="http://schemas.microsoft.com/office/drawing/2014/main" id="{6035BA85-13E9-4967-9A8A-06768D5E6466}"/>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w="9525">
              <a:solidFill>
                <a:schemeClr val="accent3"/>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5" name="Freeform 6">
              <a:extLst>
                <a:ext uri="{FF2B5EF4-FFF2-40B4-BE49-F238E27FC236}">
                  <a16:creationId xmlns:a16="http://schemas.microsoft.com/office/drawing/2014/main" id="{4C11A1A4-6970-4002-8BE7-8CFD1DC8DAF3}"/>
                </a:ext>
              </a:extLst>
            </p:cNvPr>
            <p:cNvSpPr>
              <a:spLocks noEditPoints="1"/>
            </p:cNvSpPr>
            <p:nvPr/>
          </p:nvSpPr>
          <p:spPr bwMode="auto">
            <a:xfrm>
              <a:off x="6531470" y="1874255"/>
              <a:ext cx="979488" cy="2335213"/>
            </a:xfrm>
            <a:custGeom>
              <a:avLst/>
              <a:gdLst>
                <a:gd name="T0" fmla="*/ 196 w 395"/>
                <a:gd name="T1" fmla="*/ 200 h 943"/>
                <a:gd name="T2" fmla="*/ 296 w 395"/>
                <a:gd name="T3" fmla="*/ 100 h 943"/>
                <a:gd name="T4" fmla="*/ 196 w 395"/>
                <a:gd name="T5" fmla="*/ 0 h 943"/>
                <a:gd name="T6" fmla="*/ 96 w 395"/>
                <a:gd name="T7" fmla="*/ 100 h 943"/>
                <a:gd name="T8" fmla="*/ 196 w 395"/>
                <a:gd name="T9" fmla="*/ 200 h 943"/>
                <a:gd name="T10" fmla="*/ 312 w 395"/>
                <a:gd name="T11" fmla="*/ 223 h 943"/>
                <a:gd name="T12" fmla="*/ 83 w 395"/>
                <a:gd name="T13" fmla="*/ 223 h 943"/>
                <a:gd name="T14" fmla="*/ 0 w 395"/>
                <a:gd name="T15" fmla="*/ 306 h 943"/>
                <a:gd name="T16" fmla="*/ 0 w 395"/>
                <a:gd name="T17" fmla="*/ 646 h 943"/>
                <a:gd name="T18" fmla="*/ 35 w 395"/>
                <a:gd name="T19" fmla="*/ 682 h 943"/>
                <a:gd name="T20" fmla="*/ 70 w 395"/>
                <a:gd name="T21" fmla="*/ 646 h 943"/>
                <a:gd name="T22" fmla="*/ 70 w 395"/>
                <a:gd name="T23" fmla="*/ 319 h 943"/>
                <a:gd name="T24" fmla="*/ 90 w 395"/>
                <a:gd name="T25" fmla="*/ 319 h 943"/>
                <a:gd name="T26" fmla="*/ 90 w 395"/>
                <a:gd name="T27" fmla="*/ 897 h 943"/>
                <a:gd name="T28" fmla="*/ 136 w 395"/>
                <a:gd name="T29" fmla="*/ 943 h 943"/>
                <a:gd name="T30" fmla="*/ 182 w 395"/>
                <a:gd name="T31" fmla="*/ 897 h 943"/>
                <a:gd name="T32" fmla="*/ 182 w 395"/>
                <a:gd name="T33" fmla="*/ 602 h 943"/>
                <a:gd name="T34" fmla="*/ 212 w 395"/>
                <a:gd name="T35" fmla="*/ 602 h 943"/>
                <a:gd name="T36" fmla="*/ 212 w 395"/>
                <a:gd name="T37" fmla="*/ 897 h 943"/>
                <a:gd name="T38" fmla="*/ 257 w 395"/>
                <a:gd name="T39" fmla="*/ 943 h 943"/>
                <a:gd name="T40" fmla="*/ 303 w 395"/>
                <a:gd name="T41" fmla="*/ 897 h 943"/>
                <a:gd name="T42" fmla="*/ 303 w 395"/>
                <a:gd name="T43" fmla="*/ 319 h 943"/>
                <a:gd name="T44" fmla="*/ 325 w 395"/>
                <a:gd name="T45" fmla="*/ 319 h 943"/>
                <a:gd name="T46" fmla="*/ 325 w 395"/>
                <a:gd name="T47" fmla="*/ 646 h 943"/>
                <a:gd name="T48" fmla="*/ 360 w 395"/>
                <a:gd name="T49" fmla="*/ 682 h 943"/>
                <a:gd name="T50" fmla="*/ 395 w 395"/>
                <a:gd name="T51" fmla="*/ 646 h 943"/>
                <a:gd name="T52" fmla="*/ 395 w 395"/>
                <a:gd name="T53" fmla="*/ 306 h 943"/>
                <a:gd name="T54" fmla="*/ 312 w 395"/>
                <a:gd name="T55" fmla="*/ 223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5" h="943">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grpFill/>
            <a:ln>
              <a:solidFill>
                <a:schemeClr val="accent3"/>
              </a:solidFill>
            </a:ln>
          </p:spPr>
          <p:txBody>
            <a:bodyPr vert="horz" wrap="square" lIns="91440" tIns="45720" rIns="91440" bIns="45720" numCol="1" anchor="t" anchorCtr="0" compatLnSpc="1">
              <a:prstTxWarp prst="textNoShape">
                <a:avLst/>
              </a:prstTxWarp>
            </a:bodyPr>
            <a:lstStyle/>
            <a:p>
              <a:endParaRPr lang="en-US"/>
            </a:p>
          </p:txBody>
        </p:sp>
      </p:grpSp>
      <p:sp>
        <p:nvSpPr>
          <p:cNvPr id="53" name="Freeform 7">
            <a:extLst>
              <a:ext uri="{FF2B5EF4-FFF2-40B4-BE49-F238E27FC236}">
                <a16:creationId xmlns:a16="http://schemas.microsoft.com/office/drawing/2014/main" id="{065FF31E-8AC5-4C3F-9DF7-0FE10F3D6C0D}"/>
              </a:ext>
            </a:extLst>
          </p:cNvPr>
          <p:cNvSpPr>
            <a:spLocks noEditPoints="1"/>
          </p:cNvSpPr>
          <p:nvPr/>
        </p:nvSpPr>
        <p:spPr bwMode="auto">
          <a:xfrm>
            <a:off x="9612251" y="3659188"/>
            <a:ext cx="518819" cy="1144203"/>
          </a:xfrm>
          <a:custGeom>
            <a:avLst/>
            <a:gdLst>
              <a:gd name="T0" fmla="*/ 212 w 427"/>
              <a:gd name="T1" fmla="*/ 200 h 943"/>
              <a:gd name="T2" fmla="*/ 312 w 427"/>
              <a:gd name="T3" fmla="*/ 100 h 943"/>
              <a:gd name="T4" fmla="*/ 212 w 427"/>
              <a:gd name="T5" fmla="*/ 0 h 943"/>
              <a:gd name="T6" fmla="*/ 112 w 427"/>
              <a:gd name="T7" fmla="*/ 100 h 943"/>
              <a:gd name="T8" fmla="*/ 212 w 427"/>
              <a:gd name="T9" fmla="*/ 200 h 943"/>
              <a:gd name="T10" fmla="*/ 385 w 427"/>
              <a:gd name="T11" fmla="*/ 341 h 943"/>
              <a:gd name="T12" fmla="*/ 272 w 427"/>
              <a:gd name="T13" fmla="*/ 223 h 943"/>
              <a:gd name="T14" fmla="*/ 155 w 427"/>
              <a:gd name="T15" fmla="*/ 223 h 943"/>
              <a:gd name="T16" fmla="*/ 41 w 427"/>
              <a:gd name="T17" fmla="*/ 341 h 943"/>
              <a:gd name="T18" fmla="*/ 0 w 427"/>
              <a:gd name="T19" fmla="*/ 646 h 943"/>
              <a:gd name="T20" fmla="*/ 31 w 427"/>
              <a:gd name="T21" fmla="*/ 682 h 943"/>
              <a:gd name="T22" fmla="*/ 61 w 427"/>
              <a:gd name="T23" fmla="*/ 646 h 943"/>
              <a:gd name="T24" fmla="*/ 103 w 427"/>
              <a:gd name="T25" fmla="*/ 319 h 943"/>
              <a:gd name="T26" fmla="*/ 120 w 427"/>
              <a:gd name="T27" fmla="*/ 319 h 943"/>
              <a:gd name="T28" fmla="*/ 120 w 427"/>
              <a:gd name="T29" fmla="*/ 323 h 943"/>
              <a:gd name="T30" fmla="*/ 76 w 427"/>
              <a:gd name="T31" fmla="*/ 686 h 943"/>
              <a:gd name="T32" fmla="*/ 94 w 427"/>
              <a:gd name="T33" fmla="*/ 710 h 943"/>
              <a:gd name="T34" fmla="*/ 120 w 427"/>
              <a:gd name="T35" fmla="*/ 710 h 943"/>
              <a:gd name="T36" fmla="*/ 120 w 427"/>
              <a:gd name="T37" fmla="*/ 897 h 943"/>
              <a:gd name="T38" fmla="*/ 160 w 427"/>
              <a:gd name="T39" fmla="*/ 943 h 943"/>
              <a:gd name="T40" fmla="*/ 200 w 427"/>
              <a:gd name="T41" fmla="*/ 897 h 943"/>
              <a:gd name="T42" fmla="*/ 200 w 427"/>
              <a:gd name="T43" fmla="*/ 710 h 943"/>
              <a:gd name="T44" fmla="*/ 226 w 427"/>
              <a:gd name="T45" fmla="*/ 710 h 943"/>
              <a:gd name="T46" fmla="*/ 226 w 427"/>
              <a:gd name="T47" fmla="*/ 897 h 943"/>
              <a:gd name="T48" fmla="*/ 266 w 427"/>
              <a:gd name="T49" fmla="*/ 943 h 943"/>
              <a:gd name="T50" fmla="*/ 306 w 427"/>
              <a:gd name="T51" fmla="*/ 897 h 943"/>
              <a:gd name="T52" fmla="*/ 306 w 427"/>
              <a:gd name="T53" fmla="*/ 710 h 943"/>
              <a:gd name="T54" fmla="*/ 332 w 427"/>
              <a:gd name="T55" fmla="*/ 710 h 943"/>
              <a:gd name="T56" fmla="*/ 350 w 427"/>
              <a:gd name="T57" fmla="*/ 686 h 943"/>
              <a:gd name="T58" fmla="*/ 306 w 427"/>
              <a:gd name="T59" fmla="*/ 319 h 943"/>
              <a:gd name="T60" fmla="*/ 324 w 427"/>
              <a:gd name="T61" fmla="*/ 319 h 943"/>
              <a:gd name="T62" fmla="*/ 366 w 427"/>
              <a:gd name="T63" fmla="*/ 646 h 943"/>
              <a:gd name="T64" fmla="*/ 396 w 427"/>
              <a:gd name="T65" fmla="*/ 682 h 943"/>
              <a:gd name="T66" fmla="*/ 427 w 427"/>
              <a:gd name="T67" fmla="*/ 646 h 943"/>
              <a:gd name="T68" fmla="*/ 385 w 427"/>
              <a:gd name="T69" fmla="*/ 341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7" h="943">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noFill/>
          <a:ln>
            <a:solidFill>
              <a:schemeClr val="accent3"/>
            </a:solidFill>
          </a:ln>
        </p:spPr>
        <p:txBody>
          <a:bodyPr vert="horz" wrap="square" lIns="91440" tIns="45720" rIns="91440" bIns="45720" numCol="1" anchor="t" anchorCtr="0" compatLnSpc="1">
            <a:prstTxWarp prst="textNoShape">
              <a:avLst/>
            </a:prstTxWarp>
          </a:bodyPr>
          <a:lstStyle/>
          <a:p>
            <a:endParaRPr lang="en-US"/>
          </a:p>
        </p:txBody>
      </p:sp>
      <p:sp>
        <p:nvSpPr>
          <p:cNvPr id="79" name="Rectangle 78">
            <a:extLst>
              <a:ext uri="{FF2B5EF4-FFF2-40B4-BE49-F238E27FC236}">
                <a16:creationId xmlns:a16="http://schemas.microsoft.com/office/drawing/2014/main" id="{8A1C0671-177A-4709-B4AF-4AB417232F0B}"/>
              </a:ext>
            </a:extLst>
          </p:cNvPr>
          <p:cNvSpPr/>
          <p:nvPr/>
        </p:nvSpPr>
        <p:spPr>
          <a:xfrm>
            <a:off x="1151684" y="5416051"/>
            <a:ext cx="9593943"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3" name="Group 2">
            <a:extLst>
              <a:ext uri="{FF2B5EF4-FFF2-40B4-BE49-F238E27FC236}">
                <a16:creationId xmlns:a16="http://schemas.microsoft.com/office/drawing/2014/main" id="{6BA394DC-1FB2-4FDA-B456-59F4DF913C98}"/>
              </a:ext>
            </a:extLst>
          </p:cNvPr>
          <p:cNvGrpSpPr/>
          <p:nvPr/>
        </p:nvGrpSpPr>
        <p:grpSpPr>
          <a:xfrm>
            <a:off x="1049640" y="2287328"/>
            <a:ext cx="10092721" cy="3867150"/>
            <a:chOff x="1205795" y="2042853"/>
            <a:chExt cx="10092721" cy="3867150"/>
          </a:xfrm>
        </p:grpSpPr>
        <p:grpSp>
          <p:nvGrpSpPr>
            <p:cNvPr id="2" name="Group 1">
              <a:extLst>
                <a:ext uri="{FF2B5EF4-FFF2-40B4-BE49-F238E27FC236}">
                  <a16:creationId xmlns:a16="http://schemas.microsoft.com/office/drawing/2014/main" id="{20012182-6486-4267-ADFB-0C99852EB58B}"/>
                </a:ext>
              </a:extLst>
            </p:cNvPr>
            <p:cNvGrpSpPr/>
            <p:nvPr/>
          </p:nvGrpSpPr>
          <p:grpSpPr>
            <a:xfrm>
              <a:off x="1205795" y="2328294"/>
              <a:ext cx="2899327" cy="3581709"/>
              <a:chOff x="1637710" y="2328294"/>
              <a:chExt cx="2899327" cy="3581709"/>
            </a:xfrm>
          </p:grpSpPr>
          <p:sp>
            <p:nvSpPr>
              <p:cNvPr id="6" name="Shape 46">
                <a:extLst>
                  <a:ext uri="{FF2B5EF4-FFF2-40B4-BE49-F238E27FC236}">
                    <a16:creationId xmlns:a16="http://schemas.microsoft.com/office/drawing/2014/main" id="{FB43A9BA-8C4A-426F-BC4A-D9AA629F9BE7}"/>
                  </a:ext>
                </a:extLst>
              </p:cNvPr>
              <p:cNvSpPr/>
              <p:nvPr/>
            </p:nvSpPr>
            <p:spPr>
              <a:xfrm>
                <a:off x="1794197" y="4230442"/>
                <a:ext cx="598248" cy="611032"/>
              </a:xfrm>
              <a:custGeom>
                <a:avLst/>
                <a:gdLst/>
                <a:ahLst/>
                <a:cxnLst>
                  <a:cxn ang="0">
                    <a:pos x="wd2" y="hd2"/>
                  </a:cxn>
                  <a:cxn ang="5400000">
                    <a:pos x="wd2" y="hd2"/>
                  </a:cxn>
                  <a:cxn ang="10800000">
                    <a:pos x="wd2" y="hd2"/>
                  </a:cxn>
                  <a:cxn ang="16200000">
                    <a:pos x="wd2" y="hd2"/>
                  </a:cxn>
                </a:cxnLst>
                <a:rect l="0" t="0" r="r" b="b"/>
                <a:pathLst>
                  <a:path w="21600" h="21600" extrusionOk="0">
                    <a:moveTo>
                      <a:pt x="4830" y="15931"/>
                    </a:moveTo>
                    <a:cubicBezTo>
                      <a:pt x="2287" y="16741"/>
                      <a:pt x="0" y="16887"/>
                      <a:pt x="0" y="20181"/>
                    </a:cubicBezTo>
                    <a:cubicBezTo>
                      <a:pt x="0" y="20856"/>
                      <a:pt x="3509" y="21505"/>
                      <a:pt x="9295" y="21600"/>
                    </a:cubicBezTo>
                    <a:lnTo>
                      <a:pt x="10029" y="16977"/>
                    </a:lnTo>
                    <a:lnTo>
                      <a:pt x="9660" y="16399"/>
                    </a:lnTo>
                    <a:cubicBezTo>
                      <a:pt x="9608" y="16318"/>
                      <a:pt x="9614" y="16212"/>
                      <a:pt x="9681" y="16142"/>
                    </a:cubicBezTo>
                    <a:lnTo>
                      <a:pt x="10641" y="15121"/>
                    </a:lnTo>
                    <a:cubicBezTo>
                      <a:pt x="10729" y="15035"/>
                      <a:pt x="10878" y="15035"/>
                      <a:pt x="10959" y="15121"/>
                    </a:cubicBezTo>
                    <a:lnTo>
                      <a:pt x="11926" y="16142"/>
                    </a:lnTo>
                    <a:cubicBezTo>
                      <a:pt x="11988" y="16212"/>
                      <a:pt x="11997" y="16318"/>
                      <a:pt x="11946" y="16399"/>
                    </a:cubicBezTo>
                    <a:lnTo>
                      <a:pt x="11576" y="16977"/>
                    </a:lnTo>
                    <a:lnTo>
                      <a:pt x="12306" y="21600"/>
                    </a:lnTo>
                    <a:cubicBezTo>
                      <a:pt x="18096" y="21505"/>
                      <a:pt x="21600" y="20856"/>
                      <a:pt x="21600" y="20181"/>
                    </a:cubicBezTo>
                    <a:cubicBezTo>
                      <a:pt x="21600" y="16887"/>
                      <a:pt x="19314" y="16741"/>
                      <a:pt x="16770" y="15931"/>
                    </a:cubicBezTo>
                    <a:cubicBezTo>
                      <a:pt x="15204" y="15428"/>
                      <a:pt x="13266" y="15146"/>
                      <a:pt x="13678" y="12506"/>
                    </a:cubicBezTo>
                    <a:cubicBezTo>
                      <a:pt x="14710" y="11585"/>
                      <a:pt x="15069" y="9678"/>
                      <a:pt x="15069" y="9678"/>
                    </a:cubicBezTo>
                    <a:cubicBezTo>
                      <a:pt x="15069" y="9678"/>
                      <a:pt x="16447" y="9004"/>
                      <a:pt x="16601" y="7701"/>
                    </a:cubicBezTo>
                    <a:cubicBezTo>
                      <a:pt x="16719" y="6714"/>
                      <a:pt x="16190" y="6257"/>
                      <a:pt x="16190" y="6257"/>
                    </a:cubicBezTo>
                    <a:lnTo>
                      <a:pt x="16190" y="4994"/>
                    </a:lnTo>
                    <a:cubicBezTo>
                      <a:pt x="16190" y="2203"/>
                      <a:pt x="13745" y="0"/>
                      <a:pt x="10800" y="0"/>
                    </a:cubicBezTo>
                    <a:cubicBezTo>
                      <a:pt x="7856" y="0"/>
                      <a:pt x="5411" y="2203"/>
                      <a:pt x="5411" y="4994"/>
                    </a:cubicBezTo>
                    <a:lnTo>
                      <a:pt x="5411" y="6257"/>
                    </a:lnTo>
                    <a:cubicBezTo>
                      <a:pt x="5411" y="6257"/>
                      <a:pt x="4881" y="6714"/>
                      <a:pt x="5000" y="7701"/>
                    </a:cubicBezTo>
                    <a:cubicBezTo>
                      <a:pt x="5153" y="9004"/>
                      <a:pt x="6525" y="9678"/>
                      <a:pt x="6525" y="9678"/>
                    </a:cubicBezTo>
                    <a:cubicBezTo>
                      <a:pt x="6525" y="9678"/>
                      <a:pt x="6891" y="11585"/>
                      <a:pt x="7923" y="12506"/>
                    </a:cubicBezTo>
                    <a:cubicBezTo>
                      <a:pt x="8339" y="15146"/>
                      <a:pt x="6398" y="15428"/>
                      <a:pt x="4830" y="15931"/>
                    </a:cubicBezTo>
                    <a:cubicBezTo>
                      <a:pt x="4830" y="15931"/>
                      <a:pt x="4830" y="15931"/>
                      <a:pt x="4830" y="15931"/>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 name="Freeform 98">
                <a:extLst>
                  <a:ext uri="{FF2B5EF4-FFF2-40B4-BE49-F238E27FC236}">
                    <a16:creationId xmlns:a16="http://schemas.microsoft.com/office/drawing/2014/main" id="{06A839B4-A32F-4567-B91B-F0202F241FEF}"/>
                  </a:ext>
                </a:extLst>
              </p:cNvPr>
              <p:cNvSpPr/>
              <p:nvPr/>
            </p:nvSpPr>
            <p:spPr>
              <a:xfrm>
                <a:off x="3303762" y="4212299"/>
                <a:ext cx="620785" cy="617972"/>
              </a:xfrm>
              <a:custGeom>
                <a:avLst/>
                <a:gdLst>
                  <a:gd name="connsiteX0" fmla="*/ 1049857 w 2090579"/>
                  <a:gd name="connsiteY0" fmla="*/ 847945 h 2081100"/>
                  <a:gd name="connsiteX1" fmla="*/ 860645 w 2090579"/>
                  <a:gd name="connsiteY1" fmla="*/ 1037157 h 2081100"/>
                  <a:gd name="connsiteX2" fmla="*/ 1049857 w 2090579"/>
                  <a:gd name="connsiteY2" fmla="*/ 1226369 h 2081100"/>
                  <a:gd name="connsiteX3" fmla="*/ 1239036 w 2090579"/>
                  <a:gd name="connsiteY3" fmla="*/ 1037157 h 2081100"/>
                  <a:gd name="connsiteX4" fmla="*/ 1049857 w 2090579"/>
                  <a:gd name="connsiteY4" fmla="*/ 847945 h 2081100"/>
                  <a:gd name="connsiteX5" fmla="*/ 1049857 w 2090579"/>
                  <a:gd name="connsiteY5" fmla="*/ 685800 h 2081100"/>
                  <a:gd name="connsiteX6" fmla="*/ 1401213 w 2090579"/>
                  <a:gd name="connsiteY6" fmla="*/ 1037157 h 2081100"/>
                  <a:gd name="connsiteX7" fmla="*/ 1049857 w 2090579"/>
                  <a:gd name="connsiteY7" fmla="*/ 1388513 h 2081100"/>
                  <a:gd name="connsiteX8" fmla="*/ 698500 w 2090579"/>
                  <a:gd name="connsiteY8" fmla="*/ 1037157 h 2081100"/>
                  <a:gd name="connsiteX9" fmla="*/ 1049857 w 2090579"/>
                  <a:gd name="connsiteY9" fmla="*/ 685800 h 2081100"/>
                  <a:gd name="connsiteX10" fmla="*/ 1044612 w 2090579"/>
                  <a:gd name="connsiteY10" fmla="*/ 162152 h 2081100"/>
                  <a:gd name="connsiteX11" fmla="*/ 967571 w 2090579"/>
                  <a:gd name="connsiteY11" fmla="*/ 212156 h 2081100"/>
                  <a:gd name="connsiteX12" fmla="*/ 922952 w 2090579"/>
                  <a:gd name="connsiteY12" fmla="*/ 309467 h 2081100"/>
                  <a:gd name="connsiteX13" fmla="*/ 698699 w 2090579"/>
                  <a:gd name="connsiteY13" fmla="*/ 454084 h 2081100"/>
                  <a:gd name="connsiteX14" fmla="*/ 612172 w 2090579"/>
                  <a:gd name="connsiteY14" fmla="*/ 437802 h 2081100"/>
                  <a:gd name="connsiteX15" fmla="*/ 512192 w 2090579"/>
                  <a:gd name="connsiteY15" fmla="*/ 400033 h 2081100"/>
                  <a:gd name="connsiteX16" fmla="*/ 412212 w 2090579"/>
                  <a:gd name="connsiteY16" fmla="*/ 431057 h 2081100"/>
                  <a:gd name="connsiteX17" fmla="*/ 402727 w 2090579"/>
                  <a:gd name="connsiteY17" fmla="*/ 508135 h 2081100"/>
                  <a:gd name="connsiteX18" fmla="*/ 440570 w 2090579"/>
                  <a:gd name="connsiteY18" fmla="*/ 608143 h 2081100"/>
                  <a:gd name="connsiteX19" fmla="*/ 312135 w 2090579"/>
                  <a:gd name="connsiteY19" fmla="*/ 918960 h 2081100"/>
                  <a:gd name="connsiteX20" fmla="*/ 214865 w 2090579"/>
                  <a:gd name="connsiteY20" fmla="*/ 963569 h 2081100"/>
                  <a:gd name="connsiteX21" fmla="*/ 164826 w 2090579"/>
                  <a:gd name="connsiteY21" fmla="*/ 1040550 h 2081100"/>
                  <a:gd name="connsiteX22" fmla="*/ 214865 w 2090579"/>
                  <a:gd name="connsiteY22" fmla="*/ 1117532 h 2081100"/>
                  <a:gd name="connsiteX23" fmla="*/ 312135 w 2090579"/>
                  <a:gd name="connsiteY23" fmla="*/ 1162140 h 2081100"/>
                  <a:gd name="connsiteX24" fmla="*/ 440570 w 2090579"/>
                  <a:gd name="connsiteY24" fmla="*/ 1472957 h 2081100"/>
                  <a:gd name="connsiteX25" fmla="*/ 402727 w 2090579"/>
                  <a:gd name="connsiteY25" fmla="*/ 1572965 h 2081100"/>
                  <a:gd name="connsiteX26" fmla="*/ 412212 w 2090579"/>
                  <a:gd name="connsiteY26" fmla="*/ 1650043 h 2081100"/>
                  <a:gd name="connsiteX27" fmla="*/ 512192 w 2090579"/>
                  <a:gd name="connsiteY27" fmla="*/ 1681067 h 2081100"/>
                  <a:gd name="connsiteX28" fmla="*/ 612172 w 2090579"/>
                  <a:gd name="connsiteY28" fmla="*/ 1643298 h 2081100"/>
                  <a:gd name="connsiteX29" fmla="*/ 698699 w 2090579"/>
                  <a:gd name="connsiteY29" fmla="*/ 1627016 h 2081100"/>
                  <a:gd name="connsiteX30" fmla="*/ 922952 w 2090579"/>
                  <a:gd name="connsiteY30" fmla="*/ 1771633 h 2081100"/>
                  <a:gd name="connsiteX31" fmla="*/ 967571 w 2090579"/>
                  <a:gd name="connsiteY31" fmla="*/ 1868944 h 2081100"/>
                  <a:gd name="connsiteX32" fmla="*/ 1044612 w 2090579"/>
                  <a:gd name="connsiteY32" fmla="*/ 1918948 h 2081100"/>
                  <a:gd name="connsiteX33" fmla="*/ 1121654 w 2090579"/>
                  <a:gd name="connsiteY33" fmla="*/ 1868944 h 2081100"/>
                  <a:gd name="connsiteX34" fmla="*/ 1166272 w 2090579"/>
                  <a:gd name="connsiteY34" fmla="*/ 1771633 h 2081100"/>
                  <a:gd name="connsiteX35" fmla="*/ 1390525 w 2090579"/>
                  <a:gd name="connsiteY35" fmla="*/ 1627016 h 2081100"/>
                  <a:gd name="connsiteX36" fmla="*/ 1477052 w 2090579"/>
                  <a:gd name="connsiteY36" fmla="*/ 1643298 h 2081100"/>
                  <a:gd name="connsiteX37" fmla="*/ 1577032 w 2090579"/>
                  <a:gd name="connsiteY37" fmla="*/ 1681067 h 2081100"/>
                  <a:gd name="connsiteX38" fmla="*/ 1677012 w 2090579"/>
                  <a:gd name="connsiteY38" fmla="*/ 1650043 h 2081100"/>
                  <a:gd name="connsiteX39" fmla="*/ 1686497 w 2090579"/>
                  <a:gd name="connsiteY39" fmla="*/ 1572965 h 2081100"/>
                  <a:gd name="connsiteX40" fmla="*/ 1648654 w 2090579"/>
                  <a:gd name="connsiteY40" fmla="*/ 1472957 h 2081100"/>
                  <a:gd name="connsiteX41" fmla="*/ 1777089 w 2090579"/>
                  <a:gd name="connsiteY41" fmla="*/ 1162140 h 2081100"/>
                  <a:gd name="connsiteX42" fmla="*/ 1874359 w 2090579"/>
                  <a:gd name="connsiteY42" fmla="*/ 1117532 h 2081100"/>
                  <a:gd name="connsiteX43" fmla="*/ 1924300 w 2090579"/>
                  <a:gd name="connsiteY43" fmla="*/ 1040550 h 2081100"/>
                  <a:gd name="connsiteX44" fmla="*/ 1874359 w 2090579"/>
                  <a:gd name="connsiteY44" fmla="*/ 963569 h 2081100"/>
                  <a:gd name="connsiteX45" fmla="*/ 1777089 w 2090579"/>
                  <a:gd name="connsiteY45" fmla="*/ 918960 h 2081100"/>
                  <a:gd name="connsiteX46" fmla="*/ 1648654 w 2090579"/>
                  <a:gd name="connsiteY46" fmla="*/ 608143 h 2081100"/>
                  <a:gd name="connsiteX47" fmla="*/ 1686497 w 2090579"/>
                  <a:gd name="connsiteY47" fmla="*/ 508135 h 2081100"/>
                  <a:gd name="connsiteX48" fmla="*/ 1677012 w 2090579"/>
                  <a:gd name="connsiteY48" fmla="*/ 431057 h 2081100"/>
                  <a:gd name="connsiteX49" fmla="*/ 1577032 w 2090579"/>
                  <a:gd name="connsiteY49" fmla="*/ 400033 h 2081100"/>
                  <a:gd name="connsiteX50" fmla="*/ 1477052 w 2090579"/>
                  <a:gd name="connsiteY50" fmla="*/ 437802 h 2081100"/>
                  <a:gd name="connsiteX51" fmla="*/ 1390525 w 2090579"/>
                  <a:gd name="connsiteY51" fmla="*/ 454084 h 2081100"/>
                  <a:gd name="connsiteX52" fmla="*/ 1166272 w 2090579"/>
                  <a:gd name="connsiteY52" fmla="*/ 309467 h 2081100"/>
                  <a:gd name="connsiteX53" fmla="*/ 1121654 w 2090579"/>
                  <a:gd name="connsiteY53" fmla="*/ 212156 h 2081100"/>
                  <a:gd name="connsiteX54" fmla="*/ 1044612 w 2090579"/>
                  <a:gd name="connsiteY54" fmla="*/ 162152 h 2081100"/>
                  <a:gd name="connsiteX55" fmla="*/ 1047322 w 2090579"/>
                  <a:gd name="connsiteY55" fmla="*/ 0 h 2081100"/>
                  <a:gd name="connsiteX56" fmla="*/ 1271672 w 2090579"/>
                  <a:gd name="connsiteY56" fmla="*/ 144617 h 2081100"/>
                  <a:gd name="connsiteX57" fmla="*/ 1316194 w 2090579"/>
                  <a:gd name="connsiteY57" fmla="*/ 241928 h 2081100"/>
                  <a:gd name="connsiteX58" fmla="*/ 1393235 w 2090579"/>
                  <a:gd name="connsiteY58" fmla="*/ 291932 h 2081100"/>
                  <a:gd name="connsiteX59" fmla="*/ 1422949 w 2090579"/>
                  <a:gd name="connsiteY59" fmla="*/ 286536 h 2081100"/>
                  <a:gd name="connsiteX60" fmla="*/ 1523026 w 2090579"/>
                  <a:gd name="connsiteY60" fmla="*/ 248672 h 2081100"/>
                  <a:gd name="connsiteX61" fmla="*/ 1610810 w 2090579"/>
                  <a:gd name="connsiteY61" fmla="*/ 232486 h 2081100"/>
                  <a:gd name="connsiteX62" fmla="*/ 1813577 w 2090579"/>
                  <a:gd name="connsiteY62" fmla="*/ 339238 h 2081100"/>
                  <a:gd name="connsiteX63" fmla="*/ 1841936 w 2090579"/>
                  <a:gd name="connsiteY63" fmla="*/ 564884 h 2081100"/>
                  <a:gd name="connsiteX64" fmla="*/ 1804092 w 2090579"/>
                  <a:gd name="connsiteY64" fmla="*/ 664892 h 2081100"/>
                  <a:gd name="connsiteX65" fmla="*/ 1848614 w 2090579"/>
                  <a:gd name="connsiteY65" fmla="*/ 771645 h 2081100"/>
                  <a:gd name="connsiteX66" fmla="*/ 1945981 w 2090579"/>
                  <a:gd name="connsiteY66" fmla="*/ 816254 h 2081100"/>
                  <a:gd name="connsiteX67" fmla="*/ 2090579 w 2090579"/>
                  <a:gd name="connsiteY67" fmla="*/ 1040550 h 2081100"/>
                  <a:gd name="connsiteX68" fmla="*/ 1945981 w 2090579"/>
                  <a:gd name="connsiteY68" fmla="*/ 1264847 h 2081100"/>
                  <a:gd name="connsiteX69" fmla="*/ 1848711 w 2090579"/>
                  <a:gd name="connsiteY69" fmla="*/ 1309455 h 2081100"/>
                  <a:gd name="connsiteX70" fmla="*/ 1804092 w 2090579"/>
                  <a:gd name="connsiteY70" fmla="*/ 1416208 h 2081100"/>
                  <a:gd name="connsiteX71" fmla="*/ 1841936 w 2090579"/>
                  <a:gd name="connsiteY71" fmla="*/ 1516216 h 2081100"/>
                  <a:gd name="connsiteX72" fmla="*/ 1813577 w 2090579"/>
                  <a:gd name="connsiteY72" fmla="*/ 1743307 h 2081100"/>
                  <a:gd name="connsiteX73" fmla="*/ 1610810 w 2090579"/>
                  <a:gd name="connsiteY73" fmla="*/ 1851408 h 2081100"/>
                  <a:gd name="connsiteX74" fmla="*/ 1523026 w 2090579"/>
                  <a:gd name="connsiteY74" fmla="*/ 1833777 h 2081100"/>
                  <a:gd name="connsiteX75" fmla="*/ 1422949 w 2090579"/>
                  <a:gd name="connsiteY75" fmla="*/ 1794660 h 2081100"/>
                  <a:gd name="connsiteX76" fmla="*/ 1393235 w 2090579"/>
                  <a:gd name="connsiteY76" fmla="*/ 1789264 h 2081100"/>
                  <a:gd name="connsiteX77" fmla="*/ 1316194 w 2090579"/>
                  <a:gd name="connsiteY77" fmla="*/ 1839269 h 2081100"/>
                  <a:gd name="connsiteX78" fmla="*/ 1271672 w 2090579"/>
                  <a:gd name="connsiteY78" fmla="*/ 1936483 h 2081100"/>
                  <a:gd name="connsiteX79" fmla="*/ 1047322 w 2090579"/>
                  <a:gd name="connsiteY79" fmla="*/ 2081100 h 2081100"/>
                  <a:gd name="connsiteX80" fmla="*/ 822972 w 2090579"/>
                  <a:gd name="connsiteY80" fmla="*/ 1936483 h 2081100"/>
                  <a:gd name="connsiteX81" fmla="*/ 778354 w 2090579"/>
                  <a:gd name="connsiteY81" fmla="*/ 1839269 h 2081100"/>
                  <a:gd name="connsiteX82" fmla="*/ 701409 w 2090579"/>
                  <a:gd name="connsiteY82" fmla="*/ 1789264 h 2081100"/>
                  <a:gd name="connsiteX83" fmla="*/ 671598 w 2090579"/>
                  <a:gd name="connsiteY83" fmla="*/ 1794660 h 2081100"/>
                  <a:gd name="connsiteX84" fmla="*/ 571618 w 2090579"/>
                  <a:gd name="connsiteY84" fmla="*/ 1832428 h 2081100"/>
                  <a:gd name="connsiteX85" fmla="*/ 483833 w 2090579"/>
                  <a:gd name="connsiteY85" fmla="*/ 1848711 h 2081100"/>
                  <a:gd name="connsiteX86" fmla="*/ 281066 w 2090579"/>
                  <a:gd name="connsiteY86" fmla="*/ 1741958 h 2081100"/>
                  <a:gd name="connsiteX87" fmla="*/ 252708 w 2090579"/>
                  <a:gd name="connsiteY87" fmla="*/ 1516216 h 2081100"/>
                  <a:gd name="connsiteX88" fmla="*/ 290552 w 2090579"/>
                  <a:gd name="connsiteY88" fmla="*/ 1416208 h 2081100"/>
                  <a:gd name="connsiteX89" fmla="*/ 245933 w 2090579"/>
                  <a:gd name="connsiteY89" fmla="*/ 1309455 h 2081100"/>
                  <a:gd name="connsiteX90" fmla="*/ 148663 w 2090579"/>
                  <a:gd name="connsiteY90" fmla="*/ 1264847 h 2081100"/>
                  <a:gd name="connsiteX91" fmla="*/ 0 w 2090579"/>
                  <a:gd name="connsiteY91" fmla="*/ 1041899 h 2081100"/>
                  <a:gd name="connsiteX92" fmla="*/ 144598 w 2090579"/>
                  <a:gd name="connsiteY92" fmla="*/ 817603 h 2081100"/>
                  <a:gd name="connsiteX93" fmla="*/ 241868 w 2090579"/>
                  <a:gd name="connsiteY93" fmla="*/ 772994 h 2081100"/>
                  <a:gd name="connsiteX94" fmla="*/ 286487 w 2090579"/>
                  <a:gd name="connsiteY94" fmla="*/ 666241 h 2081100"/>
                  <a:gd name="connsiteX95" fmla="*/ 248643 w 2090579"/>
                  <a:gd name="connsiteY95" fmla="*/ 566232 h 2081100"/>
                  <a:gd name="connsiteX96" fmla="*/ 277001 w 2090579"/>
                  <a:gd name="connsiteY96" fmla="*/ 340587 h 2081100"/>
                  <a:gd name="connsiteX97" fmla="*/ 479768 w 2090579"/>
                  <a:gd name="connsiteY97" fmla="*/ 233834 h 2081100"/>
                  <a:gd name="connsiteX98" fmla="*/ 567553 w 2090579"/>
                  <a:gd name="connsiteY98" fmla="*/ 250021 h 2081100"/>
                  <a:gd name="connsiteX99" fmla="*/ 667533 w 2090579"/>
                  <a:gd name="connsiteY99" fmla="*/ 287885 h 2081100"/>
                  <a:gd name="connsiteX100" fmla="*/ 697343 w 2090579"/>
                  <a:gd name="connsiteY100" fmla="*/ 293281 h 2081100"/>
                  <a:gd name="connsiteX101" fmla="*/ 774289 w 2090579"/>
                  <a:gd name="connsiteY101" fmla="*/ 243276 h 2081100"/>
                  <a:gd name="connsiteX102" fmla="*/ 818907 w 2090579"/>
                  <a:gd name="connsiteY102" fmla="*/ 145966 h 2081100"/>
                  <a:gd name="connsiteX103" fmla="*/ 1047322 w 2090579"/>
                  <a:gd name="connsiteY103" fmla="*/ 0 h 20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2090579" h="2081100">
                    <a:moveTo>
                      <a:pt x="1049857" y="847945"/>
                    </a:moveTo>
                    <a:cubicBezTo>
                      <a:pt x="945816" y="847945"/>
                      <a:pt x="860645" y="933116"/>
                      <a:pt x="860645" y="1037157"/>
                    </a:cubicBezTo>
                    <a:cubicBezTo>
                      <a:pt x="860645" y="1141197"/>
                      <a:pt x="945784" y="1226369"/>
                      <a:pt x="1049857" y="1226369"/>
                    </a:cubicBezTo>
                    <a:cubicBezTo>
                      <a:pt x="1153897" y="1226369"/>
                      <a:pt x="1239036" y="1141197"/>
                      <a:pt x="1239036" y="1037157"/>
                    </a:cubicBezTo>
                    <a:cubicBezTo>
                      <a:pt x="1239036" y="933116"/>
                      <a:pt x="1153897" y="847945"/>
                      <a:pt x="1049857" y="847945"/>
                    </a:cubicBezTo>
                    <a:close/>
                    <a:moveTo>
                      <a:pt x="1049857" y="685800"/>
                    </a:moveTo>
                    <a:cubicBezTo>
                      <a:pt x="1243070" y="685800"/>
                      <a:pt x="1401213" y="843911"/>
                      <a:pt x="1401213" y="1037157"/>
                    </a:cubicBezTo>
                    <a:cubicBezTo>
                      <a:pt x="1401213" y="1230370"/>
                      <a:pt x="1243070" y="1388513"/>
                      <a:pt x="1049857" y="1388513"/>
                    </a:cubicBezTo>
                    <a:cubicBezTo>
                      <a:pt x="855244" y="1388513"/>
                      <a:pt x="698500" y="1230370"/>
                      <a:pt x="698500" y="1037157"/>
                    </a:cubicBezTo>
                    <a:cubicBezTo>
                      <a:pt x="698500" y="843911"/>
                      <a:pt x="856611" y="685800"/>
                      <a:pt x="1049857" y="685800"/>
                    </a:cubicBezTo>
                    <a:close/>
                    <a:moveTo>
                      <a:pt x="1044612" y="162152"/>
                    </a:moveTo>
                    <a:cubicBezTo>
                      <a:pt x="1031062" y="162152"/>
                      <a:pt x="987896" y="166199"/>
                      <a:pt x="967571" y="212156"/>
                    </a:cubicBezTo>
                    <a:lnTo>
                      <a:pt x="922952" y="309467"/>
                    </a:lnTo>
                    <a:cubicBezTo>
                      <a:pt x="882399" y="397336"/>
                      <a:pt x="794614" y="454084"/>
                      <a:pt x="698699" y="454084"/>
                    </a:cubicBezTo>
                    <a:cubicBezTo>
                      <a:pt x="668888" y="454084"/>
                      <a:pt x="640530" y="448689"/>
                      <a:pt x="612172" y="437802"/>
                    </a:cubicBezTo>
                    <a:lnTo>
                      <a:pt x="512192" y="400033"/>
                    </a:lnTo>
                    <a:cubicBezTo>
                      <a:pt x="474348" y="385196"/>
                      <a:pt x="433795" y="398685"/>
                      <a:pt x="412212" y="431057"/>
                    </a:cubicBezTo>
                    <a:cubicBezTo>
                      <a:pt x="402727" y="444642"/>
                      <a:pt x="389177" y="471619"/>
                      <a:pt x="402727" y="508135"/>
                    </a:cubicBezTo>
                    <a:lnTo>
                      <a:pt x="440570" y="608143"/>
                    </a:lnTo>
                    <a:cubicBezTo>
                      <a:pt x="486543" y="728385"/>
                      <a:pt x="429730" y="864909"/>
                      <a:pt x="312135" y="918960"/>
                    </a:cubicBezTo>
                    <a:lnTo>
                      <a:pt x="214865" y="963569"/>
                    </a:lnTo>
                    <a:cubicBezTo>
                      <a:pt x="168891" y="985151"/>
                      <a:pt x="164826" y="1027062"/>
                      <a:pt x="164826" y="1040550"/>
                    </a:cubicBezTo>
                    <a:cubicBezTo>
                      <a:pt x="164826" y="1054039"/>
                      <a:pt x="168891" y="1097299"/>
                      <a:pt x="214865" y="1117532"/>
                    </a:cubicBezTo>
                    <a:lnTo>
                      <a:pt x="312135" y="1162140"/>
                    </a:lnTo>
                    <a:cubicBezTo>
                      <a:pt x="429730" y="1216191"/>
                      <a:pt x="485188" y="1352715"/>
                      <a:pt x="440570" y="1472957"/>
                    </a:cubicBezTo>
                    <a:lnTo>
                      <a:pt x="402727" y="1572965"/>
                    </a:lnTo>
                    <a:cubicBezTo>
                      <a:pt x="389177" y="1609481"/>
                      <a:pt x="402727" y="1636554"/>
                      <a:pt x="412212" y="1650043"/>
                    </a:cubicBezTo>
                    <a:cubicBezTo>
                      <a:pt x="435150" y="1681067"/>
                      <a:pt x="474348" y="1694651"/>
                      <a:pt x="512192" y="1681067"/>
                    </a:cubicBezTo>
                    <a:lnTo>
                      <a:pt x="612172" y="1643298"/>
                    </a:lnTo>
                    <a:cubicBezTo>
                      <a:pt x="640530" y="1632411"/>
                      <a:pt x="668888" y="1627016"/>
                      <a:pt x="698699" y="1627016"/>
                    </a:cubicBezTo>
                    <a:cubicBezTo>
                      <a:pt x="794614" y="1627016"/>
                      <a:pt x="882399" y="1683861"/>
                      <a:pt x="922952" y="1771633"/>
                    </a:cubicBezTo>
                    <a:lnTo>
                      <a:pt x="967571" y="1868944"/>
                    </a:lnTo>
                    <a:cubicBezTo>
                      <a:pt x="989251" y="1914901"/>
                      <a:pt x="1031062" y="1918948"/>
                      <a:pt x="1044612" y="1918948"/>
                    </a:cubicBezTo>
                    <a:cubicBezTo>
                      <a:pt x="1058162" y="1918948"/>
                      <a:pt x="1101329" y="1914901"/>
                      <a:pt x="1121654" y="1868944"/>
                    </a:cubicBezTo>
                    <a:lnTo>
                      <a:pt x="1166272" y="1771633"/>
                    </a:lnTo>
                    <a:cubicBezTo>
                      <a:pt x="1206729" y="1683861"/>
                      <a:pt x="1294611" y="1627016"/>
                      <a:pt x="1390525" y="1627016"/>
                    </a:cubicBezTo>
                    <a:cubicBezTo>
                      <a:pt x="1420336" y="1627016"/>
                      <a:pt x="1448694" y="1632411"/>
                      <a:pt x="1477052" y="1643298"/>
                    </a:cubicBezTo>
                    <a:lnTo>
                      <a:pt x="1577032" y="1681067"/>
                    </a:lnTo>
                    <a:cubicBezTo>
                      <a:pt x="1614876" y="1696000"/>
                      <a:pt x="1655429" y="1682415"/>
                      <a:pt x="1677012" y="1650043"/>
                    </a:cubicBezTo>
                    <a:cubicBezTo>
                      <a:pt x="1686497" y="1636554"/>
                      <a:pt x="1700047" y="1609481"/>
                      <a:pt x="1686497" y="1572965"/>
                    </a:cubicBezTo>
                    <a:lnTo>
                      <a:pt x="1648654" y="1472957"/>
                    </a:lnTo>
                    <a:cubicBezTo>
                      <a:pt x="1602680" y="1352715"/>
                      <a:pt x="1659494" y="1216191"/>
                      <a:pt x="1777089" y="1162140"/>
                    </a:cubicBezTo>
                    <a:lnTo>
                      <a:pt x="1874359" y="1117532"/>
                    </a:lnTo>
                    <a:cubicBezTo>
                      <a:pt x="1920332" y="1095950"/>
                      <a:pt x="1924300" y="1054039"/>
                      <a:pt x="1924300" y="1040550"/>
                    </a:cubicBezTo>
                    <a:cubicBezTo>
                      <a:pt x="1924300" y="1027062"/>
                      <a:pt x="1920332" y="983802"/>
                      <a:pt x="1874359" y="963569"/>
                    </a:cubicBezTo>
                    <a:lnTo>
                      <a:pt x="1777089" y="918960"/>
                    </a:lnTo>
                    <a:cubicBezTo>
                      <a:pt x="1659494" y="864909"/>
                      <a:pt x="1604036" y="728385"/>
                      <a:pt x="1648654" y="608143"/>
                    </a:cubicBezTo>
                    <a:lnTo>
                      <a:pt x="1686497" y="508135"/>
                    </a:lnTo>
                    <a:cubicBezTo>
                      <a:pt x="1700047" y="471619"/>
                      <a:pt x="1686497" y="444642"/>
                      <a:pt x="1677012" y="431057"/>
                    </a:cubicBezTo>
                    <a:cubicBezTo>
                      <a:pt x="1654074" y="400033"/>
                      <a:pt x="1614876" y="386545"/>
                      <a:pt x="1577032" y="400033"/>
                    </a:cubicBezTo>
                    <a:lnTo>
                      <a:pt x="1477052" y="437802"/>
                    </a:lnTo>
                    <a:cubicBezTo>
                      <a:pt x="1448694" y="448689"/>
                      <a:pt x="1420336" y="454084"/>
                      <a:pt x="1390525" y="454084"/>
                    </a:cubicBezTo>
                    <a:cubicBezTo>
                      <a:pt x="1294611" y="454084"/>
                      <a:pt x="1206729" y="397336"/>
                      <a:pt x="1166272" y="309467"/>
                    </a:cubicBezTo>
                    <a:lnTo>
                      <a:pt x="1121654" y="212156"/>
                    </a:lnTo>
                    <a:cubicBezTo>
                      <a:pt x="1099974" y="166199"/>
                      <a:pt x="1058162" y="162152"/>
                      <a:pt x="1044612" y="162152"/>
                    </a:cubicBezTo>
                    <a:close/>
                    <a:moveTo>
                      <a:pt x="1047322" y="0"/>
                    </a:moveTo>
                    <a:cubicBezTo>
                      <a:pt x="1144592" y="0"/>
                      <a:pt x="1231119" y="55399"/>
                      <a:pt x="1271672" y="144617"/>
                    </a:cubicBezTo>
                    <a:lnTo>
                      <a:pt x="1316194" y="241928"/>
                    </a:lnTo>
                    <a:cubicBezTo>
                      <a:pt x="1329744" y="272951"/>
                      <a:pt x="1360812" y="291932"/>
                      <a:pt x="1393235" y="291932"/>
                    </a:cubicBezTo>
                    <a:cubicBezTo>
                      <a:pt x="1404076" y="291932"/>
                      <a:pt x="1413560" y="290583"/>
                      <a:pt x="1422949" y="286536"/>
                    </a:cubicBezTo>
                    <a:lnTo>
                      <a:pt x="1523026" y="248672"/>
                    </a:lnTo>
                    <a:cubicBezTo>
                      <a:pt x="1551384" y="237881"/>
                      <a:pt x="1581097" y="232486"/>
                      <a:pt x="1610810" y="232486"/>
                    </a:cubicBezTo>
                    <a:cubicBezTo>
                      <a:pt x="1691917" y="232486"/>
                      <a:pt x="1767604" y="271603"/>
                      <a:pt x="1813577" y="339238"/>
                    </a:cubicBezTo>
                    <a:cubicBezTo>
                      <a:pt x="1860809" y="405429"/>
                      <a:pt x="1870294" y="487806"/>
                      <a:pt x="1841936" y="564884"/>
                    </a:cubicBezTo>
                    <a:lnTo>
                      <a:pt x="1804092" y="664892"/>
                    </a:lnTo>
                    <a:cubicBezTo>
                      <a:pt x="1789187" y="706803"/>
                      <a:pt x="1808157" y="752761"/>
                      <a:pt x="1848614" y="771645"/>
                    </a:cubicBezTo>
                    <a:lnTo>
                      <a:pt x="1945981" y="816254"/>
                    </a:lnTo>
                    <a:cubicBezTo>
                      <a:pt x="2035121" y="856816"/>
                      <a:pt x="2090579" y="943240"/>
                      <a:pt x="2090579" y="1040550"/>
                    </a:cubicBezTo>
                    <a:cubicBezTo>
                      <a:pt x="2090579" y="1137861"/>
                      <a:pt x="2035121" y="1224284"/>
                      <a:pt x="1945981" y="1264847"/>
                    </a:cubicBezTo>
                    <a:lnTo>
                      <a:pt x="1848711" y="1309455"/>
                    </a:lnTo>
                    <a:cubicBezTo>
                      <a:pt x="1808157" y="1328436"/>
                      <a:pt x="1789187" y="1374297"/>
                      <a:pt x="1804092" y="1416208"/>
                    </a:cubicBezTo>
                    <a:lnTo>
                      <a:pt x="1841936" y="1516216"/>
                    </a:lnTo>
                    <a:cubicBezTo>
                      <a:pt x="1870294" y="1593294"/>
                      <a:pt x="1859454" y="1675671"/>
                      <a:pt x="1813577" y="1743307"/>
                    </a:cubicBezTo>
                    <a:cubicBezTo>
                      <a:pt x="1766249" y="1809497"/>
                      <a:pt x="1690562" y="1851408"/>
                      <a:pt x="1610810" y="1851408"/>
                    </a:cubicBezTo>
                    <a:cubicBezTo>
                      <a:pt x="1581097" y="1851408"/>
                      <a:pt x="1551384" y="1844664"/>
                      <a:pt x="1523026" y="1833777"/>
                    </a:cubicBezTo>
                    <a:lnTo>
                      <a:pt x="1422949" y="1794660"/>
                    </a:lnTo>
                    <a:cubicBezTo>
                      <a:pt x="1413560" y="1790613"/>
                      <a:pt x="1402720" y="1789264"/>
                      <a:pt x="1393235" y="1789264"/>
                    </a:cubicBezTo>
                    <a:cubicBezTo>
                      <a:pt x="1359457" y="1789264"/>
                      <a:pt x="1329744" y="1809497"/>
                      <a:pt x="1316194" y="1839269"/>
                    </a:cubicBezTo>
                    <a:lnTo>
                      <a:pt x="1271672" y="1936483"/>
                    </a:lnTo>
                    <a:cubicBezTo>
                      <a:pt x="1231119" y="2025701"/>
                      <a:pt x="1144592" y="2081100"/>
                      <a:pt x="1047322" y="2081100"/>
                    </a:cubicBezTo>
                    <a:cubicBezTo>
                      <a:pt x="950052" y="2081100"/>
                      <a:pt x="863525" y="2025701"/>
                      <a:pt x="822972" y="1936483"/>
                    </a:cubicBezTo>
                    <a:lnTo>
                      <a:pt x="778354" y="1839269"/>
                    </a:lnTo>
                    <a:cubicBezTo>
                      <a:pt x="764900" y="1808149"/>
                      <a:pt x="733832" y="1789264"/>
                      <a:pt x="701409" y="1789264"/>
                    </a:cubicBezTo>
                    <a:cubicBezTo>
                      <a:pt x="690568" y="1789264"/>
                      <a:pt x="681083" y="1790613"/>
                      <a:pt x="671598" y="1794660"/>
                    </a:cubicBezTo>
                    <a:lnTo>
                      <a:pt x="571618" y="1832428"/>
                    </a:lnTo>
                    <a:cubicBezTo>
                      <a:pt x="543260" y="1843315"/>
                      <a:pt x="513547" y="1848711"/>
                      <a:pt x="483833" y="1848711"/>
                    </a:cubicBezTo>
                    <a:cubicBezTo>
                      <a:pt x="402727" y="1848711"/>
                      <a:pt x="327040" y="1809497"/>
                      <a:pt x="281066" y="1741958"/>
                    </a:cubicBezTo>
                    <a:cubicBezTo>
                      <a:pt x="233835" y="1675671"/>
                      <a:pt x="224350" y="1593294"/>
                      <a:pt x="252708" y="1516216"/>
                    </a:cubicBezTo>
                    <a:lnTo>
                      <a:pt x="290552" y="1416208"/>
                    </a:lnTo>
                    <a:cubicBezTo>
                      <a:pt x="305457" y="1374297"/>
                      <a:pt x="286487" y="1328436"/>
                      <a:pt x="245933" y="1309455"/>
                    </a:cubicBezTo>
                    <a:lnTo>
                      <a:pt x="148663" y="1264847"/>
                    </a:lnTo>
                    <a:cubicBezTo>
                      <a:pt x="59426" y="1224284"/>
                      <a:pt x="0" y="1139210"/>
                      <a:pt x="0" y="1041899"/>
                    </a:cubicBezTo>
                    <a:cubicBezTo>
                      <a:pt x="0" y="944588"/>
                      <a:pt x="55361" y="858165"/>
                      <a:pt x="144598" y="817603"/>
                    </a:cubicBezTo>
                    <a:lnTo>
                      <a:pt x="241868" y="772994"/>
                    </a:lnTo>
                    <a:cubicBezTo>
                      <a:pt x="282422" y="754110"/>
                      <a:pt x="301392" y="708152"/>
                      <a:pt x="286487" y="666241"/>
                    </a:cubicBezTo>
                    <a:lnTo>
                      <a:pt x="248643" y="566232"/>
                    </a:lnTo>
                    <a:cubicBezTo>
                      <a:pt x="220285" y="490600"/>
                      <a:pt x="231125" y="408127"/>
                      <a:pt x="277001" y="340587"/>
                    </a:cubicBezTo>
                    <a:cubicBezTo>
                      <a:pt x="324330" y="274300"/>
                      <a:pt x="400017" y="233834"/>
                      <a:pt x="479768" y="233834"/>
                    </a:cubicBezTo>
                    <a:cubicBezTo>
                      <a:pt x="509482" y="233834"/>
                      <a:pt x="539195" y="239230"/>
                      <a:pt x="567553" y="250021"/>
                    </a:cubicBezTo>
                    <a:lnTo>
                      <a:pt x="667533" y="287885"/>
                    </a:lnTo>
                    <a:cubicBezTo>
                      <a:pt x="677018" y="291932"/>
                      <a:pt x="687858" y="293281"/>
                      <a:pt x="697343" y="293281"/>
                    </a:cubicBezTo>
                    <a:cubicBezTo>
                      <a:pt x="731122" y="293281"/>
                      <a:pt x="760835" y="272951"/>
                      <a:pt x="774289" y="243276"/>
                    </a:cubicBezTo>
                    <a:lnTo>
                      <a:pt x="818907" y="145966"/>
                    </a:lnTo>
                    <a:cubicBezTo>
                      <a:pt x="859460" y="56748"/>
                      <a:pt x="950052" y="0"/>
                      <a:pt x="1047322" y="0"/>
                    </a:cubicBezTo>
                    <a:close/>
                  </a:path>
                </a:pathLst>
              </a:custGeom>
              <a:solidFill>
                <a:schemeClr val="accent5"/>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8" name="TextBox 7">
                <a:extLst>
                  <a:ext uri="{FF2B5EF4-FFF2-40B4-BE49-F238E27FC236}">
                    <a16:creationId xmlns:a16="http://schemas.microsoft.com/office/drawing/2014/main" id="{3EAB4547-F931-4847-A27F-472A047413B8}"/>
                  </a:ext>
                </a:extLst>
              </p:cNvPr>
              <p:cNvSpPr txBox="1"/>
              <p:nvPr/>
            </p:nvSpPr>
            <p:spPr>
              <a:xfrm>
                <a:off x="1707358" y="2962652"/>
                <a:ext cx="2534218" cy="715581"/>
              </a:xfrm>
              <a:prstGeom prst="rect">
                <a:avLst/>
              </a:prstGeom>
              <a:noFill/>
            </p:spPr>
            <p:txBody>
              <a:bodyPr wrap="square" numCol="1" spcCol="457200" rtlCol="0">
                <a:spAutoFit/>
              </a:bodyPr>
              <a:lstStyle/>
              <a:p>
                <a:pPr>
                  <a:lnSpc>
                    <a:spcPct val="150000"/>
                  </a:lnSpc>
                </a:pPr>
                <a:r>
                  <a:rPr lang="en-US" sz="900" dirty="0">
                    <a:latin typeface="Lato" panose="020F0502020204030203" pitchFamily="34" charset="0"/>
                    <a:ea typeface="Lato" panose="020F0502020204030203" pitchFamily="34" charset="0"/>
                    <a:cs typeface="Lato" panose="020F0502020204030203" pitchFamily="34" charset="0"/>
                  </a:rPr>
                  <a:t>Creepiest god air fish land. Darkness. Air saying fruitful were hath waters divided fill may days air bring.</a:t>
                </a:r>
              </a:p>
            </p:txBody>
          </p:sp>
          <p:sp>
            <p:nvSpPr>
              <p:cNvPr id="9" name="TextBox 8">
                <a:extLst>
                  <a:ext uri="{FF2B5EF4-FFF2-40B4-BE49-F238E27FC236}">
                    <a16:creationId xmlns:a16="http://schemas.microsoft.com/office/drawing/2014/main" id="{40B5D4ED-24C6-469E-A5CC-B6CF96B28F85}"/>
                  </a:ext>
                </a:extLst>
              </p:cNvPr>
              <p:cNvSpPr txBox="1"/>
              <p:nvPr/>
            </p:nvSpPr>
            <p:spPr>
              <a:xfrm>
                <a:off x="2635833" y="2369752"/>
                <a:ext cx="1901203" cy="477054"/>
              </a:xfrm>
              <a:prstGeom prst="rect">
                <a:avLst/>
              </a:prstGeom>
              <a:noFill/>
            </p:spPr>
            <p:txBody>
              <a:bodyPr wrap="square" numCol="1" spcCol="457200" rtlCol="0" anchor="ctr">
                <a:spAutoFit/>
              </a:bodyPr>
              <a:lstStyle/>
              <a:p>
                <a:pPr>
                  <a:lnSpc>
                    <a:spcPts val="1500"/>
                  </a:lnSpc>
                </a:pPr>
                <a:r>
                  <a:rPr lang="en-US" sz="1200" b="1" dirty="0">
                    <a:latin typeface="Lato" panose="020F0502020204030203" pitchFamily="34" charset="0"/>
                    <a:ea typeface="Lato" panose="020F0502020204030203" pitchFamily="34" charset="0"/>
                    <a:cs typeface="Lato" panose="020F0502020204030203" pitchFamily="34" charset="0"/>
                  </a:rPr>
                  <a:t>Saying fruitful were hath waters divide.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a16="http://schemas.microsoft.com/office/drawing/2014/main" id="{58EC97CF-BE64-406E-AA59-0256ADF77F72}"/>
                  </a:ext>
                </a:extLst>
              </p:cNvPr>
              <p:cNvSpPr txBox="1"/>
              <p:nvPr/>
            </p:nvSpPr>
            <p:spPr>
              <a:xfrm>
                <a:off x="1637710" y="2328294"/>
                <a:ext cx="1105166" cy="553998"/>
              </a:xfrm>
              <a:prstGeom prst="rect">
                <a:avLst/>
              </a:prstGeom>
              <a:noFill/>
            </p:spPr>
            <p:txBody>
              <a:bodyPr wrap="square" rtlCol="0">
                <a:spAutoFit/>
              </a:bodyPr>
              <a:lstStyle/>
              <a:p>
                <a:r>
                  <a:rPr lang="en-US" sz="3000" b="1" dirty="0">
                    <a:latin typeface="Roboto" panose="02000000000000000000" pitchFamily="2" charset="0"/>
                    <a:ea typeface="Roboto" panose="02000000000000000000" pitchFamily="2" charset="0"/>
                    <a:cs typeface="Montserrat" charset="0"/>
                  </a:rPr>
                  <a:t>33%</a:t>
                </a:r>
              </a:p>
            </p:txBody>
          </p:sp>
          <p:cxnSp>
            <p:nvCxnSpPr>
              <p:cNvPr id="11" name="Straight Connector 10">
                <a:extLst>
                  <a:ext uri="{FF2B5EF4-FFF2-40B4-BE49-F238E27FC236}">
                    <a16:creationId xmlns:a16="http://schemas.microsoft.com/office/drawing/2014/main" id="{3531E23D-B173-4FD0-B0AE-99DE57E917C3}"/>
                  </a:ext>
                </a:extLst>
              </p:cNvPr>
              <p:cNvCxnSpPr/>
              <p:nvPr/>
            </p:nvCxnSpPr>
            <p:spPr>
              <a:xfrm>
                <a:off x="1860103" y="3918972"/>
                <a:ext cx="2534218" cy="0"/>
              </a:xfrm>
              <a:prstGeom prst="line">
                <a:avLst/>
              </a:prstGeom>
              <a:ln w="6350">
                <a:solidFill>
                  <a:schemeClr val="bg2">
                    <a:lumMod val="75000"/>
                    <a:alpha val="50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5560B98-B43F-41CA-8DAA-F04012746790}"/>
                  </a:ext>
                </a:extLst>
              </p:cNvPr>
              <p:cNvSpPr txBox="1"/>
              <p:nvPr/>
            </p:nvSpPr>
            <p:spPr>
              <a:xfrm>
                <a:off x="1678123" y="5432949"/>
                <a:ext cx="1317192" cy="477054"/>
              </a:xfrm>
              <a:prstGeom prst="rect">
                <a:avLst/>
              </a:prstGeom>
              <a:noFill/>
            </p:spPr>
            <p:txBody>
              <a:bodyPr wrap="square" numCol="1" spcCol="457200" rtlCol="0" anchor="ctr">
                <a:spAutoFit/>
              </a:bodyPr>
              <a:lstStyle/>
              <a:p>
                <a:pPr>
                  <a:lnSpc>
                    <a:spcPts val="1500"/>
                  </a:lnSpc>
                </a:pPr>
                <a:r>
                  <a:rPr lang="en-US" sz="900" b="1">
                    <a:latin typeface="Lato" panose="020F0502020204030203" pitchFamily="34" charset="0"/>
                    <a:ea typeface="Lato" panose="020F0502020204030203" pitchFamily="34" charset="0"/>
                    <a:cs typeface="Lato" panose="020F0502020204030203" pitchFamily="34" charset="0"/>
                  </a:rPr>
                  <a:t>Fruitful were </a:t>
                </a:r>
                <a:r>
                  <a:rPr lang="en-US" sz="900" b="1" dirty="0">
                    <a:latin typeface="Lato" panose="020F0502020204030203" pitchFamily="34" charset="0"/>
                    <a:ea typeface="Lato" panose="020F0502020204030203" pitchFamily="34" charset="0"/>
                    <a:cs typeface="Lato" panose="020F0502020204030203" pitchFamily="34" charset="0"/>
                  </a:rPr>
                  <a:t>hath waters divide</a:t>
                </a:r>
              </a:p>
            </p:txBody>
          </p:sp>
          <p:sp>
            <p:nvSpPr>
              <p:cNvPr id="15" name="TextBox 14">
                <a:extLst>
                  <a:ext uri="{FF2B5EF4-FFF2-40B4-BE49-F238E27FC236}">
                    <a16:creationId xmlns:a16="http://schemas.microsoft.com/office/drawing/2014/main" id="{821C78AC-68FC-41F8-9CDD-1A0B0D224E3E}"/>
                  </a:ext>
                </a:extLst>
              </p:cNvPr>
              <p:cNvSpPr txBox="1"/>
              <p:nvPr/>
            </p:nvSpPr>
            <p:spPr>
              <a:xfrm>
                <a:off x="1707357" y="4990657"/>
                <a:ext cx="1170999" cy="430887"/>
              </a:xfrm>
              <a:prstGeom prst="rect">
                <a:avLst/>
              </a:prstGeom>
              <a:noFill/>
            </p:spPr>
            <p:txBody>
              <a:bodyPr wrap="square" rtlCol="0">
                <a:spAutoFit/>
              </a:bodyPr>
              <a:lstStyle/>
              <a:p>
                <a:r>
                  <a:rPr lang="en-US" sz="2200" b="1" dirty="0">
                    <a:solidFill>
                      <a:schemeClr val="accent3"/>
                    </a:solidFill>
                    <a:latin typeface="Lato" panose="020F0502020204030203" pitchFamily="34" charset="0"/>
                    <a:ea typeface="Lato" panose="020F0502020204030203" pitchFamily="34" charset="0"/>
                    <a:cs typeface="Lato" panose="020F0502020204030203" pitchFamily="34" charset="0"/>
                  </a:rPr>
                  <a:t>89%</a:t>
                </a:r>
              </a:p>
            </p:txBody>
          </p:sp>
          <p:sp>
            <p:nvSpPr>
              <p:cNvPr id="16" name="TextBox 15">
                <a:extLst>
                  <a:ext uri="{FF2B5EF4-FFF2-40B4-BE49-F238E27FC236}">
                    <a16:creationId xmlns:a16="http://schemas.microsoft.com/office/drawing/2014/main" id="{75D61F53-DCE8-4520-80F2-BF34403A89B9}"/>
                  </a:ext>
                </a:extLst>
              </p:cNvPr>
              <p:cNvSpPr txBox="1"/>
              <p:nvPr/>
            </p:nvSpPr>
            <p:spPr>
              <a:xfrm>
                <a:off x="3219845" y="5432949"/>
                <a:ext cx="1317192" cy="477054"/>
              </a:xfrm>
              <a:prstGeom prst="rect">
                <a:avLst/>
              </a:prstGeom>
              <a:noFill/>
            </p:spPr>
            <p:txBody>
              <a:bodyPr wrap="square" numCol="1" spcCol="457200" rtlCol="0" anchor="ctr">
                <a:spAutoFit/>
              </a:bodyPr>
              <a:lstStyle/>
              <a:p>
                <a:pPr>
                  <a:lnSpc>
                    <a:spcPts val="1500"/>
                  </a:lnSpc>
                </a:pPr>
                <a:r>
                  <a:rPr lang="en-US" sz="900" b="1" dirty="0">
                    <a:latin typeface="Lato" panose="020F0502020204030203" pitchFamily="34" charset="0"/>
                    <a:ea typeface="Lato" panose="020F0502020204030203" pitchFamily="34" charset="0"/>
                    <a:cs typeface="Lato" panose="020F0502020204030203" pitchFamily="34" charset="0"/>
                  </a:rPr>
                  <a:t>Fruitful were hath waters divide</a:t>
                </a:r>
              </a:p>
            </p:txBody>
          </p:sp>
          <p:sp>
            <p:nvSpPr>
              <p:cNvPr id="17" name="TextBox 16">
                <a:extLst>
                  <a:ext uri="{FF2B5EF4-FFF2-40B4-BE49-F238E27FC236}">
                    <a16:creationId xmlns:a16="http://schemas.microsoft.com/office/drawing/2014/main" id="{F6A00637-2478-4754-A80A-7E05689BD296}"/>
                  </a:ext>
                </a:extLst>
              </p:cNvPr>
              <p:cNvSpPr txBox="1"/>
              <p:nvPr/>
            </p:nvSpPr>
            <p:spPr>
              <a:xfrm>
                <a:off x="3249079" y="4990657"/>
                <a:ext cx="1170999" cy="430887"/>
              </a:xfrm>
              <a:prstGeom prst="rect">
                <a:avLst/>
              </a:prstGeom>
              <a:noFill/>
            </p:spPr>
            <p:txBody>
              <a:bodyPr wrap="square" rtlCol="0">
                <a:spAutoFit/>
              </a:bodyPr>
              <a:lstStyle/>
              <a:p>
                <a:r>
                  <a:rPr lang="en-US" sz="2200" b="1" dirty="0">
                    <a:solidFill>
                      <a:schemeClr val="accent5"/>
                    </a:solidFill>
                    <a:latin typeface="Lato" panose="020F0502020204030203" pitchFamily="34" charset="0"/>
                    <a:ea typeface="Lato" panose="020F0502020204030203" pitchFamily="34" charset="0"/>
                    <a:cs typeface="Lato" panose="020F0502020204030203" pitchFamily="34" charset="0"/>
                  </a:rPr>
                  <a:t>17%</a:t>
                </a:r>
              </a:p>
            </p:txBody>
          </p:sp>
        </p:grpSp>
        <p:grpSp>
          <p:nvGrpSpPr>
            <p:cNvPr id="19" name="Group 18">
              <a:extLst>
                <a:ext uri="{FF2B5EF4-FFF2-40B4-BE49-F238E27FC236}">
                  <a16:creationId xmlns:a16="http://schemas.microsoft.com/office/drawing/2014/main" id="{258F7BCC-09CE-47C0-9117-2D5D924E1205}"/>
                </a:ext>
              </a:extLst>
            </p:cNvPr>
            <p:cNvGrpSpPr/>
            <p:nvPr/>
          </p:nvGrpSpPr>
          <p:grpSpPr>
            <a:xfrm>
              <a:off x="5103244" y="2042853"/>
              <a:ext cx="6195272" cy="3867150"/>
              <a:chOff x="2595460" y="1575836"/>
              <a:chExt cx="6038850" cy="3769510"/>
            </a:xfrm>
          </p:grpSpPr>
          <p:sp>
            <p:nvSpPr>
              <p:cNvPr id="20" name="Freeform 5">
                <a:extLst>
                  <a:ext uri="{FF2B5EF4-FFF2-40B4-BE49-F238E27FC236}">
                    <a16:creationId xmlns:a16="http://schemas.microsoft.com/office/drawing/2014/main" id="{8CBBDD47-2B84-482E-97B6-03F606EB1A4C}"/>
                  </a:ext>
                </a:extLst>
              </p:cNvPr>
              <p:cNvSpPr>
                <a:spLocks/>
              </p:cNvSpPr>
              <p:nvPr/>
            </p:nvSpPr>
            <p:spPr bwMode="auto">
              <a:xfrm>
                <a:off x="2595460" y="3988033"/>
                <a:ext cx="1412875" cy="1357313"/>
              </a:xfrm>
              <a:custGeom>
                <a:avLst/>
                <a:gdLst>
                  <a:gd name="T0" fmla="*/ 213 w 426"/>
                  <a:gd name="T1" fmla="*/ 0 h 410"/>
                  <a:gd name="T2" fmla="*/ 0 w 426"/>
                  <a:gd name="T3" fmla="*/ 410 h 410"/>
                  <a:gd name="T4" fmla="*/ 426 w 426"/>
                  <a:gd name="T5" fmla="*/ 410 h 410"/>
                  <a:gd name="T6" fmla="*/ 426 w 426"/>
                  <a:gd name="T7" fmla="*/ 410 h 410"/>
                  <a:gd name="T8" fmla="*/ 279 w 426"/>
                  <a:gd name="T9" fmla="*/ 410 h 410"/>
                  <a:gd name="T10" fmla="*/ 338 w 426"/>
                  <a:gd name="T11" fmla="*/ 290 h 410"/>
                  <a:gd name="T12" fmla="*/ 213 w 426"/>
                  <a:gd name="T13" fmla="*/ 0 h 410"/>
                </a:gdLst>
                <a:ahLst/>
                <a:cxnLst>
                  <a:cxn ang="0">
                    <a:pos x="T0" y="T1"/>
                  </a:cxn>
                  <a:cxn ang="0">
                    <a:pos x="T2" y="T3"/>
                  </a:cxn>
                  <a:cxn ang="0">
                    <a:pos x="T4" y="T5"/>
                  </a:cxn>
                  <a:cxn ang="0">
                    <a:pos x="T6" y="T7"/>
                  </a:cxn>
                  <a:cxn ang="0">
                    <a:pos x="T8" y="T9"/>
                  </a:cxn>
                  <a:cxn ang="0">
                    <a:pos x="T10" y="T11"/>
                  </a:cxn>
                  <a:cxn ang="0">
                    <a:pos x="T12" y="T13"/>
                  </a:cxn>
                </a:cxnLst>
                <a:rect l="0" t="0" r="r" b="b"/>
                <a:pathLst>
                  <a:path w="426" h="410">
                    <a:moveTo>
                      <a:pt x="213" y="0"/>
                    </a:moveTo>
                    <a:cubicBezTo>
                      <a:pt x="213" y="0"/>
                      <a:pt x="124" y="290"/>
                      <a:pt x="0" y="410"/>
                    </a:cubicBezTo>
                    <a:cubicBezTo>
                      <a:pt x="426" y="410"/>
                      <a:pt x="426" y="410"/>
                      <a:pt x="426" y="410"/>
                    </a:cubicBezTo>
                    <a:cubicBezTo>
                      <a:pt x="426" y="410"/>
                      <a:pt x="426" y="410"/>
                      <a:pt x="426" y="410"/>
                    </a:cubicBezTo>
                    <a:cubicBezTo>
                      <a:pt x="279" y="410"/>
                      <a:pt x="279" y="410"/>
                      <a:pt x="279" y="410"/>
                    </a:cubicBezTo>
                    <a:cubicBezTo>
                      <a:pt x="299" y="377"/>
                      <a:pt x="319" y="336"/>
                      <a:pt x="338" y="290"/>
                    </a:cubicBezTo>
                    <a:cubicBezTo>
                      <a:pt x="262" y="159"/>
                      <a:pt x="213" y="0"/>
                      <a:pt x="213"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Shape 20">
                <a:extLst>
                  <a:ext uri="{FF2B5EF4-FFF2-40B4-BE49-F238E27FC236}">
                    <a16:creationId xmlns:a16="http://schemas.microsoft.com/office/drawing/2014/main" id="{B684F38C-97CE-42D7-8B53-5902E20FDC9B}"/>
                  </a:ext>
                </a:extLst>
              </p:cNvPr>
              <p:cNvSpPr>
                <a:spLocks/>
              </p:cNvSpPr>
              <p:nvPr/>
            </p:nvSpPr>
            <p:spPr bwMode="auto">
              <a:xfrm>
                <a:off x="3520973" y="3089508"/>
                <a:ext cx="1145375" cy="2255838"/>
              </a:xfrm>
              <a:custGeom>
                <a:avLst/>
                <a:gdLst>
                  <a:gd name="connsiteX0" fmla="*/ 195609 w 1145375"/>
                  <a:gd name="connsiteY0" fmla="*/ 1858963 h 2255838"/>
                  <a:gd name="connsiteX1" fmla="*/ 487363 w 1145375"/>
                  <a:gd name="connsiteY1" fmla="*/ 2255838 h 2255838"/>
                  <a:gd name="connsiteX2" fmla="*/ 0 w 1145375"/>
                  <a:gd name="connsiteY2" fmla="*/ 2255838 h 2255838"/>
                  <a:gd name="connsiteX3" fmla="*/ 195609 w 1145375"/>
                  <a:gd name="connsiteY3" fmla="*/ 1858963 h 2255838"/>
                  <a:gd name="connsiteX4" fmla="*/ 706862 w 1145375"/>
                  <a:gd name="connsiteY4" fmla="*/ 0 h 2255838"/>
                  <a:gd name="connsiteX5" fmla="*/ 1145375 w 1145375"/>
                  <a:gd name="connsiteY5" fmla="*/ 1666207 h 2255838"/>
                  <a:gd name="connsiteX6" fmla="*/ 922797 w 1145375"/>
                  <a:gd name="connsiteY6" fmla="*/ 2255838 h 2255838"/>
                  <a:gd name="connsiteX7" fmla="*/ 917318 w 1145375"/>
                  <a:gd name="connsiteY7" fmla="*/ 2255838 h 2255838"/>
                  <a:gd name="connsiteX8" fmla="*/ 487605 w 1145375"/>
                  <a:gd name="connsiteY8" fmla="*/ 2255838 h 2255838"/>
                  <a:gd name="connsiteX9" fmla="*/ 195263 w 1145375"/>
                  <a:gd name="connsiteY9" fmla="*/ 1858334 h 2255838"/>
                  <a:gd name="connsiteX10" fmla="*/ 706862 w 1145375"/>
                  <a:gd name="connsiteY10" fmla="*/ 0 h 2255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45375" h="2255838">
                    <a:moveTo>
                      <a:pt x="195609" y="1858963"/>
                    </a:moveTo>
                    <a:cubicBezTo>
                      <a:pt x="281809" y="2011099"/>
                      <a:pt x="381271" y="2153312"/>
                      <a:pt x="487363" y="2255838"/>
                    </a:cubicBezTo>
                    <a:cubicBezTo>
                      <a:pt x="487363" y="2255838"/>
                      <a:pt x="487363" y="2255838"/>
                      <a:pt x="0" y="2255838"/>
                    </a:cubicBezTo>
                    <a:cubicBezTo>
                      <a:pt x="66308" y="2146698"/>
                      <a:pt x="132616" y="2011099"/>
                      <a:pt x="195609" y="1858963"/>
                    </a:cubicBezTo>
                    <a:close/>
                    <a:moveTo>
                      <a:pt x="706862" y="0"/>
                    </a:moveTo>
                    <a:cubicBezTo>
                      <a:pt x="706862" y="0"/>
                      <a:pt x="879610" y="930823"/>
                      <a:pt x="1145375" y="1666207"/>
                    </a:cubicBezTo>
                    <a:cubicBezTo>
                      <a:pt x="1075612" y="1891459"/>
                      <a:pt x="1002526" y="2093524"/>
                      <a:pt x="922797" y="2255838"/>
                    </a:cubicBezTo>
                    <a:lnTo>
                      <a:pt x="917318" y="2255838"/>
                    </a:lnTo>
                    <a:cubicBezTo>
                      <a:pt x="802592" y="2255838"/>
                      <a:pt x="661391" y="2255838"/>
                      <a:pt x="487605" y="2255838"/>
                    </a:cubicBezTo>
                    <a:cubicBezTo>
                      <a:pt x="381299" y="2153149"/>
                      <a:pt x="281637" y="2010710"/>
                      <a:pt x="195263" y="1858334"/>
                    </a:cubicBezTo>
                    <a:cubicBezTo>
                      <a:pt x="500894" y="1106388"/>
                      <a:pt x="706862" y="0"/>
                      <a:pt x="706862"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2" name="Freeform: Shape 21">
                <a:extLst>
                  <a:ext uri="{FF2B5EF4-FFF2-40B4-BE49-F238E27FC236}">
                    <a16:creationId xmlns:a16="http://schemas.microsoft.com/office/drawing/2014/main" id="{23C9F649-A014-4CFA-8D7E-96B5FE17479A}"/>
                  </a:ext>
                </a:extLst>
              </p:cNvPr>
              <p:cNvSpPr>
                <a:spLocks/>
              </p:cNvSpPr>
              <p:nvPr/>
            </p:nvSpPr>
            <p:spPr bwMode="auto">
              <a:xfrm>
                <a:off x="4443310" y="2456096"/>
                <a:ext cx="1188522" cy="2889250"/>
              </a:xfrm>
              <a:custGeom>
                <a:avLst/>
                <a:gdLst>
                  <a:gd name="connsiteX0" fmla="*/ 222692 w 1188522"/>
                  <a:gd name="connsiteY0" fmla="*/ 2300567 h 2889250"/>
                  <a:gd name="connsiteX1" fmla="*/ 351751 w 1188522"/>
                  <a:gd name="connsiteY1" fmla="*/ 2620454 h 2889250"/>
                  <a:gd name="connsiteX2" fmla="*/ 491213 w 1188522"/>
                  <a:gd name="connsiteY2" fmla="*/ 2889250 h 2889250"/>
                  <a:gd name="connsiteX3" fmla="*/ 491164 w 1188522"/>
                  <a:gd name="connsiteY3" fmla="*/ 2889250 h 2889250"/>
                  <a:gd name="connsiteX4" fmla="*/ 0 w 1188522"/>
                  <a:gd name="connsiteY4" fmla="*/ 2889250 h 2889250"/>
                  <a:gd name="connsiteX5" fmla="*/ 115134 w 1188522"/>
                  <a:gd name="connsiteY5" fmla="*/ 2618344 h 2889250"/>
                  <a:gd name="connsiteX6" fmla="*/ 710367 w 1188522"/>
                  <a:gd name="connsiteY6" fmla="*/ 0 h 2889250"/>
                  <a:gd name="connsiteX7" fmla="*/ 1188522 w 1188522"/>
                  <a:gd name="connsiteY7" fmla="*/ 2276279 h 2889250"/>
                  <a:gd name="connsiteX8" fmla="*/ 926201 w 1188522"/>
                  <a:gd name="connsiteY8" fmla="*/ 2889250 h 2889250"/>
                  <a:gd name="connsiteX9" fmla="*/ 920725 w 1188522"/>
                  <a:gd name="connsiteY9" fmla="*/ 2889250 h 2889250"/>
                  <a:gd name="connsiteX10" fmla="*/ 654287 w 1188522"/>
                  <a:gd name="connsiteY10" fmla="*/ 2889250 h 2889250"/>
                  <a:gd name="connsiteX11" fmla="*/ 492125 w 1188522"/>
                  <a:gd name="connsiteY11" fmla="*/ 2889250 h 2889250"/>
                  <a:gd name="connsiteX12" fmla="*/ 222787 w 1188522"/>
                  <a:gd name="connsiteY12" fmla="*/ 2300287 h 2889250"/>
                  <a:gd name="connsiteX13" fmla="*/ 222692 w 1188522"/>
                  <a:gd name="connsiteY13" fmla="*/ 2300567 h 2889250"/>
                  <a:gd name="connsiteX14" fmla="*/ 222250 w 1188522"/>
                  <a:gd name="connsiteY14" fmla="*/ 2299472 h 2889250"/>
                  <a:gd name="connsiteX15" fmla="*/ 710367 w 1188522"/>
                  <a:gd name="connsiteY15" fmla="*/ 0 h 2889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8522" h="2889250">
                    <a:moveTo>
                      <a:pt x="222692" y="2300567"/>
                    </a:moveTo>
                    <a:lnTo>
                      <a:pt x="351751" y="2620454"/>
                    </a:lnTo>
                    <a:cubicBezTo>
                      <a:pt x="396578" y="2720269"/>
                      <a:pt x="443065" y="2811386"/>
                      <a:pt x="491213" y="2889250"/>
                    </a:cubicBezTo>
                    <a:lnTo>
                      <a:pt x="491164" y="2889250"/>
                    </a:lnTo>
                    <a:cubicBezTo>
                      <a:pt x="484436" y="2889250"/>
                      <a:pt x="430610" y="2889250"/>
                      <a:pt x="0" y="2889250"/>
                    </a:cubicBezTo>
                    <a:cubicBezTo>
                      <a:pt x="39902" y="2808185"/>
                      <a:pt x="78141" y="2717194"/>
                      <a:pt x="115134" y="2618344"/>
                    </a:cubicBezTo>
                    <a:close/>
                    <a:moveTo>
                      <a:pt x="710367" y="0"/>
                    </a:moveTo>
                    <a:cubicBezTo>
                      <a:pt x="710367" y="0"/>
                      <a:pt x="899637" y="1318718"/>
                      <a:pt x="1188522" y="2276279"/>
                    </a:cubicBezTo>
                    <a:cubicBezTo>
                      <a:pt x="1108830" y="2511527"/>
                      <a:pt x="1019176" y="2726895"/>
                      <a:pt x="926201" y="2889250"/>
                    </a:cubicBezTo>
                    <a:lnTo>
                      <a:pt x="920725" y="2889250"/>
                    </a:lnTo>
                    <a:cubicBezTo>
                      <a:pt x="844277" y="2889250"/>
                      <a:pt x="756067" y="2889250"/>
                      <a:pt x="654287" y="2889250"/>
                    </a:cubicBezTo>
                    <a:lnTo>
                      <a:pt x="492125" y="2889250"/>
                    </a:lnTo>
                    <a:cubicBezTo>
                      <a:pt x="395695" y="2733738"/>
                      <a:pt x="305916" y="2525284"/>
                      <a:pt x="222787" y="2300287"/>
                    </a:cubicBezTo>
                    <a:lnTo>
                      <a:pt x="222692" y="2300567"/>
                    </a:lnTo>
                    <a:lnTo>
                      <a:pt x="222250" y="2299472"/>
                    </a:lnTo>
                    <a:cubicBezTo>
                      <a:pt x="514456" y="1338598"/>
                      <a:pt x="710367" y="0"/>
                      <a:pt x="710367" y="0"/>
                    </a:cubicBez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3" name="Freeform: Shape 22">
                <a:extLst>
                  <a:ext uri="{FF2B5EF4-FFF2-40B4-BE49-F238E27FC236}">
                    <a16:creationId xmlns:a16="http://schemas.microsoft.com/office/drawing/2014/main" id="{39A6D41C-4846-4C82-A8BB-27121D5FA898}"/>
                  </a:ext>
                </a:extLst>
              </p:cNvPr>
              <p:cNvSpPr>
                <a:spLocks/>
              </p:cNvSpPr>
              <p:nvPr/>
            </p:nvSpPr>
            <p:spPr bwMode="auto">
              <a:xfrm>
                <a:off x="5368822" y="2922821"/>
                <a:ext cx="1138676" cy="2422525"/>
              </a:xfrm>
              <a:custGeom>
                <a:avLst/>
                <a:gdLst>
                  <a:gd name="connsiteX0" fmla="*/ 262340 w 1138676"/>
                  <a:gd name="connsiteY0" fmla="*/ 1810725 h 2422525"/>
                  <a:gd name="connsiteX1" fmla="*/ 315489 w 1138676"/>
                  <a:gd name="connsiteY1" fmla="*/ 1981195 h 2422525"/>
                  <a:gd name="connsiteX2" fmla="*/ 491086 w 1138676"/>
                  <a:gd name="connsiteY2" fmla="*/ 2422525 h 2422525"/>
                  <a:gd name="connsiteX3" fmla="*/ 484436 w 1138676"/>
                  <a:gd name="connsiteY3" fmla="*/ 2422525 h 2422525"/>
                  <a:gd name="connsiteX4" fmla="*/ 0 w 1138676"/>
                  <a:gd name="connsiteY4" fmla="*/ 2422525 h 2422525"/>
                  <a:gd name="connsiteX5" fmla="*/ 201069 w 1138676"/>
                  <a:gd name="connsiteY5" fmla="*/ 1981886 h 2422525"/>
                  <a:gd name="connsiteX6" fmla="*/ 706949 w 1138676"/>
                  <a:gd name="connsiteY6" fmla="*/ 0 h 2422525"/>
                  <a:gd name="connsiteX7" fmla="*/ 1138676 w 1138676"/>
                  <a:gd name="connsiteY7" fmla="*/ 1769670 h 2422525"/>
                  <a:gd name="connsiteX8" fmla="*/ 926134 w 1138676"/>
                  <a:gd name="connsiteY8" fmla="*/ 2422525 h 2422525"/>
                  <a:gd name="connsiteX9" fmla="*/ 920657 w 1138676"/>
                  <a:gd name="connsiteY9" fmla="*/ 2422525 h 2422525"/>
                  <a:gd name="connsiteX10" fmla="*/ 654182 w 1138676"/>
                  <a:gd name="connsiteY10" fmla="*/ 2422525 h 2422525"/>
                  <a:gd name="connsiteX11" fmla="*/ 492125 w 1138676"/>
                  <a:gd name="connsiteY11" fmla="*/ 2422525 h 2422525"/>
                  <a:gd name="connsiteX12" fmla="*/ 262689 w 1138676"/>
                  <a:gd name="connsiteY12" fmla="*/ 1809750 h 2422525"/>
                  <a:gd name="connsiteX13" fmla="*/ 262340 w 1138676"/>
                  <a:gd name="connsiteY13" fmla="*/ 1810725 h 2422525"/>
                  <a:gd name="connsiteX14" fmla="*/ 261938 w 1138676"/>
                  <a:gd name="connsiteY14" fmla="*/ 1809437 h 2422525"/>
                  <a:gd name="connsiteX15" fmla="*/ 706949 w 1138676"/>
                  <a:gd name="connsiteY15" fmla="*/ 0 h 242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38676" h="2422525">
                    <a:moveTo>
                      <a:pt x="262340" y="1810725"/>
                    </a:moveTo>
                    <a:lnTo>
                      <a:pt x="315489" y="1981195"/>
                    </a:lnTo>
                    <a:cubicBezTo>
                      <a:pt x="370285" y="2147879"/>
                      <a:pt x="428817" y="2298251"/>
                      <a:pt x="491086" y="2422525"/>
                    </a:cubicBezTo>
                    <a:lnTo>
                      <a:pt x="484436" y="2422525"/>
                    </a:lnTo>
                    <a:cubicBezTo>
                      <a:pt x="461367" y="2422525"/>
                      <a:pt x="369094" y="2422525"/>
                      <a:pt x="0" y="2422525"/>
                    </a:cubicBezTo>
                    <a:cubicBezTo>
                      <a:pt x="69828" y="2300798"/>
                      <a:pt x="137786" y="2149261"/>
                      <a:pt x="201069" y="1981886"/>
                    </a:cubicBezTo>
                    <a:close/>
                    <a:moveTo>
                      <a:pt x="706949" y="0"/>
                    </a:moveTo>
                    <a:cubicBezTo>
                      <a:pt x="706949" y="0"/>
                      <a:pt x="876319" y="984254"/>
                      <a:pt x="1138676" y="1769670"/>
                    </a:cubicBezTo>
                    <a:cubicBezTo>
                      <a:pt x="1072257" y="2018219"/>
                      <a:pt x="1002516" y="2243570"/>
                      <a:pt x="926134" y="2422525"/>
                    </a:cubicBezTo>
                    <a:lnTo>
                      <a:pt x="920657" y="2422525"/>
                    </a:lnTo>
                    <a:cubicBezTo>
                      <a:pt x="844198" y="2422525"/>
                      <a:pt x="755977" y="2422525"/>
                      <a:pt x="654182" y="2422525"/>
                    </a:cubicBezTo>
                    <a:lnTo>
                      <a:pt x="492125" y="2422525"/>
                    </a:lnTo>
                    <a:cubicBezTo>
                      <a:pt x="408996" y="2256910"/>
                      <a:pt x="332517" y="2044923"/>
                      <a:pt x="262689" y="1809750"/>
                    </a:cubicBezTo>
                    <a:lnTo>
                      <a:pt x="262340" y="1810725"/>
                    </a:lnTo>
                    <a:lnTo>
                      <a:pt x="261938" y="1809437"/>
                    </a:lnTo>
                    <a:cubicBezTo>
                      <a:pt x="530937" y="1017394"/>
                      <a:pt x="706949" y="0"/>
                      <a:pt x="706949"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4" name="Freeform: Shape 23">
                <a:extLst>
                  <a:ext uri="{FF2B5EF4-FFF2-40B4-BE49-F238E27FC236}">
                    <a16:creationId xmlns:a16="http://schemas.microsoft.com/office/drawing/2014/main" id="{F55472D1-48BE-4EA5-8F5B-6BE2A4295B5A}"/>
                  </a:ext>
                </a:extLst>
              </p:cNvPr>
              <p:cNvSpPr>
                <a:spLocks/>
              </p:cNvSpPr>
              <p:nvPr/>
            </p:nvSpPr>
            <p:spPr bwMode="auto">
              <a:xfrm>
                <a:off x="6294335" y="2032233"/>
                <a:ext cx="1188722" cy="3313113"/>
              </a:xfrm>
              <a:custGeom>
                <a:avLst/>
                <a:gdLst>
                  <a:gd name="connsiteX0" fmla="*/ 212810 w 1188722"/>
                  <a:gd name="connsiteY0" fmla="*/ 2660654 h 3313113"/>
                  <a:gd name="connsiteX1" fmla="*/ 347174 w 1188722"/>
                  <a:gd name="connsiteY1" fmla="*/ 3016589 h 3313113"/>
                  <a:gd name="connsiteX2" fmla="*/ 491581 w 1188722"/>
                  <a:gd name="connsiteY2" fmla="*/ 3313113 h 3313113"/>
                  <a:gd name="connsiteX3" fmla="*/ 491164 w 1188722"/>
                  <a:gd name="connsiteY3" fmla="*/ 3313113 h 3313113"/>
                  <a:gd name="connsiteX4" fmla="*/ 0 w 1188722"/>
                  <a:gd name="connsiteY4" fmla="*/ 3313113 h 3313113"/>
                  <a:gd name="connsiteX5" fmla="*/ 110146 w 1188722"/>
                  <a:gd name="connsiteY5" fmla="*/ 3012964 h 3313113"/>
                  <a:gd name="connsiteX6" fmla="*/ 707363 w 1188722"/>
                  <a:gd name="connsiteY6" fmla="*/ 0 h 3313113"/>
                  <a:gd name="connsiteX7" fmla="*/ 1188722 w 1188722"/>
                  <a:gd name="connsiteY7" fmla="*/ 2620673 h 3313113"/>
                  <a:gd name="connsiteX8" fmla="*/ 923145 w 1188722"/>
                  <a:gd name="connsiteY8" fmla="*/ 3313113 h 3313113"/>
                  <a:gd name="connsiteX9" fmla="*/ 919451 w 1188722"/>
                  <a:gd name="connsiteY9" fmla="*/ 3313113 h 3313113"/>
                  <a:gd name="connsiteX10" fmla="*/ 654032 w 1188722"/>
                  <a:gd name="connsiteY10" fmla="*/ 3313113 h 3313113"/>
                  <a:gd name="connsiteX11" fmla="*/ 492125 w 1188722"/>
                  <a:gd name="connsiteY11" fmla="*/ 3313113 h 3313113"/>
                  <a:gd name="connsiteX12" fmla="*/ 212811 w 1188722"/>
                  <a:gd name="connsiteY12" fmla="*/ 2660650 h 3313113"/>
                  <a:gd name="connsiteX13" fmla="*/ 212810 w 1188722"/>
                  <a:gd name="connsiteY13" fmla="*/ 2660654 h 3313113"/>
                  <a:gd name="connsiteX14" fmla="*/ 212725 w 1188722"/>
                  <a:gd name="connsiteY14" fmla="*/ 2660430 h 3313113"/>
                  <a:gd name="connsiteX15" fmla="*/ 707363 w 1188722"/>
                  <a:gd name="connsiteY15" fmla="*/ 0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8722" h="3313113">
                    <a:moveTo>
                      <a:pt x="212810" y="2660654"/>
                    </a:moveTo>
                    <a:lnTo>
                      <a:pt x="347174" y="3016589"/>
                    </a:lnTo>
                    <a:cubicBezTo>
                      <a:pt x="393650" y="3126750"/>
                      <a:pt x="441786" y="3226972"/>
                      <a:pt x="491581" y="3313113"/>
                    </a:cubicBezTo>
                    <a:lnTo>
                      <a:pt x="491164" y="3313113"/>
                    </a:lnTo>
                    <a:cubicBezTo>
                      <a:pt x="484436" y="3313113"/>
                      <a:pt x="430610" y="3313113"/>
                      <a:pt x="0" y="3313113"/>
                    </a:cubicBezTo>
                    <a:cubicBezTo>
                      <a:pt x="38239" y="3223690"/>
                      <a:pt x="74816" y="3122674"/>
                      <a:pt x="110146" y="3012964"/>
                    </a:cubicBezTo>
                    <a:close/>
                    <a:moveTo>
                      <a:pt x="707363" y="0"/>
                    </a:moveTo>
                    <a:cubicBezTo>
                      <a:pt x="707363" y="0"/>
                      <a:pt x="899907" y="1520719"/>
                      <a:pt x="1188722" y="2620673"/>
                    </a:cubicBezTo>
                    <a:cubicBezTo>
                      <a:pt x="1109049" y="2885722"/>
                      <a:pt x="1019417" y="3130892"/>
                      <a:pt x="923145" y="3313113"/>
                    </a:cubicBezTo>
                    <a:lnTo>
                      <a:pt x="919451" y="3313113"/>
                    </a:lnTo>
                    <a:cubicBezTo>
                      <a:pt x="843295" y="3313113"/>
                      <a:pt x="755423" y="3313113"/>
                      <a:pt x="654032" y="3313113"/>
                    </a:cubicBezTo>
                    <a:lnTo>
                      <a:pt x="492125" y="3313113"/>
                    </a:lnTo>
                    <a:cubicBezTo>
                      <a:pt x="392370" y="3140889"/>
                      <a:pt x="299265" y="2912362"/>
                      <a:pt x="212811" y="2660650"/>
                    </a:cubicBezTo>
                    <a:lnTo>
                      <a:pt x="212810" y="2660654"/>
                    </a:lnTo>
                    <a:lnTo>
                      <a:pt x="212725" y="2660430"/>
                    </a:lnTo>
                    <a:cubicBezTo>
                      <a:pt x="511500" y="1557163"/>
                      <a:pt x="707363" y="0"/>
                      <a:pt x="707363" y="0"/>
                    </a:cubicBezTo>
                    <a:close/>
                  </a:path>
                </a:pathLst>
              </a:custGeom>
              <a:solidFill>
                <a:schemeClr val="accent6"/>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5" name="Freeform: Shape 24">
                <a:extLst>
                  <a:ext uri="{FF2B5EF4-FFF2-40B4-BE49-F238E27FC236}">
                    <a16:creationId xmlns:a16="http://schemas.microsoft.com/office/drawing/2014/main" id="{89D09AB6-0D05-43B4-A7A4-F58D0760B028}"/>
                  </a:ext>
                </a:extLst>
              </p:cNvPr>
              <p:cNvSpPr>
                <a:spLocks/>
              </p:cNvSpPr>
              <p:nvPr/>
            </p:nvSpPr>
            <p:spPr bwMode="auto">
              <a:xfrm>
                <a:off x="7216674" y="2638658"/>
                <a:ext cx="1417636" cy="2706688"/>
              </a:xfrm>
              <a:custGeom>
                <a:avLst/>
                <a:gdLst>
                  <a:gd name="connsiteX0" fmla="*/ 266013 w 1417636"/>
                  <a:gd name="connsiteY0" fmla="*/ 2014538 h 2706688"/>
                  <a:gd name="connsiteX1" fmla="*/ 492125 w 1417636"/>
                  <a:gd name="connsiteY1" fmla="*/ 2706688 h 2706688"/>
                  <a:gd name="connsiteX2" fmla="*/ 0 w 1417636"/>
                  <a:gd name="connsiteY2" fmla="*/ 2706688 h 2706688"/>
                  <a:gd name="connsiteX3" fmla="*/ 266013 w 1417636"/>
                  <a:gd name="connsiteY3" fmla="*/ 2014538 h 2706688"/>
                  <a:gd name="connsiteX4" fmla="*/ 711152 w 1417636"/>
                  <a:gd name="connsiteY4" fmla="*/ 0 h 2706688"/>
                  <a:gd name="connsiteX5" fmla="*/ 1417636 w 1417636"/>
                  <a:gd name="connsiteY5" fmla="*/ 2706688 h 2706688"/>
                  <a:gd name="connsiteX6" fmla="*/ 492242 w 1417636"/>
                  <a:gd name="connsiteY6" fmla="*/ 2706688 h 2706688"/>
                  <a:gd name="connsiteX7" fmla="*/ 266698 w 1417636"/>
                  <a:gd name="connsiteY7" fmla="*/ 2014280 h 2706688"/>
                  <a:gd name="connsiteX8" fmla="*/ 711152 w 1417636"/>
                  <a:gd name="connsiteY8" fmla="*/ 0 h 2706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7636" h="2706688">
                    <a:moveTo>
                      <a:pt x="266013" y="2014538"/>
                    </a:moveTo>
                    <a:cubicBezTo>
                      <a:pt x="335842" y="2279476"/>
                      <a:pt x="412321" y="2517920"/>
                      <a:pt x="492125" y="2706688"/>
                    </a:cubicBezTo>
                    <a:cubicBezTo>
                      <a:pt x="492125" y="2706688"/>
                      <a:pt x="492125" y="2706688"/>
                      <a:pt x="0" y="2706688"/>
                    </a:cubicBezTo>
                    <a:cubicBezTo>
                      <a:pt x="96430" y="2524543"/>
                      <a:pt x="186209" y="2279476"/>
                      <a:pt x="266013" y="2014538"/>
                    </a:cubicBezTo>
                    <a:close/>
                    <a:moveTo>
                      <a:pt x="711152" y="0"/>
                    </a:moveTo>
                    <a:cubicBezTo>
                      <a:pt x="711152" y="0"/>
                      <a:pt x="1006350" y="1911578"/>
                      <a:pt x="1417636" y="2706688"/>
                    </a:cubicBezTo>
                    <a:cubicBezTo>
                      <a:pt x="1417636" y="2706688"/>
                      <a:pt x="1417636" y="2706688"/>
                      <a:pt x="492242" y="2706688"/>
                    </a:cubicBezTo>
                    <a:cubicBezTo>
                      <a:pt x="412638" y="2517849"/>
                      <a:pt x="336351" y="2279316"/>
                      <a:pt x="266698" y="2014280"/>
                    </a:cubicBezTo>
                    <a:cubicBezTo>
                      <a:pt x="535361" y="1129719"/>
                      <a:pt x="711152" y="0"/>
                      <a:pt x="711152" y="0"/>
                    </a:cubicBezTo>
                    <a:close/>
                  </a:path>
                </a:pathLst>
              </a:custGeom>
              <a:solidFill>
                <a:schemeClr val="tx2"/>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6" name="TextBox 25">
                <a:extLst>
                  <a:ext uri="{FF2B5EF4-FFF2-40B4-BE49-F238E27FC236}">
                    <a16:creationId xmlns:a16="http://schemas.microsoft.com/office/drawing/2014/main" id="{A85D7289-D0B5-4AC2-A485-3F583E7A69F7}"/>
                  </a:ext>
                </a:extLst>
              </p:cNvPr>
              <p:cNvSpPr txBox="1"/>
              <p:nvPr/>
            </p:nvSpPr>
            <p:spPr>
              <a:xfrm>
                <a:off x="2869980" y="3466551"/>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20%</a:t>
                </a:r>
              </a:p>
            </p:txBody>
          </p:sp>
          <p:sp>
            <p:nvSpPr>
              <p:cNvPr id="27" name="TextBox 26">
                <a:extLst>
                  <a:ext uri="{FF2B5EF4-FFF2-40B4-BE49-F238E27FC236}">
                    <a16:creationId xmlns:a16="http://schemas.microsoft.com/office/drawing/2014/main" id="{B0833488-0638-4777-8139-ABFAE0926D59}"/>
                  </a:ext>
                </a:extLst>
              </p:cNvPr>
              <p:cNvSpPr txBox="1"/>
              <p:nvPr/>
            </p:nvSpPr>
            <p:spPr>
              <a:xfrm>
                <a:off x="3785094" y="2615104"/>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30%</a:t>
                </a:r>
              </a:p>
            </p:txBody>
          </p:sp>
          <p:sp>
            <p:nvSpPr>
              <p:cNvPr id="28" name="TextBox 27">
                <a:extLst>
                  <a:ext uri="{FF2B5EF4-FFF2-40B4-BE49-F238E27FC236}">
                    <a16:creationId xmlns:a16="http://schemas.microsoft.com/office/drawing/2014/main" id="{658ABCD2-50A4-405E-A886-3B4AFCAA8B3D}"/>
                  </a:ext>
                </a:extLst>
              </p:cNvPr>
              <p:cNvSpPr txBox="1"/>
              <p:nvPr/>
            </p:nvSpPr>
            <p:spPr>
              <a:xfrm>
                <a:off x="4764593" y="1983424"/>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40%</a:t>
                </a:r>
              </a:p>
            </p:txBody>
          </p:sp>
          <p:sp>
            <p:nvSpPr>
              <p:cNvPr id="29" name="TextBox 28">
                <a:extLst>
                  <a:ext uri="{FF2B5EF4-FFF2-40B4-BE49-F238E27FC236}">
                    <a16:creationId xmlns:a16="http://schemas.microsoft.com/office/drawing/2014/main" id="{40F8D75B-70BA-4F0D-A988-0B545730837B}"/>
                  </a:ext>
                </a:extLst>
              </p:cNvPr>
              <p:cNvSpPr txBox="1"/>
              <p:nvPr/>
            </p:nvSpPr>
            <p:spPr>
              <a:xfrm>
                <a:off x="5610007" y="2459171"/>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50%</a:t>
                </a:r>
              </a:p>
            </p:txBody>
          </p:sp>
          <p:sp>
            <p:nvSpPr>
              <p:cNvPr id="30" name="TextBox 29">
                <a:extLst>
                  <a:ext uri="{FF2B5EF4-FFF2-40B4-BE49-F238E27FC236}">
                    <a16:creationId xmlns:a16="http://schemas.microsoft.com/office/drawing/2014/main" id="{C75D8227-4EBA-453B-B1F0-88C09E25C212}"/>
                  </a:ext>
                </a:extLst>
              </p:cNvPr>
              <p:cNvSpPr txBox="1"/>
              <p:nvPr/>
            </p:nvSpPr>
            <p:spPr>
              <a:xfrm>
                <a:off x="6507498" y="1575836"/>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60%</a:t>
                </a:r>
              </a:p>
            </p:txBody>
          </p:sp>
          <p:sp>
            <p:nvSpPr>
              <p:cNvPr id="31" name="TextBox 30">
                <a:extLst>
                  <a:ext uri="{FF2B5EF4-FFF2-40B4-BE49-F238E27FC236}">
                    <a16:creationId xmlns:a16="http://schemas.microsoft.com/office/drawing/2014/main" id="{D390A009-9001-4963-B31F-092CE6EA5114}"/>
                  </a:ext>
                </a:extLst>
              </p:cNvPr>
              <p:cNvSpPr txBox="1"/>
              <p:nvPr/>
            </p:nvSpPr>
            <p:spPr>
              <a:xfrm>
                <a:off x="7418325" y="2208940"/>
                <a:ext cx="910827" cy="553998"/>
              </a:xfrm>
              <a:prstGeom prst="rect">
                <a:avLst/>
              </a:prstGeom>
              <a:noFill/>
            </p:spPr>
            <p:txBody>
              <a:bodyPr wrap="none" rtlCol="0">
                <a:spAutoFit/>
              </a:bodyPr>
              <a:lstStyle/>
              <a:p>
                <a:r>
                  <a:rPr lang="en-US" sz="3000" dirty="0">
                    <a:latin typeface="Roboto" panose="02000000000000000000" pitchFamily="2" charset="0"/>
                    <a:ea typeface="Roboto" panose="02000000000000000000" pitchFamily="2" charset="0"/>
                  </a:rPr>
                  <a:t>70%</a:t>
                </a:r>
              </a:p>
            </p:txBody>
          </p:sp>
        </p:grpSp>
      </p:gr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grpSp>
        <p:nvGrpSpPr>
          <p:cNvPr id="5" name="Group 4">
            <a:extLst>
              <a:ext uri="{FF2B5EF4-FFF2-40B4-BE49-F238E27FC236}">
                <a16:creationId xmlns:a16="http://schemas.microsoft.com/office/drawing/2014/main" id="{CAE38D88-7CDC-4B97-A782-53C5A15F52B7}"/>
              </a:ext>
            </a:extLst>
          </p:cNvPr>
          <p:cNvGrpSpPr/>
          <p:nvPr/>
        </p:nvGrpSpPr>
        <p:grpSpPr>
          <a:xfrm>
            <a:off x="505091" y="2033588"/>
            <a:ext cx="3534715" cy="4167807"/>
            <a:chOff x="1022769" y="1936711"/>
            <a:chExt cx="3534715" cy="4167807"/>
          </a:xfrm>
        </p:grpSpPr>
        <p:graphicFrame>
          <p:nvGraphicFramePr>
            <p:cNvPr id="7" name="Chart 6">
              <a:extLst>
                <a:ext uri="{FF2B5EF4-FFF2-40B4-BE49-F238E27FC236}">
                  <a16:creationId xmlns:a16="http://schemas.microsoft.com/office/drawing/2014/main" id="{8AC5542F-87BB-4503-8613-781856F5683D}"/>
                </a:ext>
              </a:extLst>
            </p:cNvPr>
            <p:cNvGraphicFramePr/>
            <p:nvPr>
              <p:extLst>
                <p:ext uri="{D42A27DB-BD31-4B8C-83A1-F6EECF244321}">
                  <p14:modId xmlns:p14="http://schemas.microsoft.com/office/powerpoint/2010/main" val="3611558075"/>
                </p:ext>
              </p:extLst>
            </p:nvPr>
          </p:nvGraphicFramePr>
          <p:xfrm>
            <a:off x="1067873" y="3305564"/>
            <a:ext cx="3226145" cy="1563950"/>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a:extLst>
                <a:ext uri="{FF2B5EF4-FFF2-40B4-BE49-F238E27FC236}">
                  <a16:creationId xmlns:a16="http://schemas.microsoft.com/office/drawing/2014/main" id="{6B43C0EB-6F10-45E8-A3C4-7BC71D4749B2}"/>
                </a:ext>
              </a:extLst>
            </p:cNvPr>
            <p:cNvGrpSpPr/>
            <p:nvPr/>
          </p:nvGrpSpPr>
          <p:grpSpPr>
            <a:xfrm>
              <a:off x="1045150" y="5095569"/>
              <a:ext cx="1624164" cy="893613"/>
              <a:chOff x="1045150" y="5095569"/>
              <a:chExt cx="1624164" cy="893613"/>
            </a:xfrm>
          </p:grpSpPr>
          <p:sp>
            <p:nvSpPr>
              <p:cNvPr id="8" name="TextBox 7">
                <a:extLst>
                  <a:ext uri="{FF2B5EF4-FFF2-40B4-BE49-F238E27FC236}">
                    <a16:creationId xmlns:a16="http://schemas.microsoft.com/office/drawing/2014/main" id="{B27F1F86-7E08-4599-85FB-42B64815302F}"/>
                  </a:ext>
                </a:extLst>
              </p:cNvPr>
              <p:cNvSpPr txBox="1"/>
              <p:nvPr/>
            </p:nvSpPr>
            <p:spPr>
              <a:xfrm>
                <a:off x="1082368" y="5527517"/>
                <a:ext cx="1586946" cy="461665"/>
              </a:xfrm>
              <a:prstGeom prst="rect">
                <a:avLst/>
              </a:prstGeom>
              <a:noFill/>
            </p:spPr>
            <p:txBody>
              <a:bodyPr wrap="square" numCol="1" spcCol="457200" rtlCol="0">
                <a:spAutoFit/>
              </a:bodyPr>
              <a:lstStyle/>
              <a:p>
                <a:pP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Also male air bring is Signs first . It’s Example Creepiest good.</a:t>
                </a:r>
              </a:p>
            </p:txBody>
          </p:sp>
          <p:sp>
            <p:nvSpPr>
              <p:cNvPr id="9" name="TextBox 8">
                <a:extLst>
                  <a:ext uri="{FF2B5EF4-FFF2-40B4-BE49-F238E27FC236}">
                    <a16:creationId xmlns:a16="http://schemas.microsoft.com/office/drawing/2014/main" id="{AF79A878-F3A9-4D30-9734-C3504233D75A}"/>
                  </a:ext>
                </a:extLst>
              </p:cNvPr>
              <p:cNvSpPr txBox="1"/>
              <p:nvPr/>
            </p:nvSpPr>
            <p:spPr>
              <a:xfrm>
                <a:off x="1045150" y="5095569"/>
                <a:ext cx="903153" cy="477054"/>
              </a:xfrm>
              <a:prstGeom prst="rect">
                <a:avLst/>
              </a:prstGeom>
              <a:noFill/>
            </p:spPr>
            <p:txBody>
              <a:bodyPr wrap="square" rtlCol="0">
                <a:spAutoFit/>
              </a:bodyPr>
              <a:lstStyle/>
              <a:p>
                <a:r>
                  <a:rPr lang="en-US" sz="2500" b="1" dirty="0">
                    <a:solidFill>
                      <a:schemeClr val="accent2"/>
                    </a:solidFill>
                    <a:latin typeface="Roboto" panose="02000000000000000000" pitchFamily="2" charset="0"/>
                    <a:ea typeface="Roboto" panose="02000000000000000000" pitchFamily="2" charset="0"/>
                    <a:cs typeface="Montserrat" charset="0"/>
                  </a:rPr>
                  <a:t>63%</a:t>
                </a:r>
              </a:p>
            </p:txBody>
          </p:sp>
        </p:grpSp>
        <p:grpSp>
          <p:nvGrpSpPr>
            <p:cNvPr id="2" name="Group 1">
              <a:extLst>
                <a:ext uri="{FF2B5EF4-FFF2-40B4-BE49-F238E27FC236}">
                  <a16:creationId xmlns:a16="http://schemas.microsoft.com/office/drawing/2014/main" id="{85BF0F25-BDC9-4A35-AD2F-F55495F269AF}"/>
                </a:ext>
              </a:extLst>
            </p:cNvPr>
            <p:cNvGrpSpPr/>
            <p:nvPr/>
          </p:nvGrpSpPr>
          <p:grpSpPr>
            <a:xfrm>
              <a:off x="2820789" y="5095569"/>
              <a:ext cx="1736695" cy="893613"/>
              <a:chOff x="2820789" y="5095569"/>
              <a:chExt cx="1736695" cy="893613"/>
            </a:xfrm>
          </p:grpSpPr>
          <p:sp>
            <p:nvSpPr>
              <p:cNvPr id="10" name="TextBox 9">
                <a:extLst>
                  <a:ext uri="{FF2B5EF4-FFF2-40B4-BE49-F238E27FC236}">
                    <a16:creationId xmlns:a16="http://schemas.microsoft.com/office/drawing/2014/main" id="{7304EC3A-202B-44D1-8348-142B8A8E88F6}"/>
                  </a:ext>
                </a:extLst>
              </p:cNvPr>
              <p:cNvSpPr txBox="1"/>
              <p:nvPr/>
            </p:nvSpPr>
            <p:spPr>
              <a:xfrm>
                <a:off x="2858006" y="5527517"/>
                <a:ext cx="1699478" cy="461665"/>
              </a:xfrm>
              <a:prstGeom prst="rect">
                <a:avLst/>
              </a:prstGeom>
              <a:noFill/>
            </p:spPr>
            <p:txBody>
              <a:bodyPr wrap="square" numCol="1" spcCol="457200" rtlCol="0">
                <a:spAutoFit/>
              </a:bodyPr>
              <a:lstStyle/>
              <a:p>
                <a:pPr>
                  <a:lnSpc>
                    <a:spcPct val="150000"/>
                  </a:lnSpc>
                </a:pPr>
                <a:r>
                  <a:rPr lang="en-US" sz="800" dirty="0">
                    <a:latin typeface="Lato" panose="020F0502020204030203" pitchFamily="34" charset="0"/>
                    <a:ea typeface="Lato" panose="020F0502020204030203" pitchFamily="34" charset="0"/>
                    <a:cs typeface="Lato" panose="020F0502020204030203" pitchFamily="34" charset="0"/>
                  </a:rPr>
                  <a:t>Also male air bring is Signs first . It’s Example Creepiest good.</a:t>
                </a:r>
              </a:p>
            </p:txBody>
          </p:sp>
          <p:sp>
            <p:nvSpPr>
              <p:cNvPr id="11" name="TextBox 10">
                <a:extLst>
                  <a:ext uri="{FF2B5EF4-FFF2-40B4-BE49-F238E27FC236}">
                    <a16:creationId xmlns:a16="http://schemas.microsoft.com/office/drawing/2014/main" id="{B016BFFD-A58B-4F9F-A3C9-F1B61F70FACD}"/>
                  </a:ext>
                </a:extLst>
              </p:cNvPr>
              <p:cNvSpPr txBox="1"/>
              <p:nvPr/>
            </p:nvSpPr>
            <p:spPr>
              <a:xfrm>
                <a:off x="2820789" y="5095569"/>
                <a:ext cx="1023692" cy="477054"/>
              </a:xfrm>
              <a:prstGeom prst="rect">
                <a:avLst/>
              </a:prstGeom>
              <a:noFill/>
            </p:spPr>
            <p:txBody>
              <a:bodyPr wrap="square" rtlCol="0">
                <a:spAutoFit/>
              </a:bodyPr>
              <a:lstStyle/>
              <a:p>
                <a:r>
                  <a:rPr lang="en-US" sz="2500" b="1" dirty="0">
                    <a:solidFill>
                      <a:schemeClr val="tx1">
                        <a:alpha val="29000"/>
                      </a:schemeClr>
                    </a:solidFill>
                    <a:latin typeface="Roboto" panose="02000000000000000000" pitchFamily="2" charset="0"/>
                    <a:ea typeface="Roboto" panose="02000000000000000000" pitchFamily="2" charset="0"/>
                    <a:cs typeface="Montserrat" charset="0"/>
                  </a:rPr>
                  <a:t>37%</a:t>
                </a:r>
              </a:p>
            </p:txBody>
          </p:sp>
        </p:grpSp>
        <p:sp>
          <p:nvSpPr>
            <p:cNvPr id="12" name="TextBox 11">
              <a:extLst>
                <a:ext uri="{FF2B5EF4-FFF2-40B4-BE49-F238E27FC236}">
                  <a16:creationId xmlns:a16="http://schemas.microsoft.com/office/drawing/2014/main" id="{1DCA88AC-860C-442E-8B7E-F4B74C4E5581}"/>
                </a:ext>
              </a:extLst>
            </p:cNvPr>
            <p:cNvSpPr txBox="1"/>
            <p:nvPr/>
          </p:nvSpPr>
          <p:spPr>
            <a:xfrm>
              <a:off x="1022769" y="2479495"/>
              <a:ext cx="2954145" cy="507831"/>
            </a:xfrm>
            <a:prstGeom prst="rect">
              <a:avLst/>
            </a:prstGeom>
            <a:noFill/>
          </p:spPr>
          <p:txBody>
            <a:bodyPr wrap="square" numCol="1" spcCol="457200" rtlCol="0">
              <a:spAutoFit/>
            </a:bodyPr>
            <a:lstStyle/>
            <a:p>
              <a:pPr>
                <a:lnSpc>
                  <a:spcPct val="150000"/>
                </a:lnSpc>
              </a:pPr>
              <a:r>
                <a:rPr lang="en-US" sz="900" dirty="0">
                  <a:latin typeface="Lato" panose="020F0502020204030203" pitchFamily="34" charset="0"/>
                  <a:ea typeface="Lato" panose="020F0502020204030203" pitchFamily="34" charset="0"/>
                  <a:cs typeface="Lato" panose="020F0502020204030203" pitchFamily="34" charset="0"/>
                </a:rPr>
                <a:t>Also he his male air bring is Signs first . Creepiest god air fish land.</a:t>
              </a:r>
            </a:p>
          </p:txBody>
        </p:sp>
        <p:sp>
          <p:nvSpPr>
            <p:cNvPr id="13" name="TextBox 12">
              <a:extLst>
                <a:ext uri="{FF2B5EF4-FFF2-40B4-BE49-F238E27FC236}">
                  <a16:creationId xmlns:a16="http://schemas.microsoft.com/office/drawing/2014/main" id="{011A2A07-3573-432F-952C-27E192B37C4A}"/>
                </a:ext>
              </a:extLst>
            </p:cNvPr>
            <p:cNvSpPr txBox="1"/>
            <p:nvPr/>
          </p:nvSpPr>
          <p:spPr>
            <a:xfrm>
              <a:off x="1022770" y="1936711"/>
              <a:ext cx="2692888" cy="523220"/>
            </a:xfrm>
            <a:prstGeom prst="rect">
              <a:avLst/>
            </a:prstGeom>
            <a:noFill/>
          </p:spPr>
          <p:txBody>
            <a:bodyPr wrap="square" numCol="1" spcCol="457200" rtlCol="0">
              <a:spAutoFit/>
            </a:bodyPr>
            <a:lstStyle/>
            <a:p>
              <a:r>
                <a:rPr lang="en-US" sz="1400" b="1" dirty="0">
                  <a:latin typeface="Lato" panose="020F0502020204030203" pitchFamily="34" charset="0"/>
                  <a:ea typeface="Lato" panose="020F0502020204030203" pitchFamily="34" charset="0"/>
                  <a:cs typeface="Lato" panose="020F0502020204030203" pitchFamily="34" charset="0"/>
                </a:rPr>
                <a:t>Saying fruitful were example text hath.</a:t>
              </a:r>
              <a:endParaRPr lang="en-US" sz="1400" dirty="0">
                <a:latin typeface="Lato" panose="020F0502020204030203" pitchFamily="34" charset="0"/>
                <a:ea typeface="Lato" panose="020F0502020204030203" pitchFamily="34" charset="0"/>
                <a:cs typeface="Lato" panose="020F0502020204030203" pitchFamily="34" charset="0"/>
              </a:endParaRPr>
            </a:p>
          </p:txBody>
        </p:sp>
        <p:cxnSp>
          <p:nvCxnSpPr>
            <p:cNvPr id="14" name="Straight Connector 13">
              <a:extLst>
                <a:ext uri="{FF2B5EF4-FFF2-40B4-BE49-F238E27FC236}">
                  <a16:creationId xmlns:a16="http://schemas.microsoft.com/office/drawing/2014/main" id="{CDC626F7-852B-48FE-8C69-E97C6EAAA063}"/>
                </a:ext>
              </a:extLst>
            </p:cNvPr>
            <p:cNvCxnSpPr/>
            <p:nvPr/>
          </p:nvCxnSpPr>
          <p:spPr>
            <a:xfrm>
              <a:off x="3425264" y="3553943"/>
              <a:ext cx="747445" cy="0"/>
            </a:xfrm>
            <a:prstGeom prst="line">
              <a:avLst/>
            </a:prstGeom>
            <a:ln w="12700">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196C637-45C7-4665-A944-6AE34F7BD968}"/>
                </a:ext>
              </a:extLst>
            </p:cNvPr>
            <p:cNvCxnSpPr/>
            <p:nvPr/>
          </p:nvCxnSpPr>
          <p:spPr>
            <a:xfrm>
              <a:off x="1192427" y="3553943"/>
              <a:ext cx="747445" cy="0"/>
            </a:xfrm>
            <a:prstGeom prst="line">
              <a:avLst/>
            </a:prstGeom>
            <a:ln w="12700">
              <a:solidFill>
                <a:schemeClr val="bg2"/>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1780096-EC14-4FA0-B04C-55620A17496D}"/>
                </a:ext>
              </a:extLst>
            </p:cNvPr>
            <p:cNvCxnSpPr/>
            <p:nvPr/>
          </p:nvCxnSpPr>
          <p:spPr>
            <a:xfrm flipV="1">
              <a:off x="2745052" y="5227141"/>
              <a:ext cx="0" cy="877377"/>
            </a:xfrm>
            <a:prstGeom prst="line">
              <a:avLst/>
            </a:prstGeom>
            <a:ln w="12700">
              <a:solidFill>
                <a:schemeClr val="tx1">
                  <a:alpha val="40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BA6817F9-42EA-4D7E-8378-4F9105D7206F}"/>
              </a:ext>
            </a:extLst>
          </p:cNvPr>
          <p:cNvGrpSpPr/>
          <p:nvPr/>
        </p:nvGrpSpPr>
        <p:grpSpPr>
          <a:xfrm>
            <a:off x="8314158" y="2235607"/>
            <a:ext cx="3372751" cy="3648431"/>
            <a:chOff x="7545016" y="2388520"/>
            <a:chExt cx="3372751" cy="3648431"/>
          </a:xfrm>
        </p:grpSpPr>
        <p:sp>
          <p:nvSpPr>
            <p:cNvPr id="45" name="Freeform 33">
              <a:extLst>
                <a:ext uri="{FF2B5EF4-FFF2-40B4-BE49-F238E27FC236}">
                  <a16:creationId xmlns:a16="http://schemas.microsoft.com/office/drawing/2014/main" id="{1D716C3F-AFE0-411C-90B6-FC1800F58611}"/>
                </a:ext>
              </a:extLst>
            </p:cNvPr>
            <p:cNvSpPr>
              <a:spLocks noEditPoints="1"/>
            </p:cNvSpPr>
            <p:nvPr/>
          </p:nvSpPr>
          <p:spPr bwMode="auto">
            <a:xfrm>
              <a:off x="7545016" y="2390334"/>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6" name="Rectangle 45">
              <a:extLst>
                <a:ext uri="{FF2B5EF4-FFF2-40B4-BE49-F238E27FC236}">
                  <a16:creationId xmlns:a16="http://schemas.microsoft.com/office/drawing/2014/main" id="{D565E0F7-E312-4C74-B3BD-3553221E6D0B}"/>
                </a:ext>
              </a:extLst>
            </p:cNvPr>
            <p:cNvSpPr/>
            <p:nvPr/>
          </p:nvSpPr>
          <p:spPr>
            <a:xfrm>
              <a:off x="8515466" y="2388520"/>
              <a:ext cx="1975221" cy="400110"/>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47" name="TextBox 46">
              <a:extLst>
                <a:ext uri="{FF2B5EF4-FFF2-40B4-BE49-F238E27FC236}">
                  <a16:creationId xmlns:a16="http://schemas.microsoft.com/office/drawing/2014/main" id="{1C05F81A-1150-4C3E-A865-C8399BD65F48}"/>
                </a:ext>
              </a:extLst>
            </p:cNvPr>
            <p:cNvSpPr txBox="1"/>
            <p:nvPr/>
          </p:nvSpPr>
          <p:spPr>
            <a:xfrm>
              <a:off x="8515466" y="2736268"/>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sp>
          <p:nvSpPr>
            <p:cNvPr id="48" name="Freeform 34">
              <a:extLst>
                <a:ext uri="{FF2B5EF4-FFF2-40B4-BE49-F238E27FC236}">
                  <a16:creationId xmlns:a16="http://schemas.microsoft.com/office/drawing/2014/main" id="{5F94C4ED-7A41-4523-B425-91257046EFEF}"/>
                </a:ext>
              </a:extLst>
            </p:cNvPr>
            <p:cNvSpPr>
              <a:spLocks noEditPoints="1"/>
            </p:cNvSpPr>
            <p:nvPr/>
          </p:nvSpPr>
          <p:spPr bwMode="auto">
            <a:xfrm>
              <a:off x="7545016" y="3788730"/>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9" name="Rectangle 48">
              <a:extLst>
                <a:ext uri="{FF2B5EF4-FFF2-40B4-BE49-F238E27FC236}">
                  <a16:creationId xmlns:a16="http://schemas.microsoft.com/office/drawing/2014/main" id="{66231312-2E57-4E72-BF03-7DD09738356E}"/>
                </a:ext>
              </a:extLst>
            </p:cNvPr>
            <p:cNvSpPr/>
            <p:nvPr/>
          </p:nvSpPr>
          <p:spPr>
            <a:xfrm>
              <a:off x="8467841" y="3684918"/>
              <a:ext cx="1975221" cy="400110"/>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50" name="TextBox 49">
              <a:extLst>
                <a:ext uri="{FF2B5EF4-FFF2-40B4-BE49-F238E27FC236}">
                  <a16:creationId xmlns:a16="http://schemas.microsoft.com/office/drawing/2014/main" id="{025DBEA9-4669-42FF-A2A5-95B2F8B416CA}"/>
                </a:ext>
              </a:extLst>
            </p:cNvPr>
            <p:cNvSpPr txBox="1"/>
            <p:nvPr/>
          </p:nvSpPr>
          <p:spPr>
            <a:xfrm>
              <a:off x="8467841" y="4032666"/>
              <a:ext cx="2402301" cy="707886"/>
            </a:xfrm>
            <a:prstGeom prst="rect">
              <a:avLst/>
            </a:prstGeom>
            <a:noFill/>
          </p:spPr>
          <p:txBody>
            <a:bodyPr wrap="square" rtlCol="0">
              <a:spAutoFit/>
            </a:bodyPr>
            <a:lstStyle/>
            <a:p>
              <a:pPr>
                <a:lnSpc>
                  <a:spcPts val="1600"/>
                </a:lnSpc>
              </a:pPr>
              <a:r>
                <a:rPr lang="en-US" sz="1100" dirty="0">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sp>
          <p:nvSpPr>
            <p:cNvPr id="51" name="Freeform 35">
              <a:extLst>
                <a:ext uri="{FF2B5EF4-FFF2-40B4-BE49-F238E27FC236}">
                  <a16:creationId xmlns:a16="http://schemas.microsoft.com/office/drawing/2014/main" id="{FFB19D57-E5A6-4CDD-9650-01D14509D7A3}"/>
                </a:ext>
              </a:extLst>
            </p:cNvPr>
            <p:cNvSpPr>
              <a:spLocks noEditPoints="1"/>
            </p:cNvSpPr>
            <p:nvPr/>
          </p:nvSpPr>
          <p:spPr bwMode="auto">
            <a:xfrm>
              <a:off x="7545016" y="5026111"/>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Rectangle 51">
              <a:extLst>
                <a:ext uri="{FF2B5EF4-FFF2-40B4-BE49-F238E27FC236}">
                  <a16:creationId xmlns:a16="http://schemas.microsoft.com/office/drawing/2014/main" id="{284E9778-03E3-457B-A430-D19F4D1A5809}"/>
                </a:ext>
              </a:extLst>
            </p:cNvPr>
            <p:cNvSpPr/>
            <p:nvPr/>
          </p:nvSpPr>
          <p:spPr>
            <a:xfrm>
              <a:off x="8504354" y="4981317"/>
              <a:ext cx="1975221" cy="400110"/>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53" name="TextBox 52">
              <a:extLst>
                <a:ext uri="{FF2B5EF4-FFF2-40B4-BE49-F238E27FC236}">
                  <a16:creationId xmlns:a16="http://schemas.microsoft.com/office/drawing/2014/main" id="{667C2171-8530-43CF-BB0D-8306BAEF7314}"/>
                </a:ext>
              </a:extLst>
            </p:cNvPr>
            <p:cNvSpPr txBox="1"/>
            <p:nvPr/>
          </p:nvSpPr>
          <p:spPr>
            <a:xfrm>
              <a:off x="8504354" y="5329065"/>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sp>
        <p:nvSpPr>
          <p:cNvPr id="19" name="Picture Placeholder 18">
            <a:extLst>
              <a:ext uri="{FF2B5EF4-FFF2-40B4-BE49-F238E27FC236}">
                <a16:creationId xmlns:a16="http://schemas.microsoft.com/office/drawing/2014/main" id="{96C6AA73-234B-46EF-95AE-C01E2D8071CE}"/>
              </a:ext>
            </a:extLst>
          </p:cNvPr>
          <p:cNvSpPr>
            <a:spLocks noGrp="1"/>
          </p:cNvSpPr>
          <p:nvPr>
            <p:ph type="pic" sz="quarter" idx="164"/>
          </p:nvPr>
        </p:nvSpPr>
        <p:spPr/>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
        <p:nvSpPr>
          <p:cNvPr id="4" name="Rectangle 3">
            <a:extLst>
              <a:ext uri="{FF2B5EF4-FFF2-40B4-BE49-F238E27FC236}">
                <a16:creationId xmlns:a16="http://schemas.microsoft.com/office/drawing/2014/main" id="{BE285B89-2D06-4044-94B5-04FDE2E60E83}"/>
              </a:ext>
            </a:extLst>
          </p:cNvPr>
          <p:cNvSpPr/>
          <p:nvPr/>
        </p:nvSpPr>
        <p:spPr>
          <a:xfrm>
            <a:off x="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36">
            <a:extLst>
              <a:ext uri="{FF2B5EF4-FFF2-40B4-BE49-F238E27FC236}">
                <a16:creationId xmlns:a16="http://schemas.microsoft.com/office/drawing/2014/main" id="{A51F7362-6DA5-4EF3-96C6-CEBAA9EA5764}"/>
              </a:ext>
            </a:extLst>
          </p:cNvPr>
          <p:cNvSpPr txBox="1"/>
          <p:nvPr/>
        </p:nvSpPr>
        <p:spPr>
          <a:xfrm>
            <a:off x="995484" y="2742026"/>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chemeClr val="bg1"/>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MESSAGE</a:t>
            </a:r>
          </a:p>
        </p:txBody>
      </p:sp>
      <p:grpSp>
        <p:nvGrpSpPr>
          <p:cNvPr id="10" name="Group 9">
            <a:extLst>
              <a:ext uri="{FF2B5EF4-FFF2-40B4-BE49-F238E27FC236}">
                <a16:creationId xmlns:a16="http://schemas.microsoft.com/office/drawing/2014/main" id="{F15BA986-89C7-4DDE-82F8-47298E632A33}"/>
              </a:ext>
            </a:extLst>
          </p:cNvPr>
          <p:cNvGrpSpPr/>
          <p:nvPr/>
        </p:nvGrpSpPr>
        <p:grpSpPr>
          <a:xfrm>
            <a:off x="7658814" y="2423903"/>
            <a:ext cx="3857525" cy="2068249"/>
            <a:chOff x="7545601" y="2532658"/>
            <a:chExt cx="3857525" cy="2068249"/>
          </a:xfrm>
        </p:grpSpPr>
        <p:sp>
          <p:nvSpPr>
            <p:cNvPr id="20" name="Rectangle 19">
              <a:extLst>
                <a:ext uri="{FF2B5EF4-FFF2-40B4-BE49-F238E27FC236}">
                  <a16:creationId xmlns:a16="http://schemas.microsoft.com/office/drawing/2014/main" id="{69B1D23F-ABD4-46D2-ACD1-8366665A457F}"/>
                </a:ext>
              </a:extLst>
            </p:cNvPr>
            <p:cNvSpPr>
              <a:spLocks/>
            </p:cNvSpPr>
            <p:nvPr/>
          </p:nvSpPr>
          <p:spPr bwMode="auto">
            <a:xfrm>
              <a:off x="7659901" y="3303913"/>
              <a:ext cx="3743225" cy="717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are This letterhead design is meant to project an image of professionalism This letterhead design is meant to project an image of</a:t>
              </a:r>
            </a:p>
          </p:txBody>
        </p:sp>
        <p:grpSp>
          <p:nvGrpSpPr>
            <p:cNvPr id="9" name="Group 8">
              <a:extLst>
                <a:ext uri="{FF2B5EF4-FFF2-40B4-BE49-F238E27FC236}">
                  <a16:creationId xmlns:a16="http://schemas.microsoft.com/office/drawing/2014/main" id="{B7C70D89-1E89-45B8-A760-2F3C49250AF6}"/>
                </a:ext>
              </a:extLst>
            </p:cNvPr>
            <p:cNvGrpSpPr/>
            <p:nvPr/>
          </p:nvGrpSpPr>
          <p:grpSpPr>
            <a:xfrm>
              <a:off x="7659901" y="4247759"/>
              <a:ext cx="1170397" cy="353148"/>
              <a:chOff x="5837420" y="4759147"/>
              <a:chExt cx="1170397" cy="353148"/>
            </a:xfrm>
          </p:grpSpPr>
          <p:sp>
            <p:nvSpPr>
              <p:cNvPr id="36" name="Oval 35">
                <a:extLst>
                  <a:ext uri="{FF2B5EF4-FFF2-40B4-BE49-F238E27FC236}">
                    <a16:creationId xmlns:a16="http://schemas.microsoft.com/office/drawing/2014/main" id="{BA756EDE-01AB-409E-A6C2-59D25D8CF0B2}"/>
                  </a:ext>
                </a:extLst>
              </p:cNvPr>
              <p:cNvSpPr/>
              <p:nvPr/>
            </p:nvSpPr>
            <p:spPr>
              <a:xfrm>
                <a:off x="5837420" y="4759147"/>
                <a:ext cx="353145" cy="35314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endParaRPr>
              </a:p>
            </p:txBody>
          </p:sp>
          <p:sp>
            <p:nvSpPr>
              <p:cNvPr id="37" name="AutoShape 1">
                <a:extLst>
                  <a:ext uri="{FF2B5EF4-FFF2-40B4-BE49-F238E27FC236}">
                    <a16:creationId xmlns:a16="http://schemas.microsoft.com/office/drawing/2014/main" id="{C808382C-7C0D-4A4E-A7EF-16A0A78C28C0}"/>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ysClr val="windowText" lastClr="000000"/>
                  </a:solidFill>
                </a:endParaRPr>
              </a:p>
            </p:txBody>
          </p:sp>
          <p:sp>
            <p:nvSpPr>
              <p:cNvPr id="31" name="Oval 30">
                <a:extLst>
                  <a:ext uri="{FF2B5EF4-FFF2-40B4-BE49-F238E27FC236}">
                    <a16:creationId xmlns:a16="http://schemas.microsoft.com/office/drawing/2014/main" id="{79F728F8-12BB-44A5-86D7-B1257985A54E}"/>
                  </a:ext>
                </a:extLst>
              </p:cNvPr>
              <p:cNvSpPr/>
              <p:nvPr/>
            </p:nvSpPr>
            <p:spPr>
              <a:xfrm>
                <a:off x="6246046" y="4759147"/>
                <a:ext cx="353145" cy="35314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endParaRPr>
              </a:p>
            </p:txBody>
          </p:sp>
          <p:sp>
            <p:nvSpPr>
              <p:cNvPr id="33" name="AutoShape 21">
                <a:extLst>
                  <a:ext uri="{FF2B5EF4-FFF2-40B4-BE49-F238E27FC236}">
                    <a16:creationId xmlns:a16="http://schemas.microsoft.com/office/drawing/2014/main" id="{6C379E6D-19FB-465E-90E8-1A03C8C73A79}"/>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ysClr val="windowText" lastClr="000000"/>
                  </a:solidFill>
                </a:endParaRPr>
              </a:p>
            </p:txBody>
          </p:sp>
          <p:sp>
            <p:nvSpPr>
              <p:cNvPr id="29" name="Oval 28">
                <a:extLst>
                  <a:ext uri="{FF2B5EF4-FFF2-40B4-BE49-F238E27FC236}">
                    <a16:creationId xmlns:a16="http://schemas.microsoft.com/office/drawing/2014/main" id="{705AA951-C8F2-4CDA-B419-B5C42609E0EB}"/>
                  </a:ext>
                </a:extLst>
              </p:cNvPr>
              <p:cNvSpPr/>
              <p:nvPr/>
            </p:nvSpPr>
            <p:spPr>
              <a:xfrm>
                <a:off x="6654672" y="4759147"/>
                <a:ext cx="353145" cy="35314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endParaRPr>
              </a:p>
            </p:txBody>
          </p:sp>
          <p:sp>
            <p:nvSpPr>
              <p:cNvPr id="30" name="AutoShape 18">
                <a:extLst>
                  <a:ext uri="{FF2B5EF4-FFF2-40B4-BE49-F238E27FC236}">
                    <a16:creationId xmlns:a16="http://schemas.microsoft.com/office/drawing/2014/main" id="{9526B17F-62BB-42AD-8581-6EAF172C88C0}"/>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ysClr val="windowText" lastClr="000000"/>
                  </a:solidFill>
                </a:endParaRPr>
              </a:p>
            </p:txBody>
          </p:sp>
        </p:grpSp>
        <p:sp>
          <p:nvSpPr>
            <p:cNvPr id="34" name="TextBox 33">
              <a:extLst>
                <a:ext uri="{FF2B5EF4-FFF2-40B4-BE49-F238E27FC236}">
                  <a16:creationId xmlns:a16="http://schemas.microsoft.com/office/drawing/2014/main" id="{75E41DB0-C0C0-4C8C-8EA0-E7B654334F44}"/>
                </a:ext>
              </a:extLst>
            </p:cNvPr>
            <p:cNvSpPr txBox="1"/>
            <p:nvPr/>
          </p:nvSpPr>
          <p:spPr>
            <a:xfrm>
              <a:off x="7545601" y="2532658"/>
              <a:ext cx="2317722" cy="553998"/>
            </a:xfrm>
            <a:prstGeom prst="rect">
              <a:avLst/>
            </a:prstGeom>
            <a:noFill/>
          </p:spPr>
          <p:txBody>
            <a:bodyPr wrap="square" rtlCol="0">
              <a:spAutoFit/>
            </a:bodyPr>
            <a:lstStyle/>
            <a:p>
              <a:r>
                <a:rPr lang="en-US" sz="3000" b="1" dirty="0">
                  <a:latin typeface="Lato" panose="020F0502020204030203" pitchFamily="34" charset="0"/>
                  <a:ea typeface="Lato" panose="020F0502020204030203" pitchFamily="34" charset="0"/>
                  <a:cs typeface="Lato" panose="020F0502020204030203" pitchFamily="34" charset="0"/>
                </a:rPr>
                <a:t>JOHN DEO</a:t>
              </a:r>
            </a:p>
          </p:txBody>
        </p:sp>
        <p:cxnSp>
          <p:nvCxnSpPr>
            <p:cNvPr id="35" name="Straight Connector 34">
              <a:extLst>
                <a:ext uri="{FF2B5EF4-FFF2-40B4-BE49-F238E27FC236}">
                  <a16:creationId xmlns:a16="http://schemas.microsoft.com/office/drawing/2014/main" id="{F210A597-11B7-47DD-8AD4-55533256BF5F}"/>
                </a:ext>
              </a:extLst>
            </p:cNvPr>
            <p:cNvCxnSpPr>
              <a:cxnSpLocks/>
            </p:cNvCxnSpPr>
            <p:nvPr/>
          </p:nvCxnSpPr>
          <p:spPr>
            <a:xfrm>
              <a:off x="7659901" y="3162310"/>
              <a:ext cx="797411" cy="0"/>
            </a:xfrm>
            <a:prstGeom prst="line">
              <a:avLst/>
            </a:prstGeom>
            <a:ln w="571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11B287F4-FA57-4D80-923B-A9A0A25DA2A1}"/>
              </a:ext>
            </a:extLst>
          </p:cNvPr>
          <p:cNvSpPr>
            <a:spLocks noGrp="1"/>
          </p:cNvSpPr>
          <p:nvPr>
            <p:ph type="pic" sz="quarter" idx="158"/>
          </p:nvPr>
        </p:nvSpPr>
        <p:spPr/>
      </p:sp>
    </p:spTree>
    <p:extLst>
      <p:ext uri="{BB962C8B-B14F-4D97-AF65-F5344CB8AC3E}">
        <p14:creationId xmlns:p14="http://schemas.microsoft.com/office/powerpoint/2010/main" val="3241392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8" name="Parallelogram 7">
            <a:extLst>
              <a:ext uri="{FF2B5EF4-FFF2-40B4-BE49-F238E27FC236}">
                <a16:creationId xmlns:a16="http://schemas.microsoft.com/office/drawing/2014/main" id="{D591CC4D-5BD3-48BE-9BA2-FBA3CD91956A}"/>
              </a:ext>
            </a:extLst>
          </p:cNvPr>
          <p:cNvSpPr/>
          <p:nvPr/>
        </p:nvSpPr>
        <p:spPr>
          <a:xfrm>
            <a:off x="6324600" y="2241221"/>
            <a:ext cx="8458200" cy="4616778"/>
          </a:xfrm>
          <a:prstGeom prst="parallelogram">
            <a:avLst>
              <a:gd name="adj" fmla="val 4630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Text Single Column</a:t>
            </a:r>
          </a:p>
        </p:txBody>
      </p:sp>
      <p:sp>
        <p:nvSpPr>
          <p:cNvPr id="7" name="Parallelogram 6">
            <a:extLst>
              <a:ext uri="{FF2B5EF4-FFF2-40B4-BE49-F238E27FC236}">
                <a16:creationId xmlns:a16="http://schemas.microsoft.com/office/drawing/2014/main" id="{B52050D2-3681-4434-8DB4-0D8D6FCD6B4C}"/>
              </a:ext>
            </a:extLst>
          </p:cNvPr>
          <p:cNvSpPr/>
          <p:nvPr/>
        </p:nvSpPr>
        <p:spPr>
          <a:xfrm>
            <a:off x="-2432523" y="2241223"/>
            <a:ext cx="7098792" cy="4769178"/>
          </a:xfrm>
          <a:prstGeom prst="parallelogram">
            <a:avLst>
              <a:gd name="adj" fmla="val 46304"/>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4D5A184-5D77-403E-B0B9-CDEFBCE41FE9}"/>
              </a:ext>
            </a:extLst>
          </p:cNvPr>
          <p:cNvSpPr/>
          <p:nvPr/>
        </p:nvSpPr>
        <p:spPr>
          <a:xfrm>
            <a:off x="8224120" y="3515993"/>
            <a:ext cx="3358280" cy="2067233"/>
          </a:xfrm>
          <a:prstGeom prst="rect">
            <a:avLst/>
          </a:prstGeom>
        </p:spPr>
        <p:txBody>
          <a:bodyPr wrap="square">
            <a:spAutoFit/>
          </a:bodyPr>
          <a:lstStyle/>
          <a:p>
            <a:pPr algn="ctr">
              <a:lnSpc>
                <a:spcPts val="2200"/>
              </a:lnSpc>
            </a:pP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4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
        <p:nvSpPr>
          <p:cNvPr id="17" name="Rectangle 16">
            <a:extLst>
              <a:ext uri="{FF2B5EF4-FFF2-40B4-BE49-F238E27FC236}">
                <a16:creationId xmlns:a16="http://schemas.microsoft.com/office/drawing/2014/main" id="{840A4784-730B-42CA-AE6B-E8B49ABC4C3F}"/>
              </a:ext>
            </a:extLst>
          </p:cNvPr>
          <p:cNvSpPr/>
          <p:nvPr/>
        </p:nvSpPr>
        <p:spPr>
          <a:xfrm>
            <a:off x="398144" y="2783765"/>
            <a:ext cx="2534593" cy="2631490"/>
          </a:xfrm>
          <a:prstGeom prst="rect">
            <a:avLst/>
          </a:prstGeom>
        </p:spPr>
        <p:txBody>
          <a:bodyPr wrap="square">
            <a:spAutoFit/>
          </a:bodyPr>
          <a:lstStyle/>
          <a:p>
            <a:pPr algn="ctr">
              <a:lnSpc>
                <a:spcPts val="2200"/>
              </a:lnSpc>
            </a:pPr>
            <a:r>
              <a:rPr lang="en-US" sz="1400" b="1" dirty="0">
                <a:latin typeface="Lato" panose="020F0502020204030203" pitchFamily="34" charset="0"/>
                <a:ea typeface="Lato" panose="020F0502020204030203" pitchFamily="34" charset="0"/>
                <a:cs typeface="Lato" panose="020F0502020204030203" pitchFamily="34" charset="0"/>
              </a:rPr>
              <a:t>Lorem Ipsum</a:t>
            </a:r>
            <a:r>
              <a:rPr lang="en-US" sz="14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6D44E241-072B-4CBC-8BF2-0D51504DF8C0}"/>
              </a:ext>
            </a:extLst>
          </p:cNvPr>
          <p:cNvSpPr>
            <a:spLocks noGrp="1"/>
          </p:cNvSpPr>
          <p:nvPr>
            <p:ph type="pic" sz="quarter" idx="164"/>
          </p:nvPr>
        </p:nvSpPr>
        <p:spPr/>
      </p:sp>
      <p:sp>
        <p:nvSpPr>
          <p:cNvPr id="9" name="Picture Placeholder 8">
            <a:extLst>
              <a:ext uri="{FF2B5EF4-FFF2-40B4-BE49-F238E27FC236}">
                <a16:creationId xmlns:a16="http://schemas.microsoft.com/office/drawing/2014/main" id="{FBBB1286-4394-4DF8-B600-F09F2633BC9D}"/>
              </a:ext>
            </a:extLst>
          </p:cNvPr>
          <p:cNvSpPr>
            <a:spLocks noGrp="1"/>
          </p:cNvSpPr>
          <p:nvPr>
            <p:ph type="pic" sz="quarter" idx="165"/>
          </p:nvPr>
        </p:nvSpPr>
        <p:spPr/>
      </p:sp>
    </p:spTree>
    <p:extLst>
      <p:ext uri="{BB962C8B-B14F-4D97-AF65-F5344CB8AC3E}">
        <p14:creationId xmlns:p14="http://schemas.microsoft.com/office/powerpoint/2010/main" val="27805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8"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p:tgtEl>
                                          <p:spTgt spid="8"/>
                                        </p:tgtEl>
                                        <p:attrNameLst>
                                          <p:attrName>ppt_x</p:attrName>
                                        </p:attrNameLst>
                                      </p:cBhvr>
                                      <p:tavLst>
                                        <p:tav tm="0">
                                          <p:val>
                                            <p:strVal val="#ppt_x-#ppt_w*1.125000"/>
                                          </p:val>
                                        </p:tav>
                                        <p:tav tm="100000">
                                          <p:val>
                                            <p:strVal val="#ppt_x"/>
                                          </p:val>
                                        </p:tav>
                                      </p:tavLst>
                                    </p:anim>
                                    <p:animEffect transition="in" filter="wipe(right)">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Square Image</a:t>
            </a:r>
          </a:p>
        </p:txBody>
      </p:sp>
      <p:grpSp>
        <p:nvGrpSpPr>
          <p:cNvPr id="7" name="Group 6">
            <a:extLst>
              <a:ext uri="{FF2B5EF4-FFF2-40B4-BE49-F238E27FC236}">
                <a16:creationId xmlns:a16="http://schemas.microsoft.com/office/drawing/2014/main" id="{F9E2B906-AAE9-4EB2-A508-7BB1FCA9E9F6}"/>
              </a:ext>
            </a:extLst>
          </p:cNvPr>
          <p:cNvGrpSpPr/>
          <p:nvPr/>
        </p:nvGrpSpPr>
        <p:grpSpPr>
          <a:xfrm>
            <a:off x="7817043" y="2204294"/>
            <a:ext cx="3372751" cy="3648431"/>
            <a:chOff x="7545016" y="2388520"/>
            <a:chExt cx="3372751" cy="3648431"/>
          </a:xfrm>
        </p:grpSpPr>
        <p:sp>
          <p:nvSpPr>
            <p:cNvPr id="8" name="Freeform 33">
              <a:extLst>
                <a:ext uri="{FF2B5EF4-FFF2-40B4-BE49-F238E27FC236}">
                  <a16:creationId xmlns:a16="http://schemas.microsoft.com/office/drawing/2014/main" id="{04B1CBBC-BB99-4FBA-8ED5-B6273BD65F34}"/>
                </a:ext>
              </a:extLst>
            </p:cNvPr>
            <p:cNvSpPr>
              <a:spLocks noEditPoints="1"/>
            </p:cNvSpPr>
            <p:nvPr/>
          </p:nvSpPr>
          <p:spPr bwMode="auto">
            <a:xfrm>
              <a:off x="7545016" y="2390334"/>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Rectangle 8">
              <a:extLst>
                <a:ext uri="{FF2B5EF4-FFF2-40B4-BE49-F238E27FC236}">
                  <a16:creationId xmlns:a16="http://schemas.microsoft.com/office/drawing/2014/main" id="{5B303509-FCCE-4160-ACB9-F76C083562A5}"/>
                </a:ext>
              </a:extLst>
            </p:cNvPr>
            <p:cNvSpPr/>
            <p:nvPr/>
          </p:nvSpPr>
          <p:spPr>
            <a:xfrm>
              <a:off x="8515466" y="2388520"/>
              <a:ext cx="1975221" cy="400110"/>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10" name="TextBox 9">
              <a:extLst>
                <a:ext uri="{FF2B5EF4-FFF2-40B4-BE49-F238E27FC236}">
                  <a16:creationId xmlns:a16="http://schemas.microsoft.com/office/drawing/2014/main" id="{24F583E3-C73B-4A00-9700-9FE5D0736C9F}"/>
                </a:ext>
              </a:extLst>
            </p:cNvPr>
            <p:cNvSpPr txBox="1"/>
            <p:nvPr/>
          </p:nvSpPr>
          <p:spPr>
            <a:xfrm>
              <a:off x="8515466" y="2736268"/>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sp>
          <p:nvSpPr>
            <p:cNvPr id="11" name="Freeform 34">
              <a:extLst>
                <a:ext uri="{FF2B5EF4-FFF2-40B4-BE49-F238E27FC236}">
                  <a16:creationId xmlns:a16="http://schemas.microsoft.com/office/drawing/2014/main" id="{F2348C80-C0D7-4738-8747-88A0CE8824CA}"/>
                </a:ext>
              </a:extLst>
            </p:cNvPr>
            <p:cNvSpPr>
              <a:spLocks noEditPoints="1"/>
            </p:cNvSpPr>
            <p:nvPr/>
          </p:nvSpPr>
          <p:spPr bwMode="auto">
            <a:xfrm>
              <a:off x="7545016" y="3788730"/>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Rectangle 11">
              <a:extLst>
                <a:ext uri="{FF2B5EF4-FFF2-40B4-BE49-F238E27FC236}">
                  <a16:creationId xmlns:a16="http://schemas.microsoft.com/office/drawing/2014/main" id="{C56F43E2-7A95-42E6-92B8-5EA25B5B869E}"/>
                </a:ext>
              </a:extLst>
            </p:cNvPr>
            <p:cNvSpPr/>
            <p:nvPr/>
          </p:nvSpPr>
          <p:spPr>
            <a:xfrm>
              <a:off x="8467841" y="3684918"/>
              <a:ext cx="1975221" cy="400110"/>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13" name="TextBox 12">
              <a:extLst>
                <a:ext uri="{FF2B5EF4-FFF2-40B4-BE49-F238E27FC236}">
                  <a16:creationId xmlns:a16="http://schemas.microsoft.com/office/drawing/2014/main" id="{A733B748-41F0-42A5-84A8-4A99276ED658}"/>
                </a:ext>
              </a:extLst>
            </p:cNvPr>
            <p:cNvSpPr txBox="1"/>
            <p:nvPr/>
          </p:nvSpPr>
          <p:spPr>
            <a:xfrm>
              <a:off x="8467841" y="4032666"/>
              <a:ext cx="2402301" cy="707886"/>
            </a:xfrm>
            <a:prstGeom prst="rect">
              <a:avLst/>
            </a:prstGeom>
            <a:noFill/>
          </p:spPr>
          <p:txBody>
            <a:bodyPr wrap="square" rtlCol="0">
              <a:spAutoFit/>
            </a:bodyPr>
            <a:lstStyle/>
            <a:p>
              <a:pPr>
                <a:lnSpc>
                  <a:spcPts val="1600"/>
                </a:lnSpc>
              </a:pPr>
              <a:r>
                <a:rPr lang="en-US" sz="1100" dirty="0">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sp>
          <p:nvSpPr>
            <p:cNvPr id="14" name="Freeform 35">
              <a:extLst>
                <a:ext uri="{FF2B5EF4-FFF2-40B4-BE49-F238E27FC236}">
                  <a16:creationId xmlns:a16="http://schemas.microsoft.com/office/drawing/2014/main" id="{6AE55150-05F3-424F-89CE-2867D3B3D6F4}"/>
                </a:ext>
              </a:extLst>
            </p:cNvPr>
            <p:cNvSpPr>
              <a:spLocks noEditPoints="1"/>
            </p:cNvSpPr>
            <p:nvPr/>
          </p:nvSpPr>
          <p:spPr bwMode="auto">
            <a:xfrm>
              <a:off x="7545016" y="5026111"/>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Rectangle 14">
              <a:extLst>
                <a:ext uri="{FF2B5EF4-FFF2-40B4-BE49-F238E27FC236}">
                  <a16:creationId xmlns:a16="http://schemas.microsoft.com/office/drawing/2014/main" id="{5B86311D-F537-4282-B7FB-8C9E1BA03E96}"/>
                </a:ext>
              </a:extLst>
            </p:cNvPr>
            <p:cNvSpPr/>
            <p:nvPr/>
          </p:nvSpPr>
          <p:spPr>
            <a:xfrm>
              <a:off x="8504354" y="4981317"/>
              <a:ext cx="1975221" cy="400110"/>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16" name="TextBox 15">
              <a:extLst>
                <a:ext uri="{FF2B5EF4-FFF2-40B4-BE49-F238E27FC236}">
                  <a16:creationId xmlns:a16="http://schemas.microsoft.com/office/drawing/2014/main" id="{62B4A533-4398-4057-BDF7-D677296EEF73}"/>
                </a:ext>
              </a:extLst>
            </p:cNvPr>
            <p:cNvSpPr txBox="1"/>
            <p:nvPr/>
          </p:nvSpPr>
          <p:spPr>
            <a:xfrm>
              <a:off x="8504354" y="5329065"/>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sp>
        <p:nvSpPr>
          <p:cNvPr id="3" name="Picture Placeholder 2">
            <a:extLst>
              <a:ext uri="{FF2B5EF4-FFF2-40B4-BE49-F238E27FC236}">
                <a16:creationId xmlns:a16="http://schemas.microsoft.com/office/drawing/2014/main" id="{246160BC-1FD9-44CF-A015-4406B534AC77}"/>
              </a:ext>
            </a:extLst>
          </p:cNvPr>
          <p:cNvSpPr>
            <a:spLocks noGrp="1"/>
          </p:cNvSpPr>
          <p:nvPr>
            <p:ph type="pic" sz="quarter" idx="164"/>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8B6612-3883-47E3-9683-D4F6796F3239}"/>
              </a:ext>
            </a:extLst>
          </p:cNvPr>
          <p:cNvSpPr/>
          <p:nvPr/>
        </p:nvSpPr>
        <p:spPr>
          <a:xfrm>
            <a:off x="4442530" y="1814514"/>
            <a:ext cx="3306941" cy="5043486"/>
          </a:xfrm>
          <a:prstGeom prst="rect">
            <a:avLst/>
          </a:prstGeom>
          <a:solidFill>
            <a:schemeClr val="accent4">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F44A082-5A9E-429F-AB80-9563FB094D94}"/>
              </a:ext>
            </a:extLst>
          </p:cNvPr>
          <p:cNvSpPr/>
          <p:nvPr/>
        </p:nvSpPr>
        <p:spPr>
          <a:xfrm>
            <a:off x="0" y="0"/>
            <a:ext cx="12192000" cy="18145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6" name="Rectangle 15">
            <a:extLst>
              <a:ext uri="{FF2B5EF4-FFF2-40B4-BE49-F238E27FC236}">
                <a16:creationId xmlns:a16="http://schemas.microsoft.com/office/drawing/2014/main" id="{DD6D6AB8-6459-49CF-BB39-CB19B578FB13}"/>
              </a:ext>
            </a:extLst>
          </p:cNvPr>
          <p:cNvSpPr/>
          <p:nvPr/>
        </p:nvSpPr>
        <p:spPr>
          <a:xfrm>
            <a:off x="4928790" y="3020512"/>
            <a:ext cx="2334421" cy="2631490"/>
          </a:xfrm>
          <a:prstGeom prst="rect">
            <a:avLst/>
          </a:prstGeom>
        </p:spPr>
        <p:txBody>
          <a:bodyPr wrap="square">
            <a:spAutoFit/>
          </a:bodyPr>
          <a:lstStyle/>
          <a:p>
            <a:pPr algn="ctr">
              <a:lnSpc>
                <a:spcPts val="2200"/>
              </a:lnSpc>
            </a:pP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4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057D405D-E220-4AFE-9F29-A776771603D5}"/>
              </a:ext>
            </a:extLst>
          </p:cNvPr>
          <p:cNvSpPr>
            <a:spLocks noGrp="1"/>
          </p:cNvSpPr>
          <p:nvPr>
            <p:ph type="pic" sz="quarter" idx="164"/>
          </p:nvPr>
        </p:nvSpPr>
        <p:spPr/>
      </p:sp>
    </p:spTree>
    <p:extLst>
      <p:ext uri="{BB962C8B-B14F-4D97-AF65-F5344CB8AC3E}">
        <p14:creationId xmlns:p14="http://schemas.microsoft.com/office/powerpoint/2010/main" val="3934867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9" name="Rectangle 8">
            <a:extLst>
              <a:ext uri="{FF2B5EF4-FFF2-40B4-BE49-F238E27FC236}">
                <a16:creationId xmlns:a16="http://schemas.microsoft.com/office/drawing/2014/main" id="{A02B22B7-E311-4778-8880-EA656BCB667A}"/>
              </a:ext>
            </a:extLst>
          </p:cNvPr>
          <p:cNvSpPr/>
          <p:nvPr/>
        </p:nvSpPr>
        <p:spPr>
          <a:xfrm>
            <a:off x="6096000" y="2033588"/>
            <a:ext cx="2800350" cy="40814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9DAA875E-B573-475D-A5A4-C6951C071A30}"/>
              </a:ext>
            </a:extLst>
          </p:cNvPr>
          <p:cNvSpPr/>
          <p:nvPr/>
        </p:nvSpPr>
        <p:spPr>
          <a:xfrm>
            <a:off x="6328965" y="2758573"/>
            <a:ext cx="2334421" cy="2631490"/>
          </a:xfrm>
          <a:prstGeom prst="rect">
            <a:avLst/>
          </a:prstGeom>
        </p:spPr>
        <p:txBody>
          <a:bodyPr wrap="square">
            <a:spAutoFit/>
          </a:bodyPr>
          <a:lstStyle/>
          <a:p>
            <a:pPr algn="ctr">
              <a:lnSpc>
                <a:spcPts val="2200"/>
              </a:lnSpc>
            </a:pP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4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DC954584-BAE9-42E6-8114-737E57A4BCF2}"/>
              </a:ext>
            </a:extLst>
          </p:cNvPr>
          <p:cNvSpPr>
            <a:spLocks noGrp="1"/>
          </p:cNvSpPr>
          <p:nvPr>
            <p:ph type="pic" sz="quarter" idx="164"/>
          </p:nvPr>
        </p:nvSpPr>
        <p:spPr/>
      </p:sp>
      <p:sp>
        <p:nvSpPr>
          <p:cNvPr id="5" name="Picture Placeholder 4">
            <a:extLst>
              <a:ext uri="{FF2B5EF4-FFF2-40B4-BE49-F238E27FC236}">
                <a16:creationId xmlns:a16="http://schemas.microsoft.com/office/drawing/2014/main" id="{0390A037-FA19-4EFF-B3D4-D6BDE26AB255}"/>
              </a:ext>
            </a:extLst>
          </p:cNvPr>
          <p:cNvSpPr>
            <a:spLocks noGrp="1"/>
          </p:cNvSpPr>
          <p:nvPr>
            <p:ph type="pic" sz="quarter" idx="165"/>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4FC2E60-98B0-441C-AA3D-CCF106C218BE}"/>
              </a:ext>
            </a:extLst>
          </p:cNvPr>
          <p:cNvSpPr/>
          <p:nvPr/>
        </p:nvSpPr>
        <p:spPr>
          <a:xfrm>
            <a:off x="666750" y="636812"/>
            <a:ext cx="10858500" cy="5483681"/>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grpSp>
        <p:nvGrpSpPr>
          <p:cNvPr id="12" name="Group 11">
            <a:extLst>
              <a:ext uri="{FF2B5EF4-FFF2-40B4-BE49-F238E27FC236}">
                <a16:creationId xmlns:a16="http://schemas.microsoft.com/office/drawing/2014/main" id="{E0970E59-1E82-48AD-AA10-9958234A39BA}"/>
              </a:ext>
            </a:extLst>
          </p:cNvPr>
          <p:cNvGrpSpPr/>
          <p:nvPr/>
        </p:nvGrpSpPr>
        <p:grpSpPr>
          <a:xfrm>
            <a:off x="4339772" y="2355395"/>
            <a:ext cx="3512457" cy="2046514"/>
            <a:chOff x="4339772" y="2355395"/>
            <a:chExt cx="3512457" cy="2046514"/>
          </a:xfrm>
        </p:grpSpPr>
        <p:sp>
          <p:nvSpPr>
            <p:cNvPr id="10" name="Rectangle 9">
              <a:extLst>
                <a:ext uri="{FF2B5EF4-FFF2-40B4-BE49-F238E27FC236}">
                  <a16:creationId xmlns:a16="http://schemas.microsoft.com/office/drawing/2014/main" id="{69DD83F3-A3E3-4B67-9370-2C4834CEC7C9}"/>
                </a:ext>
              </a:extLst>
            </p:cNvPr>
            <p:cNvSpPr/>
            <p:nvPr/>
          </p:nvSpPr>
          <p:spPr>
            <a:xfrm>
              <a:off x="4339772" y="2355395"/>
              <a:ext cx="3512457" cy="2046514"/>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0F93552-5C00-45D7-ACC2-923FC0577B9B}"/>
                </a:ext>
              </a:extLst>
            </p:cNvPr>
            <p:cNvSpPr/>
            <p:nvPr/>
          </p:nvSpPr>
          <p:spPr>
            <a:xfrm>
              <a:off x="4540927" y="2819525"/>
              <a:ext cx="3110147" cy="1118255"/>
            </a:xfrm>
            <a:prstGeom prst="rect">
              <a:avLst/>
            </a:prstGeom>
          </p:spPr>
          <p:txBody>
            <a:bodyPr wrap="none">
              <a:spAutoFit/>
            </a:bodyPr>
            <a:lstStyle/>
            <a:p>
              <a:pPr>
                <a:lnSpc>
                  <a:spcPts val="4000"/>
                </a:lnSpc>
              </a:pPr>
              <a:r>
                <a:rPr lang="en-US" sz="4000" b="1" dirty="0">
                  <a:solidFill>
                    <a:schemeClr val="bg1"/>
                  </a:solidFill>
                  <a:latin typeface="Roboto" panose="02000000000000000000" pitchFamily="2" charset="0"/>
                  <a:ea typeface="Roboto" panose="02000000000000000000" pitchFamily="2" charset="0"/>
                </a:rPr>
                <a:t>Map Project </a:t>
              </a:r>
            </a:p>
            <a:p>
              <a:pPr algn="ctr">
                <a:lnSpc>
                  <a:spcPts val="4000"/>
                </a:lnSpc>
              </a:pPr>
              <a:r>
                <a:rPr lang="en-US" sz="4000" b="1" dirty="0">
                  <a:solidFill>
                    <a:schemeClr val="bg1"/>
                  </a:solidFill>
                  <a:latin typeface="Roboto" panose="02000000000000000000" pitchFamily="2" charset="0"/>
                  <a:ea typeface="Roboto" panose="02000000000000000000" pitchFamily="2" charset="0"/>
                </a:rPr>
                <a:t>Location</a:t>
              </a:r>
              <a:endParaRPr lang="en-US" sz="4000" dirty="0">
                <a:solidFill>
                  <a:schemeClr val="bg1"/>
                </a:solidFill>
                <a:latin typeface="Roboto" panose="02000000000000000000" pitchFamily="2" charset="0"/>
                <a:ea typeface="Roboto" panose="02000000000000000000" pitchFamily="2" charset="0"/>
              </a:endParaRPr>
            </a:p>
          </p:txBody>
        </p:sp>
      </p:grpSp>
      <p:sp>
        <p:nvSpPr>
          <p:cNvPr id="4" name="Picture Placeholder 3">
            <a:extLst>
              <a:ext uri="{FF2B5EF4-FFF2-40B4-BE49-F238E27FC236}">
                <a16:creationId xmlns:a16="http://schemas.microsoft.com/office/drawing/2014/main" id="{29A41139-288D-4790-A852-F7FB985897E3}"/>
              </a:ext>
            </a:extLst>
          </p:cNvPr>
          <p:cNvSpPr>
            <a:spLocks noGrp="1"/>
          </p:cNvSpPr>
          <p:nvPr>
            <p:ph type="pic" sz="quarter" idx="165"/>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
        <p:nvSpPr>
          <p:cNvPr id="4" name="Rectangle 3">
            <a:extLst>
              <a:ext uri="{FF2B5EF4-FFF2-40B4-BE49-F238E27FC236}">
                <a16:creationId xmlns:a16="http://schemas.microsoft.com/office/drawing/2014/main" id="{27D77774-A59B-492C-81E2-93A50EEC735A}"/>
              </a:ext>
            </a:extLst>
          </p:cNvPr>
          <p:cNvSpPr/>
          <p:nvPr/>
        </p:nvSpPr>
        <p:spPr>
          <a:xfrm>
            <a:off x="0" y="3489"/>
            <a:ext cx="12192000" cy="68560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5" name="Freeform: Shape 4">
            <a:extLst>
              <a:ext uri="{FF2B5EF4-FFF2-40B4-BE49-F238E27FC236}">
                <a16:creationId xmlns:a16="http://schemas.microsoft.com/office/drawing/2014/main" id="{5EB46085-B117-4CB5-9BC6-913BCB2FC9E1}"/>
              </a:ext>
            </a:extLst>
          </p:cNvPr>
          <p:cNvSpPr>
            <a:spLocks/>
          </p:cNvSpPr>
          <p:nvPr/>
        </p:nvSpPr>
        <p:spPr bwMode="auto">
          <a:xfrm>
            <a:off x="6138683" y="1913888"/>
            <a:ext cx="3589120" cy="2753024"/>
          </a:xfrm>
          <a:custGeom>
            <a:avLst/>
            <a:gdLst>
              <a:gd name="connsiteX0" fmla="*/ 747337 w 3589120"/>
              <a:gd name="connsiteY0" fmla="*/ 1998536 h 2753024"/>
              <a:gd name="connsiteX1" fmla="*/ 739949 w 3589120"/>
              <a:gd name="connsiteY1" fmla="*/ 2045417 h 2753024"/>
              <a:gd name="connsiteX2" fmla="*/ 738079 w 3589120"/>
              <a:gd name="connsiteY2" fmla="*/ 2135381 h 2753024"/>
              <a:gd name="connsiteX3" fmla="*/ 738226 w 3589120"/>
              <a:gd name="connsiteY3" fmla="*/ 2133196 h 2753024"/>
              <a:gd name="connsiteX4" fmla="*/ 740052 w 3589120"/>
              <a:gd name="connsiteY4" fmla="*/ 2045391 h 2753024"/>
              <a:gd name="connsiteX5" fmla="*/ 747265 w 3589120"/>
              <a:gd name="connsiteY5" fmla="*/ 1999600 h 2753024"/>
              <a:gd name="connsiteX6" fmla="*/ 780077 w 3589120"/>
              <a:gd name="connsiteY6" fmla="*/ 1824685 h 2753024"/>
              <a:gd name="connsiteX7" fmla="*/ 766970 w 3589120"/>
              <a:gd name="connsiteY7" fmla="*/ 1873952 h 2753024"/>
              <a:gd name="connsiteX8" fmla="*/ 750559 w 3589120"/>
              <a:gd name="connsiteY8" fmla="*/ 1978093 h 2753024"/>
              <a:gd name="connsiteX9" fmla="*/ 751081 w 3589120"/>
              <a:gd name="connsiteY9" fmla="*/ 1975379 h 2753024"/>
              <a:gd name="connsiteX10" fmla="*/ 767068 w 3589120"/>
              <a:gd name="connsiteY10" fmla="*/ 1873897 h 2753024"/>
              <a:gd name="connsiteX11" fmla="*/ 779869 w 3589120"/>
              <a:gd name="connsiteY11" fmla="*/ 1825767 h 2753024"/>
              <a:gd name="connsiteX12" fmla="*/ 833576 w 3589120"/>
              <a:gd name="connsiteY12" fmla="*/ 1639038 h 2753024"/>
              <a:gd name="connsiteX13" fmla="*/ 816949 w 3589120"/>
              <a:gd name="connsiteY13" fmla="*/ 1686092 h 2753024"/>
              <a:gd name="connsiteX14" fmla="*/ 789297 w 3589120"/>
              <a:gd name="connsiteY14" fmla="*/ 1790031 h 2753024"/>
              <a:gd name="connsiteX15" fmla="*/ 790122 w 3589120"/>
              <a:gd name="connsiteY15" fmla="*/ 1787216 h 2753024"/>
              <a:gd name="connsiteX16" fmla="*/ 817041 w 3589120"/>
              <a:gd name="connsiteY16" fmla="*/ 1686006 h 2753024"/>
              <a:gd name="connsiteX17" fmla="*/ 833302 w 3589120"/>
              <a:gd name="connsiteY17" fmla="*/ 1639972 h 2753024"/>
              <a:gd name="connsiteX18" fmla="*/ 905270 w 3589120"/>
              <a:gd name="connsiteY18" fmla="*/ 1444742 h 2753024"/>
              <a:gd name="connsiteX19" fmla="*/ 889049 w 3589120"/>
              <a:gd name="connsiteY19" fmla="*/ 1482047 h 2753024"/>
              <a:gd name="connsiteX20" fmla="*/ 856105 w 3589120"/>
              <a:gd name="connsiteY20" fmla="*/ 1575279 h 2753024"/>
              <a:gd name="connsiteX21" fmla="*/ 856901 w 3589120"/>
              <a:gd name="connsiteY21" fmla="*/ 1573168 h 2753024"/>
              <a:gd name="connsiteX22" fmla="*/ 889131 w 3589120"/>
              <a:gd name="connsiteY22" fmla="*/ 1481927 h 2753024"/>
              <a:gd name="connsiteX23" fmla="*/ 905109 w 3589120"/>
              <a:gd name="connsiteY23" fmla="*/ 1445170 h 2753024"/>
              <a:gd name="connsiteX24" fmla="*/ 1262382 w 3589120"/>
              <a:gd name="connsiteY24" fmla="*/ 0 h 2753024"/>
              <a:gd name="connsiteX25" fmla="*/ 2308377 w 3589120"/>
              <a:gd name="connsiteY25" fmla="*/ 276363 h 2753024"/>
              <a:gd name="connsiteX26" fmla="*/ 2707843 w 3589120"/>
              <a:gd name="connsiteY26" fmla="*/ 589514 h 2753024"/>
              <a:gd name="connsiteX27" fmla="*/ 2785874 w 3589120"/>
              <a:gd name="connsiteY27" fmla="*/ 722169 h 2753024"/>
              <a:gd name="connsiteX28" fmla="*/ 2891781 w 3589120"/>
              <a:gd name="connsiteY28" fmla="*/ 763642 h 2753024"/>
              <a:gd name="connsiteX29" fmla="*/ 3042037 w 3589120"/>
              <a:gd name="connsiteY29" fmla="*/ 829256 h 2753024"/>
              <a:gd name="connsiteX30" fmla="*/ 2309211 w 3589120"/>
              <a:gd name="connsiteY30" fmla="*/ 2625986 h 2753024"/>
              <a:gd name="connsiteX31" fmla="*/ 749870 w 3589120"/>
              <a:gd name="connsiteY31" fmla="*/ 2295775 h 2753024"/>
              <a:gd name="connsiteX32" fmla="*/ 741169 w 3589120"/>
              <a:gd name="connsiteY32" fmla="*/ 2200275 h 2753024"/>
              <a:gd name="connsiteX33" fmla="*/ 736832 w 3589120"/>
              <a:gd name="connsiteY33" fmla="*/ 2200275 h 2753024"/>
              <a:gd name="connsiteX34" fmla="*/ 737638 w 3589120"/>
              <a:gd name="connsiteY34" fmla="*/ 2161521 h 2753024"/>
              <a:gd name="connsiteX35" fmla="*/ 737554 w 3589120"/>
              <a:gd name="connsiteY35" fmla="*/ 2160603 h 2753024"/>
              <a:gd name="connsiteX36" fmla="*/ 736729 w 3589120"/>
              <a:gd name="connsiteY36" fmla="*/ 2200275 h 2753024"/>
              <a:gd name="connsiteX37" fmla="*/ 285411 w 3589120"/>
              <a:gd name="connsiteY37" fmla="*/ 632446 h 2753024"/>
              <a:gd name="connsiteX38" fmla="*/ 1262382 w 3589120"/>
              <a:gd name="connsiteY38" fmla="*/ 0 h 2753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89120" h="2753024">
                <a:moveTo>
                  <a:pt x="747337" y="1998536"/>
                </a:moveTo>
                <a:lnTo>
                  <a:pt x="739949" y="2045417"/>
                </a:lnTo>
                <a:lnTo>
                  <a:pt x="738079" y="2135381"/>
                </a:lnTo>
                <a:lnTo>
                  <a:pt x="738226" y="2133196"/>
                </a:lnTo>
                <a:lnTo>
                  <a:pt x="740052" y="2045391"/>
                </a:lnTo>
                <a:lnTo>
                  <a:pt x="747265" y="1999600"/>
                </a:lnTo>
                <a:close/>
                <a:moveTo>
                  <a:pt x="780077" y="1824685"/>
                </a:moveTo>
                <a:lnTo>
                  <a:pt x="766970" y="1873952"/>
                </a:lnTo>
                <a:lnTo>
                  <a:pt x="750559" y="1978093"/>
                </a:lnTo>
                <a:lnTo>
                  <a:pt x="751081" y="1975379"/>
                </a:lnTo>
                <a:lnTo>
                  <a:pt x="767068" y="1873897"/>
                </a:lnTo>
                <a:lnTo>
                  <a:pt x="779869" y="1825767"/>
                </a:lnTo>
                <a:close/>
                <a:moveTo>
                  <a:pt x="833576" y="1639038"/>
                </a:moveTo>
                <a:lnTo>
                  <a:pt x="816949" y="1686092"/>
                </a:lnTo>
                <a:lnTo>
                  <a:pt x="789297" y="1790031"/>
                </a:lnTo>
                <a:lnTo>
                  <a:pt x="790122" y="1787216"/>
                </a:lnTo>
                <a:lnTo>
                  <a:pt x="817041" y="1686006"/>
                </a:lnTo>
                <a:lnTo>
                  <a:pt x="833302" y="1639972"/>
                </a:lnTo>
                <a:close/>
                <a:moveTo>
                  <a:pt x="905270" y="1444742"/>
                </a:moveTo>
                <a:lnTo>
                  <a:pt x="889049" y="1482047"/>
                </a:lnTo>
                <a:lnTo>
                  <a:pt x="856105" y="1575279"/>
                </a:lnTo>
                <a:lnTo>
                  <a:pt x="856901" y="1573168"/>
                </a:lnTo>
                <a:lnTo>
                  <a:pt x="889131" y="1481927"/>
                </a:lnTo>
                <a:lnTo>
                  <a:pt x="905109" y="1445170"/>
                </a:lnTo>
                <a:close/>
                <a:moveTo>
                  <a:pt x="1262382" y="0"/>
                </a:moveTo>
                <a:cubicBezTo>
                  <a:pt x="1586269" y="0"/>
                  <a:pt x="1947323" y="111608"/>
                  <a:pt x="2308377" y="276363"/>
                </a:cubicBezTo>
                <a:cubicBezTo>
                  <a:pt x="2479613" y="356083"/>
                  <a:pt x="2615008" y="462709"/>
                  <a:pt x="2707843" y="589514"/>
                </a:cubicBezTo>
                <a:lnTo>
                  <a:pt x="2785874" y="722169"/>
                </a:lnTo>
                <a:lnTo>
                  <a:pt x="2891781" y="763642"/>
                </a:lnTo>
                <a:cubicBezTo>
                  <a:pt x="2941804" y="784405"/>
                  <a:pt x="2991921" y="806332"/>
                  <a:pt x="3042037" y="829256"/>
                </a:cubicBezTo>
                <a:cubicBezTo>
                  <a:pt x="3849208" y="1196044"/>
                  <a:pt x="3886380" y="2221988"/>
                  <a:pt x="2309211" y="2625986"/>
                </a:cubicBezTo>
                <a:cubicBezTo>
                  <a:pt x="1323480" y="2881808"/>
                  <a:pt x="833518" y="2741023"/>
                  <a:pt x="749870" y="2295775"/>
                </a:cubicBezTo>
                <a:lnTo>
                  <a:pt x="741169" y="2200275"/>
                </a:lnTo>
                <a:lnTo>
                  <a:pt x="736832" y="2200275"/>
                </a:lnTo>
                <a:lnTo>
                  <a:pt x="737638" y="2161521"/>
                </a:lnTo>
                <a:lnTo>
                  <a:pt x="737554" y="2160603"/>
                </a:lnTo>
                <a:lnTo>
                  <a:pt x="736729" y="2200275"/>
                </a:lnTo>
                <a:cubicBezTo>
                  <a:pt x="-96882" y="2194960"/>
                  <a:pt x="-187145" y="1610346"/>
                  <a:pt x="285411" y="632446"/>
                </a:cubicBezTo>
                <a:cubicBezTo>
                  <a:pt x="513725" y="170069"/>
                  <a:pt x="864160" y="0"/>
                  <a:pt x="1262382"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 name="Freeform 5">
            <a:extLst>
              <a:ext uri="{FF2B5EF4-FFF2-40B4-BE49-F238E27FC236}">
                <a16:creationId xmlns:a16="http://schemas.microsoft.com/office/drawing/2014/main" id="{5624CE7C-F737-4445-AB50-4ED1AE169A35}"/>
              </a:ext>
            </a:extLst>
          </p:cNvPr>
          <p:cNvSpPr>
            <a:spLocks/>
          </p:cNvSpPr>
          <p:nvPr/>
        </p:nvSpPr>
        <p:spPr bwMode="auto">
          <a:xfrm>
            <a:off x="6562725" y="226472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Shape 6">
            <a:extLst>
              <a:ext uri="{FF2B5EF4-FFF2-40B4-BE49-F238E27FC236}">
                <a16:creationId xmlns:a16="http://schemas.microsoft.com/office/drawing/2014/main" id="{E183B968-78CA-48E5-97FA-7AFC540573E8}"/>
              </a:ext>
            </a:extLst>
          </p:cNvPr>
          <p:cNvSpPr>
            <a:spLocks/>
          </p:cNvSpPr>
          <p:nvPr/>
        </p:nvSpPr>
        <p:spPr bwMode="auto">
          <a:xfrm>
            <a:off x="6138683" y="191388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8" name="Group 7">
            <a:extLst>
              <a:ext uri="{FF2B5EF4-FFF2-40B4-BE49-F238E27FC236}">
                <a16:creationId xmlns:a16="http://schemas.microsoft.com/office/drawing/2014/main" id="{04B02684-6377-4D00-ACEB-1DCB3AF5B166}"/>
              </a:ext>
            </a:extLst>
          </p:cNvPr>
          <p:cNvGrpSpPr/>
          <p:nvPr/>
        </p:nvGrpSpPr>
        <p:grpSpPr>
          <a:xfrm>
            <a:off x="2166938" y="2152013"/>
            <a:ext cx="4321175" cy="1584325"/>
            <a:chOff x="2316163" y="2290763"/>
            <a:chExt cx="4321175" cy="1584325"/>
          </a:xfrm>
        </p:grpSpPr>
        <p:sp>
          <p:nvSpPr>
            <p:cNvPr id="9" name="Rectangle 8">
              <a:extLst>
                <a:ext uri="{FF2B5EF4-FFF2-40B4-BE49-F238E27FC236}">
                  <a16:creationId xmlns:a16="http://schemas.microsoft.com/office/drawing/2014/main" id="{9F322992-F466-4578-AF5B-98ADD0F42CA2}"/>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a:extLst>
                <a:ext uri="{FF2B5EF4-FFF2-40B4-BE49-F238E27FC236}">
                  <a16:creationId xmlns:a16="http://schemas.microsoft.com/office/drawing/2014/main" id="{5A784190-61EB-4474-8709-0C84C86C97C6}"/>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a:extLst>
                <a:ext uri="{FF2B5EF4-FFF2-40B4-BE49-F238E27FC236}">
                  <a16:creationId xmlns:a16="http://schemas.microsoft.com/office/drawing/2014/main" id="{25CD2126-6B51-4C45-83C0-5860E883F0B6}"/>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Rectangle 11">
              <a:extLst>
                <a:ext uri="{FF2B5EF4-FFF2-40B4-BE49-F238E27FC236}">
                  <a16:creationId xmlns:a16="http://schemas.microsoft.com/office/drawing/2014/main" id="{461A27A7-0889-4561-AE83-678EB5DEC05B}"/>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a:extLst>
                <a:ext uri="{FF2B5EF4-FFF2-40B4-BE49-F238E27FC236}">
                  <a16:creationId xmlns:a16="http://schemas.microsoft.com/office/drawing/2014/main" id="{92E5C956-BB9B-417F-BD0B-AFDA412B7E3E}"/>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4" name="Rectangle 13">
            <a:extLst>
              <a:ext uri="{FF2B5EF4-FFF2-40B4-BE49-F238E27FC236}">
                <a16:creationId xmlns:a16="http://schemas.microsoft.com/office/drawing/2014/main" id="{FB28DCFE-CC64-444E-B709-7AD579796D85}"/>
              </a:ext>
            </a:extLst>
          </p:cNvPr>
          <p:cNvSpPr/>
          <p:nvPr/>
        </p:nvSpPr>
        <p:spPr>
          <a:xfrm>
            <a:off x="3102227" y="2544065"/>
            <a:ext cx="2101167" cy="800219"/>
          </a:xfrm>
          <a:prstGeom prst="rect">
            <a:avLst/>
          </a:prstGeom>
        </p:spPr>
        <p:txBody>
          <a:bodyPr wrap="square">
            <a:spAutoFit/>
          </a:bodyPr>
          <a:lstStyle/>
          <a:p>
            <a:r>
              <a:rPr lang="en-US" sz="3100" spc="200" dirty="0">
                <a:solidFill>
                  <a:schemeClr val="bg1"/>
                </a:solidFill>
                <a:latin typeface="Roboto" panose="02000000000000000000" pitchFamily="2" charset="0"/>
                <a:ea typeface="Roboto" panose="02000000000000000000" pitchFamily="2" charset="0"/>
                <a:cs typeface="Roboto" panose="02000000000000000000" pitchFamily="2" charset="0"/>
              </a:rPr>
              <a:t>THANKS</a:t>
            </a:r>
          </a:p>
          <a:p>
            <a:r>
              <a:rPr lang="en-US" sz="1500" spc="200" dirty="0">
                <a:solidFill>
                  <a:schemeClr val="bg1"/>
                </a:solidFill>
                <a:latin typeface="Roboto" panose="02000000000000000000" pitchFamily="2" charset="0"/>
                <a:ea typeface="Roboto" panose="02000000000000000000" pitchFamily="2" charset="0"/>
                <a:cs typeface="Roboto" panose="02000000000000000000" pitchFamily="2" charset="0"/>
              </a:rPr>
              <a:t> FOR WATCHING</a:t>
            </a:r>
          </a:p>
        </p:txBody>
      </p:sp>
      <p:sp>
        <p:nvSpPr>
          <p:cNvPr id="15" name="Rectangle 14">
            <a:extLst>
              <a:ext uri="{FF2B5EF4-FFF2-40B4-BE49-F238E27FC236}">
                <a16:creationId xmlns:a16="http://schemas.microsoft.com/office/drawing/2014/main" id="{3FF877F5-9204-4B2F-A7AC-8761000A2582}"/>
              </a:ext>
            </a:extLst>
          </p:cNvPr>
          <p:cNvSpPr/>
          <p:nvPr/>
        </p:nvSpPr>
        <p:spPr>
          <a:xfrm>
            <a:off x="6339280" y="2581567"/>
            <a:ext cx="2450582" cy="881010"/>
          </a:xfrm>
          <a:prstGeom prst="rect">
            <a:avLst/>
          </a:prstGeom>
        </p:spPr>
        <p:txBody>
          <a:bodyPr wrap="square">
            <a:spAutoFit/>
          </a:bodyPr>
          <a:lstStyle/>
          <a:p>
            <a:pPr algn="ctr">
              <a:lnSpc>
                <a:spcPts val="3000"/>
              </a:lnSpc>
            </a:pPr>
            <a:r>
              <a:rPr lang="en-US" sz="3000" dirty="0">
                <a:solidFill>
                  <a:schemeClr val="accent6"/>
                </a:solidFill>
                <a:latin typeface="Roboto" panose="02000000000000000000" pitchFamily="2" charset="0"/>
                <a:ea typeface="Roboto" panose="02000000000000000000" pitchFamily="2" charset="0"/>
                <a:cs typeface="Roboto" panose="02000000000000000000" pitchFamily="2" charset="0"/>
              </a:rPr>
              <a:t>HAVE A</a:t>
            </a:r>
          </a:p>
          <a:p>
            <a:pPr algn="ctr">
              <a:lnSpc>
                <a:spcPts val="3000"/>
              </a:lnSpc>
            </a:pPr>
            <a:r>
              <a:rPr lang="en-US" sz="3000" dirty="0">
                <a:solidFill>
                  <a:schemeClr val="accent6"/>
                </a:solidFill>
                <a:latin typeface="Roboto" panose="02000000000000000000" pitchFamily="2" charset="0"/>
                <a:ea typeface="Roboto" panose="02000000000000000000" pitchFamily="2" charset="0"/>
                <a:cs typeface="Roboto" panose="02000000000000000000" pitchFamily="2" charset="0"/>
              </a:rPr>
              <a:t>QUESTION?</a:t>
            </a:r>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6283031-52C5-462F-94B7-C7EE93A42207}"/>
              </a:ext>
            </a:extLst>
          </p:cNvPr>
          <p:cNvSpPr/>
          <p:nvPr/>
        </p:nvSpPr>
        <p:spPr>
          <a:xfrm>
            <a:off x="4506686" y="2083724"/>
            <a:ext cx="3178629" cy="3043463"/>
          </a:xfrm>
          <a:prstGeom prst="rect">
            <a:avLst/>
          </a:prstGeom>
          <a:solidFill>
            <a:schemeClr val="accent4">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7" name="Title 6">
            <a:extLst>
              <a:ext uri="{FF2B5EF4-FFF2-40B4-BE49-F238E27FC236}">
                <a16:creationId xmlns:a16="http://schemas.microsoft.com/office/drawing/2014/main" id="{FEA2543D-3536-4789-AD81-E489902F87A8}"/>
              </a:ext>
            </a:extLst>
          </p:cNvPr>
          <p:cNvSpPr>
            <a:spLocks noGrp="1"/>
          </p:cNvSpPr>
          <p:nvPr>
            <p:ph type="title" idx="4294967295"/>
          </p:nvPr>
        </p:nvSpPr>
        <p:spPr>
          <a:xfrm>
            <a:off x="838200" y="481013"/>
            <a:ext cx="10515600" cy="679450"/>
          </a:xfrm>
        </p:spPr>
        <p:txBody>
          <a:bodyPr/>
          <a:lstStyle/>
          <a:p>
            <a:r>
              <a:rPr lang="en-US" b="1" dirty="0"/>
              <a:t>Welcome Message</a:t>
            </a:r>
          </a:p>
        </p:txBody>
      </p:sp>
      <p:sp>
        <p:nvSpPr>
          <p:cNvPr id="9" name="Subtitle 8">
            <a:extLst>
              <a:ext uri="{FF2B5EF4-FFF2-40B4-BE49-F238E27FC236}">
                <a16:creationId xmlns:a16="http://schemas.microsoft.com/office/drawing/2014/main" id="{EC43F955-9033-4A81-92AE-5E10997E32C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9" name="Rectangle 18">
            <a:extLst>
              <a:ext uri="{FF2B5EF4-FFF2-40B4-BE49-F238E27FC236}">
                <a16:creationId xmlns:a16="http://schemas.microsoft.com/office/drawing/2014/main" id="{871C80B4-870C-4211-9A59-E84AC8FF325E}"/>
              </a:ext>
            </a:extLst>
          </p:cNvPr>
          <p:cNvSpPr/>
          <p:nvPr/>
        </p:nvSpPr>
        <p:spPr>
          <a:xfrm>
            <a:off x="1299029" y="5471671"/>
            <a:ext cx="9593943"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grpSp>
        <p:nvGrpSpPr>
          <p:cNvPr id="10" name="Group 9">
            <a:extLst>
              <a:ext uri="{FF2B5EF4-FFF2-40B4-BE49-F238E27FC236}">
                <a16:creationId xmlns:a16="http://schemas.microsoft.com/office/drawing/2014/main" id="{99AED9AA-E1D8-40E4-BF28-E599C8C2B97C}"/>
              </a:ext>
            </a:extLst>
          </p:cNvPr>
          <p:cNvGrpSpPr/>
          <p:nvPr/>
        </p:nvGrpSpPr>
        <p:grpSpPr>
          <a:xfrm>
            <a:off x="4795954" y="2593380"/>
            <a:ext cx="2600093" cy="2024151"/>
            <a:chOff x="4795952" y="2450613"/>
            <a:chExt cx="2600093" cy="2024151"/>
          </a:xfrm>
        </p:grpSpPr>
        <p:sp>
          <p:nvSpPr>
            <p:cNvPr id="15" name="Rectangle 14">
              <a:extLst>
                <a:ext uri="{FF2B5EF4-FFF2-40B4-BE49-F238E27FC236}">
                  <a16:creationId xmlns:a16="http://schemas.microsoft.com/office/drawing/2014/main" id="{5978C94C-BC8F-48D1-8A80-EB60A3D08BD0}"/>
                </a:ext>
              </a:extLst>
            </p:cNvPr>
            <p:cNvSpPr/>
            <p:nvPr/>
          </p:nvSpPr>
          <p:spPr>
            <a:xfrm>
              <a:off x="4795952" y="2946140"/>
              <a:ext cx="2600093" cy="1528624"/>
            </a:xfrm>
            <a:prstGeom prst="rect">
              <a:avLst/>
            </a:prstGeom>
          </p:spPr>
          <p:txBody>
            <a:bodyPr wrap="square">
              <a:spAutoFit/>
            </a:bodyPr>
            <a:lstStyle/>
            <a:p>
              <a:pPr algn="ctr">
                <a:lnSpc>
                  <a:spcPts val="16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a galley of type and scrambled it to make a type only five centuries, but also the leap into electronic</a:t>
              </a:r>
            </a:p>
          </p:txBody>
        </p:sp>
        <p:sp>
          <p:nvSpPr>
            <p:cNvPr id="16" name="TextBox 15">
              <a:extLst>
                <a:ext uri="{FF2B5EF4-FFF2-40B4-BE49-F238E27FC236}">
                  <a16:creationId xmlns:a16="http://schemas.microsoft.com/office/drawing/2014/main" id="{D2356B80-39EE-4C79-831F-6A51B27559EC}"/>
                </a:ext>
              </a:extLst>
            </p:cNvPr>
            <p:cNvSpPr txBox="1"/>
            <p:nvPr/>
          </p:nvSpPr>
          <p:spPr>
            <a:xfrm>
              <a:off x="4937137" y="2450613"/>
              <a:ext cx="2317722" cy="523220"/>
            </a:xfrm>
            <a:prstGeom prst="rect">
              <a:avLst/>
            </a:prstGeom>
            <a:noFill/>
          </p:spPr>
          <p:txBody>
            <a:bodyPr wrap="square" rtlCol="0">
              <a:spAutoFit/>
            </a:bodyPr>
            <a:lstStyle/>
            <a:p>
              <a:pPr algn="ctr"/>
              <a:r>
                <a:rPr lang="en-US" sz="2800" b="1" dirty="0">
                  <a:solidFill>
                    <a:schemeClr val="bg1"/>
                  </a:solidFill>
                  <a:latin typeface="Lato" panose="020F0502020204030203" pitchFamily="34" charset="0"/>
                  <a:ea typeface="Lato" panose="020F0502020204030203" pitchFamily="34" charset="0"/>
                  <a:cs typeface="Lato" panose="020F0502020204030203" pitchFamily="34" charset="0"/>
                </a:rPr>
                <a:t>JOHN DEO</a:t>
              </a:r>
            </a:p>
          </p:txBody>
        </p:sp>
      </p:grpSp>
      <p:sp>
        <p:nvSpPr>
          <p:cNvPr id="3" name="Picture Placeholder 2">
            <a:extLst>
              <a:ext uri="{FF2B5EF4-FFF2-40B4-BE49-F238E27FC236}">
                <a16:creationId xmlns:a16="http://schemas.microsoft.com/office/drawing/2014/main" id="{DE5F980A-E928-4B77-8609-D9F0BD301A97}"/>
              </a:ext>
            </a:extLst>
          </p:cNvPr>
          <p:cNvSpPr>
            <a:spLocks noGrp="1"/>
          </p:cNvSpPr>
          <p:nvPr>
            <p:ph type="pic" sz="quarter" idx="158"/>
          </p:nvPr>
        </p:nvSpPr>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42" name="TextBox 64">
            <a:extLst>
              <a:ext uri="{FF2B5EF4-FFF2-40B4-BE49-F238E27FC236}">
                <a16:creationId xmlns:a16="http://schemas.microsoft.com/office/drawing/2014/main" id="{CC33AD8B-D3A8-41B1-B23B-ABEEDF3416ED}"/>
              </a:ext>
            </a:extLst>
          </p:cNvPr>
          <p:cNvSpPr txBox="1"/>
          <p:nvPr/>
        </p:nvSpPr>
        <p:spPr>
          <a:xfrm>
            <a:off x="505089" y="910556"/>
            <a:ext cx="2898927" cy="73353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500"/>
              </a:lnSpc>
            </a:pPr>
            <a:r>
              <a:rPr lang="en-US" sz="4000" b="1" dirty="0">
                <a:solidFill>
                  <a:schemeClr val="accent2"/>
                </a:solidFill>
                <a:latin typeface="Roboto" panose="02000000000000000000" pitchFamily="2" charset="0"/>
                <a:ea typeface="Roboto" panose="02000000000000000000" pitchFamily="2" charset="0"/>
                <a:cs typeface="Open Sans Extrabold" panose="020B0906030804020204" pitchFamily="34" charset="0"/>
              </a:rPr>
              <a:t>ABOUT US</a:t>
            </a:r>
          </a:p>
          <a:p>
            <a:pPr>
              <a:lnSpc>
                <a:spcPts val="2500"/>
              </a:lnSpc>
            </a:pPr>
            <a:r>
              <a:rPr lang="en-US" b="1" dirty="0">
                <a:solidFill>
                  <a:schemeClr val="tx1">
                    <a:lumMod val="50000"/>
                    <a:lumOff val="50000"/>
                  </a:schemeClr>
                </a:solidFill>
                <a:latin typeface="Roboto" panose="02000000000000000000" pitchFamily="2" charset="0"/>
                <a:ea typeface="Roboto" panose="02000000000000000000" pitchFamily="2" charset="0"/>
                <a:cs typeface="Open Sans Semibold" panose="020B0706030804020204" pitchFamily="34" charset="0"/>
              </a:rPr>
              <a:t>INFOGRAPHIC SLIDES</a:t>
            </a:r>
          </a:p>
        </p:txBody>
      </p:sp>
      <p:grpSp>
        <p:nvGrpSpPr>
          <p:cNvPr id="5" name="Group 4">
            <a:extLst>
              <a:ext uri="{FF2B5EF4-FFF2-40B4-BE49-F238E27FC236}">
                <a16:creationId xmlns:a16="http://schemas.microsoft.com/office/drawing/2014/main" id="{D86EEE23-0449-4A9C-9424-B4C71FBAEF84}"/>
              </a:ext>
            </a:extLst>
          </p:cNvPr>
          <p:cNvGrpSpPr/>
          <p:nvPr/>
        </p:nvGrpSpPr>
        <p:grpSpPr>
          <a:xfrm>
            <a:off x="505089" y="2163707"/>
            <a:ext cx="5179295" cy="3783737"/>
            <a:chOff x="398273" y="2274715"/>
            <a:chExt cx="5179295" cy="3783737"/>
          </a:xfrm>
        </p:grpSpPr>
        <p:grpSp>
          <p:nvGrpSpPr>
            <p:cNvPr id="15" name="Group 14">
              <a:extLst>
                <a:ext uri="{FF2B5EF4-FFF2-40B4-BE49-F238E27FC236}">
                  <a16:creationId xmlns:a16="http://schemas.microsoft.com/office/drawing/2014/main" id="{71745F41-64C8-4875-A5B1-3BFB3DCF0AB3}"/>
                </a:ext>
              </a:extLst>
            </p:cNvPr>
            <p:cNvGrpSpPr/>
            <p:nvPr/>
          </p:nvGrpSpPr>
          <p:grpSpPr>
            <a:xfrm>
              <a:off x="398273" y="3813776"/>
              <a:ext cx="2687576" cy="2244676"/>
              <a:chOff x="631673" y="4279741"/>
              <a:chExt cx="2687576" cy="2244676"/>
            </a:xfrm>
          </p:grpSpPr>
          <p:sp>
            <p:nvSpPr>
              <p:cNvPr id="39" name="TextBox 39">
                <a:extLst>
                  <a:ext uri="{FF2B5EF4-FFF2-40B4-BE49-F238E27FC236}">
                    <a16:creationId xmlns:a16="http://schemas.microsoft.com/office/drawing/2014/main" id="{553D72AA-F093-442C-81E5-E8F4DCEC6B6E}"/>
                  </a:ext>
                </a:extLst>
              </p:cNvPr>
              <p:cNvSpPr txBox="1"/>
              <p:nvPr/>
            </p:nvSpPr>
            <p:spPr>
              <a:xfrm>
                <a:off x="631673" y="5547226"/>
                <a:ext cx="2687576" cy="97719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a:t>
                </a:r>
              </a:p>
            </p:txBody>
          </p:sp>
          <p:sp>
            <p:nvSpPr>
              <p:cNvPr id="60" name="Oval 59">
                <a:extLst>
                  <a:ext uri="{FF2B5EF4-FFF2-40B4-BE49-F238E27FC236}">
                    <a16:creationId xmlns:a16="http://schemas.microsoft.com/office/drawing/2014/main" id="{277ED648-2C79-47DD-9BBE-92105356468F}"/>
                  </a:ext>
                </a:extLst>
              </p:cNvPr>
              <p:cNvSpPr/>
              <p:nvPr/>
            </p:nvSpPr>
            <p:spPr>
              <a:xfrm>
                <a:off x="798948" y="4279741"/>
                <a:ext cx="729890" cy="729890"/>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53" name="Freeform 5">
                <a:extLst>
                  <a:ext uri="{FF2B5EF4-FFF2-40B4-BE49-F238E27FC236}">
                    <a16:creationId xmlns:a16="http://schemas.microsoft.com/office/drawing/2014/main" id="{23D0906C-3AFD-4F7B-89BF-55BA607C2BA7}"/>
                  </a:ext>
                </a:extLst>
              </p:cNvPr>
              <p:cNvSpPr>
                <a:spLocks noEditPoints="1"/>
              </p:cNvSpPr>
              <p:nvPr/>
            </p:nvSpPr>
            <p:spPr bwMode="auto">
              <a:xfrm>
                <a:off x="965882" y="4479980"/>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61" name="TextBox 17">
                <a:extLst>
                  <a:ext uri="{FF2B5EF4-FFF2-40B4-BE49-F238E27FC236}">
                    <a16:creationId xmlns:a16="http://schemas.microsoft.com/office/drawing/2014/main" id="{64863A27-4B0D-40D2-BB37-7DA9A30036D4}"/>
                  </a:ext>
                </a:extLst>
              </p:cNvPr>
              <p:cNvSpPr txBox="1"/>
              <p:nvPr/>
            </p:nvSpPr>
            <p:spPr>
              <a:xfrm>
                <a:off x="631673" y="5188554"/>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2"/>
                    </a:solidFill>
                    <a:latin typeface="Roboto" panose="02000000000000000000" pitchFamily="2" charset="0"/>
                    <a:ea typeface="Roboto" panose="02000000000000000000" pitchFamily="2" charset="0"/>
                    <a:cs typeface="Montserrat" charset="0"/>
                  </a:rPr>
                  <a:t>HEADING ONE</a:t>
                </a:r>
              </a:p>
            </p:txBody>
          </p:sp>
        </p:grpSp>
        <p:grpSp>
          <p:nvGrpSpPr>
            <p:cNvPr id="14" name="Group 13">
              <a:extLst>
                <a:ext uri="{FF2B5EF4-FFF2-40B4-BE49-F238E27FC236}">
                  <a16:creationId xmlns:a16="http://schemas.microsoft.com/office/drawing/2014/main" id="{F54A5E95-1FF5-4926-B6CF-68104DF1D16C}"/>
                </a:ext>
              </a:extLst>
            </p:cNvPr>
            <p:cNvGrpSpPr/>
            <p:nvPr/>
          </p:nvGrpSpPr>
          <p:grpSpPr>
            <a:xfrm>
              <a:off x="3386650" y="3813776"/>
              <a:ext cx="2190918" cy="2244676"/>
              <a:chOff x="3905082" y="4279741"/>
              <a:chExt cx="2190918" cy="2244676"/>
            </a:xfrm>
          </p:grpSpPr>
          <p:sp>
            <p:nvSpPr>
              <p:cNvPr id="43" name="TextBox 42">
                <a:extLst>
                  <a:ext uri="{FF2B5EF4-FFF2-40B4-BE49-F238E27FC236}">
                    <a16:creationId xmlns:a16="http://schemas.microsoft.com/office/drawing/2014/main" id="{932A0F56-F5FC-4112-96D3-A7EB92D7B355}"/>
                  </a:ext>
                </a:extLst>
              </p:cNvPr>
              <p:cNvSpPr txBox="1"/>
              <p:nvPr/>
            </p:nvSpPr>
            <p:spPr>
              <a:xfrm>
                <a:off x="3905082" y="5547226"/>
                <a:ext cx="2190918" cy="97719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a:t>
                </a:r>
              </a:p>
            </p:txBody>
          </p:sp>
          <p:sp>
            <p:nvSpPr>
              <p:cNvPr id="52" name="Oval 51">
                <a:extLst>
                  <a:ext uri="{FF2B5EF4-FFF2-40B4-BE49-F238E27FC236}">
                    <a16:creationId xmlns:a16="http://schemas.microsoft.com/office/drawing/2014/main" id="{A34585E3-0623-42C4-A299-82562DBFA3F4}"/>
                  </a:ext>
                </a:extLst>
              </p:cNvPr>
              <p:cNvSpPr/>
              <p:nvPr/>
            </p:nvSpPr>
            <p:spPr>
              <a:xfrm rot="10800000">
                <a:off x="4072357" y="4279741"/>
                <a:ext cx="729890" cy="729890"/>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1" name="Freeform 11">
                <a:extLst>
                  <a:ext uri="{FF2B5EF4-FFF2-40B4-BE49-F238E27FC236}">
                    <a16:creationId xmlns:a16="http://schemas.microsoft.com/office/drawing/2014/main" id="{00BCCB48-FB8E-4B66-A754-E1D9E60DF344}"/>
                  </a:ext>
                </a:extLst>
              </p:cNvPr>
              <p:cNvSpPr>
                <a:spLocks/>
              </p:cNvSpPr>
              <p:nvPr/>
            </p:nvSpPr>
            <p:spPr bwMode="auto">
              <a:xfrm>
                <a:off x="4259692" y="4498793"/>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62" name="TextBox 17">
                <a:extLst>
                  <a:ext uri="{FF2B5EF4-FFF2-40B4-BE49-F238E27FC236}">
                    <a16:creationId xmlns:a16="http://schemas.microsoft.com/office/drawing/2014/main" id="{C626FE5A-126D-444D-92B2-337AE7F0603E}"/>
                  </a:ext>
                </a:extLst>
              </p:cNvPr>
              <p:cNvSpPr txBox="1"/>
              <p:nvPr/>
            </p:nvSpPr>
            <p:spPr>
              <a:xfrm>
                <a:off x="3905082" y="5188554"/>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3"/>
                    </a:solidFill>
                    <a:latin typeface="Roboto" panose="02000000000000000000" pitchFamily="2" charset="0"/>
                    <a:ea typeface="Roboto" panose="02000000000000000000" pitchFamily="2" charset="0"/>
                    <a:cs typeface="Montserrat" charset="0"/>
                  </a:rPr>
                  <a:t>HEADING ONE</a:t>
                </a:r>
              </a:p>
            </p:txBody>
          </p:sp>
        </p:grpSp>
        <p:sp>
          <p:nvSpPr>
            <p:cNvPr id="41" name="Rectangle 40">
              <a:extLst>
                <a:ext uri="{FF2B5EF4-FFF2-40B4-BE49-F238E27FC236}">
                  <a16:creationId xmlns:a16="http://schemas.microsoft.com/office/drawing/2014/main" id="{AE0A2C89-24A5-48EF-8F4F-F5DDBE76C4D8}"/>
                </a:ext>
              </a:extLst>
            </p:cNvPr>
            <p:cNvSpPr>
              <a:spLocks noChangeArrowheads="1"/>
            </p:cNvSpPr>
            <p:nvPr/>
          </p:nvSpPr>
          <p:spPr bwMode="auto">
            <a:xfrm>
              <a:off x="398273" y="2274715"/>
              <a:ext cx="4894263" cy="1330325"/>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46" name="Group 45">
              <a:extLst>
                <a:ext uri="{FF2B5EF4-FFF2-40B4-BE49-F238E27FC236}">
                  <a16:creationId xmlns:a16="http://schemas.microsoft.com/office/drawing/2014/main" id="{5EE6E291-806D-4261-9C4E-6A3F44FD3102}"/>
                </a:ext>
              </a:extLst>
            </p:cNvPr>
            <p:cNvGrpSpPr/>
            <p:nvPr/>
          </p:nvGrpSpPr>
          <p:grpSpPr>
            <a:xfrm>
              <a:off x="699876" y="2589369"/>
              <a:ext cx="4291056" cy="701016"/>
              <a:chOff x="6515648" y="3244527"/>
              <a:chExt cx="4291056" cy="701016"/>
            </a:xfrm>
          </p:grpSpPr>
          <p:grpSp>
            <p:nvGrpSpPr>
              <p:cNvPr id="55" name="Group 54">
                <a:extLst>
                  <a:ext uri="{FF2B5EF4-FFF2-40B4-BE49-F238E27FC236}">
                    <a16:creationId xmlns:a16="http://schemas.microsoft.com/office/drawing/2014/main" id="{1A6D3B40-F3EB-4D22-A097-BCABD6F35DC6}"/>
                  </a:ext>
                </a:extLst>
              </p:cNvPr>
              <p:cNvGrpSpPr/>
              <p:nvPr/>
            </p:nvGrpSpPr>
            <p:grpSpPr>
              <a:xfrm>
                <a:off x="8901621" y="3244607"/>
                <a:ext cx="1905083" cy="684249"/>
                <a:chOff x="8643580" y="4305951"/>
                <a:chExt cx="1905083" cy="684249"/>
              </a:xfrm>
            </p:grpSpPr>
            <p:grpSp>
              <p:nvGrpSpPr>
                <p:cNvPr id="67" name="Group 66">
                  <a:extLst>
                    <a:ext uri="{FF2B5EF4-FFF2-40B4-BE49-F238E27FC236}">
                      <a16:creationId xmlns:a16="http://schemas.microsoft.com/office/drawing/2014/main" id="{8E38CB73-DE1A-49AE-9808-69E036FF0F97}"/>
                    </a:ext>
                  </a:extLst>
                </p:cNvPr>
                <p:cNvGrpSpPr/>
                <p:nvPr/>
              </p:nvGrpSpPr>
              <p:grpSpPr>
                <a:xfrm>
                  <a:off x="9378532" y="4305951"/>
                  <a:ext cx="1170131" cy="684249"/>
                  <a:chOff x="9519152" y="3025166"/>
                  <a:chExt cx="1170131" cy="684249"/>
                </a:xfrm>
              </p:grpSpPr>
              <p:sp>
                <p:nvSpPr>
                  <p:cNvPr id="69" name="TextBox 116">
                    <a:extLst>
                      <a:ext uri="{FF2B5EF4-FFF2-40B4-BE49-F238E27FC236}">
                        <a16:creationId xmlns:a16="http://schemas.microsoft.com/office/drawing/2014/main" id="{DBB04860-F294-4178-8D2F-A72504F4AC9F}"/>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3"/>
                        </a:solidFill>
                        <a:latin typeface="Lato" panose="020F0502020204030203" pitchFamily="34" charset="0"/>
                        <a:ea typeface="Lato" panose="020F0502020204030203" pitchFamily="34" charset="0"/>
                        <a:cs typeface="Lato" panose="020F0502020204030203" pitchFamily="34" charset="0"/>
                      </a:rPr>
                      <a:t>300.8K</a:t>
                    </a:r>
                  </a:p>
                </p:txBody>
              </p:sp>
              <p:sp>
                <p:nvSpPr>
                  <p:cNvPr id="70" name="TextBox 117">
                    <a:extLst>
                      <a:ext uri="{FF2B5EF4-FFF2-40B4-BE49-F238E27FC236}">
                        <a16:creationId xmlns:a16="http://schemas.microsoft.com/office/drawing/2014/main" id="{F1D85564-6651-4D94-B0F2-C6DF36283BBF}"/>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sp>
              <p:nvSpPr>
                <p:cNvPr id="68" name="Freeform 6">
                  <a:extLst>
                    <a:ext uri="{FF2B5EF4-FFF2-40B4-BE49-F238E27FC236}">
                      <a16:creationId xmlns:a16="http://schemas.microsoft.com/office/drawing/2014/main" id="{5C6DCD0C-13DF-44D0-8220-751CC8B26EB9}"/>
                    </a:ext>
                  </a:extLst>
                </p:cNvPr>
                <p:cNvSpPr>
                  <a:spLocks noEditPoints="1"/>
                </p:cNvSpPr>
                <p:nvPr/>
              </p:nvSpPr>
              <p:spPr bwMode="auto">
                <a:xfrm>
                  <a:off x="8643580" y="4372293"/>
                  <a:ext cx="585833" cy="571444"/>
                </a:xfrm>
                <a:custGeom>
                  <a:avLst/>
                  <a:gdLst>
                    <a:gd name="T0" fmla="*/ 121 w 123"/>
                    <a:gd name="T1" fmla="*/ 104 h 122"/>
                    <a:gd name="T2" fmla="*/ 97 w 123"/>
                    <a:gd name="T3" fmla="*/ 79 h 122"/>
                    <a:gd name="T4" fmla="*/ 114 w 123"/>
                    <a:gd name="T5" fmla="*/ 69 h 122"/>
                    <a:gd name="T6" fmla="*/ 116 w 123"/>
                    <a:gd name="T7" fmla="*/ 65 h 122"/>
                    <a:gd name="T8" fmla="*/ 114 w 123"/>
                    <a:gd name="T9" fmla="*/ 62 h 122"/>
                    <a:gd name="T10" fmla="*/ 36 w 123"/>
                    <a:gd name="T11" fmla="*/ 31 h 122"/>
                    <a:gd name="T12" fmla="*/ 31 w 123"/>
                    <a:gd name="T13" fmla="*/ 32 h 122"/>
                    <a:gd name="T14" fmla="*/ 31 w 123"/>
                    <a:gd name="T15" fmla="*/ 36 h 122"/>
                    <a:gd name="T16" fmla="*/ 62 w 123"/>
                    <a:gd name="T17" fmla="*/ 114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4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4 h 122"/>
                    <a:gd name="T60" fmla="*/ 17 w 123"/>
                    <a:gd name="T61" fmla="*/ 44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4 w 123"/>
                    <a:gd name="T83" fmla="*/ 17 h 122"/>
                    <a:gd name="T84" fmla="*/ 44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56" name="Group 55">
                <a:extLst>
                  <a:ext uri="{FF2B5EF4-FFF2-40B4-BE49-F238E27FC236}">
                    <a16:creationId xmlns:a16="http://schemas.microsoft.com/office/drawing/2014/main" id="{880028F8-D4D3-4493-B24C-6B375E139843}"/>
                  </a:ext>
                </a:extLst>
              </p:cNvPr>
              <p:cNvGrpSpPr/>
              <p:nvPr/>
            </p:nvGrpSpPr>
            <p:grpSpPr>
              <a:xfrm>
                <a:off x="6515648" y="3244527"/>
                <a:ext cx="1944139" cy="701016"/>
                <a:chOff x="8604524" y="3171729"/>
                <a:chExt cx="1944139" cy="701016"/>
              </a:xfrm>
            </p:grpSpPr>
            <p:sp>
              <p:nvSpPr>
                <p:cNvPr id="59" name="Freeform 5">
                  <a:extLst>
                    <a:ext uri="{FF2B5EF4-FFF2-40B4-BE49-F238E27FC236}">
                      <a16:creationId xmlns:a16="http://schemas.microsoft.com/office/drawing/2014/main" id="{69259582-A9F2-4CD9-A7CA-558BCCCAA1B8}"/>
                    </a:ext>
                  </a:extLst>
                </p:cNvPr>
                <p:cNvSpPr>
                  <a:spLocks noEditPoints="1"/>
                </p:cNvSpPr>
                <p:nvPr/>
              </p:nvSpPr>
              <p:spPr bwMode="auto">
                <a:xfrm>
                  <a:off x="8604524" y="3198524"/>
                  <a:ext cx="657777" cy="674221"/>
                </a:xfrm>
                <a:custGeom>
                  <a:avLst/>
                  <a:gdLst>
                    <a:gd name="T0" fmla="*/ 85 w 138"/>
                    <a:gd name="T1" fmla="*/ 130 h 144"/>
                    <a:gd name="T2" fmla="*/ 79 w 138"/>
                    <a:gd name="T3" fmla="*/ 141 h 144"/>
                    <a:gd name="T4" fmla="*/ 64 w 138"/>
                    <a:gd name="T5" fmla="*/ 144 h 144"/>
                    <a:gd name="T6" fmla="*/ 58 w 138"/>
                    <a:gd name="T7" fmla="*/ 137 h 144"/>
                    <a:gd name="T8" fmla="*/ 53 w 138"/>
                    <a:gd name="T9" fmla="*/ 126 h 144"/>
                    <a:gd name="T10" fmla="*/ 81 w 138"/>
                    <a:gd name="T11" fmla="*/ 122 h 144"/>
                    <a:gd name="T12" fmla="*/ 104 w 138"/>
                    <a:gd name="T13" fmla="*/ 70 h 144"/>
                    <a:gd name="T14" fmla="*/ 86 w 138"/>
                    <a:gd name="T15" fmla="*/ 112 h 144"/>
                    <a:gd name="T16" fmla="*/ 58 w 138"/>
                    <a:gd name="T17" fmla="*/ 117 h 144"/>
                    <a:gd name="T18" fmla="*/ 43 w 138"/>
                    <a:gd name="T19" fmla="*/ 94 h 144"/>
                    <a:gd name="T20" fmla="*/ 69 w 138"/>
                    <a:gd name="T21" fmla="*/ 34 h 144"/>
                    <a:gd name="T22" fmla="*/ 73 w 138"/>
                    <a:gd name="T23" fmla="*/ 48 h 144"/>
                    <a:gd name="T24" fmla="*/ 43 w 138"/>
                    <a:gd name="T25" fmla="*/ 70 h 144"/>
                    <a:gd name="T26" fmla="*/ 51 w 138"/>
                    <a:gd name="T27" fmla="*/ 70 h 144"/>
                    <a:gd name="T28" fmla="*/ 73 w 138"/>
                    <a:gd name="T29" fmla="*/ 48 h 144"/>
                    <a:gd name="T30" fmla="*/ 73 w 138"/>
                    <a:gd name="T31" fmla="*/ 18 h 144"/>
                    <a:gd name="T32" fmla="*/ 69 w 138"/>
                    <a:gd name="T33" fmla="*/ 0 h 144"/>
                    <a:gd name="T34" fmla="*/ 65 w 138"/>
                    <a:gd name="T35" fmla="*/ 18 h 144"/>
                    <a:gd name="T36" fmla="*/ 22 w 138"/>
                    <a:gd name="T37" fmla="*/ 69 h 144"/>
                    <a:gd name="T38" fmla="*/ 4 w 138"/>
                    <a:gd name="T39" fmla="*/ 65 h 144"/>
                    <a:gd name="T40" fmla="*/ 4 w 138"/>
                    <a:gd name="T41" fmla="*/ 73 h 144"/>
                    <a:gd name="T42" fmla="*/ 22 w 138"/>
                    <a:gd name="T43" fmla="*/ 69 h 144"/>
                    <a:gd name="T44" fmla="*/ 120 w 138"/>
                    <a:gd name="T45" fmla="*/ 65 h 144"/>
                    <a:gd name="T46" fmla="*/ 120 w 138"/>
                    <a:gd name="T47" fmla="*/ 73 h 144"/>
                    <a:gd name="T48" fmla="*/ 138 w 138"/>
                    <a:gd name="T49" fmla="*/ 69 h 144"/>
                    <a:gd name="T50" fmla="*/ 30 w 138"/>
                    <a:gd name="T51" fmla="*/ 103 h 144"/>
                    <a:gd name="T52" fmla="*/ 20 w 138"/>
                    <a:gd name="T53" fmla="*/ 118 h 144"/>
                    <a:gd name="T54" fmla="*/ 26 w 138"/>
                    <a:gd name="T55" fmla="*/ 118 h 144"/>
                    <a:gd name="T56" fmla="*/ 36 w 138"/>
                    <a:gd name="T57" fmla="*/ 103 h 144"/>
                    <a:gd name="T58" fmla="*/ 105 w 138"/>
                    <a:gd name="T59" fmla="*/ 37 h 144"/>
                    <a:gd name="T60" fmla="*/ 118 w 138"/>
                    <a:gd name="T61" fmla="*/ 26 h 144"/>
                    <a:gd name="T62" fmla="*/ 112 w 138"/>
                    <a:gd name="T63" fmla="*/ 21 h 144"/>
                    <a:gd name="T64" fmla="*/ 102 w 138"/>
                    <a:gd name="T65" fmla="*/ 36 h 144"/>
                    <a:gd name="T66" fmla="*/ 30 w 138"/>
                    <a:gd name="T67" fmla="*/ 36 h 144"/>
                    <a:gd name="T68" fmla="*/ 36 w 138"/>
                    <a:gd name="T69" fmla="*/ 36 h 144"/>
                    <a:gd name="T70" fmla="*/ 26 w 138"/>
                    <a:gd name="T71" fmla="*/ 21 h 144"/>
                    <a:gd name="T72" fmla="*/ 20 w 138"/>
                    <a:gd name="T73" fmla="*/ 26 h 144"/>
                    <a:gd name="T74" fmla="*/ 108 w 138"/>
                    <a:gd name="T75" fmla="*/ 103 h 144"/>
                    <a:gd name="T76" fmla="*/ 102 w 138"/>
                    <a:gd name="T77" fmla="*/ 108 h 144"/>
                    <a:gd name="T78" fmla="*/ 115 w 138"/>
                    <a:gd name="T79" fmla="*/ 120 h 144"/>
                    <a:gd name="T80" fmla="*/ 118 w 138"/>
                    <a:gd name="T81" fmla="*/ 113 h 144"/>
                    <a:gd name="T82" fmla="*/ 108 w 138"/>
                    <a:gd name="T8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4">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64" name="Group 63">
                  <a:extLst>
                    <a:ext uri="{FF2B5EF4-FFF2-40B4-BE49-F238E27FC236}">
                      <a16:creationId xmlns:a16="http://schemas.microsoft.com/office/drawing/2014/main" id="{613B74FB-5617-4154-8E4A-5CBB3BAA72E3}"/>
                    </a:ext>
                  </a:extLst>
                </p:cNvPr>
                <p:cNvGrpSpPr/>
                <p:nvPr/>
              </p:nvGrpSpPr>
              <p:grpSpPr>
                <a:xfrm>
                  <a:off x="9378532" y="3171729"/>
                  <a:ext cx="1170131" cy="684249"/>
                  <a:chOff x="9519152" y="3025166"/>
                  <a:chExt cx="1170131" cy="684249"/>
                </a:xfrm>
              </p:grpSpPr>
              <p:sp>
                <p:nvSpPr>
                  <p:cNvPr id="65" name="TextBox 112">
                    <a:extLst>
                      <a:ext uri="{FF2B5EF4-FFF2-40B4-BE49-F238E27FC236}">
                        <a16:creationId xmlns:a16="http://schemas.microsoft.com/office/drawing/2014/main" id="{4435DCF2-FC2D-44B1-BCE8-589C9621133A}"/>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2"/>
                        </a:solidFill>
                        <a:latin typeface="Lato" panose="020F0502020204030203" pitchFamily="34" charset="0"/>
                        <a:ea typeface="Lato" panose="020F0502020204030203" pitchFamily="34" charset="0"/>
                        <a:cs typeface="Lato" panose="020F0502020204030203" pitchFamily="34" charset="0"/>
                      </a:rPr>
                      <a:t>300.8K</a:t>
                    </a:r>
                  </a:p>
                </p:txBody>
              </p:sp>
              <p:sp>
                <p:nvSpPr>
                  <p:cNvPr id="66" name="TextBox 113">
                    <a:extLst>
                      <a:ext uri="{FF2B5EF4-FFF2-40B4-BE49-F238E27FC236}">
                        <a16:creationId xmlns:a16="http://schemas.microsoft.com/office/drawing/2014/main" id="{680A8F95-E4F8-45BD-B7FF-2828153446B4}"/>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grpSp>
          <p:cxnSp>
            <p:nvCxnSpPr>
              <p:cNvPr id="58" name="Straight Connector 57">
                <a:extLst>
                  <a:ext uri="{FF2B5EF4-FFF2-40B4-BE49-F238E27FC236}">
                    <a16:creationId xmlns:a16="http://schemas.microsoft.com/office/drawing/2014/main" id="{0F812883-4B7F-445C-9233-0BA9ABD6D1D5}"/>
                  </a:ext>
                </a:extLst>
              </p:cNvPr>
              <p:cNvCxnSpPr>
                <a:cxnSpLocks/>
              </p:cNvCxnSpPr>
              <p:nvPr/>
            </p:nvCxnSpPr>
            <p:spPr>
              <a:xfrm>
                <a:off x="8680704" y="3316429"/>
                <a:ext cx="0" cy="557213"/>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3" name="Picture Placeholder 2">
            <a:extLst>
              <a:ext uri="{FF2B5EF4-FFF2-40B4-BE49-F238E27FC236}">
                <a16:creationId xmlns:a16="http://schemas.microsoft.com/office/drawing/2014/main" id="{1E0BC536-9CAD-4BD8-87D4-7215C4FD3974}"/>
              </a:ext>
            </a:extLst>
          </p:cNvPr>
          <p:cNvSpPr>
            <a:spLocks noGrp="1"/>
          </p:cNvSpPr>
          <p:nvPr>
            <p:ph type="pic" sz="quarter" idx="159"/>
          </p:nvPr>
        </p:nvSpPr>
        <p:spPr/>
      </p:sp>
      <p:sp>
        <p:nvSpPr>
          <p:cNvPr id="6" name="Picture Placeholder 5">
            <a:extLst>
              <a:ext uri="{FF2B5EF4-FFF2-40B4-BE49-F238E27FC236}">
                <a16:creationId xmlns:a16="http://schemas.microsoft.com/office/drawing/2014/main" id="{015F85A8-6BCA-411F-8E3B-D523E96E3C08}"/>
              </a:ext>
            </a:extLst>
          </p:cNvPr>
          <p:cNvSpPr>
            <a:spLocks noGrp="1"/>
          </p:cNvSpPr>
          <p:nvPr>
            <p:ph type="pic" sz="quarter" idx="160"/>
          </p:nvPr>
        </p:nvSpPr>
        <p:spPr/>
      </p:sp>
      <p:sp>
        <p:nvSpPr>
          <p:cNvPr id="8" name="Picture Placeholder 7">
            <a:extLst>
              <a:ext uri="{FF2B5EF4-FFF2-40B4-BE49-F238E27FC236}">
                <a16:creationId xmlns:a16="http://schemas.microsoft.com/office/drawing/2014/main" id="{41CDC50B-5629-4D99-BD5C-A246498462E7}"/>
              </a:ext>
            </a:extLst>
          </p:cNvPr>
          <p:cNvSpPr>
            <a:spLocks noGrp="1"/>
          </p:cNvSpPr>
          <p:nvPr>
            <p:ph type="pic" sz="quarter" idx="158"/>
          </p:nvPr>
        </p:nvSpPr>
        <p:spPr/>
      </p:sp>
    </p:spTree>
    <p:extLst>
      <p:ext uri="{BB962C8B-B14F-4D97-AF65-F5344CB8AC3E}">
        <p14:creationId xmlns:p14="http://schemas.microsoft.com/office/powerpoint/2010/main" val="4048585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1B715406-971D-4F48-8CE2-2A779465DC37}"/>
              </a:ext>
            </a:extLst>
          </p:cNvPr>
          <p:cNvSpPr/>
          <p:nvPr/>
        </p:nvSpPr>
        <p:spPr>
          <a:xfrm>
            <a:off x="5109482" y="0"/>
            <a:ext cx="3502676" cy="338677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44066A9-FB11-4EF3-A802-47E37373EA35}"/>
              </a:ext>
            </a:extLst>
          </p:cNvPr>
          <p:cNvSpPr/>
          <p:nvPr/>
        </p:nvSpPr>
        <p:spPr>
          <a:xfrm>
            <a:off x="5109482" y="3471224"/>
            <a:ext cx="3502676" cy="33867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004D0EF-379A-4A14-A8A2-635DF0FE2180}"/>
              </a:ext>
            </a:extLst>
          </p:cNvPr>
          <p:cNvSpPr/>
          <p:nvPr/>
        </p:nvSpPr>
        <p:spPr>
          <a:xfrm>
            <a:off x="8689324" y="0"/>
            <a:ext cx="3502676" cy="33867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grpSp>
        <p:nvGrpSpPr>
          <p:cNvPr id="32" name="Group 31">
            <a:extLst>
              <a:ext uri="{FF2B5EF4-FFF2-40B4-BE49-F238E27FC236}">
                <a16:creationId xmlns:a16="http://schemas.microsoft.com/office/drawing/2014/main" id="{451F187E-86A3-4666-B53A-9E76E19367D2}"/>
              </a:ext>
            </a:extLst>
          </p:cNvPr>
          <p:cNvGrpSpPr/>
          <p:nvPr/>
        </p:nvGrpSpPr>
        <p:grpSpPr>
          <a:xfrm>
            <a:off x="5893908" y="816722"/>
            <a:ext cx="1933825" cy="1753333"/>
            <a:chOff x="5859047" y="2070333"/>
            <a:chExt cx="1933825" cy="1753333"/>
          </a:xfrm>
        </p:grpSpPr>
        <p:grpSp>
          <p:nvGrpSpPr>
            <p:cNvPr id="33" name="Group 32">
              <a:extLst>
                <a:ext uri="{FF2B5EF4-FFF2-40B4-BE49-F238E27FC236}">
                  <a16:creationId xmlns:a16="http://schemas.microsoft.com/office/drawing/2014/main" id="{9D122A9A-5D98-4544-88A9-58A4686D8E85}"/>
                </a:ext>
              </a:extLst>
            </p:cNvPr>
            <p:cNvGrpSpPr/>
            <p:nvPr/>
          </p:nvGrpSpPr>
          <p:grpSpPr>
            <a:xfrm>
              <a:off x="6221048" y="2070333"/>
              <a:ext cx="1209822" cy="861220"/>
              <a:chOff x="6281664" y="2070333"/>
              <a:chExt cx="1209822" cy="861220"/>
            </a:xfrm>
          </p:grpSpPr>
          <p:sp>
            <p:nvSpPr>
              <p:cNvPr id="35" name="AutoShape 49">
                <a:extLst>
                  <a:ext uri="{FF2B5EF4-FFF2-40B4-BE49-F238E27FC236}">
                    <a16:creationId xmlns:a16="http://schemas.microsoft.com/office/drawing/2014/main" id="{3105E7B3-5A12-4B03-8EF4-006ADABA4FC8}"/>
                  </a:ext>
                </a:extLst>
              </p:cNvPr>
              <p:cNvSpPr>
                <a:spLocks/>
              </p:cNvSpPr>
              <p:nvPr/>
            </p:nvSpPr>
            <p:spPr bwMode="auto">
              <a:xfrm>
                <a:off x="6533825" y="2070333"/>
                <a:ext cx="705500" cy="704868"/>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cxnSp>
            <p:nvCxnSpPr>
              <p:cNvPr id="36" name="Straight Connector 35">
                <a:extLst>
                  <a:ext uri="{FF2B5EF4-FFF2-40B4-BE49-F238E27FC236}">
                    <a16:creationId xmlns:a16="http://schemas.microsoft.com/office/drawing/2014/main" id="{8A5DA6C8-7ED4-40F7-B084-6363FDDDE641}"/>
                  </a:ext>
                </a:extLst>
              </p:cNvPr>
              <p:cNvCxnSpPr/>
              <p:nvPr/>
            </p:nvCxnSpPr>
            <p:spPr>
              <a:xfrm>
                <a:off x="6281664" y="2931553"/>
                <a:ext cx="120982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4" name="Rectangle 9">
              <a:extLst>
                <a:ext uri="{FF2B5EF4-FFF2-40B4-BE49-F238E27FC236}">
                  <a16:creationId xmlns:a16="http://schemas.microsoft.com/office/drawing/2014/main" id="{58F6DEA8-7B69-4D2D-8054-806F17B41C8E}"/>
                </a:ext>
              </a:extLst>
            </p:cNvPr>
            <p:cNvSpPr>
              <a:spLocks/>
            </p:cNvSpPr>
            <p:nvPr/>
          </p:nvSpPr>
          <p:spPr bwMode="auto">
            <a:xfrm>
              <a:off x="5859047" y="2935656"/>
              <a:ext cx="1933825" cy="888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for to design is meant to an projects and professionalism to</a:t>
              </a:r>
            </a:p>
          </p:txBody>
        </p:sp>
      </p:grpSp>
      <p:grpSp>
        <p:nvGrpSpPr>
          <p:cNvPr id="37" name="Group 36">
            <a:extLst>
              <a:ext uri="{FF2B5EF4-FFF2-40B4-BE49-F238E27FC236}">
                <a16:creationId xmlns:a16="http://schemas.microsoft.com/office/drawing/2014/main" id="{EE8FA32E-261B-4BB8-97C9-361EF6A89AA0}"/>
              </a:ext>
            </a:extLst>
          </p:cNvPr>
          <p:cNvGrpSpPr/>
          <p:nvPr/>
        </p:nvGrpSpPr>
        <p:grpSpPr>
          <a:xfrm>
            <a:off x="9473750" y="810225"/>
            <a:ext cx="1933825" cy="1766326"/>
            <a:chOff x="8838696" y="2070333"/>
            <a:chExt cx="1933825" cy="1766326"/>
          </a:xfrm>
        </p:grpSpPr>
        <p:grpSp>
          <p:nvGrpSpPr>
            <p:cNvPr id="40" name="Group 39">
              <a:extLst>
                <a:ext uri="{FF2B5EF4-FFF2-40B4-BE49-F238E27FC236}">
                  <a16:creationId xmlns:a16="http://schemas.microsoft.com/office/drawing/2014/main" id="{298A45D2-9346-410E-9C7D-6A4004187DA5}"/>
                </a:ext>
              </a:extLst>
            </p:cNvPr>
            <p:cNvGrpSpPr/>
            <p:nvPr/>
          </p:nvGrpSpPr>
          <p:grpSpPr>
            <a:xfrm>
              <a:off x="9200697" y="2070333"/>
              <a:ext cx="1209822" cy="861220"/>
              <a:chOff x="9200698" y="2070333"/>
              <a:chExt cx="1209822" cy="861220"/>
            </a:xfrm>
          </p:grpSpPr>
          <p:sp>
            <p:nvSpPr>
              <p:cNvPr id="42" name="AutoShape 9">
                <a:extLst>
                  <a:ext uri="{FF2B5EF4-FFF2-40B4-BE49-F238E27FC236}">
                    <a16:creationId xmlns:a16="http://schemas.microsoft.com/office/drawing/2014/main" id="{D496EC4C-3A09-4550-90A1-E59AB735A8E4}"/>
                  </a:ext>
                </a:extLst>
              </p:cNvPr>
              <p:cNvSpPr>
                <a:spLocks/>
              </p:cNvSpPr>
              <p:nvPr/>
            </p:nvSpPr>
            <p:spPr bwMode="auto">
              <a:xfrm>
                <a:off x="9443908" y="2070333"/>
                <a:ext cx="723403" cy="753826"/>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6"/>
              </a:solidFill>
              <a:ln>
                <a:noFill/>
              </a:ln>
            </p:spPr>
            <p:txBody>
              <a:bodyPr lIns="0" tIns="0" rIns="0" bIns="0"/>
              <a:lstStyle/>
              <a:p>
                <a:endParaRPr lang="en-US" dirty="0"/>
              </a:p>
            </p:txBody>
          </p:sp>
          <p:cxnSp>
            <p:nvCxnSpPr>
              <p:cNvPr id="44" name="Straight Connector 43">
                <a:extLst>
                  <a:ext uri="{FF2B5EF4-FFF2-40B4-BE49-F238E27FC236}">
                    <a16:creationId xmlns:a16="http://schemas.microsoft.com/office/drawing/2014/main" id="{EB74F868-435D-4813-8B1B-B5D9FAEE328D}"/>
                  </a:ext>
                </a:extLst>
              </p:cNvPr>
              <p:cNvCxnSpPr/>
              <p:nvPr/>
            </p:nvCxnSpPr>
            <p:spPr>
              <a:xfrm>
                <a:off x="9200698" y="2931553"/>
                <a:ext cx="1209822"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41" name="Rectangle 9">
              <a:extLst>
                <a:ext uri="{FF2B5EF4-FFF2-40B4-BE49-F238E27FC236}">
                  <a16:creationId xmlns:a16="http://schemas.microsoft.com/office/drawing/2014/main" id="{72011AE2-0ED1-47C5-8869-CA459700C6B3}"/>
                </a:ext>
              </a:extLst>
            </p:cNvPr>
            <p:cNvSpPr>
              <a:spLocks/>
            </p:cNvSpPr>
            <p:nvPr/>
          </p:nvSpPr>
          <p:spPr bwMode="auto">
            <a:xfrm>
              <a:off x="8838696" y="2948649"/>
              <a:ext cx="1933825" cy="888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for to design is meant to an projects and professionalism to</a:t>
              </a:r>
            </a:p>
          </p:txBody>
        </p:sp>
      </p:grpSp>
      <p:grpSp>
        <p:nvGrpSpPr>
          <p:cNvPr id="47" name="Group 46">
            <a:extLst>
              <a:ext uri="{FF2B5EF4-FFF2-40B4-BE49-F238E27FC236}">
                <a16:creationId xmlns:a16="http://schemas.microsoft.com/office/drawing/2014/main" id="{41777487-921C-44F7-A15B-5B28B7AB3C62}"/>
              </a:ext>
            </a:extLst>
          </p:cNvPr>
          <p:cNvGrpSpPr/>
          <p:nvPr/>
        </p:nvGrpSpPr>
        <p:grpSpPr>
          <a:xfrm>
            <a:off x="5893908" y="4269663"/>
            <a:ext cx="1933825" cy="1789899"/>
            <a:chOff x="5930387" y="4195218"/>
            <a:chExt cx="1933825" cy="1789899"/>
          </a:xfrm>
        </p:grpSpPr>
        <p:grpSp>
          <p:nvGrpSpPr>
            <p:cNvPr id="48" name="Group 47">
              <a:extLst>
                <a:ext uri="{FF2B5EF4-FFF2-40B4-BE49-F238E27FC236}">
                  <a16:creationId xmlns:a16="http://schemas.microsoft.com/office/drawing/2014/main" id="{E8585511-19AB-49E8-BF42-90CF76272248}"/>
                </a:ext>
              </a:extLst>
            </p:cNvPr>
            <p:cNvGrpSpPr/>
            <p:nvPr/>
          </p:nvGrpSpPr>
          <p:grpSpPr>
            <a:xfrm>
              <a:off x="6292388" y="4195218"/>
              <a:ext cx="1209822" cy="877003"/>
              <a:chOff x="6247636" y="4195218"/>
              <a:chExt cx="1209822" cy="877003"/>
            </a:xfrm>
          </p:grpSpPr>
          <p:sp>
            <p:nvSpPr>
              <p:cNvPr id="56" name="AutoShape 51">
                <a:extLst>
                  <a:ext uri="{FF2B5EF4-FFF2-40B4-BE49-F238E27FC236}">
                    <a16:creationId xmlns:a16="http://schemas.microsoft.com/office/drawing/2014/main" id="{0C9E75B2-6A0A-498A-B580-C35A1E017D6B}"/>
                  </a:ext>
                </a:extLst>
              </p:cNvPr>
              <p:cNvSpPr>
                <a:spLocks/>
              </p:cNvSpPr>
              <p:nvPr/>
            </p:nvSpPr>
            <p:spPr bwMode="auto">
              <a:xfrm>
                <a:off x="6503335" y="4195218"/>
                <a:ext cx="698425" cy="698425"/>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tx1"/>
              </a:solidFill>
              <a:ln>
                <a:noFill/>
              </a:ln>
            </p:spPr>
            <p:txBody>
              <a:bodyPr lIns="0" tIns="0" rIns="0" bIns="0"/>
              <a:lstStyle/>
              <a:p>
                <a:endParaRPr lang="en-US" dirty="0"/>
              </a:p>
            </p:txBody>
          </p:sp>
          <p:cxnSp>
            <p:nvCxnSpPr>
              <p:cNvPr id="59" name="Straight Connector 58">
                <a:extLst>
                  <a:ext uri="{FF2B5EF4-FFF2-40B4-BE49-F238E27FC236}">
                    <a16:creationId xmlns:a16="http://schemas.microsoft.com/office/drawing/2014/main" id="{BCCB6689-54EF-4BB6-8A34-12E40AFAAAC7}"/>
                  </a:ext>
                </a:extLst>
              </p:cNvPr>
              <p:cNvCxnSpPr>
                <a:cxnSpLocks/>
              </p:cNvCxnSpPr>
              <p:nvPr/>
            </p:nvCxnSpPr>
            <p:spPr>
              <a:xfrm>
                <a:off x="6247636" y="5072221"/>
                <a:ext cx="120982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4" name="Rectangle 9">
              <a:extLst>
                <a:ext uri="{FF2B5EF4-FFF2-40B4-BE49-F238E27FC236}">
                  <a16:creationId xmlns:a16="http://schemas.microsoft.com/office/drawing/2014/main" id="{90E6863F-B49F-443B-AF0E-251804370062}"/>
                </a:ext>
              </a:extLst>
            </p:cNvPr>
            <p:cNvSpPr>
              <a:spLocks/>
            </p:cNvSpPr>
            <p:nvPr/>
          </p:nvSpPr>
          <p:spPr bwMode="auto">
            <a:xfrm>
              <a:off x="5930387" y="5097107"/>
              <a:ext cx="1933825" cy="888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for to design is meant to an projects and professionalism to</a:t>
              </a:r>
            </a:p>
          </p:txBody>
        </p:sp>
      </p:grpSp>
      <p:sp>
        <p:nvSpPr>
          <p:cNvPr id="3" name="Picture Placeholder 2">
            <a:extLst>
              <a:ext uri="{FF2B5EF4-FFF2-40B4-BE49-F238E27FC236}">
                <a16:creationId xmlns:a16="http://schemas.microsoft.com/office/drawing/2014/main" id="{96D717A9-2974-496C-90EE-967A0435BC33}"/>
              </a:ext>
            </a:extLst>
          </p:cNvPr>
          <p:cNvSpPr>
            <a:spLocks noGrp="1"/>
          </p:cNvSpPr>
          <p:nvPr>
            <p:ph type="pic" sz="quarter" idx="160"/>
          </p:nvPr>
        </p:nvSpPr>
        <p:spPr/>
      </p:sp>
      <p:sp>
        <p:nvSpPr>
          <p:cNvPr id="5" name="Picture Placeholder 4">
            <a:extLst>
              <a:ext uri="{FF2B5EF4-FFF2-40B4-BE49-F238E27FC236}">
                <a16:creationId xmlns:a16="http://schemas.microsoft.com/office/drawing/2014/main" id="{460B62D6-354B-472B-B06C-B37FE93524AB}"/>
              </a:ext>
            </a:extLst>
          </p:cNvPr>
          <p:cNvSpPr>
            <a:spLocks noGrp="1"/>
          </p:cNvSpPr>
          <p:nvPr>
            <p:ph type="pic" sz="quarter" idx="158"/>
          </p:nvPr>
        </p:nvSpPr>
        <p:spPr/>
      </p:sp>
    </p:spTree>
    <p:extLst>
      <p:ext uri="{BB962C8B-B14F-4D97-AF65-F5344CB8AC3E}">
        <p14:creationId xmlns:p14="http://schemas.microsoft.com/office/powerpoint/2010/main" val="4229617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5" name="Subtitle 4">
            <a:extLst>
              <a:ext uri="{FF2B5EF4-FFF2-40B4-BE49-F238E27FC236}">
                <a16:creationId xmlns:a16="http://schemas.microsoft.com/office/drawing/2014/main" id="{A8BE42AF-CA4C-4C73-9B07-5450776F4DFA}"/>
              </a:ext>
            </a:extLst>
          </p:cNvPr>
          <p:cNvSpPr>
            <a:spLocks noGrp="1"/>
          </p:cNvSpPr>
          <p:nvPr>
            <p:ph type="subTitle" idx="4294967295"/>
          </p:nvPr>
        </p:nvSpPr>
        <p:spPr>
          <a:xfrm>
            <a:off x="838199"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C72EAB2A-73AC-46BB-8DF8-98795AB47FF7}"/>
              </a:ext>
            </a:extLst>
          </p:cNvPr>
          <p:cNvSpPr>
            <a:spLocks noGrp="1"/>
          </p:cNvSpPr>
          <p:nvPr>
            <p:ph type="title" idx="4294967295"/>
          </p:nvPr>
        </p:nvSpPr>
        <p:spPr>
          <a:xfrm>
            <a:off x="838199" y="481013"/>
            <a:ext cx="10515600" cy="679450"/>
          </a:xfrm>
        </p:spPr>
        <p:txBody>
          <a:bodyPr/>
          <a:lstStyle/>
          <a:p>
            <a:r>
              <a:rPr lang="en-US" b="1" dirty="0"/>
              <a:t>Our Services</a:t>
            </a:r>
          </a:p>
        </p:txBody>
      </p:sp>
      <p:sp>
        <p:nvSpPr>
          <p:cNvPr id="2" name="Rectangle 1">
            <a:extLst>
              <a:ext uri="{FF2B5EF4-FFF2-40B4-BE49-F238E27FC236}">
                <a16:creationId xmlns:a16="http://schemas.microsoft.com/office/drawing/2014/main" id="{EE0B16C5-3A52-4589-BC4B-89B4C17DEC13}"/>
              </a:ext>
            </a:extLst>
          </p:cNvPr>
          <p:cNvSpPr/>
          <p:nvPr/>
        </p:nvSpPr>
        <p:spPr>
          <a:xfrm>
            <a:off x="1" y="1814518"/>
            <a:ext cx="2678336" cy="24902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5DCBD3C-1D5A-47B2-89DF-78E96F1B9E55}"/>
              </a:ext>
            </a:extLst>
          </p:cNvPr>
          <p:cNvSpPr/>
          <p:nvPr/>
        </p:nvSpPr>
        <p:spPr>
          <a:xfrm>
            <a:off x="1" y="4367763"/>
            <a:ext cx="2678336" cy="24902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A6ACF97E-1503-4081-A546-DC26D9F86425}"/>
              </a:ext>
            </a:extLst>
          </p:cNvPr>
          <p:cNvSpPr/>
          <p:nvPr/>
        </p:nvSpPr>
        <p:spPr>
          <a:xfrm>
            <a:off x="2730655" y="1814518"/>
            <a:ext cx="2678336" cy="249023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6806684-4BC9-4217-830D-4E2D92FFF044}"/>
              </a:ext>
            </a:extLst>
          </p:cNvPr>
          <p:cNvSpPr/>
          <p:nvPr/>
        </p:nvSpPr>
        <p:spPr>
          <a:xfrm>
            <a:off x="2730655" y="4367763"/>
            <a:ext cx="2678336" cy="24902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9AEFB6C-F31B-471B-809A-4D4C4C8A7CF5}"/>
              </a:ext>
            </a:extLst>
          </p:cNvPr>
          <p:cNvGrpSpPr/>
          <p:nvPr/>
        </p:nvGrpSpPr>
        <p:grpSpPr>
          <a:xfrm>
            <a:off x="457995" y="2261561"/>
            <a:ext cx="1762348" cy="1596151"/>
            <a:chOff x="-4263383" y="3741158"/>
            <a:chExt cx="1762348" cy="1596151"/>
          </a:xfrm>
        </p:grpSpPr>
        <p:grpSp>
          <p:nvGrpSpPr>
            <p:cNvPr id="39" name="Group 38">
              <a:extLst>
                <a:ext uri="{FF2B5EF4-FFF2-40B4-BE49-F238E27FC236}">
                  <a16:creationId xmlns:a16="http://schemas.microsoft.com/office/drawing/2014/main" id="{85DEF920-FC50-4924-82CF-9E0EB58F5B13}"/>
                </a:ext>
              </a:extLst>
            </p:cNvPr>
            <p:cNvGrpSpPr/>
            <p:nvPr/>
          </p:nvGrpSpPr>
          <p:grpSpPr>
            <a:xfrm>
              <a:off x="-3567945" y="3741158"/>
              <a:ext cx="371475" cy="476250"/>
              <a:chOff x="2522538" y="3189288"/>
              <a:chExt cx="371475" cy="476250"/>
            </a:xfrm>
            <a:solidFill>
              <a:schemeClr val="bg1"/>
            </a:solidFill>
          </p:grpSpPr>
          <p:sp>
            <p:nvSpPr>
              <p:cNvPr id="46" name="Freeform 5">
                <a:extLst>
                  <a:ext uri="{FF2B5EF4-FFF2-40B4-BE49-F238E27FC236}">
                    <a16:creationId xmlns:a16="http://schemas.microsoft.com/office/drawing/2014/main" id="{0F84BB2D-8783-4D38-87BC-B71BDC744B94}"/>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6">
                <a:extLst>
                  <a:ext uri="{FF2B5EF4-FFF2-40B4-BE49-F238E27FC236}">
                    <a16:creationId xmlns:a16="http://schemas.microsoft.com/office/drawing/2014/main" id="{FD9FC68A-B15A-42DB-B632-03365AE73ABE}"/>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7">
                <a:extLst>
                  <a:ext uri="{FF2B5EF4-FFF2-40B4-BE49-F238E27FC236}">
                    <a16:creationId xmlns:a16="http://schemas.microsoft.com/office/drawing/2014/main" id="{E715DCC8-34EE-42ED-862A-995F8ED31510}"/>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0" name="TextBox 39">
              <a:extLst>
                <a:ext uri="{FF2B5EF4-FFF2-40B4-BE49-F238E27FC236}">
                  <a16:creationId xmlns:a16="http://schemas.microsoft.com/office/drawing/2014/main" id="{AFE8D917-CFF6-4C80-AFF2-BAA451A99D78}"/>
                </a:ext>
              </a:extLst>
            </p:cNvPr>
            <p:cNvSpPr txBox="1"/>
            <p:nvPr/>
          </p:nvSpPr>
          <p:spPr>
            <a:xfrm>
              <a:off x="-4151466" y="4360283"/>
              <a:ext cx="1538515" cy="338554"/>
            </a:xfrm>
            <a:prstGeom prst="rect">
              <a:avLst/>
            </a:prstGeom>
            <a:noFill/>
          </p:spPr>
          <p:txBody>
            <a:bodyPr wrap="square" rtlCol="0">
              <a:spAutoFit/>
            </a:bodyPr>
            <a:lstStyle/>
            <a:p>
              <a:pPr algn="ctr"/>
              <a:r>
                <a:rPr lang="en-US" sz="1600" dirty="0">
                  <a:solidFill>
                    <a:schemeClr val="bg1"/>
                  </a:solidFill>
                  <a:latin typeface="Roboto" panose="02000000000000000000" pitchFamily="2" charset="0"/>
                  <a:ea typeface="Roboto" panose="02000000000000000000" pitchFamily="2" charset="0"/>
                </a:rPr>
                <a:t>Corporate</a:t>
              </a:r>
            </a:p>
          </p:txBody>
        </p:sp>
        <p:sp>
          <p:nvSpPr>
            <p:cNvPr id="44" name="Rectangle 43">
              <a:extLst>
                <a:ext uri="{FF2B5EF4-FFF2-40B4-BE49-F238E27FC236}">
                  <a16:creationId xmlns:a16="http://schemas.microsoft.com/office/drawing/2014/main" id="{37292C85-FCFD-470B-8A04-03C990591C4B}"/>
                </a:ext>
              </a:extLst>
            </p:cNvPr>
            <p:cNvSpPr/>
            <p:nvPr/>
          </p:nvSpPr>
          <p:spPr>
            <a:xfrm>
              <a:off x="-4263383" y="4706367"/>
              <a:ext cx="1762348" cy="630942"/>
            </a:xfrm>
            <a:prstGeom prst="rect">
              <a:avLst/>
            </a:prstGeom>
          </p:spPr>
          <p:txBody>
            <a:bodyPr wrap="square">
              <a:spAutoFit/>
            </a:bodyPr>
            <a:lstStyle/>
            <a:p>
              <a:pPr algn="ctr">
                <a:lnSpc>
                  <a:spcPts val="14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 text see.</a:t>
              </a:r>
            </a:p>
          </p:txBody>
        </p:sp>
      </p:grpSp>
      <p:grpSp>
        <p:nvGrpSpPr>
          <p:cNvPr id="15" name="Group 14">
            <a:extLst>
              <a:ext uri="{FF2B5EF4-FFF2-40B4-BE49-F238E27FC236}">
                <a16:creationId xmlns:a16="http://schemas.microsoft.com/office/drawing/2014/main" id="{19D86466-F794-4CDA-A615-703AE24DF9B4}"/>
              </a:ext>
            </a:extLst>
          </p:cNvPr>
          <p:cNvGrpSpPr/>
          <p:nvPr/>
        </p:nvGrpSpPr>
        <p:grpSpPr>
          <a:xfrm>
            <a:off x="3188649" y="2261561"/>
            <a:ext cx="1762348" cy="1596151"/>
            <a:chOff x="-4263383" y="5830728"/>
            <a:chExt cx="1762348" cy="1596151"/>
          </a:xfrm>
        </p:grpSpPr>
        <p:sp>
          <p:nvSpPr>
            <p:cNvPr id="59" name="Freeform 9">
              <a:extLst>
                <a:ext uri="{FF2B5EF4-FFF2-40B4-BE49-F238E27FC236}">
                  <a16:creationId xmlns:a16="http://schemas.microsoft.com/office/drawing/2014/main" id="{A7E51A00-C6F9-4453-B444-7F90C9465463}"/>
                </a:ext>
              </a:extLst>
            </p:cNvPr>
            <p:cNvSpPr>
              <a:spLocks noEditPoints="1"/>
            </p:cNvSpPr>
            <p:nvPr/>
          </p:nvSpPr>
          <p:spPr bwMode="auto">
            <a:xfrm>
              <a:off x="-3614777" y="5830728"/>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TextBox 59">
              <a:extLst>
                <a:ext uri="{FF2B5EF4-FFF2-40B4-BE49-F238E27FC236}">
                  <a16:creationId xmlns:a16="http://schemas.microsoft.com/office/drawing/2014/main" id="{F798CE26-DAE6-4974-BA16-D7248F537E0E}"/>
                </a:ext>
              </a:extLst>
            </p:cNvPr>
            <p:cNvSpPr txBox="1"/>
            <p:nvPr/>
          </p:nvSpPr>
          <p:spPr>
            <a:xfrm>
              <a:off x="-4151466" y="6449853"/>
              <a:ext cx="1538515" cy="338554"/>
            </a:xfrm>
            <a:prstGeom prst="rect">
              <a:avLst/>
            </a:prstGeom>
            <a:noFill/>
          </p:spPr>
          <p:txBody>
            <a:bodyPr wrap="square" rtlCol="0">
              <a:spAutoFit/>
            </a:bodyPr>
            <a:lstStyle/>
            <a:p>
              <a:pPr algn="ctr"/>
              <a:r>
                <a:rPr lang="en-US" sz="1600" dirty="0">
                  <a:solidFill>
                    <a:schemeClr val="tx1">
                      <a:lumMod val="85000"/>
                      <a:lumOff val="15000"/>
                    </a:schemeClr>
                  </a:solidFill>
                  <a:latin typeface="Roboto" panose="02000000000000000000" pitchFamily="2" charset="0"/>
                  <a:ea typeface="Roboto" panose="02000000000000000000" pitchFamily="2" charset="0"/>
                </a:rPr>
                <a:t>Healthcare</a:t>
              </a:r>
            </a:p>
          </p:txBody>
        </p:sp>
        <p:sp>
          <p:nvSpPr>
            <p:cNvPr id="61" name="Rectangle 60">
              <a:extLst>
                <a:ext uri="{FF2B5EF4-FFF2-40B4-BE49-F238E27FC236}">
                  <a16:creationId xmlns:a16="http://schemas.microsoft.com/office/drawing/2014/main" id="{96ABB615-4D4F-4AC5-965D-B0376566B523}"/>
                </a:ext>
              </a:extLst>
            </p:cNvPr>
            <p:cNvSpPr/>
            <p:nvPr/>
          </p:nvSpPr>
          <p:spPr>
            <a:xfrm>
              <a:off x="-4263383" y="6795937"/>
              <a:ext cx="1762348" cy="630942"/>
            </a:xfrm>
            <a:prstGeom prst="rect">
              <a:avLst/>
            </a:prstGeom>
          </p:spPr>
          <p:txBody>
            <a:bodyPr wrap="square">
              <a:spAutoFit/>
            </a:bodyPr>
            <a:lstStyle/>
            <a:p>
              <a:pPr algn="ctr">
                <a:lnSpc>
                  <a:spcPts val="14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 text see.</a:t>
              </a:r>
            </a:p>
          </p:txBody>
        </p:sp>
      </p:grpSp>
      <p:grpSp>
        <p:nvGrpSpPr>
          <p:cNvPr id="12" name="Group 11">
            <a:extLst>
              <a:ext uri="{FF2B5EF4-FFF2-40B4-BE49-F238E27FC236}">
                <a16:creationId xmlns:a16="http://schemas.microsoft.com/office/drawing/2014/main" id="{974E5DA7-20AF-4540-9ADE-175879F9CBFA}"/>
              </a:ext>
            </a:extLst>
          </p:cNvPr>
          <p:cNvGrpSpPr/>
          <p:nvPr/>
        </p:nvGrpSpPr>
        <p:grpSpPr>
          <a:xfrm>
            <a:off x="3188649" y="4823934"/>
            <a:ext cx="1762348" cy="1577895"/>
            <a:chOff x="-2044282" y="3750286"/>
            <a:chExt cx="1762348" cy="1577895"/>
          </a:xfrm>
        </p:grpSpPr>
        <p:sp>
          <p:nvSpPr>
            <p:cNvPr id="62" name="Freeform 8">
              <a:extLst>
                <a:ext uri="{FF2B5EF4-FFF2-40B4-BE49-F238E27FC236}">
                  <a16:creationId xmlns:a16="http://schemas.microsoft.com/office/drawing/2014/main" id="{93B69FEC-1C05-4E00-9338-979E8065F68F}"/>
                </a:ext>
              </a:extLst>
            </p:cNvPr>
            <p:cNvSpPr>
              <a:spLocks noEditPoints="1"/>
            </p:cNvSpPr>
            <p:nvPr/>
          </p:nvSpPr>
          <p:spPr bwMode="auto">
            <a:xfrm>
              <a:off x="-1398057" y="3750286"/>
              <a:ext cx="469900" cy="439738"/>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TextBox 62">
              <a:extLst>
                <a:ext uri="{FF2B5EF4-FFF2-40B4-BE49-F238E27FC236}">
                  <a16:creationId xmlns:a16="http://schemas.microsoft.com/office/drawing/2014/main" id="{D525A8C4-FBB5-446B-8F54-9AB5944201C1}"/>
                </a:ext>
              </a:extLst>
            </p:cNvPr>
            <p:cNvSpPr txBox="1"/>
            <p:nvPr/>
          </p:nvSpPr>
          <p:spPr>
            <a:xfrm>
              <a:off x="-1932365" y="4351155"/>
              <a:ext cx="1538515" cy="338554"/>
            </a:xfrm>
            <a:prstGeom prst="rect">
              <a:avLst/>
            </a:prstGeom>
            <a:noFill/>
          </p:spPr>
          <p:txBody>
            <a:bodyPr wrap="square" rtlCol="0">
              <a:spAutoFit/>
            </a:bodyPr>
            <a:lstStyle/>
            <a:p>
              <a:pPr algn="ctr"/>
              <a:r>
                <a:rPr lang="en-US" sz="1600" dirty="0">
                  <a:solidFill>
                    <a:schemeClr val="bg1"/>
                  </a:solidFill>
                  <a:latin typeface="Roboto" panose="02000000000000000000" pitchFamily="2" charset="0"/>
                  <a:ea typeface="Roboto" panose="02000000000000000000" pitchFamily="2" charset="0"/>
                </a:rPr>
                <a:t>Charities</a:t>
              </a:r>
            </a:p>
          </p:txBody>
        </p:sp>
        <p:sp>
          <p:nvSpPr>
            <p:cNvPr id="64" name="Rectangle 63">
              <a:extLst>
                <a:ext uri="{FF2B5EF4-FFF2-40B4-BE49-F238E27FC236}">
                  <a16:creationId xmlns:a16="http://schemas.microsoft.com/office/drawing/2014/main" id="{B7376745-ABD3-4394-BE14-9F80442B5B5F}"/>
                </a:ext>
              </a:extLst>
            </p:cNvPr>
            <p:cNvSpPr/>
            <p:nvPr/>
          </p:nvSpPr>
          <p:spPr>
            <a:xfrm>
              <a:off x="-2044282" y="4697239"/>
              <a:ext cx="1762348" cy="630942"/>
            </a:xfrm>
            <a:prstGeom prst="rect">
              <a:avLst/>
            </a:prstGeom>
          </p:spPr>
          <p:txBody>
            <a:bodyPr wrap="square">
              <a:spAutoFit/>
            </a:bodyPr>
            <a:lstStyle/>
            <a:p>
              <a:pPr algn="ctr">
                <a:lnSpc>
                  <a:spcPts val="14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 text see.</a:t>
              </a:r>
            </a:p>
          </p:txBody>
        </p:sp>
      </p:grpSp>
      <p:grpSp>
        <p:nvGrpSpPr>
          <p:cNvPr id="14" name="Group 13">
            <a:extLst>
              <a:ext uri="{FF2B5EF4-FFF2-40B4-BE49-F238E27FC236}">
                <a16:creationId xmlns:a16="http://schemas.microsoft.com/office/drawing/2014/main" id="{4546D01B-6DCE-4EC5-9494-32428CCB247B}"/>
              </a:ext>
            </a:extLst>
          </p:cNvPr>
          <p:cNvGrpSpPr/>
          <p:nvPr/>
        </p:nvGrpSpPr>
        <p:grpSpPr>
          <a:xfrm>
            <a:off x="457995" y="4814806"/>
            <a:ext cx="1762348" cy="1596151"/>
            <a:chOff x="-2290101" y="3275807"/>
            <a:chExt cx="1762348" cy="1596151"/>
          </a:xfrm>
        </p:grpSpPr>
        <p:sp>
          <p:nvSpPr>
            <p:cNvPr id="66" name="Freeform 10">
              <a:extLst>
                <a:ext uri="{FF2B5EF4-FFF2-40B4-BE49-F238E27FC236}">
                  <a16:creationId xmlns:a16="http://schemas.microsoft.com/office/drawing/2014/main" id="{ED2C2297-5B91-48AE-860C-5003B10F2DFE}"/>
                </a:ext>
              </a:extLst>
            </p:cNvPr>
            <p:cNvSpPr>
              <a:spLocks noEditPoints="1"/>
            </p:cNvSpPr>
            <p:nvPr/>
          </p:nvSpPr>
          <p:spPr bwMode="auto">
            <a:xfrm>
              <a:off x="-1643875" y="3275807"/>
              <a:ext cx="458788" cy="476250"/>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TextBox 66">
              <a:extLst>
                <a:ext uri="{FF2B5EF4-FFF2-40B4-BE49-F238E27FC236}">
                  <a16:creationId xmlns:a16="http://schemas.microsoft.com/office/drawing/2014/main" id="{D7E42EBE-5A00-4573-BE6D-94FE80D15014}"/>
                </a:ext>
              </a:extLst>
            </p:cNvPr>
            <p:cNvSpPr txBox="1"/>
            <p:nvPr/>
          </p:nvSpPr>
          <p:spPr>
            <a:xfrm>
              <a:off x="-2183739" y="3894932"/>
              <a:ext cx="1538515" cy="338554"/>
            </a:xfrm>
            <a:prstGeom prst="rect">
              <a:avLst/>
            </a:prstGeom>
            <a:noFill/>
          </p:spPr>
          <p:txBody>
            <a:bodyPr wrap="square" rtlCol="0">
              <a:spAutoFit/>
            </a:bodyPr>
            <a:lstStyle/>
            <a:p>
              <a:pPr algn="ctr"/>
              <a:r>
                <a:rPr lang="en-US" sz="1600" dirty="0">
                  <a:latin typeface="Roboto" panose="02000000000000000000" pitchFamily="2" charset="0"/>
                  <a:ea typeface="Roboto" panose="02000000000000000000" pitchFamily="2" charset="0"/>
                </a:rPr>
                <a:t>Individual</a:t>
              </a:r>
            </a:p>
          </p:txBody>
        </p:sp>
        <p:sp>
          <p:nvSpPr>
            <p:cNvPr id="68" name="Rectangle 67">
              <a:extLst>
                <a:ext uri="{FF2B5EF4-FFF2-40B4-BE49-F238E27FC236}">
                  <a16:creationId xmlns:a16="http://schemas.microsoft.com/office/drawing/2014/main" id="{E7A17293-3DB3-4F1F-97A6-A40E826DEFE7}"/>
                </a:ext>
              </a:extLst>
            </p:cNvPr>
            <p:cNvSpPr/>
            <p:nvPr/>
          </p:nvSpPr>
          <p:spPr>
            <a:xfrm>
              <a:off x="-2290101" y="4241016"/>
              <a:ext cx="1762348" cy="630942"/>
            </a:xfrm>
            <a:prstGeom prst="rect">
              <a:avLst/>
            </a:prstGeom>
          </p:spPr>
          <p:txBody>
            <a:bodyPr wrap="square">
              <a:spAutoFit/>
            </a:bodyPr>
            <a:lstStyle/>
            <a:p>
              <a:pPr algn="ctr">
                <a:lnSpc>
                  <a:spcPts val="14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 &amp;</a:t>
              </a:r>
            </a:p>
            <a:p>
              <a:pPr algn="ctr">
                <a:lnSpc>
                  <a:spcPts val="14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 text see.</a:t>
              </a:r>
            </a:p>
          </p:txBody>
        </p:sp>
      </p:grpSp>
      <p:sp>
        <p:nvSpPr>
          <p:cNvPr id="6" name="Picture Placeholder 5">
            <a:extLst>
              <a:ext uri="{FF2B5EF4-FFF2-40B4-BE49-F238E27FC236}">
                <a16:creationId xmlns:a16="http://schemas.microsoft.com/office/drawing/2014/main" id="{1B4B7F82-21EA-46CA-B4A8-99CD608BEE14}"/>
              </a:ext>
            </a:extLst>
          </p:cNvPr>
          <p:cNvSpPr>
            <a:spLocks noGrp="1"/>
          </p:cNvSpPr>
          <p:nvPr>
            <p:ph type="pic" sz="quarter" idx="161"/>
          </p:nvPr>
        </p:nvSpPr>
        <p:spPr/>
      </p:sp>
      <p:sp>
        <p:nvSpPr>
          <p:cNvPr id="8" name="Picture Placeholder 7">
            <a:extLst>
              <a:ext uri="{FF2B5EF4-FFF2-40B4-BE49-F238E27FC236}">
                <a16:creationId xmlns:a16="http://schemas.microsoft.com/office/drawing/2014/main" id="{F287FF56-854E-484A-892D-5CC7E84190CC}"/>
              </a:ext>
            </a:extLst>
          </p:cNvPr>
          <p:cNvSpPr>
            <a:spLocks noGrp="1"/>
          </p:cNvSpPr>
          <p:nvPr>
            <p:ph type="pic" sz="quarter" idx="158"/>
          </p:nvPr>
        </p:nvSpPr>
        <p:spPr/>
      </p:sp>
      <p:sp>
        <p:nvSpPr>
          <p:cNvPr id="10" name="Picture Placeholder 9">
            <a:extLst>
              <a:ext uri="{FF2B5EF4-FFF2-40B4-BE49-F238E27FC236}">
                <a16:creationId xmlns:a16="http://schemas.microsoft.com/office/drawing/2014/main" id="{DFFA6085-D777-42E7-BE8D-016AB5F5758A}"/>
              </a:ext>
            </a:extLst>
          </p:cNvPr>
          <p:cNvSpPr>
            <a:spLocks noGrp="1"/>
          </p:cNvSpPr>
          <p:nvPr>
            <p:ph type="pic" sz="quarter" idx="160"/>
          </p:nvPr>
        </p:nvSpPr>
        <p:spPr/>
      </p:sp>
    </p:spTree>
    <p:extLst>
      <p:ext uri="{BB962C8B-B14F-4D97-AF65-F5344CB8AC3E}">
        <p14:creationId xmlns:p14="http://schemas.microsoft.com/office/powerpoint/2010/main" val="1054344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8" name="Rectangle 27">
            <a:extLst>
              <a:ext uri="{FF2B5EF4-FFF2-40B4-BE49-F238E27FC236}">
                <a16:creationId xmlns:a16="http://schemas.microsoft.com/office/drawing/2014/main" id="{914B0449-0963-484D-95BA-975DA83AF9F6}"/>
              </a:ext>
            </a:extLst>
          </p:cNvPr>
          <p:cNvSpPr/>
          <p:nvPr/>
        </p:nvSpPr>
        <p:spPr>
          <a:xfrm>
            <a:off x="4587345" y="7444927"/>
            <a:ext cx="3357669" cy="26043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Hexagon 38">
            <a:extLst>
              <a:ext uri="{FF2B5EF4-FFF2-40B4-BE49-F238E27FC236}">
                <a16:creationId xmlns:a16="http://schemas.microsoft.com/office/drawing/2014/main" id="{21452416-EC43-4055-8D37-D6D5DD9E8DEC}"/>
              </a:ext>
            </a:extLst>
          </p:cNvPr>
          <p:cNvSpPr/>
          <p:nvPr/>
        </p:nvSpPr>
        <p:spPr>
          <a:xfrm rot="1584288">
            <a:off x="626111" y="2274903"/>
            <a:ext cx="2054882" cy="1771449"/>
          </a:xfrm>
          <a:prstGeom prst="hexagon">
            <a:avLst/>
          </a:prstGeom>
          <a:solidFill>
            <a:schemeClr val="accent2">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Hexagon 41">
            <a:extLst>
              <a:ext uri="{FF2B5EF4-FFF2-40B4-BE49-F238E27FC236}">
                <a16:creationId xmlns:a16="http://schemas.microsoft.com/office/drawing/2014/main" id="{C3B7B9CF-0B58-43AE-8216-8456352C2375}"/>
              </a:ext>
            </a:extLst>
          </p:cNvPr>
          <p:cNvSpPr/>
          <p:nvPr/>
        </p:nvSpPr>
        <p:spPr>
          <a:xfrm rot="1584288">
            <a:off x="3694503" y="3863862"/>
            <a:ext cx="2054882" cy="1771449"/>
          </a:xfrm>
          <a:prstGeom prst="hexagon">
            <a:avLst/>
          </a:prstGeom>
          <a:solidFill>
            <a:schemeClr val="accent3">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Hexagon 78">
            <a:extLst>
              <a:ext uri="{FF2B5EF4-FFF2-40B4-BE49-F238E27FC236}">
                <a16:creationId xmlns:a16="http://schemas.microsoft.com/office/drawing/2014/main" id="{B1B89960-0B12-4352-811E-44EB6441BFE1}"/>
              </a:ext>
            </a:extLst>
          </p:cNvPr>
          <p:cNvSpPr/>
          <p:nvPr/>
        </p:nvSpPr>
        <p:spPr>
          <a:xfrm rot="1584288">
            <a:off x="6486616" y="2107574"/>
            <a:ext cx="2054882" cy="1771449"/>
          </a:xfrm>
          <a:prstGeom prst="hexagon">
            <a:avLst/>
          </a:prstGeom>
          <a:solidFill>
            <a:schemeClr val="accent4">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Hexagon 81">
            <a:extLst>
              <a:ext uri="{FF2B5EF4-FFF2-40B4-BE49-F238E27FC236}">
                <a16:creationId xmlns:a16="http://schemas.microsoft.com/office/drawing/2014/main" id="{B6892DCB-C116-4BAE-B251-273068441FFC}"/>
              </a:ext>
            </a:extLst>
          </p:cNvPr>
          <p:cNvSpPr/>
          <p:nvPr/>
        </p:nvSpPr>
        <p:spPr>
          <a:xfrm rot="1584288">
            <a:off x="9511008" y="3640898"/>
            <a:ext cx="2054882" cy="1771449"/>
          </a:xfrm>
          <a:prstGeom prst="hexagon">
            <a:avLst/>
          </a:prstGeom>
          <a:solidFill>
            <a:schemeClr val="accent5">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a:extLst>
              <a:ext uri="{FF2B5EF4-FFF2-40B4-BE49-F238E27FC236}">
                <a16:creationId xmlns:a16="http://schemas.microsoft.com/office/drawing/2014/main" id="{017908AF-156E-4F2C-9F30-1D35037F7757}"/>
              </a:ext>
            </a:extLst>
          </p:cNvPr>
          <p:cNvGrpSpPr/>
          <p:nvPr/>
        </p:nvGrpSpPr>
        <p:grpSpPr>
          <a:xfrm>
            <a:off x="3840770" y="4047915"/>
            <a:ext cx="1762348" cy="1403342"/>
            <a:chOff x="-4263383" y="3741158"/>
            <a:chExt cx="1762348" cy="1403342"/>
          </a:xfrm>
        </p:grpSpPr>
        <p:grpSp>
          <p:nvGrpSpPr>
            <p:cNvPr id="84" name="Group 83">
              <a:extLst>
                <a:ext uri="{FF2B5EF4-FFF2-40B4-BE49-F238E27FC236}">
                  <a16:creationId xmlns:a16="http://schemas.microsoft.com/office/drawing/2014/main" id="{58C0F28E-C7D1-467E-AC19-D392407E8288}"/>
                </a:ext>
              </a:extLst>
            </p:cNvPr>
            <p:cNvGrpSpPr/>
            <p:nvPr/>
          </p:nvGrpSpPr>
          <p:grpSpPr>
            <a:xfrm>
              <a:off x="-3567945" y="3741158"/>
              <a:ext cx="371475" cy="476250"/>
              <a:chOff x="2522538" y="3189288"/>
              <a:chExt cx="371475" cy="476250"/>
            </a:xfrm>
            <a:solidFill>
              <a:schemeClr val="bg1"/>
            </a:solidFill>
          </p:grpSpPr>
          <p:sp>
            <p:nvSpPr>
              <p:cNvPr id="87" name="Freeform 5">
                <a:extLst>
                  <a:ext uri="{FF2B5EF4-FFF2-40B4-BE49-F238E27FC236}">
                    <a16:creationId xmlns:a16="http://schemas.microsoft.com/office/drawing/2014/main" id="{6688EE24-6DB6-43C6-AD40-A09E09F3F46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8" name="Freeform 6">
                <a:extLst>
                  <a:ext uri="{FF2B5EF4-FFF2-40B4-BE49-F238E27FC236}">
                    <a16:creationId xmlns:a16="http://schemas.microsoft.com/office/drawing/2014/main" id="{FA82E508-7EB9-42A9-8DC8-F7DAA515ED6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9" name="Freeform 7">
                <a:extLst>
                  <a:ext uri="{FF2B5EF4-FFF2-40B4-BE49-F238E27FC236}">
                    <a16:creationId xmlns:a16="http://schemas.microsoft.com/office/drawing/2014/main" id="{3451CB89-6466-4350-BC3B-5E99DD1433CC}"/>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85" name="TextBox 84">
              <a:extLst>
                <a:ext uri="{FF2B5EF4-FFF2-40B4-BE49-F238E27FC236}">
                  <a16:creationId xmlns:a16="http://schemas.microsoft.com/office/drawing/2014/main" id="{DB3CF384-B754-4DCE-85B3-B72103953235}"/>
                </a:ext>
              </a:extLst>
            </p:cNvPr>
            <p:cNvSpPr txBox="1"/>
            <p:nvPr/>
          </p:nvSpPr>
          <p:spPr>
            <a:xfrm>
              <a:off x="-4151466" y="4360283"/>
              <a:ext cx="1538515" cy="338554"/>
            </a:xfrm>
            <a:prstGeom prst="rect">
              <a:avLst/>
            </a:prstGeom>
            <a:noFill/>
          </p:spPr>
          <p:txBody>
            <a:bodyPr wrap="square" rtlCol="0">
              <a:spAutoFit/>
            </a:bodyPr>
            <a:lstStyle/>
            <a:p>
              <a:pPr algn="ctr"/>
              <a:r>
                <a:rPr lang="en-US" sz="1600" dirty="0">
                  <a:solidFill>
                    <a:schemeClr val="bg1"/>
                  </a:solidFill>
                  <a:latin typeface="Roboto" panose="02000000000000000000" pitchFamily="2" charset="0"/>
                  <a:ea typeface="Roboto" panose="02000000000000000000" pitchFamily="2" charset="0"/>
                </a:rPr>
                <a:t>Corporate</a:t>
              </a:r>
            </a:p>
          </p:txBody>
        </p:sp>
        <p:sp>
          <p:nvSpPr>
            <p:cNvPr id="86" name="Rectangle 85">
              <a:extLst>
                <a:ext uri="{FF2B5EF4-FFF2-40B4-BE49-F238E27FC236}">
                  <a16:creationId xmlns:a16="http://schemas.microsoft.com/office/drawing/2014/main" id="{E1F284C5-48A9-4866-BF7A-2BD3DB8F0768}"/>
                </a:ext>
              </a:extLst>
            </p:cNvPr>
            <p:cNvSpPr/>
            <p:nvPr/>
          </p:nvSpPr>
          <p:spPr>
            <a:xfrm>
              <a:off x="-4263383" y="4706367"/>
              <a:ext cx="1762348" cy="438133"/>
            </a:xfrm>
            <a:prstGeom prst="rect">
              <a:avLst/>
            </a:prstGeom>
          </p:spPr>
          <p:txBody>
            <a:bodyPr wrap="square">
              <a:spAutoFit/>
            </a:bodyPr>
            <a:lstStyle/>
            <a:p>
              <a:pPr algn="ctr">
                <a:lnSpc>
                  <a:spcPts val="14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Lorem text see.</a:t>
              </a:r>
            </a:p>
          </p:txBody>
        </p:sp>
      </p:grpSp>
      <p:grpSp>
        <p:nvGrpSpPr>
          <p:cNvPr id="90" name="Group 89">
            <a:extLst>
              <a:ext uri="{FF2B5EF4-FFF2-40B4-BE49-F238E27FC236}">
                <a16:creationId xmlns:a16="http://schemas.microsoft.com/office/drawing/2014/main" id="{B9FA3A62-C0D6-48FA-AF2D-ADD84B483165}"/>
              </a:ext>
            </a:extLst>
          </p:cNvPr>
          <p:cNvGrpSpPr/>
          <p:nvPr/>
        </p:nvGrpSpPr>
        <p:grpSpPr>
          <a:xfrm>
            <a:off x="772378" y="2452320"/>
            <a:ext cx="1762348" cy="1416615"/>
            <a:chOff x="-4263383" y="5830728"/>
            <a:chExt cx="1762348" cy="1416615"/>
          </a:xfrm>
        </p:grpSpPr>
        <p:sp>
          <p:nvSpPr>
            <p:cNvPr id="91" name="Freeform 9">
              <a:extLst>
                <a:ext uri="{FF2B5EF4-FFF2-40B4-BE49-F238E27FC236}">
                  <a16:creationId xmlns:a16="http://schemas.microsoft.com/office/drawing/2014/main" id="{A5133CF8-D546-49F1-A5FE-A675997CFA5E}"/>
                </a:ext>
              </a:extLst>
            </p:cNvPr>
            <p:cNvSpPr>
              <a:spLocks noEditPoints="1"/>
            </p:cNvSpPr>
            <p:nvPr/>
          </p:nvSpPr>
          <p:spPr bwMode="auto">
            <a:xfrm>
              <a:off x="-3614777" y="5830728"/>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TextBox 91">
              <a:extLst>
                <a:ext uri="{FF2B5EF4-FFF2-40B4-BE49-F238E27FC236}">
                  <a16:creationId xmlns:a16="http://schemas.microsoft.com/office/drawing/2014/main" id="{33DB57EB-7355-443D-9636-6CC610513EB2}"/>
                </a:ext>
              </a:extLst>
            </p:cNvPr>
            <p:cNvSpPr txBox="1"/>
            <p:nvPr/>
          </p:nvSpPr>
          <p:spPr>
            <a:xfrm>
              <a:off x="-4151466" y="6449853"/>
              <a:ext cx="1538515" cy="338554"/>
            </a:xfrm>
            <a:prstGeom prst="rect">
              <a:avLst/>
            </a:prstGeom>
            <a:noFill/>
          </p:spPr>
          <p:txBody>
            <a:bodyPr wrap="square" rtlCol="0">
              <a:spAutoFit/>
            </a:bodyPr>
            <a:lstStyle/>
            <a:p>
              <a:pPr algn="ctr"/>
              <a:r>
                <a:rPr lang="en-US" sz="1600" dirty="0">
                  <a:solidFill>
                    <a:schemeClr val="bg1"/>
                  </a:solidFill>
                  <a:latin typeface="Roboto" panose="02000000000000000000" pitchFamily="2" charset="0"/>
                  <a:ea typeface="Roboto" panose="02000000000000000000" pitchFamily="2" charset="0"/>
                </a:rPr>
                <a:t>Healthcare</a:t>
              </a:r>
            </a:p>
          </p:txBody>
        </p:sp>
        <p:sp>
          <p:nvSpPr>
            <p:cNvPr id="93" name="Rectangle 92">
              <a:extLst>
                <a:ext uri="{FF2B5EF4-FFF2-40B4-BE49-F238E27FC236}">
                  <a16:creationId xmlns:a16="http://schemas.microsoft.com/office/drawing/2014/main" id="{00C2418C-13B3-46B8-9729-4B279960BD11}"/>
                </a:ext>
              </a:extLst>
            </p:cNvPr>
            <p:cNvSpPr/>
            <p:nvPr/>
          </p:nvSpPr>
          <p:spPr>
            <a:xfrm>
              <a:off x="-4263383" y="6795937"/>
              <a:ext cx="1762348" cy="451406"/>
            </a:xfrm>
            <a:prstGeom prst="rect">
              <a:avLst/>
            </a:prstGeom>
          </p:spPr>
          <p:txBody>
            <a:bodyPr wrap="square">
              <a:spAutoFit/>
            </a:bodyPr>
            <a:lstStyle/>
            <a:p>
              <a:pPr algn="ctr">
                <a:lnSpc>
                  <a:spcPts val="14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Lorem text see.</a:t>
              </a:r>
            </a:p>
          </p:txBody>
        </p:sp>
      </p:grpSp>
      <p:grpSp>
        <p:nvGrpSpPr>
          <p:cNvPr id="94" name="Group 93">
            <a:extLst>
              <a:ext uri="{FF2B5EF4-FFF2-40B4-BE49-F238E27FC236}">
                <a16:creationId xmlns:a16="http://schemas.microsoft.com/office/drawing/2014/main" id="{1812C0E7-07EC-4D67-AF12-3CFDD3CD4B65}"/>
              </a:ext>
            </a:extLst>
          </p:cNvPr>
          <p:cNvGrpSpPr/>
          <p:nvPr/>
        </p:nvGrpSpPr>
        <p:grpSpPr>
          <a:xfrm>
            <a:off x="6632883" y="2300755"/>
            <a:ext cx="1762348" cy="1385086"/>
            <a:chOff x="-2044282" y="3750286"/>
            <a:chExt cx="1762348" cy="1385086"/>
          </a:xfrm>
        </p:grpSpPr>
        <p:sp>
          <p:nvSpPr>
            <p:cNvPr id="95" name="Freeform 8">
              <a:extLst>
                <a:ext uri="{FF2B5EF4-FFF2-40B4-BE49-F238E27FC236}">
                  <a16:creationId xmlns:a16="http://schemas.microsoft.com/office/drawing/2014/main" id="{FF895BFE-4BF9-48E6-ACD4-4088C00743B5}"/>
                </a:ext>
              </a:extLst>
            </p:cNvPr>
            <p:cNvSpPr>
              <a:spLocks noEditPoints="1"/>
            </p:cNvSpPr>
            <p:nvPr/>
          </p:nvSpPr>
          <p:spPr bwMode="auto">
            <a:xfrm>
              <a:off x="-1398057" y="3750286"/>
              <a:ext cx="469900" cy="439738"/>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TextBox 95">
              <a:extLst>
                <a:ext uri="{FF2B5EF4-FFF2-40B4-BE49-F238E27FC236}">
                  <a16:creationId xmlns:a16="http://schemas.microsoft.com/office/drawing/2014/main" id="{339061D9-7329-4757-A34F-71ED0E29E0DA}"/>
                </a:ext>
              </a:extLst>
            </p:cNvPr>
            <p:cNvSpPr txBox="1"/>
            <p:nvPr/>
          </p:nvSpPr>
          <p:spPr>
            <a:xfrm>
              <a:off x="-1932365" y="4351155"/>
              <a:ext cx="1538515" cy="338554"/>
            </a:xfrm>
            <a:prstGeom prst="rect">
              <a:avLst/>
            </a:prstGeom>
            <a:noFill/>
          </p:spPr>
          <p:txBody>
            <a:bodyPr wrap="square" rtlCol="0">
              <a:spAutoFit/>
            </a:bodyPr>
            <a:lstStyle/>
            <a:p>
              <a:pPr algn="ctr"/>
              <a:r>
                <a:rPr lang="en-US" sz="1600" dirty="0">
                  <a:solidFill>
                    <a:schemeClr val="bg1"/>
                  </a:solidFill>
                  <a:latin typeface="Roboto" panose="02000000000000000000" pitchFamily="2" charset="0"/>
                  <a:ea typeface="Roboto" panose="02000000000000000000" pitchFamily="2" charset="0"/>
                </a:rPr>
                <a:t>Charities</a:t>
              </a:r>
            </a:p>
          </p:txBody>
        </p:sp>
        <p:sp>
          <p:nvSpPr>
            <p:cNvPr id="97" name="Rectangle 96">
              <a:extLst>
                <a:ext uri="{FF2B5EF4-FFF2-40B4-BE49-F238E27FC236}">
                  <a16:creationId xmlns:a16="http://schemas.microsoft.com/office/drawing/2014/main" id="{D4E34F51-3FC3-476F-913A-52365235CE72}"/>
                </a:ext>
              </a:extLst>
            </p:cNvPr>
            <p:cNvSpPr/>
            <p:nvPr/>
          </p:nvSpPr>
          <p:spPr>
            <a:xfrm>
              <a:off x="-2044282" y="4697239"/>
              <a:ext cx="1762348" cy="438133"/>
            </a:xfrm>
            <a:prstGeom prst="rect">
              <a:avLst/>
            </a:prstGeom>
          </p:spPr>
          <p:txBody>
            <a:bodyPr wrap="square">
              <a:spAutoFit/>
            </a:bodyPr>
            <a:lstStyle/>
            <a:p>
              <a:pPr algn="ctr">
                <a:lnSpc>
                  <a:spcPts val="14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Lorem text see.</a:t>
              </a:r>
            </a:p>
          </p:txBody>
        </p:sp>
      </p:grpSp>
      <p:grpSp>
        <p:nvGrpSpPr>
          <p:cNvPr id="98" name="Group 97">
            <a:extLst>
              <a:ext uri="{FF2B5EF4-FFF2-40B4-BE49-F238E27FC236}">
                <a16:creationId xmlns:a16="http://schemas.microsoft.com/office/drawing/2014/main" id="{AB4EE110-9C21-4F0C-8009-38E8D7A76E6A}"/>
              </a:ext>
            </a:extLst>
          </p:cNvPr>
          <p:cNvGrpSpPr/>
          <p:nvPr/>
        </p:nvGrpSpPr>
        <p:grpSpPr>
          <a:xfrm>
            <a:off x="9657275" y="3818315"/>
            <a:ext cx="1762348" cy="1416615"/>
            <a:chOff x="-2290101" y="3275807"/>
            <a:chExt cx="1762348" cy="1416615"/>
          </a:xfrm>
        </p:grpSpPr>
        <p:sp>
          <p:nvSpPr>
            <p:cNvPr id="99" name="Freeform 10">
              <a:extLst>
                <a:ext uri="{FF2B5EF4-FFF2-40B4-BE49-F238E27FC236}">
                  <a16:creationId xmlns:a16="http://schemas.microsoft.com/office/drawing/2014/main" id="{7765E6AC-AE1E-47A2-BEBF-A100EC6858C8}"/>
                </a:ext>
              </a:extLst>
            </p:cNvPr>
            <p:cNvSpPr>
              <a:spLocks noEditPoints="1"/>
            </p:cNvSpPr>
            <p:nvPr/>
          </p:nvSpPr>
          <p:spPr bwMode="auto">
            <a:xfrm>
              <a:off x="-1643875" y="3275807"/>
              <a:ext cx="458788" cy="476250"/>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0" name="TextBox 99">
              <a:extLst>
                <a:ext uri="{FF2B5EF4-FFF2-40B4-BE49-F238E27FC236}">
                  <a16:creationId xmlns:a16="http://schemas.microsoft.com/office/drawing/2014/main" id="{E46B3B37-1361-41CA-89B6-507CDAEED6BE}"/>
                </a:ext>
              </a:extLst>
            </p:cNvPr>
            <p:cNvSpPr txBox="1"/>
            <p:nvPr/>
          </p:nvSpPr>
          <p:spPr>
            <a:xfrm>
              <a:off x="-2183739" y="3894932"/>
              <a:ext cx="1538515" cy="338554"/>
            </a:xfrm>
            <a:prstGeom prst="rect">
              <a:avLst/>
            </a:prstGeom>
            <a:noFill/>
          </p:spPr>
          <p:txBody>
            <a:bodyPr wrap="square" rtlCol="0">
              <a:spAutoFit/>
            </a:bodyPr>
            <a:lstStyle/>
            <a:p>
              <a:pPr algn="ctr"/>
              <a:r>
                <a:rPr lang="en-US" sz="1600" dirty="0">
                  <a:solidFill>
                    <a:schemeClr val="bg1"/>
                  </a:solidFill>
                  <a:latin typeface="Roboto" panose="02000000000000000000" pitchFamily="2" charset="0"/>
                  <a:ea typeface="Roboto" panose="02000000000000000000" pitchFamily="2" charset="0"/>
                </a:rPr>
                <a:t>Individual</a:t>
              </a:r>
            </a:p>
          </p:txBody>
        </p:sp>
        <p:sp>
          <p:nvSpPr>
            <p:cNvPr id="101" name="Rectangle 100">
              <a:extLst>
                <a:ext uri="{FF2B5EF4-FFF2-40B4-BE49-F238E27FC236}">
                  <a16:creationId xmlns:a16="http://schemas.microsoft.com/office/drawing/2014/main" id="{3C09FB66-1F8B-4AB1-B981-B2DECED4767C}"/>
                </a:ext>
              </a:extLst>
            </p:cNvPr>
            <p:cNvSpPr/>
            <p:nvPr/>
          </p:nvSpPr>
          <p:spPr>
            <a:xfrm>
              <a:off x="-2290101" y="4241016"/>
              <a:ext cx="1762348" cy="451406"/>
            </a:xfrm>
            <a:prstGeom prst="rect">
              <a:avLst/>
            </a:prstGeom>
          </p:spPr>
          <p:txBody>
            <a:bodyPr wrap="square">
              <a:spAutoFit/>
            </a:bodyPr>
            <a:lstStyle/>
            <a:p>
              <a:pPr algn="ctr">
                <a:lnSpc>
                  <a:spcPts val="14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Lorem text see.</a:t>
              </a:r>
            </a:p>
          </p:txBody>
        </p:sp>
      </p:grpSp>
      <p:sp>
        <p:nvSpPr>
          <p:cNvPr id="3" name="Picture Placeholder 2">
            <a:extLst>
              <a:ext uri="{FF2B5EF4-FFF2-40B4-BE49-F238E27FC236}">
                <a16:creationId xmlns:a16="http://schemas.microsoft.com/office/drawing/2014/main" id="{71B80996-D9F5-45C3-96B4-5FBD240419CF}"/>
              </a:ext>
            </a:extLst>
          </p:cNvPr>
          <p:cNvSpPr>
            <a:spLocks noGrp="1"/>
          </p:cNvSpPr>
          <p:nvPr>
            <p:ph type="pic" sz="quarter" idx="158"/>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 name="Title 1">
            <a:extLst>
              <a:ext uri="{FF2B5EF4-FFF2-40B4-BE49-F238E27FC236}">
                <a16:creationId xmlns:a16="http://schemas.microsoft.com/office/drawing/2014/main" id="{9E78A547-4D12-4195-80D9-0AFA06CF2782}"/>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3" name="Subtitle 2">
            <a:extLst>
              <a:ext uri="{FF2B5EF4-FFF2-40B4-BE49-F238E27FC236}">
                <a16:creationId xmlns:a16="http://schemas.microsoft.com/office/drawing/2014/main" id="{8E965E88-7BC1-4B09-9AFD-4E104407E4F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0" name="TextBox 29">
            <a:extLst>
              <a:ext uri="{FF2B5EF4-FFF2-40B4-BE49-F238E27FC236}">
                <a16:creationId xmlns:a16="http://schemas.microsoft.com/office/drawing/2014/main" id="{E293FE2B-0FB9-4BF0-A635-7B75944CBC3B}"/>
              </a:ext>
            </a:extLst>
          </p:cNvPr>
          <p:cNvSpPr txBox="1"/>
          <p:nvPr/>
        </p:nvSpPr>
        <p:spPr>
          <a:xfrm>
            <a:off x="804591" y="5218789"/>
            <a:ext cx="1493837" cy="323165"/>
          </a:xfrm>
          <a:prstGeom prst="rect">
            <a:avLst/>
          </a:prstGeom>
          <a:noFill/>
        </p:spPr>
        <p:txBody>
          <a:bodyPr wrap="square" rtlCol="0">
            <a:spAutoFit/>
          </a:bodyPr>
          <a:lstStyle/>
          <a:p>
            <a:pPr algn="ctr"/>
            <a:r>
              <a:rPr lang="en-US" sz="1500" b="1" dirty="0">
                <a:solidFill>
                  <a:schemeClr val="accent1"/>
                </a:solidFill>
                <a:latin typeface="Roboto" panose="02000000000000000000" pitchFamily="2" charset="0"/>
                <a:ea typeface="Roboto" panose="02000000000000000000" pitchFamily="2" charset="0"/>
              </a:rPr>
              <a:t>Some Text 01</a:t>
            </a:r>
          </a:p>
        </p:txBody>
      </p:sp>
      <p:sp>
        <p:nvSpPr>
          <p:cNvPr id="31" name="Rectangle 30">
            <a:extLst>
              <a:ext uri="{FF2B5EF4-FFF2-40B4-BE49-F238E27FC236}">
                <a16:creationId xmlns:a16="http://schemas.microsoft.com/office/drawing/2014/main" id="{A36227E5-5CE6-4F3F-90D7-6D40BB1C83A6}"/>
              </a:ext>
            </a:extLst>
          </p:cNvPr>
          <p:cNvSpPr/>
          <p:nvPr/>
        </p:nvSpPr>
        <p:spPr>
          <a:xfrm>
            <a:off x="670335" y="5539631"/>
            <a:ext cx="1762348" cy="592470"/>
          </a:xfrm>
          <a:prstGeom prst="rect">
            <a:avLst/>
          </a:prstGeom>
        </p:spPr>
        <p:txBody>
          <a:bodyPr wrap="square">
            <a:spAutoFit/>
          </a:bodyPr>
          <a:lstStyle/>
          <a:p>
            <a:pPr algn="ctr">
              <a:lnSpc>
                <a:spcPts val="13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 &amp;</a:t>
            </a:r>
          </a:p>
          <a:p>
            <a:pPr algn="ctr">
              <a:lnSpc>
                <a:spcPts val="13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 text see.</a:t>
            </a:r>
          </a:p>
        </p:txBody>
      </p:sp>
      <p:sp>
        <p:nvSpPr>
          <p:cNvPr id="26" name="TextBox 25">
            <a:extLst>
              <a:ext uri="{FF2B5EF4-FFF2-40B4-BE49-F238E27FC236}">
                <a16:creationId xmlns:a16="http://schemas.microsoft.com/office/drawing/2014/main" id="{B32A4E8A-276C-4C5D-BBB4-777798D5E85D}"/>
              </a:ext>
            </a:extLst>
          </p:cNvPr>
          <p:cNvSpPr txBox="1"/>
          <p:nvPr/>
        </p:nvSpPr>
        <p:spPr>
          <a:xfrm>
            <a:off x="2696121" y="5218789"/>
            <a:ext cx="1493837" cy="323165"/>
          </a:xfrm>
          <a:prstGeom prst="rect">
            <a:avLst/>
          </a:prstGeom>
          <a:noFill/>
        </p:spPr>
        <p:txBody>
          <a:bodyPr wrap="square" rtlCol="0">
            <a:spAutoFit/>
          </a:bodyPr>
          <a:lstStyle/>
          <a:p>
            <a:pPr algn="ctr"/>
            <a:r>
              <a:rPr lang="en-US" sz="1500" b="1" dirty="0">
                <a:solidFill>
                  <a:schemeClr val="accent2"/>
                </a:solidFill>
                <a:latin typeface="Roboto" panose="02000000000000000000" pitchFamily="2" charset="0"/>
                <a:ea typeface="Roboto" panose="02000000000000000000" pitchFamily="2" charset="0"/>
              </a:rPr>
              <a:t>Some Text 02</a:t>
            </a:r>
          </a:p>
        </p:txBody>
      </p:sp>
      <p:sp>
        <p:nvSpPr>
          <p:cNvPr id="29" name="Rectangle 28">
            <a:extLst>
              <a:ext uri="{FF2B5EF4-FFF2-40B4-BE49-F238E27FC236}">
                <a16:creationId xmlns:a16="http://schemas.microsoft.com/office/drawing/2014/main" id="{987A9A14-DEBE-4EA1-AEC2-96416A181141}"/>
              </a:ext>
            </a:extLst>
          </p:cNvPr>
          <p:cNvSpPr/>
          <p:nvPr/>
        </p:nvSpPr>
        <p:spPr>
          <a:xfrm>
            <a:off x="2561865" y="5539631"/>
            <a:ext cx="1762348" cy="592470"/>
          </a:xfrm>
          <a:prstGeom prst="rect">
            <a:avLst/>
          </a:prstGeom>
        </p:spPr>
        <p:txBody>
          <a:bodyPr wrap="square">
            <a:spAutoFit/>
          </a:bodyPr>
          <a:lstStyle/>
          <a:p>
            <a:pPr algn="ctr">
              <a:lnSpc>
                <a:spcPts val="13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 &amp;</a:t>
            </a:r>
          </a:p>
          <a:p>
            <a:pPr algn="ctr">
              <a:lnSpc>
                <a:spcPts val="13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 text see.</a:t>
            </a:r>
          </a:p>
        </p:txBody>
      </p:sp>
      <p:sp>
        <p:nvSpPr>
          <p:cNvPr id="24" name="TextBox 23">
            <a:extLst>
              <a:ext uri="{FF2B5EF4-FFF2-40B4-BE49-F238E27FC236}">
                <a16:creationId xmlns:a16="http://schemas.microsoft.com/office/drawing/2014/main" id="{4404955D-28D3-422B-B114-14A19A6BC6E0}"/>
              </a:ext>
            </a:extLst>
          </p:cNvPr>
          <p:cNvSpPr txBox="1"/>
          <p:nvPr/>
        </p:nvSpPr>
        <p:spPr>
          <a:xfrm>
            <a:off x="4587649" y="5218789"/>
            <a:ext cx="1493837" cy="323165"/>
          </a:xfrm>
          <a:prstGeom prst="rect">
            <a:avLst/>
          </a:prstGeom>
          <a:noFill/>
        </p:spPr>
        <p:txBody>
          <a:bodyPr wrap="square" rtlCol="0">
            <a:spAutoFit/>
          </a:bodyPr>
          <a:lstStyle/>
          <a:p>
            <a:pPr algn="ctr"/>
            <a:r>
              <a:rPr lang="en-US" sz="1500" b="1" dirty="0">
                <a:solidFill>
                  <a:schemeClr val="accent3"/>
                </a:solidFill>
                <a:latin typeface="Roboto" panose="02000000000000000000" pitchFamily="2" charset="0"/>
                <a:ea typeface="Roboto" panose="02000000000000000000" pitchFamily="2" charset="0"/>
              </a:rPr>
              <a:t>Some Text 03</a:t>
            </a:r>
          </a:p>
        </p:txBody>
      </p:sp>
      <p:sp>
        <p:nvSpPr>
          <p:cNvPr id="25" name="Rectangle 24">
            <a:extLst>
              <a:ext uri="{FF2B5EF4-FFF2-40B4-BE49-F238E27FC236}">
                <a16:creationId xmlns:a16="http://schemas.microsoft.com/office/drawing/2014/main" id="{B9CAB7AB-843E-4CFF-B74F-FC0635C2252D}"/>
              </a:ext>
            </a:extLst>
          </p:cNvPr>
          <p:cNvSpPr/>
          <p:nvPr/>
        </p:nvSpPr>
        <p:spPr>
          <a:xfrm>
            <a:off x="4453393" y="5539631"/>
            <a:ext cx="1762348" cy="592470"/>
          </a:xfrm>
          <a:prstGeom prst="rect">
            <a:avLst/>
          </a:prstGeom>
        </p:spPr>
        <p:txBody>
          <a:bodyPr wrap="square">
            <a:spAutoFit/>
          </a:bodyPr>
          <a:lstStyle/>
          <a:p>
            <a:pPr algn="ctr">
              <a:lnSpc>
                <a:spcPts val="13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 &amp;</a:t>
            </a:r>
          </a:p>
          <a:p>
            <a:pPr algn="ctr">
              <a:lnSpc>
                <a:spcPts val="13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 text see.</a:t>
            </a:r>
          </a:p>
        </p:txBody>
      </p:sp>
      <p:cxnSp>
        <p:nvCxnSpPr>
          <p:cNvPr id="22" name="Straight Connector 21">
            <a:extLst>
              <a:ext uri="{FF2B5EF4-FFF2-40B4-BE49-F238E27FC236}">
                <a16:creationId xmlns:a16="http://schemas.microsoft.com/office/drawing/2014/main" id="{AEC457D6-A340-43BD-8D22-E8B3A701E872}"/>
              </a:ext>
            </a:extLst>
          </p:cNvPr>
          <p:cNvCxnSpPr>
            <a:cxnSpLocks/>
          </p:cNvCxnSpPr>
          <p:nvPr/>
        </p:nvCxnSpPr>
        <p:spPr>
          <a:xfrm>
            <a:off x="2497274" y="5299581"/>
            <a:ext cx="0" cy="75172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4DD4EB-3B9B-478A-BD8E-BB2489EAE9AA}"/>
              </a:ext>
            </a:extLst>
          </p:cNvPr>
          <p:cNvCxnSpPr>
            <a:cxnSpLocks/>
          </p:cNvCxnSpPr>
          <p:nvPr/>
        </p:nvCxnSpPr>
        <p:spPr>
          <a:xfrm>
            <a:off x="4388804" y="5299581"/>
            <a:ext cx="0" cy="75172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3FDF7286-103F-4E1F-9DE5-E1FB5A7DAAAC}"/>
              </a:ext>
            </a:extLst>
          </p:cNvPr>
          <p:cNvSpPr>
            <a:spLocks noGrp="1"/>
          </p:cNvSpPr>
          <p:nvPr>
            <p:ph type="pic" sz="quarter" idx="158"/>
          </p:nvPr>
        </p:nvSpPr>
        <p:spPr/>
      </p:sp>
      <p:sp>
        <p:nvSpPr>
          <p:cNvPr id="7" name="Picture Placeholder 6">
            <a:extLst>
              <a:ext uri="{FF2B5EF4-FFF2-40B4-BE49-F238E27FC236}">
                <a16:creationId xmlns:a16="http://schemas.microsoft.com/office/drawing/2014/main" id="{54E7F81D-B172-4C4A-825F-BF7F80AEE1CF}"/>
              </a:ext>
            </a:extLst>
          </p:cNvPr>
          <p:cNvSpPr>
            <a:spLocks noGrp="1"/>
          </p:cNvSpPr>
          <p:nvPr>
            <p:ph type="pic" sz="quarter" idx="161"/>
          </p:nvPr>
        </p:nvSpPr>
        <p:spPr/>
      </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4" name="Group 3">
            <a:extLst>
              <a:ext uri="{FF2B5EF4-FFF2-40B4-BE49-F238E27FC236}">
                <a16:creationId xmlns:a16="http://schemas.microsoft.com/office/drawing/2014/main" id="{A5F7F3B9-8CA4-4CB2-B616-E13B78EFA2EF}"/>
              </a:ext>
            </a:extLst>
          </p:cNvPr>
          <p:cNvGrpSpPr/>
          <p:nvPr/>
        </p:nvGrpSpPr>
        <p:grpSpPr>
          <a:xfrm>
            <a:off x="6984669" y="2166854"/>
            <a:ext cx="4253156" cy="885460"/>
            <a:chOff x="7115158" y="1864456"/>
            <a:chExt cx="4253156" cy="885460"/>
          </a:xfrm>
        </p:grpSpPr>
        <p:sp>
          <p:nvSpPr>
            <p:cNvPr id="28" name="TextBox 27">
              <a:extLst>
                <a:ext uri="{FF2B5EF4-FFF2-40B4-BE49-F238E27FC236}">
                  <a16:creationId xmlns:a16="http://schemas.microsoft.com/office/drawing/2014/main" id="{F5EC826E-5E79-4409-A35D-5E19F5415057}"/>
                </a:ext>
              </a:extLst>
            </p:cNvPr>
            <p:cNvSpPr txBox="1"/>
            <p:nvPr/>
          </p:nvSpPr>
          <p:spPr>
            <a:xfrm>
              <a:off x="7115158" y="1864456"/>
              <a:ext cx="598600" cy="630942"/>
            </a:xfrm>
            <a:prstGeom prst="rect">
              <a:avLst/>
            </a:prstGeom>
            <a:noFill/>
          </p:spPr>
          <p:txBody>
            <a:bodyPr wrap="square" rtlCol="0">
              <a:spAutoFit/>
            </a:bodyPr>
            <a:lstStyle/>
            <a:p>
              <a:r>
                <a:rPr lang="en-US" sz="3500" dirty="0">
                  <a:solidFill>
                    <a:schemeClr val="accent2"/>
                  </a:solidFill>
                  <a:latin typeface="Lato" panose="020F0502020204030203" pitchFamily="34" charset="0"/>
                  <a:ea typeface="Lato" panose="020F0502020204030203" pitchFamily="34" charset="0"/>
                  <a:cs typeface="Lato" panose="020F0502020204030203" pitchFamily="34" charset="0"/>
                </a:rPr>
                <a:t>1</a:t>
              </a:r>
            </a:p>
          </p:txBody>
        </p:sp>
        <p:grpSp>
          <p:nvGrpSpPr>
            <p:cNvPr id="3" name="Group 2">
              <a:extLst>
                <a:ext uri="{FF2B5EF4-FFF2-40B4-BE49-F238E27FC236}">
                  <a16:creationId xmlns:a16="http://schemas.microsoft.com/office/drawing/2014/main" id="{570B0ABF-1F68-438F-93E5-C0CA52769184}"/>
                </a:ext>
              </a:extLst>
            </p:cNvPr>
            <p:cNvGrpSpPr/>
            <p:nvPr/>
          </p:nvGrpSpPr>
          <p:grpSpPr>
            <a:xfrm>
              <a:off x="7748990" y="1864456"/>
              <a:ext cx="3619324" cy="885460"/>
              <a:chOff x="7771814" y="1864456"/>
              <a:chExt cx="3619324" cy="885460"/>
            </a:xfrm>
          </p:grpSpPr>
          <p:sp>
            <p:nvSpPr>
              <p:cNvPr id="43" name="TextBox 42">
                <a:extLst>
                  <a:ext uri="{FF2B5EF4-FFF2-40B4-BE49-F238E27FC236}">
                    <a16:creationId xmlns:a16="http://schemas.microsoft.com/office/drawing/2014/main" id="{9DFBA221-B468-45B1-A697-923C8DB72F53}"/>
                  </a:ext>
                </a:extLst>
              </p:cNvPr>
              <p:cNvSpPr txBox="1"/>
              <p:nvPr/>
            </p:nvSpPr>
            <p:spPr>
              <a:xfrm>
                <a:off x="7771814" y="1864456"/>
                <a:ext cx="1582687" cy="348813"/>
              </a:xfrm>
              <a:prstGeom prst="rect">
                <a:avLst/>
              </a:prstGeom>
              <a:noFill/>
            </p:spPr>
            <p:txBody>
              <a:bodyPr wrap="square" rtlCol="0">
                <a:spAutoFit/>
              </a:bodyPr>
              <a:lstStyle/>
              <a:p>
                <a:pPr>
                  <a:lnSpc>
                    <a:spcPts val="2000"/>
                  </a:lnSpc>
                </a:pPr>
                <a:r>
                  <a:rPr lang="en-US" sz="2000" b="1" dirty="0">
                    <a:solidFill>
                      <a:schemeClr val="accent2"/>
                    </a:solidFill>
                    <a:latin typeface="Lato" panose="020F0502020204030203" pitchFamily="34" charset="0"/>
                    <a:ea typeface="Lato" panose="020F0502020204030203" pitchFamily="34" charset="0"/>
                    <a:cs typeface="Lato" panose="020F0502020204030203" pitchFamily="34" charset="0"/>
                  </a:rPr>
                  <a:t>David </a:t>
                </a:r>
                <a:r>
                  <a:rPr lang="en-US" sz="2000" b="1" dirty="0" err="1">
                    <a:solidFill>
                      <a:schemeClr val="accent2"/>
                    </a:solidFill>
                    <a:latin typeface="Lato" panose="020F0502020204030203" pitchFamily="34" charset="0"/>
                    <a:ea typeface="Lato" panose="020F0502020204030203" pitchFamily="34" charset="0"/>
                    <a:cs typeface="Lato" panose="020F0502020204030203" pitchFamily="34" charset="0"/>
                  </a:rPr>
                  <a:t>Jame</a:t>
                </a:r>
                <a:endParaRPr lang="en-US" sz="2000" b="1"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sp>
            <p:nvSpPr>
              <p:cNvPr id="47" name="Rectangle 46">
                <a:extLst>
                  <a:ext uri="{FF2B5EF4-FFF2-40B4-BE49-F238E27FC236}">
                    <a16:creationId xmlns:a16="http://schemas.microsoft.com/office/drawing/2014/main" id="{8AD48F77-234C-4784-B3DF-185FDEC0D427}"/>
                  </a:ext>
                </a:extLst>
              </p:cNvPr>
              <p:cNvSpPr/>
              <p:nvPr/>
            </p:nvSpPr>
            <p:spPr>
              <a:xfrm>
                <a:off x="7771814" y="2175976"/>
                <a:ext cx="3619324" cy="573940"/>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essentially unchanged. </a:t>
                </a:r>
              </a:p>
            </p:txBody>
          </p:sp>
        </p:grpSp>
      </p:grpSp>
      <p:grpSp>
        <p:nvGrpSpPr>
          <p:cNvPr id="5" name="Group 4">
            <a:extLst>
              <a:ext uri="{FF2B5EF4-FFF2-40B4-BE49-F238E27FC236}">
                <a16:creationId xmlns:a16="http://schemas.microsoft.com/office/drawing/2014/main" id="{41AD781F-B292-4C1E-BEE7-69D3654ECDB8}"/>
              </a:ext>
            </a:extLst>
          </p:cNvPr>
          <p:cNvGrpSpPr/>
          <p:nvPr/>
        </p:nvGrpSpPr>
        <p:grpSpPr>
          <a:xfrm>
            <a:off x="6984669" y="3250888"/>
            <a:ext cx="4253156" cy="885460"/>
            <a:chOff x="7115158" y="2943853"/>
            <a:chExt cx="4253156" cy="885460"/>
          </a:xfrm>
        </p:grpSpPr>
        <p:sp>
          <p:nvSpPr>
            <p:cNvPr id="29" name="TextBox 28">
              <a:extLst>
                <a:ext uri="{FF2B5EF4-FFF2-40B4-BE49-F238E27FC236}">
                  <a16:creationId xmlns:a16="http://schemas.microsoft.com/office/drawing/2014/main" id="{2355FC2B-F490-473F-BEFC-7D65BD815307}"/>
                </a:ext>
              </a:extLst>
            </p:cNvPr>
            <p:cNvSpPr txBox="1"/>
            <p:nvPr/>
          </p:nvSpPr>
          <p:spPr>
            <a:xfrm>
              <a:off x="7115158" y="2943853"/>
              <a:ext cx="598600" cy="630942"/>
            </a:xfrm>
            <a:prstGeom prst="rect">
              <a:avLst/>
            </a:prstGeom>
            <a:noFill/>
          </p:spPr>
          <p:txBody>
            <a:bodyPr wrap="square" rtlCol="0">
              <a:spAutoFit/>
            </a:bodyPr>
            <a:lstStyle/>
            <a:p>
              <a:r>
                <a:rPr lang="en-US" sz="3500" dirty="0">
                  <a:solidFill>
                    <a:schemeClr val="accent3"/>
                  </a:solidFill>
                  <a:latin typeface="Lato" panose="020F0502020204030203" pitchFamily="34" charset="0"/>
                  <a:ea typeface="Lato" panose="020F0502020204030203" pitchFamily="34" charset="0"/>
                  <a:cs typeface="Lato" panose="020F0502020204030203" pitchFamily="34" charset="0"/>
                </a:rPr>
                <a:t>2</a:t>
              </a:r>
            </a:p>
          </p:txBody>
        </p:sp>
        <p:grpSp>
          <p:nvGrpSpPr>
            <p:cNvPr id="2" name="Group 1">
              <a:extLst>
                <a:ext uri="{FF2B5EF4-FFF2-40B4-BE49-F238E27FC236}">
                  <a16:creationId xmlns:a16="http://schemas.microsoft.com/office/drawing/2014/main" id="{CF10F089-1849-4D2B-9CC9-7C2B3925E54E}"/>
                </a:ext>
              </a:extLst>
            </p:cNvPr>
            <p:cNvGrpSpPr/>
            <p:nvPr/>
          </p:nvGrpSpPr>
          <p:grpSpPr>
            <a:xfrm>
              <a:off x="7748990" y="2943853"/>
              <a:ext cx="3619324" cy="885460"/>
              <a:chOff x="8345714" y="4035764"/>
              <a:chExt cx="3619324" cy="885460"/>
            </a:xfrm>
          </p:grpSpPr>
          <p:sp>
            <p:nvSpPr>
              <p:cNvPr id="48" name="TextBox 47">
                <a:extLst>
                  <a:ext uri="{FF2B5EF4-FFF2-40B4-BE49-F238E27FC236}">
                    <a16:creationId xmlns:a16="http://schemas.microsoft.com/office/drawing/2014/main" id="{04AD856F-D055-473C-AADF-64B625CFC519}"/>
                  </a:ext>
                </a:extLst>
              </p:cNvPr>
              <p:cNvSpPr txBox="1"/>
              <p:nvPr/>
            </p:nvSpPr>
            <p:spPr>
              <a:xfrm>
                <a:off x="8345714" y="4035764"/>
                <a:ext cx="1706138" cy="348813"/>
              </a:xfrm>
              <a:prstGeom prst="rect">
                <a:avLst/>
              </a:prstGeom>
              <a:noFill/>
            </p:spPr>
            <p:txBody>
              <a:bodyPr wrap="square" rtlCol="0">
                <a:spAutoFit/>
              </a:bodyPr>
              <a:lstStyle/>
              <a:p>
                <a:pPr>
                  <a:lnSpc>
                    <a:spcPts val="2000"/>
                  </a:lnSpc>
                </a:pPr>
                <a:r>
                  <a:rPr lang="en-US" sz="2000" b="1" dirty="0" err="1">
                    <a:solidFill>
                      <a:schemeClr val="accent3"/>
                    </a:solidFill>
                    <a:latin typeface="Lato" panose="020F0502020204030203" pitchFamily="34" charset="0"/>
                    <a:ea typeface="Lato" panose="020F0502020204030203" pitchFamily="34" charset="0"/>
                    <a:cs typeface="Lato" panose="020F0502020204030203" pitchFamily="34" charset="0"/>
                  </a:rPr>
                  <a:t>Selela</a:t>
                </a:r>
                <a:r>
                  <a:rPr lang="en-US" sz="2000" b="1" dirty="0">
                    <a:solidFill>
                      <a:schemeClr val="accent3"/>
                    </a:solidFill>
                    <a:latin typeface="Lato" panose="020F0502020204030203" pitchFamily="34" charset="0"/>
                    <a:ea typeface="Lato" panose="020F0502020204030203" pitchFamily="34" charset="0"/>
                    <a:cs typeface="Lato" panose="020F0502020204030203" pitchFamily="34" charset="0"/>
                  </a:rPr>
                  <a:t> Gomez</a:t>
                </a:r>
              </a:p>
            </p:txBody>
          </p:sp>
          <p:sp>
            <p:nvSpPr>
              <p:cNvPr id="49" name="Rectangle 48">
                <a:extLst>
                  <a:ext uri="{FF2B5EF4-FFF2-40B4-BE49-F238E27FC236}">
                    <a16:creationId xmlns:a16="http://schemas.microsoft.com/office/drawing/2014/main" id="{592E1093-15FE-4B86-AEBD-3E33A5AD8337}"/>
                  </a:ext>
                </a:extLst>
              </p:cNvPr>
              <p:cNvSpPr/>
              <p:nvPr/>
            </p:nvSpPr>
            <p:spPr>
              <a:xfrm>
                <a:off x="8345714" y="4347284"/>
                <a:ext cx="3619324" cy="573940"/>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essentially unchanged. </a:t>
                </a:r>
              </a:p>
            </p:txBody>
          </p:sp>
        </p:grpSp>
      </p:grpSp>
      <p:grpSp>
        <p:nvGrpSpPr>
          <p:cNvPr id="9" name="Group 8">
            <a:extLst>
              <a:ext uri="{FF2B5EF4-FFF2-40B4-BE49-F238E27FC236}">
                <a16:creationId xmlns:a16="http://schemas.microsoft.com/office/drawing/2014/main" id="{42635655-C9A7-49B1-AA49-904571D1ED30}"/>
              </a:ext>
            </a:extLst>
          </p:cNvPr>
          <p:cNvGrpSpPr/>
          <p:nvPr/>
        </p:nvGrpSpPr>
        <p:grpSpPr>
          <a:xfrm>
            <a:off x="6984669" y="4334922"/>
            <a:ext cx="4253156" cy="885460"/>
            <a:chOff x="7115158" y="4307361"/>
            <a:chExt cx="4253156" cy="885460"/>
          </a:xfrm>
        </p:grpSpPr>
        <p:sp>
          <p:nvSpPr>
            <p:cNvPr id="30" name="TextBox 29">
              <a:extLst>
                <a:ext uri="{FF2B5EF4-FFF2-40B4-BE49-F238E27FC236}">
                  <a16:creationId xmlns:a16="http://schemas.microsoft.com/office/drawing/2014/main" id="{BDF60C5D-31D2-453E-994E-EE2BF25FA921}"/>
                </a:ext>
              </a:extLst>
            </p:cNvPr>
            <p:cNvSpPr txBox="1"/>
            <p:nvPr/>
          </p:nvSpPr>
          <p:spPr>
            <a:xfrm>
              <a:off x="7115158" y="4307361"/>
              <a:ext cx="598600" cy="630942"/>
            </a:xfrm>
            <a:prstGeom prst="rect">
              <a:avLst/>
            </a:prstGeom>
            <a:noFill/>
          </p:spPr>
          <p:txBody>
            <a:bodyPr wrap="square" rtlCol="0">
              <a:spAutoFit/>
            </a:bodyPr>
            <a:lstStyle/>
            <a:p>
              <a:r>
                <a:rPr lang="en-US" sz="3500" dirty="0">
                  <a:solidFill>
                    <a:schemeClr val="accent4"/>
                  </a:solidFill>
                  <a:latin typeface="Lato" panose="020F0502020204030203" pitchFamily="34" charset="0"/>
                  <a:ea typeface="Lato" panose="020F0502020204030203" pitchFamily="34" charset="0"/>
                  <a:cs typeface="Lato" panose="020F0502020204030203" pitchFamily="34" charset="0"/>
                </a:rPr>
                <a:t>3</a:t>
              </a:r>
            </a:p>
          </p:txBody>
        </p:sp>
        <p:grpSp>
          <p:nvGrpSpPr>
            <p:cNvPr id="50" name="Group 49">
              <a:extLst>
                <a:ext uri="{FF2B5EF4-FFF2-40B4-BE49-F238E27FC236}">
                  <a16:creationId xmlns:a16="http://schemas.microsoft.com/office/drawing/2014/main" id="{E74C371D-4B72-400D-BF63-1B6101F6AAEB}"/>
                </a:ext>
              </a:extLst>
            </p:cNvPr>
            <p:cNvGrpSpPr/>
            <p:nvPr/>
          </p:nvGrpSpPr>
          <p:grpSpPr>
            <a:xfrm>
              <a:off x="7748990" y="4307361"/>
              <a:ext cx="3619324" cy="885460"/>
              <a:chOff x="8345714" y="4035764"/>
              <a:chExt cx="3619324" cy="885460"/>
            </a:xfrm>
          </p:grpSpPr>
          <p:sp>
            <p:nvSpPr>
              <p:cNvPr id="51" name="TextBox 50">
                <a:extLst>
                  <a:ext uri="{FF2B5EF4-FFF2-40B4-BE49-F238E27FC236}">
                    <a16:creationId xmlns:a16="http://schemas.microsoft.com/office/drawing/2014/main" id="{9B596D3F-F144-406B-8C91-EE434F792873}"/>
                  </a:ext>
                </a:extLst>
              </p:cNvPr>
              <p:cNvSpPr txBox="1"/>
              <p:nvPr/>
            </p:nvSpPr>
            <p:spPr>
              <a:xfrm>
                <a:off x="8345714" y="4035764"/>
                <a:ext cx="1582687" cy="348813"/>
              </a:xfrm>
              <a:prstGeom prst="rect">
                <a:avLst/>
              </a:prstGeom>
              <a:noFill/>
            </p:spPr>
            <p:txBody>
              <a:bodyPr wrap="square" rtlCol="0">
                <a:spAutoFit/>
              </a:bodyPr>
              <a:lstStyle/>
              <a:p>
                <a:pPr>
                  <a:lnSpc>
                    <a:spcPts val="2000"/>
                  </a:lnSpc>
                </a:pPr>
                <a:r>
                  <a:rPr lang="en-US" sz="2000" b="1" dirty="0">
                    <a:solidFill>
                      <a:schemeClr val="accent4"/>
                    </a:solidFill>
                    <a:latin typeface="Lato" panose="020F0502020204030203" pitchFamily="34" charset="0"/>
                    <a:ea typeface="Lato" panose="020F0502020204030203" pitchFamily="34" charset="0"/>
                    <a:cs typeface="Lato" panose="020F0502020204030203" pitchFamily="34" charset="0"/>
                  </a:rPr>
                  <a:t>David </a:t>
                </a:r>
                <a:r>
                  <a:rPr lang="en-US" sz="2000" b="1" dirty="0" err="1">
                    <a:solidFill>
                      <a:schemeClr val="accent4"/>
                    </a:solidFill>
                    <a:latin typeface="Lato" panose="020F0502020204030203" pitchFamily="34" charset="0"/>
                    <a:ea typeface="Lato" panose="020F0502020204030203" pitchFamily="34" charset="0"/>
                    <a:cs typeface="Lato" panose="020F0502020204030203" pitchFamily="34" charset="0"/>
                  </a:rPr>
                  <a:t>Jame</a:t>
                </a:r>
                <a:endParaRPr lang="en-US" sz="2000" b="1"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52" name="Rectangle 51">
                <a:extLst>
                  <a:ext uri="{FF2B5EF4-FFF2-40B4-BE49-F238E27FC236}">
                    <a16:creationId xmlns:a16="http://schemas.microsoft.com/office/drawing/2014/main" id="{AE1B97E0-D8D9-4E4C-8630-61CF7AB60BC1}"/>
                  </a:ext>
                </a:extLst>
              </p:cNvPr>
              <p:cNvSpPr/>
              <p:nvPr/>
            </p:nvSpPr>
            <p:spPr>
              <a:xfrm>
                <a:off x="8345714" y="4347284"/>
                <a:ext cx="3619324" cy="573940"/>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essentially unchanged. </a:t>
                </a:r>
              </a:p>
            </p:txBody>
          </p:sp>
        </p:grpSp>
      </p:grpSp>
      <p:grpSp>
        <p:nvGrpSpPr>
          <p:cNvPr id="10" name="Group 9">
            <a:extLst>
              <a:ext uri="{FF2B5EF4-FFF2-40B4-BE49-F238E27FC236}">
                <a16:creationId xmlns:a16="http://schemas.microsoft.com/office/drawing/2014/main" id="{DC1D513B-9F4B-486D-9A57-715794E903A4}"/>
              </a:ext>
            </a:extLst>
          </p:cNvPr>
          <p:cNvGrpSpPr/>
          <p:nvPr/>
        </p:nvGrpSpPr>
        <p:grpSpPr>
          <a:xfrm>
            <a:off x="6984669" y="5418957"/>
            <a:ext cx="4253156" cy="885460"/>
            <a:chOff x="7115158" y="5371277"/>
            <a:chExt cx="4253156" cy="885460"/>
          </a:xfrm>
        </p:grpSpPr>
        <p:sp>
          <p:nvSpPr>
            <p:cNvPr id="33" name="TextBox 32">
              <a:extLst>
                <a:ext uri="{FF2B5EF4-FFF2-40B4-BE49-F238E27FC236}">
                  <a16:creationId xmlns:a16="http://schemas.microsoft.com/office/drawing/2014/main" id="{5954B256-FAC6-490A-B09E-EE6FC388EDA1}"/>
                </a:ext>
              </a:extLst>
            </p:cNvPr>
            <p:cNvSpPr txBox="1"/>
            <p:nvPr/>
          </p:nvSpPr>
          <p:spPr>
            <a:xfrm>
              <a:off x="7115158" y="5371277"/>
              <a:ext cx="598600" cy="630942"/>
            </a:xfrm>
            <a:prstGeom prst="rect">
              <a:avLst/>
            </a:prstGeom>
            <a:noFill/>
          </p:spPr>
          <p:txBody>
            <a:bodyPr wrap="square" rtlCol="0">
              <a:spAutoFit/>
            </a:bodyPr>
            <a:lstStyle/>
            <a:p>
              <a:r>
                <a:rPr lang="en-US" sz="3500" dirty="0">
                  <a:solidFill>
                    <a:schemeClr val="accent5"/>
                  </a:solidFill>
                  <a:latin typeface="Lato" panose="020F0502020204030203" pitchFamily="34" charset="0"/>
                  <a:ea typeface="Lato" panose="020F0502020204030203" pitchFamily="34" charset="0"/>
                  <a:cs typeface="Lato" panose="020F0502020204030203" pitchFamily="34" charset="0"/>
                </a:rPr>
                <a:t>4</a:t>
              </a:r>
            </a:p>
          </p:txBody>
        </p:sp>
        <p:grpSp>
          <p:nvGrpSpPr>
            <p:cNvPr id="53" name="Group 52">
              <a:extLst>
                <a:ext uri="{FF2B5EF4-FFF2-40B4-BE49-F238E27FC236}">
                  <a16:creationId xmlns:a16="http://schemas.microsoft.com/office/drawing/2014/main" id="{3029BF0B-CF30-4460-BF72-81AD553B5E39}"/>
                </a:ext>
              </a:extLst>
            </p:cNvPr>
            <p:cNvGrpSpPr/>
            <p:nvPr/>
          </p:nvGrpSpPr>
          <p:grpSpPr>
            <a:xfrm>
              <a:off x="7748990" y="5371277"/>
              <a:ext cx="3619324" cy="885460"/>
              <a:chOff x="8345714" y="4035764"/>
              <a:chExt cx="3619324" cy="885460"/>
            </a:xfrm>
          </p:grpSpPr>
          <p:sp>
            <p:nvSpPr>
              <p:cNvPr id="54" name="TextBox 53">
                <a:extLst>
                  <a:ext uri="{FF2B5EF4-FFF2-40B4-BE49-F238E27FC236}">
                    <a16:creationId xmlns:a16="http://schemas.microsoft.com/office/drawing/2014/main" id="{AAA765B0-0CC1-490D-9102-7615E11F494B}"/>
                  </a:ext>
                </a:extLst>
              </p:cNvPr>
              <p:cNvSpPr txBox="1"/>
              <p:nvPr/>
            </p:nvSpPr>
            <p:spPr>
              <a:xfrm>
                <a:off x="8345714" y="4035764"/>
                <a:ext cx="1706138" cy="348813"/>
              </a:xfrm>
              <a:prstGeom prst="rect">
                <a:avLst/>
              </a:prstGeom>
              <a:noFill/>
            </p:spPr>
            <p:txBody>
              <a:bodyPr wrap="square" rtlCol="0">
                <a:spAutoFit/>
              </a:bodyPr>
              <a:lstStyle/>
              <a:p>
                <a:pPr>
                  <a:lnSpc>
                    <a:spcPts val="2000"/>
                  </a:lnSpc>
                </a:pPr>
                <a:r>
                  <a:rPr lang="en-US" sz="2000" b="1" dirty="0" err="1">
                    <a:solidFill>
                      <a:schemeClr val="accent5"/>
                    </a:solidFill>
                    <a:latin typeface="Lato" panose="020F0502020204030203" pitchFamily="34" charset="0"/>
                    <a:ea typeface="Lato" panose="020F0502020204030203" pitchFamily="34" charset="0"/>
                    <a:cs typeface="Lato" panose="020F0502020204030203" pitchFamily="34" charset="0"/>
                  </a:rPr>
                  <a:t>Selela</a:t>
                </a:r>
                <a:r>
                  <a:rPr lang="en-US" sz="2000" b="1" dirty="0">
                    <a:solidFill>
                      <a:schemeClr val="accent5"/>
                    </a:solidFill>
                    <a:latin typeface="Lato" panose="020F0502020204030203" pitchFamily="34" charset="0"/>
                    <a:ea typeface="Lato" panose="020F0502020204030203" pitchFamily="34" charset="0"/>
                    <a:cs typeface="Lato" panose="020F0502020204030203" pitchFamily="34" charset="0"/>
                  </a:rPr>
                  <a:t> Gomez</a:t>
                </a:r>
              </a:p>
            </p:txBody>
          </p:sp>
          <p:sp>
            <p:nvSpPr>
              <p:cNvPr id="55" name="Rectangle 54">
                <a:extLst>
                  <a:ext uri="{FF2B5EF4-FFF2-40B4-BE49-F238E27FC236}">
                    <a16:creationId xmlns:a16="http://schemas.microsoft.com/office/drawing/2014/main" id="{F3BB6CD5-D978-4972-AC98-D1B85C1736DA}"/>
                  </a:ext>
                </a:extLst>
              </p:cNvPr>
              <p:cNvSpPr/>
              <p:nvPr/>
            </p:nvSpPr>
            <p:spPr>
              <a:xfrm>
                <a:off x="8345714" y="4347284"/>
                <a:ext cx="3619324" cy="573940"/>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essentially unchanged. </a:t>
                </a:r>
              </a:p>
            </p:txBody>
          </p:sp>
        </p:grpSp>
      </p:grpSp>
      <p:sp>
        <p:nvSpPr>
          <p:cNvPr id="7" name="Picture Placeholder 6">
            <a:extLst>
              <a:ext uri="{FF2B5EF4-FFF2-40B4-BE49-F238E27FC236}">
                <a16:creationId xmlns:a16="http://schemas.microsoft.com/office/drawing/2014/main" id="{448EEB36-C833-49DA-9865-95DA246672B0}"/>
              </a:ext>
            </a:extLst>
          </p:cNvPr>
          <p:cNvSpPr>
            <a:spLocks noGrp="1"/>
          </p:cNvSpPr>
          <p:nvPr>
            <p:ph type="pic" sz="quarter" idx="162"/>
          </p:nvPr>
        </p:nvSpPr>
        <p:spPr/>
      </p:sp>
      <p:sp>
        <p:nvSpPr>
          <p:cNvPr id="12" name="Picture Placeholder 11">
            <a:extLst>
              <a:ext uri="{FF2B5EF4-FFF2-40B4-BE49-F238E27FC236}">
                <a16:creationId xmlns:a16="http://schemas.microsoft.com/office/drawing/2014/main" id="{2C5AC870-7758-4DEA-810D-AF896FAAE368}"/>
              </a:ext>
            </a:extLst>
          </p:cNvPr>
          <p:cNvSpPr>
            <a:spLocks noGrp="1"/>
          </p:cNvSpPr>
          <p:nvPr>
            <p:ph type="pic" sz="quarter" idx="163"/>
          </p:nvPr>
        </p:nvSpPr>
        <p:spPr/>
      </p:sp>
      <p:sp>
        <p:nvSpPr>
          <p:cNvPr id="14" name="Picture Placeholder 13">
            <a:extLst>
              <a:ext uri="{FF2B5EF4-FFF2-40B4-BE49-F238E27FC236}">
                <a16:creationId xmlns:a16="http://schemas.microsoft.com/office/drawing/2014/main" id="{5EE5004E-BFEF-4BED-A547-15AEF14AA04E}"/>
              </a:ext>
            </a:extLst>
          </p:cNvPr>
          <p:cNvSpPr>
            <a:spLocks noGrp="1"/>
          </p:cNvSpPr>
          <p:nvPr>
            <p:ph type="pic" sz="quarter" idx="158"/>
          </p:nvPr>
        </p:nvSpPr>
        <p:spPr/>
      </p:sp>
      <p:sp>
        <p:nvSpPr>
          <p:cNvPr id="16" name="Picture Placeholder 15">
            <a:extLst>
              <a:ext uri="{FF2B5EF4-FFF2-40B4-BE49-F238E27FC236}">
                <a16:creationId xmlns:a16="http://schemas.microsoft.com/office/drawing/2014/main" id="{F3C286B4-9409-4CB8-8F6D-E0E65F7779A9}"/>
              </a:ext>
            </a:extLst>
          </p:cNvPr>
          <p:cNvSpPr>
            <a:spLocks noGrp="1"/>
          </p:cNvSpPr>
          <p:nvPr>
            <p:ph type="pic" sz="quarter" idx="161"/>
          </p:nvPr>
        </p:nvSpPr>
        <p:spPr/>
      </p:sp>
    </p:spTree>
    <p:extLst>
      <p:ext uri="{BB962C8B-B14F-4D97-AF65-F5344CB8AC3E}">
        <p14:creationId xmlns:p14="http://schemas.microsoft.com/office/powerpoint/2010/main" val="244919308"/>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16249</TotalTime>
  <Words>1103</Words>
  <Application>Microsoft Office PowerPoint</Application>
  <PresentationFormat>Widescreen</PresentationFormat>
  <Paragraphs>228</Paragraphs>
  <Slides>25</Slides>
  <Notes>24</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25</vt:i4>
      </vt:variant>
    </vt:vector>
  </HeadingPairs>
  <TitlesOfParts>
    <vt:vector size="38" baseType="lpstr">
      <vt:lpstr>Arial</vt:lpstr>
      <vt:lpstr>Calibri</vt:lpstr>
      <vt:lpstr>Lato</vt:lpstr>
      <vt:lpstr>Montserrat</vt:lpstr>
      <vt:lpstr>Montserrat-Regular</vt:lpstr>
      <vt:lpstr>Open Sans</vt:lpstr>
      <vt:lpstr>Open Sans Condensed Light</vt:lpstr>
      <vt:lpstr>Open Sans Extrabold</vt:lpstr>
      <vt:lpstr>Open Sans Semibold</vt:lpstr>
      <vt:lpstr>PT Sans</vt:lpstr>
      <vt:lpstr>Raleway</vt:lpstr>
      <vt:lpstr>Roboto</vt:lpstr>
      <vt:lpstr>Office Theme</vt:lpstr>
      <vt:lpstr>PowerPoint Presentation</vt:lpstr>
      <vt:lpstr>PowerPoint Presentation</vt:lpstr>
      <vt:lpstr>Welcome Message</vt:lpstr>
      <vt:lpstr>PowerPoint Presentation</vt:lpstr>
      <vt:lpstr>PowerPoint Presentation</vt:lpstr>
      <vt:lpstr>Our Services</vt:lpstr>
      <vt:lpstr>Our Services</vt:lpstr>
      <vt:lpstr>Our Services</vt:lpstr>
      <vt:lpstr>Our Team</vt:lpstr>
      <vt:lpstr>Our Team</vt:lpstr>
      <vt:lpstr>Our Portfolilo</vt:lpstr>
      <vt:lpstr>PowerPoint Presentation</vt:lpstr>
      <vt:lpstr>PowerPoint Presentation</vt:lpstr>
      <vt:lpstr>Our Timeline</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sonar</cp:lastModifiedBy>
  <cp:revision>2557</cp:revision>
  <dcterms:created xsi:type="dcterms:W3CDTF">2017-07-18T09:08:44Z</dcterms:created>
  <dcterms:modified xsi:type="dcterms:W3CDTF">2018-01-31T15:55:20Z</dcterms:modified>
</cp:coreProperties>
</file>