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handoutMasterIdLst>
    <p:handoutMasterId r:id="rId24"/>
  </p:handoutMasterIdLst>
  <p:sldIdLst>
    <p:sldId id="274" r:id="rId2"/>
    <p:sldId id="283" r:id="rId3"/>
    <p:sldId id="275" r:id="rId4"/>
    <p:sldId id="279" r:id="rId5"/>
    <p:sldId id="277" r:id="rId6"/>
    <p:sldId id="293" r:id="rId7"/>
    <p:sldId id="296" r:id="rId8"/>
    <p:sldId id="285" r:id="rId9"/>
    <p:sldId id="286" r:id="rId10"/>
    <p:sldId id="295" r:id="rId11"/>
    <p:sldId id="297" r:id="rId12"/>
    <p:sldId id="314" r:id="rId13"/>
    <p:sldId id="301" r:id="rId14"/>
    <p:sldId id="303" r:id="rId15"/>
    <p:sldId id="307" r:id="rId16"/>
    <p:sldId id="309" r:id="rId17"/>
    <p:sldId id="311" r:id="rId18"/>
    <p:sldId id="315" r:id="rId19"/>
    <p:sldId id="325" r:id="rId20"/>
    <p:sldId id="326" r:id="rId21"/>
    <p:sldId id="340"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662" autoAdjust="0"/>
    <p:restoredTop sz="94660"/>
  </p:normalViewPr>
  <p:slideViewPr>
    <p:cSldViewPr snapToGrid="0">
      <p:cViewPr>
        <p:scale>
          <a:sx n="50" d="100"/>
          <a:sy n="50" d="100"/>
        </p:scale>
        <p:origin x="1266" y="552"/>
      </p:cViewPr>
      <p:guideLst/>
    </p:cSldViewPr>
  </p:slideViewPr>
  <p:notesTextViewPr>
    <p:cViewPr>
      <p:scale>
        <a:sx n="1" d="1"/>
        <a:sy n="1" d="1"/>
      </p:scale>
      <p:origin x="0" y="0"/>
    </p:cViewPr>
  </p:notesTextViewPr>
  <p:notesViewPr>
    <p:cSldViewPr snapToGrid="0">
      <p:cViewPr varScale="1">
        <p:scale>
          <a:sx n="55" d="100"/>
          <a:sy n="55" d="100"/>
        </p:scale>
        <p:origin x="2880"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958420929689297E-2"/>
          <c:y val="6.88559322033898E-2"/>
          <c:w val="0.96204157907031096"/>
          <c:h val="0.86228813559322004"/>
        </c:manualLayout>
      </c:layout>
      <c:barChart>
        <c:barDir val="bar"/>
        <c:grouping val="clustered"/>
        <c:varyColors val="0"/>
        <c:ser>
          <c:idx val="0"/>
          <c:order val="0"/>
          <c:tx>
            <c:strRef>
              <c:f>Sheet1!$B$1</c:f>
              <c:strCache>
                <c:ptCount val="1"/>
                <c:pt idx="0">
                  <c:v>Series 1</c:v>
                </c:pt>
              </c:strCache>
            </c:strRef>
          </c:tx>
          <c:spPr>
            <a:solidFill>
              <a:schemeClr val="bg2">
                <a:lumMod val="20000"/>
                <a:lumOff val="80000"/>
              </a:schemeClr>
            </a:solidFill>
            <a:ln w="9525" cap="flat" cmpd="sng" algn="ctr">
              <a:noFill/>
              <a:round/>
            </a:ln>
            <a:effectLst/>
          </c:spPr>
          <c:invertIfNegative val="0"/>
          <c:dPt>
            <c:idx val="0"/>
            <c:invertIfNegative val="0"/>
            <c:bubble3D val="0"/>
            <c:spPr>
              <a:solidFill>
                <a:schemeClr val="bg2">
                  <a:lumMod val="20000"/>
                  <a:lumOff val="80000"/>
                </a:schemeClr>
              </a:solidFill>
              <a:ln w="9525" cap="flat" cmpd="sng" algn="ctr">
                <a:noFill/>
                <a:round/>
              </a:ln>
              <a:effectLst/>
            </c:spPr>
            <c:extLst>
              <c:ext xmlns:c16="http://schemas.microsoft.com/office/drawing/2014/chart" uri="{C3380CC4-5D6E-409C-BE32-E72D297353CC}">
                <c16:uniqueId val="{00000001-D2C6-4680-B934-EC9E88329908}"/>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ontserrat" charset="0"/>
                    <a:ea typeface="Montserrat" charset="0"/>
                    <a:cs typeface="Montserrat"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2-D2C6-4680-B934-EC9E88329908}"/>
            </c:ext>
          </c:extLst>
        </c:ser>
        <c:ser>
          <c:idx val="1"/>
          <c:order val="1"/>
          <c:tx>
            <c:strRef>
              <c:f>Sheet1!$C$1</c:f>
              <c:strCache>
                <c:ptCount val="1"/>
                <c:pt idx="0">
                  <c:v>Series 2</c:v>
                </c:pt>
              </c:strCache>
            </c:strRef>
          </c:tx>
          <c:spPr>
            <a:solidFill>
              <a:schemeClr val="bg2">
                <a:lumMod val="40000"/>
                <a:lumOff val="60000"/>
              </a:schemeClr>
            </a:solidFill>
            <a:ln w="9525" cap="flat" cmpd="sng" algn="ctr">
              <a:noFill/>
              <a:round/>
            </a:ln>
            <a:effectLst/>
          </c:spPr>
          <c:invertIfNegative val="0"/>
          <c:dPt>
            <c:idx val="0"/>
            <c:invertIfNegative val="0"/>
            <c:bubble3D val="0"/>
            <c:spPr>
              <a:solidFill>
                <a:schemeClr val="bg2">
                  <a:lumMod val="40000"/>
                  <a:lumOff val="60000"/>
                </a:schemeClr>
              </a:solidFill>
              <a:ln w="9525" cap="flat" cmpd="sng" algn="ctr">
                <a:noFill/>
                <a:round/>
              </a:ln>
              <a:effectLst/>
            </c:spPr>
            <c:extLst>
              <c:ext xmlns:c16="http://schemas.microsoft.com/office/drawing/2014/chart" uri="{C3380CC4-5D6E-409C-BE32-E72D297353CC}">
                <c16:uniqueId val="{00000004-D2C6-4680-B934-EC9E88329908}"/>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solidFill>
                    <a:latin typeface="Montserrat" charset="0"/>
                    <a:ea typeface="Montserrat" charset="0"/>
                    <a:cs typeface="Montserrat"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5-D2C6-4680-B934-EC9E88329908}"/>
            </c:ext>
          </c:extLst>
        </c:ser>
        <c:ser>
          <c:idx val="2"/>
          <c:order val="2"/>
          <c:tx>
            <c:strRef>
              <c:f>Sheet1!$D$1</c:f>
              <c:strCache>
                <c:ptCount val="1"/>
                <c:pt idx="0">
                  <c:v>Series 3</c:v>
                </c:pt>
              </c:strCache>
            </c:strRef>
          </c:tx>
          <c:spPr>
            <a:solidFill>
              <a:schemeClr val="bg2">
                <a:lumMod val="60000"/>
                <a:lumOff val="40000"/>
              </a:schemeClr>
            </a:solidFill>
            <a:ln w="9525" cap="flat" cmpd="sng" algn="ctr">
              <a:noFill/>
              <a:round/>
            </a:ln>
            <a:effectLst/>
          </c:spPr>
          <c:invertIfNegative val="0"/>
          <c:dPt>
            <c:idx val="0"/>
            <c:invertIfNegative val="0"/>
            <c:bubble3D val="0"/>
            <c:spPr>
              <a:solidFill>
                <a:schemeClr val="bg2">
                  <a:lumMod val="60000"/>
                  <a:lumOff val="40000"/>
                </a:schemeClr>
              </a:solidFill>
              <a:ln w="9525" cap="flat" cmpd="sng" algn="ctr">
                <a:noFill/>
                <a:round/>
              </a:ln>
              <a:effectLst/>
            </c:spPr>
            <c:extLst>
              <c:ext xmlns:c16="http://schemas.microsoft.com/office/drawing/2014/chart" uri="{C3380CC4-5D6E-409C-BE32-E72D297353CC}">
                <c16:uniqueId val="{00000007-D2C6-4680-B934-EC9E88329908}"/>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solidFill>
                    <a:latin typeface="Montserrat" charset="0"/>
                    <a:ea typeface="Montserrat" charset="0"/>
                    <a:cs typeface="Montserrat"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8-D2C6-4680-B934-EC9E88329908}"/>
            </c:ext>
          </c:extLst>
        </c:ser>
        <c:ser>
          <c:idx val="3"/>
          <c:order val="3"/>
          <c:tx>
            <c:strRef>
              <c:f>Sheet1!$E$1</c:f>
              <c:strCache>
                <c:ptCount val="1"/>
                <c:pt idx="0">
                  <c:v>Series 4</c:v>
                </c:pt>
              </c:strCache>
            </c:strRef>
          </c:tx>
          <c:spPr>
            <a:solidFill>
              <a:schemeClr val="bg2"/>
            </a:solidFill>
            <a:ln w="9525" cap="flat" cmpd="sng" algn="ctr">
              <a:no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c:f>
              <c:strCache>
                <c:ptCount val="1"/>
                <c:pt idx="0">
                  <c:v>Category 1</c:v>
                </c:pt>
              </c:strCache>
            </c:strRef>
          </c:cat>
          <c:val>
            <c:numRef>
              <c:f>Sheet1!$E$2</c:f>
              <c:numCache>
                <c:formatCode>General</c:formatCode>
                <c:ptCount val="1"/>
                <c:pt idx="0">
                  <c:v>5</c:v>
                </c:pt>
              </c:numCache>
            </c:numRef>
          </c:val>
          <c:extLst>
            <c:ext xmlns:c16="http://schemas.microsoft.com/office/drawing/2014/chart" uri="{C3380CC4-5D6E-409C-BE32-E72D297353CC}">
              <c16:uniqueId val="{00000009-D2C6-4680-B934-EC9E88329908}"/>
            </c:ext>
          </c:extLst>
        </c:ser>
        <c:ser>
          <c:idx val="4"/>
          <c:order val="4"/>
          <c:tx>
            <c:strRef>
              <c:f>Sheet1!$F$1</c:f>
              <c:strCache>
                <c:ptCount val="1"/>
                <c:pt idx="0">
                  <c:v>Series 5</c:v>
                </c:pt>
              </c:strCache>
            </c:strRef>
          </c:tx>
          <c:spPr>
            <a:solidFill>
              <a:schemeClr val="bg2">
                <a:lumMod val="75000"/>
              </a:schemeClr>
            </a:solidFill>
            <a:ln w="9525" cap="flat" cmpd="sng" algn="ctr">
              <a:no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c:f>
              <c:strCache>
                <c:ptCount val="1"/>
                <c:pt idx="0">
                  <c:v>Category 1</c:v>
                </c:pt>
              </c:strCache>
            </c:strRef>
          </c:cat>
          <c:val>
            <c:numRef>
              <c:f>Sheet1!$F$2</c:f>
              <c:numCache>
                <c:formatCode>General</c:formatCode>
                <c:ptCount val="1"/>
                <c:pt idx="0">
                  <c:v>3</c:v>
                </c:pt>
              </c:numCache>
            </c:numRef>
          </c:val>
          <c:extLst>
            <c:ext xmlns:c16="http://schemas.microsoft.com/office/drawing/2014/chart" uri="{C3380CC4-5D6E-409C-BE32-E72D297353CC}">
              <c16:uniqueId val="{0000000A-D2C6-4680-B934-EC9E88329908}"/>
            </c:ext>
          </c:extLst>
        </c:ser>
        <c:ser>
          <c:idx val="5"/>
          <c:order val="5"/>
          <c:tx>
            <c:strRef>
              <c:f>Sheet1!$G$1</c:f>
              <c:strCache>
                <c:ptCount val="1"/>
                <c:pt idx="0">
                  <c:v>Series 6</c:v>
                </c:pt>
              </c:strCache>
            </c:strRef>
          </c:tx>
          <c:spPr>
            <a:solidFill>
              <a:schemeClr val="bg2">
                <a:lumMod val="50000"/>
              </a:schemeClr>
            </a:solidFill>
            <a:ln w="9525" cap="flat" cmpd="sng" algn="ctr">
              <a:no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c:f>
              <c:strCache>
                <c:ptCount val="1"/>
                <c:pt idx="0">
                  <c:v>Category 1</c:v>
                </c:pt>
              </c:strCache>
            </c:strRef>
          </c:cat>
          <c:val>
            <c:numRef>
              <c:f>Sheet1!$G$2</c:f>
              <c:numCache>
                <c:formatCode>General</c:formatCode>
                <c:ptCount val="1"/>
                <c:pt idx="0">
                  <c:v>2</c:v>
                </c:pt>
              </c:numCache>
            </c:numRef>
          </c:val>
          <c:extLst>
            <c:ext xmlns:c16="http://schemas.microsoft.com/office/drawing/2014/chart" uri="{C3380CC4-5D6E-409C-BE32-E72D297353CC}">
              <c16:uniqueId val="{0000000B-D2C6-4680-B934-EC9E88329908}"/>
            </c:ext>
          </c:extLst>
        </c:ser>
        <c:dLbls>
          <c:dLblPos val="inEnd"/>
          <c:showLegendKey val="0"/>
          <c:showVal val="1"/>
          <c:showCatName val="0"/>
          <c:showSerName val="0"/>
          <c:showPercent val="0"/>
          <c:showBubbleSize val="0"/>
        </c:dLbls>
        <c:gapWidth val="0"/>
        <c:overlap val="-12"/>
        <c:axId val="2105735552"/>
        <c:axId val="2080783360"/>
      </c:barChart>
      <c:catAx>
        <c:axId val="2105735552"/>
        <c:scaling>
          <c:orientation val="minMax"/>
        </c:scaling>
        <c:delete val="1"/>
        <c:axPos val="l"/>
        <c:numFmt formatCode="General" sourceLinked="1"/>
        <c:majorTickMark val="none"/>
        <c:minorTickMark val="none"/>
        <c:tickLblPos val="nextTo"/>
        <c:crossAx val="2080783360"/>
        <c:crosses val="autoZero"/>
        <c:auto val="1"/>
        <c:lblAlgn val="ctr"/>
        <c:lblOffset val="100"/>
        <c:noMultiLvlLbl val="0"/>
      </c:catAx>
      <c:valAx>
        <c:axId val="2080783360"/>
        <c:scaling>
          <c:orientation val="minMax"/>
        </c:scaling>
        <c:delete val="1"/>
        <c:axPos val="b"/>
        <c:numFmt formatCode="General" sourceLinked="1"/>
        <c:majorTickMark val="none"/>
        <c:minorTickMark val="none"/>
        <c:tickLblPos val="nextTo"/>
        <c:crossAx val="2105735552"/>
        <c:crosses val="autoZero"/>
        <c:crossBetween val="between"/>
      </c:valAx>
      <c:spPr>
        <a:noFill/>
        <a:ln w="25400">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F961A05-2721-40C2-B8C2-7BCE475E6A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2ABB2FB-6345-45FF-A90E-A01D6AFF79C4}" type="datetimeFigureOut">
              <a:rPr lang="en-US" smtClean="0"/>
              <a:t>11/15/2018</a:t>
            </a:fld>
            <a:endParaRPr lang="en-US"/>
          </a:p>
        </p:txBody>
      </p:sp>
      <p:sp>
        <p:nvSpPr>
          <p:cNvPr id="4" name="Footer Placeholder 3">
            <a:extLst>
              <a:ext uri="{FF2B5EF4-FFF2-40B4-BE49-F238E27FC236}">
                <a16:creationId xmlns:a16="http://schemas.microsoft.com/office/drawing/2014/main" id="{994F89ED-19FF-448D-9637-AB3A68F3EEF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9C22E37-F0B4-44B7-8973-6E792D97CBB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D99FB7-5EAD-4BB8-B680-95975632F741}" type="slidenum">
              <a:rPr lang="en-US" smtClean="0"/>
              <a:t>‹#›</a:t>
            </a:fld>
            <a:endParaRPr lang="en-US"/>
          </a:p>
        </p:txBody>
      </p:sp>
    </p:spTree>
    <p:extLst>
      <p:ext uri="{BB962C8B-B14F-4D97-AF65-F5344CB8AC3E}">
        <p14:creationId xmlns:p14="http://schemas.microsoft.com/office/powerpoint/2010/main" val="40027726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6978D-169D-4110-A16B-2595AC07B6B0}" type="datetimeFigureOut">
              <a:rPr lang="en-US" smtClean="0"/>
              <a:t>11/15/2018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B850F2-B22E-4775-A903-A41CD4C74260}" type="slidenum">
              <a:rPr lang="en-US" smtClean="0"/>
              <a:t>‹#›</a:t>
            </a:fld>
            <a:endParaRPr lang="en-US"/>
          </a:p>
        </p:txBody>
      </p:sp>
    </p:spTree>
    <p:extLst>
      <p:ext uri="{BB962C8B-B14F-4D97-AF65-F5344CB8AC3E}">
        <p14:creationId xmlns:p14="http://schemas.microsoft.com/office/powerpoint/2010/main" val="1899234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7B850F2-B22E-4775-A903-A41CD4C74260}" type="slidenum">
              <a:rPr lang="en-US" smtClean="0"/>
              <a:t>13</a:t>
            </a:fld>
            <a:endParaRPr lang="en-US"/>
          </a:p>
        </p:txBody>
      </p:sp>
    </p:spTree>
    <p:extLst>
      <p:ext uri="{BB962C8B-B14F-4D97-AF65-F5344CB8AC3E}">
        <p14:creationId xmlns:p14="http://schemas.microsoft.com/office/powerpoint/2010/main" val="17866271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solidFill>
                <a:latin typeface="Montserrat" panose="000005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5234215" y="6277024"/>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99827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5234215" y="6277024"/>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6" name="Rectangle 5">
            <a:extLst>
              <a:ext uri="{FF2B5EF4-FFF2-40B4-BE49-F238E27FC236}">
                <a16:creationId xmlns:a16="http://schemas.microsoft.com/office/drawing/2014/main" id="{A6CED630-75E9-49AA-B98E-1AF9D8590FCD}"/>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8">
            <a:extLst>
              <a:ext uri="{FF2B5EF4-FFF2-40B4-BE49-F238E27FC236}">
                <a16:creationId xmlns:a16="http://schemas.microsoft.com/office/drawing/2014/main" id="{635DBF05-71C4-48BF-9F0C-95F4992BF3B5}"/>
              </a:ext>
            </a:extLst>
          </p:cNvPr>
          <p:cNvSpPr>
            <a:spLocks noGrp="1"/>
          </p:cNvSpPr>
          <p:nvPr>
            <p:ph type="pic" sz="quarter" idx="12" hasCustomPrompt="1"/>
          </p:nvPr>
        </p:nvSpPr>
        <p:spPr>
          <a:xfrm>
            <a:off x="0" y="0"/>
            <a:ext cx="12192000" cy="6858000"/>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solidFill>
                <a:latin typeface="Montserrat" panose="000005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4831770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13" name="Picture Placeholder 8">
            <a:extLst>
              <a:ext uri="{FF2B5EF4-FFF2-40B4-BE49-F238E27FC236}">
                <a16:creationId xmlns:a16="http://schemas.microsoft.com/office/drawing/2014/main" id="{D2272137-B4F1-46E9-9AFA-A2BD9BC2B607}"/>
              </a:ext>
            </a:extLst>
          </p:cNvPr>
          <p:cNvSpPr>
            <a:spLocks noGrp="1"/>
          </p:cNvSpPr>
          <p:nvPr>
            <p:ph type="pic" sz="quarter" idx="12" hasCustomPrompt="1"/>
          </p:nvPr>
        </p:nvSpPr>
        <p:spPr>
          <a:xfrm>
            <a:off x="2941320" y="1818709"/>
            <a:ext cx="2103120" cy="1993603"/>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4" name="Picture Placeholder 8">
            <a:extLst>
              <a:ext uri="{FF2B5EF4-FFF2-40B4-BE49-F238E27FC236}">
                <a16:creationId xmlns:a16="http://schemas.microsoft.com/office/drawing/2014/main" id="{39D112E7-8A5B-475B-AA1C-3AC911400B9C}"/>
              </a:ext>
            </a:extLst>
          </p:cNvPr>
          <p:cNvSpPr>
            <a:spLocks noGrp="1"/>
          </p:cNvSpPr>
          <p:nvPr>
            <p:ph type="pic" sz="quarter" idx="13" hasCustomPrompt="1"/>
          </p:nvPr>
        </p:nvSpPr>
        <p:spPr>
          <a:xfrm>
            <a:off x="838200" y="3812313"/>
            <a:ext cx="2103120" cy="1993603"/>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5" name="Picture Placeholder 8">
            <a:extLst>
              <a:ext uri="{FF2B5EF4-FFF2-40B4-BE49-F238E27FC236}">
                <a16:creationId xmlns:a16="http://schemas.microsoft.com/office/drawing/2014/main" id="{82C94A98-4F0E-49C3-B6F9-D2DB2ACF61BD}"/>
              </a:ext>
            </a:extLst>
          </p:cNvPr>
          <p:cNvSpPr>
            <a:spLocks noGrp="1"/>
          </p:cNvSpPr>
          <p:nvPr>
            <p:ph type="pic" sz="quarter" idx="14" hasCustomPrompt="1"/>
          </p:nvPr>
        </p:nvSpPr>
        <p:spPr>
          <a:xfrm>
            <a:off x="5044441" y="3812313"/>
            <a:ext cx="2103120" cy="1993603"/>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6" name="Picture Placeholder 8">
            <a:extLst>
              <a:ext uri="{FF2B5EF4-FFF2-40B4-BE49-F238E27FC236}">
                <a16:creationId xmlns:a16="http://schemas.microsoft.com/office/drawing/2014/main" id="{05011D65-5119-49E4-B741-D8B1DE7C0239}"/>
              </a:ext>
            </a:extLst>
          </p:cNvPr>
          <p:cNvSpPr>
            <a:spLocks noGrp="1"/>
          </p:cNvSpPr>
          <p:nvPr>
            <p:ph type="pic" sz="quarter" idx="15" hasCustomPrompt="1"/>
          </p:nvPr>
        </p:nvSpPr>
        <p:spPr>
          <a:xfrm>
            <a:off x="9250681" y="3812313"/>
            <a:ext cx="2103120" cy="1993603"/>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7" name="Picture Placeholder 8">
            <a:extLst>
              <a:ext uri="{FF2B5EF4-FFF2-40B4-BE49-F238E27FC236}">
                <a16:creationId xmlns:a16="http://schemas.microsoft.com/office/drawing/2014/main" id="{E09CCA1D-5417-4057-AA45-1A9A86D1224A}"/>
              </a:ext>
            </a:extLst>
          </p:cNvPr>
          <p:cNvSpPr>
            <a:spLocks noGrp="1"/>
          </p:cNvSpPr>
          <p:nvPr>
            <p:ph type="pic" sz="quarter" idx="16" hasCustomPrompt="1"/>
          </p:nvPr>
        </p:nvSpPr>
        <p:spPr>
          <a:xfrm>
            <a:off x="7147560" y="1818709"/>
            <a:ext cx="2103120" cy="1993603"/>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solidFill>
                <a:latin typeface="Montserrat" panose="000005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5234215" y="6277024"/>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5918057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7_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solidFill>
                <a:latin typeface="Montserrat" panose="000005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5234215" y="6277024"/>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
        <p:nvSpPr>
          <p:cNvPr id="11" name="Picture Placeholder 14">
            <a:extLst>
              <a:ext uri="{FF2B5EF4-FFF2-40B4-BE49-F238E27FC236}">
                <a16:creationId xmlns:a16="http://schemas.microsoft.com/office/drawing/2014/main" id="{CA4E47D4-0116-463D-837C-E076B1636C12}"/>
              </a:ext>
            </a:extLst>
          </p:cNvPr>
          <p:cNvSpPr>
            <a:spLocks noGrp="1"/>
          </p:cNvSpPr>
          <p:nvPr>
            <p:ph type="pic" sz="quarter" idx="13" hasCustomPrompt="1"/>
          </p:nvPr>
        </p:nvSpPr>
        <p:spPr>
          <a:xfrm>
            <a:off x="3784317" y="1920814"/>
            <a:ext cx="1822600" cy="2114216"/>
          </a:xfrm>
          <a:custGeom>
            <a:avLst/>
            <a:gdLst>
              <a:gd name="connsiteX0" fmla="*/ 911300 w 1822600"/>
              <a:gd name="connsiteY0" fmla="*/ 0 h 2114216"/>
              <a:gd name="connsiteX1" fmla="*/ 1822600 w 1822600"/>
              <a:gd name="connsiteY1" fmla="*/ 455650 h 2114216"/>
              <a:gd name="connsiteX2" fmla="*/ 1822600 w 1822600"/>
              <a:gd name="connsiteY2" fmla="*/ 1658566 h 2114216"/>
              <a:gd name="connsiteX3" fmla="*/ 911300 w 1822600"/>
              <a:gd name="connsiteY3" fmla="*/ 2114216 h 2114216"/>
              <a:gd name="connsiteX4" fmla="*/ 0 w 1822600"/>
              <a:gd name="connsiteY4" fmla="*/ 1658566 h 2114216"/>
              <a:gd name="connsiteX5" fmla="*/ 0 w 1822600"/>
              <a:gd name="connsiteY5" fmla="*/ 455650 h 2114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2600" h="2114216">
                <a:moveTo>
                  <a:pt x="911300" y="0"/>
                </a:moveTo>
                <a:lnTo>
                  <a:pt x="1822600" y="455650"/>
                </a:lnTo>
                <a:lnTo>
                  <a:pt x="1822600" y="1658566"/>
                </a:lnTo>
                <a:lnTo>
                  <a:pt x="911300" y="2114216"/>
                </a:lnTo>
                <a:lnTo>
                  <a:pt x="0" y="1658566"/>
                </a:lnTo>
                <a:lnTo>
                  <a:pt x="0" y="45565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Picture Placeholder 15">
            <a:extLst>
              <a:ext uri="{FF2B5EF4-FFF2-40B4-BE49-F238E27FC236}">
                <a16:creationId xmlns:a16="http://schemas.microsoft.com/office/drawing/2014/main" id="{A44FD0A9-7C71-4E6D-BBAB-CEC296292FBD}"/>
              </a:ext>
            </a:extLst>
          </p:cNvPr>
          <p:cNvSpPr>
            <a:spLocks noGrp="1"/>
          </p:cNvSpPr>
          <p:nvPr>
            <p:ph type="pic" sz="quarter" idx="14" hasCustomPrompt="1"/>
          </p:nvPr>
        </p:nvSpPr>
        <p:spPr>
          <a:xfrm>
            <a:off x="6585083" y="1920814"/>
            <a:ext cx="1822600" cy="2114216"/>
          </a:xfrm>
          <a:custGeom>
            <a:avLst/>
            <a:gdLst>
              <a:gd name="connsiteX0" fmla="*/ 911300 w 1822600"/>
              <a:gd name="connsiteY0" fmla="*/ 0 h 2114216"/>
              <a:gd name="connsiteX1" fmla="*/ 1822600 w 1822600"/>
              <a:gd name="connsiteY1" fmla="*/ 455650 h 2114216"/>
              <a:gd name="connsiteX2" fmla="*/ 1822600 w 1822600"/>
              <a:gd name="connsiteY2" fmla="*/ 1658566 h 2114216"/>
              <a:gd name="connsiteX3" fmla="*/ 911300 w 1822600"/>
              <a:gd name="connsiteY3" fmla="*/ 2114216 h 2114216"/>
              <a:gd name="connsiteX4" fmla="*/ 0 w 1822600"/>
              <a:gd name="connsiteY4" fmla="*/ 1658566 h 2114216"/>
              <a:gd name="connsiteX5" fmla="*/ 0 w 1822600"/>
              <a:gd name="connsiteY5" fmla="*/ 455650 h 2114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2600" h="2114216">
                <a:moveTo>
                  <a:pt x="911300" y="0"/>
                </a:moveTo>
                <a:lnTo>
                  <a:pt x="1822600" y="455650"/>
                </a:lnTo>
                <a:lnTo>
                  <a:pt x="1822600" y="1658566"/>
                </a:lnTo>
                <a:lnTo>
                  <a:pt x="911300" y="2114216"/>
                </a:lnTo>
                <a:lnTo>
                  <a:pt x="0" y="1658566"/>
                </a:lnTo>
                <a:lnTo>
                  <a:pt x="0" y="45565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8" name="Picture Placeholder 16">
            <a:extLst>
              <a:ext uri="{FF2B5EF4-FFF2-40B4-BE49-F238E27FC236}">
                <a16:creationId xmlns:a16="http://schemas.microsoft.com/office/drawing/2014/main" id="{EFE2C4FA-3BFC-4CA0-AB4C-1F41AAC2C1A7}"/>
              </a:ext>
            </a:extLst>
          </p:cNvPr>
          <p:cNvSpPr>
            <a:spLocks noGrp="1"/>
          </p:cNvSpPr>
          <p:nvPr>
            <p:ph type="pic" sz="quarter" idx="15" hasCustomPrompt="1"/>
          </p:nvPr>
        </p:nvSpPr>
        <p:spPr>
          <a:xfrm>
            <a:off x="9385848" y="1920814"/>
            <a:ext cx="1822600" cy="2114216"/>
          </a:xfrm>
          <a:custGeom>
            <a:avLst/>
            <a:gdLst>
              <a:gd name="connsiteX0" fmla="*/ 911300 w 1822600"/>
              <a:gd name="connsiteY0" fmla="*/ 0 h 2114216"/>
              <a:gd name="connsiteX1" fmla="*/ 1822600 w 1822600"/>
              <a:gd name="connsiteY1" fmla="*/ 455650 h 2114216"/>
              <a:gd name="connsiteX2" fmla="*/ 1822600 w 1822600"/>
              <a:gd name="connsiteY2" fmla="*/ 1658566 h 2114216"/>
              <a:gd name="connsiteX3" fmla="*/ 911300 w 1822600"/>
              <a:gd name="connsiteY3" fmla="*/ 2114216 h 2114216"/>
              <a:gd name="connsiteX4" fmla="*/ 0 w 1822600"/>
              <a:gd name="connsiteY4" fmla="*/ 1658566 h 2114216"/>
              <a:gd name="connsiteX5" fmla="*/ 0 w 1822600"/>
              <a:gd name="connsiteY5" fmla="*/ 455650 h 2114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2600" h="2114216">
                <a:moveTo>
                  <a:pt x="911300" y="0"/>
                </a:moveTo>
                <a:lnTo>
                  <a:pt x="1822600" y="455650"/>
                </a:lnTo>
                <a:lnTo>
                  <a:pt x="1822600" y="1658566"/>
                </a:lnTo>
                <a:lnTo>
                  <a:pt x="911300" y="2114216"/>
                </a:lnTo>
                <a:lnTo>
                  <a:pt x="0" y="1658566"/>
                </a:lnTo>
                <a:lnTo>
                  <a:pt x="0" y="45565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9" name="Picture Placeholder 13">
            <a:extLst>
              <a:ext uri="{FF2B5EF4-FFF2-40B4-BE49-F238E27FC236}">
                <a16:creationId xmlns:a16="http://schemas.microsoft.com/office/drawing/2014/main" id="{5F47399D-A565-43D1-A6F2-1E2602D8DFFD}"/>
              </a:ext>
            </a:extLst>
          </p:cNvPr>
          <p:cNvSpPr>
            <a:spLocks noGrp="1"/>
          </p:cNvSpPr>
          <p:nvPr>
            <p:ph type="pic" sz="quarter" idx="12" hasCustomPrompt="1"/>
          </p:nvPr>
        </p:nvSpPr>
        <p:spPr>
          <a:xfrm>
            <a:off x="983551" y="1920814"/>
            <a:ext cx="1822600" cy="2114216"/>
          </a:xfrm>
          <a:custGeom>
            <a:avLst/>
            <a:gdLst>
              <a:gd name="connsiteX0" fmla="*/ 911300 w 1822600"/>
              <a:gd name="connsiteY0" fmla="*/ 0 h 2114216"/>
              <a:gd name="connsiteX1" fmla="*/ 1822600 w 1822600"/>
              <a:gd name="connsiteY1" fmla="*/ 455650 h 2114216"/>
              <a:gd name="connsiteX2" fmla="*/ 1822600 w 1822600"/>
              <a:gd name="connsiteY2" fmla="*/ 1658566 h 2114216"/>
              <a:gd name="connsiteX3" fmla="*/ 911300 w 1822600"/>
              <a:gd name="connsiteY3" fmla="*/ 2114216 h 2114216"/>
              <a:gd name="connsiteX4" fmla="*/ 0 w 1822600"/>
              <a:gd name="connsiteY4" fmla="*/ 1658566 h 2114216"/>
              <a:gd name="connsiteX5" fmla="*/ 0 w 1822600"/>
              <a:gd name="connsiteY5" fmla="*/ 455650 h 2114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2600" h="2114216">
                <a:moveTo>
                  <a:pt x="911300" y="0"/>
                </a:moveTo>
                <a:lnTo>
                  <a:pt x="1822600" y="455650"/>
                </a:lnTo>
                <a:lnTo>
                  <a:pt x="1822600" y="1658566"/>
                </a:lnTo>
                <a:lnTo>
                  <a:pt x="911300" y="2114216"/>
                </a:lnTo>
                <a:lnTo>
                  <a:pt x="0" y="1658566"/>
                </a:lnTo>
                <a:lnTo>
                  <a:pt x="0" y="45565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7966467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solidFill>
                <a:latin typeface="Montserrat" panose="000005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5234215" y="6277024"/>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7" name="Picture Placeholder 8">
            <a:extLst>
              <a:ext uri="{FF2B5EF4-FFF2-40B4-BE49-F238E27FC236}">
                <a16:creationId xmlns:a16="http://schemas.microsoft.com/office/drawing/2014/main" id="{1FE5E849-C6C9-45B8-942F-B0DEF614ECC5}"/>
              </a:ext>
            </a:extLst>
          </p:cNvPr>
          <p:cNvSpPr>
            <a:spLocks noGrp="1"/>
          </p:cNvSpPr>
          <p:nvPr>
            <p:ph type="pic" sz="quarter" idx="12" hasCustomPrompt="1"/>
          </p:nvPr>
        </p:nvSpPr>
        <p:spPr>
          <a:xfrm>
            <a:off x="3887243" y="1929150"/>
            <a:ext cx="4417514" cy="2069461"/>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9403498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solidFill>
                <a:latin typeface="Montserrat" panose="000005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5234215" y="6277024"/>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
        <p:nvSpPr>
          <p:cNvPr id="11" name="Picture Placeholder 8">
            <a:extLst>
              <a:ext uri="{FF2B5EF4-FFF2-40B4-BE49-F238E27FC236}">
                <a16:creationId xmlns:a16="http://schemas.microsoft.com/office/drawing/2014/main" id="{71960A61-EDAF-45BF-9982-998BB6D6229E}"/>
              </a:ext>
            </a:extLst>
          </p:cNvPr>
          <p:cNvSpPr>
            <a:spLocks noGrp="1"/>
          </p:cNvSpPr>
          <p:nvPr>
            <p:ph type="pic" sz="quarter" idx="12" hasCustomPrompt="1"/>
          </p:nvPr>
        </p:nvSpPr>
        <p:spPr>
          <a:xfrm>
            <a:off x="838200" y="1818708"/>
            <a:ext cx="3051628" cy="2753290"/>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2" name="Picture Placeholder 8">
            <a:extLst>
              <a:ext uri="{FF2B5EF4-FFF2-40B4-BE49-F238E27FC236}">
                <a16:creationId xmlns:a16="http://schemas.microsoft.com/office/drawing/2014/main" id="{EE038A6A-FE88-4452-B9DC-A8EAB018022B}"/>
              </a:ext>
            </a:extLst>
          </p:cNvPr>
          <p:cNvSpPr>
            <a:spLocks noGrp="1"/>
          </p:cNvSpPr>
          <p:nvPr>
            <p:ph type="pic" sz="quarter" idx="13" hasCustomPrompt="1"/>
          </p:nvPr>
        </p:nvSpPr>
        <p:spPr>
          <a:xfrm>
            <a:off x="4570186" y="1818708"/>
            <a:ext cx="3051628" cy="2753290"/>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3" name="Picture Placeholder 8">
            <a:extLst>
              <a:ext uri="{FF2B5EF4-FFF2-40B4-BE49-F238E27FC236}">
                <a16:creationId xmlns:a16="http://schemas.microsoft.com/office/drawing/2014/main" id="{E942506D-2C53-405A-8D7E-0C33962C36B6}"/>
              </a:ext>
            </a:extLst>
          </p:cNvPr>
          <p:cNvSpPr>
            <a:spLocks noGrp="1"/>
          </p:cNvSpPr>
          <p:nvPr>
            <p:ph type="pic" sz="quarter" idx="14" hasCustomPrompt="1"/>
          </p:nvPr>
        </p:nvSpPr>
        <p:spPr>
          <a:xfrm>
            <a:off x="8302170" y="1818708"/>
            <a:ext cx="3051628" cy="2753290"/>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3793729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5234215" y="6277024"/>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4" name="Rectangle 3">
            <a:extLst>
              <a:ext uri="{FF2B5EF4-FFF2-40B4-BE49-F238E27FC236}">
                <a16:creationId xmlns:a16="http://schemas.microsoft.com/office/drawing/2014/main" id="{89F36D21-69AB-40F8-96FE-B0E1A7A8758E}"/>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solidFill>
                <a:latin typeface="Montserrat" panose="000005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
        <p:nvSpPr>
          <p:cNvPr id="7" name="Picture Placeholder 2">
            <a:extLst>
              <a:ext uri="{FF2B5EF4-FFF2-40B4-BE49-F238E27FC236}">
                <a16:creationId xmlns:a16="http://schemas.microsoft.com/office/drawing/2014/main" id="{9C99A441-0B7A-4E76-BC02-AE7D422B811A}"/>
              </a:ext>
            </a:extLst>
          </p:cNvPr>
          <p:cNvSpPr>
            <a:spLocks noGrp="1"/>
          </p:cNvSpPr>
          <p:nvPr>
            <p:ph type="pic" sz="quarter" idx="12"/>
          </p:nvPr>
        </p:nvSpPr>
        <p:spPr>
          <a:xfrm>
            <a:off x="8125430" y="2766350"/>
            <a:ext cx="1365810" cy="1365810"/>
          </a:xfrm>
          <a:prstGeom prst="ellipse">
            <a:avLst/>
          </a:prstGeom>
        </p:spPr>
        <p:txBody>
          <a:bodyPr anchor="ctr">
            <a:normAutofit/>
          </a:bodyPr>
          <a:lstStyle>
            <a:lvl1pPr marL="0" indent="0" algn="ctr">
              <a:buNone/>
              <a:defRPr sz="1200"/>
            </a:lvl1pPr>
          </a:lstStyle>
          <a:p>
            <a:endParaRPr lang="en-US" dirty="0"/>
          </a:p>
        </p:txBody>
      </p:sp>
      <p:sp>
        <p:nvSpPr>
          <p:cNvPr id="10" name="Picture Placeholder 2">
            <a:extLst>
              <a:ext uri="{FF2B5EF4-FFF2-40B4-BE49-F238E27FC236}">
                <a16:creationId xmlns:a16="http://schemas.microsoft.com/office/drawing/2014/main" id="{2092E4D5-6845-4EE3-9C37-A8F8CCE6B639}"/>
              </a:ext>
            </a:extLst>
          </p:cNvPr>
          <p:cNvSpPr>
            <a:spLocks noGrp="1"/>
          </p:cNvSpPr>
          <p:nvPr>
            <p:ph type="pic" sz="quarter" idx="13"/>
          </p:nvPr>
        </p:nvSpPr>
        <p:spPr>
          <a:xfrm>
            <a:off x="2720053" y="3796497"/>
            <a:ext cx="1365810" cy="1365810"/>
          </a:xfrm>
          <a:prstGeom prst="ellipse">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456570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solidFill>
                <a:latin typeface="Montserrat" panose="000005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5234215" y="6277024"/>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
        <p:nvSpPr>
          <p:cNvPr id="6" name="Picture Placeholder 8">
            <a:extLst>
              <a:ext uri="{FF2B5EF4-FFF2-40B4-BE49-F238E27FC236}">
                <a16:creationId xmlns:a16="http://schemas.microsoft.com/office/drawing/2014/main" id="{10025CD0-655F-4122-B786-CE3E3C510CDC}"/>
              </a:ext>
            </a:extLst>
          </p:cNvPr>
          <p:cNvSpPr>
            <a:spLocks noGrp="1"/>
          </p:cNvSpPr>
          <p:nvPr>
            <p:ph type="pic" sz="quarter" idx="12" hasCustomPrompt="1"/>
          </p:nvPr>
        </p:nvSpPr>
        <p:spPr>
          <a:xfrm>
            <a:off x="1676399" y="1818709"/>
            <a:ext cx="2772228" cy="2709748"/>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7" name="Picture Placeholder 8">
            <a:extLst>
              <a:ext uri="{FF2B5EF4-FFF2-40B4-BE49-F238E27FC236}">
                <a16:creationId xmlns:a16="http://schemas.microsoft.com/office/drawing/2014/main" id="{735D7FA2-0725-49F2-B9FB-B46B3EC222B7}"/>
              </a:ext>
            </a:extLst>
          </p:cNvPr>
          <p:cNvSpPr>
            <a:spLocks noGrp="1"/>
          </p:cNvSpPr>
          <p:nvPr>
            <p:ph type="pic" sz="quarter" idx="13" hasCustomPrompt="1"/>
          </p:nvPr>
        </p:nvSpPr>
        <p:spPr>
          <a:xfrm>
            <a:off x="4709886" y="1818709"/>
            <a:ext cx="2772228" cy="2709748"/>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0" name="Picture Placeholder 8">
            <a:extLst>
              <a:ext uri="{FF2B5EF4-FFF2-40B4-BE49-F238E27FC236}">
                <a16:creationId xmlns:a16="http://schemas.microsoft.com/office/drawing/2014/main" id="{E65980CB-508C-4BF6-8872-8181BA9E6E8C}"/>
              </a:ext>
            </a:extLst>
          </p:cNvPr>
          <p:cNvSpPr>
            <a:spLocks noGrp="1"/>
          </p:cNvSpPr>
          <p:nvPr>
            <p:ph type="pic" sz="quarter" idx="14" hasCustomPrompt="1"/>
          </p:nvPr>
        </p:nvSpPr>
        <p:spPr>
          <a:xfrm>
            <a:off x="7743374" y="1818709"/>
            <a:ext cx="2772228" cy="2709748"/>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35884306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solidFill>
                <a:latin typeface="Montserrat" panose="000005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5234215" y="6277024"/>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
        <p:nvSpPr>
          <p:cNvPr id="10" name="Picture Placeholder 9">
            <a:extLst>
              <a:ext uri="{FF2B5EF4-FFF2-40B4-BE49-F238E27FC236}">
                <a16:creationId xmlns:a16="http://schemas.microsoft.com/office/drawing/2014/main" id="{8161B4B0-29FB-4710-88AC-A0391149C5AB}"/>
              </a:ext>
            </a:extLst>
          </p:cNvPr>
          <p:cNvSpPr>
            <a:spLocks noGrp="1"/>
          </p:cNvSpPr>
          <p:nvPr>
            <p:ph type="pic" sz="quarter" idx="12" hasCustomPrompt="1"/>
          </p:nvPr>
        </p:nvSpPr>
        <p:spPr>
          <a:xfrm>
            <a:off x="6613069" y="4009039"/>
            <a:ext cx="4740491" cy="1600937"/>
          </a:xfrm>
          <a:custGeom>
            <a:avLst/>
            <a:gdLst>
              <a:gd name="connsiteX0" fmla="*/ 0 w 4740491"/>
              <a:gd name="connsiteY0" fmla="*/ 0 h 1600937"/>
              <a:gd name="connsiteX1" fmla="*/ 4740491 w 4740491"/>
              <a:gd name="connsiteY1" fmla="*/ 0 h 1600937"/>
              <a:gd name="connsiteX2" fmla="*/ 4740491 w 4740491"/>
              <a:gd name="connsiteY2" fmla="*/ 1600937 h 1600937"/>
              <a:gd name="connsiteX3" fmla="*/ 0 w 4740491"/>
              <a:gd name="connsiteY3" fmla="*/ 1600937 h 1600937"/>
            </a:gdLst>
            <a:ahLst/>
            <a:cxnLst>
              <a:cxn ang="0">
                <a:pos x="connsiteX0" y="connsiteY0"/>
              </a:cxn>
              <a:cxn ang="0">
                <a:pos x="connsiteX1" y="connsiteY1"/>
              </a:cxn>
              <a:cxn ang="0">
                <a:pos x="connsiteX2" y="connsiteY2"/>
              </a:cxn>
              <a:cxn ang="0">
                <a:pos x="connsiteX3" y="connsiteY3"/>
              </a:cxn>
            </a:cxnLst>
            <a:rect l="l" t="t" r="r" b="b"/>
            <a:pathLst>
              <a:path w="4740491" h="1600937">
                <a:moveTo>
                  <a:pt x="0" y="0"/>
                </a:moveTo>
                <a:lnTo>
                  <a:pt x="4740491" y="0"/>
                </a:lnTo>
                <a:lnTo>
                  <a:pt x="4740491" y="1600937"/>
                </a:lnTo>
                <a:lnTo>
                  <a:pt x="0" y="1600937"/>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32715081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solidFill>
                <a:latin typeface="Montserrat" panose="000005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5234215" y="6277024"/>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
        <p:nvSpPr>
          <p:cNvPr id="12" name="Picture Placeholder 11">
            <a:extLst>
              <a:ext uri="{FF2B5EF4-FFF2-40B4-BE49-F238E27FC236}">
                <a16:creationId xmlns:a16="http://schemas.microsoft.com/office/drawing/2014/main" id="{AEDC59E6-3062-40AB-AE31-C5619A5A7C24}"/>
              </a:ext>
            </a:extLst>
          </p:cNvPr>
          <p:cNvSpPr>
            <a:spLocks noGrp="1"/>
          </p:cNvSpPr>
          <p:nvPr>
            <p:ph type="pic" sz="quarter" idx="12" hasCustomPrompt="1"/>
          </p:nvPr>
        </p:nvSpPr>
        <p:spPr>
          <a:xfrm>
            <a:off x="838200" y="1817552"/>
            <a:ext cx="3356429" cy="2259875"/>
          </a:xfrm>
          <a:custGeom>
            <a:avLst/>
            <a:gdLst>
              <a:gd name="connsiteX0" fmla="*/ 0 w 3356429"/>
              <a:gd name="connsiteY0" fmla="*/ 0 h 2259875"/>
              <a:gd name="connsiteX1" fmla="*/ 3356429 w 3356429"/>
              <a:gd name="connsiteY1" fmla="*/ 0 h 2259875"/>
              <a:gd name="connsiteX2" fmla="*/ 3356429 w 3356429"/>
              <a:gd name="connsiteY2" fmla="*/ 2259875 h 2259875"/>
              <a:gd name="connsiteX3" fmla="*/ 0 w 3356429"/>
              <a:gd name="connsiteY3" fmla="*/ 2259875 h 2259875"/>
            </a:gdLst>
            <a:ahLst/>
            <a:cxnLst>
              <a:cxn ang="0">
                <a:pos x="connsiteX0" y="connsiteY0"/>
              </a:cxn>
              <a:cxn ang="0">
                <a:pos x="connsiteX1" y="connsiteY1"/>
              </a:cxn>
              <a:cxn ang="0">
                <a:pos x="connsiteX2" y="connsiteY2"/>
              </a:cxn>
              <a:cxn ang="0">
                <a:pos x="connsiteX3" y="connsiteY3"/>
              </a:cxn>
            </a:cxnLst>
            <a:rect l="l" t="t" r="r" b="b"/>
            <a:pathLst>
              <a:path w="3356429" h="2259875">
                <a:moveTo>
                  <a:pt x="0" y="0"/>
                </a:moveTo>
                <a:lnTo>
                  <a:pt x="3356429" y="0"/>
                </a:lnTo>
                <a:lnTo>
                  <a:pt x="3356429" y="2259875"/>
                </a:lnTo>
                <a:lnTo>
                  <a:pt x="0" y="2259875"/>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9693517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solidFill>
                <a:latin typeface="Montserrat" panose="000005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5234215" y="6277024"/>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
        <p:nvSpPr>
          <p:cNvPr id="7" name="Picture Placeholder 8">
            <a:extLst>
              <a:ext uri="{FF2B5EF4-FFF2-40B4-BE49-F238E27FC236}">
                <a16:creationId xmlns:a16="http://schemas.microsoft.com/office/drawing/2014/main" id="{FDF1C43D-12C0-4D51-8D0C-638C002C8918}"/>
              </a:ext>
            </a:extLst>
          </p:cNvPr>
          <p:cNvSpPr>
            <a:spLocks noGrp="1"/>
          </p:cNvSpPr>
          <p:nvPr>
            <p:ph type="pic" sz="quarter" idx="12" hasCustomPrompt="1"/>
          </p:nvPr>
        </p:nvSpPr>
        <p:spPr>
          <a:xfrm>
            <a:off x="838201" y="1818709"/>
            <a:ext cx="6230256" cy="4253527"/>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1086492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solidFill>
                <a:latin typeface="Montserrat" panose="000005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5234215" y="6277024"/>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
        <p:nvSpPr>
          <p:cNvPr id="6" name="Picture Placeholder 8">
            <a:extLst>
              <a:ext uri="{FF2B5EF4-FFF2-40B4-BE49-F238E27FC236}">
                <a16:creationId xmlns:a16="http://schemas.microsoft.com/office/drawing/2014/main" id="{1C3FE72B-3561-4582-B20A-B43D4F0AB426}"/>
              </a:ext>
            </a:extLst>
          </p:cNvPr>
          <p:cNvSpPr>
            <a:spLocks noGrp="1"/>
          </p:cNvSpPr>
          <p:nvPr>
            <p:ph type="pic" sz="quarter" idx="15" hasCustomPrompt="1"/>
          </p:nvPr>
        </p:nvSpPr>
        <p:spPr>
          <a:xfrm>
            <a:off x="838202" y="1732261"/>
            <a:ext cx="5024438" cy="2405060"/>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11820001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l">
              <a:buNone/>
              <a:defRPr sz="1000" b="0">
                <a:solidFill>
                  <a:schemeClr val="tx1">
                    <a:lumMod val="50000"/>
                    <a:lumOff val="50000"/>
                  </a:schemeClr>
                </a:solidFill>
                <a:latin typeface="Raleway" panose="020B0503030101060003"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5234215" y="6277024"/>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lvl1pPr algn="l">
              <a:defRPr/>
            </a:lvl1pPr>
          </a:lstStyle>
          <a:p>
            <a:r>
              <a:rPr lang="en-US" dirty="0"/>
              <a:t>Click to edit Master title style</a:t>
            </a:r>
          </a:p>
        </p:txBody>
      </p:sp>
    </p:spTree>
    <p:extLst>
      <p:ext uri="{BB962C8B-B14F-4D97-AF65-F5344CB8AC3E}">
        <p14:creationId xmlns:p14="http://schemas.microsoft.com/office/powerpoint/2010/main" val="22805205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l">
              <a:buNone/>
              <a:defRPr sz="1000" b="0">
                <a:solidFill>
                  <a:schemeClr val="tx1">
                    <a:lumMod val="50000"/>
                    <a:lumOff val="50000"/>
                  </a:schemeClr>
                </a:solidFill>
                <a:latin typeface="Raleway" panose="020B0503030101060003"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5234215" y="6277024"/>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lvl1pPr algn="l">
              <a:defRPr/>
            </a:lvl1pPr>
          </a:lstStyle>
          <a:p>
            <a:r>
              <a:rPr lang="en-US" dirty="0"/>
              <a:t>Click to edit Master title style</a:t>
            </a:r>
          </a:p>
        </p:txBody>
      </p:sp>
      <p:sp>
        <p:nvSpPr>
          <p:cNvPr id="7" name="Picture Placeholder 8">
            <a:extLst>
              <a:ext uri="{FF2B5EF4-FFF2-40B4-BE49-F238E27FC236}">
                <a16:creationId xmlns:a16="http://schemas.microsoft.com/office/drawing/2014/main" id="{B81EA0B4-2649-4A14-A12D-FD9EE0FD7E77}"/>
              </a:ext>
            </a:extLst>
          </p:cNvPr>
          <p:cNvSpPr>
            <a:spLocks noGrp="1"/>
          </p:cNvSpPr>
          <p:nvPr>
            <p:ph type="pic" sz="quarter" idx="12" hasCustomPrompt="1"/>
          </p:nvPr>
        </p:nvSpPr>
        <p:spPr>
          <a:xfrm>
            <a:off x="7300686" y="2030202"/>
            <a:ext cx="4053113" cy="3775713"/>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12741328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l">
              <a:buNone/>
              <a:defRPr sz="1000" b="0">
                <a:solidFill>
                  <a:schemeClr val="tx1">
                    <a:lumMod val="50000"/>
                    <a:lumOff val="50000"/>
                  </a:schemeClr>
                </a:solidFill>
                <a:latin typeface="Raleway" panose="020B0503030101060003"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5234215" y="6277024"/>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7" name="Picture Placeholder 8">
            <a:extLst>
              <a:ext uri="{FF2B5EF4-FFF2-40B4-BE49-F238E27FC236}">
                <a16:creationId xmlns:a16="http://schemas.microsoft.com/office/drawing/2014/main" id="{260E032C-1C73-4207-BA58-78E8FC94B579}"/>
              </a:ext>
            </a:extLst>
          </p:cNvPr>
          <p:cNvSpPr>
            <a:spLocks noGrp="1"/>
          </p:cNvSpPr>
          <p:nvPr>
            <p:ph type="pic" sz="quarter" idx="12" hasCustomPrompt="1"/>
          </p:nvPr>
        </p:nvSpPr>
        <p:spPr>
          <a:xfrm>
            <a:off x="6096001" y="1818710"/>
            <a:ext cx="5257799" cy="4301924"/>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lvl1pPr algn="l">
              <a:defRPr/>
            </a:lvl1pPr>
          </a:lstStyle>
          <a:p>
            <a:r>
              <a:rPr lang="en-US" dirty="0"/>
              <a:t>Click to edit Master title style</a:t>
            </a:r>
          </a:p>
        </p:txBody>
      </p:sp>
    </p:spTree>
    <p:extLst>
      <p:ext uri="{BB962C8B-B14F-4D97-AF65-F5344CB8AC3E}">
        <p14:creationId xmlns:p14="http://schemas.microsoft.com/office/powerpoint/2010/main" val="29155221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5234215" y="6277024"/>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Tree>
    <p:extLst>
      <p:ext uri="{BB962C8B-B14F-4D97-AF65-F5344CB8AC3E}">
        <p14:creationId xmlns:p14="http://schemas.microsoft.com/office/powerpoint/2010/main" val="32766335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5234215" y="6277024"/>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5" name="Picture Placeholder 8">
            <a:extLst>
              <a:ext uri="{FF2B5EF4-FFF2-40B4-BE49-F238E27FC236}">
                <a16:creationId xmlns:a16="http://schemas.microsoft.com/office/drawing/2014/main" id="{7B623BF5-6FD6-415C-AEF7-89379F3EE85F}"/>
              </a:ext>
            </a:extLst>
          </p:cNvPr>
          <p:cNvSpPr>
            <a:spLocks noGrp="1"/>
          </p:cNvSpPr>
          <p:nvPr>
            <p:ph type="pic" sz="quarter" idx="12" hasCustomPrompt="1"/>
          </p:nvPr>
        </p:nvSpPr>
        <p:spPr>
          <a:xfrm>
            <a:off x="0" y="0"/>
            <a:ext cx="4731657" cy="6857999"/>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8521431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5234215" y="6277024"/>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5" name="Picture Placeholder 8">
            <a:extLst>
              <a:ext uri="{FF2B5EF4-FFF2-40B4-BE49-F238E27FC236}">
                <a16:creationId xmlns:a16="http://schemas.microsoft.com/office/drawing/2014/main" id="{1018B17B-7439-4581-AC59-48B4ECB2B532}"/>
              </a:ext>
            </a:extLst>
          </p:cNvPr>
          <p:cNvSpPr>
            <a:spLocks noGrp="1"/>
          </p:cNvSpPr>
          <p:nvPr>
            <p:ph type="pic" sz="quarter" idx="12" hasCustomPrompt="1"/>
          </p:nvPr>
        </p:nvSpPr>
        <p:spPr>
          <a:xfrm>
            <a:off x="838200" y="910590"/>
            <a:ext cx="5257800" cy="4772577"/>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24235454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C411D86D-6464-4193-B9C7-01E2210AF2C2}"/>
              </a:ext>
            </a:extLst>
          </p:cNvPr>
          <p:cNvSpPr>
            <a:spLocks noGrp="1"/>
          </p:cNvSpPr>
          <p:nvPr>
            <p:ph type="pic" sz="quarter" idx="10" hasCustomPrompt="1"/>
          </p:nvPr>
        </p:nvSpPr>
        <p:spPr>
          <a:xfrm>
            <a:off x="0" y="0"/>
            <a:ext cx="12192000" cy="6858000"/>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13699287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580876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4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8">
            <a:extLst>
              <a:ext uri="{FF2B5EF4-FFF2-40B4-BE49-F238E27FC236}">
                <a16:creationId xmlns:a16="http://schemas.microsoft.com/office/drawing/2014/main" id="{F038BA1D-E59F-4659-9994-7D828AEFE02D}"/>
              </a:ext>
            </a:extLst>
          </p:cNvPr>
          <p:cNvSpPr>
            <a:spLocks noGrp="1"/>
          </p:cNvSpPr>
          <p:nvPr>
            <p:ph type="pic" sz="quarter" idx="12" hasCustomPrompt="1"/>
          </p:nvPr>
        </p:nvSpPr>
        <p:spPr>
          <a:xfrm>
            <a:off x="341086" y="341082"/>
            <a:ext cx="2877457" cy="2210709"/>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3" name="Picture Placeholder 8">
            <a:extLst>
              <a:ext uri="{FF2B5EF4-FFF2-40B4-BE49-F238E27FC236}">
                <a16:creationId xmlns:a16="http://schemas.microsoft.com/office/drawing/2014/main" id="{80A341C4-C13F-4F5D-9C21-3D41F00B5952}"/>
              </a:ext>
            </a:extLst>
          </p:cNvPr>
          <p:cNvSpPr>
            <a:spLocks noGrp="1"/>
          </p:cNvSpPr>
          <p:nvPr>
            <p:ph type="pic" sz="quarter" idx="13" hasCustomPrompt="1"/>
          </p:nvPr>
        </p:nvSpPr>
        <p:spPr>
          <a:xfrm>
            <a:off x="341086" y="2551791"/>
            <a:ext cx="2877457" cy="2210709"/>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4" name="Picture Placeholder 8">
            <a:extLst>
              <a:ext uri="{FF2B5EF4-FFF2-40B4-BE49-F238E27FC236}">
                <a16:creationId xmlns:a16="http://schemas.microsoft.com/office/drawing/2014/main" id="{998F54CC-6557-4CE2-A145-B66392996669}"/>
              </a:ext>
            </a:extLst>
          </p:cNvPr>
          <p:cNvSpPr>
            <a:spLocks noGrp="1"/>
          </p:cNvSpPr>
          <p:nvPr>
            <p:ph type="pic" sz="quarter" idx="14" hasCustomPrompt="1"/>
          </p:nvPr>
        </p:nvSpPr>
        <p:spPr>
          <a:xfrm>
            <a:off x="8973457" y="341082"/>
            <a:ext cx="2877457" cy="2210709"/>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5" name="Picture Placeholder 8">
            <a:extLst>
              <a:ext uri="{FF2B5EF4-FFF2-40B4-BE49-F238E27FC236}">
                <a16:creationId xmlns:a16="http://schemas.microsoft.com/office/drawing/2014/main" id="{12ED2DF5-86EF-43CE-AD71-6F5C5CB7F275}"/>
              </a:ext>
            </a:extLst>
          </p:cNvPr>
          <p:cNvSpPr>
            <a:spLocks noGrp="1"/>
          </p:cNvSpPr>
          <p:nvPr>
            <p:ph type="pic" sz="quarter" idx="15" hasCustomPrompt="1"/>
          </p:nvPr>
        </p:nvSpPr>
        <p:spPr>
          <a:xfrm>
            <a:off x="8973457" y="2551791"/>
            <a:ext cx="2877457" cy="2210709"/>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6" name="Picture Placeholder 8">
            <a:extLst>
              <a:ext uri="{FF2B5EF4-FFF2-40B4-BE49-F238E27FC236}">
                <a16:creationId xmlns:a16="http://schemas.microsoft.com/office/drawing/2014/main" id="{77C83BB2-3A3C-4B8D-9B03-751EB6D1AD46}"/>
              </a:ext>
            </a:extLst>
          </p:cNvPr>
          <p:cNvSpPr>
            <a:spLocks noGrp="1"/>
          </p:cNvSpPr>
          <p:nvPr>
            <p:ph type="pic" sz="quarter" idx="16" hasCustomPrompt="1"/>
          </p:nvPr>
        </p:nvSpPr>
        <p:spPr>
          <a:xfrm>
            <a:off x="6096000" y="341082"/>
            <a:ext cx="2877457" cy="2210709"/>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7" name="Picture Placeholder 8">
            <a:extLst>
              <a:ext uri="{FF2B5EF4-FFF2-40B4-BE49-F238E27FC236}">
                <a16:creationId xmlns:a16="http://schemas.microsoft.com/office/drawing/2014/main" id="{84A897C2-7B01-4D29-86D5-80DB823D04FB}"/>
              </a:ext>
            </a:extLst>
          </p:cNvPr>
          <p:cNvSpPr>
            <a:spLocks noGrp="1"/>
          </p:cNvSpPr>
          <p:nvPr>
            <p:ph type="pic" sz="quarter" idx="17" hasCustomPrompt="1"/>
          </p:nvPr>
        </p:nvSpPr>
        <p:spPr>
          <a:xfrm>
            <a:off x="6096000" y="2551791"/>
            <a:ext cx="2877457" cy="2210709"/>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8" name="Picture Placeholder 8">
            <a:extLst>
              <a:ext uri="{FF2B5EF4-FFF2-40B4-BE49-F238E27FC236}">
                <a16:creationId xmlns:a16="http://schemas.microsoft.com/office/drawing/2014/main" id="{D3109460-E342-4936-A780-C53B601E6098}"/>
              </a:ext>
            </a:extLst>
          </p:cNvPr>
          <p:cNvSpPr>
            <a:spLocks noGrp="1"/>
          </p:cNvSpPr>
          <p:nvPr>
            <p:ph type="pic" sz="quarter" idx="18" hasCustomPrompt="1"/>
          </p:nvPr>
        </p:nvSpPr>
        <p:spPr>
          <a:xfrm>
            <a:off x="3218543" y="341082"/>
            <a:ext cx="2877457" cy="2210709"/>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9" name="Picture Placeholder 8">
            <a:extLst>
              <a:ext uri="{FF2B5EF4-FFF2-40B4-BE49-F238E27FC236}">
                <a16:creationId xmlns:a16="http://schemas.microsoft.com/office/drawing/2014/main" id="{175485AB-68AD-458F-9546-4F2FA024AE8E}"/>
              </a:ext>
            </a:extLst>
          </p:cNvPr>
          <p:cNvSpPr>
            <a:spLocks noGrp="1"/>
          </p:cNvSpPr>
          <p:nvPr>
            <p:ph type="pic" sz="quarter" idx="19" hasCustomPrompt="1"/>
          </p:nvPr>
        </p:nvSpPr>
        <p:spPr>
          <a:xfrm>
            <a:off x="3218543" y="2551791"/>
            <a:ext cx="2877457" cy="2210709"/>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288522673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a:extLst>
              <a:ext uri="{FF2B5EF4-FFF2-40B4-BE49-F238E27FC236}">
                <a16:creationId xmlns:a16="http://schemas.microsoft.com/office/drawing/2014/main" id="{62C26D08-1189-4AA5-AA5E-E94238C83BC5}"/>
              </a:ext>
            </a:extLst>
          </p:cNvPr>
          <p:cNvSpPr>
            <a:spLocks noGrp="1"/>
          </p:cNvSpPr>
          <p:nvPr>
            <p:ph type="pic" sz="quarter" idx="10" hasCustomPrompt="1"/>
          </p:nvPr>
        </p:nvSpPr>
        <p:spPr>
          <a:xfrm>
            <a:off x="341086" y="341083"/>
            <a:ext cx="3868964" cy="4459518"/>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8" name="Picture Placeholder 8">
            <a:extLst>
              <a:ext uri="{FF2B5EF4-FFF2-40B4-BE49-F238E27FC236}">
                <a16:creationId xmlns:a16="http://schemas.microsoft.com/office/drawing/2014/main" id="{CB932F56-8D8F-4EED-B2C5-2EB89F0AB9CA}"/>
              </a:ext>
            </a:extLst>
          </p:cNvPr>
          <p:cNvSpPr>
            <a:spLocks noGrp="1"/>
          </p:cNvSpPr>
          <p:nvPr>
            <p:ph type="pic" sz="quarter" idx="11" hasCustomPrompt="1"/>
          </p:nvPr>
        </p:nvSpPr>
        <p:spPr>
          <a:xfrm>
            <a:off x="7981950" y="341083"/>
            <a:ext cx="3868964" cy="3214917"/>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9" name="Picture Placeholder 8">
            <a:extLst>
              <a:ext uri="{FF2B5EF4-FFF2-40B4-BE49-F238E27FC236}">
                <a16:creationId xmlns:a16="http://schemas.microsoft.com/office/drawing/2014/main" id="{91A01AE5-ABB1-4E9D-BD8C-F663CD5B0700}"/>
              </a:ext>
            </a:extLst>
          </p:cNvPr>
          <p:cNvSpPr>
            <a:spLocks noGrp="1"/>
          </p:cNvSpPr>
          <p:nvPr>
            <p:ph type="pic" sz="quarter" idx="12" hasCustomPrompt="1"/>
          </p:nvPr>
        </p:nvSpPr>
        <p:spPr>
          <a:xfrm>
            <a:off x="4210050" y="341083"/>
            <a:ext cx="3771900" cy="6175833"/>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19669626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3_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solidFill>
                <a:latin typeface="Montserrat" panose="000005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5234215" y="6277024"/>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
        <p:nvSpPr>
          <p:cNvPr id="6" name="Picture Placeholder 8">
            <a:extLst>
              <a:ext uri="{FF2B5EF4-FFF2-40B4-BE49-F238E27FC236}">
                <a16:creationId xmlns:a16="http://schemas.microsoft.com/office/drawing/2014/main" id="{E1836B92-3C0E-4920-A26C-CBC15C4F9921}"/>
              </a:ext>
            </a:extLst>
          </p:cNvPr>
          <p:cNvSpPr>
            <a:spLocks noGrp="1"/>
          </p:cNvSpPr>
          <p:nvPr>
            <p:ph type="pic" sz="quarter" idx="15" hasCustomPrompt="1"/>
          </p:nvPr>
        </p:nvSpPr>
        <p:spPr>
          <a:xfrm>
            <a:off x="5457220" y="1899778"/>
            <a:ext cx="5881013" cy="1895254"/>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27778753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1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a:extLst>
              <a:ext uri="{FF2B5EF4-FFF2-40B4-BE49-F238E27FC236}">
                <a16:creationId xmlns:a16="http://schemas.microsoft.com/office/drawing/2014/main" id="{6C7B97E2-E8EA-4352-8DBD-92761B204EF6}"/>
              </a:ext>
            </a:extLst>
          </p:cNvPr>
          <p:cNvSpPr>
            <a:spLocks noGrp="1"/>
          </p:cNvSpPr>
          <p:nvPr>
            <p:ph type="pic" sz="quarter" idx="10" hasCustomPrompt="1"/>
          </p:nvPr>
        </p:nvSpPr>
        <p:spPr>
          <a:xfrm>
            <a:off x="341086" y="341082"/>
            <a:ext cx="6269264" cy="6175831"/>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8" name="Picture Placeholder 8">
            <a:extLst>
              <a:ext uri="{FF2B5EF4-FFF2-40B4-BE49-F238E27FC236}">
                <a16:creationId xmlns:a16="http://schemas.microsoft.com/office/drawing/2014/main" id="{771E825E-328F-457C-9C46-27C4BCA2D689}"/>
              </a:ext>
            </a:extLst>
          </p:cNvPr>
          <p:cNvSpPr>
            <a:spLocks noGrp="1"/>
          </p:cNvSpPr>
          <p:nvPr>
            <p:ph type="pic" sz="quarter" idx="11" hasCustomPrompt="1"/>
          </p:nvPr>
        </p:nvSpPr>
        <p:spPr>
          <a:xfrm>
            <a:off x="6610350" y="341082"/>
            <a:ext cx="5240564" cy="3087911"/>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9" name="Picture Placeholder 8">
            <a:extLst>
              <a:ext uri="{FF2B5EF4-FFF2-40B4-BE49-F238E27FC236}">
                <a16:creationId xmlns:a16="http://schemas.microsoft.com/office/drawing/2014/main" id="{474C3059-443A-49A8-84FA-C6E1A5F5855C}"/>
              </a:ext>
            </a:extLst>
          </p:cNvPr>
          <p:cNvSpPr>
            <a:spLocks noGrp="1"/>
          </p:cNvSpPr>
          <p:nvPr>
            <p:ph type="pic" sz="quarter" idx="12" hasCustomPrompt="1"/>
          </p:nvPr>
        </p:nvSpPr>
        <p:spPr>
          <a:xfrm>
            <a:off x="6610350" y="3429002"/>
            <a:ext cx="5240564" cy="3087911"/>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77365142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0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icture Placeholder 8">
            <a:extLst>
              <a:ext uri="{FF2B5EF4-FFF2-40B4-BE49-F238E27FC236}">
                <a16:creationId xmlns:a16="http://schemas.microsoft.com/office/drawing/2014/main" id="{D204A569-28F7-4F79-A172-80CAC14FEA1D}"/>
              </a:ext>
            </a:extLst>
          </p:cNvPr>
          <p:cNvSpPr>
            <a:spLocks noGrp="1"/>
          </p:cNvSpPr>
          <p:nvPr>
            <p:ph type="pic" sz="quarter" idx="10" hasCustomPrompt="1"/>
          </p:nvPr>
        </p:nvSpPr>
        <p:spPr>
          <a:xfrm>
            <a:off x="341086" y="341083"/>
            <a:ext cx="3836608" cy="3087917"/>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1" name="Picture Placeholder 8">
            <a:extLst>
              <a:ext uri="{FF2B5EF4-FFF2-40B4-BE49-F238E27FC236}">
                <a16:creationId xmlns:a16="http://schemas.microsoft.com/office/drawing/2014/main" id="{7B7040C1-8260-4E46-8125-6803801F67E1}"/>
              </a:ext>
            </a:extLst>
          </p:cNvPr>
          <p:cNvSpPr>
            <a:spLocks noGrp="1"/>
          </p:cNvSpPr>
          <p:nvPr>
            <p:ph type="pic" sz="quarter" idx="11" hasCustomPrompt="1"/>
          </p:nvPr>
        </p:nvSpPr>
        <p:spPr>
          <a:xfrm>
            <a:off x="4177695" y="341083"/>
            <a:ext cx="3836608" cy="3087917"/>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2" name="Picture Placeholder 8">
            <a:extLst>
              <a:ext uri="{FF2B5EF4-FFF2-40B4-BE49-F238E27FC236}">
                <a16:creationId xmlns:a16="http://schemas.microsoft.com/office/drawing/2014/main" id="{99CB4EB8-5650-4E65-8046-3B5899FBDE2B}"/>
              </a:ext>
            </a:extLst>
          </p:cNvPr>
          <p:cNvSpPr>
            <a:spLocks noGrp="1"/>
          </p:cNvSpPr>
          <p:nvPr>
            <p:ph type="pic" sz="quarter" idx="12" hasCustomPrompt="1"/>
          </p:nvPr>
        </p:nvSpPr>
        <p:spPr>
          <a:xfrm>
            <a:off x="8014305" y="341083"/>
            <a:ext cx="3836608" cy="3087917"/>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3" name="Picture Placeholder 8">
            <a:extLst>
              <a:ext uri="{FF2B5EF4-FFF2-40B4-BE49-F238E27FC236}">
                <a16:creationId xmlns:a16="http://schemas.microsoft.com/office/drawing/2014/main" id="{BDBE91C6-0099-47DC-8612-4A2690656B6D}"/>
              </a:ext>
            </a:extLst>
          </p:cNvPr>
          <p:cNvSpPr>
            <a:spLocks noGrp="1"/>
          </p:cNvSpPr>
          <p:nvPr>
            <p:ph type="pic" sz="quarter" idx="13" hasCustomPrompt="1"/>
          </p:nvPr>
        </p:nvSpPr>
        <p:spPr>
          <a:xfrm>
            <a:off x="341086" y="3429000"/>
            <a:ext cx="3836608" cy="3087917"/>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4" name="Picture Placeholder 8">
            <a:extLst>
              <a:ext uri="{FF2B5EF4-FFF2-40B4-BE49-F238E27FC236}">
                <a16:creationId xmlns:a16="http://schemas.microsoft.com/office/drawing/2014/main" id="{55877CE2-459E-4EE0-AC78-22079139A646}"/>
              </a:ext>
            </a:extLst>
          </p:cNvPr>
          <p:cNvSpPr>
            <a:spLocks noGrp="1"/>
          </p:cNvSpPr>
          <p:nvPr>
            <p:ph type="pic" sz="quarter" idx="14" hasCustomPrompt="1"/>
          </p:nvPr>
        </p:nvSpPr>
        <p:spPr>
          <a:xfrm>
            <a:off x="4177695" y="3429000"/>
            <a:ext cx="3836608" cy="3087917"/>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5" name="Picture Placeholder 8">
            <a:extLst>
              <a:ext uri="{FF2B5EF4-FFF2-40B4-BE49-F238E27FC236}">
                <a16:creationId xmlns:a16="http://schemas.microsoft.com/office/drawing/2014/main" id="{AE2AE03A-1425-4C17-B476-A1ECC6F7A282}"/>
              </a:ext>
            </a:extLst>
          </p:cNvPr>
          <p:cNvSpPr>
            <a:spLocks noGrp="1"/>
          </p:cNvSpPr>
          <p:nvPr>
            <p:ph type="pic" sz="quarter" idx="15" hasCustomPrompt="1"/>
          </p:nvPr>
        </p:nvSpPr>
        <p:spPr>
          <a:xfrm>
            <a:off x="8014305" y="3429000"/>
            <a:ext cx="3836608" cy="3087917"/>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13043559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9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5383343D-9004-40CA-858D-AA7A14E6CDD1}"/>
              </a:ext>
            </a:extLst>
          </p:cNvPr>
          <p:cNvSpPr>
            <a:spLocks noGrp="1"/>
          </p:cNvSpPr>
          <p:nvPr>
            <p:ph type="pic" sz="quarter" idx="10" hasCustomPrompt="1"/>
          </p:nvPr>
        </p:nvSpPr>
        <p:spPr>
          <a:xfrm>
            <a:off x="6836228" y="854247"/>
            <a:ext cx="4517572" cy="5149506"/>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339513960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8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0F62BB6A-8C7B-492E-92EA-39AE05105C51}"/>
              </a:ext>
            </a:extLst>
          </p:cNvPr>
          <p:cNvSpPr>
            <a:spLocks noGrp="1"/>
          </p:cNvSpPr>
          <p:nvPr>
            <p:ph type="pic" sz="quarter" idx="10" hasCustomPrompt="1"/>
          </p:nvPr>
        </p:nvSpPr>
        <p:spPr>
          <a:xfrm>
            <a:off x="7416552" y="854247"/>
            <a:ext cx="3937248" cy="5149506"/>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2456030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7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4FCDFAEF-5952-4CA9-B55D-450374AA0CB6}"/>
              </a:ext>
            </a:extLst>
          </p:cNvPr>
          <p:cNvSpPr>
            <a:spLocks noGrp="1"/>
          </p:cNvSpPr>
          <p:nvPr>
            <p:ph type="pic" sz="quarter" idx="10" hasCustomPrompt="1"/>
          </p:nvPr>
        </p:nvSpPr>
        <p:spPr>
          <a:xfrm>
            <a:off x="0" y="2331720"/>
            <a:ext cx="5596128" cy="4526280"/>
          </a:xfrm>
          <a:custGeom>
            <a:avLst/>
            <a:gdLst>
              <a:gd name="connsiteX0" fmla="*/ 2943646 w 5596128"/>
              <a:gd name="connsiteY0" fmla="*/ 361 h 4526280"/>
              <a:gd name="connsiteX1" fmla="*/ 5424685 w 5596128"/>
              <a:gd name="connsiteY1" fmla="*/ 4334218 h 4526280"/>
              <a:gd name="connsiteX2" fmla="*/ 5369239 w 5596128"/>
              <a:gd name="connsiteY2" fmla="*/ 4526280 h 4526280"/>
              <a:gd name="connsiteX3" fmla="*/ 0 w 5596128"/>
              <a:gd name="connsiteY3" fmla="*/ 4526280 h 4526280"/>
              <a:gd name="connsiteX4" fmla="*/ 0 w 5596128"/>
              <a:gd name="connsiteY4" fmla="*/ 2641512 h 4526280"/>
              <a:gd name="connsiteX5" fmla="*/ 113321 w 5596128"/>
              <a:gd name="connsiteY5" fmla="*/ 2346992 h 4526280"/>
              <a:gd name="connsiteX6" fmla="*/ 2943646 w 5596128"/>
              <a:gd name="connsiteY6" fmla="*/ 361 h 4526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6128" h="4526280">
                <a:moveTo>
                  <a:pt x="2943646" y="361"/>
                </a:moveTo>
                <a:cubicBezTo>
                  <a:pt x="4609451" y="-28646"/>
                  <a:pt x="6114320" y="1694211"/>
                  <a:pt x="5424685" y="4334218"/>
                </a:cubicBezTo>
                <a:lnTo>
                  <a:pt x="5369239" y="4526280"/>
                </a:lnTo>
                <a:lnTo>
                  <a:pt x="0" y="4526280"/>
                </a:lnTo>
                <a:lnTo>
                  <a:pt x="0" y="2641512"/>
                </a:lnTo>
                <a:lnTo>
                  <a:pt x="113321" y="2346992"/>
                </a:lnTo>
                <a:cubicBezTo>
                  <a:pt x="782169" y="731386"/>
                  <a:pt x="1894808" y="18625"/>
                  <a:pt x="2943646" y="361"/>
                </a:cubicBez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165502803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3E1F9D5F-10CB-46AA-B14D-74DCA3E8B132}"/>
              </a:ext>
            </a:extLst>
          </p:cNvPr>
          <p:cNvSpPr>
            <a:spLocks noGrp="1"/>
          </p:cNvSpPr>
          <p:nvPr>
            <p:ph type="pic" sz="quarter" idx="10" hasCustomPrompt="1"/>
          </p:nvPr>
        </p:nvSpPr>
        <p:spPr>
          <a:xfrm>
            <a:off x="6596743" y="2334736"/>
            <a:ext cx="5595257" cy="4523264"/>
          </a:xfrm>
          <a:custGeom>
            <a:avLst/>
            <a:gdLst>
              <a:gd name="connsiteX0" fmla="*/ 2652068 w 5595257"/>
              <a:gd name="connsiteY0" fmla="*/ 361 h 4523264"/>
              <a:gd name="connsiteX1" fmla="*/ 5595257 w 5595257"/>
              <a:gd name="connsiteY1" fmla="*/ 2639754 h 4523264"/>
              <a:gd name="connsiteX2" fmla="*/ 5595257 w 5595257"/>
              <a:gd name="connsiteY2" fmla="*/ 4523264 h 4523264"/>
              <a:gd name="connsiteX3" fmla="*/ 226856 w 5595257"/>
              <a:gd name="connsiteY3" fmla="*/ 4523264 h 4523264"/>
              <a:gd name="connsiteX4" fmla="*/ 171417 w 5595257"/>
              <a:gd name="connsiteY4" fmla="*/ 4331330 h 4523264"/>
              <a:gd name="connsiteX5" fmla="*/ 2652068 w 5595257"/>
              <a:gd name="connsiteY5" fmla="*/ 361 h 4523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95257" h="4523264">
                <a:moveTo>
                  <a:pt x="2652068" y="361"/>
                </a:moveTo>
                <a:cubicBezTo>
                  <a:pt x="3762431" y="19687"/>
                  <a:pt x="4944309" y="817098"/>
                  <a:pt x="5595257" y="2639754"/>
                </a:cubicBezTo>
                <a:lnTo>
                  <a:pt x="5595257" y="4523264"/>
                </a:lnTo>
                <a:lnTo>
                  <a:pt x="226856" y="4523264"/>
                </a:lnTo>
                <a:lnTo>
                  <a:pt x="171417" y="4331330"/>
                </a:lnTo>
                <a:cubicBezTo>
                  <a:pt x="-518110" y="1693082"/>
                  <a:pt x="986525" y="-28626"/>
                  <a:pt x="2652068" y="361"/>
                </a:cubicBez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401385332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1FF22C79-9BAC-4D69-AD84-E3EA387C6156}"/>
              </a:ext>
            </a:extLst>
          </p:cNvPr>
          <p:cNvSpPr>
            <a:spLocks noGrp="1"/>
          </p:cNvSpPr>
          <p:nvPr>
            <p:ph type="pic" sz="quarter" idx="10" hasCustomPrompt="1"/>
          </p:nvPr>
        </p:nvSpPr>
        <p:spPr>
          <a:xfrm>
            <a:off x="4230915" y="838200"/>
            <a:ext cx="7122886" cy="3617686"/>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405330922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6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a:extLst>
              <a:ext uri="{FF2B5EF4-FFF2-40B4-BE49-F238E27FC236}">
                <a16:creationId xmlns:a16="http://schemas.microsoft.com/office/drawing/2014/main" id="{D461BDF1-4D9E-4B01-BC68-CFF10B0EE0F4}"/>
              </a:ext>
            </a:extLst>
          </p:cNvPr>
          <p:cNvSpPr>
            <a:spLocks noGrp="1"/>
          </p:cNvSpPr>
          <p:nvPr>
            <p:ph type="pic" sz="quarter" idx="11" hasCustomPrompt="1"/>
          </p:nvPr>
        </p:nvSpPr>
        <p:spPr>
          <a:xfrm>
            <a:off x="7997372" y="0"/>
            <a:ext cx="4194628" cy="5181600"/>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0" name="Picture Placeholder 8">
            <a:extLst>
              <a:ext uri="{FF2B5EF4-FFF2-40B4-BE49-F238E27FC236}">
                <a16:creationId xmlns:a16="http://schemas.microsoft.com/office/drawing/2014/main" id="{4D6BFE36-488E-4F5C-B3DB-560F5E652110}"/>
              </a:ext>
            </a:extLst>
          </p:cNvPr>
          <p:cNvSpPr>
            <a:spLocks noGrp="1"/>
          </p:cNvSpPr>
          <p:nvPr>
            <p:ph type="pic" sz="quarter" idx="12" hasCustomPrompt="1"/>
          </p:nvPr>
        </p:nvSpPr>
        <p:spPr>
          <a:xfrm>
            <a:off x="0" y="-2"/>
            <a:ext cx="7997370" cy="3506385"/>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5228522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D5FD3DBC-3546-4719-AA0A-93CB838582CB}"/>
              </a:ext>
            </a:extLst>
          </p:cNvPr>
          <p:cNvSpPr>
            <a:spLocks noGrp="1"/>
          </p:cNvSpPr>
          <p:nvPr>
            <p:ph type="pic" sz="quarter" idx="10" hasCustomPrompt="1"/>
          </p:nvPr>
        </p:nvSpPr>
        <p:spPr>
          <a:xfrm>
            <a:off x="341086" y="341083"/>
            <a:ext cx="11509828" cy="6175834"/>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34275929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5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D5FD3DBC-3546-4719-AA0A-93CB838582CB}"/>
              </a:ext>
            </a:extLst>
          </p:cNvPr>
          <p:cNvSpPr>
            <a:spLocks noGrp="1"/>
          </p:cNvSpPr>
          <p:nvPr>
            <p:ph type="pic" sz="quarter" idx="10" hasCustomPrompt="1"/>
          </p:nvPr>
        </p:nvSpPr>
        <p:spPr>
          <a:xfrm>
            <a:off x="341086" y="341083"/>
            <a:ext cx="3011714" cy="6175834"/>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9" name="Picture Placeholder 8">
            <a:extLst>
              <a:ext uri="{FF2B5EF4-FFF2-40B4-BE49-F238E27FC236}">
                <a16:creationId xmlns:a16="http://schemas.microsoft.com/office/drawing/2014/main" id="{3C60DAD9-64F5-47F4-A085-21A5BE9723C9}"/>
              </a:ext>
            </a:extLst>
          </p:cNvPr>
          <p:cNvSpPr>
            <a:spLocks noGrp="1"/>
          </p:cNvSpPr>
          <p:nvPr>
            <p:ph type="pic" sz="quarter" idx="11" hasCustomPrompt="1"/>
          </p:nvPr>
        </p:nvSpPr>
        <p:spPr>
          <a:xfrm>
            <a:off x="3352800" y="341083"/>
            <a:ext cx="3011714" cy="6175834"/>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0" name="Picture Placeholder 8">
            <a:extLst>
              <a:ext uri="{FF2B5EF4-FFF2-40B4-BE49-F238E27FC236}">
                <a16:creationId xmlns:a16="http://schemas.microsoft.com/office/drawing/2014/main" id="{CDC0D433-31F6-4930-A6BC-61CBA539DD2F}"/>
              </a:ext>
            </a:extLst>
          </p:cNvPr>
          <p:cNvSpPr>
            <a:spLocks noGrp="1"/>
          </p:cNvSpPr>
          <p:nvPr>
            <p:ph type="pic" sz="quarter" idx="12" hasCustomPrompt="1"/>
          </p:nvPr>
        </p:nvSpPr>
        <p:spPr>
          <a:xfrm>
            <a:off x="6364514" y="341083"/>
            <a:ext cx="5486400" cy="2954567"/>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29006433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solidFill>
                <a:latin typeface="Montserrat" panose="000005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5234215" y="6277024"/>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
        <p:nvSpPr>
          <p:cNvPr id="7" name="Picture Placeholder 8">
            <a:extLst>
              <a:ext uri="{FF2B5EF4-FFF2-40B4-BE49-F238E27FC236}">
                <a16:creationId xmlns:a16="http://schemas.microsoft.com/office/drawing/2014/main" id="{F8DEEFBE-9083-4D8D-B8AB-2BAB47DE57A6}"/>
              </a:ext>
            </a:extLst>
          </p:cNvPr>
          <p:cNvSpPr>
            <a:spLocks noGrp="1"/>
          </p:cNvSpPr>
          <p:nvPr>
            <p:ph type="pic" sz="quarter" idx="12" hasCustomPrompt="1"/>
          </p:nvPr>
        </p:nvSpPr>
        <p:spPr>
          <a:xfrm>
            <a:off x="812008" y="1995676"/>
            <a:ext cx="2403720" cy="3810240"/>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110161009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D5FD3DBC-3546-4719-AA0A-93CB838582CB}"/>
              </a:ext>
            </a:extLst>
          </p:cNvPr>
          <p:cNvSpPr>
            <a:spLocks noGrp="1"/>
          </p:cNvSpPr>
          <p:nvPr>
            <p:ph type="pic" sz="quarter" idx="10" hasCustomPrompt="1"/>
          </p:nvPr>
        </p:nvSpPr>
        <p:spPr>
          <a:xfrm>
            <a:off x="6096000" y="341083"/>
            <a:ext cx="5754914" cy="6175834"/>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1" name="Picture Placeholder 8">
            <a:extLst>
              <a:ext uri="{FF2B5EF4-FFF2-40B4-BE49-F238E27FC236}">
                <a16:creationId xmlns:a16="http://schemas.microsoft.com/office/drawing/2014/main" id="{7FC33440-4B4B-47BE-B54F-BE7E776A3B6A}"/>
              </a:ext>
            </a:extLst>
          </p:cNvPr>
          <p:cNvSpPr>
            <a:spLocks noGrp="1"/>
          </p:cNvSpPr>
          <p:nvPr>
            <p:ph type="pic" sz="quarter" idx="11" hasCustomPrompt="1"/>
          </p:nvPr>
        </p:nvSpPr>
        <p:spPr>
          <a:xfrm>
            <a:off x="341086" y="341083"/>
            <a:ext cx="2877457" cy="3087915"/>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2" name="Picture Placeholder 8">
            <a:extLst>
              <a:ext uri="{FF2B5EF4-FFF2-40B4-BE49-F238E27FC236}">
                <a16:creationId xmlns:a16="http://schemas.microsoft.com/office/drawing/2014/main" id="{52F9EDBC-D53B-4C36-85DD-F325BBC8CC40}"/>
              </a:ext>
            </a:extLst>
          </p:cNvPr>
          <p:cNvSpPr>
            <a:spLocks noGrp="1"/>
          </p:cNvSpPr>
          <p:nvPr>
            <p:ph type="pic" sz="quarter" idx="12" hasCustomPrompt="1"/>
          </p:nvPr>
        </p:nvSpPr>
        <p:spPr>
          <a:xfrm>
            <a:off x="3218543" y="341083"/>
            <a:ext cx="2877457" cy="3087915"/>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3" name="Picture Placeholder 8">
            <a:extLst>
              <a:ext uri="{FF2B5EF4-FFF2-40B4-BE49-F238E27FC236}">
                <a16:creationId xmlns:a16="http://schemas.microsoft.com/office/drawing/2014/main" id="{BB2FB9B2-6511-4EEC-8B0C-CB9F25399FAC}"/>
              </a:ext>
            </a:extLst>
          </p:cNvPr>
          <p:cNvSpPr>
            <a:spLocks noGrp="1"/>
          </p:cNvSpPr>
          <p:nvPr>
            <p:ph type="pic" sz="quarter" idx="13" hasCustomPrompt="1"/>
          </p:nvPr>
        </p:nvSpPr>
        <p:spPr>
          <a:xfrm>
            <a:off x="341086" y="3429001"/>
            <a:ext cx="2877457" cy="3087915"/>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4" name="Picture Placeholder 8">
            <a:extLst>
              <a:ext uri="{FF2B5EF4-FFF2-40B4-BE49-F238E27FC236}">
                <a16:creationId xmlns:a16="http://schemas.microsoft.com/office/drawing/2014/main" id="{13A55F67-CE37-428F-AED4-E9D7ADDFEF9D}"/>
              </a:ext>
            </a:extLst>
          </p:cNvPr>
          <p:cNvSpPr>
            <a:spLocks noGrp="1"/>
          </p:cNvSpPr>
          <p:nvPr>
            <p:ph type="pic" sz="quarter" idx="14" hasCustomPrompt="1"/>
          </p:nvPr>
        </p:nvSpPr>
        <p:spPr>
          <a:xfrm>
            <a:off x="3218543" y="3429001"/>
            <a:ext cx="2877457" cy="3087915"/>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258727958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6_Section Header">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01AD2A42-E68A-48A7-A3D4-28CEA1BE5CCD}"/>
              </a:ext>
            </a:extLst>
          </p:cNvPr>
          <p:cNvSpPr>
            <a:spLocks noGrp="1"/>
          </p:cNvSpPr>
          <p:nvPr>
            <p:ph type="pic" sz="quarter" idx="10" hasCustomPrompt="1"/>
          </p:nvPr>
        </p:nvSpPr>
        <p:spPr>
          <a:xfrm>
            <a:off x="7955090" y="838199"/>
            <a:ext cx="3392716" cy="3018184"/>
          </a:xfrm>
          <a:custGeom>
            <a:avLst/>
            <a:gdLst>
              <a:gd name="connsiteX0" fmla="*/ 0 w 3392716"/>
              <a:gd name="connsiteY0" fmla="*/ 0 h 3018184"/>
              <a:gd name="connsiteX1" fmla="*/ 3392716 w 3392716"/>
              <a:gd name="connsiteY1" fmla="*/ 0 h 3018184"/>
              <a:gd name="connsiteX2" fmla="*/ 3392716 w 3392716"/>
              <a:gd name="connsiteY2" fmla="*/ 3018184 h 3018184"/>
              <a:gd name="connsiteX3" fmla="*/ 0 w 3392716"/>
              <a:gd name="connsiteY3" fmla="*/ 3018184 h 3018184"/>
            </a:gdLst>
            <a:ahLst/>
            <a:cxnLst>
              <a:cxn ang="0">
                <a:pos x="connsiteX0" y="connsiteY0"/>
              </a:cxn>
              <a:cxn ang="0">
                <a:pos x="connsiteX1" y="connsiteY1"/>
              </a:cxn>
              <a:cxn ang="0">
                <a:pos x="connsiteX2" y="connsiteY2"/>
              </a:cxn>
              <a:cxn ang="0">
                <a:pos x="connsiteX3" y="connsiteY3"/>
              </a:cxn>
            </a:cxnLst>
            <a:rect l="l" t="t" r="r" b="b"/>
            <a:pathLst>
              <a:path w="3392716" h="3018184">
                <a:moveTo>
                  <a:pt x="0" y="0"/>
                </a:moveTo>
                <a:lnTo>
                  <a:pt x="3392716" y="0"/>
                </a:lnTo>
                <a:lnTo>
                  <a:pt x="3392716" y="3018184"/>
                </a:lnTo>
                <a:lnTo>
                  <a:pt x="0" y="3018184"/>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5" name="Picture Placeholder 14">
            <a:extLst>
              <a:ext uri="{FF2B5EF4-FFF2-40B4-BE49-F238E27FC236}">
                <a16:creationId xmlns:a16="http://schemas.microsoft.com/office/drawing/2014/main" id="{D323EE88-5F52-4C99-9A00-1D2AAD17B290}"/>
              </a:ext>
            </a:extLst>
          </p:cNvPr>
          <p:cNvSpPr>
            <a:spLocks noGrp="1"/>
          </p:cNvSpPr>
          <p:nvPr>
            <p:ph type="pic" sz="quarter" idx="11" hasCustomPrompt="1"/>
          </p:nvPr>
        </p:nvSpPr>
        <p:spPr>
          <a:xfrm>
            <a:off x="838199" y="838199"/>
            <a:ext cx="3416105" cy="5181602"/>
          </a:xfrm>
          <a:custGeom>
            <a:avLst/>
            <a:gdLst>
              <a:gd name="connsiteX0" fmla="*/ 0 w 3416105"/>
              <a:gd name="connsiteY0" fmla="*/ 0 h 5181602"/>
              <a:gd name="connsiteX1" fmla="*/ 3416105 w 3416105"/>
              <a:gd name="connsiteY1" fmla="*/ 0 h 5181602"/>
              <a:gd name="connsiteX2" fmla="*/ 3416105 w 3416105"/>
              <a:gd name="connsiteY2" fmla="*/ 5181602 h 5181602"/>
              <a:gd name="connsiteX3" fmla="*/ 0 w 3416105"/>
              <a:gd name="connsiteY3" fmla="*/ 5181602 h 5181602"/>
            </a:gdLst>
            <a:ahLst/>
            <a:cxnLst>
              <a:cxn ang="0">
                <a:pos x="connsiteX0" y="connsiteY0"/>
              </a:cxn>
              <a:cxn ang="0">
                <a:pos x="connsiteX1" y="connsiteY1"/>
              </a:cxn>
              <a:cxn ang="0">
                <a:pos x="connsiteX2" y="connsiteY2"/>
              </a:cxn>
              <a:cxn ang="0">
                <a:pos x="connsiteX3" y="connsiteY3"/>
              </a:cxn>
            </a:cxnLst>
            <a:rect l="l" t="t" r="r" b="b"/>
            <a:pathLst>
              <a:path w="3416105" h="5181602">
                <a:moveTo>
                  <a:pt x="0" y="0"/>
                </a:moveTo>
                <a:lnTo>
                  <a:pt x="3416105" y="0"/>
                </a:lnTo>
                <a:lnTo>
                  <a:pt x="3416105" y="5181602"/>
                </a:lnTo>
                <a:lnTo>
                  <a:pt x="0" y="5181602"/>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6" name="Picture Placeholder 15">
            <a:extLst>
              <a:ext uri="{FF2B5EF4-FFF2-40B4-BE49-F238E27FC236}">
                <a16:creationId xmlns:a16="http://schemas.microsoft.com/office/drawing/2014/main" id="{2DADB664-F9E0-4945-BAFA-C63BB9AD1E40}"/>
              </a:ext>
            </a:extLst>
          </p:cNvPr>
          <p:cNvSpPr>
            <a:spLocks noGrp="1"/>
          </p:cNvSpPr>
          <p:nvPr>
            <p:ph type="pic" sz="quarter" idx="12" hasCustomPrompt="1"/>
          </p:nvPr>
        </p:nvSpPr>
        <p:spPr>
          <a:xfrm>
            <a:off x="4408338" y="838199"/>
            <a:ext cx="3392716" cy="3018184"/>
          </a:xfrm>
          <a:custGeom>
            <a:avLst/>
            <a:gdLst>
              <a:gd name="connsiteX0" fmla="*/ 0 w 3392716"/>
              <a:gd name="connsiteY0" fmla="*/ 0 h 3018184"/>
              <a:gd name="connsiteX1" fmla="*/ 3392716 w 3392716"/>
              <a:gd name="connsiteY1" fmla="*/ 0 h 3018184"/>
              <a:gd name="connsiteX2" fmla="*/ 3392716 w 3392716"/>
              <a:gd name="connsiteY2" fmla="*/ 3018184 h 3018184"/>
              <a:gd name="connsiteX3" fmla="*/ 0 w 3392716"/>
              <a:gd name="connsiteY3" fmla="*/ 3018184 h 3018184"/>
            </a:gdLst>
            <a:ahLst/>
            <a:cxnLst>
              <a:cxn ang="0">
                <a:pos x="connsiteX0" y="connsiteY0"/>
              </a:cxn>
              <a:cxn ang="0">
                <a:pos x="connsiteX1" y="connsiteY1"/>
              </a:cxn>
              <a:cxn ang="0">
                <a:pos x="connsiteX2" y="connsiteY2"/>
              </a:cxn>
              <a:cxn ang="0">
                <a:pos x="connsiteX3" y="connsiteY3"/>
              </a:cxn>
            </a:cxnLst>
            <a:rect l="l" t="t" r="r" b="b"/>
            <a:pathLst>
              <a:path w="3392716" h="3018184">
                <a:moveTo>
                  <a:pt x="0" y="0"/>
                </a:moveTo>
                <a:lnTo>
                  <a:pt x="3392716" y="0"/>
                </a:lnTo>
                <a:lnTo>
                  <a:pt x="3392716" y="3018184"/>
                </a:lnTo>
                <a:lnTo>
                  <a:pt x="0" y="3018184"/>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3" name="Picture Placeholder 8">
            <a:extLst>
              <a:ext uri="{FF2B5EF4-FFF2-40B4-BE49-F238E27FC236}">
                <a16:creationId xmlns:a16="http://schemas.microsoft.com/office/drawing/2014/main" id="{BB2FB9B2-6511-4EEC-8B0C-CB9F25399FAC}"/>
              </a:ext>
            </a:extLst>
          </p:cNvPr>
          <p:cNvSpPr>
            <a:spLocks noGrp="1"/>
          </p:cNvSpPr>
          <p:nvPr>
            <p:ph type="pic" sz="quarter" idx="13" hasCustomPrompt="1"/>
          </p:nvPr>
        </p:nvSpPr>
        <p:spPr>
          <a:xfrm>
            <a:off x="682172" y="9089573"/>
            <a:ext cx="2877457" cy="3087915"/>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4" name="Picture Placeholder 8">
            <a:extLst>
              <a:ext uri="{FF2B5EF4-FFF2-40B4-BE49-F238E27FC236}">
                <a16:creationId xmlns:a16="http://schemas.microsoft.com/office/drawing/2014/main" id="{13A55F67-CE37-428F-AED4-E9D7ADDFEF9D}"/>
              </a:ext>
            </a:extLst>
          </p:cNvPr>
          <p:cNvSpPr>
            <a:spLocks noGrp="1"/>
          </p:cNvSpPr>
          <p:nvPr>
            <p:ph type="pic" sz="quarter" idx="14" hasCustomPrompt="1"/>
          </p:nvPr>
        </p:nvSpPr>
        <p:spPr>
          <a:xfrm>
            <a:off x="3559629" y="9089573"/>
            <a:ext cx="2877457" cy="3087915"/>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218254976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7_Section Header">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6840826A-D8D7-4350-9CFF-05BE5B6D2BAC}"/>
              </a:ext>
            </a:extLst>
          </p:cNvPr>
          <p:cNvSpPr>
            <a:spLocks noGrp="1"/>
          </p:cNvSpPr>
          <p:nvPr>
            <p:ph type="pic" sz="quarter" idx="10" hasCustomPrompt="1"/>
          </p:nvPr>
        </p:nvSpPr>
        <p:spPr>
          <a:xfrm>
            <a:off x="7997370" y="2609263"/>
            <a:ext cx="4194628" cy="2572337"/>
          </a:xfrm>
          <a:custGeom>
            <a:avLst/>
            <a:gdLst>
              <a:gd name="connsiteX0" fmla="*/ 0 w 4194628"/>
              <a:gd name="connsiteY0" fmla="*/ 0 h 2572337"/>
              <a:gd name="connsiteX1" fmla="*/ 4194628 w 4194628"/>
              <a:gd name="connsiteY1" fmla="*/ 0 h 2572337"/>
              <a:gd name="connsiteX2" fmla="*/ 4194628 w 4194628"/>
              <a:gd name="connsiteY2" fmla="*/ 2572337 h 2572337"/>
              <a:gd name="connsiteX3" fmla="*/ 0 w 4194628"/>
              <a:gd name="connsiteY3" fmla="*/ 2572337 h 2572337"/>
            </a:gdLst>
            <a:ahLst/>
            <a:cxnLst>
              <a:cxn ang="0">
                <a:pos x="connsiteX0" y="connsiteY0"/>
              </a:cxn>
              <a:cxn ang="0">
                <a:pos x="connsiteX1" y="connsiteY1"/>
              </a:cxn>
              <a:cxn ang="0">
                <a:pos x="connsiteX2" y="connsiteY2"/>
              </a:cxn>
              <a:cxn ang="0">
                <a:pos x="connsiteX3" y="connsiteY3"/>
              </a:cxn>
            </a:cxnLst>
            <a:rect l="l" t="t" r="r" b="b"/>
            <a:pathLst>
              <a:path w="4194628" h="2572337">
                <a:moveTo>
                  <a:pt x="0" y="0"/>
                </a:moveTo>
                <a:lnTo>
                  <a:pt x="4194628" y="0"/>
                </a:lnTo>
                <a:lnTo>
                  <a:pt x="4194628" y="2572337"/>
                </a:lnTo>
                <a:lnTo>
                  <a:pt x="0" y="2572337"/>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1" name="Picture Placeholder 10">
            <a:extLst>
              <a:ext uri="{FF2B5EF4-FFF2-40B4-BE49-F238E27FC236}">
                <a16:creationId xmlns:a16="http://schemas.microsoft.com/office/drawing/2014/main" id="{17152F0B-933A-4E78-BDCD-A886CC3CBDFA}"/>
              </a:ext>
            </a:extLst>
          </p:cNvPr>
          <p:cNvSpPr>
            <a:spLocks noGrp="1"/>
          </p:cNvSpPr>
          <p:nvPr>
            <p:ph type="pic" sz="quarter" idx="11" hasCustomPrompt="1"/>
          </p:nvPr>
        </p:nvSpPr>
        <p:spPr>
          <a:xfrm>
            <a:off x="0" y="3627165"/>
            <a:ext cx="3351190" cy="3230835"/>
          </a:xfrm>
          <a:custGeom>
            <a:avLst/>
            <a:gdLst>
              <a:gd name="connsiteX0" fmla="*/ 0 w 3351190"/>
              <a:gd name="connsiteY0" fmla="*/ 0 h 3230835"/>
              <a:gd name="connsiteX1" fmla="*/ 3351190 w 3351190"/>
              <a:gd name="connsiteY1" fmla="*/ 0 h 3230835"/>
              <a:gd name="connsiteX2" fmla="*/ 3351190 w 3351190"/>
              <a:gd name="connsiteY2" fmla="*/ 3230835 h 3230835"/>
              <a:gd name="connsiteX3" fmla="*/ 0 w 3351190"/>
              <a:gd name="connsiteY3" fmla="*/ 3230835 h 3230835"/>
            </a:gdLst>
            <a:ahLst/>
            <a:cxnLst>
              <a:cxn ang="0">
                <a:pos x="connsiteX0" y="connsiteY0"/>
              </a:cxn>
              <a:cxn ang="0">
                <a:pos x="connsiteX1" y="connsiteY1"/>
              </a:cxn>
              <a:cxn ang="0">
                <a:pos x="connsiteX2" y="connsiteY2"/>
              </a:cxn>
              <a:cxn ang="0">
                <a:pos x="connsiteX3" y="connsiteY3"/>
              </a:cxn>
            </a:cxnLst>
            <a:rect l="l" t="t" r="r" b="b"/>
            <a:pathLst>
              <a:path w="3351190" h="3230835">
                <a:moveTo>
                  <a:pt x="0" y="0"/>
                </a:moveTo>
                <a:lnTo>
                  <a:pt x="3351190" y="0"/>
                </a:lnTo>
                <a:lnTo>
                  <a:pt x="3351190" y="3230835"/>
                </a:lnTo>
                <a:lnTo>
                  <a:pt x="0" y="3230835"/>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2" name="Picture Placeholder 11">
            <a:extLst>
              <a:ext uri="{FF2B5EF4-FFF2-40B4-BE49-F238E27FC236}">
                <a16:creationId xmlns:a16="http://schemas.microsoft.com/office/drawing/2014/main" id="{EB7CF56B-0AAB-4ADF-9087-078A23985DE2}"/>
              </a:ext>
            </a:extLst>
          </p:cNvPr>
          <p:cNvSpPr>
            <a:spLocks noGrp="1"/>
          </p:cNvSpPr>
          <p:nvPr>
            <p:ph type="pic" sz="quarter" idx="12" hasCustomPrompt="1"/>
          </p:nvPr>
        </p:nvSpPr>
        <p:spPr>
          <a:xfrm>
            <a:off x="-2" y="1"/>
            <a:ext cx="3351190" cy="3506383"/>
          </a:xfrm>
          <a:custGeom>
            <a:avLst/>
            <a:gdLst>
              <a:gd name="connsiteX0" fmla="*/ 0 w 3351190"/>
              <a:gd name="connsiteY0" fmla="*/ 0 h 3506383"/>
              <a:gd name="connsiteX1" fmla="*/ 3351190 w 3351190"/>
              <a:gd name="connsiteY1" fmla="*/ 0 h 3506383"/>
              <a:gd name="connsiteX2" fmla="*/ 3351190 w 3351190"/>
              <a:gd name="connsiteY2" fmla="*/ 3506383 h 3506383"/>
              <a:gd name="connsiteX3" fmla="*/ 0 w 3351190"/>
              <a:gd name="connsiteY3" fmla="*/ 3506383 h 3506383"/>
            </a:gdLst>
            <a:ahLst/>
            <a:cxnLst>
              <a:cxn ang="0">
                <a:pos x="connsiteX0" y="connsiteY0"/>
              </a:cxn>
              <a:cxn ang="0">
                <a:pos x="connsiteX1" y="connsiteY1"/>
              </a:cxn>
              <a:cxn ang="0">
                <a:pos x="connsiteX2" y="connsiteY2"/>
              </a:cxn>
              <a:cxn ang="0">
                <a:pos x="connsiteX3" y="connsiteY3"/>
              </a:cxn>
            </a:cxnLst>
            <a:rect l="l" t="t" r="r" b="b"/>
            <a:pathLst>
              <a:path w="3351190" h="3506383">
                <a:moveTo>
                  <a:pt x="0" y="0"/>
                </a:moveTo>
                <a:lnTo>
                  <a:pt x="3351190" y="0"/>
                </a:lnTo>
                <a:lnTo>
                  <a:pt x="3351190" y="3506383"/>
                </a:lnTo>
                <a:lnTo>
                  <a:pt x="0" y="3506383"/>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9" name="Picture Placeholder 18">
            <a:extLst>
              <a:ext uri="{FF2B5EF4-FFF2-40B4-BE49-F238E27FC236}">
                <a16:creationId xmlns:a16="http://schemas.microsoft.com/office/drawing/2014/main" id="{6D9369CB-2FFC-49CE-9BCD-199C50C356B8}"/>
              </a:ext>
            </a:extLst>
          </p:cNvPr>
          <p:cNvSpPr>
            <a:spLocks noGrp="1"/>
          </p:cNvSpPr>
          <p:nvPr>
            <p:ph type="pic" sz="quarter" idx="14" hasCustomPrompt="1"/>
          </p:nvPr>
        </p:nvSpPr>
        <p:spPr>
          <a:xfrm>
            <a:off x="7997371" y="1"/>
            <a:ext cx="4194628" cy="2554514"/>
          </a:xfrm>
          <a:custGeom>
            <a:avLst/>
            <a:gdLst>
              <a:gd name="connsiteX0" fmla="*/ 0 w 4194628"/>
              <a:gd name="connsiteY0" fmla="*/ 0 h 2554514"/>
              <a:gd name="connsiteX1" fmla="*/ 4194628 w 4194628"/>
              <a:gd name="connsiteY1" fmla="*/ 0 h 2554514"/>
              <a:gd name="connsiteX2" fmla="*/ 4194628 w 4194628"/>
              <a:gd name="connsiteY2" fmla="*/ 2554514 h 2554514"/>
              <a:gd name="connsiteX3" fmla="*/ 0 w 4194628"/>
              <a:gd name="connsiteY3" fmla="*/ 2554514 h 2554514"/>
            </a:gdLst>
            <a:ahLst/>
            <a:cxnLst>
              <a:cxn ang="0">
                <a:pos x="connsiteX0" y="connsiteY0"/>
              </a:cxn>
              <a:cxn ang="0">
                <a:pos x="connsiteX1" y="connsiteY1"/>
              </a:cxn>
              <a:cxn ang="0">
                <a:pos x="connsiteX2" y="connsiteY2"/>
              </a:cxn>
              <a:cxn ang="0">
                <a:pos x="connsiteX3" y="connsiteY3"/>
              </a:cxn>
            </a:cxnLst>
            <a:rect l="l" t="t" r="r" b="b"/>
            <a:pathLst>
              <a:path w="4194628" h="2554514">
                <a:moveTo>
                  <a:pt x="0" y="0"/>
                </a:moveTo>
                <a:lnTo>
                  <a:pt x="4194628" y="0"/>
                </a:lnTo>
                <a:lnTo>
                  <a:pt x="4194628" y="2554514"/>
                </a:lnTo>
                <a:lnTo>
                  <a:pt x="0" y="2554514"/>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393641635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8_Section Header">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0DDB2D78-314B-48F5-B46D-BB40081ED4C2}"/>
              </a:ext>
            </a:extLst>
          </p:cNvPr>
          <p:cNvSpPr>
            <a:spLocks noGrp="1"/>
          </p:cNvSpPr>
          <p:nvPr>
            <p:ph type="pic" sz="quarter" idx="10" hasCustomPrompt="1"/>
          </p:nvPr>
        </p:nvSpPr>
        <p:spPr>
          <a:xfrm>
            <a:off x="3813156" y="3512681"/>
            <a:ext cx="2648336" cy="2978636"/>
          </a:xfrm>
          <a:custGeom>
            <a:avLst/>
            <a:gdLst>
              <a:gd name="connsiteX0" fmla="*/ 0 w 2648336"/>
              <a:gd name="connsiteY0" fmla="*/ 0 h 2978636"/>
              <a:gd name="connsiteX1" fmla="*/ 2648336 w 2648336"/>
              <a:gd name="connsiteY1" fmla="*/ 0 h 2978636"/>
              <a:gd name="connsiteX2" fmla="*/ 2648336 w 2648336"/>
              <a:gd name="connsiteY2" fmla="*/ 2978636 h 2978636"/>
              <a:gd name="connsiteX3" fmla="*/ 0 w 2648336"/>
              <a:gd name="connsiteY3" fmla="*/ 2978636 h 2978636"/>
            </a:gdLst>
            <a:ahLst/>
            <a:cxnLst>
              <a:cxn ang="0">
                <a:pos x="connsiteX0" y="connsiteY0"/>
              </a:cxn>
              <a:cxn ang="0">
                <a:pos x="connsiteX1" y="connsiteY1"/>
              </a:cxn>
              <a:cxn ang="0">
                <a:pos x="connsiteX2" y="connsiteY2"/>
              </a:cxn>
              <a:cxn ang="0">
                <a:pos x="connsiteX3" y="connsiteY3"/>
              </a:cxn>
            </a:cxnLst>
            <a:rect l="l" t="t" r="r" b="b"/>
            <a:pathLst>
              <a:path w="2648336" h="2978636">
                <a:moveTo>
                  <a:pt x="0" y="0"/>
                </a:moveTo>
                <a:lnTo>
                  <a:pt x="2648336" y="0"/>
                </a:lnTo>
                <a:lnTo>
                  <a:pt x="2648336" y="2978636"/>
                </a:lnTo>
                <a:lnTo>
                  <a:pt x="0" y="2978636"/>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3" name="Picture Placeholder 12">
            <a:extLst>
              <a:ext uri="{FF2B5EF4-FFF2-40B4-BE49-F238E27FC236}">
                <a16:creationId xmlns:a16="http://schemas.microsoft.com/office/drawing/2014/main" id="{32D8BC41-9544-4B9D-A86F-363362715031}"/>
              </a:ext>
            </a:extLst>
          </p:cNvPr>
          <p:cNvSpPr>
            <a:spLocks noGrp="1"/>
          </p:cNvSpPr>
          <p:nvPr>
            <p:ph type="pic" sz="quarter" idx="12" hasCustomPrompt="1"/>
          </p:nvPr>
        </p:nvSpPr>
        <p:spPr>
          <a:xfrm>
            <a:off x="341086" y="3512681"/>
            <a:ext cx="3276757" cy="2978636"/>
          </a:xfrm>
          <a:custGeom>
            <a:avLst/>
            <a:gdLst>
              <a:gd name="connsiteX0" fmla="*/ 0 w 3276757"/>
              <a:gd name="connsiteY0" fmla="*/ 0 h 2978636"/>
              <a:gd name="connsiteX1" fmla="*/ 3276757 w 3276757"/>
              <a:gd name="connsiteY1" fmla="*/ 0 h 2978636"/>
              <a:gd name="connsiteX2" fmla="*/ 3276757 w 3276757"/>
              <a:gd name="connsiteY2" fmla="*/ 2978636 h 2978636"/>
              <a:gd name="connsiteX3" fmla="*/ 0 w 3276757"/>
              <a:gd name="connsiteY3" fmla="*/ 2978636 h 2978636"/>
            </a:gdLst>
            <a:ahLst/>
            <a:cxnLst>
              <a:cxn ang="0">
                <a:pos x="connsiteX0" y="connsiteY0"/>
              </a:cxn>
              <a:cxn ang="0">
                <a:pos x="connsiteX1" y="connsiteY1"/>
              </a:cxn>
              <a:cxn ang="0">
                <a:pos x="connsiteX2" y="connsiteY2"/>
              </a:cxn>
              <a:cxn ang="0">
                <a:pos x="connsiteX3" y="connsiteY3"/>
              </a:cxn>
            </a:cxnLst>
            <a:rect l="l" t="t" r="r" b="b"/>
            <a:pathLst>
              <a:path w="3276757" h="2978636">
                <a:moveTo>
                  <a:pt x="0" y="0"/>
                </a:moveTo>
                <a:lnTo>
                  <a:pt x="3276757" y="0"/>
                </a:lnTo>
                <a:lnTo>
                  <a:pt x="3276757" y="2978636"/>
                </a:lnTo>
                <a:lnTo>
                  <a:pt x="0" y="2978636"/>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9" name="Picture Placeholder 8">
            <a:extLst>
              <a:ext uri="{FF2B5EF4-FFF2-40B4-BE49-F238E27FC236}">
                <a16:creationId xmlns:a16="http://schemas.microsoft.com/office/drawing/2014/main" id="{2B6B0E82-8A4A-4A8B-BAEF-ED91EAC773FA}"/>
              </a:ext>
            </a:extLst>
          </p:cNvPr>
          <p:cNvSpPr>
            <a:spLocks noGrp="1"/>
          </p:cNvSpPr>
          <p:nvPr>
            <p:ph type="pic" sz="quarter" idx="14" hasCustomPrompt="1"/>
          </p:nvPr>
        </p:nvSpPr>
        <p:spPr>
          <a:xfrm>
            <a:off x="6688878" y="341081"/>
            <a:ext cx="5162037" cy="6150235"/>
          </a:xfrm>
          <a:custGeom>
            <a:avLst/>
            <a:gdLst>
              <a:gd name="connsiteX0" fmla="*/ 0 w 5162037"/>
              <a:gd name="connsiteY0" fmla="*/ 0 h 6150235"/>
              <a:gd name="connsiteX1" fmla="*/ 5162037 w 5162037"/>
              <a:gd name="connsiteY1" fmla="*/ 0 h 6150235"/>
              <a:gd name="connsiteX2" fmla="*/ 5162037 w 5162037"/>
              <a:gd name="connsiteY2" fmla="*/ 6150235 h 6150235"/>
              <a:gd name="connsiteX3" fmla="*/ 0 w 5162037"/>
              <a:gd name="connsiteY3" fmla="*/ 6150235 h 6150235"/>
            </a:gdLst>
            <a:ahLst/>
            <a:cxnLst>
              <a:cxn ang="0">
                <a:pos x="connsiteX0" y="connsiteY0"/>
              </a:cxn>
              <a:cxn ang="0">
                <a:pos x="connsiteX1" y="connsiteY1"/>
              </a:cxn>
              <a:cxn ang="0">
                <a:pos x="connsiteX2" y="connsiteY2"/>
              </a:cxn>
              <a:cxn ang="0">
                <a:pos x="connsiteX3" y="connsiteY3"/>
              </a:cxn>
            </a:cxnLst>
            <a:rect l="l" t="t" r="r" b="b"/>
            <a:pathLst>
              <a:path w="5162037" h="6150235">
                <a:moveTo>
                  <a:pt x="0" y="0"/>
                </a:moveTo>
                <a:lnTo>
                  <a:pt x="5162037" y="0"/>
                </a:lnTo>
                <a:lnTo>
                  <a:pt x="5162037" y="6150235"/>
                </a:lnTo>
                <a:lnTo>
                  <a:pt x="0" y="6150235"/>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61913668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9_Section Header">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3810F585-810F-44E5-AFD3-DAC50D79E9D4}"/>
              </a:ext>
            </a:extLst>
          </p:cNvPr>
          <p:cNvSpPr>
            <a:spLocks noGrp="1"/>
          </p:cNvSpPr>
          <p:nvPr>
            <p:ph type="pic" sz="quarter" idx="15" hasCustomPrompt="1"/>
          </p:nvPr>
        </p:nvSpPr>
        <p:spPr>
          <a:xfrm>
            <a:off x="6096001" y="1818708"/>
            <a:ext cx="2486991" cy="1978592"/>
          </a:xfrm>
          <a:custGeom>
            <a:avLst/>
            <a:gdLst>
              <a:gd name="connsiteX0" fmla="*/ 0 w 2486991"/>
              <a:gd name="connsiteY0" fmla="*/ 0 h 1978592"/>
              <a:gd name="connsiteX1" fmla="*/ 2486991 w 2486991"/>
              <a:gd name="connsiteY1" fmla="*/ 0 h 1978592"/>
              <a:gd name="connsiteX2" fmla="*/ 2486991 w 2486991"/>
              <a:gd name="connsiteY2" fmla="*/ 1978592 h 1978592"/>
              <a:gd name="connsiteX3" fmla="*/ 0 w 2486991"/>
              <a:gd name="connsiteY3" fmla="*/ 1978592 h 1978592"/>
            </a:gdLst>
            <a:ahLst/>
            <a:cxnLst>
              <a:cxn ang="0">
                <a:pos x="connsiteX0" y="connsiteY0"/>
              </a:cxn>
              <a:cxn ang="0">
                <a:pos x="connsiteX1" y="connsiteY1"/>
              </a:cxn>
              <a:cxn ang="0">
                <a:pos x="connsiteX2" y="connsiteY2"/>
              </a:cxn>
              <a:cxn ang="0">
                <a:pos x="connsiteX3" y="connsiteY3"/>
              </a:cxn>
            </a:cxnLst>
            <a:rect l="l" t="t" r="r" b="b"/>
            <a:pathLst>
              <a:path w="2486991" h="1978592">
                <a:moveTo>
                  <a:pt x="0" y="0"/>
                </a:moveTo>
                <a:lnTo>
                  <a:pt x="2486991" y="0"/>
                </a:lnTo>
                <a:lnTo>
                  <a:pt x="2486991" y="1978592"/>
                </a:lnTo>
                <a:lnTo>
                  <a:pt x="0" y="1978592"/>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4" name="Picture Placeholder 13">
            <a:extLst>
              <a:ext uri="{FF2B5EF4-FFF2-40B4-BE49-F238E27FC236}">
                <a16:creationId xmlns:a16="http://schemas.microsoft.com/office/drawing/2014/main" id="{8C94B9B2-8B9D-494C-969F-F56B97B2A625}"/>
              </a:ext>
            </a:extLst>
          </p:cNvPr>
          <p:cNvSpPr>
            <a:spLocks noGrp="1"/>
          </p:cNvSpPr>
          <p:nvPr>
            <p:ph type="pic" sz="quarter" idx="10" hasCustomPrompt="1"/>
          </p:nvPr>
        </p:nvSpPr>
        <p:spPr>
          <a:xfrm>
            <a:off x="838201" y="2789390"/>
            <a:ext cx="2256459" cy="1648126"/>
          </a:xfrm>
          <a:custGeom>
            <a:avLst/>
            <a:gdLst>
              <a:gd name="connsiteX0" fmla="*/ 0 w 2256459"/>
              <a:gd name="connsiteY0" fmla="*/ 0 h 1648126"/>
              <a:gd name="connsiteX1" fmla="*/ 2256459 w 2256459"/>
              <a:gd name="connsiteY1" fmla="*/ 0 h 1648126"/>
              <a:gd name="connsiteX2" fmla="*/ 2256459 w 2256459"/>
              <a:gd name="connsiteY2" fmla="*/ 1648126 h 1648126"/>
              <a:gd name="connsiteX3" fmla="*/ 0 w 2256459"/>
              <a:gd name="connsiteY3" fmla="*/ 1648126 h 1648126"/>
            </a:gdLst>
            <a:ahLst/>
            <a:cxnLst>
              <a:cxn ang="0">
                <a:pos x="connsiteX0" y="connsiteY0"/>
              </a:cxn>
              <a:cxn ang="0">
                <a:pos x="connsiteX1" y="connsiteY1"/>
              </a:cxn>
              <a:cxn ang="0">
                <a:pos x="connsiteX2" y="connsiteY2"/>
              </a:cxn>
              <a:cxn ang="0">
                <a:pos x="connsiteX3" y="connsiteY3"/>
              </a:cxn>
            </a:cxnLst>
            <a:rect l="l" t="t" r="r" b="b"/>
            <a:pathLst>
              <a:path w="2256459" h="1648126">
                <a:moveTo>
                  <a:pt x="0" y="0"/>
                </a:moveTo>
                <a:lnTo>
                  <a:pt x="2256459" y="0"/>
                </a:lnTo>
                <a:lnTo>
                  <a:pt x="2256459" y="1648126"/>
                </a:lnTo>
                <a:lnTo>
                  <a:pt x="0" y="1648126"/>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5" name="Picture Placeholder 14">
            <a:extLst>
              <a:ext uri="{FF2B5EF4-FFF2-40B4-BE49-F238E27FC236}">
                <a16:creationId xmlns:a16="http://schemas.microsoft.com/office/drawing/2014/main" id="{69B0B045-3BEA-4069-B751-B9A760302E66}"/>
              </a:ext>
            </a:extLst>
          </p:cNvPr>
          <p:cNvSpPr>
            <a:spLocks noGrp="1"/>
          </p:cNvSpPr>
          <p:nvPr>
            <p:ph type="pic" sz="quarter" idx="12" hasCustomPrompt="1"/>
          </p:nvPr>
        </p:nvSpPr>
        <p:spPr>
          <a:xfrm>
            <a:off x="3325190" y="2789390"/>
            <a:ext cx="2256459" cy="1648126"/>
          </a:xfrm>
          <a:custGeom>
            <a:avLst/>
            <a:gdLst>
              <a:gd name="connsiteX0" fmla="*/ 0 w 2256459"/>
              <a:gd name="connsiteY0" fmla="*/ 0 h 1648126"/>
              <a:gd name="connsiteX1" fmla="*/ 2256459 w 2256459"/>
              <a:gd name="connsiteY1" fmla="*/ 0 h 1648126"/>
              <a:gd name="connsiteX2" fmla="*/ 2256459 w 2256459"/>
              <a:gd name="connsiteY2" fmla="*/ 1648126 h 1648126"/>
              <a:gd name="connsiteX3" fmla="*/ 0 w 2256459"/>
              <a:gd name="connsiteY3" fmla="*/ 1648126 h 1648126"/>
            </a:gdLst>
            <a:ahLst/>
            <a:cxnLst>
              <a:cxn ang="0">
                <a:pos x="connsiteX0" y="connsiteY0"/>
              </a:cxn>
              <a:cxn ang="0">
                <a:pos x="connsiteX1" y="connsiteY1"/>
              </a:cxn>
              <a:cxn ang="0">
                <a:pos x="connsiteX2" y="connsiteY2"/>
              </a:cxn>
              <a:cxn ang="0">
                <a:pos x="connsiteX3" y="connsiteY3"/>
              </a:cxn>
            </a:cxnLst>
            <a:rect l="l" t="t" r="r" b="b"/>
            <a:pathLst>
              <a:path w="2256459" h="1648126">
                <a:moveTo>
                  <a:pt x="0" y="0"/>
                </a:moveTo>
                <a:lnTo>
                  <a:pt x="2256459" y="0"/>
                </a:lnTo>
                <a:lnTo>
                  <a:pt x="2256459" y="1648126"/>
                </a:lnTo>
                <a:lnTo>
                  <a:pt x="0" y="1648126"/>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2" name="Picture Placeholder 11">
            <a:extLst>
              <a:ext uri="{FF2B5EF4-FFF2-40B4-BE49-F238E27FC236}">
                <a16:creationId xmlns:a16="http://schemas.microsoft.com/office/drawing/2014/main" id="{BD40F01F-868E-483A-84BF-4C15D519D549}"/>
              </a:ext>
            </a:extLst>
          </p:cNvPr>
          <p:cNvSpPr>
            <a:spLocks noGrp="1"/>
          </p:cNvSpPr>
          <p:nvPr>
            <p:ph type="pic" sz="quarter" idx="14" hasCustomPrompt="1"/>
          </p:nvPr>
        </p:nvSpPr>
        <p:spPr>
          <a:xfrm>
            <a:off x="6096000" y="3911614"/>
            <a:ext cx="5257800" cy="2209020"/>
          </a:xfrm>
          <a:custGeom>
            <a:avLst/>
            <a:gdLst>
              <a:gd name="connsiteX0" fmla="*/ 0 w 5257800"/>
              <a:gd name="connsiteY0" fmla="*/ 0 h 2209020"/>
              <a:gd name="connsiteX1" fmla="*/ 5257800 w 5257800"/>
              <a:gd name="connsiteY1" fmla="*/ 0 h 2209020"/>
              <a:gd name="connsiteX2" fmla="*/ 5257800 w 5257800"/>
              <a:gd name="connsiteY2" fmla="*/ 2209020 h 2209020"/>
              <a:gd name="connsiteX3" fmla="*/ 0 w 5257800"/>
              <a:gd name="connsiteY3" fmla="*/ 2209020 h 2209020"/>
            </a:gdLst>
            <a:ahLst/>
            <a:cxnLst>
              <a:cxn ang="0">
                <a:pos x="connsiteX0" y="connsiteY0"/>
              </a:cxn>
              <a:cxn ang="0">
                <a:pos x="connsiteX1" y="connsiteY1"/>
              </a:cxn>
              <a:cxn ang="0">
                <a:pos x="connsiteX2" y="connsiteY2"/>
              </a:cxn>
              <a:cxn ang="0">
                <a:pos x="connsiteX3" y="connsiteY3"/>
              </a:cxn>
            </a:cxnLst>
            <a:rect l="l" t="t" r="r" b="b"/>
            <a:pathLst>
              <a:path w="5257800" h="2209020">
                <a:moveTo>
                  <a:pt x="0" y="0"/>
                </a:moveTo>
                <a:lnTo>
                  <a:pt x="5257800" y="0"/>
                </a:lnTo>
                <a:lnTo>
                  <a:pt x="5257800" y="2209020"/>
                </a:lnTo>
                <a:lnTo>
                  <a:pt x="0" y="2209020"/>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9" name="Picture Placeholder 18">
            <a:extLst>
              <a:ext uri="{FF2B5EF4-FFF2-40B4-BE49-F238E27FC236}">
                <a16:creationId xmlns:a16="http://schemas.microsoft.com/office/drawing/2014/main" id="{83AFA447-AF2B-48F7-AB0E-FECCE283F1C4}"/>
              </a:ext>
            </a:extLst>
          </p:cNvPr>
          <p:cNvSpPr>
            <a:spLocks noGrp="1"/>
          </p:cNvSpPr>
          <p:nvPr>
            <p:ph type="pic" sz="quarter" idx="16" hasCustomPrompt="1"/>
          </p:nvPr>
        </p:nvSpPr>
        <p:spPr>
          <a:xfrm>
            <a:off x="8724900" y="1818708"/>
            <a:ext cx="2628900" cy="1978592"/>
          </a:xfrm>
          <a:custGeom>
            <a:avLst/>
            <a:gdLst>
              <a:gd name="connsiteX0" fmla="*/ 0 w 2628900"/>
              <a:gd name="connsiteY0" fmla="*/ 0 h 1978592"/>
              <a:gd name="connsiteX1" fmla="*/ 2628900 w 2628900"/>
              <a:gd name="connsiteY1" fmla="*/ 0 h 1978592"/>
              <a:gd name="connsiteX2" fmla="*/ 2628900 w 2628900"/>
              <a:gd name="connsiteY2" fmla="*/ 1978592 h 1978592"/>
              <a:gd name="connsiteX3" fmla="*/ 0 w 2628900"/>
              <a:gd name="connsiteY3" fmla="*/ 1978592 h 1978592"/>
            </a:gdLst>
            <a:ahLst/>
            <a:cxnLst>
              <a:cxn ang="0">
                <a:pos x="connsiteX0" y="connsiteY0"/>
              </a:cxn>
              <a:cxn ang="0">
                <a:pos x="connsiteX1" y="connsiteY1"/>
              </a:cxn>
              <a:cxn ang="0">
                <a:pos x="connsiteX2" y="connsiteY2"/>
              </a:cxn>
              <a:cxn ang="0">
                <a:pos x="connsiteX3" y="connsiteY3"/>
              </a:cxn>
            </a:cxnLst>
            <a:rect l="l" t="t" r="r" b="b"/>
            <a:pathLst>
              <a:path w="2628900" h="1978592">
                <a:moveTo>
                  <a:pt x="0" y="0"/>
                </a:moveTo>
                <a:lnTo>
                  <a:pt x="2628900" y="0"/>
                </a:lnTo>
                <a:lnTo>
                  <a:pt x="2628900" y="1978592"/>
                </a:lnTo>
                <a:lnTo>
                  <a:pt x="0" y="1978592"/>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177383454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0_Section Head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A3C8AA67-67BF-4095-990E-4D91C70AEA2C}"/>
              </a:ext>
            </a:extLst>
          </p:cNvPr>
          <p:cNvSpPr>
            <a:spLocks noGrp="1"/>
          </p:cNvSpPr>
          <p:nvPr>
            <p:ph type="pic" sz="quarter" idx="14" hasCustomPrompt="1"/>
          </p:nvPr>
        </p:nvSpPr>
        <p:spPr>
          <a:xfrm>
            <a:off x="6209412" y="995382"/>
            <a:ext cx="5179021" cy="4867236"/>
          </a:xfrm>
          <a:custGeom>
            <a:avLst/>
            <a:gdLst>
              <a:gd name="connsiteX0" fmla="*/ 0 w 5179021"/>
              <a:gd name="connsiteY0" fmla="*/ 0 h 4867236"/>
              <a:gd name="connsiteX1" fmla="*/ 5179021 w 5179021"/>
              <a:gd name="connsiteY1" fmla="*/ 0 h 4867236"/>
              <a:gd name="connsiteX2" fmla="*/ 5179021 w 5179021"/>
              <a:gd name="connsiteY2" fmla="*/ 4867236 h 4867236"/>
              <a:gd name="connsiteX3" fmla="*/ 0 w 5179021"/>
              <a:gd name="connsiteY3" fmla="*/ 4867236 h 4867236"/>
            </a:gdLst>
            <a:ahLst/>
            <a:cxnLst>
              <a:cxn ang="0">
                <a:pos x="connsiteX0" y="connsiteY0"/>
              </a:cxn>
              <a:cxn ang="0">
                <a:pos x="connsiteX1" y="connsiteY1"/>
              </a:cxn>
              <a:cxn ang="0">
                <a:pos x="connsiteX2" y="connsiteY2"/>
              </a:cxn>
              <a:cxn ang="0">
                <a:pos x="connsiteX3" y="connsiteY3"/>
              </a:cxn>
            </a:cxnLst>
            <a:rect l="l" t="t" r="r" b="b"/>
            <a:pathLst>
              <a:path w="5179021" h="4867236">
                <a:moveTo>
                  <a:pt x="0" y="0"/>
                </a:moveTo>
                <a:lnTo>
                  <a:pt x="5179021" y="0"/>
                </a:lnTo>
                <a:lnTo>
                  <a:pt x="5179021" y="4867236"/>
                </a:lnTo>
                <a:lnTo>
                  <a:pt x="0" y="4867236"/>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368382532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1_Section Header">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3C2D000-5B14-4036-8BF8-3665F1E8E6A6}"/>
              </a:ext>
            </a:extLst>
          </p:cNvPr>
          <p:cNvSpPr>
            <a:spLocks noGrp="1"/>
          </p:cNvSpPr>
          <p:nvPr>
            <p:ph type="pic" sz="quarter" idx="16" hasCustomPrompt="1"/>
          </p:nvPr>
        </p:nvSpPr>
        <p:spPr>
          <a:xfrm>
            <a:off x="838200" y="4053909"/>
            <a:ext cx="2463800" cy="2114662"/>
          </a:xfrm>
          <a:custGeom>
            <a:avLst/>
            <a:gdLst>
              <a:gd name="connsiteX0" fmla="*/ 0 w 2463800"/>
              <a:gd name="connsiteY0" fmla="*/ 0 h 2114662"/>
              <a:gd name="connsiteX1" fmla="*/ 2463800 w 2463800"/>
              <a:gd name="connsiteY1" fmla="*/ 0 h 2114662"/>
              <a:gd name="connsiteX2" fmla="*/ 2463800 w 2463800"/>
              <a:gd name="connsiteY2" fmla="*/ 2114662 h 2114662"/>
              <a:gd name="connsiteX3" fmla="*/ 0 w 2463800"/>
              <a:gd name="connsiteY3" fmla="*/ 2114662 h 2114662"/>
            </a:gdLst>
            <a:ahLst/>
            <a:cxnLst>
              <a:cxn ang="0">
                <a:pos x="connsiteX0" y="connsiteY0"/>
              </a:cxn>
              <a:cxn ang="0">
                <a:pos x="connsiteX1" y="connsiteY1"/>
              </a:cxn>
              <a:cxn ang="0">
                <a:pos x="connsiteX2" y="connsiteY2"/>
              </a:cxn>
              <a:cxn ang="0">
                <a:pos x="connsiteX3" y="connsiteY3"/>
              </a:cxn>
            </a:cxnLst>
            <a:rect l="l" t="t" r="r" b="b"/>
            <a:pathLst>
              <a:path w="2463800" h="2114662">
                <a:moveTo>
                  <a:pt x="0" y="0"/>
                </a:moveTo>
                <a:lnTo>
                  <a:pt x="2463800" y="0"/>
                </a:lnTo>
                <a:lnTo>
                  <a:pt x="2463800" y="2114662"/>
                </a:lnTo>
                <a:lnTo>
                  <a:pt x="0" y="2114662"/>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6" name="Picture Placeholder 5">
            <a:extLst>
              <a:ext uri="{FF2B5EF4-FFF2-40B4-BE49-F238E27FC236}">
                <a16:creationId xmlns:a16="http://schemas.microsoft.com/office/drawing/2014/main" id="{9ADBECA4-EF81-4981-86E6-2998053573F0}"/>
              </a:ext>
            </a:extLst>
          </p:cNvPr>
          <p:cNvSpPr>
            <a:spLocks noGrp="1"/>
          </p:cNvSpPr>
          <p:nvPr>
            <p:ph type="pic" sz="quarter" idx="14" hasCustomPrompt="1"/>
          </p:nvPr>
        </p:nvSpPr>
        <p:spPr>
          <a:xfrm>
            <a:off x="838200" y="1818709"/>
            <a:ext cx="5695950" cy="2114662"/>
          </a:xfrm>
          <a:custGeom>
            <a:avLst/>
            <a:gdLst>
              <a:gd name="connsiteX0" fmla="*/ 0 w 5695950"/>
              <a:gd name="connsiteY0" fmla="*/ 0 h 2114662"/>
              <a:gd name="connsiteX1" fmla="*/ 5695950 w 5695950"/>
              <a:gd name="connsiteY1" fmla="*/ 0 h 2114662"/>
              <a:gd name="connsiteX2" fmla="*/ 5695950 w 5695950"/>
              <a:gd name="connsiteY2" fmla="*/ 2114662 h 2114662"/>
              <a:gd name="connsiteX3" fmla="*/ 0 w 5695950"/>
              <a:gd name="connsiteY3" fmla="*/ 2114662 h 2114662"/>
            </a:gdLst>
            <a:ahLst/>
            <a:cxnLst>
              <a:cxn ang="0">
                <a:pos x="connsiteX0" y="connsiteY0"/>
              </a:cxn>
              <a:cxn ang="0">
                <a:pos x="connsiteX1" y="connsiteY1"/>
              </a:cxn>
              <a:cxn ang="0">
                <a:pos x="connsiteX2" y="connsiteY2"/>
              </a:cxn>
              <a:cxn ang="0">
                <a:pos x="connsiteX3" y="connsiteY3"/>
              </a:cxn>
            </a:cxnLst>
            <a:rect l="l" t="t" r="r" b="b"/>
            <a:pathLst>
              <a:path w="5695950" h="2114662">
                <a:moveTo>
                  <a:pt x="0" y="0"/>
                </a:moveTo>
                <a:lnTo>
                  <a:pt x="5695950" y="0"/>
                </a:lnTo>
                <a:lnTo>
                  <a:pt x="5695950" y="2114662"/>
                </a:lnTo>
                <a:lnTo>
                  <a:pt x="0" y="2114662"/>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9" name="Picture Placeholder 8">
            <a:extLst>
              <a:ext uri="{FF2B5EF4-FFF2-40B4-BE49-F238E27FC236}">
                <a16:creationId xmlns:a16="http://schemas.microsoft.com/office/drawing/2014/main" id="{5468ACC2-340D-47BC-9BA0-99485CAB9D6C}"/>
              </a:ext>
            </a:extLst>
          </p:cNvPr>
          <p:cNvSpPr>
            <a:spLocks noGrp="1"/>
          </p:cNvSpPr>
          <p:nvPr>
            <p:ph type="pic" sz="quarter" idx="15" hasCustomPrompt="1"/>
          </p:nvPr>
        </p:nvSpPr>
        <p:spPr>
          <a:xfrm>
            <a:off x="3416300" y="4053909"/>
            <a:ext cx="3117850" cy="2114662"/>
          </a:xfrm>
          <a:custGeom>
            <a:avLst/>
            <a:gdLst>
              <a:gd name="connsiteX0" fmla="*/ 0 w 3117850"/>
              <a:gd name="connsiteY0" fmla="*/ 0 h 2114662"/>
              <a:gd name="connsiteX1" fmla="*/ 3117850 w 3117850"/>
              <a:gd name="connsiteY1" fmla="*/ 0 h 2114662"/>
              <a:gd name="connsiteX2" fmla="*/ 3117850 w 3117850"/>
              <a:gd name="connsiteY2" fmla="*/ 2114662 h 2114662"/>
              <a:gd name="connsiteX3" fmla="*/ 0 w 3117850"/>
              <a:gd name="connsiteY3" fmla="*/ 2114662 h 2114662"/>
            </a:gdLst>
            <a:ahLst/>
            <a:cxnLst>
              <a:cxn ang="0">
                <a:pos x="connsiteX0" y="connsiteY0"/>
              </a:cxn>
              <a:cxn ang="0">
                <a:pos x="connsiteX1" y="connsiteY1"/>
              </a:cxn>
              <a:cxn ang="0">
                <a:pos x="connsiteX2" y="connsiteY2"/>
              </a:cxn>
              <a:cxn ang="0">
                <a:pos x="connsiteX3" y="connsiteY3"/>
              </a:cxn>
            </a:cxnLst>
            <a:rect l="l" t="t" r="r" b="b"/>
            <a:pathLst>
              <a:path w="3117850" h="2114662">
                <a:moveTo>
                  <a:pt x="0" y="0"/>
                </a:moveTo>
                <a:lnTo>
                  <a:pt x="3117850" y="0"/>
                </a:lnTo>
                <a:lnTo>
                  <a:pt x="3117850" y="2114662"/>
                </a:lnTo>
                <a:lnTo>
                  <a:pt x="0" y="2114662"/>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49884445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2_Section 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EF533B62-4E6A-4CC1-9247-B48E967423A5}"/>
              </a:ext>
            </a:extLst>
          </p:cNvPr>
          <p:cNvSpPr>
            <a:spLocks noGrp="1"/>
          </p:cNvSpPr>
          <p:nvPr>
            <p:ph type="pic" sz="quarter" idx="14" hasCustomPrompt="1"/>
          </p:nvPr>
        </p:nvSpPr>
        <p:spPr>
          <a:xfrm>
            <a:off x="1676398" y="1818710"/>
            <a:ext cx="8920846" cy="1907117"/>
          </a:xfrm>
          <a:custGeom>
            <a:avLst/>
            <a:gdLst>
              <a:gd name="connsiteX0" fmla="*/ 0 w 8920846"/>
              <a:gd name="connsiteY0" fmla="*/ 0 h 1907117"/>
              <a:gd name="connsiteX1" fmla="*/ 8920846 w 8920846"/>
              <a:gd name="connsiteY1" fmla="*/ 0 h 1907117"/>
              <a:gd name="connsiteX2" fmla="*/ 8920846 w 8920846"/>
              <a:gd name="connsiteY2" fmla="*/ 1907117 h 1907117"/>
              <a:gd name="connsiteX3" fmla="*/ 0 w 8920846"/>
              <a:gd name="connsiteY3" fmla="*/ 1907117 h 1907117"/>
            </a:gdLst>
            <a:ahLst/>
            <a:cxnLst>
              <a:cxn ang="0">
                <a:pos x="connsiteX0" y="connsiteY0"/>
              </a:cxn>
              <a:cxn ang="0">
                <a:pos x="connsiteX1" y="connsiteY1"/>
              </a:cxn>
              <a:cxn ang="0">
                <a:pos x="connsiteX2" y="connsiteY2"/>
              </a:cxn>
              <a:cxn ang="0">
                <a:pos x="connsiteX3" y="connsiteY3"/>
              </a:cxn>
            </a:cxnLst>
            <a:rect l="l" t="t" r="r" b="b"/>
            <a:pathLst>
              <a:path w="8920846" h="1907117">
                <a:moveTo>
                  <a:pt x="0" y="0"/>
                </a:moveTo>
                <a:lnTo>
                  <a:pt x="8920846" y="0"/>
                </a:lnTo>
                <a:lnTo>
                  <a:pt x="8920846" y="1907117"/>
                </a:lnTo>
                <a:lnTo>
                  <a:pt x="0" y="1907117"/>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111060071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3_Section Header">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F2C1B959-DB90-4304-890B-EC7B36DB3CF3}"/>
              </a:ext>
            </a:extLst>
          </p:cNvPr>
          <p:cNvSpPr>
            <a:spLocks noGrp="1"/>
          </p:cNvSpPr>
          <p:nvPr>
            <p:ph type="pic" sz="quarter" idx="14" hasCustomPrompt="1"/>
          </p:nvPr>
        </p:nvSpPr>
        <p:spPr>
          <a:xfrm>
            <a:off x="4917979" y="3605898"/>
            <a:ext cx="1679720" cy="1679720"/>
          </a:xfrm>
          <a:custGeom>
            <a:avLst/>
            <a:gdLst>
              <a:gd name="connsiteX0" fmla="*/ 839860 w 1679720"/>
              <a:gd name="connsiteY0" fmla="*/ 0 h 1679720"/>
              <a:gd name="connsiteX1" fmla="*/ 1679720 w 1679720"/>
              <a:gd name="connsiteY1" fmla="*/ 839860 h 1679720"/>
              <a:gd name="connsiteX2" fmla="*/ 839860 w 1679720"/>
              <a:gd name="connsiteY2" fmla="*/ 1679720 h 1679720"/>
              <a:gd name="connsiteX3" fmla="*/ 0 w 1679720"/>
              <a:gd name="connsiteY3" fmla="*/ 839860 h 1679720"/>
              <a:gd name="connsiteX4" fmla="*/ 839860 w 1679720"/>
              <a:gd name="connsiteY4" fmla="*/ 0 h 1679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9720" h="1679720">
                <a:moveTo>
                  <a:pt x="839860" y="0"/>
                </a:moveTo>
                <a:cubicBezTo>
                  <a:pt x="1303702" y="0"/>
                  <a:pt x="1679720" y="376018"/>
                  <a:pt x="1679720" y="839860"/>
                </a:cubicBezTo>
                <a:cubicBezTo>
                  <a:pt x="1679720" y="1303702"/>
                  <a:pt x="1303702" y="1679720"/>
                  <a:pt x="839860" y="1679720"/>
                </a:cubicBezTo>
                <a:cubicBezTo>
                  <a:pt x="376018" y="1679720"/>
                  <a:pt x="0" y="1303702"/>
                  <a:pt x="0" y="839860"/>
                </a:cubicBezTo>
                <a:cubicBezTo>
                  <a:pt x="0" y="376018"/>
                  <a:pt x="376018" y="0"/>
                  <a:pt x="839860" y="0"/>
                </a:cubicBez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174718751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4_Section Head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5467724F-EA79-41E0-A013-12A1785DACFA}"/>
              </a:ext>
            </a:extLst>
          </p:cNvPr>
          <p:cNvSpPr>
            <a:spLocks noGrp="1"/>
          </p:cNvSpPr>
          <p:nvPr>
            <p:ph type="pic" sz="quarter" idx="14" hasCustomPrompt="1"/>
          </p:nvPr>
        </p:nvSpPr>
        <p:spPr>
          <a:xfrm>
            <a:off x="3980444" y="1979796"/>
            <a:ext cx="1727198" cy="2003548"/>
          </a:xfrm>
          <a:custGeom>
            <a:avLst/>
            <a:gdLst>
              <a:gd name="connsiteX0" fmla="*/ 863599 w 1727198"/>
              <a:gd name="connsiteY0" fmla="*/ 0 h 2003548"/>
              <a:gd name="connsiteX1" fmla="*/ 1727198 w 1727198"/>
              <a:gd name="connsiteY1" fmla="*/ 431800 h 2003548"/>
              <a:gd name="connsiteX2" fmla="*/ 1727198 w 1727198"/>
              <a:gd name="connsiteY2" fmla="*/ 1571749 h 2003548"/>
              <a:gd name="connsiteX3" fmla="*/ 863599 w 1727198"/>
              <a:gd name="connsiteY3" fmla="*/ 2003548 h 2003548"/>
              <a:gd name="connsiteX4" fmla="*/ 0 w 1727198"/>
              <a:gd name="connsiteY4" fmla="*/ 1571749 h 2003548"/>
              <a:gd name="connsiteX5" fmla="*/ 0 w 1727198"/>
              <a:gd name="connsiteY5" fmla="*/ 431800 h 200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7198" h="2003548">
                <a:moveTo>
                  <a:pt x="863599" y="0"/>
                </a:moveTo>
                <a:lnTo>
                  <a:pt x="1727198" y="431800"/>
                </a:lnTo>
                <a:lnTo>
                  <a:pt x="1727198" y="1571749"/>
                </a:lnTo>
                <a:lnTo>
                  <a:pt x="863599" y="2003548"/>
                </a:lnTo>
                <a:lnTo>
                  <a:pt x="0" y="1571749"/>
                </a:lnTo>
                <a:lnTo>
                  <a:pt x="0" y="431800"/>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7" name="Picture Placeholder 6">
            <a:extLst>
              <a:ext uri="{FF2B5EF4-FFF2-40B4-BE49-F238E27FC236}">
                <a16:creationId xmlns:a16="http://schemas.microsoft.com/office/drawing/2014/main" id="{11458418-AE6F-407F-8037-3E1E40A9224C}"/>
              </a:ext>
            </a:extLst>
          </p:cNvPr>
          <p:cNvSpPr>
            <a:spLocks noGrp="1"/>
          </p:cNvSpPr>
          <p:nvPr>
            <p:ph type="pic" sz="quarter" idx="15" hasCustomPrompt="1"/>
          </p:nvPr>
        </p:nvSpPr>
        <p:spPr>
          <a:xfrm>
            <a:off x="8988274" y="1979796"/>
            <a:ext cx="1727198" cy="2003548"/>
          </a:xfrm>
          <a:custGeom>
            <a:avLst/>
            <a:gdLst>
              <a:gd name="connsiteX0" fmla="*/ 863599 w 1727198"/>
              <a:gd name="connsiteY0" fmla="*/ 0 h 2003548"/>
              <a:gd name="connsiteX1" fmla="*/ 1727198 w 1727198"/>
              <a:gd name="connsiteY1" fmla="*/ 431800 h 2003548"/>
              <a:gd name="connsiteX2" fmla="*/ 1727198 w 1727198"/>
              <a:gd name="connsiteY2" fmla="*/ 1571749 h 2003548"/>
              <a:gd name="connsiteX3" fmla="*/ 863599 w 1727198"/>
              <a:gd name="connsiteY3" fmla="*/ 2003548 h 2003548"/>
              <a:gd name="connsiteX4" fmla="*/ 0 w 1727198"/>
              <a:gd name="connsiteY4" fmla="*/ 1571749 h 2003548"/>
              <a:gd name="connsiteX5" fmla="*/ 0 w 1727198"/>
              <a:gd name="connsiteY5" fmla="*/ 431800 h 200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7198" h="2003548">
                <a:moveTo>
                  <a:pt x="863599" y="0"/>
                </a:moveTo>
                <a:lnTo>
                  <a:pt x="1727198" y="431800"/>
                </a:lnTo>
                <a:lnTo>
                  <a:pt x="1727198" y="1571749"/>
                </a:lnTo>
                <a:lnTo>
                  <a:pt x="863599" y="2003548"/>
                </a:lnTo>
                <a:lnTo>
                  <a:pt x="0" y="1571749"/>
                </a:lnTo>
                <a:lnTo>
                  <a:pt x="0" y="431800"/>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34864170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solidFill>
                <a:latin typeface="Montserrat" panose="000005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5234215" y="6277024"/>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
        <p:nvSpPr>
          <p:cNvPr id="6" name="Picture Placeholder 2">
            <a:extLst>
              <a:ext uri="{FF2B5EF4-FFF2-40B4-BE49-F238E27FC236}">
                <a16:creationId xmlns:a16="http://schemas.microsoft.com/office/drawing/2014/main" id="{7E9D4503-13C1-40C9-A83E-8439AA2F155B}"/>
              </a:ext>
            </a:extLst>
          </p:cNvPr>
          <p:cNvSpPr>
            <a:spLocks noGrp="1"/>
          </p:cNvSpPr>
          <p:nvPr>
            <p:ph type="pic" sz="quarter" idx="13"/>
          </p:nvPr>
        </p:nvSpPr>
        <p:spPr>
          <a:xfrm>
            <a:off x="5114196" y="1963246"/>
            <a:ext cx="1965960" cy="1965960"/>
          </a:xfrm>
          <a:prstGeom prst="ellipse">
            <a:avLst/>
          </a:prstGeom>
        </p:spPr>
        <p:txBody>
          <a:bodyPr anchor="ctr">
            <a:normAutofit/>
          </a:bodyPr>
          <a:lstStyle>
            <a:lvl1pPr marL="0" indent="0" algn="ctr">
              <a:buNone/>
              <a:defRPr sz="1200"/>
            </a:lvl1pPr>
          </a:lstStyle>
          <a:p>
            <a:endParaRPr lang="en-US" dirty="0"/>
          </a:p>
        </p:txBody>
      </p:sp>
      <p:sp>
        <p:nvSpPr>
          <p:cNvPr id="7" name="Picture Placeholder 2">
            <a:extLst>
              <a:ext uri="{FF2B5EF4-FFF2-40B4-BE49-F238E27FC236}">
                <a16:creationId xmlns:a16="http://schemas.microsoft.com/office/drawing/2014/main" id="{BBD9F508-ECE1-4F1D-BAB6-C46040F92834}"/>
              </a:ext>
            </a:extLst>
          </p:cNvPr>
          <p:cNvSpPr>
            <a:spLocks noGrp="1"/>
          </p:cNvSpPr>
          <p:nvPr>
            <p:ph type="pic" sz="quarter" idx="14"/>
          </p:nvPr>
        </p:nvSpPr>
        <p:spPr>
          <a:xfrm>
            <a:off x="3321187" y="1958726"/>
            <a:ext cx="1835640" cy="1983582"/>
          </a:xfrm>
          <a:custGeom>
            <a:avLst/>
            <a:gdLst>
              <a:gd name="connsiteX0" fmla="*/ 0 w 1965960"/>
              <a:gd name="connsiteY0" fmla="*/ 982980 h 1965960"/>
              <a:gd name="connsiteX1" fmla="*/ 982980 w 1965960"/>
              <a:gd name="connsiteY1" fmla="*/ 0 h 1965960"/>
              <a:gd name="connsiteX2" fmla="*/ 1965960 w 1965960"/>
              <a:gd name="connsiteY2" fmla="*/ 982980 h 1965960"/>
              <a:gd name="connsiteX3" fmla="*/ 982980 w 1965960"/>
              <a:gd name="connsiteY3" fmla="*/ 1965960 h 1965960"/>
              <a:gd name="connsiteX4" fmla="*/ 0 w 1965960"/>
              <a:gd name="connsiteY4" fmla="*/ 982980 h 1965960"/>
              <a:gd name="connsiteX0" fmla="*/ 0 w 2042556"/>
              <a:gd name="connsiteY0" fmla="*/ 982980 h 1967129"/>
              <a:gd name="connsiteX1" fmla="*/ 982980 w 2042556"/>
              <a:gd name="connsiteY1" fmla="*/ 0 h 1967129"/>
              <a:gd name="connsiteX2" fmla="*/ 1965960 w 2042556"/>
              <a:gd name="connsiteY2" fmla="*/ 982980 h 1967129"/>
              <a:gd name="connsiteX3" fmla="*/ 1847919 w 2042556"/>
              <a:gd name="connsiteY3" fmla="*/ 1178306 h 1967129"/>
              <a:gd name="connsiteX4" fmla="*/ 982980 w 2042556"/>
              <a:gd name="connsiteY4" fmla="*/ 1965960 h 1967129"/>
              <a:gd name="connsiteX5" fmla="*/ 0 w 2042556"/>
              <a:gd name="connsiteY5" fmla="*/ 982980 h 1967129"/>
              <a:gd name="connsiteX0" fmla="*/ 0 w 2039291"/>
              <a:gd name="connsiteY0" fmla="*/ 982980 h 1981733"/>
              <a:gd name="connsiteX1" fmla="*/ 982980 w 2039291"/>
              <a:gd name="connsiteY1" fmla="*/ 0 h 1981733"/>
              <a:gd name="connsiteX2" fmla="*/ 1965960 w 2039291"/>
              <a:gd name="connsiteY2" fmla="*/ 982980 h 1981733"/>
              <a:gd name="connsiteX3" fmla="*/ 1835219 w 2039291"/>
              <a:gd name="connsiteY3" fmla="*/ 1546606 h 1981733"/>
              <a:gd name="connsiteX4" fmla="*/ 982980 w 2039291"/>
              <a:gd name="connsiteY4" fmla="*/ 1965960 h 1981733"/>
              <a:gd name="connsiteX5" fmla="*/ 0 w 2039291"/>
              <a:gd name="connsiteY5" fmla="*/ 982980 h 1981733"/>
              <a:gd name="connsiteX0" fmla="*/ 0 w 2036992"/>
              <a:gd name="connsiteY0" fmla="*/ 982980 h 1981474"/>
              <a:gd name="connsiteX1" fmla="*/ 982980 w 2036992"/>
              <a:gd name="connsiteY1" fmla="*/ 0 h 1981474"/>
              <a:gd name="connsiteX2" fmla="*/ 1965960 w 2036992"/>
              <a:gd name="connsiteY2" fmla="*/ 982980 h 1981474"/>
              <a:gd name="connsiteX3" fmla="*/ 1825694 w 2036992"/>
              <a:gd name="connsiteY3" fmla="*/ 1543431 h 1981474"/>
              <a:gd name="connsiteX4" fmla="*/ 982980 w 2036992"/>
              <a:gd name="connsiteY4" fmla="*/ 1965960 h 1981474"/>
              <a:gd name="connsiteX5" fmla="*/ 0 w 2036992"/>
              <a:gd name="connsiteY5" fmla="*/ 982980 h 1981474"/>
              <a:gd name="connsiteX0" fmla="*/ 0 w 1947133"/>
              <a:gd name="connsiteY0" fmla="*/ 998052 h 1996546"/>
              <a:gd name="connsiteX1" fmla="*/ 982980 w 1947133"/>
              <a:gd name="connsiteY1" fmla="*/ 15072 h 1996546"/>
              <a:gd name="connsiteX2" fmla="*/ 1826260 w 1947133"/>
              <a:gd name="connsiteY2" fmla="*/ 458302 h 1996546"/>
              <a:gd name="connsiteX3" fmla="*/ 1825694 w 1947133"/>
              <a:gd name="connsiteY3" fmla="*/ 1558503 h 1996546"/>
              <a:gd name="connsiteX4" fmla="*/ 982980 w 1947133"/>
              <a:gd name="connsiteY4" fmla="*/ 1981032 h 1996546"/>
              <a:gd name="connsiteX5" fmla="*/ 0 w 1947133"/>
              <a:gd name="connsiteY5" fmla="*/ 998052 h 1996546"/>
              <a:gd name="connsiteX0" fmla="*/ 0 w 1880242"/>
              <a:gd name="connsiteY0" fmla="*/ 998052 h 1996546"/>
              <a:gd name="connsiteX1" fmla="*/ 982980 w 1880242"/>
              <a:gd name="connsiteY1" fmla="*/ 15072 h 1996546"/>
              <a:gd name="connsiteX2" fmla="*/ 1826260 w 1880242"/>
              <a:gd name="connsiteY2" fmla="*/ 458302 h 1996546"/>
              <a:gd name="connsiteX3" fmla="*/ 1825694 w 1880242"/>
              <a:gd name="connsiteY3" fmla="*/ 1558503 h 1996546"/>
              <a:gd name="connsiteX4" fmla="*/ 982980 w 1880242"/>
              <a:gd name="connsiteY4" fmla="*/ 1981032 h 1996546"/>
              <a:gd name="connsiteX5" fmla="*/ 0 w 1880242"/>
              <a:gd name="connsiteY5" fmla="*/ 998052 h 1996546"/>
              <a:gd name="connsiteX0" fmla="*/ 0 w 1826260"/>
              <a:gd name="connsiteY0" fmla="*/ 998052 h 1996546"/>
              <a:gd name="connsiteX1" fmla="*/ 982980 w 1826260"/>
              <a:gd name="connsiteY1" fmla="*/ 15072 h 1996546"/>
              <a:gd name="connsiteX2" fmla="*/ 1826260 w 1826260"/>
              <a:gd name="connsiteY2" fmla="*/ 458302 h 1996546"/>
              <a:gd name="connsiteX3" fmla="*/ 1825694 w 1826260"/>
              <a:gd name="connsiteY3" fmla="*/ 1558503 h 1996546"/>
              <a:gd name="connsiteX4" fmla="*/ 982980 w 1826260"/>
              <a:gd name="connsiteY4" fmla="*/ 1981032 h 1996546"/>
              <a:gd name="connsiteX5" fmla="*/ 0 w 1826260"/>
              <a:gd name="connsiteY5" fmla="*/ 998052 h 1996546"/>
              <a:gd name="connsiteX0" fmla="*/ 0 w 1826260"/>
              <a:gd name="connsiteY0" fmla="*/ 998052 h 1996546"/>
              <a:gd name="connsiteX1" fmla="*/ 982980 w 1826260"/>
              <a:gd name="connsiteY1" fmla="*/ 15072 h 1996546"/>
              <a:gd name="connsiteX2" fmla="*/ 1826260 w 1826260"/>
              <a:gd name="connsiteY2" fmla="*/ 458302 h 1996546"/>
              <a:gd name="connsiteX3" fmla="*/ 1825694 w 1826260"/>
              <a:gd name="connsiteY3" fmla="*/ 1558503 h 1996546"/>
              <a:gd name="connsiteX4" fmla="*/ 982980 w 1826260"/>
              <a:gd name="connsiteY4" fmla="*/ 1981032 h 1996546"/>
              <a:gd name="connsiteX5" fmla="*/ 0 w 1826260"/>
              <a:gd name="connsiteY5" fmla="*/ 998052 h 1996546"/>
              <a:gd name="connsiteX0" fmla="*/ 1389 w 1827649"/>
              <a:gd name="connsiteY0" fmla="*/ 979731 h 1978225"/>
              <a:gd name="connsiteX1" fmla="*/ 793869 w 1827649"/>
              <a:gd name="connsiteY1" fmla="*/ 15801 h 1978225"/>
              <a:gd name="connsiteX2" fmla="*/ 1827649 w 1827649"/>
              <a:gd name="connsiteY2" fmla="*/ 439981 h 1978225"/>
              <a:gd name="connsiteX3" fmla="*/ 1827083 w 1827649"/>
              <a:gd name="connsiteY3" fmla="*/ 1540182 h 1978225"/>
              <a:gd name="connsiteX4" fmla="*/ 984369 w 1827649"/>
              <a:gd name="connsiteY4" fmla="*/ 1962711 h 1978225"/>
              <a:gd name="connsiteX5" fmla="*/ 1389 w 1827649"/>
              <a:gd name="connsiteY5" fmla="*/ 979731 h 1978225"/>
              <a:gd name="connsiteX0" fmla="*/ 2466 w 1828726"/>
              <a:gd name="connsiteY0" fmla="*/ 986255 h 1984749"/>
              <a:gd name="connsiteX1" fmla="*/ 794946 w 1828726"/>
              <a:gd name="connsiteY1" fmla="*/ 22325 h 1984749"/>
              <a:gd name="connsiteX2" fmla="*/ 1828726 w 1828726"/>
              <a:gd name="connsiteY2" fmla="*/ 446505 h 1984749"/>
              <a:gd name="connsiteX3" fmla="*/ 1828160 w 1828726"/>
              <a:gd name="connsiteY3" fmla="*/ 1546706 h 1984749"/>
              <a:gd name="connsiteX4" fmla="*/ 985446 w 1828726"/>
              <a:gd name="connsiteY4" fmla="*/ 1969235 h 1984749"/>
              <a:gd name="connsiteX5" fmla="*/ 2466 w 1828726"/>
              <a:gd name="connsiteY5" fmla="*/ 986255 h 1984749"/>
              <a:gd name="connsiteX0" fmla="*/ 2466 w 1828726"/>
              <a:gd name="connsiteY0" fmla="*/ 986411 h 1984905"/>
              <a:gd name="connsiteX1" fmla="*/ 794946 w 1828726"/>
              <a:gd name="connsiteY1" fmla="*/ 22481 h 1984905"/>
              <a:gd name="connsiteX2" fmla="*/ 1828726 w 1828726"/>
              <a:gd name="connsiteY2" fmla="*/ 446661 h 1984905"/>
              <a:gd name="connsiteX3" fmla="*/ 1828160 w 1828726"/>
              <a:gd name="connsiteY3" fmla="*/ 1546862 h 1984905"/>
              <a:gd name="connsiteX4" fmla="*/ 985446 w 1828726"/>
              <a:gd name="connsiteY4" fmla="*/ 1969391 h 1984905"/>
              <a:gd name="connsiteX5" fmla="*/ 2466 w 1828726"/>
              <a:gd name="connsiteY5" fmla="*/ 986411 h 1984905"/>
              <a:gd name="connsiteX0" fmla="*/ 2466 w 1828726"/>
              <a:gd name="connsiteY0" fmla="*/ 986411 h 1984905"/>
              <a:gd name="connsiteX1" fmla="*/ 794946 w 1828726"/>
              <a:gd name="connsiteY1" fmla="*/ 22481 h 1984905"/>
              <a:gd name="connsiteX2" fmla="*/ 1828726 w 1828726"/>
              <a:gd name="connsiteY2" fmla="*/ 446661 h 1984905"/>
              <a:gd name="connsiteX3" fmla="*/ 1828160 w 1828726"/>
              <a:gd name="connsiteY3" fmla="*/ 1546862 h 1984905"/>
              <a:gd name="connsiteX4" fmla="*/ 985446 w 1828726"/>
              <a:gd name="connsiteY4" fmla="*/ 1969391 h 1984905"/>
              <a:gd name="connsiteX5" fmla="*/ 2466 w 1828726"/>
              <a:gd name="connsiteY5" fmla="*/ 986411 h 1984905"/>
              <a:gd name="connsiteX0" fmla="*/ 2466 w 1828726"/>
              <a:gd name="connsiteY0" fmla="*/ 986411 h 1984905"/>
              <a:gd name="connsiteX1" fmla="*/ 794946 w 1828726"/>
              <a:gd name="connsiteY1" fmla="*/ 22481 h 1984905"/>
              <a:gd name="connsiteX2" fmla="*/ 1828726 w 1828726"/>
              <a:gd name="connsiteY2" fmla="*/ 446661 h 1984905"/>
              <a:gd name="connsiteX3" fmla="*/ 1828160 w 1828726"/>
              <a:gd name="connsiteY3" fmla="*/ 1546862 h 1984905"/>
              <a:gd name="connsiteX4" fmla="*/ 791771 w 1828726"/>
              <a:gd name="connsiteY4" fmla="*/ 1969391 h 1984905"/>
              <a:gd name="connsiteX5" fmla="*/ 2466 w 1828726"/>
              <a:gd name="connsiteY5" fmla="*/ 986411 h 1984905"/>
              <a:gd name="connsiteX0" fmla="*/ 2466 w 1828726"/>
              <a:gd name="connsiteY0" fmla="*/ 986411 h 2022885"/>
              <a:gd name="connsiteX1" fmla="*/ 794946 w 1828726"/>
              <a:gd name="connsiteY1" fmla="*/ 22481 h 2022885"/>
              <a:gd name="connsiteX2" fmla="*/ 1828726 w 1828726"/>
              <a:gd name="connsiteY2" fmla="*/ 446661 h 2022885"/>
              <a:gd name="connsiteX3" fmla="*/ 1828160 w 1828726"/>
              <a:gd name="connsiteY3" fmla="*/ 1546862 h 2022885"/>
              <a:gd name="connsiteX4" fmla="*/ 791771 w 1828726"/>
              <a:gd name="connsiteY4" fmla="*/ 1969391 h 2022885"/>
              <a:gd name="connsiteX5" fmla="*/ 2466 w 1828726"/>
              <a:gd name="connsiteY5" fmla="*/ 986411 h 2022885"/>
              <a:gd name="connsiteX0" fmla="*/ 2466 w 1828726"/>
              <a:gd name="connsiteY0" fmla="*/ 986411 h 2018099"/>
              <a:gd name="connsiteX1" fmla="*/ 794946 w 1828726"/>
              <a:gd name="connsiteY1" fmla="*/ 22481 h 2018099"/>
              <a:gd name="connsiteX2" fmla="*/ 1828726 w 1828726"/>
              <a:gd name="connsiteY2" fmla="*/ 446661 h 2018099"/>
              <a:gd name="connsiteX3" fmla="*/ 1828160 w 1828726"/>
              <a:gd name="connsiteY3" fmla="*/ 1546862 h 2018099"/>
              <a:gd name="connsiteX4" fmla="*/ 791771 w 1828726"/>
              <a:gd name="connsiteY4" fmla="*/ 1969391 h 2018099"/>
              <a:gd name="connsiteX5" fmla="*/ 2466 w 1828726"/>
              <a:gd name="connsiteY5" fmla="*/ 986411 h 2018099"/>
              <a:gd name="connsiteX0" fmla="*/ 2466 w 1828726"/>
              <a:gd name="connsiteY0" fmla="*/ 986411 h 1988683"/>
              <a:gd name="connsiteX1" fmla="*/ 794946 w 1828726"/>
              <a:gd name="connsiteY1" fmla="*/ 22481 h 1988683"/>
              <a:gd name="connsiteX2" fmla="*/ 1828726 w 1828726"/>
              <a:gd name="connsiteY2" fmla="*/ 446661 h 1988683"/>
              <a:gd name="connsiteX3" fmla="*/ 1828160 w 1828726"/>
              <a:gd name="connsiteY3" fmla="*/ 1546862 h 1988683"/>
              <a:gd name="connsiteX4" fmla="*/ 674296 w 1828726"/>
              <a:gd name="connsiteY4" fmla="*/ 1937641 h 1988683"/>
              <a:gd name="connsiteX5" fmla="*/ 2466 w 1828726"/>
              <a:gd name="connsiteY5" fmla="*/ 986411 h 1988683"/>
              <a:gd name="connsiteX0" fmla="*/ 2466 w 1828726"/>
              <a:gd name="connsiteY0" fmla="*/ 986411 h 1983165"/>
              <a:gd name="connsiteX1" fmla="*/ 794946 w 1828726"/>
              <a:gd name="connsiteY1" fmla="*/ 22481 h 1983165"/>
              <a:gd name="connsiteX2" fmla="*/ 1828726 w 1828726"/>
              <a:gd name="connsiteY2" fmla="*/ 446661 h 1983165"/>
              <a:gd name="connsiteX3" fmla="*/ 1828160 w 1828726"/>
              <a:gd name="connsiteY3" fmla="*/ 1546862 h 1983165"/>
              <a:gd name="connsiteX4" fmla="*/ 674296 w 1828726"/>
              <a:gd name="connsiteY4" fmla="*/ 1937641 h 1983165"/>
              <a:gd name="connsiteX5" fmla="*/ 2466 w 1828726"/>
              <a:gd name="connsiteY5" fmla="*/ 986411 h 1983165"/>
              <a:gd name="connsiteX0" fmla="*/ 2466 w 1828726"/>
              <a:gd name="connsiteY0" fmla="*/ 986411 h 1983165"/>
              <a:gd name="connsiteX1" fmla="*/ 794946 w 1828726"/>
              <a:gd name="connsiteY1" fmla="*/ 22481 h 1983165"/>
              <a:gd name="connsiteX2" fmla="*/ 1828726 w 1828726"/>
              <a:gd name="connsiteY2" fmla="*/ 446661 h 1983165"/>
              <a:gd name="connsiteX3" fmla="*/ 1828160 w 1828726"/>
              <a:gd name="connsiteY3" fmla="*/ 1546862 h 1983165"/>
              <a:gd name="connsiteX4" fmla="*/ 674296 w 1828726"/>
              <a:gd name="connsiteY4" fmla="*/ 1937641 h 1983165"/>
              <a:gd name="connsiteX5" fmla="*/ 2466 w 1828726"/>
              <a:gd name="connsiteY5" fmla="*/ 986411 h 1983165"/>
              <a:gd name="connsiteX0" fmla="*/ 2466 w 1828726"/>
              <a:gd name="connsiteY0" fmla="*/ 986411 h 1983165"/>
              <a:gd name="connsiteX1" fmla="*/ 794946 w 1828726"/>
              <a:gd name="connsiteY1" fmla="*/ 22481 h 1983165"/>
              <a:gd name="connsiteX2" fmla="*/ 1828726 w 1828726"/>
              <a:gd name="connsiteY2" fmla="*/ 446661 h 1983165"/>
              <a:gd name="connsiteX3" fmla="*/ 1828160 w 1828726"/>
              <a:gd name="connsiteY3" fmla="*/ 1546862 h 1983165"/>
              <a:gd name="connsiteX4" fmla="*/ 674296 w 1828726"/>
              <a:gd name="connsiteY4" fmla="*/ 1937641 h 1983165"/>
              <a:gd name="connsiteX5" fmla="*/ 2466 w 1828726"/>
              <a:gd name="connsiteY5" fmla="*/ 986411 h 1983165"/>
              <a:gd name="connsiteX0" fmla="*/ 450 w 1826710"/>
              <a:gd name="connsiteY0" fmla="*/ 986411 h 1983165"/>
              <a:gd name="connsiteX1" fmla="*/ 792930 w 1826710"/>
              <a:gd name="connsiteY1" fmla="*/ 22481 h 1983165"/>
              <a:gd name="connsiteX2" fmla="*/ 1826710 w 1826710"/>
              <a:gd name="connsiteY2" fmla="*/ 446661 h 1983165"/>
              <a:gd name="connsiteX3" fmla="*/ 1826144 w 1826710"/>
              <a:gd name="connsiteY3" fmla="*/ 1546862 h 1983165"/>
              <a:gd name="connsiteX4" fmla="*/ 672280 w 1826710"/>
              <a:gd name="connsiteY4" fmla="*/ 1937641 h 1983165"/>
              <a:gd name="connsiteX5" fmla="*/ 450 w 1826710"/>
              <a:gd name="connsiteY5" fmla="*/ 986411 h 1983165"/>
              <a:gd name="connsiteX0" fmla="*/ 450 w 1826710"/>
              <a:gd name="connsiteY0" fmla="*/ 986411 h 1983165"/>
              <a:gd name="connsiteX1" fmla="*/ 792930 w 1826710"/>
              <a:gd name="connsiteY1" fmla="*/ 22481 h 1983165"/>
              <a:gd name="connsiteX2" fmla="*/ 1826710 w 1826710"/>
              <a:gd name="connsiteY2" fmla="*/ 446661 h 1983165"/>
              <a:gd name="connsiteX3" fmla="*/ 1826144 w 1826710"/>
              <a:gd name="connsiteY3" fmla="*/ 1546862 h 1983165"/>
              <a:gd name="connsiteX4" fmla="*/ 672280 w 1826710"/>
              <a:gd name="connsiteY4" fmla="*/ 1937641 h 1983165"/>
              <a:gd name="connsiteX5" fmla="*/ 450 w 1826710"/>
              <a:gd name="connsiteY5" fmla="*/ 986411 h 1983165"/>
              <a:gd name="connsiteX0" fmla="*/ 450 w 1835669"/>
              <a:gd name="connsiteY0" fmla="*/ 986411 h 1982493"/>
              <a:gd name="connsiteX1" fmla="*/ 792930 w 1835669"/>
              <a:gd name="connsiteY1" fmla="*/ 22481 h 1982493"/>
              <a:gd name="connsiteX2" fmla="*/ 1826710 w 1835669"/>
              <a:gd name="connsiteY2" fmla="*/ 446661 h 1982493"/>
              <a:gd name="connsiteX3" fmla="*/ 1835669 w 1835669"/>
              <a:gd name="connsiteY3" fmla="*/ 1537337 h 1982493"/>
              <a:gd name="connsiteX4" fmla="*/ 672280 w 1835669"/>
              <a:gd name="connsiteY4" fmla="*/ 1937641 h 1982493"/>
              <a:gd name="connsiteX5" fmla="*/ 450 w 1835669"/>
              <a:gd name="connsiteY5" fmla="*/ 986411 h 1982493"/>
              <a:gd name="connsiteX0" fmla="*/ 450 w 1835669"/>
              <a:gd name="connsiteY0" fmla="*/ 986411 h 1982493"/>
              <a:gd name="connsiteX1" fmla="*/ 792930 w 1835669"/>
              <a:gd name="connsiteY1" fmla="*/ 22481 h 1982493"/>
              <a:gd name="connsiteX2" fmla="*/ 1826710 w 1835669"/>
              <a:gd name="connsiteY2" fmla="*/ 446661 h 1982493"/>
              <a:gd name="connsiteX3" fmla="*/ 1835669 w 1835669"/>
              <a:gd name="connsiteY3" fmla="*/ 1537337 h 1982493"/>
              <a:gd name="connsiteX4" fmla="*/ 672280 w 1835669"/>
              <a:gd name="connsiteY4" fmla="*/ 1937641 h 1982493"/>
              <a:gd name="connsiteX5" fmla="*/ 450 w 1835669"/>
              <a:gd name="connsiteY5" fmla="*/ 986411 h 1982493"/>
              <a:gd name="connsiteX0" fmla="*/ 454 w 1835673"/>
              <a:gd name="connsiteY0" fmla="*/ 989422 h 1985504"/>
              <a:gd name="connsiteX1" fmla="*/ 789759 w 1835673"/>
              <a:gd name="connsiteY1" fmla="*/ 22317 h 1985504"/>
              <a:gd name="connsiteX2" fmla="*/ 1826714 w 1835673"/>
              <a:gd name="connsiteY2" fmla="*/ 449672 h 1985504"/>
              <a:gd name="connsiteX3" fmla="*/ 1835673 w 1835673"/>
              <a:gd name="connsiteY3" fmla="*/ 1540348 h 1985504"/>
              <a:gd name="connsiteX4" fmla="*/ 672284 w 1835673"/>
              <a:gd name="connsiteY4" fmla="*/ 1940652 h 1985504"/>
              <a:gd name="connsiteX5" fmla="*/ 454 w 1835673"/>
              <a:gd name="connsiteY5" fmla="*/ 989422 h 1985504"/>
              <a:gd name="connsiteX0" fmla="*/ 421 w 1835640"/>
              <a:gd name="connsiteY0" fmla="*/ 987500 h 1983582"/>
              <a:gd name="connsiteX1" fmla="*/ 789726 w 1835640"/>
              <a:gd name="connsiteY1" fmla="*/ 20395 h 1983582"/>
              <a:gd name="connsiteX2" fmla="*/ 1826681 w 1835640"/>
              <a:gd name="connsiteY2" fmla="*/ 447750 h 1983582"/>
              <a:gd name="connsiteX3" fmla="*/ 1835640 w 1835640"/>
              <a:gd name="connsiteY3" fmla="*/ 1538426 h 1983582"/>
              <a:gd name="connsiteX4" fmla="*/ 672251 w 1835640"/>
              <a:gd name="connsiteY4" fmla="*/ 1938730 h 1983582"/>
              <a:gd name="connsiteX5" fmla="*/ 421 w 1835640"/>
              <a:gd name="connsiteY5" fmla="*/ 987500 h 1983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5640" h="1983582">
                <a:moveTo>
                  <a:pt x="421" y="987500"/>
                </a:moveTo>
                <a:cubicBezTo>
                  <a:pt x="-12279" y="618565"/>
                  <a:pt x="263099" y="126228"/>
                  <a:pt x="789726" y="20395"/>
                </a:cubicBezTo>
                <a:cubicBezTo>
                  <a:pt x="1316353" y="-85438"/>
                  <a:pt x="1702361" y="245173"/>
                  <a:pt x="1826681" y="447750"/>
                </a:cubicBezTo>
                <a:cubicBezTo>
                  <a:pt x="1636676" y="828127"/>
                  <a:pt x="1653395" y="1219021"/>
                  <a:pt x="1835640" y="1538426"/>
                </a:cubicBezTo>
                <a:cubicBezTo>
                  <a:pt x="1773410" y="1635581"/>
                  <a:pt x="1373408" y="2133738"/>
                  <a:pt x="672251" y="1938730"/>
                </a:cubicBezTo>
                <a:cubicBezTo>
                  <a:pt x="345744" y="1813572"/>
                  <a:pt x="22646" y="1531060"/>
                  <a:pt x="421" y="987500"/>
                </a:cubicBezTo>
                <a:close/>
              </a:path>
            </a:pathLst>
          </a:custGeom>
        </p:spPr>
        <p:txBody>
          <a:bodyPr anchor="ctr">
            <a:normAutofit/>
          </a:bodyPr>
          <a:lstStyle>
            <a:lvl1pPr marL="0" indent="0" algn="ctr">
              <a:buNone/>
              <a:defRPr sz="1200"/>
            </a:lvl1pPr>
          </a:lstStyle>
          <a:p>
            <a:endParaRPr lang="en-US" dirty="0"/>
          </a:p>
        </p:txBody>
      </p:sp>
      <p:sp>
        <p:nvSpPr>
          <p:cNvPr id="10" name="Picture Placeholder 2">
            <a:extLst>
              <a:ext uri="{FF2B5EF4-FFF2-40B4-BE49-F238E27FC236}">
                <a16:creationId xmlns:a16="http://schemas.microsoft.com/office/drawing/2014/main" id="{C33B32C4-3C46-4A1D-95B1-57BAD2AC5530}"/>
              </a:ext>
            </a:extLst>
          </p:cNvPr>
          <p:cNvSpPr>
            <a:spLocks noGrp="1"/>
          </p:cNvSpPr>
          <p:nvPr>
            <p:ph type="pic" sz="quarter" idx="15"/>
          </p:nvPr>
        </p:nvSpPr>
        <p:spPr>
          <a:xfrm>
            <a:off x="1538769" y="1958726"/>
            <a:ext cx="1835640" cy="1983582"/>
          </a:xfrm>
          <a:custGeom>
            <a:avLst/>
            <a:gdLst>
              <a:gd name="connsiteX0" fmla="*/ 0 w 1965960"/>
              <a:gd name="connsiteY0" fmla="*/ 982980 h 1965960"/>
              <a:gd name="connsiteX1" fmla="*/ 982980 w 1965960"/>
              <a:gd name="connsiteY1" fmla="*/ 0 h 1965960"/>
              <a:gd name="connsiteX2" fmla="*/ 1965960 w 1965960"/>
              <a:gd name="connsiteY2" fmla="*/ 982980 h 1965960"/>
              <a:gd name="connsiteX3" fmla="*/ 982980 w 1965960"/>
              <a:gd name="connsiteY3" fmla="*/ 1965960 h 1965960"/>
              <a:gd name="connsiteX4" fmla="*/ 0 w 1965960"/>
              <a:gd name="connsiteY4" fmla="*/ 982980 h 1965960"/>
              <a:gd name="connsiteX0" fmla="*/ 0 w 2042556"/>
              <a:gd name="connsiteY0" fmla="*/ 982980 h 1967129"/>
              <a:gd name="connsiteX1" fmla="*/ 982980 w 2042556"/>
              <a:gd name="connsiteY1" fmla="*/ 0 h 1967129"/>
              <a:gd name="connsiteX2" fmla="*/ 1965960 w 2042556"/>
              <a:gd name="connsiteY2" fmla="*/ 982980 h 1967129"/>
              <a:gd name="connsiteX3" fmla="*/ 1847919 w 2042556"/>
              <a:gd name="connsiteY3" fmla="*/ 1178306 h 1967129"/>
              <a:gd name="connsiteX4" fmla="*/ 982980 w 2042556"/>
              <a:gd name="connsiteY4" fmla="*/ 1965960 h 1967129"/>
              <a:gd name="connsiteX5" fmla="*/ 0 w 2042556"/>
              <a:gd name="connsiteY5" fmla="*/ 982980 h 1967129"/>
              <a:gd name="connsiteX0" fmla="*/ 0 w 2039291"/>
              <a:gd name="connsiteY0" fmla="*/ 982980 h 1981733"/>
              <a:gd name="connsiteX1" fmla="*/ 982980 w 2039291"/>
              <a:gd name="connsiteY1" fmla="*/ 0 h 1981733"/>
              <a:gd name="connsiteX2" fmla="*/ 1965960 w 2039291"/>
              <a:gd name="connsiteY2" fmla="*/ 982980 h 1981733"/>
              <a:gd name="connsiteX3" fmla="*/ 1835219 w 2039291"/>
              <a:gd name="connsiteY3" fmla="*/ 1546606 h 1981733"/>
              <a:gd name="connsiteX4" fmla="*/ 982980 w 2039291"/>
              <a:gd name="connsiteY4" fmla="*/ 1965960 h 1981733"/>
              <a:gd name="connsiteX5" fmla="*/ 0 w 2039291"/>
              <a:gd name="connsiteY5" fmla="*/ 982980 h 1981733"/>
              <a:gd name="connsiteX0" fmla="*/ 0 w 2036992"/>
              <a:gd name="connsiteY0" fmla="*/ 982980 h 1981474"/>
              <a:gd name="connsiteX1" fmla="*/ 982980 w 2036992"/>
              <a:gd name="connsiteY1" fmla="*/ 0 h 1981474"/>
              <a:gd name="connsiteX2" fmla="*/ 1965960 w 2036992"/>
              <a:gd name="connsiteY2" fmla="*/ 982980 h 1981474"/>
              <a:gd name="connsiteX3" fmla="*/ 1825694 w 2036992"/>
              <a:gd name="connsiteY3" fmla="*/ 1543431 h 1981474"/>
              <a:gd name="connsiteX4" fmla="*/ 982980 w 2036992"/>
              <a:gd name="connsiteY4" fmla="*/ 1965960 h 1981474"/>
              <a:gd name="connsiteX5" fmla="*/ 0 w 2036992"/>
              <a:gd name="connsiteY5" fmla="*/ 982980 h 1981474"/>
              <a:gd name="connsiteX0" fmla="*/ 0 w 1947133"/>
              <a:gd name="connsiteY0" fmla="*/ 998052 h 1996546"/>
              <a:gd name="connsiteX1" fmla="*/ 982980 w 1947133"/>
              <a:gd name="connsiteY1" fmla="*/ 15072 h 1996546"/>
              <a:gd name="connsiteX2" fmla="*/ 1826260 w 1947133"/>
              <a:gd name="connsiteY2" fmla="*/ 458302 h 1996546"/>
              <a:gd name="connsiteX3" fmla="*/ 1825694 w 1947133"/>
              <a:gd name="connsiteY3" fmla="*/ 1558503 h 1996546"/>
              <a:gd name="connsiteX4" fmla="*/ 982980 w 1947133"/>
              <a:gd name="connsiteY4" fmla="*/ 1981032 h 1996546"/>
              <a:gd name="connsiteX5" fmla="*/ 0 w 1947133"/>
              <a:gd name="connsiteY5" fmla="*/ 998052 h 1996546"/>
              <a:gd name="connsiteX0" fmla="*/ 0 w 1880242"/>
              <a:gd name="connsiteY0" fmla="*/ 998052 h 1996546"/>
              <a:gd name="connsiteX1" fmla="*/ 982980 w 1880242"/>
              <a:gd name="connsiteY1" fmla="*/ 15072 h 1996546"/>
              <a:gd name="connsiteX2" fmla="*/ 1826260 w 1880242"/>
              <a:gd name="connsiteY2" fmla="*/ 458302 h 1996546"/>
              <a:gd name="connsiteX3" fmla="*/ 1825694 w 1880242"/>
              <a:gd name="connsiteY3" fmla="*/ 1558503 h 1996546"/>
              <a:gd name="connsiteX4" fmla="*/ 982980 w 1880242"/>
              <a:gd name="connsiteY4" fmla="*/ 1981032 h 1996546"/>
              <a:gd name="connsiteX5" fmla="*/ 0 w 1880242"/>
              <a:gd name="connsiteY5" fmla="*/ 998052 h 1996546"/>
              <a:gd name="connsiteX0" fmla="*/ 0 w 1826260"/>
              <a:gd name="connsiteY0" fmla="*/ 998052 h 1996546"/>
              <a:gd name="connsiteX1" fmla="*/ 982980 w 1826260"/>
              <a:gd name="connsiteY1" fmla="*/ 15072 h 1996546"/>
              <a:gd name="connsiteX2" fmla="*/ 1826260 w 1826260"/>
              <a:gd name="connsiteY2" fmla="*/ 458302 h 1996546"/>
              <a:gd name="connsiteX3" fmla="*/ 1825694 w 1826260"/>
              <a:gd name="connsiteY3" fmla="*/ 1558503 h 1996546"/>
              <a:gd name="connsiteX4" fmla="*/ 982980 w 1826260"/>
              <a:gd name="connsiteY4" fmla="*/ 1981032 h 1996546"/>
              <a:gd name="connsiteX5" fmla="*/ 0 w 1826260"/>
              <a:gd name="connsiteY5" fmla="*/ 998052 h 1996546"/>
              <a:gd name="connsiteX0" fmla="*/ 0 w 1826260"/>
              <a:gd name="connsiteY0" fmla="*/ 998052 h 1996546"/>
              <a:gd name="connsiteX1" fmla="*/ 982980 w 1826260"/>
              <a:gd name="connsiteY1" fmla="*/ 15072 h 1996546"/>
              <a:gd name="connsiteX2" fmla="*/ 1826260 w 1826260"/>
              <a:gd name="connsiteY2" fmla="*/ 458302 h 1996546"/>
              <a:gd name="connsiteX3" fmla="*/ 1825694 w 1826260"/>
              <a:gd name="connsiteY3" fmla="*/ 1558503 h 1996546"/>
              <a:gd name="connsiteX4" fmla="*/ 982980 w 1826260"/>
              <a:gd name="connsiteY4" fmla="*/ 1981032 h 1996546"/>
              <a:gd name="connsiteX5" fmla="*/ 0 w 1826260"/>
              <a:gd name="connsiteY5" fmla="*/ 998052 h 1996546"/>
              <a:gd name="connsiteX0" fmla="*/ 1389 w 1827649"/>
              <a:gd name="connsiteY0" fmla="*/ 979731 h 1978225"/>
              <a:gd name="connsiteX1" fmla="*/ 793869 w 1827649"/>
              <a:gd name="connsiteY1" fmla="*/ 15801 h 1978225"/>
              <a:gd name="connsiteX2" fmla="*/ 1827649 w 1827649"/>
              <a:gd name="connsiteY2" fmla="*/ 439981 h 1978225"/>
              <a:gd name="connsiteX3" fmla="*/ 1827083 w 1827649"/>
              <a:gd name="connsiteY3" fmla="*/ 1540182 h 1978225"/>
              <a:gd name="connsiteX4" fmla="*/ 984369 w 1827649"/>
              <a:gd name="connsiteY4" fmla="*/ 1962711 h 1978225"/>
              <a:gd name="connsiteX5" fmla="*/ 1389 w 1827649"/>
              <a:gd name="connsiteY5" fmla="*/ 979731 h 1978225"/>
              <a:gd name="connsiteX0" fmla="*/ 2466 w 1828726"/>
              <a:gd name="connsiteY0" fmla="*/ 986255 h 1984749"/>
              <a:gd name="connsiteX1" fmla="*/ 794946 w 1828726"/>
              <a:gd name="connsiteY1" fmla="*/ 22325 h 1984749"/>
              <a:gd name="connsiteX2" fmla="*/ 1828726 w 1828726"/>
              <a:gd name="connsiteY2" fmla="*/ 446505 h 1984749"/>
              <a:gd name="connsiteX3" fmla="*/ 1828160 w 1828726"/>
              <a:gd name="connsiteY3" fmla="*/ 1546706 h 1984749"/>
              <a:gd name="connsiteX4" fmla="*/ 985446 w 1828726"/>
              <a:gd name="connsiteY4" fmla="*/ 1969235 h 1984749"/>
              <a:gd name="connsiteX5" fmla="*/ 2466 w 1828726"/>
              <a:gd name="connsiteY5" fmla="*/ 986255 h 1984749"/>
              <a:gd name="connsiteX0" fmla="*/ 2466 w 1828726"/>
              <a:gd name="connsiteY0" fmla="*/ 986411 h 1984905"/>
              <a:gd name="connsiteX1" fmla="*/ 794946 w 1828726"/>
              <a:gd name="connsiteY1" fmla="*/ 22481 h 1984905"/>
              <a:gd name="connsiteX2" fmla="*/ 1828726 w 1828726"/>
              <a:gd name="connsiteY2" fmla="*/ 446661 h 1984905"/>
              <a:gd name="connsiteX3" fmla="*/ 1828160 w 1828726"/>
              <a:gd name="connsiteY3" fmla="*/ 1546862 h 1984905"/>
              <a:gd name="connsiteX4" fmla="*/ 985446 w 1828726"/>
              <a:gd name="connsiteY4" fmla="*/ 1969391 h 1984905"/>
              <a:gd name="connsiteX5" fmla="*/ 2466 w 1828726"/>
              <a:gd name="connsiteY5" fmla="*/ 986411 h 1984905"/>
              <a:gd name="connsiteX0" fmla="*/ 2466 w 1828726"/>
              <a:gd name="connsiteY0" fmla="*/ 986411 h 1984905"/>
              <a:gd name="connsiteX1" fmla="*/ 794946 w 1828726"/>
              <a:gd name="connsiteY1" fmla="*/ 22481 h 1984905"/>
              <a:gd name="connsiteX2" fmla="*/ 1828726 w 1828726"/>
              <a:gd name="connsiteY2" fmla="*/ 446661 h 1984905"/>
              <a:gd name="connsiteX3" fmla="*/ 1828160 w 1828726"/>
              <a:gd name="connsiteY3" fmla="*/ 1546862 h 1984905"/>
              <a:gd name="connsiteX4" fmla="*/ 985446 w 1828726"/>
              <a:gd name="connsiteY4" fmla="*/ 1969391 h 1984905"/>
              <a:gd name="connsiteX5" fmla="*/ 2466 w 1828726"/>
              <a:gd name="connsiteY5" fmla="*/ 986411 h 1984905"/>
              <a:gd name="connsiteX0" fmla="*/ 2466 w 1828726"/>
              <a:gd name="connsiteY0" fmla="*/ 986411 h 1984905"/>
              <a:gd name="connsiteX1" fmla="*/ 794946 w 1828726"/>
              <a:gd name="connsiteY1" fmla="*/ 22481 h 1984905"/>
              <a:gd name="connsiteX2" fmla="*/ 1828726 w 1828726"/>
              <a:gd name="connsiteY2" fmla="*/ 446661 h 1984905"/>
              <a:gd name="connsiteX3" fmla="*/ 1828160 w 1828726"/>
              <a:gd name="connsiteY3" fmla="*/ 1546862 h 1984905"/>
              <a:gd name="connsiteX4" fmla="*/ 791771 w 1828726"/>
              <a:gd name="connsiteY4" fmla="*/ 1969391 h 1984905"/>
              <a:gd name="connsiteX5" fmla="*/ 2466 w 1828726"/>
              <a:gd name="connsiteY5" fmla="*/ 986411 h 1984905"/>
              <a:gd name="connsiteX0" fmla="*/ 2466 w 1828726"/>
              <a:gd name="connsiteY0" fmla="*/ 986411 h 2022885"/>
              <a:gd name="connsiteX1" fmla="*/ 794946 w 1828726"/>
              <a:gd name="connsiteY1" fmla="*/ 22481 h 2022885"/>
              <a:gd name="connsiteX2" fmla="*/ 1828726 w 1828726"/>
              <a:gd name="connsiteY2" fmla="*/ 446661 h 2022885"/>
              <a:gd name="connsiteX3" fmla="*/ 1828160 w 1828726"/>
              <a:gd name="connsiteY3" fmla="*/ 1546862 h 2022885"/>
              <a:gd name="connsiteX4" fmla="*/ 791771 w 1828726"/>
              <a:gd name="connsiteY4" fmla="*/ 1969391 h 2022885"/>
              <a:gd name="connsiteX5" fmla="*/ 2466 w 1828726"/>
              <a:gd name="connsiteY5" fmla="*/ 986411 h 2022885"/>
              <a:gd name="connsiteX0" fmla="*/ 2466 w 1828726"/>
              <a:gd name="connsiteY0" fmla="*/ 986411 h 2018099"/>
              <a:gd name="connsiteX1" fmla="*/ 794946 w 1828726"/>
              <a:gd name="connsiteY1" fmla="*/ 22481 h 2018099"/>
              <a:gd name="connsiteX2" fmla="*/ 1828726 w 1828726"/>
              <a:gd name="connsiteY2" fmla="*/ 446661 h 2018099"/>
              <a:gd name="connsiteX3" fmla="*/ 1828160 w 1828726"/>
              <a:gd name="connsiteY3" fmla="*/ 1546862 h 2018099"/>
              <a:gd name="connsiteX4" fmla="*/ 791771 w 1828726"/>
              <a:gd name="connsiteY4" fmla="*/ 1969391 h 2018099"/>
              <a:gd name="connsiteX5" fmla="*/ 2466 w 1828726"/>
              <a:gd name="connsiteY5" fmla="*/ 986411 h 2018099"/>
              <a:gd name="connsiteX0" fmla="*/ 2466 w 1828726"/>
              <a:gd name="connsiteY0" fmla="*/ 986411 h 1988683"/>
              <a:gd name="connsiteX1" fmla="*/ 794946 w 1828726"/>
              <a:gd name="connsiteY1" fmla="*/ 22481 h 1988683"/>
              <a:gd name="connsiteX2" fmla="*/ 1828726 w 1828726"/>
              <a:gd name="connsiteY2" fmla="*/ 446661 h 1988683"/>
              <a:gd name="connsiteX3" fmla="*/ 1828160 w 1828726"/>
              <a:gd name="connsiteY3" fmla="*/ 1546862 h 1988683"/>
              <a:gd name="connsiteX4" fmla="*/ 674296 w 1828726"/>
              <a:gd name="connsiteY4" fmla="*/ 1937641 h 1988683"/>
              <a:gd name="connsiteX5" fmla="*/ 2466 w 1828726"/>
              <a:gd name="connsiteY5" fmla="*/ 986411 h 1988683"/>
              <a:gd name="connsiteX0" fmla="*/ 2466 w 1828726"/>
              <a:gd name="connsiteY0" fmla="*/ 986411 h 1983165"/>
              <a:gd name="connsiteX1" fmla="*/ 794946 w 1828726"/>
              <a:gd name="connsiteY1" fmla="*/ 22481 h 1983165"/>
              <a:gd name="connsiteX2" fmla="*/ 1828726 w 1828726"/>
              <a:gd name="connsiteY2" fmla="*/ 446661 h 1983165"/>
              <a:gd name="connsiteX3" fmla="*/ 1828160 w 1828726"/>
              <a:gd name="connsiteY3" fmla="*/ 1546862 h 1983165"/>
              <a:gd name="connsiteX4" fmla="*/ 674296 w 1828726"/>
              <a:gd name="connsiteY4" fmla="*/ 1937641 h 1983165"/>
              <a:gd name="connsiteX5" fmla="*/ 2466 w 1828726"/>
              <a:gd name="connsiteY5" fmla="*/ 986411 h 1983165"/>
              <a:gd name="connsiteX0" fmla="*/ 2466 w 1828726"/>
              <a:gd name="connsiteY0" fmla="*/ 986411 h 1983165"/>
              <a:gd name="connsiteX1" fmla="*/ 794946 w 1828726"/>
              <a:gd name="connsiteY1" fmla="*/ 22481 h 1983165"/>
              <a:gd name="connsiteX2" fmla="*/ 1828726 w 1828726"/>
              <a:gd name="connsiteY2" fmla="*/ 446661 h 1983165"/>
              <a:gd name="connsiteX3" fmla="*/ 1828160 w 1828726"/>
              <a:gd name="connsiteY3" fmla="*/ 1546862 h 1983165"/>
              <a:gd name="connsiteX4" fmla="*/ 674296 w 1828726"/>
              <a:gd name="connsiteY4" fmla="*/ 1937641 h 1983165"/>
              <a:gd name="connsiteX5" fmla="*/ 2466 w 1828726"/>
              <a:gd name="connsiteY5" fmla="*/ 986411 h 1983165"/>
              <a:gd name="connsiteX0" fmla="*/ 2466 w 1828726"/>
              <a:gd name="connsiteY0" fmla="*/ 986411 h 1983165"/>
              <a:gd name="connsiteX1" fmla="*/ 794946 w 1828726"/>
              <a:gd name="connsiteY1" fmla="*/ 22481 h 1983165"/>
              <a:gd name="connsiteX2" fmla="*/ 1828726 w 1828726"/>
              <a:gd name="connsiteY2" fmla="*/ 446661 h 1983165"/>
              <a:gd name="connsiteX3" fmla="*/ 1828160 w 1828726"/>
              <a:gd name="connsiteY3" fmla="*/ 1546862 h 1983165"/>
              <a:gd name="connsiteX4" fmla="*/ 674296 w 1828726"/>
              <a:gd name="connsiteY4" fmla="*/ 1937641 h 1983165"/>
              <a:gd name="connsiteX5" fmla="*/ 2466 w 1828726"/>
              <a:gd name="connsiteY5" fmla="*/ 986411 h 1983165"/>
              <a:gd name="connsiteX0" fmla="*/ 450 w 1826710"/>
              <a:gd name="connsiteY0" fmla="*/ 986411 h 1983165"/>
              <a:gd name="connsiteX1" fmla="*/ 792930 w 1826710"/>
              <a:gd name="connsiteY1" fmla="*/ 22481 h 1983165"/>
              <a:gd name="connsiteX2" fmla="*/ 1826710 w 1826710"/>
              <a:gd name="connsiteY2" fmla="*/ 446661 h 1983165"/>
              <a:gd name="connsiteX3" fmla="*/ 1826144 w 1826710"/>
              <a:gd name="connsiteY3" fmla="*/ 1546862 h 1983165"/>
              <a:gd name="connsiteX4" fmla="*/ 672280 w 1826710"/>
              <a:gd name="connsiteY4" fmla="*/ 1937641 h 1983165"/>
              <a:gd name="connsiteX5" fmla="*/ 450 w 1826710"/>
              <a:gd name="connsiteY5" fmla="*/ 986411 h 1983165"/>
              <a:gd name="connsiteX0" fmla="*/ 450 w 1826710"/>
              <a:gd name="connsiteY0" fmla="*/ 986411 h 1983165"/>
              <a:gd name="connsiteX1" fmla="*/ 792930 w 1826710"/>
              <a:gd name="connsiteY1" fmla="*/ 22481 h 1983165"/>
              <a:gd name="connsiteX2" fmla="*/ 1826710 w 1826710"/>
              <a:gd name="connsiteY2" fmla="*/ 446661 h 1983165"/>
              <a:gd name="connsiteX3" fmla="*/ 1826144 w 1826710"/>
              <a:gd name="connsiteY3" fmla="*/ 1546862 h 1983165"/>
              <a:gd name="connsiteX4" fmla="*/ 672280 w 1826710"/>
              <a:gd name="connsiteY4" fmla="*/ 1937641 h 1983165"/>
              <a:gd name="connsiteX5" fmla="*/ 450 w 1826710"/>
              <a:gd name="connsiteY5" fmla="*/ 986411 h 1983165"/>
              <a:gd name="connsiteX0" fmla="*/ 450 w 1835669"/>
              <a:gd name="connsiteY0" fmla="*/ 986411 h 1982493"/>
              <a:gd name="connsiteX1" fmla="*/ 792930 w 1835669"/>
              <a:gd name="connsiteY1" fmla="*/ 22481 h 1982493"/>
              <a:gd name="connsiteX2" fmla="*/ 1826710 w 1835669"/>
              <a:gd name="connsiteY2" fmla="*/ 446661 h 1982493"/>
              <a:gd name="connsiteX3" fmla="*/ 1835669 w 1835669"/>
              <a:gd name="connsiteY3" fmla="*/ 1537337 h 1982493"/>
              <a:gd name="connsiteX4" fmla="*/ 672280 w 1835669"/>
              <a:gd name="connsiteY4" fmla="*/ 1937641 h 1982493"/>
              <a:gd name="connsiteX5" fmla="*/ 450 w 1835669"/>
              <a:gd name="connsiteY5" fmla="*/ 986411 h 1982493"/>
              <a:gd name="connsiteX0" fmla="*/ 450 w 1835669"/>
              <a:gd name="connsiteY0" fmla="*/ 986411 h 1982493"/>
              <a:gd name="connsiteX1" fmla="*/ 792930 w 1835669"/>
              <a:gd name="connsiteY1" fmla="*/ 22481 h 1982493"/>
              <a:gd name="connsiteX2" fmla="*/ 1826710 w 1835669"/>
              <a:gd name="connsiteY2" fmla="*/ 446661 h 1982493"/>
              <a:gd name="connsiteX3" fmla="*/ 1835669 w 1835669"/>
              <a:gd name="connsiteY3" fmla="*/ 1537337 h 1982493"/>
              <a:gd name="connsiteX4" fmla="*/ 672280 w 1835669"/>
              <a:gd name="connsiteY4" fmla="*/ 1937641 h 1982493"/>
              <a:gd name="connsiteX5" fmla="*/ 450 w 1835669"/>
              <a:gd name="connsiteY5" fmla="*/ 986411 h 1982493"/>
              <a:gd name="connsiteX0" fmla="*/ 454 w 1835673"/>
              <a:gd name="connsiteY0" fmla="*/ 989422 h 1985504"/>
              <a:gd name="connsiteX1" fmla="*/ 789759 w 1835673"/>
              <a:gd name="connsiteY1" fmla="*/ 22317 h 1985504"/>
              <a:gd name="connsiteX2" fmla="*/ 1826714 w 1835673"/>
              <a:gd name="connsiteY2" fmla="*/ 449672 h 1985504"/>
              <a:gd name="connsiteX3" fmla="*/ 1835673 w 1835673"/>
              <a:gd name="connsiteY3" fmla="*/ 1540348 h 1985504"/>
              <a:gd name="connsiteX4" fmla="*/ 672284 w 1835673"/>
              <a:gd name="connsiteY4" fmla="*/ 1940652 h 1985504"/>
              <a:gd name="connsiteX5" fmla="*/ 454 w 1835673"/>
              <a:gd name="connsiteY5" fmla="*/ 989422 h 1985504"/>
              <a:gd name="connsiteX0" fmla="*/ 421 w 1835640"/>
              <a:gd name="connsiteY0" fmla="*/ 987500 h 1983582"/>
              <a:gd name="connsiteX1" fmla="*/ 789726 w 1835640"/>
              <a:gd name="connsiteY1" fmla="*/ 20395 h 1983582"/>
              <a:gd name="connsiteX2" fmla="*/ 1826681 w 1835640"/>
              <a:gd name="connsiteY2" fmla="*/ 447750 h 1983582"/>
              <a:gd name="connsiteX3" fmla="*/ 1835640 w 1835640"/>
              <a:gd name="connsiteY3" fmla="*/ 1538426 h 1983582"/>
              <a:gd name="connsiteX4" fmla="*/ 672251 w 1835640"/>
              <a:gd name="connsiteY4" fmla="*/ 1938730 h 1983582"/>
              <a:gd name="connsiteX5" fmla="*/ 421 w 1835640"/>
              <a:gd name="connsiteY5" fmla="*/ 987500 h 1983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5640" h="1983582">
                <a:moveTo>
                  <a:pt x="421" y="987500"/>
                </a:moveTo>
                <a:cubicBezTo>
                  <a:pt x="-12279" y="618565"/>
                  <a:pt x="263099" y="126228"/>
                  <a:pt x="789726" y="20395"/>
                </a:cubicBezTo>
                <a:cubicBezTo>
                  <a:pt x="1316353" y="-85438"/>
                  <a:pt x="1702361" y="245173"/>
                  <a:pt x="1826681" y="447750"/>
                </a:cubicBezTo>
                <a:cubicBezTo>
                  <a:pt x="1636676" y="828127"/>
                  <a:pt x="1653395" y="1219021"/>
                  <a:pt x="1835640" y="1538426"/>
                </a:cubicBezTo>
                <a:cubicBezTo>
                  <a:pt x="1773410" y="1635581"/>
                  <a:pt x="1373408" y="2133738"/>
                  <a:pt x="672251" y="1938730"/>
                </a:cubicBezTo>
                <a:cubicBezTo>
                  <a:pt x="345744" y="1813572"/>
                  <a:pt x="22646" y="1531060"/>
                  <a:pt x="421" y="987500"/>
                </a:cubicBezTo>
                <a:close/>
              </a:path>
            </a:pathLst>
          </a:custGeom>
        </p:spPr>
        <p:txBody>
          <a:bodyPr anchor="ctr">
            <a:normAutofit/>
          </a:bodyPr>
          <a:lstStyle>
            <a:lvl1pPr marL="0" indent="0" algn="ctr">
              <a:buNone/>
              <a:defRPr sz="1200"/>
            </a:lvl1pPr>
          </a:lstStyle>
          <a:p>
            <a:endParaRPr lang="en-US" dirty="0"/>
          </a:p>
        </p:txBody>
      </p:sp>
      <p:sp>
        <p:nvSpPr>
          <p:cNvPr id="11" name="Picture Placeholder 2">
            <a:extLst>
              <a:ext uri="{FF2B5EF4-FFF2-40B4-BE49-F238E27FC236}">
                <a16:creationId xmlns:a16="http://schemas.microsoft.com/office/drawing/2014/main" id="{845533EF-A86A-47C4-8AC7-4E168FC8E400}"/>
              </a:ext>
            </a:extLst>
          </p:cNvPr>
          <p:cNvSpPr>
            <a:spLocks noGrp="1"/>
          </p:cNvSpPr>
          <p:nvPr>
            <p:ph type="pic" sz="quarter" idx="16"/>
          </p:nvPr>
        </p:nvSpPr>
        <p:spPr>
          <a:xfrm>
            <a:off x="7041524" y="1951163"/>
            <a:ext cx="1827862" cy="1992885"/>
          </a:xfrm>
          <a:custGeom>
            <a:avLst/>
            <a:gdLst>
              <a:gd name="connsiteX0" fmla="*/ 0 w 1965960"/>
              <a:gd name="connsiteY0" fmla="*/ 982980 h 1965960"/>
              <a:gd name="connsiteX1" fmla="*/ 982980 w 1965960"/>
              <a:gd name="connsiteY1" fmla="*/ 0 h 1965960"/>
              <a:gd name="connsiteX2" fmla="*/ 1965960 w 1965960"/>
              <a:gd name="connsiteY2" fmla="*/ 982980 h 1965960"/>
              <a:gd name="connsiteX3" fmla="*/ 982980 w 1965960"/>
              <a:gd name="connsiteY3" fmla="*/ 1965960 h 1965960"/>
              <a:gd name="connsiteX4" fmla="*/ 0 w 1965960"/>
              <a:gd name="connsiteY4" fmla="*/ 982980 h 1965960"/>
              <a:gd name="connsiteX0" fmla="*/ 65395 w 2031355"/>
              <a:gd name="connsiteY0" fmla="*/ 996524 h 1979504"/>
              <a:gd name="connsiteX1" fmla="*/ 197054 w 2031355"/>
              <a:gd name="connsiteY1" fmla="*/ 461867 h 1979504"/>
              <a:gd name="connsiteX2" fmla="*/ 1048375 w 2031355"/>
              <a:gd name="connsiteY2" fmla="*/ 13544 h 1979504"/>
              <a:gd name="connsiteX3" fmla="*/ 2031355 w 2031355"/>
              <a:gd name="connsiteY3" fmla="*/ 996524 h 1979504"/>
              <a:gd name="connsiteX4" fmla="*/ 1048375 w 2031355"/>
              <a:gd name="connsiteY4" fmla="*/ 1979504 h 1979504"/>
              <a:gd name="connsiteX5" fmla="*/ 65395 w 2031355"/>
              <a:gd name="connsiteY5" fmla="*/ 996524 h 1979504"/>
              <a:gd name="connsiteX0" fmla="*/ 114976 w 1948927"/>
              <a:gd name="connsiteY0" fmla="*/ 1547096 h 1997760"/>
              <a:gd name="connsiteX1" fmla="*/ 114626 w 1948927"/>
              <a:gd name="connsiteY1" fmla="*/ 461867 h 1997760"/>
              <a:gd name="connsiteX2" fmla="*/ 965947 w 1948927"/>
              <a:gd name="connsiteY2" fmla="*/ 13544 h 1997760"/>
              <a:gd name="connsiteX3" fmla="*/ 1948927 w 1948927"/>
              <a:gd name="connsiteY3" fmla="*/ 996524 h 1997760"/>
              <a:gd name="connsiteX4" fmla="*/ 965947 w 1948927"/>
              <a:gd name="connsiteY4" fmla="*/ 1979504 h 1997760"/>
              <a:gd name="connsiteX5" fmla="*/ 114976 w 1948927"/>
              <a:gd name="connsiteY5" fmla="*/ 1547096 h 1997760"/>
              <a:gd name="connsiteX0" fmla="*/ 44277 w 1878228"/>
              <a:gd name="connsiteY0" fmla="*/ 1547096 h 1997760"/>
              <a:gd name="connsiteX1" fmla="*/ 43927 w 1878228"/>
              <a:gd name="connsiteY1" fmla="*/ 461867 h 1997760"/>
              <a:gd name="connsiteX2" fmla="*/ 895248 w 1878228"/>
              <a:gd name="connsiteY2" fmla="*/ 13544 h 1997760"/>
              <a:gd name="connsiteX3" fmla="*/ 1878228 w 1878228"/>
              <a:gd name="connsiteY3" fmla="*/ 996524 h 1997760"/>
              <a:gd name="connsiteX4" fmla="*/ 895248 w 1878228"/>
              <a:gd name="connsiteY4" fmla="*/ 1979504 h 1997760"/>
              <a:gd name="connsiteX5" fmla="*/ 44277 w 1878228"/>
              <a:gd name="connsiteY5" fmla="*/ 1547096 h 1997760"/>
              <a:gd name="connsiteX0" fmla="*/ 350 w 1834301"/>
              <a:gd name="connsiteY0" fmla="*/ 1547096 h 1997760"/>
              <a:gd name="connsiteX1" fmla="*/ 0 w 1834301"/>
              <a:gd name="connsiteY1" fmla="*/ 461867 h 1997760"/>
              <a:gd name="connsiteX2" fmla="*/ 851321 w 1834301"/>
              <a:gd name="connsiteY2" fmla="*/ 13544 h 1997760"/>
              <a:gd name="connsiteX3" fmla="*/ 1834301 w 1834301"/>
              <a:gd name="connsiteY3" fmla="*/ 996524 h 1997760"/>
              <a:gd name="connsiteX4" fmla="*/ 851321 w 1834301"/>
              <a:gd name="connsiteY4" fmla="*/ 1979504 h 1997760"/>
              <a:gd name="connsiteX5" fmla="*/ 350 w 1834301"/>
              <a:gd name="connsiteY5" fmla="*/ 1547096 h 1997760"/>
              <a:gd name="connsiteX0" fmla="*/ 350 w 1834301"/>
              <a:gd name="connsiteY0" fmla="*/ 1547096 h 1970368"/>
              <a:gd name="connsiteX1" fmla="*/ 0 w 1834301"/>
              <a:gd name="connsiteY1" fmla="*/ 461867 h 1970368"/>
              <a:gd name="connsiteX2" fmla="*/ 851321 w 1834301"/>
              <a:gd name="connsiteY2" fmla="*/ 13544 h 1970368"/>
              <a:gd name="connsiteX3" fmla="*/ 1834301 w 1834301"/>
              <a:gd name="connsiteY3" fmla="*/ 996524 h 1970368"/>
              <a:gd name="connsiteX4" fmla="*/ 1124997 w 1834301"/>
              <a:gd name="connsiteY4" fmla="*/ 1950527 h 1970368"/>
              <a:gd name="connsiteX5" fmla="*/ 350 w 1834301"/>
              <a:gd name="connsiteY5" fmla="*/ 1547096 h 1970368"/>
              <a:gd name="connsiteX0" fmla="*/ 350 w 1834301"/>
              <a:gd name="connsiteY0" fmla="*/ 1509739 h 1933011"/>
              <a:gd name="connsiteX1" fmla="*/ 0 w 1834301"/>
              <a:gd name="connsiteY1" fmla="*/ 424510 h 1933011"/>
              <a:gd name="connsiteX2" fmla="*/ 1134657 w 1834301"/>
              <a:gd name="connsiteY2" fmla="*/ 14824 h 1933011"/>
              <a:gd name="connsiteX3" fmla="*/ 1834301 w 1834301"/>
              <a:gd name="connsiteY3" fmla="*/ 959167 h 1933011"/>
              <a:gd name="connsiteX4" fmla="*/ 1124997 w 1834301"/>
              <a:gd name="connsiteY4" fmla="*/ 1913170 h 1933011"/>
              <a:gd name="connsiteX5" fmla="*/ 350 w 1834301"/>
              <a:gd name="connsiteY5" fmla="*/ 1509739 h 1933011"/>
              <a:gd name="connsiteX0" fmla="*/ 350 w 1834301"/>
              <a:gd name="connsiteY0" fmla="*/ 1540457 h 1963729"/>
              <a:gd name="connsiteX1" fmla="*/ 0 w 1834301"/>
              <a:gd name="connsiteY1" fmla="*/ 455228 h 1963729"/>
              <a:gd name="connsiteX2" fmla="*/ 1134657 w 1834301"/>
              <a:gd name="connsiteY2" fmla="*/ 45542 h 1963729"/>
              <a:gd name="connsiteX3" fmla="*/ 1834301 w 1834301"/>
              <a:gd name="connsiteY3" fmla="*/ 989885 h 1963729"/>
              <a:gd name="connsiteX4" fmla="*/ 1124997 w 1834301"/>
              <a:gd name="connsiteY4" fmla="*/ 1943888 h 1963729"/>
              <a:gd name="connsiteX5" fmla="*/ 350 w 1834301"/>
              <a:gd name="connsiteY5" fmla="*/ 1540457 h 1963729"/>
              <a:gd name="connsiteX0" fmla="*/ 350 w 1834301"/>
              <a:gd name="connsiteY0" fmla="*/ 1545635 h 1968907"/>
              <a:gd name="connsiteX1" fmla="*/ 0 w 1834301"/>
              <a:gd name="connsiteY1" fmla="*/ 460406 h 1968907"/>
              <a:gd name="connsiteX2" fmla="*/ 1134657 w 1834301"/>
              <a:gd name="connsiteY2" fmla="*/ 50720 h 1968907"/>
              <a:gd name="connsiteX3" fmla="*/ 1834301 w 1834301"/>
              <a:gd name="connsiteY3" fmla="*/ 995063 h 1968907"/>
              <a:gd name="connsiteX4" fmla="*/ 1124997 w 1834301"/>
              <a:gd name="connsiteY4" fmla="*/ 1949066 h 1968907"/>
              <a:gd name="connsiteX5" fmla="*/ 350 w 1834301"/>
              <a:gd name="connsiteY5" fmla="*/ 1545635 h 1968907"/>
              <a:gd name="connsiteX0" fmla="*/ 350 w 1834301"/>
              <a:gd name="connsiteY0" fmla="*/ 1545635 h 1975325"/>
              <a:gd name="connsiteX1" fmla="*/ 0 w 1834301"/>
              <a:gd name="connsiteY1" fmla="*/ 460406 h 1975325"/>
              <a:gd name="connsiteX2" fmla="*/ 1134657 w 1834301"/>
              <a:gd name="connsiteY2" fmla="*/ 50720 h 1975325"/>
              <a:gd name="connsiteX3" fmla="*/ 1834301 w 1834301"/>
              <a:gd name="connsiteY3" fmla="*/ 995063 h 1975325"/>
              <a:gd name="connsiteX4" fmla="*/ 1124997 w 1834301"/>
              <a:gd name="connsiteY4" fmla="*/ 1949066 h 1975325"/>
              <a:gd name="connsiteX5" fmla="*/ 350 w 1834301"/>
              <a:gd name="connsiteY5" fmla="*/ 1545635 h 1975325"/>
              <a:gd name="connsiteX0" fmla="*/ 350 w 1834301"/>
              <a:gd name="connsiteY0" fmla="*/ 1545635 h 1992885"/>
              <a:gd name="connsiteX1" fmla="*/ 0 w 1834301"/>
              <a:gd name="connsiteY1" fmla="*/ 460406 h 1992885"/>
              <a:gd name="connsiteX2" fmla="*/ 1134657 w 1834301"/>
              <a:gd name="connsiteY2" fmla="*/ 50720 h 1992885"/>
              <a:gd name="connsiteX3" fmla="*/ 1834301 w 1834301"/>
              <a:gd name="connsiteY3" fmla="*/ 995063 h 1992885"/>
              <a:gd name="connsiteX4" fmla="*/ 1124997 w 1834301"/>
              <a:gd name="connsiteY4" fmla="*/ 1949066 h 1992885"/>
              <a:gd name="connsiteX5" fmla="*/ 350 w 1834301"/>
              <a:gd name="connsiteY5" fmla="*/ 1545635 h 1992885"/>
              <a:gd name="connsiteX0" fmla="*/ 350 w 1834301"/>
              <a:gd name="connsiteY0" fmla="*/ 1545635 h 1992885"/>
              <a:gd name="connsiteX1" fmla="*/ 0 w 1834301"/>
              <a:gd name="connsiteY1" fmla="*/ 460406 h 1992885"/>
              <a:gd name="connsiteX2" fmla="*/ 1134657 w 1834301"/>
              <a:gd name="connsiteY2" fmla="*/ 50720 h 1992885"/>
              <a:gd name="connsiteX3" fmla="*/ 1834301 w 1834301"/>
              <a:gd name="connsiteY3" fmla="*/ 995063 h 1992885"/>
              <a:gd name="connsiteX4" fmla="*/ 1124997 w 1834301"/>
              <a:gd name="connsiteY4" fmla="*/ 1949066 h 1992885"/>
              <a:gd name="connsiteX5" fmla="*/ 350 w 1834301"/>
              <a:gd name="connsiteY5" fmla="*/ 1545635 h 1992885"/>
              <a:gd name="connsiteX0" fmla="*/ 350 w 1834301"/>
              <a:gd name="connsiteY0" fmla="*/ 1545635 h 1992885"/>
              <a:gd name="connsiteX1" fmla="*/ 0 w 1834301"/>
              <a:gd name="connsiteY1" fmla="*/ 460406 h 1992885"/>
              <a:gd name="connsiteX2" fmla="*/ 1134657 w 1834301"/>
              <a:gd name="connsiteY2" fmla="*/ 50720 h 1992885"/>
              <a:gd name="connsiteX3" fmla="*/ 1834301 w 1834301"/>
              <a:gd name="connsiteY3" fmla="*/ 995063 h 1992885"/>
              <a:gd name="connsiteX4" fmla="*/ 1124997 w 1834301"/>
              <a:gd name="connsiteY4" fmla="*/ 1949066 h 1992885"/>
              <a:gd name="connsiteX5" fmla="*/ 350 w 1834301"/>
              <a:gd name="connsiteY5" fmla="*/ 1545635 h 1992885"/>
              <a:gd name="connsiteX0" fmla="*/ 350 w 1827862"/>
              <a:gd name="connsiteY0" fmla="*/ 1545635 h 1992885"/>
              <a:gd name="connsiteX1" fmla="*/ 0 w 1827862"/>
              <a:gd name="connsiteY1" fmla="*/ 460406 h 1992885"/>
              <a:gd name="connsiteX2" fmla="*/ 1134657 w 1827862"/>
              <a:gd name="connsiteY2" fmla="*/ 50720 h 1992885"/>
              <a:gd name="connsiteX3" fmla="*/ 1827862 w 1827862"/>
              <a:gd name="connsiteY3" fmla="*/ 995063 h 1992885"/>
              <a:gd name="connsiteX4" fmla="*/ 1124997 w 1827862"/>
              <a:gd name="connsiteY4" fmla="*/ 1949066 h 1992885"/>
              <a:gd name="connsiteX5" fmla="*/ 350 w 1827862"/>
              <a:gd name="connsiteY5" fmla="*/ 1545635 h 1992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7862" h="1992885">
                <a:moveTo>
                  <a:pt x="350" y="1545635"/>
                </a:moveTo>
                <a:cubicBezTo>
                  <a:pt x="241611" y="1102732"/>
                  <a:pt x="132385" y="672531"/>
                  <a:pt x="0" y="460406"/>
                </a:cubicBezTo>
                <a:cubicBezTo>
                  <a:pt x="138072" y="232182"/>
                  <a:pt x="564923" y="-134981"/>
                  <a:pt x="1134657" y="50720"/>
                </a:cubicBezTo>
                <a:cubicBezTo>
                  <a:pt x="1440374" y="139829"/>
                  <a:pt x="1827862" y="452178"/>
                  <a:pt x="1827862" y="995063"/>
                </a:cubicBezTo>
                <a:cubicBezTo>
                  <a:pt x="1827862" y="1537948"/>
                  <a:pt x="1430656" y="1857304"/>
                  <a:pt x="1124997" y="1949066"/>
                </a:cubicBezTo>
                <a:cubicBezTo>
                  <a:pt x="758163" y="2085904"/>
                  <a:pt x="180874" y="1888726"/>
                  <a:pt x="350" y="1545635"/>
                </a:cubicBezTo>
                <a:close/>
              </a:path>
            </a:pathLst>
          </a:custGeom>
        </p:spPr>
        <p:txBody>
          <a:bodyPr anchor="ctr">
            <a:normAutofit/>
          </a:bodyPr>
          <a:lstStyle>
            <a:lvl1pPr marL="0" indent="0" algn="ctr">
              <a:buNone/>
              <a:defRPr sz="1200"/>
            </a:lvl1pPr>
          </a:lstStyle>
          <a:p>
            <a:endParaRPr lang="en-US" dirty="0"/>
          </a:p>
        </p:txBody>
      </p:sp>
      <p:sp>
        <p:nvSpPr>
          <p:cNvPr id="12" name="Picture Placeholder 2">
            <a:extLst>
              <a:ext uri="{FF2B5EF4-FFF2-40B4-BE49-F238E27FC236}">
                <a16:creationId xmlns:a16="http://schemas.microsoft.com/office/drawing/2014/main" id="{85330BE8-EA5D-48B9-8596-66CDE92F46B2}"/>
              </a:ext>
            </a:extLst>
          </p:cNvPr>
          <p:cNvSpPr>
            <a:spLocks noGrp="1"/>
          </p:cNvSpPr>
          <p:nvPr>
            <p:ph type="pic" sz="quarter" idx="17"/>
          </p:nvPr>
        </p:nvSpPr>
        <p:spPr>
          <a:xfrm>
            <a:off x="8812369" y="1951163"/>
            <a:ext cx="1827862" cy="1992885"/>
          </a:xfrm>
          <a:custGeom>
            <a:avLst/>
            <a:gdLst>
              <a:gd name="connsiteX0" fmla="*/ 0 w 1965960"/>
              <a:gd name="connsiteY0" fmla="*/ 982980 h 1965960"/>
              <a:gd name="connsiteX1" fmla="*/ 982980 w 1965960"/>
              <a:gd name="connsiteY1" fmla="*/ 0 h 1965960"/>
              <a:gd name="connsiteX2" fmla="*/ 1965960 w 1965960"/>
              <a:gd name="connsiteY2" fmla="*/ 982980 h 1965960"/>
              <a:gd name="connsiteX3" fmla="*/ 982980 w 1965960"/>
              <a:gd name="connsiteY3" fmla="*/ 1965960 h 1965960"/>
              <a:gd name="connsiteX4" fmla="*/ 0 w 1965960"/>
              <a:gd name="connsiteY4" fmla="*/ 982980 h 1965960"/>
              <a:gd name="connsiteX0" fmla="*/ 65395 w 2031355"/>
              <a:gd name="connsiteY0" fmla="*/ 996524 h 1979504"/>
              <a:gd name="connsiteX1" fmla="*/ 197054 w 2031355"/>
              <a:gd name="connsiteY1" fmla="*/ 461867 h 1979504"/>
              <a:gd name="connsiteX2" fmla="*/ 1048375 w 2031355"/>
              <a:gd name="connsiteY2" fmla="*/ 13544 h 1979504"/>
              <a:gd name="connsiteX3" fmla="*/ 2031355 w 2031355"/>
              <a:gd name="connsiteY3" fmla="*/ 996524 h 1979504"/>
              <a:gd name="connsiteX4" fmla="*/ 1048375 w 2031355"/>
              <a:gd name="connsiteY4" fmla="*/ 1979504 h 1979504"/>
              <a:gd name="connsiteX5" fmla="*/ 65395 w 2031355"/>
              <a:gd name="connsiteY5" fmla="*/ 996524 h 1979504"/>
              <a:gd name="connsiteX0" fmla="*/ 114976 w 1948927"/>
              <a:gd name="connsiteY0" fmla="*/ 1547096 h 1997760"/>
              <a:gd name="connsiteX1" fmla="*/ 114626 w 1948927"/>
              <a:gd name="connsiteY1" fmla="*/ 461867 h 1997760"/>
              <a:gd name="connsiteX2" fmla="*/ 965947 w 1948927"/>
              <a:gd name="connsiteY2" fmla="*/ 13544 h 1997760"/>
              <a:gd name="connsiteX3" fmla="*/ 1948927 w 1948927"/>
              <a:gd name="connsiteY3" fmla="*/ 996524 h 1997760"/>
              <a:gd name="connsiteX4" fmla="*/ 965947 w 1948927"/>
              <a:gd name="connsiteY4" fmla="*/ 1979504 h 1997760"/>
              <a:gd name="connsiteX5" fmla="*/ 114976 w 1948927"/>
              <a:gd name="connsiteY5" fmla="*/ 1547096 h 1997760"/>
              <a:gd name="connsiteX0" fmla="*/ 44277 w 1878228"/>
              <a:gd name="connsiteY0" fmla="*/ 1547096 h 1997760"/>
              <a:gd name="connsiteX1" fmla="*/ 43927 w 1878228"/>
              <a:gd name="connsiteY1" fmla="*/ 461867 h 1997760"/>
              <a:gd name="connsiteX2" fmla="*/ 895248 w 1878228"/>
              <a:gd name="connsiteY2" fmla="*/ 13544 h 1997760"/>
              <a:gd name="connsiteX3" fmla="*/ 1878228 w 1878228"/>
              <a:gd name="connsiteY3" fmla="*/ 996524 h 1997760"/>
              <a:gd name="connsiteX4" fmla="*/ 895248 w 1878228"/>
              <a:gd name="connsiteY4" fmla="*/ 1979504 h 1997760"/>
              <a:gd name="connsiteX5" fmla="*/ 44277 w 1878228"/>
              <a:gd name="connsiteY5" fmla="*/ 1547096 h 1997760"/>
              <a:gd name="connsiteX0" fmla="*/ 350 w 1834301"/>
              <a:gd name="connsiteY0" fmla="*/ 1547096 h 1997760"/>
              <a:gd name="connsiteX1" fmla="*/ 0 w 1834301"/>
              <a:gd name="connsiteY1" fmla="*/ 461867 h 1997760"/>
              <a:gd name="connsiteX2" fmla="*/ 851321 w 1834301"/>
              <a:gd name="connsiteY2" fmla="*/ 13544 h 1997760"/>
              <a:gd name="connsiteX3" fmla="*/ 1834301 w 1834301"/>
              <a:gd name="connsiteY3" fmla="*/ 996524 h 1997760"/>
              <a:gd name="connsiteX4" fmla="*/ 851321 w 1834301"/>
              <a:gd name="connsiteY4" fmla="*/ 1979504 h 1997760"/>
              <a:gd name="connsiteX5" fmla="*/ 350 w 1834301"/>
              <a:gd name="connsiteY5" fmla="*/ 1547096 h 1997760"/>
              <a:gd name="connsiteX0" fmla="*/ 350 w 1834301"/>
              <a:gd name="connsiteY0" fmla="*/ 1547096 h 1970368"/>
              <a:gd name="connsiteX1" fmla="*/ 0 w 1834301"/>
              <a:gd name="connsiteY1" fmla="*/ 461867 h 1970368"/>
              <a:gd name="connsiteX2" fmla="*/ 851321 w 1834301"/>
              <a:gd name="connsiteY2" fmla="*/ 13544 h 1970368"/>
              <a:gd name="connsiteX3" fmla="*/ 1834301 w 1834301"/>
              <a:gd name="connsiteY3" fmla="*/ 996524 h 1970368"/>
              <a:gd name="connsiteX4" fmla="*/ 1124997 w 1834301"/>
              <a:gd name="connsiteY4" fmla="*/ 1950527 h 1970368"/>
              <a:gd name="connsiteX5" fmla="*/ 350 w 1834301"/>
              <a:gd name="connsiteY5" fmla="*/ 1547096 h 1970368"/>
              <a:gd name="connsiteX0" fmla="*/ 350 w 1834301"/>
              <a:gd name="connsiteY0" fmla="*/ 1509739 h 1933011"/>
              <a:gd name="connsiteX1" fmla="*/ 0 w 1834301"/>
              <a:gd name="connsiteY1" fmla="*/ 424510 h 1933011"/>
              <a:gd name="connsiteX2" fmla="*/ 1134657 w 1834301"/>
              <a:gd name="connsiteY2" fmla="*/ 14824 h 1933011"/>
              <a:gd name="connsiteX3" fmla="*/ 1834301 w 1834301"/>
              <a:gd name="connsiteY3" fmla="*/ 959167 h 1933011"/>
              <a:gd name="connsiteX4" fmla="*/ 1124997 w 1834301"/>
              <a:gd name="connsiteY4" fmla="*/ 1913170 h 1933011"/>
              <a:gd name="connsiteX5" fmla="*/ 350 w 1834301"/>
              <a:gd name="connsiteY5" fmla="*/ 1509739 h 1933011"/>
              <a:gd name="connsiteX0" fmla="*/ 350 w 1834301"/>
              <a:gd name="connsiteY0" fmla="*/ 1540457 h 1963729"/>
              <a:gd name="connsiteX1" fmla="*/ 0 w 1834301"/>
              <a:gd name="connsiteY1" fmla="*/ 455228 h 1963729"/>
              <a:gd name="connsiteX2" fmla="*/ 1134657 w 1834301"/>
              <a:gd name="connsiteY2" fmla="*/ 45542 h 1963729"/>
              <a:gd name="connsiteX3" fmla="*/ 1834301 w 1834301"/>
              <a:gd name="connsiteY3" fmla="*/ 989885 h 1963729"/>
              <a:gd name="connsiteX4" fmla="*/ 1124997 w 1834301"/>
              <a:gd name="connsiteY4" fmla="*/ 1943888 h 1963729"/>
              <a:gd name="connsiteX5" fmla="*/ 350 w 1834301"/>
              <a:gd name="connsiteY5" fmla="*/ 1540457 h 1963729"/>
              <a:gd name="connsiteX0" fmla="*/ 350 w 1834301"/>
              <a:gd name="connsiteY0" fmla="*/ 1545635 h 1968907"/>
              <a:gd name="connsiteX1" fmla="*/ 0 w 1834301"/>
              <a:gd name="connsiteY1" fmla="*/ 460406 h 1968907"/>
              <a:gd name="connsiteX2" fmla="*/ 1134657 w 1834301"/>
              <a:gd name="connsiteY2" fmla="*/ 50720 h 1968907"/>
              <a:gd name="connsiteX3" fmla="*/ 1834301 w 1834301"/>
              <a:gd name="connsiteY3" fmla="*/ 995063 h 1968907"/>
              <a:gd name="connsiteX4" fmla="*/ 1124997 w 1834301"/>
              <a:gd name="connsiteY4" fmla="*/ 1949066 h 1968907"/>
              <a:gd name="connsiteX5" fmla="*/ 350 w 1834301"/>
              <a:gd name="connsiteY5" fmla="*/ 1545635 h 1968907"/>
              <a:gd name="connsiteX0" fmla="*/ 350 w 1834301"/>
              <a:gd name="connsiteY0" fmla="*/ 1545635 h 1975325"/>
              <a:gd name="connsiteX1" fmla="*/ 0 w 1834301"/>
              <a:gd name="connsiteY1" fmla="*/ 460406 h 1975325"/>
              <a:gd name="connsiteX2" fmla="*/ 1134657 w 1834301"/>
              <a:gd name="connsiteY2" fmla="*/ 50720 h 1975325"/>
              <a:gd name="connsiteX3" fmla="*/ 1834301 w 1834301"/>
              <a:gd name="connsiteY3" fmla="*/ 995063 h 1975325"/>
              <a:gd name="connsiteX4" fmla="*/ 1124997 w 1834301"/>
              <a:gd name="connsiteY4" fmla="*/ 1949066 h 1975325"/>
              <a:gd name="connsiteX5" fmla="*/ 350 w 1834301"/>
              <a:gd name="connsiteY5" fmla="*/ 1545635 h 1975325"/>
              <a:gd name="connsiteX0" fmla="*/ 350 w 1834301"/>
              <a:gd name="connsiteY0" fmla="*/ 1545635 h 1992885"/>
              <a:gd name="connsiteX1" fmla="*/ 0 w 1834301"/>
              <a:gd name="connsiteY1" fmla="*/ 460406 h 1992885"/>
              <a:gd name="connsiteX2" fmla="*/ 1134657 w 1834301"/>
              <a:gd name="connsiteY2" fmla="*/ 50720 h 1992885"/>
              <a:gd name="connsiteX3" fmla="*/ 1834301 w 1834301"/>
              <a:gd name="connsiteY3" fmla="*/ 995063 h 1992885"/>
              <a:gd name="connsiteX4" fmla="*/ 1124997 w 1834301"/>
              <a:gd name="connsiteY4" fmla="*/ 1949066 h 1992885"/>
              <a:gd name="connsiteX5" fmla="*/ 350 w 1834301"/>
              <a:gd name="connsiteY5" fmla="*/ 1545635 h 1992885"/>
              <a:gd name="connsiteX0" fmla="*/ 350 w 1834301"/>
              <a:gd name="connsiteY0" fmla="*/ 1545635 h 1992885"/>
              <a:gd name="connsiteX1" fmla="*/ 0 w 1834301"/>
              <a:gd name="connsiteY1" fmla="*/ 460406 h 1992885"/>
              <a:gd name="connsiteX2" fmla="*/ 1134657 w 1834301"/>
              <a:gd name="connsiteY2" fmla="*/ 50720 h 1992885"/>
              <a:gd name="connsiteX3" fmla="*/ 1834301 w 1834301"/>
              <a:gd name="connsiteY3" fmla="*/ 995063 h 1992885"/>
              <a:gd name="connsiteX4" fmla="*/ 1124997 w 1834301"/>
              <a:gd name="connsiteY4" fmla="*/ 1949066 h 1992885"/>
              <a:gd name="connsiteX5" fmla="*/ 350 w 1834301"/>
              <a:gd name="connsiteY5" fmla="*/ 1545635 h 1992885"/>
              <a:gd name="connsiteX0" fmla="*/ 350 w 1834301"/>
              <a:gd name="connsiteY0" fmla="*/ 1545635 h 1992885"/>
              <a:gd name="connsiteX1" fmla="*/ 0 w 1834301"/>
              <a:gd name="connsiteY1" fmla="*/ 460406 h 1992885"/>
              <a:gd name="connsiteX2" fmla="*/ 1134657 w 1834301"/>
              <a:gd name="connsiteY2" fmla="*/ 50720 h 1992885"/>
              <a:gd name="connsiteX3" fmla="*/ 1834301 w 1834301"/>
              <a:gd name="connsiteY3" fmla="*/ 995063 h 1992885"/>
              <a:gd name="connsiteX4" fmla="*/ 1124997 w 1834301"/>
              <a:gd name="connsiteY4" fmla="*/ 1949066 h 1992885"/>
              <a:gd name="connsiteX5" fmla="*/ 350 w 1834301"/>
              <a:gd name="connsiteY5" fmla="*/ 1545635 h 1992885"/>
              <a:gd name="connsiteX0" fmla="*/ 350 w 1827862"/>
              <a:gd name="connsiteY0" fmla="*/ 1545635 h 1992885"/>
              <a:gd name="connsiteX1" fmla="*/ 0 w 1827862"/>
              <a:gd name="connsiteY1" fmla="*/ 460406 h 1992885"/>
              <a:gd name="connsiteX2" fmla="*/ 1134657 w 1827862"/>
              <a:gd name="connsiteY2" fmla="*/ 50720 h 1992885"/>
              <a:gd name="connsiteX3" fmla="*/ 1827862 w 1827862"/>
              <a:gd name="connsiteY3" fmla="*/ 995063 h 1992885"/>
              <a:gd name="connsiteX4" fmla="*/ 1124997 w 1827862"/>
              <a:gd name="connsiteY4" fmla="*/ 1949066 h 1992885"/>
              <a:gd name="connsiteX5" fmla="*/ 350 w 1827862"/>
              <a:gd name="connsiteY5" fmla="*/ 1545635 h 1992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7862" h="1992885">
                <a:moveTo>
                  <a:pt x="350" y="1545635"/>
                </a:moveTo>
                <a:cubicBezTo>
                  <a:pt x="241611" y="1102732"/>
                  <a:pt x="132385" y="672531"/>
                  <a:pt x="0" y="460406"/>
                </a:cubicBezTo>
                <a:cubicBezTo>
                  <a:pt x="138072" y="232182"/>
                  <a:pt x="564923" y="-134981"/>
                  <a:pt x="1134657" y="50720"/>
                </a:cubicBezTo>
                <a:cubicBezTo>
                  <a:pt x="1440374" y="139829"/>
                  <a:pt x="1827862" y="452178"/>
                  <a:pt x="1827862" y="995063"/>
                </a:cubicBezTo>
                <a:cubicBezTo>
                  <a:pt x="1827862" y="1537948"/>
                  <a:pt x="1430656" y="1857304"/>
                  <a:pt x="1124997" y="1949066"/>
                </a:cubicBezTo>
                <a:cubicBezTo>
                  <a:pt x="758163" y="2085904"/>
                  <a:pt x="180874" y="1888726"/>
                  <a:pt x="350" y="1545635"/>
                </a:cubicBezTo>
                <a:close/>
              </a:path>
            </a:pathLst>
          </a:cu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18058876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5_Section Head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5AD54D7-D22B-4176-8F05-73ACD7F31D94}"/>
              </a:ext>
            </a:extLst>
          </p:cNvPr>
          <p:cNvSpPr>
            <a:spLocks noGrp="1"/>
          </p:cNvSpPr>
          <p:nvPr>
            <p:ph type="pic" sz="quarter" idx="14" hasCustomPrompt="1"/>
          </p:nvPr>
        </p:nvSpPr>
        <p:spPr>
          <a:xfrm>
            <a:off x="6671286" y="1935212"/>
            <a:ext cx="4680857" cy="4267045"/>
          </a:xfrm>
          <a:custGeom>
            <a:avLst/>
            <a:gdLst>
              <a:gd name="connsiteX0" fmla="*/ 0 w 4680857"/>
              <a:gd name="connsiteY0" fmla="*/ 0 h 4267045"/>
              <a:gd name="connsiteX1" fmla="*/ 4680857 w 4680857"/>
              <a:gd name="connsiteY1" fmla="*/ 0 h 4267045"/>
              <a:gd name="connsiteX2" fmla="*/ 4680857 w 4680857"/>
              <a:gd name="connsiteY2" fmla="*/ 4267045 h 4267045"/>
              <a:gd name="connsiteX3" fmla="*/ 0 w 4680857"/>
              <a:gd name="connsiteY3" fmla="*/ 4267045 h 4267045"/>
            </a:gdLst>
            <a:ahLst/>
            <a:cxnLst>
              <a:cxn ang="0">
                <a:pos x="connsiteX0" y="connsiteY0"/>
              </a:cxn>
              <a:cxn ang="0">
                <a:pos x="connsiteX1" y="connsiteY1"/>
              </a:cxn>
              <a:cxn ang="0">
                <a:pos x="connsiteX2" y="connsiteY2"/>
              </a:cxn>
              <a:cxn ang="0">
                <a:pos x="connsiteX3" y="connsiteY3"/>
              </a:cxn>
            </a:cxnLst>
            <a:rect l="l" t="t" r="r" b="b"/>
            <a:pathLst>
              <a:path w="4680857" h="4267045">
                <a:moveTo>
                  <a:pt x="0" y="0"/>
                </a:moveTo>
                <a:lnTo>
                  <a:pt x="4680857" y="0"/>
                </a:lnTo>
                <a:lnTo>
                  <a:pt x="4680857" y="4267045"/>
                </a:lnTo>
                <a:lnTo>
                  <a:pt x="0" y="4267045"/>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8" name="Picture Placeholder 7">
            <a:extLst>
              <a:ext uri="{FF2B5EF4-FFF2-40B4-BE49-F238E27FC236}">
                <a16:creationId xmlns:a16="http://schemas.microsoft.com/office/drawing/2014/main" id="{4B0A46FF-EBB0-4633-9062-CCC43AEE4D7A}"/>
              </a:ext>
            </a:extLst>
          </p:cNvPr>
          <p:cNvSpPr>
            <a:spLocks noGrp="1"/>
          </p:cNvSpPr>
          <p:nvPr>
            <p:ph type="pic" sz="quarter" idx="15" hasCustomPrompt="1"/>
          </p:nvPr>
        </p:nvSpPr>
        <p:spPr>
          <a:xfrm>
            <a:off x="836542" y="3982377"/>
            <a:ext cx="5664198" cy="2219879"/>
          </a:xfrm>
          <a:custGeom>
            <a:avLst/>
            <a:gdLst>
              <a:gd name="connsiteX0" fmla="*/ 0 w 5664198"/>
              <a:gd name="connsiteY0" fmla="*/ 0 h 2219879"/>
              <a:gd name="connsiteX1" fmla="*/ 5664198 w 5664198"/>
              <a:gd name="connsiteY1" fmla="*/ 0 h 2219879"/>
              <a:gd name="connsiteX2" fmla="*/ 5664198 w 5664198"/>
              <a:gd name="connsiteY2" fmla="*/ 2219879 h 2219879"/>
              <a:gd name="connsiteX3" fmla="*/ 0 w 5664198"/>
              <a:gd name="connsiteY3" fmla="*/ 2219879 h 2219879"/>
            </a:gdLst>
            <a:ahLst/>
            <a:cxnLst>
              <a:cxn ang="0">
                <a:pos x="connsiteX0" y="connsiteY0"/>
              </a:cxn>
              <a:cxn ang="0">
                <a:pos x="connsiteX1" y="connsiteY1"/>
              </a:cxn>
              <a:cxn ang="0">
                <a:pos x="connsiteX2" y="connsiteY2"/>
              </a:cxn>
              <a:cxn ang="0">
                <a:pos x="connsiteX3" y="connsiteY3"/>
              </a:cxn>
            </a:cxnLst>
            <a:rect l="l" t="t" r="r" b="b"/>
            <a:pathLst>
              <a:path w="5664198" h="2219879">
                <a:moveTo>
                  <a:pt x="0" y="0"/>
                </a:moveTo>
                <a:lnTo>
                  <a:pt x="5664198" y="0"/>
                </a:lnTo>
                <a:lnTo>
                  <a:pt x="5664198" y="2219879"/>
                </a:lnTo>
                <a:lnTo>
                  <a:pt x="0" y="2219879"/>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221651823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6_Section Header">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C8C28D6-B173-49EE-87DE-B6FF67796926}"/>
              </a:ext>
            </a:extLst>
          </p:cNvPr>
          <p:cNvSpPr>
            <a:spLocks noGrp="1"/>
          </p:cNvSpPr>
          <p:nvPr>
            <p:ph type="pic" sz="quarter" idx="14" hasCustomPrompt="1"/>
          </p:nvPr>
        </p:nvSpPr>
        <p:spPr>
          <a:xfrm>
            <a:off x="965363" y="3220401"/>
            <a:ext cx="4379766" cy="2644712"/>
          </a:xfrm>
          <a:custGeom>
            <a:avLst/>
            <a:gdLst>
              <a:gd name="connsiteX0" fmla="*/ 0 w 4379766"/>
              <a:gd name="connsiteY0" fmla="*/ 0 h 2644712"/>
              <a:gd name="connsiteX1" fmla="*/ 4379766 w 4379766"/>
              <a:gd name="connsiteY1" fmla="*/ 0 h 2644712"/>
              <a:gd name="connsiteX2" fmla="*/ 4379766 w 4379766"/>
              <a:gd name="connsiteY2" fmla="*/ 2644712 h 2644712"/>
              <a:gd name="connsiteX3" fmla="*/ 0 w 4379766"/>
              <a:gd name="connsiteY3" fmla="*/ 2644712 h 2644712"/>
            </a:gdLst>
            <a:ahLst/>
            <a:cxnLst>
              <a:cxn ang="0">
                <a:pos x="connsiteX0" y="connsiteY0"/>
              </a:cxn>
              <a:cxn ang="0">
                <a:pos x="connsiteX1" y="connsiteY1"/>
              </a:cxn>
              <a:cxn ang="0">
                <a:pos x="connsiteX2" y="connsiteY2"/>
              </a:cxn>
              <a:cxn ang="0">
                <a:pos x="connsiteX3" y="connsiteY3"/>
              </a:cxn>
            </a:cxnLst>
            <a:rect l="l" t="t" r="r" b="b"/>
            <a:pathLst>
              <a:path w="4379766" h="2644712">
                <a:moveTo>
                  <a:pt x="0" y="0"/>
                </a:moveTo>
                <a:lnTo>
                  <a:pt x="4379766" y="0"/>
                </a:lnTo>
                <a:lnTo>
                  <a:pt x="4379766" y="2644712"/>
                </a:lnTo>
                <a:lnTo>
                  <a:pt x="0" y="2644712"/>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232414180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7_Section Header">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D8CCD70-7B40-4226-8E8C-EA75339AB0A5}"/>
              </a:ext>
            </a:extLst>
          </p:cNvPr>
          <p:cNvSpPr>
            <a:spLocks noGrp="1"/>
          </p:cNvSpPr>
          <p:nvPr>
            <p:ph type="pic" sz="quarter" idx="16" hasCustomPrompt="1"/>
          </p:nvPr>
        </p:nvSpPr>
        <p:spPr>
          <a:xfrm>
            <a:off x="6342478" y="1947365"/>
            <a:ext cx="2281810" cy="2171682"/>
          </a:xfrm>
          <a:custGeom>
            <a:avLst/>
            <a:gdLst>
              <a:gd name="connsiteX0" fmla="*/ 0 w 2281810"/>
              <a:gd name="connsiteY0" fmla="*/ 0 h 2171682"/>
              <a:gd name="connsiteX1" fmla="*/ 2281810 w 2281810"/>
              <a:gd name="connsiteY1" fmla="*/ 0 h 2171682"/>
              <a:gd name="connsiteX2" fmla="*/ 2281810 w 2281810"/>
              <a:gd name="connsiteY2" fmla="*/ 2171682 h 2171682"/>
              <a:gd name="connsiteX3" fmla="*/ 0 w 2281810"/>
              <a:gd name="connsiteY3" fmla="*/ 2171682 h 2171682"/>
            </a:gdLst>
            <a:ahLst/>
            <a:cxnLst>
              <a:cxn ang="0">
                <a:pos x="connsiteX0" y="connsiteY0"/>
              </a:cxn>
              <a:cxn ang="0">
                <a:pos x="connsiteX1" y="connsiteY1"/>
              </a:cxn>
              <a:cxn ang="0">
                <a:pos x="connsiteX2" y="connsiteY2"/>
              </a:cxn>
              <a:cxn ang="0">
                <a:pos x="connsiteX3" y="connsiteY3"/>
              </a:cxn>
            </a:cxnLst>
            <a:rect l="l" t="t" r="r" b="b"/>
            <a:pathLst>
              <a:path w="2281810" h="2171682">
                <a:moveTo>
                  <a:pt x="0" y="0"/>
                </a:moveTo>
                <a:lnTo>
                  <a:pt x="2281810" y="0"/>
                </a:lnTo>
                <a:lnTo>
                  <a:pt x="2281810" y="2171682"/>
                </a:lnTo>
                <a:lnTo>
                  <a:pt x="0" y="2171682"/>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0" name="Picture Placeholder 9">
            <a:extLst>
              <a:ext uri="{FF2B5EF4-FFF2-40B4-BE49-F238E27FC236}">
                <a16:creationId xmlns:a16="http://schemas.microsoft.com/office/drawing/2014/main" id="{464C0256-33A9-4E4C-9E20-E02AC408DFAD}"/>
              </a:ext>
            </a:extLst>
          </p:cNvPr>
          <p:cNvSpPr>
            <a:spLocks noGrp="1"/>
          </p:cNvSpPr>
          <p:nvPr>
            <p:ph type="pic" sz="quarter" idx="15" hasCustomPrompt="1"/>
          </p:nvPr>
        </p:nvSpPr>
        <p:spPr>
          <a:xfrm>
            <a:off x="3566584" y="1947365"/>
            <a:ext cx="2281810" cy="2171682"/>
          </a:xfrm>
          <a:custGeom>
            <a:avLst/>
            <a:gdLst>
              <a:gd name="connsiteX0" fmla="*/ 0 w 2281810"/>
              <a:gd name="connsiteY0" fmla="*/ 0 h 2171682"/>
              <a:gd name="connsiteX1" fmla="*/ 2281810 w 2281810"/>
              <a:gd name="connsiteY1" fmla="*/ 0 h 2171682"/>
              <a:gd name="connsiteX2" fmla="*/ 2281810 w 2281810"/>
              <a:gd name="connsiteY2" fmla="*/ 2171682 h 2171682"/>
              <a:gd name="connsiteX3" fmla="*/ 0 w 2281810"/>
              <a:gd name="connsiteY3" fmla="*/ 2171682 h 2171682"/>
            </a:gdLst>
            <a:ahLst/>
            <a:cxnLst>
              <a:cxn ang="0">
                <a:pos x="connsiteX0" y="connsiteY0"/>
              </a:cxn>
              <a:cxn ang="0">
                <a:pos x="connsiteX1" y="connsiteY1"/>
              </a:cxn>
              <a:cxn ang="0">
                <a:pos x="connsiteX2" y="connsiteY2"/>
              </a:cxn>
              <a:cxn ang="0">
                <a:pos x="connsiteX3" y="connsiteY3"/>
              </a:cxn>
            </a:cxnLst>
            <a:rect l="l" t="t" r="r" b="b"/>
            <a:pathLst>
              <a:path w="2281810" h="2171682">
                <a:moveTo>
                  <a:pt x="0" y="0"/>
                </a:moveTo>
                <a:lnTo>
                  <a:pt x="2281810" y="0"/>
                </a:lnTo>
                <a:lnTo>
                  <a:pt x="2281810" y="2171682"/>
                </a:lnTo>
                <a:lnTo>
                  <a:pt x="0" y="2171682"/>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8" name="Picture Placeholder 7">
            <a:extLst>
              <a:ext uri="{FF2B5EF4-FFF2-40B4-BE49-F238E27FC236}">
                <a16:creationId xmlns:a16="http://schemas.microsoft.com/office/drawing/2014/main" id="{10AFA0C5-F1C1-497F-B6BE-FBACCE9BBF1B}"/>
              </a:ext>
            </a:extLst>
          </p:cNvPr>
          <p:cNvSpPr>
            <a:spLocks noGrp="1"/>
          </p:cNvSpPr>
          <p:nvPr>
            <p:ph type="pic" sz="quarter" idx="14" hasCustomPrompt="1"/>
          </p:nvPr>
        </p:nvSpPr>
        <p:spPr>
          <a:xfrm>
            <a:off x="790690" y="1947365"/>
            <a:ext cx="2281810" cy="2171682"/>
          </a:xfrm>
          <a:custGeom>
            <a:avLst/>
            <a:gdLst>
              <a:gd name="connsiteX0" fmla="*/ 0 w 2281810"/>
              <a:gd name="connsiteY0" fmla="*/ 0 h 2171682"/>
              <a:gd name="connsiteX1" fmla="*/ 2281810 w 2281810"/>
              <a:gd name="connsiteY1" fmla="*/ 0 h 2171682"/>
              <a:gd name="connsiteX2" fmla="*/ 2281810 w 2281810"/>
              <a:gd name="connsiteY2" fmla="*/ 2171682 h 2171682"/>
              <a:gd name="connsiteX3" fmla="*/ 0 w 2281810"/>
              <a:gd name="connsiteY3" fmla="*/ 2171682 h 2171682"/>
            </a:gdLst>
            <a:ahLst/>
            <a:cxnLst>
              <a:cxn ang="0">
                <a:pos x="connsiteX0" y="connsiteY0"/>
              </a:cxn>
              <a:cxn ang="0">
                <a:pos x="connsiteX1" y="connsiteY1"/>
              </a:cxn>
              <a:cxn ang="0">
                <a:pos x="connsiteX2" y="connsiteY2"/>
              </a:cxn>
              <a:cxn ang="0">
                <a:pos x="connsiteX3" y="connsiteY3"/>
              </a:cxn>
            </a:cxnLst>
            <a:rect l="l" t="t" r="r" b="b"/>
            <a:pathLst>
              <a:path w="2281810" h="2171682">
                <a:moveTo>
                  <a:pt x="0" y="0"/>
                </a:moveTo>
                <a:lnTo>
                  <a:pt x="2281810" y="0"/>
                </a:lnTo>
                <a:lnTo>
                  <a:pt x="2281810" y="2171682"/>
                </a:lnTo>
                <a:lnTo>
                  <a:pt x="0" y="2171682"/>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4" name="Picture Placeholder 13">
            <a:extLst>
              <a:ext uri="{FF2B5EF4-FFF2-40B4-BE49-F238E27FC236}">
                <a16:creationId xmlns:a16="http://schemas.microsoft.com/office/drawing/2014/main" id="{C3A0403A-DA93-4A57-A798-22C6920DB16C}"/>
              </a:ext>
            </a:extLst>
          </p:cNvPr>
          <p:cNvSpPr>
            <a:spLocks noGrp="1"/>
          </p:cNvSpPr>
          <p:nvPr>
            <p:ph type="pic" sz="quarter" idx="17" hasCustomPrompt="1"/>
          </p:nvPr>
        </p:nvSpPr>
        <p:spPr>
          <a:xfrm>
            <a:off x="9118372" y="1947365"/>
            <a:ext cx="2281810" cy="2171682"/>
          </a:xfrm>
          <a:custGeom>
            <a:avLst/>
            <a:gdLst>
              <a:gd name="connsiteX0" fmla="*/ 0 w 2281810"/>
              <a:gd name="connsiteY0" fmla="*/ 0 h 2171682"/>
              <a:gd name="connsiteX1" fmla="*/ 2281810 w 2281810"/>
              <a:gd name="connsiteY1" fmla="*/ 0 h 2171682"/>
              <a:gd name="connsiteX2" fmla="*/ 2281810 w 2281810"/>
              <a:gd name="connsiteY2" fmla="*/ 2171682 h 2171682"/>
              <a:gd name="connsiteX3" fmla="*/ 0 w 2281810"/>
              <a:gd name="connsiteY3" fmla="*/ 2171682 h 2171682"/>
            </a:gdLst>
            <a:ahLst/>
            <a:cxnLst>
              <a:cxn ang="0">
                <a:pos x="connsiteX0" y="connsiteY0"/>
              </a:cxn>
              <a:cxn ang="0">
                <a:pos x="connsiteX1" y="connsiteY1"/>
              </a:cxn>
              <a:cxn ang="0">
                <a:pos x="connsiteX2" y="connsiteY2"/>
              </a:cxn>
              <a:cxn ang="0">
                <a:pos x="connsiteX3" y="connsiteY3"/>
              </a:cxn>
            </a:cxnLst>
            <a:rect l="l" t="t" r="r" b="b"/>
            <a:pathLst>
              <a:path w="2281810" h="2171682">
                <a:moveTo>
                  <a:pt x="0" y="0"/>
                </a:moveTo>
                <a:lnTo>
                  <a:pt x="2281810" y="0"/>
                </a:lnTo>
                <a:lnTo>
                  <a:pt x="2281810" y="2171682"/>
                </a:lnTo>
                <a:lnTo>
                  <a:pt x="0" y="2171682"/>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66376786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8_Section Head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1BDC9375-7E80-4853-AC41-96D0FC4836D5}"/>
              </a:ext>
            </a:extLst>
          </p:cNvPr>
          <p:cNvSpPr>
            <a:spLocks noGrp="1"/>
          </p:cNvSpPr>
          <p:nvPr>
            <p:ph type="pic" sz="quarter" idx="14" hasCustomPrompt="1"/>
          </p:nvPr>
        </p:nvSpPr>
        <p:spPr>
          <a:xfrm>
            <a:off x="5352443" y="2034060"/>
            <a:ext cx="5703022" cy="1557263"/>
          </a:xfrm>
          <a:custGeom>
            <a:avLst/>
            <a:gdLst>
              <a:gd name="connsiteX0" fmla="*/ 0 w 5703022"/>
              <a:gd name="connsiteY0" fmla="*/ 0 h 1557263"/>
              <a:gd name="connsiteX1" fmla="*/ 5703022 w 5703022"/>
              <a:gd name="connsiteY1" fmla="*/ 0 h 1557263"/>
              <a:gd name="connsiteX2" fmla="*/ 5703022 w 5703022"/>
              <a:gd name="connsiteY2" fmla="*/ 1557263 h 1557263"/>
              <a:gd name="connsiteX3" fmla="*/ 0 w 5703022"/>
              <a:gd name="connsiteY3" fmla="*/ 1557263 h 1557263"/>
            </a:gdLst>
            <a:ahLst/>
            <a:cxnLst>
              <a:cxn ang="0">
                <a:pos x="connsiteX0" y="connsiteY0"/>
              </a:cxn>
              <a:cxn ang="0">
                <a:pos x="connsiteX1" y="connsiteY1"/>
              </a:cxn>
              <a:cxn ang="0">
                <a:pos x="connsiteX2" y="connsiteY2"/>
              </a:cxn>
              <a:cxn ang="0">
                <a:pos x="connsiteX3" y="connsiteY3"/>
              </a:cxn>
            </a:cxnLst>
            <a:rect l="l" t="t" r="r" b="b"/>
            <a:pathLst>
              <a:path w="5703022" h="1557263">
                <a:moveTo>
                  <a:pt x="0" y="0"/>
                </a:moveTo>
                <a:lnTo>
                  <a:pt x="5703022" y="0"/>
                </a:lnTo>
                <a:lnTo>
                  <a:pt x="5703022" y="1557263"/>
                </a:lnTo>
                <a:lnTo>
                  <a:pt x="0" y="1557263"/>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0" name="Picture Placeholder 9">
            <a:extLst>
              <a:ext uri="{FF2B5EF4-FFF2-40B4-BE49-F238E27FC236}">
                <a16:creationId xmlns:a16="http://schemas.microsoft.com/office/drawing/2014/main" id="{771FD4FE-90BC-4D3F-85E8-E08C28CA0758}"/>
              </a:ext>
            </a:extLst>
          </p:cNvPr>
          <p:cNvSpPr>
            <a:spLocks noGrp="1"/>
          </p:cNvSpPr>
          <p:nvPr>
            <p:ph type="pic" sz="quarter" idx="15" hasCustomPrompt="1"/>
          </p:nvPr>
        </p:nvSpPr>
        <p:spPr>
          <a:xfrm>
            <a:off x="8488391" y="3885380"/>
            <a:ext cx="2567074" cy="1796624"/>
          </a:xfrm>
          <a:custGeom>
            <a:avLst/>
            <a:gdLst>
              <a:gd name="connsiteX0" fmla="*/ 0 w 2567074"/>
              <a:gd name="connsiteY0" fmla="*/ 0 h 1796624"/>
              <a:gd name="connsiteX1" fmla="*/ 2567074 w 2567074"/>
              <a:gd name="connsiteY1" fmla="*/ 0 h 1796624"/>
              <a:gd name="connsiteX2" fmla="*/ 2567074 w 2567074"/>
              <a:gd name="connsiteY2" fmla="*/ 1796624 h 1796624"/>
              <a:gd name="connsiteX3" fmla="*/ 0 w 2567074"/>
              <a:gd name="connsiteY3" fmla="*/ 1796624 h 1796624"/>
            </a:gdLst>
            <a:ahLst/>
            <a:cxnLst>
              <a:cxn ang="0">
                <a:pos x="connsiteX0" y="connsiteY0"/>
              </a:cxn>
              <a:cxn ang="0">
                <a:pos x="connsiteX1" y="connsiteY1"/>
              </a:cxn>
              <a:cxn ang="0">
                <a:pos x="connsiteX2" y="connsiteY2"/>
              </a:cxn>
              <a:cxn ang="0">
                <a:pos x="connsiteX3" y="connsiteY3"/>
              </a:cxn>
            </a:cxnLst>
            <a:rect l="l" t="t" r="r" b="b"/>
            <a:pathLst>
              <a:path w="2567074" h="1796624">
                <a:moveTo>
                  <a:pt x="0" y="0"/>
                </a:moveTo>
                <a:lnTo>
                  <a:pt x="2567074" y="0"/>
                </a:lnTo>
                <a:lnTo>
                  <a:pt x="2567074" y="1796624"/>
                </a:lnTo>
                <a:lnTo>
                  <a:pt x="0" y="1796624"/>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403507201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9_Section Header">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AA89BE3E-A03B-43F1-980F-692128C536A1}"/>
              </a:ext>
            </a:extLst>
          </p:cNvPr>
          <p:cNvSpPr>
            <a:spLocks noGrp="1"/>
          </p:cNvSpPr>
          <p:nvPr>
            <p:ph type="pic" sz="quarter" idx="15" hasCustomPrompt="1"/>
          </p:nvPr>
        </p:nvSpPr>
        <p:spPr>
          <a:xfrm>
            <a:off x="8376540" y="1974574"/>
            <a:ext cx="2982666" cy="3831342"/>
          </a:xfrm>
          <a:custGeom>
            <a:avLst/>
            <a:gdLst>
              <a:gd name="connsiteX0" fmla="*/ 0 w 2982666"/>
              <a:gd name="connsiteY0" fmla="*/ 0 h 3831342"/>
              <a:gd name="connsiteX1" fmla="*/ 2982666 w 2982666"/>
              <a:gd name="connsiteY1" fmla="*/ 0 h 3831342"/>
              <a:gd name="connsiteX2" fmla="*/ 2982666 w 2982666"/>
              <a:gd name="connsiteY2" fmla="*/ 3831342 h 3831342"/>
              <a:gd name="connsiteX3" fmla="*/ 0 w 2982666"/>
              <a:gd name="connsiteY3" fmla="*/ 3831342 h 3831342"/>
            </a:gdLst>
            <a:ahLst/>
            <a:cxnLst>
              <a:cxn ang="0">
                <a:pos x="connsiteX0" y="connsiteY0"/>
              </a:cxn>
              <a:cxn ang="0">
                <a:pos x="connsiteX1" y="connsiteY1"/>
              </a:cxn>
              <a:cxn ang="0">
                <a:pos x="connsiteX2" y="connsiteY2"/>
              </a:cxn>
              <a:cxn ang="0">
                <a:pos x="connsiteX3" y="connsiteY3"/>
              </a:cxn>
            </a:cxnLst>
            <a:rect l="l" t="t" r="r" b="b"/>
            <a:pathLst>
              <a:path w="2982666" h="3831342">
                <a:moveTo>
                  <a:pt x="0" y="0"/>
                </a:moveTo>
                <a:lnTo>
                  <a:pt x="2982666" y="0"/>
                </a:lnTo>
                <a:lnTo>
                  <a:pt x="2982666" y="3831342"/>
                </a:lnTo>
                <a:lnTo>
                  <a:pt x="0" y="3831342"/>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362085324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0_Section Head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EF2190E-7A3C-4175-8535-B4CB700903DF}"/>
              </a:ext>
            </a:extLst>
          </p:cNvPr>
          <p:cNvSpPr>
            <a:spLocks noGrp="1"/>
          </p:cNvSpPr>
          <p:nvPr>
            <p:ph type="pic" sz="quarter" idx="16" hasCustomPrompt="1"/>
          </p:nvPr>
        </p:nvSpPr>
        <p:spPr>
          <a:xfrm>
            <a:off x="8142515" y="877301"/>
            <a:ext cx="3313260" cy="3422660"/>
          </a:xfrm>
          <a:custGeom>
            <a:avLst/>
            <a:gdLst>
              <a:gd name="connsiteX0" fmla="*/ 0 w 3313260"/>
              <a:gd name="connsiteY0" fmla="*/ 0 h 3422660"/>
              <a:gd name="connsiteX1" fmla="*/ 3313260 w 3313260"/>
              <a:gd name="connsiteY1" fmla="*/ 0 h 3422660"/>
              <a:gd name="connsiteX2" fmla="*/ 3313260 w 3313260"/>
              <a:gd name="connsiteY2" fmla="*/ 3422660 h 3422660"/>
              <a:gd name="connsiteX3" fmla="*/ 0 w 3313260"/>
              <a:gd name="connsiteY3" fmla="*/ 3422660 h 3422660"/>
            </a:gdLst>
            <a:ahLst/>
            <a:cxnLst>
              <a:cxn ang="0">
                <a:pos x="connsiteX0" y="connsiteY0"/>
              </a:cxn>
              <a:cxn ang="0">
                <a:pos x="connsiteX1" y="connsiteY1"/>
              </a:cxn>
              <a:cxn ang="0">
                <a:pos x="connsiteX2" y="connsiteY2"/>
              </a:cxn>
              <a:cxn ang="0">
                <a:pos x="connsiteX3" y="connsiteY3"/>
              </a:cxn>
            </a:cxnLst>
            <a:rect l="l" t="t" r="r" b="b"/>
            <a:pathLst>
              <a:path w="3313260" h="3422660">
                <a:moveTo>
                  <a:pt x="0" y="0"/>
                </a:moveTo>
                <a:lnTo>
                  <a:pt x="3313260" y="0"/>
                </a:lnTo>
                <a:lnTo>
                  <a:pt x="3313260" y="3422660"/>
                </a:lnTo>
                <a:lnTo>
                  <a:pt x="0" y="3422660"/>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6" name="Picture Placeholder 5">
            <a:extLst>
              <a:ext uri="{FF2B5EF4-FFF2-40B4-BE49-F238E27FC236}">
                <a16:creationId xmlns:a16="http://schemas.microsoft.com/office/drawing/2014/main" id="{B215EFBA-73C6-4146-BAB3-A134761B0C9C}"/>
              </a:ext>
            </a:extLst>
          </p:cNvPr>
          <p:cNvSpPr>
            <a:spLocks noGrp="1"/>
          </p:cNvSpPr>
          <p:nvPr>
            <p:ph type="pic" sz="quarter" idx="15" hasCustomPrompt="1"/>
          </p:nvPr>
        </p:nvSpPr>
        <p:spPr>
          <a:xfrm>
            <a:off x="4441372" y="877301"/>
            <a:ext cx="3585031" cy="3422660"/>
          </a:xfrm>
          <a:custGeom>
            <a:avLst/>
            <a:gdLst>
              <a:gd name="connsiteX0" fmla="*/ 0 w 3585031"/>
              <a:gd name="connsiteY0" fmla="*/ 0 h 3422660"/>
              <a:gd name="connsiteX1" fmla="*/ 3585031 w 3585031"/>
              <a:gd name="connsiteY1" fmla="*/ 0 h 3422660"/>
              <a:gd name="connsiteX2" fmla="*/ 3585031 w 3585031"/>
              <a:gd name="connsiteY2" fmla="*/ 3422660 h 3422660"/>
              <a:gd name="connsiteX3" fmla="*/ 0 w 3585031"/>
              <a:gd name="connsiteY3" fmla="*/ 3422660 h 3422660"/>
            </a:gdLst>
            <a:ahLst/>
            <a:cxnLst>
              <a:cxn ang="0">
                <a:pos x="connsiteX0" y="connsiteY0"/>
              </a:cxn>
              <a:cxn ang="0">
                <a:pos x="connsiteX1" y="connsiteY1"/>
              </a:cxn>
              <a:cxn ang="0">
                <a:pos x="connsiteX2" y="connsiteY2"/>
              </a:cxn>
              <a:cxn ang="0">
                <a:pos x="connsiteX3" y="connsiteY3"/>
              </a:cxn>
            </a:cxnLst>
            <a:rect l="l" t="t" r="r" b="b"/>
            <a:pathLst>
              <a:path w="3585031" h="3422660">
                <a:moveTo>
                  <a:pt x="0" y="0"/>
                </a:moveTo>
                <a:lnTo>
                  <a:pt x="3585031" y="0"/>
                </a:lnTo>
                <a:lnTo>
                  <a:pt x="3585031" y="3422660"/>
                </a:lnTo>
                <a:lnTo>
                  <a:pt x="0" y="3422660"/>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177141365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1_Section Header">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4999ACB-131E-439A-907A-306DDFC45C78}"/>
              </a:ext>
            </a:extLst>
          </p:cNvPr>
          <p:cNvSpPr>
            <a:spLocks noGrp="1"/>
          </p:cNvSpPr>
          <p:nvPr>
            <p:ph type="pic" sz="quarter" idx="17" hasCustomPrompt="1"/>
          </p:nvPr>
        </p:nvSpPr>
        <p:spPr>
          <a:xfrm>
            <a:off x="8131241" y="384397"/>
            <a:ext cx="3636690" cy="3198549"/>
          </a:xfrm>
          <a:custGeom>
            <a:avLst/>
            <a:gdLst>
              <a:gd name="connsiteX0" fmla="*/ 0 w 3636690"/>
              <a:gd name="connsiteY0" fmla="*/ 0 h 3198549"/>
              <a:gd name="connsiteX1" fmla="*/ 3636690 w 3636690"/>
              <a:gd name="connsiteY1" fmla="*/ 0 h 3198549"/>
              <a:gd name="connsiteX2" fmla="*/ 3636690 w 3636690"/>
              <a:gd name="connsiteY2" fmla="*/ 3198549 h 3198549"/>
              <a:gd name="connsiteX3" fmla="*/ 0 w 3636690"/>
              <a:gd name="connsiteY3" fmla="*/ 3198549 h 3198549"/>
            </a:gdLst>
            <a:ahLst/>
            <a:cxnLst>
              <a:cxn ang="0">
                <a:pos x="connsiteX0" y="connsiteY0"/>
              </a:cxn>
              <a:cxn ang="0">
                <a:pos x="connsiteX1" y="connsiteY1"/>
              </a:cxn>
              <a:cxn ang="0">
                <a:pos x="connsiteX2" y="connsiteY2"/>
              </a:cxn>
              <a:cxn ang="0">
                <a:pos x="connsiteX3" y="connsiteY3"/>
              </a:cxn>
            </a:cxnLst>
            <a:rect l="l" t="t" r="r" b="b"/>
            <a:pathLst>
              <a:path w="3636690" h="3198549">
                <a:moveTo>
                  <a:pt x="0" y="0"/>
                </a:moveTo>
                <a:lnTo>
                  <a:pt x="3636690" y="0"/>
                </a:lnTo>
                <a:lnTo>
                  <a:pt x="3636690" y="3198549"/>
                </a:lnTo>
                <a:lnTo>
                  <a:pt x="0" y="3198549"/>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0" name="Picture Placeholder 9">
            <a:extLst>
              <a:ext uri="{FF2B5EF4-FFF2-40B4-BE49-F238E27FC236}">
                <a16:creationId xmlns:a16="http://schemas.microsoft.com/office/drawing/2014/main" id="{39DF76FF-44DC-4D67-96CF-D178D25D1AB4}"/>
              </a:ext>
            </a:extLst>
          </p:cNvPr>
          <p:cNvSpPr>
            <a:spLocks noGrp="1"/>
          </p:cNvSpPr>
          <p:nvPr>
            <p:ph type="pic" sz="quarter" idx="16" hasCustomPrompt="1"/>
          </p:nvPr>
        </p:nvSpPr>
        <p:spPr>
          <a:xfrm>
            <a:off x="4277656" y="384396"/>
            <a:ext cx="3636690" cy="3198549"/>
          </a:xfrm>
          <a:custGeom>
            <a:avLst/>
            <a:gdLst>
              <a:gd name="connsiteX0" fmla="*/ 0 w 3636690"/>
              <a:gd name="connsiteY0" fmla="*/ 0 h 3198549"/>
              <a:gd name="connsiteX1" fmla="*/ 3636690 w 3636690"/>
              <a:gd name="connsiteY1" fmla="*/ 0 h 3198549"/>
              <a:gd name="connsiteX2" fmla="*/ 3636690 w 3636690"/>
              <a:gd name="connsiteY2" fmla="*/ 3198549 h 3198549"/>
              <a:gd name="connsiteX3" fmla="*/ 0 w 3636690"/>
              <a:gd name="connsiteY3" fmla="*/ 3198549 h 3198549"/>
            </a:gdLst>
            <a:ahLst/>
            <a:cxnLst>
              <a:cxn ang="0">
                <a:pos x="connsiteX0" y="connsiteY0"/>
              </a:cxn>
              <a:cxn ang="0">
                <a:pos x="connsiteX1" y="connsiteY1"/>
              </a:cxn>
              <a:cxn ang="0">
                <a:pos x="connsiteX2" y="connsiteY2"/>
              </a:cxn>
              <a:cxn ang="0">
                <a:pos x="connsiteX3" y="connsiteY3"/>
              </a:cxn>
            </a:cxnLst>
            <a:rect l="l" t="t" r="r" b="b"/>
            <a:pathLst>
              <a:path w="3636690" h="3198549">
                <a:moveTo>
                  <a:pt x="0" y="0"/>
                </a:moveTo>
                <a:lnTo>
                  <a:pt x="3636690" y="0"/>
                </a:lnTo>
                <a:lnTo>
                  <a:pt x="3636690" y="3198549"/>
                </a:lnTo>
                <a:lnTo>
                  <a:pt x="0" y="3198549"/>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9" name="Picture Placeholder 8">
            <a:extLst>
              <a:ext uri="{FF2B5EF4-FFF2-40B4-BE49-F238E27FC236}">
                <a16:creationId xmlns:a16="http://schemas.microsoft.com/office/drawing/2014/main" id="{92E73D55-D30D-4CCF-8C8F-682ADDF97F39}"/>
              </a:ext>
            </a:extLst>
          </p:cNvPr>
          <p:cNvSpPr>
            <a:spLocks noGrp="1"/>
          </p:cNvSpPr>
          <p:nvPr>
            <p:ph type="pic" sz="quarter" idx="15" hasCustomPrompt="1"/>
          </p:nvPr>
        </p:nvSpPr>
        <p:spPr>
          <a:xfrm>
            <a:off x="424071" y="384397"/>
            <a:ext cx="3636690" cy="3198549"/>
          </a:xfrm>
          <a:custGeom>
            <a:avLst/>
            <a:gdLst>
              <a:gd name="connsiteX0" fmla="*/ 0 w 3636690"/>
              <a:gd name="connsiteY0" fmla="*/ 0 h 3198549"/>
              <a:gd name="connsiteX1" fmla="*/ 3636690 w 3636690"/>
              <a:gd name="connsiteY1" fmla="*/ 0 h 3198549"/>
              <a:gd name="connsiteX2" fmla="*/ 3636690 w 3636690"/>
              <a:gd name="connsiteY2" fmla="*/ 3198549 h 3198549"/>
              <a:gd name="connsiteX3" fmla="*/ 0 w 3636690"/>
              <a:gd name="connsiteY3" fmla="*/ 3198549 h 3198549"/>
            </a:gdLst>
            <a:ahLst/>
            <a:cxnLst>
              <a:cxn ang="0">
                <a:pos x="connsiteX0" y="connsiteY0"/>
              </a:cxn>
              <a:cxn ang="0">
                <a:pos x="connsiteX1" y="connsiteY1"/>
              </a:cxn>
              <a:cxn ang="0">
                <a:pos x="connsiteX2" y="connsiteY2"/>
              </a:cxn>
              <a:cxn ang="0">
                <a:pos x="connsiteX3" y="connsiteY3"/>
              </a:cxn>
            </a:cxnLst>
            <a:rect l="l" t="t" r="r" b="b"/>
            <a:pathLst>
              <a:path w="3636690" h="3198549">
                <a:moveTo>
                  <a:pt x="0" y="0"/>
                </a:moveTo>
                <a:lnTo>
                  <a:pt x="3636690" y="0"/>
                </a:lnTo>
                <a:lnTo>
                  <a:pt x="3636690" y="3198549"/>
                </a:lnTo>
                <a:lnTo>
                  <a:pt x="0" y="3198549"/>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237246903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2_Section Head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E2C1AB4E-BE55-45A8-8B40-B3DB609EE826}"/>
              </a:ext>
            </a:extLst>
          </p:cNvPr>
          <p:cNvSpPr>
            <a:spLocks noGrp="1"/>
          </p:cNvSpPr>
          <p:nvPr>
            <p:ph type="pic" sz="quarter" idx="16" hasCustomPrompt="1"/>
          </p:nvPr>
        </p:nvSpPr>
        <p:spPr>
          <a:xfrm>
            <a:off x="8282216" y="3790878"/>
            <a:ext cx="3106057" cy="2232552"/>
          </a:xfrm>
          <a:custGeom>
            <a:avLst/>
            <a:gdLst>
              <a:gd name="connsiteX0" fmla="*/ 0 w 3106057"/>
              <a:gd name="connsiteY0" fmla="*/ 0 h 2232552"/>
              <a:gd name="connsiteX1" fmla="*/ 3106057 w 3106057"/>
              <a:gd name="connsiteY1" fmla="*/ 0 h 2232552"/>
              <a:gd name="connsiteX2" fmla="*/ 3106057 w 3106057"/>
              <a:gd name="connsiteY2" fmla="*/ 2232552 h 2232552"/>
              <a:gd name="connsiteX3" fmla="*/ 0 w 3106057"/>
              <a:gd name="connsiteY3" fmla="*/ 2232552 h 2232552"/>
            </a:gdLst>
            <a:ahLst/>
            <a:cxnLst>
              <a:cxn ang="0">
                <a:pos x="connsiteX0" y="connsiteY0"/>
              </a:cxn>
              <a:cxn ang="0">
                <a:pos x="connsiteX1" y="connsiteY1"/>
              </a:cxn>
              <a:cxn ang="0">
                <a:pos x="connsiteX2" y="connsiteY2"/>
              </a:cxn>
              <a:cxn ang="0">
                <a:pos x="connsiteX3" y="connsiteY3"/>
              </a:cxn>
            </a:cxnLst>
            <a:rect l="l" t="t" r="r" b="b"/>
            <a:pathLst>
              <a:path w="3106057" h="2232552">
                <a:moveTo>
                  <a:pt x="0" y="0"/>
                </a:moveTo>
                <a:lnTo>
                  <a:pt x="3106057" y="0"/>
                </a:lnTo>
                <a:lnTo>
                  <a:pt x="3106057" y="2232552"/>
                </a:lnTo>
                <a:lnTo>
                  <a:pt x="0" y="2232552"/>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7" name="Picture Placeholder 6">
            <a:extLst>
              <a:ext uri="{FF2B5EF4-FFF2-40B4-BE49-F238E27FC236}">
                <a16:creationId xmlns:a16="http://schemas.microsoft.com/office/drawing/2014/main" id="{3686D665-4B11-43F8-84AD-D19741F34973}"/>
              </a:ext>
            </a:extLst>
          </p:cNvPr>
          <p:cNvSpPr>
            <a:spLocks noGrp="1"/>
          </p:cNvSpPr>
          <p:nvPr>
            <p:ph type="pic" sz="quarter" idx="15" hasCustomPrompt="1"/>
          </p:nvPr>
        </p:nvSpPr>
        <p:spPr>
          <a:xfrm>
            <a:off x="817570" y="1596258"/>
            <a:ext cx="6504536" cy="1988255"/>
          </a:xfrm>
          <a:custGeom>
            <a:avLst/>
            <a:gdLst>
              <a:gd name="connsiteX0" fmla="*/ 0 w 6504536"/>
              <a:gd name="connsiteY0" fmla="*/ 0 h 1988255"/>
              <a:gd name="connsiteX1" fmla="*/ 6504536 w 6504536"/>
              <a:gd name="connsiteY1" fmla="*/ 0 h 1988255"/>
              <a:gd name="connsiteX2" fmla="*/ 6504536 w 6504536"/>
              <a:gd name="connsiteY2" fmla="*/ 1988255 h 1988255"/>
              <a:gd name="connsiteX3" fmla="*/ 0 w 6504536"/>
              <a:gd name="connsiteY3" fmla="*/ 1988255 h 1988255"/>
            </a:gdLst>
            <a:ahLst/>
            <a:cxnLst>
              <a:cxn ang="0">
                <a:pos x="connsiteX0" y="connsiteY0"/>
              </a:cxn>
              <a:cxn ang="0">
                <a:pos x="connsiteX1" y="connsiteY1"/>
              </a:cxn>
              <a:cxn ang="0">
                <a:pos x="connsiteX2" y="connsiteY2"/>
              </a:cxn>
              <a:cxn ang="0">
                <a:pos x="connsiteX3" y="connsiteY3"/>
              </a:cxn>
            </a:cxnLst>
            <a:rect l="l" t="t" r="r" b="b"/>
            <a:pathLst>
              <a:path w="6504536" h="1988255">
                <a:moveTo>
                  <a:pt x="0" y="0"/>
                </a:moveTo>
                <a:lnTo>
                  <a:pt x="6504536" y="0"/>
                </a:lnTo>
                <a:lnTo>
                  <a:pt x="6504536" y="1988255"/>
                </a:lnTo>
                <a:lnTo>
                  <a:pt x="0" y="1988255"/>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398568189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3_Section Header">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3725492-E509-4CC1-84DA-846B708CE88B}"/>
              </a:ext>
            </a:extLst>
          </p:cNvPr>
          <p:cNvSpPr>
            <a:spLocks noGrp="1"/>
          </p:cNvSpPr>
          <p:nvPr>
            <p:ph type="pic" sz="quarter" idx="17" hasCustomPrompt="1"/>
          </p:nvPr>
        </p:nvSpPr>
        <p:spPr>
          <a:xfrm>
            <a:off x="7442766" y="2215526"/>
            <a:ext cx="2019286" cy="1679642"/>
          </a:xfrm>
          <a:custGeom>
            <a:avLst/>
            <a:gdLst>
              <a:gd name="connsiteX0" fmla="*/ 0 w 2019286"/>
              <a:gd name="connsiteY0" fmla="*/ 0 h 1679642"/>
              <a:gd name="connsiteX1" fmla="*/ 2019286 w 2019286"/>
              <a:gd name="connsiteY1" fmla="*/ 0 h 1679642"/>
              <a:gd name="connsiteX2" fmla="*/ 2019286 w 2019286"/>
              <a:gd name="connsiteY2" fmla="*/ 1679642 h 1679642"/>
              <a:gd name="connsiteX3" fmla="*/ 0 w 2019286"/>
              <a:gd name="connsiteY3" fmla="*/ 1679642 h 1679642"/>
            </a:gdLst>
            <a:ahLst/>
            <a:cxnLst>
              <a:cxn ang="0">
                <a:pos x="connsiteX0" y="connsiteY0"/>
              </a:cxn>
              <a:cxn ang="0">
                <a:pos x="connsiteX1" y="connsiteY1"/>
              </a:cxn>
              <a:cxn ang="0">
                <a:pos x="connsiteX2" y="connsiteY2"/>
              </a:cxn>
              <a:cxn ang="0">
                <a:pos x="connsiteX3" y="connsiteY3"/>
              </a:cxn>
            </a:cxnLst>
            <a:rect l="l" t="t" r="r" b="b"/>
            <a:pathLst>
              <a:path w="2019286" h="1679642">
                <a:moveTo>
                  <a:pt x="0" y="0"/>
                </a:moveTo>
                <a:lnTo>
                  <a:pt x="2019286" y="0"/>
                </a:lnTo>
                <a:lnTo>
                  <a:pt x="2019286" y="1679642"/>
                </a:lnTo>
                <a:lnTo>
                  <a:pt x="0" y="1679642"/>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0" name="Freeform: Shape 9">
            <a:extLst>
              <a:ext uri="{FF2B5EF4-FFF2-40B4-BE49-F238E27FC236}">
                <a16:creationId xmlns:a16="http://schemas.microsoft.com/office/drawing/2014/main" id="{484EBD2E-67A3-401A-B930-A8749EA42AAD}"/>
              </a:ext>
            </a:extLst>
          </p:cNvPr>
          <p:cNvSpPr>
            <a:spLocks noGrp="1"/>
          </p:cNvSpPr>
          <p:nvPr>
            <p:ph type="pic" sz="quarter" idx="16" hasCustomPrompt="1"/>
          </p:nvPr>
        </p:nvSpPr>
        <p:spPr>
          <a:xfrm>
            <a:off x="9589618" y="4015143"/>
            <a:ext cx="2019286" cy="1679642"/>
          </a:xfrm>
          <a:custGeom>
            <a:avLst/>
            <a:gdLst>
              <a:gd name="connsiteX0" fmla="*/ 0 w 2019286"/>
              <a:gd name="connsiteY0" fmla="*/ 0 h 1679642"/>
              <a:gd name="connsiteX1" fmla="*/ 2019286 w 2019286"/>
              <a:gd name="connsiteY1" fmla="*/ 0 h 1679642"/>
              <a:gd name="connsiteX2" fmla="*/ 2019286 w 2019286"/>
              <a:gd name="connsiteY2" fmla="*/ 1679642 h 1679642"/>
              <a:gd name="connsiteX3" fmla="*/ 0 w 2019286"/>
              <a:gd name="connsiteY3" fmla="*/ 1679642 h 1679642"/>
            </a:gdLst>
            <a:ahLst/>
            <a:cxnLst>
              <a:cxn ang="0">
                <a:pos x="connsiteX0" y="connsiteY0"/>
              </a:cxn>
              <a:cxn ang="0">
                <a:pos x="connsiteX1" y="connsiteY1"/>
              </a:cxn>
              <a:cxn ang="0">
                <a:pos x="connsiteX2" y="connsiteY2"/>
              </a:cxn>
              <a:cxn ang="0">
                <a:pos x="connsiteX3" y="connsiteY3"/>
              </a:cxn>
            </a:cxnLst>
            <a:rect l="l" t="t" r="r" b="b"/>
            <a:pathLst>
              <a:path w="2019286" h="1679642">
                <a:moveTo>
                  <a:pt x="0" y="0"/>
                </a:moveTo>
                <a:lnTo>
                  <a:pt x="2019286" y="0"/>
                </a:lnTo>
                <a:lnTo>
                  <a:pt x="2019286" y="1679642"/>
                </a:lnTo>
                <a:lnTo>
                  <a:pt x="0" y="1679642"/>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5" name="Freeform: Shape 14">
            <a:extLst>
              <a:ext uri="{FF2B5EF4-FFF2-40B4-BE49-F238E27FC236}">
                <a16:creationId xmlns:a16="http://schemas.microsoft.com/office/drawing/2014/main" id="{79869630-E3F8-40D5-A4F7-658F2EF69014}"/>
              </a:ext>
            </a:extLst>
          </p:cNvPr>
          <p:cNvSpPr>
            <a:spLocks noGrp="1"/>
          </p:cNvSpPr>
          <p:nvPr>
            <p:ph type="pic" sz="quarter" idx="18" hasCustomPrompt="1"/>
          </p:nvPr>
        </p:nvSpPr>
        <p:spPr>
          <a:xfrm>
            <a:off x="9589618" y="2215526"/>
            <a:ext cx="2019286" cy="1679642"/>
          </a:xfrm>
          <a:custGeom>
            <a:avLst/>
            <a:gdLst>
              <a:gd name="connsiteX0" fmla="*/ 0 w 2019286"/>
              <a:gd name="connsiteY0" fmla="*/ 0 h 1679642"/>
              <a:gd name="connsiteX1" fmla="*/ 2019286 w 2019286"/>
              <a:gd name="connsiteY1" fmla="*/ 0 h 1679642"/>
              <a:gd name="connsiteX2" fmla="*/ 2019286 w 2019286"/>
              <a:gd name="connsiteY2" fmla="*/ 1679642 h 1679642"/>
              <a:gd name="connsiteX3" fmla="*/ 0 w 2019286"/>
              <a:gd name="connsiteY3" fmla="*/ 1679642 h 1679642"/>
            </a:gdLst>
            <a:ahLst/>
            <a:cxnLst>
              <a:cxn ang="0">
                <a:pos x="connsiteX0" y="connsiteY0"/>
              </a:cxn>
              <a:cxn ang="0">
                <a:pos x="connsiteX1" y="connsiteY1"/>
              </a:cxn>
              <a:cxn ang="0">
                <a:pos x="connsiteX2" y="connsiteY2"/>
              </a:cxn>
              <a:cxn ang="0">
                <a:pos x="connsiteX3" y="connsiteY3"/>
              </a:cxn>
            </a:cxnLst>
            <a:rect l="l" t="t" r="r" b="b"/>
            <a:pathLst>
              <a:path w="2019286" h="1679642">
                <a:moveTo>
                  <a:pt x="0" y="0"/>
                </a:moveTo>
                <a:lnTo>
                  <a:pt x="2019286" y="0"/>
                </a:lnTo>
                <a:lnTo>
                  <a:pt x="2019286" y="1679642"/>
                </a:lnTo>
                <a:lnTo>
                  <a:pt x="0" y="1679642"/>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1" name="Freeform: Shape 10">
            <a:extLst>
              <a:ext uri="{FF2B5EF4-FFF2-40B4-BE49-F238E27FC236}">
                <a16:creationId xmlns:a16="http://schemas.microsoft.com/office/drawing/2014/main" id="{7CE13007-0C30-49A0-A8C7-D1AD80519188}"/>
              </a:ext>
            </a:extLst>
          </p:cNvPr>
          <p:cNvSpPr>
            <a:spLocks noGrp="1"/>
          </p:cNvSpPr>
          <p:nvPr>
            <p:ph type="pic" sz="quarter" idx="15" hasCustomPrompt="1"/>
          </p:nvPr>
        </p:nvSpPr>
        <p:spPr>
          <a:xfrm>
            <a:off x="7442766" y="4015143"/>
            <a:ext cx="2019286" cy="1679642"/>
          </a:xfrm>
          <a:custGeom>
            <a:avLst/>
            <a:gdLst>
              <a:gd name="connsiteX0" fmla="*/ 0 w 2019286"/>
              <a:gd name="connsiteY0" fmla="*/ 0 h 1679642"/>
              <a:gd name="connsiteX1" fmla="*/ 2019286 w 2019286"/>
              <a:gd name="connsiteY1" fmla="*/ 0 h 1679642"/>
              <a:gd name="connsiteX2" fmla="*/ 2019286 w 2019286"/>
              <a:gd name="connsiteY2" fmla="*/ 1679642 h 1679642"/>
              <a:gd name="connsiteX3" fmla="*/ 0 w 2019286"/>
              <a:gd name="connsiteY3" fmla="*/ 1679642 h 1679642"/>
            </a:gdLst>
            <a:ahLst/>
            <a:cxnLst>
              <a:cxn ang="0">
                <a:pos x="connsiteX0" y="connsiteY0"/>
              </a:cxn>
              <a:cxn ang="0">
                <a:pos x="connsiteX1" y="connsiteY1"/>
              </a:cxn>
              <a:cxn ang="0">
                <a:pos x="connsiteX2" y="connsiteY2"/>
              </a:cxn>
              <a:cxn ang="0">
                <a:pos x="connsiteX3" y="connsiteY3"/>
              </a:cxn>
            </a:cxnLst>
            <a:rect l="l" t="t" r="r" b="b"/>
            <a:pathLst>
              <a:path w="2019286" h="1679642">
                <a:moveTo>
                  <a:pt x="0" y="0"/>
                </a:moveTo>
                <a:lnTo>
                  <a:pt x="2019286" y="0"/>
                </a:lnTo>
                <a:lnTo>
                  <a:pt x="2019286" y="1679642"/>
                </a:lnTo>
                <a:lnTo>
                  <a:pt x="0" y="1679642"/>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129867903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34_Section Header">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82D3ACBC-E606-4339-BFF4-B5687A601A37}"/>
              </a:ext>
            </a:extLst>
          </p:cNvPr>
          <p:cNvSpPr>
            <a:spLocks noGrp="1"/>
          </p:cNvSpPr>
          <p:nvPr>
            <p:ph type="pic" sz="quarter" idx="17" hasCustomPrompt="1"/>
          </p:nvPr>
        </p:nvSpPr>
        <p:spPr>
          <a:xfrm>
            <a:off x="341086" y="3487079"/>
            <a:ext cx="4230914" cy="3004238"/>
          </a:xfrm>
          <a:custGeom>
            <a:avLst/>
            <a:gdLst>
              <a:gd name="connsiteX0" fmla="*/ 0 w 4230914"/>
              <a:gd name="connsiteY0" fmla="*/ 0 h 3004238"/>
              <a:gd name="connsiteX1" fmla="*/ 4230914 w 4230914"/>
              <a:gd name="connsiteY1" fmla="*/ 0 h 3004238"/>
              <a:gd name="connsiteX2" fmla="*/ 4230914 w 4230914"/>
              <a:gd name="connsiteY2" fmla="*/ 3004238 h 3004238"/>
              <a:gd name="connsiteX3" fmla="*/ 0 w 4230914"/>
              <a:gd name="connsiteY3" fmla="*/ 3004238 h 3004238"/>
            </a:gdLst>
            <a:ahLst/>
            <a:cxnLst>
              <a:cxn ang="0">
                <a:pos x="connsiteX0" y="connsiteY0"/>
              </a:cxn>
              <a:cxn ang="0">
                <a:pos x="connsiteX1" y="connsiteY1"/>
              </a:cxn>
              <a:cxn ang="0">
                <a:pos x="connsiteX2" y="connsiteY2"/>
              </a:cxn>
              <a:cxn ang="0">
                <a:pos x="connsiteX3" y="connsiteY3"/>
              </a:cxn>
            </a:cxnLst>
            <a:rect l="l" t="t" r="r" b="b"/>
            <a:pathLst>
              <a:path w="4230914" h="3004238">
                <a:moveTo>
                  <a:pt x="0" y="0"/>
                </a:moveTo>
                <a:lnTo>
                  <a:pt x="4230914" y="0"/>
                </a:lnTo>
                <a:lnTo>
                  <a:pt x="4230914" y="3004238"/>
                </a:lnTo>
                <a:lnTo>
                  <a:pt x="0" y="3004238"/>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7" name="Freeform: Shape 16">
            <a:extLst>
              <a:ext uri="{FF2B5EF4-FFF2-40B4-BE49-F238E27FC236}">
                <a16:creationId xmlns:a16="http://schemas.microsoft.com/office/drawing/2014/main" id="{EFE0B02C-08E2-4479-8DC2-A54ED3761C28}"/>
              </a:ext>
            </a:extLst>
          </p:cNvPr>
          <p:cNvSpPr>
            <a:spLocks noGrp="1"/>
          </p:cNvSpPr>
          <p:nvPr>
            <p:ph type="pic" sz="quarter" idx="16" hasCustomPrompt="1"/>
          </p:nvPr>
        </p:nvSpPr>
        <p:spPr>
          <a:xfrm>
            <a:off x="6582861" y="341082"/>
            <a:ext cx="5268054" cy="3004238"/>
          </a:xfrm>
          <a:custGeom>
            <a:avLst/>
            <a:gdLst>
              <a:gd name="connsiteX0" fmla="*/ 0 w 5268054"/>
              <a:gd name="connsiteY0" fmla="*/ 0 h 3004238"/>
              <a:gd name="connsiteX1" fmla="*/ 5268054 w 5268054"/>
              <a:gd name="connsiteY1" fmla="*/ 0 h 3004238"/>
              <a:gd name="connsiteX2" fmla="*/ 5268054 w 5268054"/>
              <a:gd name="connsiteY2" fmla="*/ 3004238 h 3004238"/>
              <a:gd name="connsiteX3" fmla="*/ 0 w 5268054"/>
              <a:gd name="connsiteY3" fmla="*/ 3004238 h 3004238"/>
            </a:gdLst>
            <a:ahLst/>
            <a:cxnLst>
              <a:cxn ang="0">
                <a:pos x="connsiteX0" y="connsiteY0"/>
              </a:cxn>
              <a:cxn ang="0">
                <a:pos x="connsiteX1" y="connsiteY1"/>
              </a:cxn>
              <a:cxn ang="0">
                <a:pos x="connsiteX2" y="connsiteY2"/>
              </a:cxn>
              <a:cxn ang="0">
                <a:pos x="connsiteX3" y="connsiteY3"/>
              </a:cxn>
            </a:cxnLst>
            <a:rect l="l" t="t" r="r" b="b"/>
            <a:pathLst>
              <a:path w="5268054" h="3004238">
                <a:moveTo>
                  <a:pt x="0" y="0"/>
                </a:moveTo>
                <a:lnTo>
                  <a:pt x="5268054" y="0"/>
                </a:lnTo>
                <a:lnTo>
                  <a:pt x="5268054" y="3004238"/>
                </a:lnTo>
                <a:lnTo>
                  <a:pt x="0" y="3004238"/>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6" name="Freeform: Shape 15">
            <a:extLst>
              <a:ext uri="{FF2B5EF4-FFF2-40B4-BE49-F238E27FC236}">
                <a16:creationId xmlns:a16="http://schemas.microsoft.com/office/drawing/2014/main" id="{0893CFAF-56EF-47AA-A61F-AE00C810E257}"/>
              </a:ext>
            </a:extLst>
          </p:cNvPr>
          <p:cNvSpPr>
            <a:spLocks noGrp="1"/>
          </p:cNvSpPr>
          <p:nvPr>
            <p:ph type="pic" sz="quarter" idx="18" hasCustomPrompt="1"/>
          </p:nvPr>
        </p:nvSpPr>
        <p:spPr>
          <a:xfrm>
            <a:off x="8519887" y="3487079"/>
            <a:ext cx="3331027" cy="3004238"/>
          </a:xfrm>
          <a:custGeom>
            <a:avLst/>
            <a:gdLst>
              <a:gd name="connsiteX0" fmla="*/ 0 w 3331027"/>
              <a:gd name="connsiteY0" fmla="*/ 0 h 3004238"/>
              <a:gd name="connsiteX1" fmla="*/ 3331027 w 3331027"/>
              <a:gd name="connsiteY1" fmla="*/ 0 h 3004238"/>
              <a:gd name="connsiteX2" fmla="*/ 3331027 w 3331027"/>
              <a:gd name="connsiteY2" fmla="*/ 3004238 h 3004238"/>
              <a:gd name="connsiteX3" fmla="*/ 0 w 3331027"/>
              <a:gd name="connsiteY3" fmla="*/ 3004238 h 3004238"/>
            </a:gdLst>
            <a:ahLst/>
            <a:cxnLst>
              <a:cxn ang="0">
                <a:pos x="connsiteX0" y="connsiteY0"/>
              </a:cxn>
              <a:cxn ang="0">
                <a:pos x="connsiteX1" y="connsiteY1"/>
              </a:cxn>
              <a:cxn ang="0">
                <a:pos x="connsiteX2" y="connsiteY2"/>
              </a:cxn>
              <a:cxn ang="0">
                <a:pos x="connsiteX3" y="connsiteY3"/>
              </a:cxn>
            </a:cxnLst>
            <a:rect l="l" t="t" r="r" b="b"/>
            <a:pathLst>
              <a:path w="3331027" h="3004238">
                <a:moveTo>
                  <a:pt x="0" y="0"/>
                </a:moveTo>
                <a:lnTo>
                  <a:pt x="3331027" y="0"/>
                </a:lnTo>
                <a:lnTo>
                  <a:pt x="3331027" y="3004238"/>
                </a:lnTo>
                <a:lnTo>
                  <a:pt x="0" y="3004238"/>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4" name="Freeform: Shape 13">
            <a:extLst>
              <a:ext uri="{FF2B5EF4-FFF2-40B4-BE49-F238E27FC236}">
                <a16:creationId xmlns:a16="http://schemas.microsoft.com/office/drawing/2014/main" id="{DD3845CA-16E0-4389-BF55-A762F913919B}"/>
              </a:ext>
            </a:extLst>
          </p:cNvPr>
          <p:cNvSpPr>
            <a:spLocks noGrp="1"/>
          </p:cNvSpPr>
          <p:nvPr>
            <p:ph type="pic" sz="quarter" idx="15" hasCustomPrompt="1"/>
          </p:nvPr>
        </p:nvSpPr>
        <p:spPr>
          <a:xfrm>
            <a:off x="4731658" y="3487079"/>
            <a:ext cx="3628571" cy="3004238"/>
          </a:xfrm>
          <a:custGeom>
            <a:avLst/>
            <a:gdLst>
              <a:gd name="connsiteX0" fmla="*/ 0 w 3628571"/>
              <a:gd name="connsiteY0" fmla="*/ 0 h 3004238"/>
              <a:gd name="connsiteX1" fmla="*/ 3628571 w 3628571"/>
              <a:gd name="connsiteY1" fmla="*/ 0 h 3004238"/>
              <a:gd name="connsiteX2" fmla="*/ 3628571 w 3628571"/>
              <a:gd name="connsiteY2" fmla="*/ 3004238 h 3004238"/>
              <a:gd name="connsiteX3" fmla="*/ 0 w 3628571"/>
              <a:gd name="connsiteY3" fmla="*/ 3004238 h 3004238"/>
            </a:gdLst>
            <a:ahLst/>
            <a:cxnLst>
              <a:cxn ang="0">
                <a:pos x="connsiteX0" y="connsiteY0"/>
              </a:cxn>
              <a:cxn ang="0">
                <a:pos x="connsiteX1" y="connsiteY1"/>
              </a:cxn>
              <a:cxn ang="0">
                <a:pos x="connsiteX2" y="connsiteY2"/>
              </a:cxn>
              <a:cxn ang="0">
                <a:pos x="connsiteX3" y="connsiteY3"/>
              </a:cxn>
            </a:cxnLst>
            <a:rect l="l" t="t" r="r" b="b"/>
            <a:pathLst>
              <a:path w="3628571" h="3004238">
                <a:moveTo>
                  <a:pt x="0" y="0"/>
                </a:moveTo>
                <a:lnTo>
                  <a:pt x="3628571" y="0"/>
                </a:lnTo>
                <a:lnTo>
                  <a:pt x="3628571" y="3004238"/>
                </a:lnTo>
                <a:lnTo>
                  <a:pt x="0" y="3004238"/>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24126519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solidFill>
                <a:latin typeface="Montserrat" panose="000005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5234215" y="6277024"/>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
        <p:nvSpPr>
          <p:cNvPr id="14" name="Picture Placeholder 8">
            <a:extLst>
              <a:ext uri="{FF2B5EF4-FFF2-40B4-BE49-F238E27FC236}">
                <a16:creationId xmlns:a16="http://schemas.microsoft.com/office/drawing/2014/main" id="{FC3CFD08-C861-4F9A-BA86-3C1B7453F3B2}"/>
              </a:ext>
            </a:extLst>
          </p:cNvPr>
          <p:cNvSpPr>
            <a:spLocks noGrp="1"/>
          </p:cNvSpPr>
          <p:nvPr>
            <p:ph type="pic" sz="quarter" idx="12" hasCustomPrompt="1"/>
          </p:nvPr>
        </p:nvSpPr>
        <p:spPr>
          <a:xfrm>
            <a:off x="6743700" y="1662318"/>
            <a:ext cx="4610100" cy="4143598"/>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115943014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5_Section Header">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725D93C8-B427-48CA-826B-8DEACF53F6C2}"/>
              </a:ext>
            </a:extLst>
          </p:cNvPr>
          <p:cNvSpPr>
            <a:spLocks noGrp="1"/>
          </p:cNvSpPr>
          <p:nvPr>
            <p:ph type="pic" sz="quarter" idx="17" hasCustomPrompt="1"/>
          </p:nvPr>
        </p:nvSpPr>
        <p:spPr>
          <a:xfrm>
            <a:off x="8784264" y="476250"/>
            <a:ext cx="2569537" cy="3606224"/>
          </a:xfrm>
          <a:custGeom>
            <a:avLst/>
            <a:gdLst>
              <a:gd name="connsiteX0" fmla="*/ 0 w 2569537"/>
              <a:gd name="connsiteY0" fmla="*/ 0 h 3606224"/>
              <a:gd name="connsiteX1" fmla="*/ 2569537 w 2569537"/>
              <a:gd name="connsiteY1" fmla="*/ 0 h 3606224"/>
              <a:gd name="connsiteX2" fmla="*/ 2569537 w 2569537"/>
              <a:gd name="connsiteY2" fmla="*/ 3606224 h 3606224"/>
              <a:gd name="connsiteX3" fmla="*/ 0 w 2569537"/>
              <a:gd name="connsiteY3" fmla="*/ 3606224 h 3606224"/>
            </a:gdLst>
            <a:ahLst/>
            <a:cxnLst>
              <a:cxn ang="0">
                <a:pos x="connsiteX0" y="connsiteY0"/>
              </a:cxn>
              <a:cxn ang="0">
                <a:pos x="connsiteX1" y="connsiteY1"/>
              </a:cxn>
              <a:cxn ang="0">
                <a:pos x="connsiteX2" y="connsiteY2"/>
              </a:cxn>
              <a:cxn ang="0">
                <a:pos x="connsiteX3" y="connsiteY3"/>
              </a:cxn>
            </a:cxnLst>
            <a:rect l="l" t="t" r="r" b="b"/>
            <a:pathLst>
              <a:path w="2569537" h="3606224">
                <a:moveTo>
                  <a:pt x="0" y="0"/>
                </a:moveTo>
                <a:lnTo>
                  <a:pt x="2569537" y="0"/>
                </a:lnTo>
                <a:lnTo>
                  <a:pt x="2569537" y="3606224"/>
                </a:lnTo>
                <a:lnTo>
                  <a:pt x="0" y="3606224"/>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9" name="Freeform: Shape 8">
            <a:extLst>
              <a:ext uri="{FF2B5EF4-FFF2-40B4-BE49-F238E27FC236}">
                <a16:creationId xmlns:a16="http://schemas.microsoft.com/office/drawing/2014/main" id="{F30D956A-5F7E-440F-91E7-A8A4C994E3B2}"/>
              </a:ext>
            </a:extLst>
          </p:cNvPr>
          <p:cNvSpPr>
            <a:spLocks noGrp="1"/>
          </p:cNvSpPr>
          <p:nvPr>
            <p:ph type="pic" sz="quarter" idx="16" hasCustomPrompt="1"/>
          </p:nvPr>
        </p:nvSpPr>
        <p:spPr>
          <a:xfrm>
            <a:off x="838200" y="4176668"/>
            <a:ext cx="10515600" cy="2205083"/>
          </a:xfrm>
          <a:custGeom>
            <a:avLst/>
            <a:gdLst>
              <a:gd name="connsiteX0" fmla="*/ 0 w 10515600"/>
              <a:gd name="connsiteY0" fmla="*/ 0 h 2205083"/>
              <a:gd name="connsiteX1" fmla="*/ 10515600 w 10515600"/>
              <a:gd name="connsiteY1" fmla="*/ 0 h 2205083"/>
              <a:gd name="connsiteX2" fmla="*/ 10515600 w 10515600"/>
              <a:gd name="connsiteY2" fmla="*/ 2205083 h 2205083"/>
              <a:gd name="connsiteX3" fmla="*/ 0 w 10515600"/>
              <a:gd name="connsiteY3" fmla="*/ 2205083 h 2205083"/>
            </a:gdLst>
            <a:ahLst/>
            <a:cxnLst>
              <a:cxn ang="0">
                <a:pos x="connsiteX0" y="connsiteY0"/>
              </a:cxn>
              <a:cxn ang="0">
                <a:pos x="connsiteX1" y="connsiteY1"/>
              </a:cxn>
              <a:cxn ang="0">
                <a:pos x="connsiteX2" y="connsiteY2"/>
              </a:cxn>
              <a:cxn ang="0">
                <a:pos x="connsiteX3" y="connsiteY3"/>
              </a:cxn>
            </a:cxnLst>
            <a:rect l="l" t="t" r="r" b="b"/>
            <a:pathLst>
              <a:path w="10515600" h="2205083">
                <a:moveTo>
                  <a:pt x="0" y="0"/>
                </a:moveTo>
                <a:lnTo>
                  <a:pt x="10515600" y="0"/>
                </a:lnTo>
                <a:lnTo>
                  <a:pt x="10515600" y="2205083"/>
                </a:lnTo>
                <a:lnTo>
                  <a:pt x="0" y="2205083"/>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1" name="Freeform: Shape 10">
            <a:extLst>
              <a:ext uri="{FF2B5EF4-FFF2-40B4-BE49-F238E27FC236}">
                <a16:creationId xmlns:a16="http://schemas.microsoft.com/office/drawing/2014/main" id="{4A8A1F80-E660-4BBA-B161-580A7A33FECE}"/>
              </a:ext>
            </a:extLst>
          </p:cNvPr>
          <p:cNvSpPr>
            <a:spLocks noGrp="1"/>
          </p:cNvSpPr>
          <p:nvPr>
            <p:ph type="pic" sz="quarter" idx="15" hasCustomPrompt="1"/>
          </p:nvPr>
        </p:nvSpPr>
        <p:spPr>
          <a:xfrm>
            <a:off x="6237406" y="476250"/>
            <a:ext cx="2442137" cy="3606224"/>
          </a:xfrm>
          <a:custGeom>
            <a:avLst/>
            <a:gdLst>
              <a:gd name="connsiteX0" fmla="*/ 0 w 2442137"/>
              <a:gd name="connsiteY0" fmla="*/ 0 h 3606224"/>
              <a:gd name="connsiteX1" fmla="*/ 2442137 w 2442137"/>
              <a:gd name="connsiteY1" fmla="*/ 0 h 3606224"/>
              <a:gd name="connsiteX2" fmla="*/ 2442137 w 2442137"/>
              <a:gd name="connsiteY2" fmla="*/ 3606224 h 3606224"/>
              <a:gd name="connsiteX3" fmla="*/ 0 w 2442137"/>
              <a:gd name="connsiteY3" fmla="*/ 3606224 h 3606224"/>
            </a:gdLst>
            <a:ahLst/>
            <a:cxnLst>
              <a:cxn ang="0">
                <a:pos x="connsiteX0" y="connsiteY0"/>
              </a:cxn>
              <a:cxn ang="0">
                <a:pos x="connsiteX1" y="connsiteY1"/>
              </a:cxn>
              <a:cxn ang="0">
                <a:pos x="connsiteX2" y="connsiteY2"/>
              </a:cxn>
              <a:cxn ang="0">
                <a:pos x="connsiteX3" y="connsiteY3"/>
              </a:cxn>
            </a:cxnLst>
            <a:rect l="l" t="t" r="r" b="b"/>
            <a:pathLst>
              <a:path w="2442137" h="3606224">
                <a:moveTo>
                  <a:pt x="0" y="0"/>
                </a:moveTo>
                <a:lnTo>
                  <a:pt x="2442137" y="0"/>
                </a:lnTo>
                <a:lnTo>
                  <a:pt x="2442137" y="3606224"/>
                </a:lnTo>
                <a:lnTo>
                  <a:pt x="0" y="3606224"/>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192150559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6_Section Header">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BA4A6102-8561-4A28-824A-6931222D8A8F}"/>
              </a:ext>
            </a:extLst>
          </p:cNvPr>
          <p:cNvSpPr>
            <a:spLocks noGrp="1"/>
          </p:cNvSpPr>
          <p:nvPr>
            <p:ph type="pic" sz="quarter" idx="17" hasCustomPrompt="1"/>
          </p:nvPr>
        </p:nvSpPr>
        <p:spPr>
          <a:xfrm>
            <a:off x="8782354" y="772683"/>
            <a:ext cx="2605780" cy="2605780"/>
          </a:xfrm>
          <a:custGeom>
            <a:avLst/>
            <a:gdLst>
              <a:gd name="connsiteX0" fmla="*/ 0 w 2605780"/>
              <a:gd name="connsiteY0" fmla="*/ 0 h 2605780"/>
              <a:gd name="connsiteX1" fmla="*/ 2605780 w 2605780"/>
              <a:gd name="connsiteY1" fmla="*/ 0 h 2605780"/>
              <a:gd name="connsiteX2" fmla="*/ 2605780 w 2605780"/>
              <a:gd name="connsiteY2" fmla="*/ 2605780 h 2605780"/>
              <a:gd name="connsiteX3" fmla="*/ 0 w 2605780"/>
              <a:gd name="connsiteY3" fmla="*/ 2605780 h 2605780"/>
            </a:gdLst>
            <a:ahLst/>
            <a:cxnLst>
              <a:cxn ang="0">
                <a:pos x="connsiteX0" y="connsiteY0"/>
              </a:cxn>
              <a:cxn ang="0">
                <a:pos x="connsiteX1" y="connsiteY1"/>
              </a:cxn>
              <a:cxn ang="0">
                <a:pos x="connsiteX2" y="connsiteY2"/>
              </a:cxn>
              <a:cxn ang="0">
                <a:pos x="connsiteX3" y="connsiteY3"/>
              </a:cxn>
            </a:cxnLst>
            <a:rect l="l" t="t" r="r" b="b"/>
            <a:pathLst>
              <a:path w="2605780" h="2605780">
                <a:moveTo>
                  <a:pt x="0" y="0"/>
                </a:moveTo>
                <a:lnTo>
                  <a:pt x="2605780" y="0"/>
                </a:lnTo>
                <a:lnTo>
                  <a:pt x="2605780" y="2605780"/>
                </a:lnTo>
                <a:lnTo>
                  <a:pt x="0" y="2605780"/>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3" name="Freeform: Shape 12">
            <a:extLst>
              <a:ext uri="{FF2B5EF4-FFF2-40B4-BE49-F238E27FC236}">
                <a16:creationId xmlns:a16="http://schemas.microsoft.com/office/drawing/2014/main" id="{E09BD3B1-01DA-4EEA-8AEF-024B505E8437}"/>
              </a:ext>
            </a:extLst>
          </p:cNvPr>
          <p:cNvSpPr>
            <a:spLocks noGrp="1"/>
          </p:cNvSpPr>
          <p:nvPr>
            <p:ph type="pic" sz="quarter" idx="16" hasCustomPrompt="1"/>
          </p:nvPr>
        </p:nvSpPr>
        <p:spPr>
          <a:xfrm>
            <a:off x="5996635" y="772683"/>
            <a:ext cx="2605780" cy="2605780"/>
          </a:xfrm>
          <a:custGeom>
            <a:avLst/>
            <a:gdLst>
              <a:gd name="connsiteX0" fmla="*/ 0 w 2605780"/>
              <a:gd name="connsiteY0" fmla="*/ 0 h 2605780"/>
              <a:gd name="connsiteX1" fmla="*/ 2605780 w 2605780"/>
              <a:gd name="connsiteY1" fmla="*/ 0 h 2605780"/>
              <a:gd name="connsiteX2" fmla="*/ 2605780 w 2605780"/>
              <a:gd name="connsiteY2" fmla="*/ 2605780 h 2605780"/>
              <a:gd name="connsiteX3" fmla="*/ 0 w 2605780"/>
              <a:gd name="connsiteY3" fmla="*/ 2605780 h 2605780"/>
            </a:gdLst>
            <a:ahLst/>
            <a:cxnLst>
              <a:cxn ang="0">
                <a:pos x="connsiteX0" y="connsiteY0"/>
              </a:cxn>
              <a:cxn ang="0">
                <a:pos x="connsiteX1" y="connsiteY1"/>
              </a:cxn>
              <a:cxn ang="0">
                <a:pos x="connsiteX2" y="connsiteY2"/>
              </a:cxn>
              <a:cxn ang="0">
                <a:pos x="connsiteX3" y="connsiteY3"/>
              </a:cxn>
            </a:cxnLst>
            <a:rect l="l" t="t" r="r" b="b"/>
            <a:pathLst>
              <a:path w="2605780" h="2605780">
                <a:moveTo>
                  <a:pt x="0" y="0"/>
                </a:moveTo>
                <a:lnTo>
                  <a:pt x="2605780" y="0"/>
                </a:lnTo>
                <a:lnTo>
                  <a:pt x="2605780" y="2605780"/>
                </a:lnTo>
                <a:lnTo>
                  <a:pt x="0" y="2605780"/>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8" name="Freeform: Shape 7">
            <a:extLst>
              <a:ext uri="{FF2B5EF4-FFF2-40B4-BE49-F238E27FC236}">
                <a16:creationId xmlns:a16="http://schemas.microsoft.com/office/drawing/2014/main" id="{75D1B0A8-72C0-4230-8FDC-9D294C4E24EF}"/>
              </a:ext>
            </a:extLst>
          </p:cNvPr>
          <p:cNvSpPr>
            <a:spLocks noGrp="1"/>
          </p:cNvSpPr>
          <p:nvPr>
            <p:ph type="pic" sz="quarter" idx="15" hasCustomPrompt="1"/>
          </p:nvPr>
        </p:nvSpPr>
        <p:spPr>
          <a:xfrm>
            <a:off x="5996636" y="3534492"/>
            <a:ext cx="5391499" cy="2544425"/>
          </a:xfrm>
          <a:custGeom>
            <a:avLst/>
            <a:gdLst>
              <a:gd name="connsiteX0" fmla="*/ 0 w 5391499"/>
              <a:gd name="connsiteY0" fmla="*/ 0 h 2544425"/>
              <a:gd name="connsiteX1" fmla="*/ 5391499 w 5391499"/>
              <a:gd name="connsiteY1" fmla="*/ 0 h 2544425"/>
              <a:gd name="connsiteX2" fmla="*/ 5391499 w 5391499"/>
              <a:gd name="connsiteY2" fmla="*/ 2544425 h 2544425"/>
              <a:gd name="connsiteX3" fmla="*/ 0 w 5391499"/>
              <a:gd name="connsiteY3" fmla="*/ 2544425 h 2544425"/>
            </a:gdLst>
            <a:ahLst/>
            <a:cxnLst>
              <a:cxn ang="0">
                <a:pos x="connsiteX0" y="connsiteY0"/>
              </a:cxn>
              <a:cxn ang="0">
                <a:pos x="connsiteX1" y="connsiteY1"/>
              </a:cxn>
              <a:cxn ang="0">
                <a:pos x="connsiteX2" y="connsiteY2"/>
              </a:cxn>
              <a:cxn ang="0">
                <a:pos x="connsiteX3" y="connsiteY3"/>
              </a:cxn>
            </a:cxnLst>
            <a:rect l="l" t="t" r="r" b="b"/>
            <a:pathLst>
              <a:path w="5391499" h="2544425">
                <a:moveTo>
                  <a:pt x="0" y="0"/>
                </a:moveTo>
                <a:lnTo>
                  <a:pt x="5391499" y="0"/>
                </a:lnTo>
                <a:lnTo>
                  <a:pt x="5391499" y="2544425"/>
                </a:lnTo>
                <a:lnTo>
                  <a:pt x="0" y="2544425"/>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66438227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7_Section Header">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35DAD4D6-1452-4F0A-A35D-888AC400FCEF}"/>
              </a:ext>
            </a:extLst>
          </p:cNvPr>
          <p:cNvSpPr>
            <a:spLocks noGrp="1"/>
          </p:cNvSpPr>
          <p:nvPr>
            <p:ph type="pic" sz="quarter" idx="17" hasCustomPrompt="1"/>
          </p:nvPr>
        </p:nvSpPr>
        <p:spPr>
          <a:xfrm>
            <a:off x="6758608" y="3863562"/>
            <a:ext cx="4595191" cy="2114662"/>
          </a:xfrm>
          <a:custGeom>
            <a:avLst/>
            <a:gdLst>
              <a:gd name="connsiteX0" fmla="*/ 0 w 4595191"/>
              <a:gd name="connsiteY0" fmla="*/ 0 h 2114662"/>
              <a:gd name="connsiteX1" fmla="*/ 4595191 w 4595191"/>
              <a:gd name="connsiteY1" fmla="*/ 0 h 2114662"/>
              <a:gd name="connsiteX2" fmla="*/ 4595191 w 4595191"/>
              <a:gd name="connsiteY2" fmla="*/ 2114662 h 2114662"/>
              <a:gd name="connsiteX3" fmla="*/ 0 w 4595191"/>
              <a:gd name="connsiteY3" fmla="*/ 2114662 h 2114662"/>
            </a:gdLst>
            <a:ahLst/>
            <a:cxnLst>
              <a:cxn ang="0">
                <a:pos x="connsiteX0" y="connsiteY0"/>
              </a:cxn>
              <a:cxn ang="0">
                <a:pos x="connsiteX1" y="connsiteY1"/>
              </a:cxn>
              <a:cxn ang="0">
                <a:pos x="connsiteX2" y="connsiteY2"/>
              </a:cxn>
              <a:cxn ang="0">
                <a:pos x="connsiteX3" y="connsiteY3"/>
              </a:cxn>
            </a:cxnLst>
            <a:rect l="l" t="t" r="r" b="b"/>
            <a:pathLst>
              <a:path w="4595191" h="2114662">
                <a:moveTo>
                  <a:pt x="0" y="0"/>
                </a:moveTo>
                <a:lnTo>
                  <a:pt x="4595191" y="0"/>
                </a:lnTo>
                <a:lnTo>
                  <a:pt x="4595191" y="2114662"/>
                </a:lnTo>
                <a:lnTo>
                  <a:pt x="0" y="2114662"/>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9" name="Freeform: Shape 8">
            <a:extLst>
              <a:ext uri="{FF2B5EF4-FFF2-40B4-BE49-F238E27FC236}">
                <a16:creationId xmlns:a16="http://schemas.microsoft.com/office/drawing/2014/main" id="{88E9E373-9595-4621-95E3-0FE6447FBEF4}"/>
              </a:ext>
            </a:extLst>
          </p:cNvPr>
          <p:cNvSpPr>
            <a:spLocks noGrp="1"/>
          </p:cNvSpPr>
          <p:nvPr>
            <p:ph type="pic" sz="quarter" idx="16" hasCustomPrompt="1"/>
          </p:nvPr>
        </p:nvSpPr>
        <p:spPr>
          <a:xfrm>
            <a:off x="838201" y="3863562"/>
            <a:ext cx="5811383" cy="2114662"/>
          </a:xfrm>
          <a:custGeom>
            <a:avLst/>
            <a:gdLst>
              <a:gd name="connsiteX0" fmla="*/ 0 w 5811383"/>
              <a:gd name="connsiteY0" fmla="*/ 0 h 2114662"/>
              <a:gd name="connsiteX1" fmla="*/ 5811383 w 5811383"/>
              <a:gd name="connsiteY1" fmla="*/ 0 h 2114662"/>
              <a:gd name="connsiteX2" fmla="*/ 5811383 w 5811383"/>
              <a:gd name="connsiteY2" fmla="*/ 2114662 h 2114662"/>
              <a:gd name="connsiteX3" fmla="*/ 0 w 5811383"/>
              <a:gd name="connsiteY3" fmla="*/ 2114662 h 2114662"/>
            </a:gdLst>
            <a:ahLst/>
            <a:cxnLst>
              <a:cxn ang="0">
                <a:pos x="connsiteX0" y="connsiteY0"/>
              </a:cxn>
              <a:cxn ang="0">
                <a:pos x="connsiteX1" y="connsiteY1"/>
              </a:cxn>
              <a:cxn ang="0">
                <a:pos x="connsiteX2" y="connsiteY2"/>
              </a:cxn>
              <a:cxn ang="0">
                <a:pos x="connsiteX3" y="connsiteY3"/>
              </a:cxn>
            </a:cxnLst>
            <a:rect l="l" t="t" r="r" b="b"/>
            <a:pathLst>
              <a:path w="5811383" h="2114662">
                <a:moveTo>
                  <a:pt x="0" y="0"/>
                </a:moveTo>
                <a:lnTo>
                  <a:pt x="5811383" y="0"/>
                </a:lnTo>
                <a:lnTo>
                  <a:pt x="5811383" y="2114662"/>
                </a:lnTo>
                <a:lnTo>
                  <a:pt x="0" y="2114662"/>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1" name="Freeform: Shape 10">
            <a:extLst>
              <a:ext uri="{FF2B5EF4-FFF2-40B4-BE49-F238E27FC236}">
                <a16:creationId xmlns:a16="http://schemas.microsoft.com/office/drawing/2014/main" id="{7522D7A8-E3D1-4D4A-8D43-91344A5A54D2}"/>
              </a:ext>
            </a:extLst>
          </p:cNvPr>
          <p:cNvSpPr>
            <a:spLocks noGrp="1"/>
          </p:cNvSpPr>
          <p:nvPr>
            <p:ph type="pic" sz="quarter" idx="15" hasCustomPrompt="1"/>
          </p:nvPr>
        </p:nvSpPr>
        <p:spPr>
          <a:xfrm>
            <a:off x="5657612" y="1663701"/>
            <a:ext cx="5696188" cy="2114662"/>
          </a:xfrm>
          <a:custGeom>
            <a:avLst/>
            <a:gdLst>
              <a:gd name="connsiteX0" fmla="*/ 0 w 5696188"/>
              <a:gd name="connsiteY0" fmla="*/ 0 h 2114662"/>
              <a:gd name="connsiteX1" fmla="*/ 5696188 w 5696188"/>
              <a:gd name="connsiteY1" fmla="*/ 0 h 2114662"/>
              <a:gd name="connsiteX2" fmla="*/ 5696188 w 5696188"/>
              <a:gd name="connsiteY2" fmla="*/ 2114662 h 2114662"/>
              <a:gd name="connsiteX3" fmla="*/ 0 w 5696188"/>
              <a:gd name="connsiteY3" fmla="*/ 2114662 h 2114662"/>
            </a:gdLst>
            <a:ahLst/>
            <a:cxnLst>
              <a:cxn ang="0">
                <a:pos x="connsiteX0" y="connsiteY0"/>
              </a:cxn>
              <a:cxn ang="0">
                <a:pos x="connsiteX1" y="connsiteY1"/>
              </a:cxn>
              <a:cxn ang="0">
                <a:pos x="connsiteX2" y="connsiteY2"/>
              </a:cxn>
              <a:cxn ang="0">
                <a:pos x="connsiteX3" y="connsiteY3"/>
              </a:cxn>
            </a:cxnLst>
            <a:rect l="l" t="t" r="r" b="b"/>
            <a:pathLst>
              <a:path w="5696188" h="2114662">
                <a:moveTo>
                  <a:pt x="0" y="0"/>
                </a:moveTo>
                <a:lnTo>
                  <a:pt x="5696188" y="0"/>
                </a:lnTo>
                <a:lnTo>
                  <a:pt x="5696188" y="2114662"/>
                </a:lnTo>
                <a:lnTo>
                  <a:pt x="0" y="2114662"/>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326902670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8_Section Header">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562DBD46-07D9-4419-B00A-FC0FEFA37CD7}"/>
              </a:ext>
            </a:extLst>
          </p:cNvPr>
          <p:cNvSpPr>
            <a:spLocks noGrp="1"/>
          </p:cNvSpPr>
          <p:nvPr>
            <p:ph type="pic" sz="quarter" idx="17" hasCustomPrompt="1"/>
          </p:nvPr>
        </p:nvSpPr>
        <p:spPr>
          <a:xfrm>
            <a:off x="7870841" y="1608471"/>
            <a:ext cx="2525500" cy="2525500"/>
          </a:xfrm>
          <a:custGeom>
            <a:avLst/>
            <a:gdLst>
              <a:gd name="connsiteX0" fmla="*/ 1262750 w 2525500"/>
              <a:gd name="connsiteY0" fmla="*/ 0 h 2525500"/>
              <a:gd name="connsiteX1" fmla="*/ 2525500 w 2525500"/>
              <a:gd name="connsiteY1" fmla="*/ 1262750 h 2525500"/>
              <a:gd name="connsiteX2" fmla="*/ 1262750 w 2525500"/>
              <a:gd name="connsiteY2" fmla="*/ 2525500 h 2525500"/>
              <a:gd name="connsiteX3" fmla="*/ 0 w 2525500"/>
              <a:gd name="connsiteY3" fmla="*/ 1262750 h 2525500"/>
              <a:gd name="connsiteX4" fmla="*/ 1262750 w 2525500"/>
              <a:gd name="connsiteY4" fmla="*/ 0 h 2525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500" h="2525500">
                <a:moveTo>
                  <a:pt x="1262750" y="0"/>
                </a:moveTo>
                <a:cubicBezTo>
                  <a:pt x="1960148" y="0"/>
                  <a:pt x="2525500" y="565352"/>
                  <a:pt x="2525500" y="1262750"/>
                </a:cubicBezTo>
                <a:cubicBezTo>
                  <a:pt x="2525500" y="1960148"/>
                  <a:pt x="1960148" y="2525500"/>
                  <a:pt x="1262750" y="2525500"/>
                </a:cubicBezTo>
                <a:cubicBezTo>
                  <a:pt x="565352" y="2525500"/>
                  <a:pt x="0" y="1960148"/>
                  <a:pt x="0" y="1262750"/>
                </a:cubicBezTo>
                <a:cubicBezTo>
                  <a:pt x="0" y="565352"/>
                  <a:pt x="565352" y="0"/>
                  <a:pt x="1262750" y="0"/>
                </a:cubicBez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2" name="Freeform: Shape 11">
            <a:extLst>
              <a:ext uri="{FF2B5EF4-FFF2-40B4-BE49-F238E27FC236}">
                <a16:creationId xmlns:a16="http://schemas.microsoft.com/office/drawing/2014/main" id="{D3E92828-3747-435A-93F8-AE8528049556}"/>
              </a:ext>
            </a:extLst>
          </p:cNvPr>
          <p:cNvSpPr>
            <a:spLocks noGrp="1"/>
          </p:cNvSpPr>
          <p:nvPr>
            <p:ph type="pic" sz="quarter" idx="16" hasCustomPrompt="1"/>
          </p:nvPr>
        </p:nvSpPr>
        <p:spPr>
          <a:xfrm>
            <a:off x="4835301" y="1608471"/>
            <a:ext cx="2525500" cy="2525500"/>
          </a:xfrm>
          <a:custGeom>
            <a:avLst/>
            <a:gdLst>
              <a:gd name="connsiteX0" fmla="*/ 1262750 w 2525500"/>
              <a:gd name="connsiteY0" fmla="*/ 0 h 2525500"/>
              <a:gd name="connsiteX1" fmla="*/ 2525500 w 2525500"/>
              <a:gd name="connsiteY1" fmla="*/ 1262750 h 2525500"/>
              <a:gd name="connsiteX2" fmla="*/ 1262750 w 2525500"/>
              <a:gd name="connsiteY2" fmla="*/ 2525500 h 2525500"/>
              <a:gd name="connsiteX3" fmla="*/ 0 w 2525500"/>
              <a:gd name="connsiteY3" fmla="*/ 1262750 h 2525500"/>
              <a:gd name="connsiteX4" fmla="*/ 1262750 w 2525500"/>
              <a:gd name="connsiteY4" fmla="*/ 0 h 2525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500" h="2525500">
                <a:moveTo>
                  <a:pt x="1262750" y="0"/>
                </a:moveTo>
                <a:cubicBezTo>
                  <a:pt x="1960148" y="0"/>
                  <a:pt x="2525500" y="565352"/>
                  <a:pt x="2525500" y="1262750"/>
                </a:cubicBezTo>
                <a:cubicBezTo>
                  <a:pt x="2525500" y="1960148"/>
                  <a:pt x="1960148" y="2525500"/>
                  <a:pt x="1262750" y="2525500"/>
                </a:cubicBezTo>
                <a:cubicBezTo>
                  <a:pt x="565352" y="2525500"/>
                  <a:pt x="0" y="1960148"/>
                  <a:pt x="0" y="1262750"/>
                </a:cubicBezTo>
                <a:cubicBezTo>
                  <a:pt x="0" y="565352"/>
                  <a:pt x="565352" y="0"/>
                  <a:pt x="1262750" y="0"/>
                </a:cubicBez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8" name="Freeform: Shape 7">
            <a:extLst>
              <a:ext uri="{FF2B5EF4-FFF2-40B4-BE49-F238E27FC236}">
                <a16:creationId xmlns:a16="http://schemas.microsoft.com/office/drawing/2014/main" id="{DEBB363F-2871-485E-A932-DCA1958FAD66}"/>
              </a:ext>
            </a:extLst>
          </p:cNvPr>
          <p:cNvSpPr>
            <a:spLocks noGrp="1"/>
          </p:cNvSpPr>
          <p:nvPr>
            <p:ph type="pic" sz="quarter" idx="15" hasCustomPrompt="1"/>
          </p:nvPr>
        </p:nvSpPr>
        <p:spPr>
          <a:xfrm>
            <a:off x="1799761" y="1608471"/>
            <a:ext cx="2525500" cy="2525500"/>
          </a:xfrm>
          <a:custGeom>
            <a:avLst/>
            <a:gdLst>
              <a:gd name="connsiteX0" fmla="*/ 1262750 w 2525500"/>
              <a:gd name="connsiteY0" fmla="*/ 0 h 2525500"/>
              <a:gd name="connsiteX1" fmla="*/ 2525500 w 2525500"/>
              <a:gd name="connsiteY1" fmla="*/ 1262750 h 2525500"/>
              <a:gd name="connsiteX2" fmla="*/ 1262750 w 2525500"/>
              <a:gd name="connsiteY2" fmla="*/ 2525500 h 2525500"/>
              <a:gd name="connsiteX3" fmla="*/ 0 w 2525500"/>
              <a:gd name="connsiteY3" fmla="*/ 1262750 h 2525500"/>
              <a:gd name="connsiteX4" fmla="*/ 1262750 w 2525500"/>
              <a:gd name="connsiteY4" fmla="*/ 0 h 2525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500" h="2525500">
                <a:moveTo>
                  <a:pt x="1262750" y="0"/>
                </a:moveTo>
                <a:cubicBezTo>
                  <a:pt x="1960148" y="0"/>
                  <a:pt x="2525500" y="565352"/>
                  <a:pt x="2525500" y="1262750"/>
                </a:cubicBezTo>
                <a:cubicBezTo>
                  <a:pt x="2525500" y="1960148"/>
                  <a:pt x="1960148" y="2525500"/>
                  <a:pt x="1262750" y="2525500"/>
                </a:cubicBezTo>
                <a:cubicBezTo>
                  <a:pt x="565352" y="2525500"/>
                  <a:pt x="0" y="1960148"/>
                  <a:pt x="0" y="1262750"/>
                </a:cubicBezTo>
                <a:cubicBezTo>
                  <a:pt x="0" y="565352"/>
                  <a:pt x="565352" y="0"/>
                  <a:pt x="1262750" y="0"/>
                </a:cubicBez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24197632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9_Section Header">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A80FB986-BB6C-4617-BF3E-8958930994B5}"/>
              </a:ext>
            </a:extLst>
          </p:cNvPr>
          <p:cNvSpPr>
            <a:spLocks noGrp="1"/>
          </p:cNvSpPr>
          <p:nvPr>
            <p:ph type="pic" sz="quarter" idx="17" hasCustomPrompt="1"/>
          </p:nvPr>
        </p:nvSpPr>
        <p:spPr>
          <a:xfrm>
            <a:off x="6484359" y="1979796"/>
            <a:ext cx="1727198" cy="2003548"/>
          </a:xfrm>
          <a:custGeom>
            <a:avLst/>
            <a:gdLst>
              <a:gd name="connsiteX0" fmla="*/ 863599 w 1727198"/>
              <a:gd name="connsiteY0" fmla="*/ 0 h 2003548"/>
              <a:gd name="connsiteX1" fmla="*/ 1727198 w 1727198"/>
              <a:gd name="connsiteY1" fmla="*/ 431800 h 2003548"/>
              <a:gd name="connsiteX2" fmla="*/ 1727198 w 1727198"/>
              <a:gd name="connsiteY2" fmla="*/ 1571749 h 2003548"/>
              <a:gd name="connsiteX3" fmla="*/ 863599 w 1727198"/>
              <a:gd name="connsiteY3" fmla="*/ 2003548 h 2003548"/>
              <a:gd name="connsiteX4" fmla="*/ 0 w 1727198"/>
              <a:gd name="connsiteY4" fmla="*/ 1571749 h 2003548"/>
              <a:gd name="connsiteX5" fmla="*/ 0 w 1727198"/>
              <a:gd name="connsiteY5" fmla="*/ 431800 h 200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7198" h="2003548">
                <a:moveTo>
                  <a:pt x="863599" y="0"/>
                </a:moveTo>
                <a:lnTo>
                  <a:pt x="1727198" y="431800"/>
                </a:lnTo>
                <a:lnTo>
                  <a:pt x="1727198" y="1571749"/>
                </a:lnTo>
                <a:lnTo>
                  <a:pt x="863599" y="2003548"/>
                </a:lnTo>
                <a:lnTo>
                  <a:pt x="0" y="1571749"/>
                </a:lnTo>
                <a:lnTo>
                  <a:pt x="0" y="431800"/>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3" name="Freeform: Shape 12">
            <a:extLst>
              <a:ext uri="{FF2B5EF4-FFF2-40B4-BE49-F238E27FC236}">
                <a16:creationId xmlns:a16="http://schemas.microsoft.com/office/drawing/2014/main" id="{5B5C6ECE-0288-41F3-BA26-84085D0BBBB2}"/>
              </a:ext>
            </a:extLst>
          </p:cNvPr>
          <p:cNvSpPr>
            <a:spLocks noGrp="1"/>
          </p:cNvSpPr>
          <p:nvPr>
            <p:ph type="pic" sz="quarter" idx="16" hasCustomPrompt="1"/>
          </p:nvPr>
        </p:nvSpPr>
        <p:spPr>
          <a:xfrm>
            <a:off x="3980444" y="1979796"/>
            <a:ext cx="1727198" cy="2003548"/>
          </a:xfrm>
          <a:custGeom>
            <a:avLst/>
            <a:gdLst>
              <a:gd name="connsiteX0" fmla="*/ 863599 w 1727198"/>
              <a:gd name="connsiteY0" fmla="*/ 0 h 2003548"/>
              <a:gd name="connsiteX1" fmla="*/ 1727198 w 1727198"/>
              <a:gd name="connsiteY1" fmla="*/ 431800 h 2003548"/>
              <a:gd name="connsiteX2" fmla="*/ 1727198 w 1727198"/>
              <a:gd name="connsiteY2" fmla="*/ 1571749 h 2003548"/>
              <a:gd name="connsiteX3" fmla="*/ 863599 w 1727198"/>
              <a:gd name="connsiteY3" fmla="*/ 2003548 h 2003548"/>
              <a:gd name="connsiteX4" fmla="*/ 0 w 1727198"/>
              <a:gd name="connsiteY4" fmla="*/ 1571749 h 2003548"/>
              <a:gd name="connsiteX5" fmla="*/ 0 w 1727198"/>
              <a:gd name="connsiteY5" fmla="*/ 431800 h 200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7198" h="2003548">
                <a:moveTo>
                  <a:pt x="863599" y="0"/>
                </a:moveTo>
                <a:lnTo>
                  <a:pt x="1727198" y="431800"/>
                </a:lnTo>
                <a:lnTo>
                  <a:pt x="1727198" y="1571749"/>
                </a:lnTo>
                <a:lnTo>
                  <a:pt x="863599" y="2003548"/>
                </a:lnTo>
                <a:lnTo>
                  <a:pt x="0" y="1571749"/>
                </a:lnTo>
                <a:lnTo>
                  <a:pt x="0" y="431800"/>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8" name="Freeform: Shape 17">
            <a:extLst>
              <a:ext uri="{FF2B5EF4-FFF2-40B4-BE49-F238E27FC236}">
                <a16:creationId xmlns:a16="http://schemas.microsoft.com/office/drawing/2014/main" id="{12FB3862-F988-4255-B755-31B4DBA7CF87}"/>
              </a:ext>
            </a:extLst>
          </p:cNvPr>
          <p:cNvSpPr>
            <a:spLocks noGrp="1"/>
          </p:cNvSpPr>
          <p:nvPr>
            <p:ph type="pic" sz="quarter" idx="18" hasCustomPrompt="1"/>
          </p:nvPr>
        </p:nvSpPr>
        <p:spPr>
          <a:xfrm>
            <a:off x="8988274" y="1979796"/>
            <a:ext cx="1727198" cy="2003548"/>
          </a:xfrm>
          <a:custGeom>
            <a:avLst/>
            <a:gdLst>
              <a:gd name="connsiteX0" fmla="*/ 863599 w 1727198"/>
              <a:gd name="connsiteY0" fmla="*/ 0 h 2003548"/>
              <a:gd name="connsiteX1" fmla="*/ 1727198 w 1727198"/>
              <a:gd name="connsiteY1" fmla="*/ 431800 h 2003548"/>
              <a:gd name="connsiteX2" fmla="*/ 1727198 w 1727198"/>
              <a:gd name="connsiteY2" fmla="*/ 1571749 h 2003548"/>
              <a:gd name="connsiteX3" fmla="*/ 863599 w 1727198"/>
              <a:gd name="connsiteY3" fmla="*/ 2003548 h 2003548"/>
              <a:gd name="connsiteX4" fmla="*/ 0 w 1727198"/>
              <a:gd name="connsiteY4" fmla="*/ 1571749 h 2003548"/>
              <a:gd name="connsiteX5" fmla="*/ 0 w 1727198"/>
              <a:gd name="connsiteY5" fmla="*/ 431800 h 200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7198" h="2003548">
                <a:moveTo>
                  <a:pt x="863599" y="0"/>
                </a:moveTo>
                <a:lnTo>
                  <a:pt x="1727198" y="431800"/>
                </a:lnTo>
                <a:lnTo>
                  <a:pt x="1727198" y="1571749"/>
                </a:lnTo>
                <a:lnTo>
                  <a:pt x="863599" y="2003548"/>
                </a:lnTo>
                <a:lnTo>
                  <a:pt x="0" y="1571749"/>
                </a:lnTo>
                <a:lnTo>
                  <a:pt x="0" y="431800"/>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2" name="Freeform: Shape 11">
            <a:extLst>
              <a:ext uri="{FF2B5EF4-FFF2-40B4-BE49-F238E27FC236}">
                <a16:creationId xmlns:a16="http://schemas.microsoft.com/office/drawing/2014/main" id="{3F03438B-43C2-4568-A164-8FB3C8CE1341}"/>
              </a:ext>
            </a:extLst>
          </p:cNvPr>
          <p:cNvSpPr>
            <a:spLocks noGrp="1"/>
          </p:cNvSpPr>
          <p:nvPr>
            <p:ph type="pic" sz="quarter" idx="15" hasCustomPrompt="1"/>
          </p:nvPr>
        </p:nvSpPr>
        <p:spPr>
          <a:xfrm>
            <a:off x="1476530" y="1979796"/>
            <a:ext cx="1727198" cy="2003548"/>
          </a:xfrm>
          <a:custGeom>
            <a:avLst/>
            <a:gdLst>
              <a:gd name="connsiteX0" fmla="*/ 863599 w 1727198"/>
              <a:gd name="connsiteY0" fmla="*/ 0 h 2003548"/>
              <a:gd name="connsiteX1" fmla="*/ 1727198 w 1727198"/>
              <a:gd name="connsiteY1" fmla="*/ 431800 h 2003548"/>
              <a:gd name="connsiteX2" fmla="*/ 1727198 w 1727198"/>
              <a:gd name="connsiteY2" fmla="*/ 1571749 h 2003548"/>
              <a:gd name="connsiteX3" fmla="*/ 863599 w 1727198"/>
              <a:gd name="connsiteY3" fmla="*/ 2003548 h 2003548"/>
              <a:gd name="connsiteX4" fmla="*/ 0 w 1727198"/>
              <a:gd name="connsiteY4" fmla="*/ 1571749 h 2003548"/>
              <a:gd name="connsiteX5" fmla="*/ 0 w 1727198"/>
              <a:gd name="connsiteY5" fmla="*/ 431800 h 200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7198" h="2003548">
                <a:moveTo>
                  <a:pt x="863599" y="0"/>
                </a:moveTo>
                <a:lnTo>
                  <a:pt x="1727198" y="431800"/>
                </a:lnTo>
                <a:lnTo>
                  <a:pt x="1727198" y="1571749"/>
                </a:lnTo>
                <a:lnTo>
                  <a:pt x="863599" y="2003548"/>
                </a:lnTo>
                <a:lnTo>
                  <a:pt x="0" y="1571749"/>
                </a:lnTo>
                <a:lnTo>
                  <a:pt x="0" y="431800"/>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121365435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0_Section Header">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944609A6-556B-43E8-B915-630D421885DC}"/>
              </a:ext>
            </a:extLst>
          </p:cNvPr>
          <p:cNvSpPr>
            <a:spLocks noGrp="1"/>
          </p:cNvSpPr>
          <p:nvPr>
            <p:ph type="pic" sz="quarter" idx="16" hasCustomPrompt="1"/>
          </p:nvPr>
        </p:nvSpPr>
        <p:spPr>
          <a:xfrm>
            <a:off x="8886132" y="2145418"/>
            <a:ext cx="2379806" cy="2093086"/>
          </a:xfrm>
          <a:custGeom>
            <a:avLst/>
            <a:gdLst>
              <a:gd name="connsiteX0" fmla="*/ 0 w 2379806"/>
              <a:gd name="connsiteY0" fmla="*/ 0 h 2093086"/>
              <a:gd name="connsiteX1" fmla="*/ 2379806 w 2379806"/>
              <a:gd name="connsiteY1" fmla="*/ 0 h 2093086"/>
              <a:gd name="connsiteX2" fmla="*/ 2379806 w 2379806"/>
              <a:gd name="connsiteY2" fmla="*/ 2093086 h 2093086"/>
              <a:gd name="connsiteX3" fmla="*/ 0 w 2379806"/>
              <a:gd name="connsiteY3" fmla="*/ 2093086 h 2093086"/>
            </a:gdLst>
            <a:ahLst/>
            <a:cxnLst>
              <a:cxn ang="0">
                <a:pos x="connsiteX0" y="connsiteY0"/>
              </a:cxn>
              <a:cxn ang="0">
                <a:pos x="connsiteX1" y="connsiteY1"/>
              </a:cxn>
              <a:cxn ang="0">
                <a:pos x="connsiteX2" y="connsiteY2"/>
              </a:cxn>
              <a:cxn ang="0">
                <a:pos x="connsiteX3" y="connsiteY3"/>
              </a:cxn>
            </a:cxnLst>
            <a:rect l="l" t="t" r="r" b="b"/>
            <a:pathLst>
              <a:path w="2379806" h="2093086">
                <a:moveTo>
                  <a:pt x="0" y="0"/>
                </a:moveTo>
                <a:lnTo>
                  <a:pt x="2379806" y="0"/>
                </a:lnTo>
                <a:lnTo>
                  <a:pt x="2379806" y="2093086"/>
                </a:lnTo>
                <a:lnTo>
                  <a:pt x="0" y="2093086"/>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7" name="Freeform: Shape 6">
            <a:extLst>
              <a:ext uri="{FF2B5EF4-FFF2-40B4-BE49-F238E27FC236}">
                <a16:creationId xmlns:a16="http://schemas.microsoft.com/office/drawing/2014/main" id="{8FD255FC-7845-4701-82DA-07BFFDA25332}"/>
              </a:ext>
            </a:extLst>
          </p:cNvPr>
          <p:cNvSpPr>
            <a:spLocks noGrp="1"/>
          </p:cNvSpPr>
          <p:nvPr>
            <p:ph type="pic" sz="quarter" idx="15" hasCustomPrompt="1"/>
          </p:nvPr>
        </p:nvSpPr>
        <p:spPr>
          <a:xfrm>
            <a:off x="6500740" y="2145418"/>
            <a:ext cx="2279374" cy="2093086"/>
          </a:xfrm>
          <a:custGeom>
            <a:avLst/>
            <a:gdLst>
              <a:gd name="connsiteX0" fmla="*/ 0 w 2279374"/>
              <a:gd name="connsiteY0" fmla="*/ 0 h 2093086"/>
              <a:gd name="connsiteX1" fmla="*/ 2279374 w 2279374"/>
              <a:gd name="connsiteY1" fmla="*/ 0 h 2093086"/>
              <a:gd name="connsiteX2" fmla="*/ 2279374 w 2279374"/>
              <a:gd name="connsiteY2" fmla="*/ 2093086 h 2093086"/>
              <a:gd name="connsiteX3" fmla="*/ 0 w 2279374"/>
              <a:gd name="connsiteY3" fmla="*/ 2093086 h 2093086"/>
            </a:gdLst>
            <a:ahLst/>
            <a:cxnLst>
              <a:cxn ang="0">
                <a:pos x="connsiteX0" y="connsiteY0"/>
              </a:cxn>
              <a:cxn ang="0">
                <a:pos x="connsiteX1" y="connsiteY1"/>
              </a:cxn>
              <a:cxn ang="0">
                <a:pos x="connsiteX2" y="connsiteY2"/>
              </a:cxn>
              <a:cxn ang="0">
                <a:pos x="connsiteX3" y="connsiteY3"/>
              </a:cxn>
            </a:cxnLst>
            <a:rect l="l" t="t" r="r" b="b"/>
            <a:pathLst>
              <a:path w="2279374" h="2093086">
                <a:moveTo>
                  <a:pt x="0" y="0"/>
                </a:moveTo>
                <a:lnTo>
                  <a:pt x="2279374" y="0"/>
                </a:lnTo>
                <a:lnTo>
                  <a:pt x="2279374" y="2093086"/>
                </a:lnTo>
                <a:lnTo>
                  <a:pt x="0" y="2093086"/>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10402101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1_Section Header">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4136C7B8-7918-4203-BE48-391EC62C4DB3}"/>
              </a:ext>
            </a:extLst>
          </p:cNvPr>
          <p:cNvSpPr>
            <a:spLocks noGrp="1"/>
          </p:cNvSpPr>
          <p:nvPr>
            <p:ph type="pic" sz="quarter" idx="17" hasCustomPrompt="1"/>
          </p:nvPr>
        </p:nvSpPr>
        <p:spPr>
          <a:xfrm>
            <a:off x="8531767" y="665587"/>
            <a:ext cx="2930594" cy="2554692"/>
          </a:xfrm>
          <a:custGeom>
            <a:avLst/>
            <a:gdLst>
              <a:gd name="connsiteX0" fmla="*/ 0 w 2930594"/>
              <a:gd name="connsiteY0" fmla="*/ 0 h 2554692"/>
              <a:gd name="connsiteX1" fmla="*/ 2930594 w 2930594"/>
              <a:gd name="connsiteY1" fmla="*/ 0 h 2554692"/>
              <a:gd name="connsiteX2" fmla="*/ 2930594 w 2930594"/>
              <a:gd name="connsiteY2" fmla="*/ 2554692 h 2554692"/>
              <a:gd name="connsiteX3" fmla="*/ 0 w 2930594"/>
              <a:gd name="connsiteY3" fmla="*/ 2554692 h 2554692"/>
            </a:gdLst>
            <a:ahLst/>
            <a:cxnLst>
              <a:cxn ang="0">
                <a:pos x="connsiteX0" y="connsiteY0"/>
              </a:cxn>
              <a:cxn ang="0">
                <a:pos x="connsiteX1" y="connsiteY1"/>
              </a:cxn>
              <a:cxn ang="0">
                <a:pos x="connsiteX2" y="connsiteY2"/>
              </a:cxn>
              <a:cxn ang="0">
                <a:pos x="connsiteX3" y="connsiteY3"/>
              </a:cxn>
            </a:cxnLst>
            <a:rect l="l" t="t" r="r" b="b"/>
            <a:pathLst>
              <a:path w="2930594" h="2554692">
                <a:moveTo>
                  <a:pt x="0" y="0"/>
                </a:moveTo>
                <a:lnTo>
                  <a:pt x="2930594" y="0"/>
                </a:lnTo>
                <a:lnTo>
                  <a:pt x="2930594" y="2554692"/>
                </a:lnTo>
                <a:lnTo>
                  <a:pt x="0" y="2554692"/>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0" name="Freeform: Shape 9">
            <a:extLst>
              <a:ext uri="{FF2B5EF4-FFF2-40B4-BE49-F238E27FC236}">
                <a16:creationId xmlns:a16="http://schemas.microsoft.com/office/drawing/2014/main" id="{5306D92A-AFCD-462F-AD00-F54413535C20}"/>
              </a:ext>
            </a:extLst>
          </p:cNvPr>
          <p:cNvSpPr>
            <a:spLocks noGrp="1"/>
          </p:cNvSpPr>
          <p:nvPr>
            <p:ph type="pic" sz="quarter" idx="16" hasCustomPrompt="1"/>
          </p:nvPr>
        </p:nvSpPr>
        <p:spPr>
          <a:xfrm>
            <a:off x="8531767" y="3345181"/>
            <a:ext cx="2930594" cy="2847233"/>
          </a:xfrm>
          <a:custGeom>
            <a:avLst/>
            <a:gdLst>
              <a:gd name="connsiteX0" fmla="*/ 0 w 2930594"/>
              <a:gd name="connsiteY0" fmla="*/ 0 h 2847233"/>
              <a:gd name="connsiteX1" fmla="*/ 2930594 w 2930594"/>
              <a:gd name="connsiteY1" fmla="*/ 0 h 2847233"/>
              <a:gd name="connsiteX2" fmla="*/ 2930594 w 2930594"/>
              <a:gd name="connsiteY2" fmla="*/ 2847233 h 2847233"/>
              <a:gd name="connsiteX3" fmla="*/ 0 w 2930594"/>
              <a:gd name="connsiteY3" fmla="*/ 2847233 h 2847233"/>
            </a:gdLst>
            <a:ahLst/>
            <a:cxnLst>
              <a:cxn ang="0">
                <a:pos x="connsiteX0" y="connsiteY0"/>
              </a:cxn>
              <a:cxn ang="0">
                <a:pos x="connsiteX1" y="connsiteY1"/>
              </a:cxn>
              <a:cxn ang="0">
                <a:pos x="connsiteX2" y="connsiteY2"/>
              </a:cxn>
              <a:cxn ang="0">
                <a:pos x="connsiteX3" y="connsiteY3"/>
              </a:cxn>
            </a:cxnLst>
            <a:rect l="l" t="t" r="r" b="b"/>
            <a:pathLst>
              <a:path w="2930594" h="2847233">
                <a:moveTo>
                  <a:pt x="0" y="0"/>
                </a:moveTo>
                <a:lnTo>
                  <a:pt x="2930594" y="0"/>
                </a:lnTo>
                <a:lnTo>
                  <a:pt x="2930594" y="2847233"/>
                </a:lnTo>
                <a:lnTo>
                  <a:pt x="0" y="2847233"/>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9" name="Freeform: Shape 8">
            <a:extLst>
              <a:ext uri="{FF2B5EF4-FFF2-40B4-BE49-F238E27FC236}">
                <a16:creationId xmlns:a16="http://schemas.microsoft.com/office/drawing/2014/main" id="{456B925F-B181-4684-8A8B-1A44EB6BA66D}"/>
              </a:ext>
            </a:extLst>
          </p:cNvPr>
          <p:cNvSpPr>
            <a:spLocks noGrp="1"/>
          </p:cNvSpPr>
          <p:nvPr>
            <p:ph type="pic" sz="quarter" idx="15" hasCustomPrompt="1"/>
          </p:nvPr>
        </p:nvSpPr>
        <p:spPr>
          <a:xfrm>
            <a:off x="5463286" y="665586"/>
            <a:ext cx="2930594" cy="5526827"/>
          </a:xfrm>
          <a:custGeom>
            <a:avLst/>
            <a:gdLst>
              <a:gd name="connsiteX0" fmla="*/ 0 w 2930594"/>
              <a:gd name="connsiteY0" fmla="*/ 0 h 5526827"/>
              <a:gd name="connsiteX1" fmla="*/ 2930594 w 2930594"/>
              <a:gd name="connsiteY1" fmla="*/ 0 h 5526827"/>
              <a:gd name="connsiteX2" fmla="*/ 2930594 w 2930594"/>
              <a:gd name="connsiteY2" fmla="*/ 5526827 h 5526827"/>
              <a:gd name="connsiteX3" fmla="*/ 0 w 2930594"/>
              <a:gd name="connsiteY3" fmla="*/ 5526827 h 5526827"/>
            </a:gdLst>
            <a:ahLst/>
            <a:cxnLst>
              <a:cxn ang="0">
                <a:pos x="connsiteX0" y="connsiteY0"/>
              </a:cxn>
              <a:cxn ang="0">
                <a:pos x="connsiteX1" y="connsiteY1"/>
              </a:cxn>
              <a:cxn ang="0">
                <a:pos x="connsiteX2" y="connsiteY2"/>
              </a:cxn>
              <a:cxn ang="0">
                <a:pos x="connsiteX3" y="connsiteY3"/>
              </a:cxn>
            </a:cxnLst>
            <a:rect l="l" t="t" r="r" b="b"/>
            <a:pathLst>
              <a:path w="2930594" h="5526827">
                <a:moveTo>
                  <a:pt x="0" y="0"/>
                </a:moveTo>
                <a:lnTo>
                  <a:pt x="2930594" y="0"/>
                </a:lnTo>
                <a:lnTo>
                  <a:pt x="2930594" y="5526827"/>
                </a:lnTo>
                <a:lnTo>
                  <a:pt x="0" y="5526827"/>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253634472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42_Section Header">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B38F795F-816D-4586-BBC4-EDB5E98E74EF}"/>
              </a:ext>
            </a:extLst>
          </p:cNvPr>
          <p:cNvSpPr>
            <a:spLocks noGrp="1"/>
          </p:cNvSpPr>
          <p:nvPr>
            <p:ph type="pic" sz="quarter" idx="17" hasCustomPrompt="1"/>
          </p:nvPr>
        </p:nvSpPr>
        <p:spPr>
          <a:xfrm>
            <a:off x="3575374" y="1720615"/>
            <a:ext cx="2264230" cy="2264230"/>
          </a:xfrm>
          <a:custGeom>
            <a:avLst/>
            <a:gdLst>
              <a:gd name="connsiteX0" fmla="*/ 828750 w 2264230"/>
              <a:gd name="connsiteY0" fmla="*/ 0 h 2264230"/>
              <a:gd name="connsiteX1" fmla="*/ 1435480 w 2264230"/>
              <a:gd name="connsiteY1" fmla="*/ 0 h 2264230"/>
              <a:gd name="connsiteX2" fmla="*/ 1960865 w 2264230"/>
              <a:gd name="connsiteY2" fmla="*/ 303365 h 2264230"/>
              <a:gd name="connsiteX3" fmla="*/ 2264230 w 2264230"/>
              <a:gd name="connsiteY3" fmla="*/ 828750 h 2264230"/>
              <a:gd name="connsiteX4" fmla="*/ 2264230 w 2264230"/>
              <a:gd name="connsiteY4" fmla="*/ 1435480 h 2264230"/>
              <a:gd name="connsiteX5" fmla="*/ 1960865 w 2264230"/>
              <a:gd name="connsiteY5" fmla="*/ 1960865 h 2264230"/>
              <a:gd name="connsiteX6" fmla="*/ 1435480 w 2264230"/>
              <a:gd name="connsiteY6" fmla="*/ 2264230 h 2264230"/>
              <a:gd name="connsiteX7" fmla="*/ 828750 w 2264230"/>
              <a:gd name="connsiteY7" fmla="*/ 2264230 h 2264230"/>
              <a:gd name="connsiteX8" fmla="*/ 303365 w 2264230"/>
              <a:gd name="connsiteY8" fmla="*/ 1960865 h 2264230"/>
              <a:gd name="connsiteX9" fmla="*/ 0 w 2264230"/>
              <a:gd name="connsiteY9" fmla="*/ 1435480 h 2264230"/>
              <a:gd name="connsiteX10" fmla="*/ 0 w 2264230"/>
              <a:gd name="connsiteY10" fmla="*/ 828750 h 2264230"/>
              <a:gd name="connsiteX11" fmla="*/ 303365 w 2264230"/>
              <a:gd name="connsiteY11" fmla="*/ 303365 h 226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4230" h="2264230">
                <a:moveTo>
                  <a:pt x="828750" y="0"/>
                </a:moveTo>
                <a:lnTo>
                  <a:pt x="1435480" y="0"/>
                </a:lnTo>
                <a:lnTo>
                  <a:pt x="1960865" y="303365"/>
                </a:lnTo>
                <a:lnTo>
                  <a:pt x="2264230" y="828750"/>
                </a:lnTo>
                <a:lnTo>
                  <a:pt x="2264230" y="1435480"/>
                </a:lnTo>
                <a:lnTo>
                  <a:pt x="1960865" y="1960865"/>
                </a:lnTo>
                <a:lnTo>
                  <a:pt x="1435480" y="2264230"/>
                </a:lnTo>
                <a:lnTo>
                  <a:pt x="828750" y="2264230"/>
                </a:lnTo>
                <a:lnTo>
                  <a:pt x="303365" y="1960865"/>
                </a:lnTo>
                <a:lnTo>
                  <a:pt x="0" y="1435480"/>
                </a:lnTo>
                <a:lnTo>
                  <a:pt x="0" y="828750"/>
                </a:lnTo>
                <a:lnTo>
                  <a:pt x="303365" y="303365"/>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5" name="Freeform: Shape 14">
            <a:extLst>
              <a:ext uri="{FF2B5EF4-FFF2-40B4-BE49-F238E27FC236}">
                <a16:creationId xmlns:a16="http://schemas.microsoft.com/office/drawing/2014/main" id="{EC204AA7-8FF1-4621-AFA0-8D3C39B5CC4C}"/>
              </a:ext>
            </a:extLst>
          </p:cNvPr>
          <p:cNvSpPr>
            <a:spLocks noGrp="1"/>
          </p:cNvSpPr>
          <p:nvPr>
            <p:ph type="pic" sz="quarter" idx="16" hasCustomPrompt="1"/>
          </p:nvPr>
        </p:nvSpPr>
        <p:spPr>
          <a:xfrm>
            <a:off x="6351268" y="1720615"/>
            <a:ext cx="2264230" cy="2264230"/>
          </a:xfrm>
          <a:custGeom>
            <a:avLst/>
            <a:gdLst>
              <a:gd name="connsiteX0" fmla="*/ 828750 w 2264230"/>
              <a:gd name="connsiteY0" fmla="*/ 0 h 2264230"/>
              <a:gd name="connsiteX1" fmla="*/ 1435480 w 2264230"/>
              <a:gd name="connsiteY1" fmla="*/ 0 h 2264230"/>
              <a:gd name="connsiteX2" fmla="*/ 1960865 w 2264230"/>
              <a:gd name="connsiteY2" fmla="*/ 303365 h 2264230"/>
              <a:gd name="connsiteX3" fmla="*/ 2264230 w 2264230"/>
              <a:gd name="connsiteY3" fmla="*/ 828750 h 2264230"/>
              <a:gd name="connsiteX4" fmla="*/ 2264230 w 2264230"/>
              <a:gd name="connsiteY4" fmla="*/ 1435480 h 2264230"/>
              <a:gd name="connsiteX5" fmla="*/ 1960865 w 2264230"/>
              <a:gd name="connsiteY5" fmla="*/ 1960865 h 2264230"/>
              <a:gd name="connsiteX6" fmla="*/ 1435480 w 2264230"/>
              <a:gd name="connsiteY6" fmla="*/ 2264230 h 2264230"/>
              <a:gd name="connsiteX7" fmla="*/ 828750 w 2264230"/>
              <a:gd name="connsiteY7" fmla="*/ 2264230 h 2264230"/>
              <a:gd name="connsiteX8" fmla="*/ 303365 w 2264230"/>
              <a:gd name="connsiteY8" fmla="*/ 1960865 h 2264230"/>
              <a:gd name="connsiteX9" fmla="*/ 0 w 2264230"/>
              <a:gd name="connsiteY9" fmla="*/ 1435480 h 2264230"/>
              <a:gd name="connsiteX10" fmla="*/ 0 w 2264230"/>
              <a:gd name="connsiteY10" fmla="*/ 828750 h 2264230"/>
              <a:gd name="connsiteX11" fmla="*/ 303365 w 2264230"/>
              <a:gd name="connsiteY11" fmla="*/ 303365 h 226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4230" h="2264230">
                <a:moveTo>
                  <a:pt x="828750" y="0"/>
                </a:moveTo>
                <a:lnTo>
                  <a:pt x="1435480" y="0"/>
                </a:lnTo>
                <a:lnTo>
                  <a:pt x="1960865" y="303365"/>
                </a:lnTo>
                <a:lnTo>
                  <a:pt x="2264230" y="828750"/>
                </a:lnTo>
                <a:lnTo>
                  <a:pt x="2264230" y="1435480"/>
                </a:lnTo>
                <a:lnTo>
                  <a:pt x="1960865" y="1960865"/>
                </a:lnTo>
                <a:lnTo>
                  <a:pt x="1435480" y="2264230"/>
                </a:lnTo>
                <a:lnTo>
                  <a:pt x="828750" y="2264230"/>
                </a:lnTo>
                <a:lnTo>
                  <a:pt x="303365" y="1960865"/>
                </a:lnTo>
                <a:lnTo>
                  <a:pt x="0" y="1435480"/>
                </a:lnTo>
                <a:lnTo>
                  <a:pt x="0" y="828750"/>
                </a:lnTo>
                <a:lnTo>
                  <a:pt x="303365" y="303365"/>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6" name="Freeform: Shape 15">
            <a:extLst>
              <a:ext uri="{FF2B5EF4-FFF2-40B4-BE49-F238E27FC236}">
                <a16:creationId xmlns:a16="http://schemas.microsoft.com/office/drawing/2014/main" id="{21E42C2C-6E2F-4799-8BB5-62FA50479AF7}"/>
              </a:ext>
            </a:extLst>
          </p:cNvPr>
          <p:cNvSpPr>
            <a:spLocks noGrp="1"/>
          </p:cNvSpPr>
          <p:nvPr>
            <p:ph type="pic" sz="quarter" idx="18" hasCustomPrompt="1"/>
          </p:nvPr>
        </p:nvSpPr>
        <p:spPr>
          <a:xfrm>
            <a:off x="9127162" y="1720615"/>
            <a:ext cx="2264230" cy="2264230"/>
          </a:xfrm>
          <a:custGeom>
            <a:avLst/>
            <a:gdLst>
              <a:gd name="connsiteX0" fmla="*/ 828750 w 2264230"/>
              <a:gd name="connsiteY0" fmla="*/ 0 h 2264230"/>
              <a:gd name="connsiteX1" fmla="*/ 1435480 w 2264230"/>
              <a:gd name="connsiteY1" fmla="*/ 0 h 2264230"/>
              <a:gd name="connsiteX2" fmla="*/ 1960865 w 2264230"/>
              <a:gd name="connsiteY2" fmla="*/ 303365 h 2264230"/>
              <a:gd name="connsiteX3" fmla="*/ 2264230 w 2264230"/>
              <a:gd name="connsiteY3" fmla="*/ 828750 h 2264230"/>
              <a:gd name="connsiteX4" fmla="*/ 2264230 w 2264230"/>
              <a:gd name="connsiteY4" fmla="*/ 1435480 h 2264230"/>
              <a:gd name="connsiteX5" fmla="*/ 1960865 w 2264230"/>
              <a:gd name="connsiteY5" fmla="*/ 1960865 h 2264230"/>
              <a:gd name="connsiteX6" fmla="*/ 1435480 w 2264230"/>
              <a:gd name="connsiteY6" fmla="*/ 2264230 h 2264230"/>
              <a:gd name="connsiteX7" fmla="*/ 828750 w 2264230"/>
              <a:gd name="connsiteY7" fmla="*/ 2264230 h 2264230"/>
              <a:gd name="connsiteX8" fmla="*/ 303365 w 2264230"/>
              <a:gd name="connsiteY8" fmla="*/ 1960865 h 2264230"/>
              <a:gd name="connsiteX9" fmla="*/ 0 w 2264230"/>
              <a:gd name="connsiteY9" fmla="*/ 1435480 h 2264230"/>
              <a:gd name="connsiteX10" fmla="*/ 0 w 2264230"/>
              <a:gd name="connsiteY10" fmla="*/ 828750 h 2264230"/>
              <a:gd name="connsiteX11" fmla="*/ 303365 w 2264230"/>
              <a:gd name="connsiteY11" fmla="*/ 303365 h 226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4230" h="2264230">
                <a:moveTo>
                  <a:pt x="828750" y="0"/>
                </a:moveTo>
                <a:lnTo>
                  <a:pt x="1435480" y="0"/>
                </a:lnTo>
                <a:lnTo>
                  <a:pt x="1960865" y="303365"/>
                </a:lnTo>
                <a:lnTo>
                  <a:pt x="2264230" y="828750"/>
                </a:lnTo>
                <a:lnTo>
                  <a:pt x="2264230" y="1435480"/>
                </a:lnTo>
                <a:lnTo>
                  <a:pt x="1960865" y="1960865"/>
                </a:lnTo>
                <a:lnTo>
                  <a:pt x="1435480" y="2264230"/>
                </a:lnTo>
                <a:lnTo>
                  <a:pt x="828750" y="2264230"/>
                </a:lnTo>
                <a:lnTo>
                  <a:pt x="303365" y="1960865"/>
                </a:lnTo>
                <a:lnTo>
                  <a:pt x="0" y="1435480"/>
                </a:lnTo>
                <a:lnTo>
                  <a:pt x="0" y="828750"/>
                </a:lnTo>
                <a:lnTo>
                  <a:pt x="303365" y="303365"/>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1" name="Freeform: Shape 10">
            <a:extLst>
              <a:ext uri="{FF2B5EF4-FFF2-40B4-BE49-F238E27FC236}">
                <a16:creationId xmlns:a16="http://schemas.microsoft.com/office/drawing/2014/main" id="{99A2C0F7-B69D-41C1-9CD3-7F8100C0A157}"/>
              </a:ext>
            </a:extLst>
          </p:cNvPr>
          <p:cNvSpPr>
            <a:spLocks noGrp="1"/>
          </p:cNvSpPr>
          <p:nvPr>
            <p:ph type="pic" sz="quarter" idx="15" hasCustomPrompt="1"/>
          </p:nvPr>
        </p:nvSpPr>
        <p:spPr>
          <a:xfrm>
            <a:off x="799480" y="1720615"/>
            <a:ext cx="2264230" cy="2264230"/>
          </a:xfrm>
          <a:custGeom>
            <a:avLst/>
            <a:gdLst>
              <a:gd name="connsiteX0" fmla="*/ 828750 w 2264230"/>
              <a:gd name="connsiteY0" fmla="*/ 0 h 2264230"/>
              <a:gd name="connsiteX1" fmla="*/ 1435480 w 2264230"/>
              <a:gd name="connsiteY1" fmla="*/ 0 h 2264230"/>
              <a:gd name="connsiteX2" fmla="*/ 1960865 w 2264230"/>
              <a:gd name="connsiteY2" fmla="*/ 303365 h 2264230"/>
              <a:gd name="connsiteX3" fmla="*/ 2264230 w 2264230"/>
              <a:gd name="connsiteY3" fmla="*/ 828750 h 2264230"/>
              <a:gd name="connsiteX4" fmla="*/ 2264230 w 2264230"/>
              <a:gd name="connsiteY4" fmla="*/ 1435480 h 2264230"/>
              <a:gd name="connsiteX5" fmla="*/ 1960865 w 2264230"/>
              <a:gd name="connsiteY5" fmla="*/ 1960865 h 2264230"/>
              <a:gd name="connsiteX6" fmla="*/ 1435480 w 2264230"/>
              <a:gd name="connsiteY6" fmla="*/ 2264230 h 2264230"/>
              <a:gd name="connsiteX7" fmla="*/ 828750 w 2264230"/>
              <a:gd name="connsiteY7" fmla="*/ 2264230 h 2264230"/>
              <a:gd name="connsiteX8" fmla="*/ 303365 w 2264230"/>
              <a:gd name="connsiteY8" fmla="*/ 1960865 h 2264230"/>
              <a:gd name="connsiteX9" fmla="*/ 0 w 2264230"/>
              <a:gd name="connsiteY9" fmla="*/ 1435480 h 2264230"/>
              <a:gd name="connsiteX10" fmla="*/ 0 w 2264230"/>
              <a:gd name="connsiteY10" fmla="*/ 828750 h 2264230"/>
              <a:gd name="connsiteX11" fmla="*/ 303365 w 2264230"/>
              <a:gd name="connsiteY11" fmla="*/ 303365 h 226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4230" h="2264230">
                <a:moveTo>
                  <a:pt x="828750" y="0"/>
                </a:moveTo>
                <a:lnTo>
                  <a:pt x="1435480" y="0"/>
                </a:lnTo>
                <a:lnTo>
                  <a:pt x="1960865" y="303365"/>
                </a:lnTo>
                <a:lnTo>
                  <a:pt x="2264230" y="828750"/>
                </a:lnTo>
                <a:lnTo>
                  <a:pt x="2264230" y="1435480"/>
                </a:lnTo>
                <a:lnTo>
                  <a:pt x="1960865" y="1960865"/>
                </a:lnTo>
                <a:lnTo>
                  <a:pt x="1435480" y="2264230"/>
                </a:lnTo>
                <a:lnTo>
                  <a:pt x="828750" y="2264230"/>
                </a:lnTo>
                <a:lnTo>
                  <a:pt x="303365" y="1960865"/>
                </a:lnTo>
                <a:lnTo>
                  <a:pt x="0" y="1435480"/>
                </a:lnTo>
                <a:lnTo>
                  <a:pt x="0" y="828750"/>
                </a:lnTo>
                <a:lnTo>
                  <a:pt x="303365" y="303365"/>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293310122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43_Section Header">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9F414F59-D95C-471C-BE30-FF3749589B16}"/>
              </a:ext>
            </a:extLst>
          </p:cNvPr>
          <p:cNvSpPr>
            <a:spLocks noGrp="1"/>
          </p:cNvSpPr>
          <p:nvPr>
            <p:ph type="pic" sz="quarter" idx="17" hasCustomPrompt="1"/>
          </p:nvPr>
        </p:nvSpPr>
        <p:spPr>
          <a:xfrm>
            <a:off x="8011898" y="3959798"/>
            <a:ext cx="3043568" cy="1846118"/>
          </a:xfrm>
          <a:custGeom>
            <a:avLst/>
            <a:gdLst>
              <a:gd name="connsiteX0" fmla="*/ 0 w 3043568"/>
              <a:gd name="connsiteY0" fmla="*/ 0 h 1846118"/>
              <a:gd name="connsiteX1" fmla="*/ 3043568 w 3043568"/>
              <a:gd name="connsiteY1" fmla="*/ 0 h 1846118"/>
              <a:gd name="connsiteX2" fmla="*/ 3043568 w 3043568"/>
              <a:gd name="connsiteY2" fmla="*/ 1846118 h 1846118"/>
              <a:gd name="connsiteX3" fmla="*/ 0 w 3043568"/>
              <a:gd name="connsiteY3" fmla="*/ 1846118 h 1846118"/>
            </a:gdLst>
            <a:ahLst/>
            <a:cxnLst>
              <a:cxn ang="0">
                <a:pos x="connsiteX0" y="connsiteY0"/>
              </a:cxn>
              <a:cxn ang="0">
                <a:pos x="connsiteX1" y="connsiteY1"/>
              </a:cxn>
              <a:cxn ang="0">
                <a:pos x="connsiteX2" y="connsiteY2"/>
              </a:cxn>
              <a:cxn ang="0">
                <a:pos x="connsiteX3" y="connsiteY3"/>
              </a:cxn>
            </a:cxnLst>
            <a:rect l="l" t="t" r="r" b="b"/>
            <a:pathLst>
              <a:path w="3043568" h="1846118">
                <a:moveTo>
                  <a:pt x="0" y="0"/>
                </a:moveTo>
                <a:lnTo>
                  <a:pt x="3043568" y="0"/>
                </a:lnTo>
                <a:lnTo>
                  <a:pt x="3043568" y="1846118"/>
                </a:lnTo>
                <a:lnTo>
                  <a:pt x="0" y="1846118"/>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6" name="Freeform: Shape 15">
            <a:extLst>
              <a:ext uri="{FF2B5EF4-FFF2-40B4-BE49-F238E27FC236}">
                <a16:creationId xmlns:a16="http://schemas.microsoft.com/office/drawing/2014/main" id="{2BB7A201-4F12-46B9-8573-B8127AE81348}"/>
              </a:ext>
            </a:extLst>
          </p:cNvPr>
          <p:cNvSpPr>
            <a:spLocks noGrp="1"/>
          </p:cNvSpPr>
          <p:nvPr>
            <p:ph type="pic" sz="quarter" idx="18" hasCustomPrompt="1"/>
          </p:nvPr>
        </p:nvSpPr>
        <p:spPr>
          <a:xfrm>
            <a:off x="5098984" y="2039262"/>
            <a:ext cx="2840330" cy="1846118"/>
          </a:xfrm>
          <a:custGeom>
            <a:avLst/>
            <a:gdLst>
              <a:gd name="connsiteX0" fmla="*/ 0 w 2840330"/>
              <a:gd name="connsiteY0" fmla="*/ 0 h 1846118"/>
              <a:gd name="connsiteX1" fmla="*/ 2840330 w 2840330"/>
              <a:gd name="connsiteY1" fmla="*/ 0 h 1846118"/>
              <a:gd name="connsiteX2" fmla="*/ 2840330 w 2840330"/>
              <a:gd name="connsiteY2" fmla="*/ 1846118 h 1846118"/>
              <a:gd name="connsiteX3" fmla="*/ 0 w 2840330"/>
              <a:gd name="connsiteY3" fmla="*/ 1846118 h 1846118"/>
            </a:gdLst>
            <a:ahLst/>
            <a:cxnLst>
              <a:cxn ang="0">
                <a:pos x="connsiteX0" y="connsiteY0"/>
              </a:cxn>
              <a:cxn ang="0">
                <a:pos x="connsiteX1" y="connsiteY1"/>
              </a:cxn>
              <a:cxn ang="0">
                <a:pos x="connsiteX2" y="connsiteY2"/>
              </a:cxn>
              <a:cxn ang="0">
                <a:pos x="connsiteX3" y="connsiteY3"/>
              </a:cxn>
            </a:cxnLst>
            <a:rect l="l" t="t" r="r" b="b"/>
            <a:pathLst>
              <a:path w="2840330" h="1846118">
                <a:moveTo>
                  <a:pt x="0" y="0"/>
                </a:moveTo>
                <a:lnTo>
                  <a:pt x="2840330" y="0"/>
                </a:lnTo>
                <a:lnTo>
                  <a:pt x="2840330" y="1846118"/>
                </a:lnTo>
                <a:lnTo>
                  <a:pt x="0" y="1846118"/>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4" name="Freeform: Shape 13">
            <a:extLst>
              <a:ext uri="{FF2B5EF4-FFF2-40B4-BE49-F238E27FC236}">
                <a16:creationId xmlns:a16="http://schemas.microsoft.com/office/drawing/2014/main" id="{1956CF7B-E58E-42A0-AD9A-B2AA101A5A77}"/>
              </a:ext>
            </a:extLst>
          </p:cNvPr>
          <p:cNvSpPr>
            <a:spLocks noGrp="1"/>
          </p:cNvSpPr>
          <p:nvPr>
            <p:ph type="pic" sz="quarter" idx="16" hasCustomPrompt="1"/>
          </p:nvPr>
        </p:nvSpPr>
        <p:spPr>
          <a:xfrm>
            <a:off x="8011898" y="2039262"/>
            <a:ext cx="3043568" cy="1846118"/>
          </a:xfrm>
          <a:custGeom>
            <a:avLst/>
            <a:gdLst>
              <a:gd name="connsiteX0" fmla="*/ 0 w 3043568"/>
              <a:gd name="connsiteY0" fmla="*/ 0 h 1846118"/>
              <a:gd name="connsiteX1" fmla="*/ 3043568 w 3043568"/>
              <a:gd name="connsiteY1" fmla="*/ 0 h 1846118"/>
              <a:gd name="connsiteX2" fmla="*/ 3043568 w 3043568"/>
              <a:gd name="connsiteY2" fmla="*/ 1846118 h 1846118"/>
              <a:gd name="connsiteX3" fmla="*/ 0 w 3043568"/>
              <a:gd name="connsiteY3" fmla="*/ 1846118 h 1846118"/>
            </a:gdLst>
            <a:ahLst/>
            <a:cxnLst>
              <a:cxn ang="0">
                <a:pos x="connsiteX0" y="connsiteY0"/>
              </a:cxn>
              <a:cxn ang="0">
                <a:pos x="connsiteX1" y="connsiteY1"/>
              </a:cxn>
              <a:cxn ang="0">
                <a:pos x="connsiteX2" y="connsiteY2"/>
              </a:cxn>
              <a:cxn ang="0">
                <a:pos x="connsiteX3" y="connsiteY3"/>
              </a:cxn>
            </a:cxnLst>
            <a:rect l="l" t="t" r="r" b="b"/>
            <a:pathLst>
              <a:path w="3043568" h="1846118">
                <a:moveTo>
                  <a:pt x="0" y="0"/>
                </a:moveTo>
                <a:lnTo>
                  <a:pt x="3043568" y="0"/>
                </a:lnTo>
                <a:lnTo>
                  <a:pt x="3043568" y="1846118"/>
                </a:lnTo>
                <a:lnTo>
                  <a:pt x="0" y="1846118"/>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1" name="Freeform: Shape 10">
            <a:extLst>
              <a:ext uri="{FF2B5EF4-FFF2-40B4-BE49-F238E27FC236}">
                <a16:creationId xmlns:a16="http://schemas.microsoft.com/office/drawing/2014/main" id="{63242DEB-82F4-4E35-8A1C-4A48ECFC0013}"/>
              </a:ext>
            </a:extLst>
          </p:cNvPr>
          <p:cNvSpPr>
            <a:spLocks noGrp="1"/>
          </p:cNvSpPr>
          <p:nvPr>
            <p:ph type="pic" sz="quarter" idx="15" hasCustomPrompt="1"/>
          </p:nvPr>
        </p:nvSpPr>
        <p:spPr>
          <a:xfrm>
            <a:off x="5098984" y="3959798"/>
            <a:ext cx="2840330" cy="1846118"/>
          </a:xfrm>
          <a:custGeom>
            <a:avLst/>
            <a:gdLst>
              <a:gd name="connsiteX0" fmla="*/ 0 w 2840330"/>
              <a:gd name="connsiteY0" fmla="*/ 0 h 1846118"/>
              <a:gd name="connsiteX1" fmla="*/ 2840330 w 2840330"/>
              <a:gd name="connsiteY1" fmla="*/ 0 h 1846118"/>
              <a:gd name="connsiteX2" fmla="*/ 2840330 w 2840330"/>
              <a:gd name="connsiteY2" fmla="*/ 1846118 h 1846118"/>
              <a:gd name="connsiteX3" fmla="*/ 0 w 2840330"/>
              <a:gd name="connsiteY3" fmla="*/ 1846118 h 1846118"/>
            </a:gdLst>
            <a:ahLst/>
            <a:cxnLst>
              <a:cxn ang="0">
                <a:pos x="connsiteX0" y="connsiteY0"/>
              </a:cxn>
              <a:cxn ang="0">
                <a:pos x="connsiteX1" y="connsiteY1"/>
              </a:cxn>
              <a:cxn ang="0">
                <a:pos x="connsiteX2" y="connsiteY2"/>
              </a:cxn>
              <a:cxn ang="0">
                <a:pos x="connsiteX3" y="connsiteY3"/>
              </a:cxn>
            </a:cxnLst>
            <a:rect l="l" t="t" r="r" b="b"/>
            <a:pathLst>
              <a:path w="2840330" h="1846118">
                <a:moveTo>
                  <a:pt x="0" y="0"/>
                </a:moveTo>
                <a:lnTo>
                  <a:pt x="2840330" y="0"/>
                </a:lnTo>
                <a:lnTo>
                  <a:pt x="2840330" y="1846118"/>
                </a:lnTo>
                <a:lnTo>
                  <a:pt x="0" y="1846118"/>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429459444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44_Section Header">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7935E7FD-74AE-4CF4-8CBA-BA8D43646B97}"/>
              </a:ext>
            </a:extLst>
          </p:cNvPr>
          <p:cNvSpPr>
            <a:spLocks noGrp="1"/>
          </p:cNvSpPr>
          <p:nvPr>
            <p:ph type="pic" sz="quarter" idx="18" hasCustomPrompt="1"/>
          </p:nvPr>
        </p:nvSpPr>
        <p:spPr>
          <a:xfrm>
            <a:off x="7828355" y="1976521"/>
            <a:ext cx="1784351" cy="1755581"/>
          </a:xfrm>
          <a:custGeom>
            <a:avLst/>
            <a:gdLst>
              <a:gd name="connsiteX0" fmla="*/ 0 w 1784351"/>
              <a:gd name="connsiteY0" fmla="*/ 0 h 1755581"/>
              <a:gd name="connsiteX1" fmla="*/ 1784351 w 1784351"/>
              <a:gd name="connsiteY1" fmla="*/ 0 h 1755581"/>
              <a:gd name="connsiteX2" fmla="*/ 1784351 w 1784351"/>
              <a:gd name="connsiteY2" fmla="*/ 1755581 h 1755581"/>
              <a:gd name="connsiteX3" fmla="*/ 0 w 1784351"/>
              <a:gd name="connsiteY3" fmla="*/ 1755581 h 1755581"/>
            </a:gdLst>
            <a:ahLst/>
            <a:cxnLst>
              <a:cxn ang="0">
                <a:pos x="connsiteX0" y="connsiteY0"/>
              </a:cxn>
              <a:cxn ang="0">
                <a:pos x="connsiteX1" y="connsiteY1"/>
              </a:cxn>
              <a:cxn ang="0">
                <a:pos x="connsiteX2" y="connsiteY2"/>
              </a:cxn>
              <a:cxn ang="0">
                <a:pos x="connsiteX3" y="connsiteY3"/>
              </a:cxn>
            </a:cxnLst>
            <a:rect l="l" t="t" r="r" b="b"/>
            <a:pathLst>
              <a:path w="1784351" h="1755581">
                <a:moveTo>
                  <a:pt x="0" y="0"/>
                </a:moveTo>
                <a:lnTo>
                  <a:pt x="1784351" y="0"/>
                </a:lnTo>
                <a:lnTo>
                  <a:pt x="1784351" y="1755581"/>
                </a:lnTo>
                <a:lnTo>
                  <a:pt x="0" y="1755581"/>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0" name="Freeform: Shape 9">
            <a:extLst>
              <a:ext uri="{FF2B5EF4-FFF2-40B4-BE49-F238E27FC236}">
                <a16:creationId xmlns:a16="http://schemas.microsoft.com/office/drawing/2014/main" id="{21530CF5-7007-418A-BBFD-79231CFD3DE3}"/>
              </a:ext>
            </a:extLst>
          </p:cNvPr>
          <p:cNvSpPr>
            <a:spLocks noGrp="1"/>
          </p:cNvSpPr>
          <p:nvPr>
            <p:ph type="pic" sz="quarter" idx="16" hasCustomPrompt="1"/>
          </p:nvPr>
        </p:nvSpPr>
        <p:spPr>
          <a:xfrm>
            <a:off x="9667595" y="1976520"/>
            <a:ext cx="1784351" cy="1755581"/>
          </a:xfrm>
          <a:custGeom>
            <a:avLst/>
            <a:gdLst>
              <a:gd name="connsiteX0" fmla="*/ 0 w 1784351"/>
              <a:gd name="connsiteY0" fmla="*/ 0 h 1755581"/>
              <a:gd name="connsiteX1" fmla="*/ 1784351 w 1784351"/>
              <a:gd name="connsiteY1" fmla="*/ 0 h 1755581"/>
              <a:gd name="connsiteX2" fmla="*/ 1784351 w 1784351"/>
              <a:gd name="connsiteY2" fmla="*/ 1755581 h 1755581"/>
              <a:gd name="connsiteX3" fmla="*/ 0 w 1784351"/>
              <a:gd name="connsiteY3" fmla="*/ 1755581 h 1755581"/>
            </a:gdLst>
            <a:ahLst/>
            <a:cxnLst>
              <a:cxn ang="0">
                <a:pos x="connsiteX0" y="connsiteY0"/>
              </a:cxn>
              <a:cxn ang="0">
                <a:pos x="connsiteX1" y="connsiteY1"/>
              </a:cxn>
              <a:cxn ang="0">
                <a:pos x="connsiteX2" y="connsiteY2"/>
              </a:cxn>
              <a:cxn ang="0">
                <a:pos x="connsiteX3" y="connsiteY3"/>
              </a:cxn>
            </a:cxnLst>
            <a:rect l="l" t="t" r="r" b="b"/>
            <a:pathLst>
              <a:path w="1784351" h="1755581">
                <a:moveTo>
                  <a:pt x="0" y="0"/>
                </a:moveTo>
                <a:lnTo>
                  <a:pt x="1784351" y="0"/>
                </a:lnTo>
                <a:lnTo>
                  <a:pt x="1784351" y="1755581"/>
                </a:lnTo>
                <a:lnTo>
                  <a:pt x="0" y="1755581"/>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2" name="Freeform: Shape 11">
            <a:extLst>
              <a:ext uri="{FF2B5EF4-FFF2-40B4-BE49-F238E27FC236}">
                <a16:creationId xmlns:a16="http://schemas.microsoft.com/office/drawing/2014/main" id="{EFCD6872-DFDC-4F6B-93CE-598370A1BB92}"/>
              </a:ext>
            </a:extLst>
          </p:cNvPr>
          <p:cNvSpPr>
            <a:spLocks noGrp="1"/>
          </p:cNvSpPr>
          <p:nvPr>
            <p:ph type="pic" sz="quarter" idx="15" hasCustomPrompt="1"/>
          </p:nvPr>
        </p:nvSpPr>
        <p:spPr>
          <a:xfrm>
            <a:off x="7828354" y="3779414"/>
            <a:ext cx="3623591" cy="2026073"/>
          </a:xfrm>
          <a:custGeom>
            <a:avLst/>
            <a:gdLst>
              <a:gd name="connsiteX0" fmla="*/ 0 w 3623591"/>
              <a:gd name="connsiteY0" fmla="*/ 0 h 2026073"/>
              <a:gd name="connsiteX1" fmla="*/ 3623591 w 3623591"/>
              <a:gd name="connsiteY1" fmla="*/ 0 h 2026073"/>
              <a:gd name="connsiteX2" fmla="*/ 3623591 w 3623591"/>
              <a:gd name="connsiteY2" fmla="*/ 2026073 h 2026073"/>
              <a:gd name="connsiteX3" fmla="*/ 0 w 3623591"/>
              <a:gd name="connsiteY3" fmla="*/ 2026073 h 2026073"/>
            </a:gdLst>
            <a:ahLst/>
            <a:cxnLst>
              <a:cxn ang="0">
                <a:pos x="connsiteX0" y="connsiteY0"/>
              </a:cxn>
              <a:cxn ang="0">
                <a:pos x="connsiteX1" y="connsiteY1"/>
              </a:cxn>
              <a:cxn ang="0">
                <a:pos x="connsiteX2" y="connsiteY2"/>
              </a:cxn>
              <a:cxn ang="0">
                <a:pos x="connsiteX3" y="connsiteY3"/>
              </a:cxn>
            </a:cxnLst>
            <a:rect l="l" t="t" r="r" b="b"/>
            <a:pathLst>
              <a:path w="3623591" h="2026073">
                <a:moveTo>
                  <a:pt x="0" y="0"/>
                </a:moveTo>
                <a:lnTo>
                  <a:pt x="3623591" y="0"/>
                </a:lnTo>
                <a:lnTo>
                  <a:pt x="3623591" y="2026073"/>
                </a:lnTo>
                <a:lnTo>
                  <a:pt x="0" y="2026073"/>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2174835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solidFill>
                <a:latin typeface="Montserrat" panose="000005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5234215" y="6277024"/>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
        <p:nvSpPr>
          <p:cNvPr id="7" name="Picture Placeholder 8">
            <a:extLst>
              <a:ext uri="{FF2B5EF4-FFF2-40B4-BE49-F238E27FC236}">
                <a16:creationId xmlns:a16="http://schemas.microsoft.com/office/drawing/2014/main" id="{170CDA49-CE65-47DB-9921-7D2FB425AC39}"/>
              </a:ext>
            </a:extLst>
          </p:cNvPr>
          <p:cNvSpPr>
            <a:spLocks noGrp="1"/>
          </p:cNvSpPr>
          <p:nvPr>
            <p:ph type="pic" sz="quarter" idx="12" hasCustomPrompt="1"/>
          </p:nvPr>
        </p:nvSpPr>
        <p:spPr>
          <a:xfrm>
            <a:off x="0" y="1662318"/>
            <a:ext cx="12192000" cy="4375624"/>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27597629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solidFill>
                <a:latin typeface="Montserrat" panose="000005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Footer Placeholder 7">
            <a:extLst>
              <a:ext uri="{FF2B5EF4-FFF2-40B4-BE49-F238E27FC236}">
                <a16:creationId xmlns:a16="http://schemas.microsoft.com/office/drawing/2014/main" id="{4552F197-B265-4A24-B3B2-579047097227}"/>
              </a:ext>
            </a:extLst>
          </p:cNvPr>
          <p:cNvSpPr>
            <a:spLocks noGrp="1"/>
          </p:cNvSpPr>
          <p:nvPr>
            <p:ph type="ftr" sz="quarter" idx="10"/>
          </p:nvPr>
        </p:nvSpPr>
        <p:spPr>
          <a:xfrm>
            <a:off x="5234215" y="6277024"/>
            <a:ext cx="1723571" cy="365125"/>
          </a:xfrm>
          <a:prstGeom prst="rect">
            <a:avLst/>
          </a:prstGeom>
        </p:spPr>
        <p:txBody>
          <a:bodyPr/>
          <a:lstStyle/>
          <a:p>
            <a:r>
              <a:rPr lang="en-US" dirty="0"/>
              <a:t>www.infobusiness.com</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
        <p:nvSpPr>
          <p:cNvPr id="10" name="Picture Placeholder 8">
            <a:extLst>
              <a:ext uri="{FF2B5EF4-FFF2-40B4-BE49-F238E27FC236}">
                <a16:creationId xmlns:a16="http://schemas.microsoft.com/office/drawing/2014/main" id="{C9A9BD7A-DA60-4AF5-A73F-5B0C95BBBEC7}"/>
              </a:ext>
            </a:extLst>
          </p:cNvPr>
          <p:cNvSpPr>
            <a:spLocks noGrp="1"/>
          </p:cNvSpPr>
          <p:nvPr>
            <p:ph type="pic" sz="quarter" idx="14" hasCustomPrompt="1"/>
          </p:nvPr>
        </p:nvSpPr>
        <p:spPr>
          <a:xfrm>
            <a:off x="838201" y="1654629"/>
            <a:ext cx="10515600" cy="1944915"/>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6969516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52DDFA7-5E8E-4AEF-B2A5-DD034ED10B0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solidFill>
                <a:latin typeface="Montserrat" panose="000005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
        <p:nvSpPr>
          <p:cNvPr id="7" name="Picture Placeholder 8">
            <a:extLst>
              <a:ext uri="{FF2B5EF4-FFF2-40B4-BE49-F238E27FC236}">
                <a16:creationId xmlns:a16="http://schemas.microsoft.com/office/drawing/2014/main" id="{170CDA49-CE65-47DB-9921-7D2FB425AC39}"/>
              </a:ext>
            </a:extLst>
          </p:cNvPr>
          <p:cNvSpPr>
            <a:spLocks noGrp="1"/>
          </p:cNvSpPr>
          <p:nvPr>
            <p:ph type="pic" sz="quarter" idx="12" hasCustomPrompt="1"/>
          </p:nvPr>
        </p:nvSpPr>
        <p:spPr>
          <a:xfrm>
            <a:off x="0" y="1662318"/>
            <a:ext cx="12192000" cy="5195682"/>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291907461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B13DFB-4D42-49ED-89E4-4F0D5E151C4C}"/>
              </a:ext>
            </a:extLst>
          </p:cNvPr>
          <p:cNvSpPr>
            <a:spLocks noGrp="1"/>
          </p:cNvSpPr>
          <p:nvPr>
            <p:ph type="title"/>
          </p:nvPr>
        </p:nvSpPr>
        <p:spPr>
          <a:xfrm>
            <a:off x="838200" y="476886"/>
            <a:ext cx="10515600" cy="610234"/>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AA8CE2F2-50B7-45A7-A752-331D60C05B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85375121"/>
      </p:ext>
    </p:extLst>
  </p:cSld>
  <p:clrMap bg1="lt1" tx1="dk1" bg2="lt2" tx2="dk2" accent1="accent1" accent2="accent2" accent3="accent3" accent4="accent4" accent5="accent5" accent6="accent6" hlink="hlink" folHlink="folHlink"/>
  <p:sldLayoutIdLst>
    <p:sldLayoutId id="2147483649" r:id="rId1"/>
    <p:sldLayoutId id="2147483697" r:id="rId2"/>
    <p:sldLayoutId id="2147483696" r:id="rId3"/>
    <p:sldLayoutId id="2147483695" r:id="rId4"/>
    <p:sldLayoutId id="2147483691" r:id="rId5"/>
    <p:sldLayoutId id="2147483694" r:id="rId6"/>
    <p:sldLayoutId id="2147483687" r:id="rId7"/>
    <p:sldLayoutId id="2147483690" r:id="rId8"/>
    <p:sldLayoutId id="2147483689" r:id="rId9"/>
    <p:sldLayoutId id="2147483685" r:id="rId10"/>
    <p:sldLayoutId id="2147483683" r:id="rId11"/>
    <p:sldLayoutId id="2147483688" r:id="rId12"/>
    <p:sldLayoutId id="2147483682" r:id="rId13"/>
    <p:sldLayoutId id="2147483681" r:id="rId14"/>
    <p:sldLayoutId id="2147483680" r:id="rId15"/>
    <p:sldLayoutId id="2147483677" r:id="rId16"/>
    <p:sldLayoutId id="2147483675" r:id="rId17"/>
    <p:sldLayoutId id="2147483668" r:id="rId18"/>
    <p:sldLayoutId id="2147483667" r:id="rId19"/>
    <p:sldLayoutId id="2147483663" r:id="rId20"/>
    <p:sldLayoutId id="2147483686" r:id="rId21"/>
    <p:sldLayoutId id="2147483676" r:id="rId22"/>
    <p:sldLayoutId id="2147483654" r:id="rId23"/>
    <p:sldLayoutId id="2147483684" r:id="rId24"/>
    <p:sldLayoutId id="2147483672" r:id="rId25"/>
    <p:sldLayoutId id="2147483651" r:id="rId26"/>
    <p:sldLayoutId id="2147483653" r:id="rId27"/>
    <p:sldLayoutId id="2147483702" r:id="rId28"/>
    <p:sldLayoutId id="2147483700" r:id="rId29"/>
    <p:sldLayoutId id="2147483699" r:id="rId30"/>
    <p:sldLayoutId id="2147483698" r:id="rId31"/>
    <p:sldLayoutId id="2147483693" r:id="rId32"/>
    <p:sldLayoutId id="2147483692" r:id="rId33"/>
    <p:sldLayoutId id="2147483679" r:id="rId34"/>
    <p:sldLayoutId id="2147483678" r:id="rId35"/>
    <p:sldLayoutId id="2147483671" r:id="rId36"/>
    <p:sldLayoutId id="2147483666" r:id="rId37"/>
    <p:sldLayoutId id="2147483655" r:id="rId38"/>
    <p:sldLayoutId id="2147483703" r:id="rId39"/>
    <p:sldLayoutId id="2147483701" r:id="rId40"/>
    <p:sldLayoutId id="2147483704" r:id="rId41"/>
    <p:sldLayoutId id="2147483705" r:id="rId42"/>
    <p:sldLayoutId id="2147483706" r:id="rId43"/>
    <p:sldLayoutId id="2147483707" r:id="rId44"/>
    <p:sldLayoutId id="2147483708" r:id="rId45"/>
    <p:sldLayoutId id="2147483709" r:id="rId46"/>
    <p:sldLayoutId id="2147483710" r:id="rId47"/>
    <p:sldLayoutId id="2147483711" r:id="rId48"/>
    <p:sldLayoutId id="2147483712" r:id="rId49"/>
    <p:sldLayoutId id="2147483713" r:id="rId50"/>
    <p:sldLayoutId id="2147483714" r:id="rId51"/>
    <p:sldLayoutId id="2147483715" r:id="rId52"/>
    <p:sldLayoutId id="2147483716" r:id="rId53"/>
    <p:sldLayoutId id="2147483717" r:id="rId54"/>
    <p:sldLayoutId id="2147483718" r:id="rId55"/>
    <p:sldLayoutId id="2147483719" r:id="rId56"/>
    <p:sldLayoutId id="2147483720" r:id="rId57"/>
    <p:sldLayoutId id="2147483721" r:id="rId58"/>
    <p:sldLayoutId id="2147483722" r:id="rId59"/>
    <p:sldLayoutId id="2147483723" r:id="rId60"/>
    <p:sldLayoutId id="2147483724" r:id="rId61"/>
    <p:sldLayoutId id="2147483725" r:id="rId62"/>
    <p:sldLayoutId id="2147483726" r:id="rId63"/>
    <p:sldLayoutId id="2147483727" r:id="rId64"/>
    <p:sldLayoutId id="2147483728" r:id="rId65"/>
    <p:sldLayoutId id="2147483729" r:id="rId66"/>
    <p:sldLayoutId id="2147483730" r:id="rId67"/>
    <p:sldLayoutId id="2147483731" r:id="rId68"/>
    <p:sldLayoutId id="2147483732" r:id="rId69"/>
  </p:sldLayoutIdLst>
  <p:hf hdr="0" dt="0"/>
  <p:txStyles>
    <p:titleStyle>
      <a:lvl1pPr algn="ctr" defTabSz="914400" rtl="0" eaLnBrk="1" latinLnBrk="0" hangingPunct="1">
        <a:lnSpc>
          <a:spcPct val="90000"/>
        </a:lnSpc>
        <a:spcBef>
          <a:spcPct val="0"/>
        </a:spcBef>
        <a:buNone/>
        <a:defRPr sz="2500" b="1" kern="1200" spc="0" baseline="0">
          <a:solidFill>
            <a:schemeClr val="tx1"/>
          </a:solidFill>
          <a:latin typeface="Montserrat" panose="00000500000000000000" pitchFamily="50" charset="0"/>
          <a:ea typeface="Open Sans" panose="020B0606030504020204" pitchFamily="34" charset="0"/>
          <a:cs typeface="Open Sans" panose="020B0606030504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ontserrat" panose="00000500000000000000" pitchFamily="50"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ontserrat" panose="00000500000000000000" pitchFamily="50"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anose="00000500000000000000" pitchFamily="50"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anose="00000500000000000000" pitchFamily="50"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anose="00000500000000000000" pitchFamily="50"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6.jpeg"/><Relationship Id="rId1" Type="http://schemas.openxmlformats.org/officeDocument/2006/relationships/slideLayout" Target="../slideLayouts/slideLayout63.xml"/><Relationship Id="rId4" Type="http://schemas.openxmlformats.org/officeDocument/2006/relationships/image" Target="../media/image27.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eg"/><Relationship Id="rId1" Type="http://schemas.openxmlformats.org/officeDocument/2006/relationships/slideLayout" Target="../slideLayouts/slideLayout64.xml"/><Relationship Id="rId5" Type="http://schemas.openxmlformats.org/officeDocument/2006/relationships/image" Target="../media/image24.jpeg"/><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1.jpeg"/><Relationship Id="rId1" Type="http://schemas.openxmlformats.org/officeDocument/2006/relationships/slideLayout" Target="../slideLayouts/slideLayout65.xml"/></Relationships>
</file>

<file path=ppt/slides/_rels/slide1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g"/><Relationship Id="rId1" Type="http://schemas.openxmlformats.org/officeDocument/2006/relationships/slideLayout" Target="../slideLayouts/slideLayout66.xml"/><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67.xml"/><Relationship Id="rId5" Type="http://schemas.openxmlformats.org/officeDocument/2006/relationships/image" Target="../media/image38.jpeg"/><Relationship Id="rId4" Type="http://schemas.openxmlformats.org/officeDocument/2006/relationships/image" Target="../media/image37.jpeg"/></Relationships>
</file>

<file path=ppt/slides/_rels/slide19.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eg"/><Relationship Id="rId1" Type="http://schemas.openxmlformats.org/officeDocument/2006/relationships/slideLayout" Target="../slideLayouts/slideLayout68.xml"/><Relationship Id="rId5" Type="http://schemas.openxmlformats.org/officeDocument/2006/relationships/image" Target="../media/image42.jpg"/><Relationship Id="rId4" Type="http://schemas.openxmlformats.org/officeDocument/2006/relationships/image" Target="../media/image41.jp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55.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69.xml"/><Relationship Id="rId5" Type="http://schemas.openxmlformats.org/officeDocument/2006/relationships/chart" Target="../charts/chart1.xml"/><Relationship Id="rId4" Type="http://schemas.openxmlformats.org/officeDocument/2006/relationships/image" Target="../media/image43.jpg"/></Relationships>
</file>

<file path=ppt/slides/_rels/slide2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56.xml"/><Relationship Id="rId5" Type="http://schemas.openxmlformats.org/officeDocument/2006/relationships/image" Target="../media/image8.jpe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57.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g"/><Relationship Id="rId1" Type="http://schemas.openxmlformats.org/officeDocument/2006/relationships/slideLayout" Target="../slideLayouts/slideLayout58.xml"/><Relationship Id="rId5" Type="http://schemas.openxmlformats.org/officeDocument/2006/relationships/image" Target="../media/image14.jpe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59.xml"/><Relationship Id="rId5" Type="http://schemas.openxmlformats.org/officeDocument/2006/relationships/image" Target="../media/image18.jpg"/><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60.xml"/><Relationship Id="rId4" Type="http://schemas.openxmlformats.org/officeDocument/2006/relationships/image" Target="../media/image21.jpg"/></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22.jpeg"/><Relationship Id="rId1" Type="http://schemas.openxmlformats.org/officeDocument/2006/relationships/slideLayout" Target="../slideLayouts/slideLayout61.xml"/><Relationship Id="rId4" Type="http://schemas.openxmlformats.org/officeDocument/2006/relationships/image" Target="../media/image18.jpg"/></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62.xml"/><Relationship Id="rId4" Type="http://schemas.openxmlformats.org/officeDocument/2006/relationships/image" Target="../media/image2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A9ED0132-1FA9-44A5-8DE2-1688954D13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3514" y="-2622139"/>
            <a:ext cx="8938869" cy="11739716"/>
          </a:xfrm>
          <a:prstGeom prst="rect">
            <a:avLst/>
          </a:prstGeom>
        </p:spPr>
      </p:pic>
      <p:sp>
        <p:nvSpPr>
          <p:cNvPr id="16" name="Rectangle 5">
            <a:extLst>
              <a:ext uri="{FF2B5EF4-FFF2-40B4-BE49-F238E27FC236}">
                <a16:creationId xmlns:a16="http://schemas.microsoft.com/office/drawing/2014/main" id="{68135B2A-D52A-4A9C-BAF8-27CA28B47194}"/>
              </a:ext>
            </a:extLst>
          </p:cNvPr>
          <p:cNvSpPr>
            <a:spLocks noChangeArrowheads="1"/>
          </p:cNvSpPr>
          <p:nvPr/>
        </p:nvSpPr>
        <p:spPr bwMode="auto">
          <a:xfrm>
            <a:off x="0" y="1"/>
            <a:ext cx="12192000" cy="6858000"/>
          </a:xfrm>
          <a:prstGeom prst="rect">
            <a:avLst/>
          </a:prstGeom>
          <a:solidFill>
            <a:schemeClr val="tx1">
              <a:lumMod val="85000"/>
              <a:lumOff val="15000"/>
              <a:alpha val="85000"/>
            </a:scheme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28" name="Picture 27">
            <a:extLst>
              <a:ext uri="{FF2B5EF4-FFF2-40B4-BE49-F238E27FC236}">
                <a16:creationId xmlns:a16="http://schemas.microsoft.com/office/drawing/2014/main" id="{BA74070B-2982-4DFB-9F9D-FAA897CB9B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2079" y="2171701"/>
            <a:ext cx="4167843" cy="2514600"/>
          </a:xfrm>
          <a:prstGeom prst="rect">
            <a:avLst/>
          </a:prstGeom>
        </p:spPr>
      </p:pic>
    </p:spTree>
    <p:extLst>
      <p:ext uri="{BB962C8B-B14F-4D97-AF65-F5344CB8AC3E}">
        <p14:creationId xmlns:p14="http://schemas.microsoft.com/office/powerpoint/2010/main" val="10011907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33FAAEFA-0198-4E1F-8058-AEE89D1171DD}"/>
              </a:ext>
            </a:extLst>
          </p:cNvPr>
          <p:cNvPicPr>
            <a:picLocks noGrp="1" noChangeAspect="1"/>
          </p:cNvPicPr>
          <p:nvPr>
            <p:ph type="pic" sz="quarter" idx="17"/>
          </p:nvPr>
        </p:nvPicPr>
        <p:blipFill>
          <a:blip r:embed="rId2">
            <a:extLst>
              <a:ext uri="{28A0092B-C50C-407E-A947-70E740481C1C}">
                <a14:useLocalDpi xmlns:a14="http://schemas.microsoft.com/office/drawing/2010/main" val="0"/>
              </a:ext>
            </a:extLst>
          </a:blip>
          <a:srcRect l="16667" r="16667"/>
          <a:stretch>
            <a:fillRect/>
          </a:stretch>
        </p:blipFill>
        <p:spPr/>
      </p:pic>
      <p:pic>
        <p:nvPicPr>
          <p:cNvPr id="14" name="Picture Placeholder 13">
            <a:extLst>
              <a:ext uri="{FF2B5EF4-FFF2-40B4-BE49-F238E27FC236}">
                <a16:creationId xmlns:a16="http://schemas.microsoft.com/office/drawing/2014/main" id="{AE0862D4-39A0-4E84-9F8D-0C4BDAB67709}"/>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16917" r="16917"/>
          <a:stretch>
            <a:fillRect/>
          </a:stretch>
        </p:blipFill>
        <p:spPr/>
      </p:pic>
      <p:pic>
        <p:nvPicPr>
          <p:cNvPr id="12" name="Picture Placeholder 11">
            <a:extLst>
              <a:ext uri="{FF2B5EF4-FFF2-40B4-BE49-F238E27FC236}">
                <a16:creationId xmlns:a16="http://schemas.microsoft.com/office/drawing/2014/main" id="{2A3F830D-B1AD-416D-AB56-0ED8960ABF1C}"/>
              </a:ext>
            </a:extLst>
          </p:cNvPr>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l="16667" r="16667"/>
          <a:stretch>
            <a:fillRect/>
          </a:stretch>
        </p:blipFill>
        <p:spPr/>
      </p:pic>
      <p:sp>
        <p:nvSpPr>
          <p:cNvPr id="3" name="Subtitle 2">
            <a:extLst>
              <a:ext uri="{FF2B5EF4-FFF2-40B4-BE49-F238E27FC236}">
                <a16:creationId xmlns:a16="http://schemas.microsoft.com/office/drawing/2014/main" id="{81AE818F-B0FC-4D6B-B562-FBE9FE647DAF}"/>
              </a:ext>
            </a:extLst>
          </p:cNvPr>
          <p:cNvSpPr>
            <a:spLocks noGrp="1"/>
          </p:cNvSpPr>
          <p:nvPr>
            <p:ph type="subTitle" idx="4294967295"/>
          </p:nvPr>
        </p:nvSpPr>
        <p:spPr>
          <a:xfrm>
            <a:off x="838200" y="1052513"/>
            <a:ext cx="10515600" cy="190500"/>
          </a:xfrm>
        </p:spPr>
        <p:txBody>
          <a:bodyPr>
            <a:noAutofit/>
          </a:bodyPr>
          <a:lstStyle/>
          <a:p>
            <a:pPr marL="0" indent="0" algn="ctr">
              <a:buNone/>
            </a:pPr>
            <a:r>
              <a:rPr lang="en-US" sz="1000" dirty="0">
                <a:solidFill>
                  <a:schemeClr val="tx1">
                    <a:lumMod val="50000"/>
                    <a:lumOff val="50000"/>
                  </a:schemeClr>
                </a:solidFill>
                <a:latin typeface="Roboto Slab" pitchFamily="2" charset="0"/>
                <a:ea typeface="Roboto Slab" pitchFamily="2" charset="0"/>
                <a:cs typeface="Montserrat Light" charset="0"/>
              </a:rPr>
              <a:t>The example text goes here with your own detailed summery. Loren opium dolor sit amen example text line.</a:t>
            </a:r>
            <a:endParaRPr lang="en-US" sz="1000" dirty="0">
              <a:solidFill>
                <a:schemeClr val="tx1">
                  <a:lumMod val="50000"/>
                  <a:lumOff val="50000"/>
                </a:schemeClr>
              </a:solidFill>
              <a:latin typeface="Roboto Slab" pitchFamily="2" charset="0"/>
              <a:ea typeface="Roboto Slab" pitchFamily="2" charset="0"/>
            </a:endParaRPr>
          </a:p>
        </p:txBody>
      </p:sp>
      <p:sp>
        <p:nvSpPr>
          <p:cNvPr id="2" name="Title 1">
            <a:extLst>
              <a:ext uri="{FF2B5EF4-FFF2-40B4-BE49-F238E27FC236}">
                <a16:creationId xmlns:a16="http://schemas.microsoft.com/office/drawing/2014/main" id="{1AFA534D-EDE0-4978-BF38-8948E1F231AC}"/>
              </a:ext>
            </a:extLst>
          </p:cNvPr>
          <p:cNvSpPr>
            <a:spLocks noGrp="1"/>
          </p:cNvSpPr>
          <p:nvPr>
            <p:ph type="title" idx="4294967295"/>
          </p:nvPr>
        </p:nvSpPr>
        <p:spPr>
          <a:xfrm>
            <a:off x="838200" y="476250"/>
            <a:ext cx="10515600" cy="611188"/>
          </a:xfrm>
        </p:spPr>
        <p:txBody>
          <a:bodyPr/>
          <a:lstStyle/>
          <a:p>
            <a:r>
              <a:rPr lang="en-US" dirty="0">
                <a:solidFill>
                  <a:schemeClr val="accent4"/>
                </a:solidFill>
                <a:latin typeface="Roboto Slab" pitchFamily="2" charset="0"/>
                <a:ea typeface="Roboto Slab" pitchFamily="2" charset="0"/>
              </a:rPr>
              <a:t>About</a:t>
            </a:r>
            <a:r>
              <a:rPr lang="en-US" dirty="0">
                <a:solidFill>
                  <a:schemeClr val="bg2"/>
                </a:solidFill>
                <a:latin typeface="Roboto Slab" pitchFamily="2" charset="0"/>
                <a:ea typeface="Roboto Slab" pitchFamily="2" charset="0"/>
              </a:rPr>
              <a:t> Us</a:t>
            </a:r>
            <a:endParaRPr lang="en-US" dirty="0">
              <a:solidFill>
                <a:schemeClr val="accent4"/>
              </a:solidFill>
              <a:latin typeface="Roboto Slab" pitchFamily="2" charset="0"/>
              <a:ea typeface="Roboto Slab" pitchFamily="2" charset="0"/>
            </a:endParaRPr>
          </a:p>
        </p:txBody>
      </p:sp>
      <p:sp>
        <p:nvSpPr>
          <p:cNvPr id="96" name="Rectangle 95">
            <a:extLst>
              <a:ext uri="{FF2B5EF4-FFF2-40B4-BE49-F238E27FC236}">
                <a16:creationId xmlns:a16="http://schemas.microsoft.com/office/drawing/2014/main" id="{0820F847-AF08-4B71-9DB9-C635C168893B}"/>
              </a:ext>
            </a:extLst>
          </p:cNvPr>
          <p:cNvSpPr/>
          <p:nvPr/>
        </p:nvSpPr>
        <p:spPr>
          <a:xfrm>
            <a:off x="2677884" y="4528457"/>
            <a:ext cx="769256" cy="68217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ectangle 96">
            <a:extLst>
              <a:ext uri="{FF2B5EF4-FFF2-40B4-BE49-F238E27FC236}">
                <a16:creationId xmlns:a16="http://schemas.microsoft.com/office/drawing/2014/main" id="{8A92CBB6-5DC2-4137-AFF9-BB1F20E8907A}"/>
              </a:ext>
            </a:extLst>
          </p:cNvPr>
          <p:cNvSpPr/>
          <p:nvPr/>
        </p:nvSpPr>
        <p:spPr>
          <a:xfrm>
            <a:off x="5711372" y="4528457"/>
            <a:ext cx="769256" cy="68217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a:extLst>
              <a:ext uri="{FF2B5EF4-FFF2-40B4-BE49-F238E27FC236}">
                <a16:creationId xmlns:a16="http://schemas.microsoft.com/office/drawing/2014/main" id="{E95C1FDE-4C42-4BE1-A787-E98D06DF1E5B}"/>
              </a:ext>
            </a:extLst>
          </p:cNvPr>
          <p:cNvSpPr/>
          <p:nvPr/>
        </p:nvSpPr>
        <p:spPr>
          <a:xfrm>
            <a:off x="8744860" y="4528457"/>
            <a:ext cx="769256" cy="682172"/>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TextBox 98">
            <a:extLst>
              <a:ext uri="{FF2B5EF4-FFF2-40B4-BE49-F238E27FC236}">
                <a16:creationId xmlns:a16="http://schemas.microsoft.com/office/drawing/2014/main" id="{F90AB14A-8812-4177-935F-6916F19676DE}"/>
              </a:ext>
            </a:extLst>
          </p:cNvPr>
          <p:cNvSpPr txBox="1"/>
          <p:nvPr/>
        </p:nvSpPr>
        <p:spPr>
          <a:xfrm>
            <a:off x="2747300" y="4592544"/>
            <a:ext cx="630425" cy="553998"/>
          </a:xfrm>
          <a:prstGeom prst="rect">
            <a:avLst/>
          </a:prstGeom>
          <a:noFill/>
        </p:spPr>
        <p:txBody>
          <a:bodyPr wrap="square" numCol="1" spcCol="457200" rtlCol="0" anchor="ctr">
            <a:spAutoFit/>
          </a:bodyPr>
          <a:lstStyle/>
          <a:p>
            <a:pPr algn="ctr"/>
            <a:r>
              <a:rPr lang="en-US" sz="3000" dirty="0">
                <a:latin typeface="FontAwesome" charset="0"/>
                <a:ea typeface="FontAwesome" charset="0"/>
                <a:cs typeface="FontAwesome" charset="0"/>
              </a:rPr>
              <a:t></a:t>
            </a:r>
          </a:p>
        </p:txBody>
      </p:sp>
      <p:sp>
        <p:nvSpPr>
          <p:cNvPr id="100" name="TextBox 99">
            <a:extLst>
              <a:ext uri="{FF2B5EF4-FFF2-40B4-BE49-F238E27FC236}">
                <a16:creationId xmlns:a16="http://schemas.microsoft.com/office/drawing/2014/main" id="{5115FA67-8786-4785-963F-18A7008E8335}"/>
              </a:ext>
            </a:extLst>
          </p:cNvPr>
          <p:cNvSpPr txBox="1"/>
          <p:nvPr/>
        </p:nvSpPr>
        <p:spPr>
          <a:xfrm>
            <a:off x="5780788" y="4592544"/>
            <a:ext cx="630425" cy="553998"/>
          </a:xfrm>
          <a:prstGeom prst="rect">
            <a:avLst/>
          </a:prstGeom>
          <a:noFill/>
          <a:ln w="19050">
            <a:noFill/>
          </a:ln>
        </p:spPr>
        <p:txBody>
          <a:bodyPr wrap="square" numCol="1" spcCol="457200" rtlCol="0" anchor="ctr">
            <a:spAutoFit/>
          </a:bodyPr>
          <a:lstStyle/>
          <a:p>
            <a:pPr algn="ctr"/>
            <a:r>
              <a:rPr lang="en-US" sz="3000" dirty="0">
                <a:solidFill>
                  <a:schemeClr val="bg1"/>
                </a:solidFill>
                <a:latin typeface="FontAwesome" charset="0"/>
                <a:ea typeface="FontAwesome" charset="0"/>
                <a:cs typeface="FontAwesome" charset="0"/>
              </a:rPr>
              <a:t></a:t>
            </a:r>
          </a:p>
        </p:txBody>
      </p:sp>
      <p:sp>
        <p:nvSpPr>
          <p:cNvPr id="101" name="Rectangle 100">
            <a:extLst>
              <a:ext uri="{FF2B5EF4-FFF2-40B4-BE49-F238E27FC236}">
                <a16:creationId xmlns:a16="http://schemas.microsoft.com/office/drawing/2014/main" id="{CEEB743E-8193-4332-BE9E-F39D35E7F8B6}"/>
              </a:ext>
            </a:extLst>
          </p:cNvPr>
          <p:cNvSpPr/>
          <p:nvPr/>
        </p:nvSpPr>
        <p:spPr>
          <a:xfrm>
            <a:off x="8872046" y="4592544"/>
            <a:ext cx="514885" cy="553998"/>
          </a:xfrm>
          <a:prstGeom prst="rect">
            <a:avLst/>
          </a:prstGeom>
        </p:spPr>
        <p:txBody>
          <a:bodyPr wrap="none">
            <a:spAutoFit/>
          </a:bodyPr>
          <a:lstStyle/>
          <a:p>
            <a:r>
              <a:rPr lang="en-US" sz="3000" dirty="0">
                <a:solidFill>
                  <a:schemeClr val="bg1"/>
                </a:solidFill>
                <a:latin typeface="FontAwesome" pitchFamily="2" charset="0"/>
              </a:rPr>
              <a:t></a:t>
            </a:r>
          </a:p>
        </p:txBody>
      </p:sp>
      <p:sp>
        <p:nvSpPr>
          <p:cNvPr id="102" name="TextBox 101">
            <a:extLst>
              <a:ext uri="{FF2B5EF4-FFF2-40B4-BE49-F238E27FC236}">
                <a16:creationId xmlns:a16="http://schemas.microsoft.com/office/drawing/2014/main" id="{146F605D-CA5B-4C8C-B2EE-181DBE747839}"/>
              </a:ext>
            </a:extLst>
          </p:cNvPr>
          <p:cNvSpPr txBox="1"/>
          <p:nvPr/>
        </p:nvSpPr>
        <p:spPr>
          <a:xfrm>
            <a:off x="1676399" y="5402205"/>
            <a:ext cx="2772224" cy="477054"/>
          </a:xfrm>
          <a:prstGeom prst="rect">
            <a:avLst/>
          </a:prstGeom>
          <a:noFill/>
        </p:spPr>
        <p:txBody>
          <a:bodyPr wrap="square" rtlCol="0">
            <a:spAutoFit/>
          </a:bodyPr>
          <a:lstStyle/>
          <a:p>
            <a:pPr algn="ctr">
              <a:lnSpc>
                <a:spcPts val="1500"/>
              </a:lnSpc>
            </a:pPr>
            <a:r>
              <a:rPr lang="en-US" sz="1000" dirty="0">
                <a:solidFill>
                  <a:schemeClr val="tx1">
                    <a:lumMod val="50000"/>
                    <a:lumOff val="50000"/>
                  </a:schemeClr>
                </a:solidFill>
                <a:latin typeface="Roboto Slab" pitchFamily="2" charset="0"/>
                <a:ea typeface="Roboto Slab" pitchFamily="2" charset="0"/>
              </a:rPr>
              <a:t>1500s, when an unknown printer took a galley of type and specimen book.</a:t>
            </a:r>
          </a:p>
        </p:txBody>
      </p:sp>
      <p:sp>
        <p:nvSpPr>
          <p:cNvPr id="103" name="TextBox 102">
            <a:extLst>
              <a:ext uri="{FF2B5EF4-FFF2-40B4-BE49-F238E27FC236}">
                <a16:creationId xmlns:a16="http://schemas.microsoft.com/office/drawing/2014/main" id="{1E8D7680-AC6A-4D28-B64A-22C5A45A030D}"/>
              </a:ext>
            </a:extLst>
          </p:cNvPr>
          <p:cNvSpPr txBox="1"/>
          <p:nvPr/>
        </p:nvSpPr>
        <p:spPr>
          <a:xfrm>
            <a:off x="4709890" y="5402205"/>
            <a:ext cx="2772224" cy="477054"/>
          </a:xfrm>
          <a:prstGeom prst="rect">
            <a:avLst/>
          </a:prstGeom>
          <a:noFill/>
        </p:spPr>
        <p:txBody>
          <a:bodyPr wrap="square" rtlCol="0">
            <a:spAutoFit/>
          </a:bodyPr>
          <a:lstStyle/>
          <a:p>
            <a:pPr algn="ctr">
              <a:lnSpc>
                <a:spcPts val="1500"/>
              </a:lnSpc>
            </a:pPr>
            <a:r>
              <a:rPr lang="en-US" sz="1000" dirty="0">
                <a:solidFill>
                  <a:schemeClr val="tx1">
                    <a:lumMod val="50000"/>
                    <a:lumOff val="50000"/>
                  </a:schemeClr>
                </a:solidFill>
                <a:latin typeface="Roboto Slab" pitchFamily="2" charset="0"/>
                <a:ea typeface="Roboto Slab" pitchFamily="2" charset="0"/>
              </a:rPr>
              <a:t>1500s, when an unknown printer took a galley of type and specimen book.</a:t>
            </a:r>
          </a:p>
        </p:txBody>
      </p:sp>
      <p:sp>
        <p:nvSpPr>
          <p:cNvPr id="112" name="TextBox 111">
            <a:extLst>
              <a:ext uri="{FF2B5EF4-FFF2-40B4-BE49-F238E27FC236}">
                <a16:creationId xmlns:a16="http://schemas.microsoft.com/office/drawing/2014/main" id="{2FAF85F4-76D5-40A2-A8F3-775FE4E31A9D}"/>
              </a:ext>
            </a:extLst>
          </p:cNvPr>
          <p:cNvSpPr txBox="1"/>
          <p:nvPr/>
        </p:nvSpPr>
        <p:spPr>
          <a:xfrm>
            <a:off x="7743374" y="5402205"/>
            <a:ext cx="2772224" cy="477054"/>
          </a:xfrm>
          <a:prstGeom prst="rect">
            <a:avLst/>
          </a:prstGeom>
          <a:noFill/>
        </p:spPr>
        <p:txBody>
          <a:bodyPr wrap="square" rtlCol="0">
            <a:spAutoFit/>
          </a:bodyPr>
          <a:lstStyle/>
          <a:p>
            <a:pPr algn="ctr">
              <a:lnSpc>
                <a:spcPts val="1500"/>
              </a:lnSpc>
            </a:pPr>
            <a:r>
              <a:rPr lang="en-US" sz="1000" dirty="0">
                <a:solidFill>
                  <a:schemeClr val="tx1">
                    <a:lumMod val="50000"/>
                    <a:lumOff val="50000"/>
                  </a:schemeClr>
                </a:solidFill>
                <a:latin typeface="Roboto Slab" pitchFamily="2" charset="0"/>
                <a:ea typeface="Roboto Slab" pitchFamily="2" charset="0"/>
              </a:rPr>
              <a:t>1500s, when an unknown printer took a galley of type and specimen book.</a:t>
            </a:r>
          </a:p>
        </p:txBody>
      </p:sp>
    </p:spTree>
    <p:extLst>
      <p:ext uri="{BB962C8B-B14F-4D97-AF65-F5344CB8AC3E}">
        <p14:creationId xmlns:p14="http://schemas.microsoft.com/office/powerpoint/2010/main" val="19680391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070AC73E-C397-4F69-B9BB-E5993272FEAD}"/>
              </a:ext>
            </a:extLst>
          </p:cNvPr>
          <p:cNvSpPr/>
          <p:nvPr/>
        </p:nvSpPr>
        <p:spPr>
          <a:xfrm>
            <a:off x="2918215" y="980661"/>
            <a:ext cx="2877457" cy="553625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61593E26-C9BF-4E46-8985-534BAE3A94BD}"/>
              </a:ext>
            </a:extLst>
          </p:cNvPr>
          <p:cNvSpPr/>
          <p:nvPr/>
        </p:nvSpPr>
        <p:spPr>
          <a:xfrm>
            <a:off x="8673129" y="341083"/>
            <a:ext cx="2877457" cy="53364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9004BCD2-C904-4B79-95ED-A9278CB53828}"/>
              </a:ext>
            </a:extLst>
          </p:cNvPr>
          <p:cNvGrpSpPr/>
          <p:nvPr/>
        </p:nvGrpSpPr>
        <p:grpSpPr>
          <a:xfrm>
            <a:off x="636096" y="1180435"/>
            <a:ext cx="1598657" cy="4190633"/>
            <a:chOff x="980486" y="1180435"/>
            <a:chExt cx="1598657" cy="4190633"/>
          </a:xfrm>
        </p:grpSpPr>
        <p:sp>
          <p:nvSpPr>
            <p:cNvPr id="34" name="Rectangle 33">
              <a:extLst>
                <a:ext uri="{FF2B5EF4-FFF2-40B4-BE49-F238E27FC236}">
                  <a16:creationId xmlns:a16="http://schemas.microsoft.com/office/drawing/2014/main" id="{9C22E86B-6E63-48A1-AB7E-12C7020E6E91}"/>
                </a:ext>
              </a:extLst>
            </p:cNvPr>
            <p:cNvSpPr/>
            <p:nvPr/>
          </p:nvSpPr>
          <p:spPr>
            <a:xfrm>
              <a:off x="1247456" y="1180435"/>
              <a:ext cx="1064715" cy="1015663"/>
            </a:xfrm>
            <a:prstGeom prst="rect">
              <a:avLst/>
            </a:prstGeom>
          </p:spPr>
          <p:txBody>
            <a:bodyPr wrap="none" anchor="ctr">
              <a:spAutoFit/>
            </a:bodyPr>
            <a:lstStyle/>
            <a:p>
              <a:pPr algn="ctr"/>
              <a:r>
                <a:rPr lang="en-US" sz="6000" dirty="0">
                  <a:latin typeface="FontAwesome" charset="0"/>
                </a:rPr>
                <a:t></a:t>
              </a:r>
              <a:endParaRPr lang="en-US" sz="6000" dirty="0"/>
            </a:p>
          </p:txBody>
        </p:sp>
        <p:cxnSp>
          <p:nvCxnSpPr>
            <p:cNvPr id="17" name="Straight Connector 16">
              <a:extLst>
                <a:ext uri="{FF2B5EF4-FFF2-40B4-BE49-F238E27FC236}">
                  <a16:creationId xmlns:a16="http://schemas.microsoft.com/office/drawing/2014/main" id="{F9C84CEB-4B4D-4695-9613-13BD24B89434}"/>
                </a:ext>
              </a:extLst>
            </p:cNvPr>
            <p:cNvCxnSpPr>
              <a:cxnSpLocks/>
            </p:cNvCxnSpPr>
            <p:nvPr/>
          </p:nvCxnSpPr>
          <p:spPr>
            <a:xfrm>
              <a:off x="1344840" y="3329585"/>
              <a:ext cx="869949"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AF8C6AF4-AD33-4ED7-B5A1-F708AAF3960E}"/>
                </a:ext>
              </a:extLst>
            </p:cNvPr>
            <p:cNvSpPr txBox="1"/>
            <p:nvPr/>
          </p:nvSpPr>
          <p:spPr>
            <a:xfrm>
              <a:off x="980486" y="2371300"/>
              <a:ext cx="1598657" cy="861774"/>
            </a:xfrm>
            <a:prstGeom prst="rect">
              <a:avLst/>
            </a:prstGeom>
            <a:noFill/>
          </p:spPr>
          <p:txBody>
            <a:bodyPr wrap="square" rtlCol="0">
              <a:spAutoFit/>
            </a:bodyPr>
            <a:lstStyle/>
            <a:p>
              <a:pPr algn="ctr"/>
              <a:r>
                <a:rPr lang="en-US" sz="2500" b="1" dirty="0">
                  <a:latin typeface="Roboto Slab" pitchFamily="2" charset="0"/>
                  <a:ea typeface="Roboto Slab" pitchFamily="2" charset="0"/>
                </a:rPr>
                <a:t>Feature</a:t>
              </a:r>
            </a:p>
            <a:p>
              <a:pPr algn="ctr"/>
              <a:r>
                <a:rPr lang="en-US" sz="2500" b="1" dirty="0">
                  <a:latin typeface="Roboto Slab" pitchFamily="2" charset="0"/>
                  <a:ea typeface="Roboto Slab" pitchFamily="2" charset="0"/>
                </a:rPr>
                <a:t>Text</a:t>
              </a:r>
            </a:p>
          </p:txBody>
        </p:sp>
        <p:sp>
          <p:nvSpPr>
            <p:cNvPr id="40" name="TextBox 39">
              <a:extLst>
                <a:ext uri="{FF2B5EF4-FFF2-40B4-BE49-F238E27FC236}">
                  <a16:creationId xmlns:a16="http://schemas.microsoft.com/office/drawing/2014/main" id="{0F2D854F-D6CC-4E7D-B475-7B5D54CE7474}"/>
                </a:ext>
              </a:extLst>
            </p:cNvPr>
            <p:cNvSpPr txBox="1"/>
            <p:nvPr/>
          </p:nvSpPr>
          <p:spPr>
            <a:xfrm>
              <a:off x="980487" y="4047629"/>
              <a:ext cx="1598656" cy="1323439"/>
            </a:xfrm>
            <a:prstGeom prst="rect">
              <a:avLst/>
            </a:prstGeom>
            <a:noFill/>
          </p:spPr>
          <p:txBody>
            <a:bodyPr wrap="square" rtlCol="0">
              <a:spAutoFit/>
            </a:bodyPr>
            <a:lstStyle/>
            <a:p>
              <a:pPr algn="ctr">
                <a:lnSpc>
                  <a:spcPts val="1600"/>
                </a:lnSpc>
              </a:pPr>
              <a:r>
                <a:rPr lang="en-US" sz="1000" dirty="0">
                  <a:latin typeface="Roboto Slab" pitchFamily="2" charset="0"/>
                  <a:ea typeface="Roboto Slab" pitchFamily="2" charset="0"/>
                </a:rPr>
                <a:t>Contrary to popular belief, Lorem Ipsum is not simply random text. It has roots in a piece of classical Latin -</a:t>
              </a:r>
              <a:r>
                <a:rPr lang="en-US" sz="1000" dirty="0" err="1">
                  <a:latin typeface="Roboto Slab" pitchFamily="2" charset="0"/>
                  <a:ea typeface="Roboto Slab" pitchFamily="2" charset="0"/>
                </a:rPr>
                <a:t>Malorum</a:t>
              </a:r>
              <a:r>
                <a:rPr lang="en-US" sz="1000" dirty="0">
                  <a:latin typeface="Roboto Slab" pitchFamily="2" charset="0"/>
                  <a:ea typeface="Roboto Slab" pitchFamily="2" charset="0"/>
                </a:rPr>
                <a:t>"  Rackham.</a:t>
              </a:r>
            </a:p>
          </p:txBody>
        </p:sp>
        <p:sp>
          <p:nvSpPr>
            <p:cNvPr id="50" name="TextBox 49">
              <a:extLst>
                <a:ext uri="{FF2B5EF4-FFF2-40B4-BE49-F238E27FC236}">
                  <a16:creationId xmlns:a16="http://schemas.microsoft.com/office/drawing/2014/main" id="{218E0F45-BA23-4B66-A72A-5A86F1F9BCE5}"/>
                </a:ext>
              </a:extLst>
            </p:cNvPr>
            <p:cNvSpPr txBox="1"/>
            <p:nvPr/>
          </p:nvSpPr>
          <p:spPr>
            <a:xfrm>
              <a:off x="1135742" y="3495515"/>
              <a:ext cx="1288142" cy="323165"/>
            </a:xfrm>
            <a:prstGeom prst="rect">
              <a:avLst/>
            </a:prstGeom>
            <a:noFill/>
          </p:spPr>
          <p:txBody>
            <a:bodyPr wrap="square" rtlCol="0">
              <a:spAutoFit/>
            </a:bodyPr>
            <a:lstStyle/>
            <a:p>
              <a:pPr algn="ctr"/>
              <a:r>
                <a:rPr lang="en-US" sz="1500" b="1" dirty="0" err="1">
                  <a:latin typeface="Roboto Slab" pitchFamily="2" charset="0"/>
                  <a:ea typeface="Roboto Slab" pitchFamily="2" charset="0"/>
                </a:rPr>
                <a:t>Stap</a:t>
              </a:r>
              <a:r>
                <a:rPr lang="en-US" sz="1500" b="1" dirty="0">
                  <a:latin typeface="Roboto Slab" pitchFamily="2" charset="0"/>
                  <a:ea typeface="Roboto Slab" pitchFamily="2" charset="0"/>
                </a:rPr>
                <a:t> 1</a:t>
              </a:r>
            </a:p>
          </p:txBody>
        </p:sp>
      </p:grpSp>
      <p:grpSp>
        <p:nvGrpSpPr>
          <p:cNvPr id="3" name="Group 2">
            <a:extLst>
              <a:ext uri="{FF2B5EF4-FFF2-40B4-BE49-F238E27FC236}">
                <a16:creationId xmlns:a16="http://schemas.microsoft.com/office/drawing/2014/main" id="{E51B4C6D-7DA0-4D86-AF9A-1D6BBF676134}"/>
              </a:ext>
            </a:extLst>
          </p:cNvPr>
          <p:cNvGrpSpPr/>
          <p:nvPr/>
        </p:nvGrpSpPr>
        <p:grpSpPr>
          <a:xfrm>
            <a:off x="3557615" y="1653473"/>
            <a:ext cx="1598657" cy="4190633"/>
            <a:chOff x="3857943" y="1180435"/>
            <a:chExt cx="1598657" cy="4190633"/>
          </a:xfrm>
        </p:grpSpPr>
        <p:sp>
          <p:nvSpPr>
            <p:cNvPr id="31" name="Rectangle 30">
              <a:extLst>
                <a:ext uri="{FF2B5EF4-FFF2-40B4-BE49-F238E27FC236}">
                  <a16:creationId xmlns:a16="http://schemas.microsoft.com/office/drawing/2014/main" id="{0FEC2D11-6F65-494A-933C-08523D446D31}"/>
                </a:ext>
              </a:extLst>
            </p:cNvPr>
            <p:cNvSpPr/>
            <p:nvPr/>
          </p:nvSpPr>
          <p:spPr>
            <a:xfrm>
              <a:off x="4124913" y="1180435"/>
              <a:ext cx="1064715" cy="1015663"/>
            </a:xfrm>
            <a:prstGeom prst="rect">
              <a:avLst/>
            </a:prstGeom>
          </p:spPr>
          <p:txBody>
            <a:bodyPr wrap="none" anchor="ctr">
              <a:spAutoFit/>
            </a:bodyPr>
            <a:lstStyle/>
            <a:p>
              <a:pPr algn="ctr"/>
              <a:r>
                <a:rPr lang="en-US" sz="6000" dirty="0">
                  <a:solidFill>
                    <a:srgbClr val="FFFFFF"/>
                  </a:solidFill>
                  <a:latin typeface="FontAwesome" charset="0"/>
                </a:rPr>
                <a:t></a:t>
              </a:r>
              <a:endParaRPr lang="en-US" sz="6000" dirty="0">
                <a:solidFill>
                  <a:srgbClr val="FFFFFF"/>
                </a:solidFill>
              </a:endParaRPr>
            </a:p>
          </p:txBody>
        </p:sp>
        <p:cxnSp>
          <p:nvCxnSpPr>
            <p:cNvPr id="52" name="Straight Connector 51">
              <a:extLst>
                <a:ext uri="{FF2B5EF4-FFF2-40B4-BE49-F238E27FC236}">
                  <a16:creationId xmlns:a16="http://schemas.microsoft.com/office/drawing/2014/main" id="{9E9AC47F-9DA3-486E-95C9-2BEED5E16AE0}"/>
                </a:ext>
              </a:extLst>
            </p:cNvPr>
            <p:cNvCxnSpPr>
              <a:cxnSpLocks/>
            </p:cNvCxnSpPr>
            <p:nvPr/>
          </p:nvCxnSpPr>
          <p:spPr>
            <a:xfrm>
              <a:off x="4222297" y="3329585"/>
              <a:ext cx="869949"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3C52A28C-C66E-430E-8AC5-3E06AC88DE2B}"/>
                </a:ext>
              </a:extLst>
            </p:cNvPr>
            <p:cNvSpPr txBox="1"/>
            <p:nvPr/>
          </p:nvSpPr>
          <p:spPr>
            <a:xfrm>
              <a:off x="3857943" y="2371300"/>
              <a:ext cx="1598657" cy="861774"/>
            </a:xfrm>
            <a:prstGeom prst="rect">
              <a:avLst/>
            </a:prstGeom>
            <a:noFill/>
          </p:spPr>
          <p:txBody>
            <a:bodyPr wrap="square" rtlCol="0">
              <a:spAutoFit/>
            </a:bodyPr>
            <a:lstStyle/>
            <a:p>
              <a:pPr algn="ctr"/>
              <a:r>
                <a:rPr lang="en-US" sz="2500" b="1" dirty="0">
                  <a:solidFill>
                    <a:schemeClr val="bg1"/>
                  </a:solidFill>
                  <a:latin typeface="Roboto Slab" pitchFamily="2" charset="0"/>
                  <a:ea typeface="Roboto Slab" pitchFamily="2" charset="0"/>
                </a:rPr>
                <a:t>Feature</a:t>
              </a:r>
            </a:p>
            <a:p>
              <a:pPr algn="ctr"/>
              <a:r>
                <a:rPr lang="en-US" sz="2500" b="1" dirty="0">
                  <a:solidFill>
                    <a:schemeClr val="bg1"/>
                  </a:solidFill>
                  <a:latin typeface="Roboto Slab" pitchFamily="2" charset="0"/>
                  <a:ea typeface="Roboto Slab" pitchFamily="2" charset="0"/>
                </a:rPr>
                <a:t>Text</a:t>
              </a:r>
            </a:p>
          </p:txBody>
        </p:sp>
        <p:sp>
          <p:nvSpPr>
            <p:cNvPr id="54" name="TextBox 53">
              <a:extLst>
                <a:ext uri="{FF2B5EF4-FFF2-40B4-BE49-F238E27FC236}">
                  <a16:creationId xmlns:a16="http://schemas.microsoft.com/office/drawing/2014/main" id="{40D9133E-EE87-43E1-AB4C-BD21411CFE87}"/>
                </a:ext>
              </a:extLst>
            </p:cNvPr>
            <p:cNvSpPr txBox="1"/>
            <p:nvPr/>
          </p:nvSpPr>
          <p:spPr>
            <a:xfrm>
              <a:off x="3857944" y="4047629"/>
              <a:ext cx="1598656" cy="1323439"/>
            </a:xfrm>
            <a:prstGeom prst="rect">
              <a:avLst/>
            </a:prstGeom>
            <a:noFill/>
          </p:spPr>
          <p:txBody>
            <a:bodyPr wrap="square" rtlCol="0">
              <a:spAutoFit/>
            </a:bodyPr>
            <a:lstStyle/>
            <a:p>
              <a:pPr algn="ctr">
                <a:lnSpc>
                  <a:spcPts val="1600"/>
                </a:lnSpc>
              </a:pPr>
              <a:r>
                <a:rPr lang="en-US" sz="1000" dirty="0">
                  <a:solidFill>
                    <a:schemeClr val="bg1"/>
                  </a:solidFill>
                  <a:latin typeface="Roboto Slab" pitchFamily="2" charset="0"/>
                  <a:ea typeface="Roboto Slab" pitchFamily="2" charset="0"/>
                </a:rPr>
                <a:t>Contrary to popular belief, Lorem Ipsum is not simply random text. It has roots in a piece of classical Latin -</a:t>
              </a:r>
              <a:r>
                <a:rPr lang="en-US" sz="1000" dirty="0" err="1">
                  <a:solidFill>
                    <a:schemeClr val="bg1"/>
                  </a:solidFill>
                  <a:latin typeface="Roboto Slab" pitchFamily="2" charset="0"/>
                  <a:ea typeface="Roboto Slab" pitchFamily="2" charset="0"/>
                </a:rPr>
                <a:t>Malorum</a:t>
              </a:r>
              <a:r>
                <a:rPr lang="en-US" sz="1000" dirty="0">
                  <a:solidFill>
                    <a:schemeClr val="bg1"/>
                  </a:solidFill>
                  <a:latin typeface="Roboto Slab" pitchFamily="2" charset="0"/>
                  <a:ea typeface="Roboto Slab" pitchFamily="2" charset="0"/>
                </a:rPr>
                <a:t>"  Rackham.</a:t>
              </a:r>
            </a:p>
          </p:txBody>
        </p:sp>
        <p:sp>
          <p:nvSpPr>
            <p:cNvPr id="55" name="TextBox 54">
              <a:extLst>
                <a:ext uri="{FF2B5EF4-FFF2-40B4-BE49-F238E27FC236}">
                  <a16:creationId xmlns:a16="http://schemas.microsoft.com/office/drawing/2014/main" id="{5A87C130-5832-466D-9FC0-283DC4A178E6}"/>
                </a:ext>
              </a:extLst>
            </p:cNvPr>
            <p:cNvSpPr txBox="1"/>
            <p:nvPr/>
          </p:nvSpPr>
          <p:spPr>
            <a:xfrm>
              <a:off x="4013199" y="3495515"/>
              <a:ext cx="1288142" cy="323165"/>
            </a:xfrm>
            <a:prstGeom prst="rect">
              <a:avLst/>
            </a:prstGeom>
            <a:noFill/>
          </p:spPr>
          <p:txBody>
            <a:bodyPr wrap="square" rtlCol="0">
              <a:spAutoFit/>
            </a:bodyPr>
            <a:lstStyle/>
            <a:p>
              <a:pPr algn="ctr"/>
              <a:r>
                <a:rPr lang="en-US" sz="1500" b="1" dirty="0" err="1">
                  <a:solidFill>
                    <a:schemeClr val="bg1"/>
                  </a:solidFill>
                  <a:latin typeface="Roboto Slab" pitchFamily="2" charset="0"/>
                  <a:ea typeface="Roboto Slab" pitchFamily="2" charset="0"/>
                </a:rPr>
                <a:t>Stap</a:t>
              </a:r>
              <a:r>
                <a:rPr lang="en-US" sz="1500" b="1" dirty="0">
                  <a:solidFill>
                    <a:schemeClr val="bg1"/>
                  </a:solidFill>
                  <a:latin typeface="Roboto Slab" pitchFamily="2" charset="0"/>
                  <a:ea typeface="Roboto Slab" pitchFamily="2" charset="0"/>
                </a:rPr>
                <a:t> 2</a:t>
              </a:r>
            </a:p>
          </p:txBody>
        </p:sp>
      </p:grpSp>
      <p:grpSp>
        <p:nvGrpSpPr>
          <p:cNvPr id="5" name="Group 4">
            <a:extLst>
              <a:ext uri="{FF2B5EF4-FFF2-40B4-BE49-F238E27FC236}">
                <a16:creationId xmlns:a16="http://schemas.microsoft.com/office/drawing/2014/main" id="{25C97FAF-4AAF-46C6-964B-AF0278B86523}"/>
              </a:ext>
            </a:extLst>
          </p:cNvPr>
          <p:cNvGrpSpPr/>
          <p:nvPr/>
        </p:nvGrpSpPr>
        <p:grpSpPr>
          <a:xfrm>
            <a:off x="6435071" y="1180435"/>
            <a:ext cx="1598657" cy="4190633"/>
            <a:chOff x="6735399" y="1180435"/>
            <a:chExt cx="1598657" cy="4190633"/>
          </a:xfrm>
        </p:grpSpPr>
        <p:sp>
          <p:nvSpPr>
            <p:cNvPr id="32" name="Rectangle 31">
              <a:extLst>
                <a:ext uri="{FF2B5EF4-FFF2-40B4-BE49-F238E27FC236}">
                  <a16:creationId xmlns:a16="http://schemas.microsoft.com/office/drawing/2014/main" id="{35544D1F-FEA7-446A-BD5B-69D237E0724A}"/>
                </a:ext>
              </a:extLst>
            </p:cNvPr>
            <p:cNvSpPr/>
            <p:nvPr/>
          </p:nvSpPr>
          <p:spPr>
            <a:xfrm>
              <a:off x="7084925" y="1180435"/>
              <a:ext cx="899606" cy="1015663"/>
            </a:xfrm>
            <a:prstGeom prst="rect">
              <a:avLst/>
            </a:prstGeom>
          </p:spPr>
          <p:txBody>
            <a:bodyPr wrap="none" anchor="ctr">
              <a:spAutoFit/>
            </a:bodyPr>
            <a:lstStyle/>
            <a:p>
              <a:pPr algn="ctr"/>
              <a:r>
                <a:rPr lang="en-US" sz="6000" dirty="0">
                  <a:latin typeface="FontAwesome" charset="0"/>
                </a:rPr>
                <a:t></a:t>
              </a:r>
              <a:endParaRPr lang="en-US" sz="6000" dirty="0"/>
            </a:p>
          </p:txBody>
        </p:sp>
        <p:cxnSp>
          <p:nvCxnSpPr>
            <p:cNvPr id="57" name="Straight Connector 56">
              <a:extLst>
                <a:ext uri="{FF2B5EF4-FFF2-40B4-BE49-F238E27FC236}">
                  <a16:creationId xmlns:a16="http://schemas.microsoft.com/office/drawing/2014/main" id="{7D0A0873-32AD-448C-82AC-48511812E0F0}"/>
                </a:ext>
              </a:extLst>
            </p:cNvPr>
            <p:cNvCxnSpPr>
              <a:cxnSpLocks/>
            </p:cNvCxnSpPr>
            <p:nvPr/>
          </p:nvCxnSpPr>
          <p:spPr>
            <a:xfrm>
              <a:off x="7099753" y="3329585"/>
              <a:ext cx="869949"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89E68778-C2E1-4F20-8FBA-53C7FA0912D4}"/>
                </a:ext>
              </a:extLst>
            </p:cNvPr>
            <p:cNvSpPr txBox="1"/>
            <p:nvPr/>
          </p:nvSpPr>
          <p:spPr>
            <a:xfrm>
              <a:off x="6735399" y="2371300"/>
              <a:ext cx="1598657" cy="861774"/>
            </a:xfrm>
            <a:prstGeom prst="rect">
              <a:avLst/>
            </a:prstGeom>
            <a:noFill/>
          </p:spPr>
          <p:txBody>
            <a:bodyPr wrap="square" rtlCol="0">
              <a:spAutoFit/>
            </a:bodyPr>
            <a:lstStyle/>
            <a:p>
              <a:pPr algn="ctr"/>
              <a:r>
                <a:rPr lang="en-US" sz="2500" b="1" dirty="0">
                  <a:latin typeface="Roboto Slab" pitchFamily="2" charset="0"/>
                  <a:ea typeface="Roboto Slab" pitchFamily="2" charset="0"/>
                </a:rPr>
                <a:t>Feature</a:t>
              </a:r>
            </a:p>
            <a:p>
              <a:pPr algn="ctr"/>
              <a:r>
                <a:rPr lang="en-US" sz="2500" b="1" dirty="0">
                  <a:latin typeface="Roboto Slab" pitchFamily="2" charset="0"/>
                  <a:ea typeface="Roboto Slab" pitchFamily="2" charset="0"/>
                </a:rPr>
                <a:t>Text</a:t>
              </a:r>
            </a:p>
          </p:txBody>
        </p:sp>
        <p:sp>
          <p:nvSpPr>
            <p:cNvPr id="59" name="TextBox 58">
              <a:extLst>
                <a:ext uri="{FF2B5EF4-FFF2-40B4-BE49-F238E27FC236}">
                  <a16:creationId xmlns:a16="http://schemas.microsoft.com/office/drawing/2014/main" id="{37033282-B7CD-4CE1-8165-51A57923DED0}"/>
                </a:ext>
              </a:extLst>
            </p:cNvPr>
            <p:cNvSpPr txBox="1"/>
            <p:nvPr/>
          </p:nvSpPr>
          <p:spPr>
            <a:xfrm>
              <a:off x="6735400" y="4047629"/>
              <a:ext cx="1598656" cy="1323439"/>
            </a:xfrm>
            <a:prstGeom prst="rect">
              <a:avLst/>
            </a:prstGeom>
            <a:noFill/>
          </p:spPr>
          <p:txBody>
            <a:bodyPr wrap="square" rtlCol="0">
              <a:spAutoFit/>
            </a:bodyPr>
            <a:lstStyle/>
            <a:p>
              <a:pPr algn="ctr">
                <a:lnSpc>
                  <a:spcPts val="1600"/>
                </a:lnSpc>
              </a:pPr>
              <a:r>
                <a:rPr lang="en-US" sz="1000" dirty="0">
                  <a:latin typeface="Roboto Slab" pitchFamily="2" charset="0"/>
                  <a:ea typeface="Roboto Slab" pitchFamily="2" charset="0"/>
                </a:rPr>
                <a:t>Contrary to popular belief, Lorem Ipsum is not simply random text. It has roots in a piece of classical Latin -</a:t>
              </a:r>
              <a:r>
                <a:rPr lang="en-US" sz="1000" dirty="0" err="1">
                  <a:latin typeface="Roboto Slab" pitchFamily="2" charset="0"/>
                  <a:ea typeface="Roboto Slab" pitchFamily="2" charset="0"/>
                </a:rPr>
                <a:t>Malorum</a:t>
              </a:r>
              <a:r>
                <a:rPr lang="en-US" sz="1000" dirty="0">
                  <a:latin typeface="Roboto Slab" pitchFamily="2" charset="0"/>
                  <a:ea typeface="Roboto Slab" pitchFamily="2" charset="0"/>
                </a:rPr>
                <a:t>"  Rackham.</a:t>
              </a:r>
            </a:p>
          </p:txBody>
        </p:sp>
        <p:sp>
          <p:nvSpPr>
            <p:cNvPr id="60" name="TextBox 59">
              <a:extLst>
                <a:ext uri="{FF2B5EF4-FFF2-40B4-BE49-F238E27FC236}">
                  <a16:creationId xmlns:a16="http://schemas.microsoft.com/office/drawing/2014/main" id="{AFC55F8E-F686-4608-AED4-7A13C1374BBC}"/>
                </a:ext>
              </a:extLst>
            </p:cNvPr>
            <p:cNvSpPr txBox="1"/>
            <p:nvPr/>
          </p:nvSpPr>
          <p:spPr>
            <a:xfrm>
              <a:off x="6890655" y="3495515"/>
              <a:ext cx="1288142" cy="323165"/>
            </a:xfrm>
            <a:prstGeom prst="rect">
              <a:avLst/>
            </a:prstGeom>
            <a:noFill/>
          </p:spPr>
          <p:txBody>
            <a:bodyPr wrap="square" rtlCol="0">
              <a:spAutoFit/>
            </a:bodyPr>
            <a:lstStyle/>
            <a:p>
              <a:pPr algn="ctr"/>
              <a:r>
                <a:rPr lang="en-US" sz="1500" b="1" dirty="0" err="1">
                  <a:latin typeface="Roboto Slab" pitchFamily="2" charset="0"/>
                  <a:ea typeface="Roboto Slab" pitchFamily="2" charset="0"/>
                </a:rPr>
                <a:t>Stap</a:t>
              </a:r>
              <a:r>
                <a:rPr lang="en-US" sz="1500" b="1" dirty="0">
                  <a:latin typeface="Roboto Slab" pitchFamily="2" charset="0"/>
                  <a:ea typeface="Roboto Slab" pitchFamily="2" charset="0"/>
                </a:rPr>
                <a:t> 3</a:t>
              </a:r>
            </a:p>
          </p:txBody>
        </p:sp>
      </p:grpSp>
      <p:grpSp>
        <p:nvGrpSpPr>
          <p:cNvPr id="6" name="Group 5">
            <a:extLst>
              <a:ext uri="{FF2B5EF4-FFF2-40B4-BE49-F238E27FC236}">
                <a16:creationId xmlns:a16="http://schemas.microsoft.com/office/drawing/2014/main" id="{52722B15-677A-4947-B109-8DFC72AF5AEE}"/>
              </a:ext>
            </a:extLst>
          </p:cNvPr>
          <p:cNvGrpSpPr/>
          <p:nvPr/>
        </p:nvGrpSpPr>
        <p:grpSpPr>
          <a:xfrm>
            <a:off x="9312529" y="914003"/>
            <a:ext cx="1598657" cy="4190633"/>
            <a:chOff x="9612857" y="1180435"/>
            <a:chExt cx="1598657" cy="4190633"/>
          </a:xfrm>
        </p:grpSpPr>
        <p:sp>
          <p:nvSpPr>
            <p:cNvPr id="35" name="Rectangle 34">
              <a:extLst>
                <a:ext uri="{FF2B5EF4-FFF2-40B4-BE49-F238E27FC236}">
                  <a16:creationId xmlns:a16="http://schemas.microsoft.com/office/drawing/2014/main" id="{20EC9420-9D46-4146-98D4-CF39E405848A}"/>
                </a:ext>
              </a:extLst>
            </p:cNvPr>
            <p:cNvSpPr/>
            <p:nvPr/>
          </p:nvSpPr>
          <p:spPr>
            <a:xfrm>
              <a:off x="9962382" y="1180435"/>
              <a:ext cx="899606" cy="1015663"/>
            </a:xfrm>
            <a:prstGeom prst="rect">
              <a:avLst/>
            </a:prstGeom>
          </p:spPr>
          <p:txBody>
            <a:bodyPr wrap="none" anchor="ctr">
              <a:spAutoFit/>
            </a:bodyPr>
            <a:lstStyle/>
            <a:p>
              <a:pPr algn="ctr"/>
              <a:r>
                <a:rPr lang="en-US" sz="6000" dirty="0">
                  <a:latin typeface="FontAwesome" charset="0"/>
                </a:rPr>
                <a:t></a:t>
              </a:r>
              <a:endParaRPr lang="en-US" sz="6000" dirty="0"/>
            </a:p>
          </p:txBody>
        </p:sp>
        <p:cxnSp>
          <p:nvCxnSpPr>
            <p:cNvPr id="62" name="Straight Connector 61">
              <a:extLst>
                <a:ext uri="{FF2B5EF4-FFF2-40B4-BE49-F238E27FC236}">
                  <a16:creationId xmlns:a16="http://schemas.microsoft.com/office/drawing/2014/main" id="{9DDF52CD-F6B0-4717-898B-E1B317E594B6}"/>
                </a:ext>
              </a:extLst>
            </p:cNvPr>
            <p:cNvCxnSpPr>
              <a:cxnSpLocks/>
            </p:cNvCxnSpPr>
            <p:nvPr/>
          </p:nvCxnSpPr>
          <p:spPr>
            <a:xfrm>
              <a:off x="9977211" y="3329585"/>
              <a:ext cx="869949"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1F348B5F-D641-47F9-9CE1-7AB776AC91F6}"/>
                </a:ext>
              </a:extLst>
            </p:cNvPr>
            <p:cNvSpPr txBox="1"/>
            <p:nvPr/>
          </p:nvSpPr>
          <p:spPr>
            <a:xfrm>
              <a:off x="9612857" y="2371300"/>
              <a:ext cx="1598657" cy="861774"/>
            </a:xfrm>
            <a:prstGeom prst="rect">
              <a:avLst/>
            </a:prstGeom>
            <a:noFill/>
          </p:spPr>
          <p:txBody>
            <a:bodyPr wrap="square" rtlCol="0">
              <a:spAutoFit/>
            </a:bodyPr>
            <a:lstStyle/>
            <a:p>
              <a:pPr algn="ctr"/>
              <a:r>
                <a:rPr lang="en-US" sz="2500" b="1" dirty="0">
                  <a:latin typeface="Roboto Slab" pitchFamily="2" charset="0"/>
                  <a:ea typeface="Roboto Slab" pitchFamily="2" charset="0"/>
                </a:rPr>
                <a:t>Feature</a:t>
              </a:r>
            </a:p>
            <a:p>
              <a:pPr algn="ctr"/>
              <a:r>
                <a:rPr lang="en-US" sz="2500" b="1" dirty="0">
                  <a:latin typeface="Roboto Slab" pitchFamily="2" charset="0"/>
                  <a:ea typeface="Roboto Slab" pitchFamily="2" charset="0"/>
                </a:rPr>
                <a:t>Text</a:t>
              </a:r>
            </a:p>
          </p:txBody>
        </p:sp>
        <p:sp>
          <p:nvSpPr>
            <p:cNvPr id="64" name="TextBox 63">
              <a:extLst>
                <a:ext uri="{FF2B5EF4-FFF2-40B4-BE49-F238E27FC236}">
                  <a16:creationId xmlns:a16="http://schemas.microsoft.com/office/drawing/2014/main" id="{D10CFD5D-D94E-487F-A4E5-9689C541F345}"/>
                </a:ext>
              </a:extLst>
            </p:cNvPr>
            <p:cNvSpPr txBox="1"/>
            <p:nvPr/>
          </p:nvSpPr>
          <p:spPr>
            <a:xfrm>
              <a:off x="9612858" y="4047629"/>
              <a:ext cx="1598656" cy="1323439"/>
            </a:xfrm>
            <a:prstGeom prst="rect">
              <a:avLst/>
            </a:prstGeom>
            <a:noFill/>
          </p:spPr>
          <p:txBody>
            <a:bodyPr wrap="square" rtlCol="0">
              <a:spAutoFit/>
            </a:bodyPr>
            <a:lstStyle/>
            <a:p>
              <a:pPr algn="ctr">
                <a:lnSpc>
                  <a:spcPts val="1600"/>
                </a:lnSpc>
              </a:pPr>
              <a:r>
                <a:rPr lang="en-US" sz="1000" dirty="0">
                  <a:latin typeface="Roboto Slab" pitchFamily="2" charset="0"/>
                  <a:ea typeface="Roboto Slab" pitchFamily="2" charset="0"/>
                </a:rPr>
                <a:t>Contrary to popular belief, Lorem Ipsum is not simply random text. It has roots in a piece of classical Latin -</a:t>
              </a:r>
              <a:r>
                <a:rPr lang="en-US" sz="1000" dirty="0" err="1">
                  <a:latin typeface="Roboto Slab" pitchFamily="2" charset="0"/>
                  <a:ea typeface="Roboto Slab" pitchFamily="2" charset="0"/>
                </a:rPr>
                <a:t>Malorum</a:t>
              </a:r>
              <a:r>
                <a:rPr lang="en-US" sz="1000" dirty="0">
                  <a:latin typeface="Roboto Slab" pitchFamily="2" charset="0"/>
                  <a:ea typeface="Roboto Slab" pitchFamily="2" charset="0"/>
                </a:rPr>
                <a:t>"  Rackham.</a:t>
              </a:r>
            </a:p>
          </p:txBody>
        </p:sp>
        <p:sp>
          <p:nvSpPr>
            <p:cNvPr id="65" name="TextBox 64">
              <a:extLst>
                <a:ext uri="{FF2B5EF4-FFF2-40B4-BE49-F238E27FC236}">
                  <a16:creationId xmlns:a16="http://schemas.microsoft.com/office/drawing/2014/main" id="{37DB13F0-78AD-4301-8587-36331B329387}"/>
                </a:ext>
              </a:extLst>
            </p:cNvPr>
            <p:cNvSpPr txBox="1"/>
            <p:nvPr/>
          </p:nvSpPr>
          <p:spPr>
            <a:xfrm>
              <a:off x="9768113" y="3495515"/>
              <a:ext cx="1288142" cy="323165"/>
            </a:xfrm>
            <a:prstGeom prst="rect">
              <a:avLst/>
            </a:prstGeom>
            <a:noFill/>
          </p:spPr>
          <p:txBody>
            <a:bodyPr wrap="square" rtlCol="0">
              <a:spAutoFit/>
            </a:bodyPr>
            <a:lstStyle/>
            <a:p>
              <a:pPr algn="ctr"/>
              <a:r>
                <a:rPr lang="en-US" sz="1500" b="1" dirty="0" err="1">
                  <a:latin typeface="Roboto Slab" pitchFamily="2" charset="0"/>
                  <a:ea typeface="Roboto Slab" pitchFamily="2" charset="0"/>
                </a:rPr>
                <a:t>Stap</a:t>
              </a:r>
              <a:r>
                <a:rPr lang="en-US" sz="1500" b="1" dirty="0">
                  <a:latin typeface="Roboto Slab" pitchFamily="2" charset="0"/>
                  <a:ea typeface="Roboto Slab" pitchFamily="2" charset="0"/>
                </a:rPr>
                <a:t> 4</a:t>
              </a:r>
            </a:p>
          </p:txBody>
        </p:sp>
      </p:grpSp>
    </p:spTree>
    <p:extLst>
      <p:ext uri="{BB962C8B-B14F-4D97-AF65-F5344CB8AC3E}">
        <p14:creationId xmlns:p14="http://schemas.microsoft.com/office/powerpoint/2010/main" val="12231106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1AE818F-B0FC-4D6B-B562-FBE9FE647DAF}"/>
              </a:ext>
            </a:extLst>
          </p:cNvPr>
          <p:cNvSpPr>
            <a:spLocks noGrp="1"/>
          </p:cNvSpPr>
          <p:nvPr>
            <p:ph type="subTitle" idx="1"/>
          </p:nvPr>
        </p:nvSpPr>
        <p:spPr>
          <a:xfrm>
            <a:off x="838200" y="1052084"/>
            <a:ext cx="10515600" cy="191427"/>
          </a:xfrm>
        </p:spPr>
        <p:txBody>
          <a:bodyPr/>
          <a:lstStyle/>
          <a:p>
            <a:r>
              <a:rPr lang="en-US" dirty="0">
                <a:solidFill>
                  <a:schemeClr val="tx1">
                    <a:lumMod val="50000"/>
                    <a:lumOff val="50000"/>
                  </a:schemeClr>
                </a:solidFill>
                <a:latin typeface="Roboto Slab" pitchFamily="2" charset="0"/>
                <a:ea typeface="Roboto Slab" pitchFamily="2" charset="0"/>
                <a:cs typeface="Montserrat Light" charset="0"/>
              </a:rPr>
              <a:t>The example text goes here with your own detailed summery. Loren opium dolor sit amen example text line.</a:t>
            </a:r>
            <a:endParaRPr lang="en-US" dirty="0">
              <a:solidFill>
                <a:schemeClr val="tx1">
                  <a:lumMod val="50000"/>
                  <a:lumOff val="50000"/>
                </a:schemeClr>
              </a:solidFill>
              <a:latin typeface="Roboto Slab" pitchFamily="2" charset="0"/>
              <a:ea typeface="Roboto Slab" pitchFamily="2" charset="0"/>
            </a:endParaRPr>
          </a:p>
        </p:txBody>
      </p:sp>
      <p:sp>
        <p:nvSpPr>
          <p:cNvPr id="2" name="Title 1">
            <a:extLst>
              <a:ext uri="{FF2B5EF4-FFF2-40B4-BE49-F238E27FC236}">
                <a16:creationId xmlns:a16="http://schemas.microsoft.com/office/drawing/2014/main" id="{1AFA534D-EDE0-4978-BF38-8948E1F231AC}"/>
              </a:ext>
            </a:extLst>
          </p:cNvPr>
          <p:cNvSpPr>
            <a:spLocks noGrp="1"/>
          </p:cNvSpPr>
          <p:nvPr>
            <p:ph type="title"/>
          </p:nvPr>
        </p:nvSpPr>
        <p:spPr>
          <a:xfrm>
            <a:off x="838200" y="476886"/>
            <a:ext cx="10515600" cy="610234"/>
          </a:xfrm>
        </p:spPr>
        <p:txBody>
          <a:bodyPr/>
          <a:lstStyle/>
          <a:p>
            <a:r>
              <a:rPr lang="en-US" dirty="0">
                <a:solidFill>
                  <a:schemeClr val="accent4"/>
                </a:solidFill>
                <a:latin typeface="Roboto Slab" pitchFamily="2" charset="0"/>
                <a:ea typeface="Roboto Slab" pitchFamily="2" charset="0"/>
              </a:rPr>
              <a:t>About</a:t>
            </a:r>
            <a:r>
              <a:rPr lang="en-US" dirty="0">
                <a:solidFill>
                  <a:schemeClr val="bg2"/>
                </a:solidFill>
                <a:latin typeface="Roboto Slab" pitchFamily="2" charset="0"/>
                <a:ea typeface="Roboto Slab" pitchFamily="2" charset="0"/>
              </a:rPr>
              <a:t> Us</a:t>
            </a:r>
            <a:endParaRPr lang="en-US" dirty="0">
              <a:solidFill>
                <a:schemeClr val="accent4"/>
              </a:solidFill>
              <a:latin typeface="Roboto Slab" pitchFamily="2" charset="0"/>
              <a:ea typeface="Roboto Slab" pitchFamily="2" charset="0"/>
            </a:endParaRPr>
          </a:p>
        </p:txBody>
      </p:sp>
      <p:sp>
        <p:nvSpPr>
          <p:cNvPr id="11" name="Rectangle 10">
            <a:extLst>
              <a:ext uri="{FF2B5EF4-FFF2-40B4-BE49-F238E27FC236}">
                <a16:creationId xmlns:a16="http://schemas.microsoft.com/office/drawing/2014/main" id="{5A5483CF-4DC6-49A7-80BB-CE910DA9845D}"/>
              </a:ext>
            </a:extLst>
          </p:cNvPr>
          <p:cNvSpPr/>
          <p:nvPr/>
        </p:nvSpPr>
        <p:spPr>
          <a:xfrm>
            <a:off x="1423642" y="2345635"/>
            <a:ext cx="2220720" cy="300899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8C1B6DF-9A76-4FAF-B96E-FF5AAF12190F}"/>
              </a:ext>
            </a:extLst>
          </p:cNvPr>
          <p:cNvGrpSpPr/>
          <p:nvPr/>
        </p:nvGrpSpPr>
        <p:grpSpPr>
          <a:xfrm>
            <a:off x="1753079" y="2531328"/>
            <a:ext cx="1561846" cy="2637605"/>
            <a:chOff x="1535456" y="1880024"/>
            <a:chExt cx="1561846" cy="2637605"/>
          </a:xfrm>
        </p:grpSpPr>
        <p:sp>
          <p:nvSpPr>
            <p:cNvPr id="18" name="Rectangle 17">
              <a:extLst>
                <a:ext uri="{FF2B5EF4-FFF2-40B4-BE49-F238E27FC236}">
                  <a16:creationId xmlns:a16="http://schemas.microsoft.com/office/drawing/2014/main" id="{FF49DB5F-FE9A-4A4A-B394-274F0C594054}"/>
                </a:ext>
              </a:extLst>
            </p:cNvPr>
            <p:cNvSpPr/>
            <p:nvPr/>
          </p:nvSpPr>
          <p:spPr>
            <a:xfrm>
              <a:off x="1823917" y="1880024"/>
              <a:ext cx="998890" cy="1015663"/>
            </a:xfrm>
            <a:prstGeom prst="rect">
              <a:avLst/>
            </a:prstGeom>
          </p:spPr>
          <p:txBody>
            <a:bodyPr wrap="square" anchor="ctr">
              <a:spAutoFit/>
            </a:bodyPr>
            <a:lstStyle/>
            <a:p>
              <a:pPr algn="ctr"/>
              <a:r>
                <a:rPr lang="en-US" sz="6000" dirty="0">
                  <a:solidFill>
                    <a:schemeClr val="accent4"/>
                  </a:solidFill>
                  <a:latin typeface="FontAwesome" charset="0"/>
                  <a:ea typeface="FontAwesome" charset="0"/>
                  <a:cs typeface="FontAwesome" charset="0"/>
                </a:rPr>
                <a:t></a:t>
              </a:r>
            </a:p>
          </p:txBody>
        </p:sp>
        <p:sp>
          <p:nvSpPr>
            <p:cNvPr id="22" name="TextBox 21">
              <a:extLst>
                <a:ext uri="{FF2B5EF4-FFF2-40B4-BE49-F238E27FC236}">
                  <a16:creationId xmlns:a16="http://schemas.microsoft.com/office/drawing/2014/main" id="{98A7341F-42DD-455E-B0AC-B5498C3F85DC}"/>
                </a:ext>
              </a:extLst>
            </p:cNvPr>
            <p:cNvSpPr txBox="1"/>
            <p:nvPr/>
          </p:nvSpPr>
          <p:spPr>
            <a:xfrm>
              <a:off x="1580368" y="2999428"/>
              <a:ext cx="1516934" cy="769441"/>
            </a:xfrm>
            <a:prstGeom prst="rect">
              <a:avLst/>
            </a:prstGeom>
            <a:noFill/>
          </p:spPr>
          <p:txBody>
            <a:bodyPr wrap="square" rtlCol="0">
              <a:spAutoFit/>
            </a:bodyPr>
            <a:lstStyle/>
            <a:p>
              <a:pPr algn="ctr"/>
              <a:r>
                <a:rPr lang="en-US" sz="2200" dirty="0">
                  <a:solidFill>
                    <a:schemeClr val="bg1"/>
                  </a:solidFill>
                  <a:latin typeface="Roboto Slab" pitchFamily="2" charset="0"/>
                  <a:ea typeface="Roboto Slab" pitchFamily="2" charset="0"/>
                  <a:cs typeface="Bebas" charset="0"/>
                </a:rPr>
                <a:t>We are best</a:t>
              </a:r>
            </a:p>
          </p:txBody>
        </p:sp>
        <p:sp>
          <p:nvSpPr>
            <p:cNvPr id="23" name="Subtitle 6">
              <a:extLst>
                <a:ext uri="{FF2B5EF4-FFF2-40B4-BE49-F238E27FC236}">
                  <a16:creationId xmlns:a16="http://schemas.microsoft.com/office/drawing/2014/main" id="{15A0A95B-2255-4FB6-AE9E-82A3E72BA8B6}"/>
                </a:ext>
              </a:extLst>
            </p:cNvPr>
            <p:cNvSpPr txBox="1">
              <a:spLocks/>
            </p:cNvSpPr>
            <p:nvPr/>
          </p:nvSpPr>
          <p:spPr>
            <a:xfrm>
              <a:off x="1535456" y="3831318"/>
              <a:ext cx="1561846" cy="6863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1000" dirty="0">
                  <a:solidFill>
                    <a:schemeClr val="bg1"/>
                  </a:solidFill>
                  <a:latin typeface="Roboto Slab" pitchFamily="2" charset="0"/>
                  <a:ea typeface="Roboto Slab" pitchFamily="2" charset="0"/>
                  <a:cs typeface="Montserrat" charset="0"/>
                </a:rPr>
                <a:t>Are many variations of passages of </a:t>
              </a:r>
              <a:r>
                <a:rPr lang="en-US" sz="1000" dirty="0" err="1">
                  <a:solidFill>
                    <a:schemeClr val="bg1"/>
                  </a:solidFill>
                  <a:latin typeface="Roboto Slab" pitchFamily="2" charset="0"/>
                  <a:ea typeface="Roboto Slab" pitchFamily="2" charset="0"/>
                  <a:cs typeface="Montserrat" charset="0"/>
                </a:rPr>
                <a:t>lorem</a:t>
              </a:r>
              <a:r>
                <a:rPr lang="en-US" sz="1000" dirty="0">
                  <a:solidFill>
                    <a:schemeClr val="bg1"/>
                  </a:solidFill>
                  <a:latin typeface="Roboto Slab" pitchFamily="2" charset="0"/>
                  <a:ea typeface="Roboto Slab" pitchFamily="2" charset="0"/>
                  <a:cs typeface="Montserrat" charset="0"/>
                </a:rPr>
                <a:t> </a:t>
              </a:r>
              <a:r>
                <a:rPr lang="en-US" sz="1000" dirty="0" err="1">
                  <a:solidFill>
                    <a:schemeClr val="bg1"/>
                  </a:solidFill>
                  <a:latin typeface="Roboto Slab" pitchFamily="2" charset="0"/>
                  <a:ea typeface="Roboto Slab" pitchFamily="2" charset="0"/>
                  <a:cs typeface="Montserrat" charset="0"/>
                </a:rPr>
                <a:t>ipsum</a:t>
              </a:r>
              <a:r>
                <a:rPr lang="en-US" sz="1000" dirty="0">
                  <a:solidFill>
                    <a:schemeClr val="bg1"/>
                  </a:solidFill>
                  <a:latin typeface="Roboto Slab" pitchFamily="2" charset="0"/>
                  <a:ea typeface="Roboto Slab" pitchFamily="2" charset="0"/>
                  <a:cs typeface="Montserrat" charset="0"/>
                </a:rPr>
                <a:t> available.</a:t>
              </a:r>
            </a:p>
          </p:txBody>
        </p:sp>
      </p:grpSp>
      <p:sp>
        <p:nvSpPr>
          <p:cNvPr id="28" name="Rectangle 27">
            <a:extLst>
              <a:ext uri="{FF2B5EF4-FFF2-40B4-BE49-F238E27FC236}">
                <a16:creationId xmlns:a16="http://schemas.microsoft.com/office/drawing/2014/main" id="{1088B860-08B4-4BE3-AD29-AFDEC7ECA9E4}"/>
              </a:ext>
            </a:extLst>
          </p:cNvPr>
          <p:cNvSpPr/>
          <p:nvPr/>
        </p:nvSpPr>
        <p:spPr>
          <a:xfrm>
            <a:off x="3798307" y="1662318"/>
            <a:ext cx="2220720" cy="4375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4821DC39-A9F1-4259-8BA2-DB5324C9821F}"/>
              </a:ext>
            </a:extLst>
          </p:cNvPr>
          <p:cNvGrpSpPr/>
          <p:nvPr/>
        </p:nvGrpSpPr>
        <p:grpSpPr>
          <a:xfrm>
            <a:off x="4127744" y="2531328"/>
            <a:ext cx="1561846" cy="2637605"/>
            <a:chOff x="3982137" y="1880024"/>
            <a:chExt cx="1561846" cy="2637605"/>
          </a:xfrm>
        </p:grpSpPr>
        <p:sp>
          <p:nvSpPr>
            <p:cNvPr id="19" name="Rectangle 18">
              <a:extLst>
                <a:ext uri="{FF2B5EF4-FFF2-40B4-BE49-F238E27FC236}">
                  <a16:creationId xmlns:a16="http://schemas.microsoft.com/office/drawing/2014/main" id="{29C9B621-B924-42F6-8EDD-AB2E7CC53E0D}"/>
                </a:ext>
              </a:extLst>
            </p:cNvPr>
            <p:cNvSpPr/>
            <p:nvPr/>
          </p:nvSpPr>
          <p:spPr>
            <a:xfrm>
              <a:off x="4338654" y="1880024"/>
              <a:ext cx="998890" cy="1015663"/>
            </a:xfrm>
            <a:prstGeom prst="rect">
              <a:avLst/>
            </a:prstGeom>
          </p:spPr>
          <p:txBody>
            <a:bodyPr wrap="square" anchor="ctr">
              <a:spAutoFit/>
            </a:bodyPr>
            <a:lstStyle/>
            <a:p>
              <a:pPr algn="ctr"/>
              <a:r>
                <a:rPr lang="en-US" sz="6000" dirty="0">
                  <a:solidFill>
                    <a:schemeClr val="accent5"/>
                  </a:solidFill>
                  <a:latin typeface="FontAwesome" charset="0"/>
                  <a:ea typeface="FontAwesome" charset="0"/>
                  <a:cs typeface="FontAwesome" charset="0"/>
                </a:rPr>
                <a:t></a:t>
              </a:r>
            </a:p>
          </p:txBody>
        </p:sp>
        <p:sp>
          <p:nvSpPr>
            <p:cNvPr id="24" name="TextBox 23">
              <a:extLst>
                <a:ext uri="{FF2B5EF4-FFF2-40B4-BE49-F238E27FC236}">
                  <a16:creationId xmlns:a16="http://schemas.microsoft.com/office/drawing/2014/main" id="{D408D096-3A17-4387-81DA-F0C63B4D73CE}"/>
                </a:ext>
              </a:extLst>
            </p:cNvPr>
            <p:cNvSpPr txBox="1"/>
            <p:nvPr/>
          </p:nvSpPr>
          <p:spPr>
            <a:xfrm>
              <a:off x="4004593" y="2999428"/>
              <a:ext cx="1516934" cy="769441"/>
            </a:xfrm>
            <a:prstGeom prst="rect">
              <a:avLst/>
            </a:prstGeom>
            <a:noFill/>
          </p:spPr>
          <p:txBody>
            <a:bodyPr wrap="square" rtlCol="0">
              <a:spAutoFit/>
            </a:bodyPr>
            <a:lstStyle/>
            <a:p>
              <a:pPr algn="ctr"/>
              <a:r>
                <a:rPr lang="en-US" sz="2200" dirty="0">
                  <a:solidFill>
                    <a:sysClr val="windowText" lastClr="000000"/>
                  </a:solidFill>
                  <a:latin typeface="Roboto Slab" pitchFamily="2" charset="0"/>
                  <a:ea typeface="Roboto Slab" pitchFamily="2" charset="0"/>
                  <a:cs typeface="Bebas" charset="0"/>
                </a:rPr>
                <a:t>We are Experts</a:t>
              </a:r>
            </a:p>
          </p:txBody>
        </p:sp>
        <p:sp>
          <p:nvSpPr>
            <p:cNvPr id="31" name="Subtitle 6">
              <a:extLst>
                <a:ext uri="{FF2B5EF4-FFF2-40B4-BE49-F238E27FC236}">
                  <a16:creationId xmlns:a16="http://schemas.microsoft.com/office/drawing/2014/main" id="{32561DAB-EF91-4EB0-986E-7E3284D8F7AF}"/>
                </a:ext>
              </a:extLst>
            </p:cNvPr>
            <p:cNvSpPr txBox="1">
              <a:spLocks/>
            </p:cNvSpPr>
            <p:nvPr/>
          </p:nvSpPr>
          <p:spPr>
            <a:xfrm>
              <a:off x="3982137" y="3831318"/>
              <a:ext cx="1561846" cy="6863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1000" dirty="0">
                  <a:solidFill>
                    <a:sysClr val="windowText" lastClr="000000"/>
                  </a:solidFill>
                  <a:latin typeface="Roboto Slab" pitchFamily="2" charset="0"/>
                  <a:ea typeface="Roboto Slab" pitchFamily="2" charset="0"/>
                  <a:cs typeface="Montserrat" charset="0"/>
                </a:rPr>
                <a:t>Are many variations of passages of </a:t>
              </a:r>
              <a:r>
                <a:rPr lang="en-US" sz="1000" dirty="0" err="1">
                  <a:solidFill>
                    <a:sysClr val="windowText" lastClr="000000"/>
                  </a:solidFill>
                  <a:latin typeface="Roboto Slab" pitchFamily="2" charset="0"/>
                  <a:ea typeface="Roboto Slab" pitchFamily="2" charset="0"/>
                  <a:cs typeface="Montserrat" charset="0"/>
                </a:rPr>
                <a:t>lorem</a:t>
              </a:r>
              <a:r>
                <a:rPr lang="en-US" sz="1000" dirty="0">
                  <a:solidFill>
                    <a:sysClr val="windowText" lastClr="000000"/>
                  </a:solidFill>
                  <a:latin typeface="Roboto Slab" pitchFamily="2" charset="0"/>
                  <a:ea typeface="Roboto Slab" pitchFamily="2" charset="0"/>
                  <a:cs typeface="Montserrat" charset="0"/>
                </a:rPr>
                <a:t> </a:t>
              </a:r>
              <a:r>
                <a:rPr lang="en-US" sz="1000" dirty="0" err="1">
                  <a:solidFill>
                    <a:sysClr val="windowText" lastClr="000000"/>
                  </a:solidFill>
                  <a:latin typeface="Roboto Slab" pitchFamily="2" charset="0"/>
                  <a:ea typeface="Roboto Slab" pitchFamily="2" charset="0"/>
                  <a:cs typeface="Montserrat" charset="0"/>
                </a:rPr>
                <a:t>ipsum</a:t>
              </a:r>
              <a:r>
                <a:rPr lang="en-US" sz="1000" dirty="0">
                  <a:solidFill>
                    <a:sysClr val="windowText" lastClr="000000"/>
                  </a:solidFill>
                  <a:latin typeface="Roboto Slab" pitchFamily="2" charset="0"/>
                  <a:ea typeface="Roboto Slab" pitchFamily="2" charset="0"/>
                  <a:cs typeface="Montserrat" charset="0"/>
                </a:rPr>
                <a:t> available.</a:t>
              </a:r>
            </a:p>
          </p:txBody>
        </p:sp>
      </p:grpSp>
      <p:sp>
        <p:nvSpPr>
          <p:cNvPr id="30" name="Rectangle 29">
            <a:extLst>
              <a:ext uri="{FF2B5EF4-FFF2-40B4-BE49-F238E27FC236}">
                <a16:creationId xmlns:a16="http://schemas.microsoft.com/office/drawing/2014/main" id="{9DFA663B-D7CB-49A6-98F1-1AE31A5A88C0}"/>
              </a:ext>
            </a:extLst>
          </p:cNvPr>
          <p:cNvSpPr/>
          <p:nvPr/>
        </p:nvSpPr>
        <p:spPr>
          <a:xfrm>
            <a:off x="6172972" y="2345635"/>
            <a:ext cx="2220720" cy="300899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5F93778E-8441-46E3-AB2B-94345820F400}"/>
              </a:ext>
            </a:extLst>
          </p:cNvPr>
          <p:cNvGrpSpPr/>
          <p:nvPr/>
        </p:nvGrpSpPr>
        <p:grpSpPr>
          <a:xfrm>
            <a:off x="6502409" y="2531328"/>
            <a:ext cx="1561846" cy="2637605"/>
            <a:chOff x="6571913" y="1880024"/>
            <a:chExt cx="1561846" cy="2637605"/>
          </a:xfrm>
        </p:grpSpPr>
        <p:sp>
          <p:nvSpPr>
            <p:cNvPr id="20" name="Rectangle 19">
              <a:extLst>
                <a:ext uri="{FF2B5EF4-FFF2-40B4-BE49-F238E27FC236}">
                  <a16:creationId xmlns:a16="http://schemas.microsoft.com/office/drawing/2014/main" id="{7CEE65CD-95A1-4EEC-80BB-140C96DD7974}"/>
                </a:ext>
              </a:extLst>
            </p:cNvPr>
            <p:cNvSpPr/>
            <p:nvPr/>
          </p:nvSpPr>
          <p:spPr>
            <a:xfrm>
              <a:off x="6853391" y="1880024"/>
              <a:ext cx="998890" cy="1015663"/>
            </a:xfrm>
            <a:prstGeom prst="rect">
              <a:avLst/>
            </a:prstGeom>
          </p:spPr>
          <p:txBody>
            <a:bodyPr wrap="square" anchor="ctr">
              <a:spAutoFit/>
            </a:bodyPr>
            <a:lstStyle/>
            <a:p>
              <a:pPr algn="ctr"/>
              <a:r>
                <a:rPr lang="en-US" sz="6000" dirty="0">
                  <a:solidFill>
                    <a:schemeClr val="tx1">
                      <a:lumMod val="85000"/>
                      <a:lumOff val="15000"/>
                    </a:schemeClr>
                  </a:solidFill>
                  <a:latin typeface="FontAwesome" charset="0"/>
                  <a:ea typeface="FontAwesome" charset="0"/>
                  <a:cs typeface="FontAwesome" charset="0"/>
                </a:rPr>
                <a:t></a:t>
              </a:r>
            </a:p>
          </p:txBody>
        </p:sp>
        <p:sp>
          <p:nvSpPr>
            <p:cNvPr id="27" name="TextBox 26">
              <a:extLst>
                <a:ext uri="{FF2B5EF4-FFF2-40B4-BE49-F238E27FC236}">
                  <a16:creationId xmlns:a16="http://schemas.microsoft.com/office/drawing/2014/main" id="{9F620824-4DC1-4852-B836-FAE5C96F2D9E}"/>
                </a:ext>
              </a:extLst>
            </p:cNvPr>
            <p:cNvSpPr txBox="1"/>
            <p:nvPr/>
          </p:nvSpPr>
          <p:spPr>
            <a:xfrm>
              <a:off x="6598937" y="2999428"/>
              <a:ext cx="1516934" cy="769441"/>
            </a:xfrm>
            <a:prstGeom prst="rect">
              <a:avLst/>
            </a:prstGeom>
            <a:noFill/>
          </p:spPr>
          <p:txBody>
            <a:bodyPr wrap="square" rtlCol="0">
              <a:spAutoFit/>
            </a:bodyPr>
            <a:lstStyle/>
            <a:p>
              <a:pPr algn="ctr"/>
              <a:r>
                <a:rPr lang="en-US" sz="2200" dirty="0">
                  <a:solidFill>
                    <a:schemeClr val="bg1"/>
                  </a:solidFill>
                  <a:latin typeface="Roboto Slab" pitchFamily="2" charset="0"/>
                  <a:ea typeface="Roboto Slab" pitchFamily="2" charset="0"/>
                  <a:cs typeface="Bebas" charset="0"/>
                </a:rPr>
                <a:t>We are Local</a:t>
              </a:r>
            </a:p>
          </p:txBody>
        </p:sp>
        <p:sp>
          <p:nvSpPr>
            <p:cNvPr id="32" name="Subtitle 6">
              <a:extLst>
                <a:ext uri="{FF2B5EF4-FFF2-40B4-BE49-F238E27FC236}">
                  <a16:creationId xmlns:a16="http://schemas.microsoft.com/office/drawing/2014/main" id="{65416E05-8368-4D0B-9871-257ACE040776}"/>
                </a:ext>
              </a:extLst>
            </p:cNvPr>
            <p:cNvSpPr txBox="1">
              <a:spLocks/>
            </p:cNvSpPr>
            <p:nvPr/>
          </p:nvSpPr>
          <p:spPr>
            <a:xfrm>
              <a:off x="6571913" y="3831318"/>
              <a:ext cx="1561846" cy="6863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1000" dirty="0">
                  <a:solidFill>
                    <a:schemeClr val="bg1"/>
                  </a:solidFill>
                  <a:latin typeface="Roboto Slab" pitchFamily="2" charset="0"/>
                  <a:ea typeface="Roboto Slab" pitchFamily="2" charset="0"/>
                  <a:cs typeface="Montserrat" charset="0"/>
                </a:rPr>
                <a:t>Are many variations of passages of </a:t>
              </a:r>
              <a:r>
                <a:rPr lang="en-US" sz="1000" dirty="0" err="1">
                  <a:solidFill>
                    <a:schemeClr val="bg1"/>
                  </a:solidFill>
                  <a:latin typeface="Roboto Slab" pitchFamily="2" charset="0"/>
                  <a:ea typeface="Roboto Slab" pitchFamily="2" charset="0"/>
                  <a:cs typeface="Montserrat" charset="0"/>
                </a:rPr>
                <a:t>lorem</a:t>
              </a:r>
              <a:r>
                <a:rPr lang="en-US" sz="1000" dirty="0">
                  <a:solidFill>
                    <a:schemeClr val="bg1"/>
                  </a:solidFill>
                  <a:latin typeface="Roboto Slab" pitchFamily="2" charset="0"/>
                  <a:ea typeface="Roboto Slab" pitchFamily="2" charset="0"/>
                  <a:cs typeface="Montserrat" charset="0"/>
                </a:rPr>
                <a:t> </a:t>
              </a:r>
              <a:r>
                <a:rPr lang="en-US" sz="1000" dirty="0" err="1">
                  <a:solidFill>
                    <a:schemeClr val="bg1"/>
                  </a:solidFill>
                  <a:latin typeface="Roboto Slab" pitchFamily="2" charset="0"/>
                  <a:ea typeface="Roboto Slab" pitchFamily="2" charset="0"/>
                  <a:cs typeface="Montserrat" charset="0"/>
                </a:rPr>
                <a:t>ipsum</a:t>
              </a:r>
              <a:r>
                <a:rPr lang="en-US" sz="1000" dirty="0">
                  <a:solidFill>
                    <a:schemeClr val="bg1"/>
                  </a:solidFill>
                  <a:latin typeface="Roboto Slab" pitchFamily="2" charset="0"/>
                  <a:ea typeface="Roboto Slab" pitchFamily="2" charset="0"/>
                  <a:cs typeface="Montserrat" charset="0"/>
                </a:rPr>
                <a:t> available.</a:t>
              </a:r>
            </a:p>
          </p:txBody>
        </p:sp>
      </p:grpSp>
      <p:sp>
        <p:nvSpPr>
          <p:cNvPr id="33" name="Rectangle 32">
            <a:extLst>
              <a:ext uri="{FF2B5EF4-FFF2-40B4-BE49-F238E27FC236}">
                <a16:creationId xmlns:a16="http://schemas.microsoft.com/office/drawing/2014/main" id="{596F2DD1-9FD8-4A18-AA18-739C6A8A27A6}"/>
              </a:ext>
            </a:extLst>
          </p:cNvPr>
          <p:cNvSpPr/>
          <p:nvPr/>
        </p:nvSpPr>
        <p:spPr>
          <a:xfrm>
            <a:off x="8547637" y="1662318"/>
            <a:ext cx="2220720" cy="4375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B8DF5AE0-D875-41FB-A72C-31DA813F420C}"/>
              </a:ext>
            </a:extLst>
          </p:cNvPr>
          <p:cNvGrpSpPr/>
          <p:nvPr/>
        </p:nvGrpSpPr>
        <p:grpSpPr>
          <a:xfrm>
            <a:off x="8877074" y="2531328"/>
            <a:ext cx="1561846" cy="2637605"/>
            <a:chOff x="9097083" y="1880024"/>
            <a:chExt cx="1561846" cy="2637605"/>
          </a:xfrm>
        </p:grpSpPr>
        <p:sp>
          <p:nvSpPr>
            <p:cNvPr id="21" name="Rectangle 20">
              <a:extLst>
                <a:ext uri="{FF2B5EF4-FFF2-40B4-BE49-F238E27FC236}">
                  <a16:creationId xmlns:a16="http://schemas.microsoft.com/office/drawing/2014/main" id="{D149C3F9-00FC-4AD0-BD62-C7ED9315544A}"/>
                </a:ext>
              </a:extLst>
            </p:cNvPr>
            <p:cNvSpPr/>
            <p:nvPr/>
          </p:nvSpPr>
          <p:spPr>
            <a:xfrm>
              <a:off x="9280612" y="1880024"/>
              <a:ext cx="1216086" cy="1015663"/>
            </a:xfrm>
            <a:prstGeom prst="rect">
              <a:avLst/>
            </a:prstGeom>
          </p:spPr>
          <p:txBody>
            <a:bodyPr wrap="square" anchor="ctr">
              <a:spAutoFit/>
            </a:bodyPr>
            <a:lstStyle/>
            <a:p>
              <a:pPr algn="ctr"/>
              <a:r>
                <a:rPr lang="en-US" sz="6000" dirty="0">
                  <a:latin typeface="FontAwesome" charset="0"/>
                </a:rPr>
                <a:t></a:t>
              </a:r>
              <a:endParaRPr lang="en-US" sz="6000" dirty="0"/>
            </a:p>
          </p:txBody>
        </p:sp>
        <p:sp>
          <p:nvSpPr>
            <p:cNvPr id="29" name="TextBox 28">
              <a:extLst>
                <a:ext uri="{FF2B5EF4-FFF2-40B4-BE49-F238E27FC236}">
                  <a16:creationId xmlns:a16="http://schemas.microsoft.com/office/drawing/2014/main" id="{808589F4-6C9A-4976-9B90-ABF46BED43E9}"/>
                </a:ext>
              </a:extLst>
            </p:cNvPr>
            <p:cNvSpPr txBox="1"/>
            <p:nvPr/>
          </p:nvSpPr>
          <p:spPr>
            <a:xfrm>
              <a:off x="9118853" y="2999428"/>
              <a:ext cx="1516934" cy="769441"/>
            </a:xfrm>
            <a:prstGeom prst="rect">
              <a:avLst/>
            </a:prstGeom>
            <a:noFill/>
          </p:spPr>
          <p:txBody>
            <a:bodyPr wrap="square" rtlCol="0">
              <a:spAutoFit/>
            </a:bodyPr>
            <a:lstStyle/>
            <a:p>
              <a:pPr algn="ctr"/>
              <a:r>
                <a:rPr lang="en-US" sz="2200" dirty="0">
                  <a:solidFill>
                    <a:sysClr val="windowText" lastClr="000000"/>
                  </a:solidFill>
                  <a:latin typeface="Roboto Slab" pitchFamily="2" charset="0"/>
                  <a:ea typeface="Roboto Slab" pitchFamily="2" charset="0"/>
                  <a:cs typeface="Bebas" charset="0"/>
                </a:rPr>
                <a:t>We are Quality</a:t>
              </a:r>
            </a:p>
          </p:txBody>
        </p:sp>
        <p:sp>
          <p:nvSpPr>
            <p:cNvPr id="34" name="Subtitle 6">
              <a:extLst>
                <a:ext uri="{FF2B5EF4-FFF2-40B4-BE49-F238E27FC236}">
                  <a16:creationId xmlns:a16="http://schemas.microsoft.com/office/drawing/2014/main" id="{00DD3563-8BED-47A9-9083-0DF6045C3D40}"/>
                </a:ext>
              </a:extLst>
            </p:cNvPr>
            <p:cNvSpPr txBox="1">
              <a:spLocks/>
            </p:cNvSpPr>
            <p:nvPr/>
          </p:nvSpPr>
          <p:spPr>
            <a:xfrm>
              <a:off x="9097083" y="3831318"/>
              <a:ext cx="1561846" cy="6863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1000" dirty="0">
                  <a:solidFill>
                    <a:sysClr val="windowText" lastClr="000000"/>
                  </a:solidFill>
                  <a:latin typeface="Roboto Slab" pitchFamily="2" charset="0"/>
                  <a:ea typeface="Roboto Slab" pitchFamily="2" charset="0"/>
                  <a:cs typeface="Montserrat" charset="0"/>
                </a:rPr>
                <a:t>Are many variations of passages of </a:t>
              </a:r>
              <a:r>
                <a:rPr lang="en-US" sz="1000" dirty="0" err="1">
                  <a:solidFill>
                    <a:sysClr val="windowText" lastClr="000000"/>
                  </a:solidFill>
                  <a:latin typeface="Roboto Slab" pitchFamily="2" charset="0"/>
                  <a:ea typeface="Roboto Slab" pitchFamily="2" charset="0"/>
                  <a:cs typeface="Montserrat" charset="0"/>
                </a:rPr>
                <a:t>lorem</a:t>
              </a:r>
              <a:r>
                <a:rPr lang="en-US" sz="1000" dirty="0">
                  <a:solidFill>
                    <a:sysClr val="windowText" lastClr="000000"/>
                  </a:solidFill>
                  <a:latin typeface="Roboto Slab" pitchFamily="2" charset="0"/>
                  <a:ea typeface="Roboto Slab" pitchFamily="2" charset="0"/>
                  <a:cs typeface="Montserrat" charset="0"/>
                </a:rPr>
                <a:t> </a:t>
              </a:r>
              <a:r>
                <a:rPr lang="en-US" sz="1000" dirty="0" err="1">
                  <a:solidFill>
                    <a:sysClr val="windowText" lastClr="000000"/>
                  </a:solidFill>
                  <a:latin typeface="Roboto Slab" pitchFamily="2" charset="0"/>
                  <a:ea typeface="Roboto Slab" pitchFamily="2" charset="0"/>
                  <a:cs typeface="Montserrat" charset="0"/>
                </a:rPr>
                <a:t>ipsum</a:t>
              </a:r>
              <a:r>
                <a:rPr lang="en-US" sz="1000" dirty="0">
                  <a:solidFill>
                    <a:sysClr val="windowText" lastClr="000000"/>
                  </a:solidFill>
                  <a:latin typeface="Roboto Slab" pitchFamily="2" charset="0"/>
                  <a:ea typeface="Roboto Slab" pitchFamily="2" charset="0"/>
                  <a:cs typeface="Montserrat" charset="0"/>
                </a:rPr>
                <a:t> available.</a:t>
              </a:r>
            </a:p>
          </p:txBody>
        </p:sp>
      </p:grpSp>
    </p:spTree>
    <p:extLst>
      <p:ext uri="{BB962C8B-B14F-4D97-AF65-F5344CB8AC3E}">
        <p14:creationId xmlns:p14="http://schemas.microsoft.com/office/powerpoint/2010/main" val="24254994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1AE818F-B0FC-4D6B-B562-FBE9FE647DAF}"/>
              </a:ext>
            </a:extLst>
          </p:cNvPr>
          <p:cNvSpPr>
            <a:spLocks noGrp="1"/>
          </p:cNvSpPr>
          <p:nvPr>
            <p:ph type="subTitle" idx="4294967295"/>
          </p:nvPr>
        </p:nvSpPr>
        <p:spPr>
          <a:xfrm>
            <a:off x="834676" y="1052513"/>
            <a:ext cx="10515600" cy="190500"/>
          </a:xfrm>
        </p:spPr>
        <p:txBody>
          <a:bodyPr>
            <a:noAutofit/>
          </a:bodyPr>
          <a:lstStyle/>
          <a:p>
            <a:pPr marL="0" indent="0" algn="ctr">
              <a:buNone/>
            </a:pPr>
            <a:r>
              <a:rPr lang="en-US" sz="1000" dirty="0">
                <a:solidFill>
                  <a:schemeClr val="tx1">
                    <a:lumMod val="50000"/>
                    <a:lumOff val="50000"/>
                  </a:schemeClr>
                </a:solidFill>
                <a:latin typeface="Roboto Slab" pitchFamily="2" charset="0"/>
                <a:ea typeface="Roboto Slab" pitchFamily="2" charset="0"/>
                <a:cs typeface="Montserrat Light" charset="0"/>
              </a:rPr>
              <a:t>The example text goes here with your own detailed summery. Loren opium dolor sit amen example text line.</a:t>
            </a:r>
            <a:endParaRPr lang="en-US" sz="1000" dirty="0">
              <a:solidFill>
                <a:schemeClr val="tx1">
                  <a:lumMod val="50000"/>
                  <a:lumOff val="50000"/>
                </a:schemeClr>
              </a:solidFill>
              <a:latin typeface="Roboto Slab" pitchFamily="2" charset="0"/>
              <a:ea typeface="Roboto Slab" pitchFamily="2" charset="0"/>
            </a:endParaRPr>
          </a:p>
        </p:txBody>
      </p:sp>
      <p:sp>
        <p:nvSpPr>
          <p:cNvPr id="2" name="Title 1">
            <a:extLst>
              <a:ext uri="{FF2B5EF4-FFF2-40B4-BE49-F238E27FC236}">
                <a16:creationId xmlns:a16="http://schemas.microsoft.com/office/drawing/2014/main" id="{1AFA534D-EDE0-4978-BF38-8948E1F231AC}"/>
              </a:ext>
            </a:extLst>
          </p:cNvPr>
          <p:cNvSpPr>
            <a:spLocks noGrp="1"/>
          </p:cNvSpPr>
          <p:nvPr>
            <p:ph type="title" idx="4294967295"/>
          </p:nvPr>
        </p:nvSpPr>
        <p:spPr>
          <a:xfrm>
            <a:off x="834676" y="476250"/>
            <a:ext cx="10515600" cy="611188"/>
          </a:xfrm>
        </p:spPr>
        <p:txBody>
          <a:bodyPr/>
          <a:lstStyle/>
          <a:p>
            <a:r>
              <a:rPr lang="en-US" dirty="0">
                <a:solidFill>
                  <a:schemeClr val="bg2"/>
                </a:solidFill>
                <a:latin typeface="Roboto Slab" pitchFamily="2" charset="0"/>
                <a:ea typeface="Roboto Slab" pitchFamily="2" charset="0"/>
              </a:rPr>
              <a:t>Company </a:t>
            </a:r>
            <a:r>
              <a:rPr lang="en-US" dirty="0">
                <a:solidFill>
                  <a:schemeClr val="accent4"/>
                </a:solidFill>
                <a:latin typeface="Roboto Slab" pitchFamily="2" charset="0"/>
                <a:ea typeface="Roboto Slab" pitchFamily="2" charset="0"/>
              </a:rPr>
              <a:t>Timeline</a:t>
            </a:r>
          </a:p>
        </p:txBody>
      </p:sp>
      <p:cxnSp>
        <p:nvCxnSpPr>
          <p:cNvPr id="9" name="Straight Connector 8">
            <a:extLst>
              <a:ext uri="{FF2B5EF4-FFF2-40B4-BE49-F238E27FC236}">
                <a16:creationId xmlns:a16="http://schemas.microsoft.com/office/drawing/2014/main" id="{3AFD300B-0E1D-4853-A672-8D604CCEDB01}"/>
              </a:ext>
            </a:extLst>
          </p:cNvPr>
          <p:cNvCxnSpPr>
            <a:cxnSpLocks/>
          </p:cNvCxnSpPr>
          <p:nvPr/>
        </p:nvCxnSpPr>
        <p:spPr>
          <a:xfrm flipH="1">
            <a:off x="3524" y="2752037"/>
            <a:ext cx="12177904" cy="0"/>
          </a:xfrm>
          <a:prstGeom prst="line">
            <a:avLst/>
          </a:prstGeom>
          <a:ln w="76200">
            <a:solidFill>
              <a:schemeClr val="bg2">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3E82CA6-D409-4BC5-A0E0-2F157BC1BF62}"/>
              </a:ext>
            </a:extLst>
          </p:cNvPr>
          <p:cNvGrpSpPr/>
          <p:nvPr/>
        </p:nvGrpSpPr>
        <p:grpSpPr>
          <a:xfrm>
            <a:off x="954028" y="3920769"/>
            <a:ext cx="2763256" cy="1092607"/>
            <a:chOff x="7321644" y="5030606"/>
            <a:chExt cx="2763256" cy="1092607"/>
          </a:xfrm>
        </p:grpSpPr>
        <p:sp>
          <p:nvSpPr>
            <p:cNvPr id="27" name="Rectangle 26">
              <a:extLst>
                <a:ext uri="{FF2B5EF4-FFF2-40B4-BE49-F238E27FC236}">
                  <a16:creationId xmlns:a16="http://schemas.microsoft.com/office/drawing/2014/main" id="{A432D321-ADCA-4456-AAC5-F47877BC52F2}"/>
                </a:ext>
              </a:extLst>
            </p:cNvPr>
            <p:cNvSpPr/>
            <p:nvPr/>
          </p:nvSpPr>
          <p:spPr>
            <a:xfrm>
              <a:off x="7321644" y="5131005"/>
              <a:ext cx="551754" cy="707886"/>
            </a:xfrm>
            <a:prstGeom prst="rect">
              <a:avLst/>
            </a:prstGeom>
          </p:spPr>
          <p:txBody>
            <a:bodyPr wrap="none" anchor="ctr">
              <a:spAutoFit/>
            </a:bodyPr>
            <a:lstStyle/>
            <a:p>
              <a:pPr algn="ctr"/>
              <a:r>
                <a:rPr lang="en-US" sz="4000" dirty="0">
                  <a:solidFill>
                    <a:schemeClr val="bg2">
                      <a:lumMod val="50000"/>
                    </a:schemeClr>
                  </a:solidFill>
                  <a:latin typeface="FontAwesome" charset="0"/>
                </a:rPr>
                <a:t></a:t>
              </a:r>
              <a:endParaRPr lang="en-US" sz="4000" dirty="0">
                <a:solidFill>
                  <a:schemeClr val="bg2">
                    <a:lumMod val="50000"/>
                  </a:schemeClr>
                </a:solidFill>
              </a:endParaRPr>
            </a:p>
          </p:txBody>
        </p:sp>
        <p:sp>
          <p:nvSpPr>
            <p:cNvPr id="44" name="TextBox 43">
              <a:extLst>
                <a:ext uri="{FF2B5EF4-FFF2-40B4-BE49-F238E27FC236}">
                  <a16:creationId xmlns:a16="http://schemas.microsoft.com/office/drawing/2014/main" id="{F170411F-D10E-4296-A87D-3E19622BD5D7}"/>
                </a:ext>
              </a:extLst>
            </p:cNvPr>
            <p:cNvSpPr txBox="1"/>
            <p:nvPr/>
          </p:nvSpPr>
          <p:spPr>
            <a:xfrm>
              <a:off x="7940196" y="5030606"/>
              <a:ext cx="2144704" cy="1092607"/>
            </a:xfrm>
            <a:prstGeom prst="rect">
              <a:avLst/>
            </a:prstGeom>
            <a:noFill/>
          </p:spPr>
          <p:txBody>
            <a:bodyPr wrap="square" rtlCol="0">
              <a:spAutoFit/>
            </a:bodyPr>
            <a:lstStyle/>
            <a:p>
              <a:pPr>
                <a:lnSpc>
                  <a:spcPts val="3000"/>
                </a:lnSpc>
              </a:pPr>
              <a:r>
                <a:rPr lang="en-US" sz="1400" b="1" dirty="0">
                  <a:solidFill>
                    <a:schemeClr val="bg2">
                      <a:lumMod val="50000"/>
                    </a:schemeClr>
                  </a:solidFill>
                  <a:latin typeface="Roboto Slab" pitchFamily="2" charset="0"/>
                  <a:ea typeface="Roboto Slab" pitchFamily="2" charset="0"/>
                  <a:cs typeface="Montserrat" charset="0"/>
                </a:rPr>
                <a:t>2017</a:t>
              </a:r>
            </a:p>
            <a:p>
              <a:pPr>
                <a:lnSpc>
                  <a:spcPts val="1600"/>
                </a:lnSpc>
              </a:pPr>
              <a:r>
                <a:rPr lang="en-US" sz="1000" dirty="0">
                  <a:solidFill>
                    <a:schemeClr val="tx1">
                      <a:lumMod val="50000"/>
                      <a:lumOff val="50000"/>
                    </a:schemeClr>
                  </a:solidFill>
                  <a:latin typeface="Roboto Slab" pitchFamily="2" charset="0"/>
                  <a:ea typeface="Roboto Slab" pitchFamily="2" charset="0"/>
                  <a:cs typeface="Montserrat Light" charset="0"/>
                </a:rPr>
                <a:t>Open unto divided first shall made they're appear form great morning over form.</a:t>
              </a:r>
            </a:p>
          </p:txBody>
        </p:sp>
      </p:grpSp>
      <p:sp>
        <p:nvSpPr>
          <p:cNvPr id="39" name="Oval 38">
            <a:extLst>
              <a:ext uri="{FF2B5EF4-FFF2-40B4-BE49-F238E27FC236}">
                <a16:creationId xmlns:a16="http://schemas.microsoft.com/office/drawing/2014/main" id="{FA9C5B46-1ED2-4313-9E86-78B812A03D67}"/>
              </a:ext>
            </a:extLst>
          </p:cNvPr>
          <p:cNvSpPr/>
          <p:nvPr/>
        </p:nvSpPr>
        <p:spPr>
          <a:xfrm>
            <a:off x="1073380" y="2566842"/>
            <a:ext cx="370390" cy="370390"/>
          </a:xfrm>
          <a:prstGeom prst="ellipse">
            <a:avLst/>
          </a:prstGeom>
          <a:solidFill>
            <a:schemeClr val="bg2">
              <a:lumMod val="5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70DA016E-BE3C-4AC9-81DF-3D0581D86E14}"/>
              </a:ext>
            </a:extLst>
          </p:cNvPr>
          <p:cNvSpPr/>
          <p:nvPr/>
        </p:nvSpPr>
        <p:spPr>
          <a:xfrm>
            <a:off x="4876583" y="2566842"/>
            <a:ext cx="370390" cy="370390"/>
          </a:xfrm>
          <a:prstGeom prst="ellipse">
            <a:avLst/>
          </a:prstGeom>
          <a:solidFill>
            <a:schemeClr val="accent5"/>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solidFill>
            </a:endParaRPr>
          </a:p>
        </p:txBody>
      </p:sp>
      <p:sp>
        <p:nvSpPr>
          <p:cNvPr id="33" name="Oval 32">
            <a:extLst>
              <a:ext uri="{FF2B5EF4-FFF2-40B4-BE49-F238E27FC236}">
                <a16:creationId xmlns:a16="http://schemas.microsoft.com/office/drawing/2014/main" id="{44FFF65A-5A63-45BE-B76D-8333FF98445A}"/>
              </a:ext>
            </a:extLst>
          </p:cNvPr>
          <p:cNvSpPr/>
          <p:nvPr/>
        </p:nvSpPr>
        <p:spPr>
          <a:xfrm>
            <a:off x="8679786" y="2566842"/>
            <a:ext cx="370390" cy="370390"/>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Arrow Connector 19">
            <a:extLst>
              <a:ext uri="{FF2B5EF4-FFF2-40B4-BE49-F238E27FC236}">
                <a16:creationId xmlns:a16="http://schemas.microsoft.com/office/drawing/2014/main" id="{67ACD3EF-63AA-4C49-AEC2-11FC1E096ACB}"/>
              </a:ext>
            </a:extLst>
          </p:cNvPr>
          <p:cNvCxnSpPr/>
          <p:nvPr/>
        </p:nvCxnSpPr>
        <p:spPr>
          <a:xfrm>
            <a:off x="5055983" y="2854634"/>
            <a:ext cx="0" cy="491768"/>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C8654B29-5626-42CA-ADA9-11A4D151DE91}"/>
              </a:ext>
            </a:extLst>
          </p:cNvPr>
          <p:cNvCxnSpPr/>
          <p:nvPr/>
        </p:nvCxnSpPr>
        <p:spPr>
          <a:xfrm>
            <a:off x="1245523" y="2854634"/>
            <a:ext cx="0" cy="491768"/>
          </a:xfrm>
          <a:prstGeom prst="straightConnector1">
            <a:avLst/>
          </a:prstGeom>
          <a:ln w="3810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BB236909-0B9A-4FC0-B1B7-23BFD009F81F}"/>
              </a:ext>
            </a:extLst>
          </p:cNvPr>
          <p:cNvCxnSpPr/>
          <p:nvPr/>
        </p:nvCxnSpPr>
        <p:spPr>
          <a:xfrm>
            <a:off x="8866444" y="2854634"/>
            <a:ext cx="0" cy="491768"/>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8896420C-B244-4E58-8130-357304FFA63A}"/>
              </a:ext>
            </a:extLst>
          </p:cNvPr>
          <p:cNvGrpSpPr/>
          <p:nvPr/>
        </p:nvGrpSpPr>
        <p:grpSpPr>
          <a:xfrm>
            <a:off x="4737712" y="3920769"/>
            <a:ext cx="2763256" cy="1092607"/>
            <a:chOff x="7321644" y="5030606"/>
            <a:chExt cx="2763256" cy="1092607"/>
          </a:xfrm>
        </p:grpSpPr>
        <p:sp>
          <p:nvSpPr>
            <p:cNvPr id="22" name="Rectangle 21">
              <a:extLst>
                <a:ext uri="{FF2B5EF4-FFF2-40B4-BE49-F238E27FC236}">
                  <a16:creationId xmlns:a16="http://schemas.microsoft.com/office/drawing/2014/main" id="{A1DD39A8-158C-42CE-9E82-633A0B19D2ED}"/>
                </a:ext>
              </a:extLst>
            </p:cNvPr>
            <p:cNvSpPr/>
            <p:nvPr/>
          </p:nvSpPr>
          <p:spPr>
            <a:xfrm>
              <a:off x="7321644" y="5131005"/>
              <a:ext cx="551754" cy="707886"/>
            </a:xfrm>
            <a:prstGeom prst="rect">
              <a:avLst/>
            </a:prstGeom>
          </p:spPr>
          <p:txBody>
            <a:bodyPr wrap="none" anchor="ctr">
              <a:spAutoFit/>
            </a:bodyPr>
            <a:lstStyle/>
            <a:p>
              <a:pPr algn="ctr"/>
              <a:r>
                <a:rPr lang="en-US" sz="4000" dirty="0">
                  <a:solidFill>
                    <a:schemeClr val="accent5"/>
                  </a:solidFill>
                  <a:latin typeface="FontAwesome" charset="0"/>
                </a:rPr>
                <a:t></a:t>
              </a:r>
              <a:endParaRPr lang="en-US" sz="4000" dirty="0">
                <a:solidFill>
                  <a:schemeClr val="accent5"/>
                </a:solidFill>
              </a:endParaRPr>
            </a:p>
          </p:txBody>
        </p:sp>
        <p:sp>
          <p:nvSpPr>
            <p:cNvPr id="23" name="TextBox 22">
              <a:extLst>
                <a:ext uri="{FF2B5EF4-FFF2-40B4-BE49-F238E27FC236}">
                  <a16:creationId xmlns:a16="http://schemas.microsoft.com/office/drawing/2014/main" id="{26D68F85-D8FB-4E58-B34C-2CCBD46F25A5}"/>
                </a:ext>
              </a:extLst>
            </p:cNvPr>
            <p:cNvSpPr txBox="1"/>
            <p:nvPr/>
          </p:nvSpPr>
          <p:spPr>
            <a:xfrm>
              <a:off x="7940196" y="5030606"/>
              <a:ext cx="2144704" cy="1092607"/>
            </a:xfrm>
            <a:prstGeom prst="rect">
              <a:avLst/>
            </a:prstGeom>
            <a:noFill/>
          </p:spPr>
          <p:txBody>
            <a:bodyPr wrap="square" rtlCol="0">
              <a:spAutoFit/>
            </a:bodyPr>
            <a:lstStyle/>
            <a:p>
              <a:pPr>
                <a:lnSpc>
                  <a:spcPts val="3000"/>
                </a:lnSpc>
              </a:pPr>
              <a:r>
                <a:rPr lang="en-US" sz="1400" b="1" dirty="0">
                  <a:solidFill>
                    <a:schemeClr val="bg2">
                      <a:lumMod val="50000"/>
                    </a:schemeClr>
                  </a:solidFill>
                  <a:latin typeface="Roboto Slab" pitchFamily="2" charset="0"/>
                  <a:ea typeface="Roboto Slab" pitchFamily="2" charset="0"/>
                  <a:cs typeface="Montserrat" charset="0"/>
                </a:rPr>
                <a:t>2017</a:t>
              </a:r>
            </a:p>
            <a:p>
              <a:pPr>
                <a:lnSpc>
                  <a:spcPts val="1600"/>
                </a:lnSpc>
              </a:pPr>
              <a:r>
                <a:rPr lang="en-US" sz="1000" dirty="0">
                  <a:solidFill>
                    <a:schemeClr val="tx1">
                      <a:lumMod val="50000"/>
                      <a:lumOff val="50000"/>
                    </a:schemeClr>
                  </a:solidFill>
                  <a:latin typeface="Roboto Slab" pitchFamily="2" charset="0"/>
                  <a:ea typeface="Roboto Slab" pitchFamily="2" charset="0"/>
                  <a:cs typeface="Montserrat Light" charset="0"/>
                </a:rPr>
                <a:t>Open unto divided first shall made they're appear form great morning over form.</a:t>
              </a:r>
            </a:p>
          </p:txBody>
        </p:sp>
      </p:grpSp>
      <p:grpSp>
        <p:nvGrpSpPr>
          <p:cNvPr id="24" name="Group 23">
            <a:extLst>
              <a:ext uri="{FF2B5EF4-FFF2-40B4-BE49-F238E27FC236}">
                <a16:creationId xmlns:a16="http://schemas.microsoft.com/office/drawing/2014/main" id="{123723E2-677B-4222-9EF7-6D0439B89150}"/>
              </a:ext>
            </a:extLst>
          </p:cNvPr>
          <p:cNvGrpSpPr/>
          <p:nvPr/>
        </p:nvGrpSpPr>
        <p:grpSpPr>
          <a:xfrm>
            <a:off x="8467669" y="3920769"/>
            <a:ext cx="2763256" cy="1092607"/>
            <a:chOff x="7321644" y="5030606"/>
            <a:chExt cx="2763256" cy="1092607"/>
          </a:xfrm>
        </p:grpSpPr>
        <p:sp>
          <p:nvSpPr>
            <p:cNvPr id="25" name="Rectangle 24">
              <a:extLst>
                <a:ext uri="{FF2B5EF4-FFF2-40B4-BE49-F238E27FC236}">
                  <a16:creationId xmlns:a16="http://schemas.microsoft.com/office/drawing/2014/main" id="{8780EA90-C2AD-42BC-BA0E-B763BA7456D6}"/>
                </a:ext>
              </a:extLst>
            </p:cNvPr>
            <p:cNvSpPr/>
            <p:nvPr/>
          </p:nvSpPr>
          <p:spPr>
            <a:xfrm>
              <a:off x="7321644" y="5131005"/>
              <a:ext cx="551754" cy="707886"/>
            </a:xfrm>
            <a:prstGeom prst="rect">
              <a:avLst/>
            </a:prstGeom>
          </p:spPr>
          <p:txBody>
            <a:bodyPr wrap="none" anchor="ctr">
              <a:spAutoFit/>
            </a:bodyPr>
            <a:lstStyle/>
            <a:p>
              <a:pPr algn="ctr"/>
              <a:r>
                <a:rPr lang="en-US" sz="4000" dirty="0">
                  <a:solidFill>
                    <a:schemeClr val="accent4"/>
                  </a:solidFill>
                  <a:latin typeface="FontAwesome" charset="0"/>
                </a:rPr>
                <a:t></a:t>
              </a:r>
              <a:endParaRPr lang="en-US" sz="4000" dirty="0">
                <a:solidFill>
                  <a:schemeClr val="accent4"/>
                </a:solidFill>
              </a:endParaRPr>
            </a:p>
          </p:txBody>
        </p:sp>
        <p:sp>
          <p:nvSpPr>
            <p:cNvPr id="29" name="TextBox 28">
              <a:extLst>
                <a:ext uri="{FF2B5EF4-FFF2-40B4-BE49-F238E27FC236}">
                  <a16:creationId xmlns:a16="http://schemas.microsoft.com/office/drawing/2014/main" id="{E3296586-9A93-4358-89A4-D66CE88D1E8C}"/>
                </a:ext>
              </a:extLst>
            </p:cNvPr>
            <p:cNvSpPr txBox="1"/>
            <p:nvPr/>
          </p:nvSpPr>
          <p:spPr>
            <a:xfrm>
              <a:off x="7940196" y="5030606"/>
              <a:ext cx="2144704" cy="1092607"/>
            </a:xfrm>
            <a:prstGeom prst="rect">
              <a:avLst/>
            </a:prstGeom>
            <a:noFill/>
          </p:spPr>
          <p:txBody>
            <a:bodyPr wrap="square" rtlCol="0">
              <a:spAutoFit/>
            </a:bodyPr>
            <a:lstStyle/>
            <a:p>
              <a:pPr>
                <a:lnSpc>
                  <a:spcPts val="3000"/>
                </a:lnSpc>
              </a:pPr>
              <a:r>
                <a:rPr lang="en-US" sz="1400" b="1" dirty="0">
                  <a:solidFill>
                    <a:schemeClr val="accent4"/>
                  </a:solidFill>
                  <a:latin typeface="Roboto Slab" pitchFamily="2" charset="0"/>
                  <a:ea typeface="Roboto Slab" pitchFamily="2" charset="0"/>
                  <a:cs typeface="Montserrat" charset="0"/>
                </a:rPr>
                <a:t>2017</a:t>
              </a:r>
            </a:p>
            <a:p>
              <a:pPr>
                <a:lnSpc>
                  <a:spcPts val="1600"/>
                </a:lnSpc>
              </a:pPr>
              <a:r>
                <a:rPr lang="en-US" sz="1000" dirty="0">
                  <a:solidFill>
                    <a:schemeClr val="tx1">
                      <a:lumMod val="50000"/>
                      <a:lumOff val="50000"/>
                    </a:schemeClr>
                  </a:solidFill>
                  <a:latin typeface="Roboto Slab" pitchFamily="2" charset="0"/>
                  <a:ea typeface="Roboto Slab" pitchFamily="2" charset="0"/>
                  <a:cs typeface="Montserrat Light" charset="0"/>
                </a:rPr>
                <a:t>Open unto divided first shall made they're appear form great morning over form.</a:t>
              </a:r>
            </a:p>
          </p:txBody>
        </p:sp>
      </p:grpSp>
    </p:spTree>
    <p:extLst>
      <p:ext uri="{BB962C8B-B14F-4D97-AF65-F5344CB8AC3E}">
        <p14:creationId xmlns:p14="http://schemas.microsoft.com/office/powerpoint/2010/main" val="31649971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4">
            <a:extLst>
              <a:ext uri="{FF2B5EF4-FFF2-40B4-BE49-F238E27FC236}">
                <a16:creationId xmlns:a16="http://schemas.microsoft.com/office/drawing/2014/main" id="{7FB88D53-2570-4046-BFAC-E92952C2EFD5}"/>
              </a:ext>
            </a:extLst>
          </p:cNvPr>
          <p:cNvSpPr txBox="1">
            <a:spLocks/>
          </p:cNvSpPr>
          <p:nvPr/>
        </p:nvSpPr>
        <p:spPr>
          <a:xfrm>
            <a:off x="4445935" y="768756"/>
            <a:ext cx="3300130" cy="893386"/>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kern="1200" spc="0" baseline="0">
                <a:solidFill>
                  <a:schemeClr val="tx1"/>
                </a:solidFill>
                <a:latin typeface="Montserrat" panose="00000500000000000000" pitchFamily="50" charset="0"/>
                <a:ea typeface="Open Sans" panose="020B0606030504020204" pitchFamily="34" charset="0"/>
                <a:cs typeface="Open Sans" panose="020B0606030504020204" pitchFamily="34" charset="0"/>
              </a:defRPr>
            </a:lvl1pPr>
          </a:lstStyle>
          <a:p>
            <a:pPr>
              <a:lnSpc>
                <a:spcPct val="70000"/>
              </a:lnSpc>
            </a:pPr>
            <a:r>
              <a:rPr lang="en-US" sz="5000" spc="-300" dirty="0">
                <a:latin typeface="Roboto Slab" pitchFamily="2" charset="0"/>
                <a:ea typeface="Roboto Slab" pitchFamily="2" charset="0"/>
              </a:rPr>
              <a:t>Our </a:t>
            </a:r>
            <a:r>
              <a:rPr lang="en-US" sz="5000" spc="-300" dirty="0" err="1">
                <a:latin typeface="Roboto Slab" pitchFamily="2" charset="0"/>
                <a:ea typeface="Roboto Slab" pitchFamily="2" charset="0"/>
              </a:rPr>
              <a:t>servics</a:t>
            </a:r>
            <a:endParaRPr lang="en-US" sz="5000" spc="-300" dirty="0">
              <a:latin typeface="Roboto Slab" pitchFamily="2" charset="0"/>
              <a:ea typeface="Roboto Slab" pitchFamily="2" charset="0"/>
            </a:endParaRPr>
          </a:p>
        </p:txBody>
      </p:sp>
      <p:grpSp>
        <p:nvGrpSpPr>
          <p:cNvPr id="9" name="Group 8">
            <a:extLst>
              <a:ext uri="{FF2B5EF4-FFF2-40B4-BE49-F238E27FC236}">
                <a16:creationId xmlns:a16="http://schemas.microsoft.com/office/drawing/2014/main" id="{FF9BFFC3-B012-45EC-82CD-B8A71E4FDED8}"/>
              </a:ext>
            </a:extLst>
          </p:cNvPr>
          <p:cNvGrpSpPr/>
          <p:nvPr/>
        </p:nvGrpSpPr>
        <p:grpSpPr>
          <a:xfrm>
            <a:off x="1144739" y="2343150"/>
            <a:ext cx="9902523" cy="3069477"/>
            <a:chOff x="1144739" y="2209800"/>
            <a:chExt cx="9902523" cy="3069477"/>
          </a:xfrm>
        </p:grpSpPr>
        <p:grpSp>
          <p:nvGrpSpPr>
            <p:cNvPr id="7" name="Group 6">
              <a:extLst>
                <a:ext uri="{FF2B5EF4-FFF2-40B4-BE49-F238E27FC236}">
                  <a16:creationId xmlns:a16="http://schemas.microsoft.com/office/drawing/2014/main" id="{7F09EF92-6879-4BFE-BBA8-919AA8E7ACCA}"/>
                </a:ext>
              </a:extLst>
            </p:cNvPr>
            <p:cNvGrpSpPr/>
            <p:nvPr/>
          </p:nvGrpSpPr>
          <p:grpSpPr>
            <a:xfrm>
              <a:off x="3412891" y="2209800"/>
              <a:ext cx="5366218" cy="1219200"/>
              <a:chOff x="3021580" y="1009081"/>
              <a:chExt cx="5366218" cy="1219200"/>
            </a:xfrm>
          </p:grpSpPr>
          <p:sp>
            <p:nvSpPr>
              <p:cNvPr id="3" name="Oval 2">
                <a:extLst>
                  <a:ext uri="{FF2B5EF4-FFF2-40B4-BE49-F238E27FC236}">
                    <a16:creationId xmlns:a16="http://schemas.microsoft.com/office/drawing/2014/main" id="{E387EB15-D737-4193-95E3-61144D65612F}"/>
                  </a:ext>
                </a:extLst>
              </p:cNvPr>
              <p:cNvSpPr/>
              <p:nvPr/>
            </p:nvSpPr>
            <p:spPr>
              <a:xfrm>
                <a:off x="3021580" y="1009081"/>
                <a:ext cx="1219200" cy="12192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661C6F46-DB5F-430A-B816-6553295F3CE5}"/>
                  </a:ext>
                </a:extLst>
              </p:cNvPr>
              <p:cNvSpPr/>
              <p:nvPr/>
            </p:nvSpPr>
            <p:spPr>
              <a:xfrm>
                <a:off x="4403919" y="1009081"/>
                <a:ext cx="1219200" cy="12192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03ED5E1B-6823-4BAE-9E84-D4FB1172CBD9}"/>
                  </a:ext>
                </a:extLst>
              </p:cNvPr>
              <p:cNvSpPr/>
              <p:nvPr/>
            </p:nvSpPr>
            <p:spPr>
              <a:xfrm>
                <a:off x="7168598" y="1009081"/>
                <a:ext cx="1219200" cy="12192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Oval 27">
                <a:extLst>
                  <a:ext uri="{FF2B5EF4-FFF2-40B4-BE49-F238E27FC236}">
                    <a16:creationId xmlns:a16="http://schemas.microsoft.com/office/drawing/2014/main" id="{08C4259A-19E0-414D-AC5D-7D4FBC1D4CF4}"/>
                  </a:ext>
                </a:extLst>
              </p:cNvPr>
              <p:cNvSpPr/>
              <p:nvPr/>
            </p:nvSpPr>
            <p:spPr>
              <a:xfrm>
                <a:off x="5786258" y="1009081"/>
                <a:ext cx="1219200" cy="121920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5585B411-0680-4437-A9E3-CA83A10D98C9}"/>
                  </a:ext>
                </a:extLst>
              </p:cNvPr>
              <p:cNvSpPr txBox="1"/>
              <p:nvPr/>
            </p:nvSpPr>
            <p:spPr>
              <a:xfrm>
                <a:off x="7497566" y="1226266"/>
                <a:ext cx="561264" cy="707886"/>
              </a:xfrm>
              <a:prstGeom prst="rect">
                <a:avLst/>
              </a:prstGeom>
              <a:noFill/>
            </p:spPr>
            <p:txBody>
              <a:bodyPr wrap="square" rtlCol="0" anchor="ctr">
                <a:spAutoFit/>
              </a:bodyPr>
              <a:lstStyle/>
              <a:p>
                <a:pPr algn="ctr"/>
                <a:r>
                  <a:rPr lang="en-US" sz="4000" dirty="0">
                    <a:latin typeface="FontAwesome" charset="0"/>
                    <a:ea typeface="FontAwesome" charset="0"/>
                    <a:cs typeface="FontAwesome" charset="0"/>
                  </a:rPr>
                  <a:t></a:t>
                </a:r>
              </a:p>
            </p:txBody>
          </p:sp>
          <p:sp>
            <p:nvSpPr>
              <p:cNvPr id="30" name="TextBox 29">
                <a:extLst>
                  <a:ext uri="{FF2B5EF4-FFF2-40B4-BE49-F238E27FC236}">
                    <a16:creationId xmlns:a16="http://schemas.microsoft.com/office/drawing/2014/main" id="{35FFB0DB-05E7-4329-B490-2D2D046274F6}"/>
                  </a:ext>
                </a:extLst>
              </p:cNvPr>
              <p:cNvSpPr txBox="1"/>
              <p:nvPr/>
            </p:nvSpPr>
            <p:spPr>
              <a:xfrm>
                <a:off x="3259781" y="1187794"/>
                <a:ext cx="742798" cy="784830"/>
              </a:xfrm>
              <a:prstGeom prst="rect">
                <a:avLst/>
              </a:prstGeom>
              <a:noFill/>
            </p:spPr>
            <p:txBody>
              <a:bodyPr wrap="square" rtlCol="0" anchor="ctr">
                <a:spAutoFit/>
              </a:bodyPr>
              <a:lstStyle/>
              <a:p>
                <a:pPr algn="ctr"/>
                <a:r>
                  <a:rPr lang="en-US" sz="4500" dirty="0">
                    <a:latin typeface="FontAwesome" charset="0"/>
                    <a:ea typeface="FontAwesome" charset="0"/>
                    <a:cs typeface="FontAwesome" charset="0"/>
                  </a:rPr>
                  <a:t></a:t>
                </a:r>
              </a:p>
            </p:txBody>
          </p:sp>
          <p:sp>
            <p:nvSpPr>
              <p:cNvPr id="31" name="TextBox 30">
                <a:extLst>
                  <a:ext uri="{FF2B5EF4-FFF2-40B4-BE49-F238E27FC236}">
                    <a16:creationId xmlns:a16="http://schemas.microsoft.com/office/drawing/2014/main" id="{68F254A2-EB4B-4D56-AC30-A0E8D003FB9A}"/>
                  </a:ext>
                </a:extLst>
              </p:cNvPr>
              <p:cNvSpPr txBox="1"/>
              <p:nvPr/>
            </p:nvSpPr>
            <p:spPr>
              <a:xfrm>
                <a:off x="6049148" y="1195795"/>
                <a:ext cx="693420" cy="784830"/>
              </a:xfrm>
              <a:prstGeom prst="rect">
                <a:avLst/>
              </a:prstGeom>
              <a:noFill/>
            </p:spPr>
            <p:txBody>
              <a:bodyPr wrap="square" rtlCol="0" anchor="ctr">
                <a:spAutoFit/>
              </a:bodyPr>
              <a:lstStyle/>
              <a:p>
                <a:pPr algn="ctr"/>
                <a:r>
                  <a:rPr lang="en-US" sz="4500" dirty="0">
                    <a:solidFill>
                      <a:srgbClr val="FEFEFE"/>
                    </a:solidFill>
                    <a:latin typeface="FontAwesome" charset="0"/>
                    <a:ea typeface="FontAwesome" charset="0"/>
                    <a:cs typeface="FontAwesome" charset="0"/>
                  </a:rPr>
                  <a:t></a:t>
                </a:r>
              </a:p>
            </p:txBody>
          </p:sp>
          <p:sp>
            <p:nvSpPr>
              <p:cNvPr id="32" name="TextBox 31">
                <a:extLst>
                  <a:ext uri="{FF2B5EF4-FFF2-40B4-BE49-F238E27FC236}">
                    <a16:creationId xmlns:a16="http://schemas.microsoft.com/office/drawing/2014/main" id="{6E7A99FC-7CD1-48E8-B3C6-3E67E8C7EBEA}"/>
                  </a:ext>
                </a:extLst>
              </p:cNvPr>
              <p:cNvSpPr txBox="1"/>
              <p:nvPr/>
            </p:nvSpPr>
            <p:spPr>
              <a:xfrm>
                <a:off x="4569748" y="1157323"/>
                <a:ext cx="862847" cy="861774"/>
              </a:xfrm>
              <a:prstGeom prst="rect">
                <a:avLst/>
              </a:prstGeom>
              <a:noFill/>
            </p:spPr>
            <p:txBody>
              <a:bodyPr wrap="square" rtlCol="0" anchor="ctr">
                <a:spAutoFit/>
              </a:bodyPr>
              <a:lstStyle/>
              <a:p>
                <a:pPr algn="ctr"/>
                <a:r>
                  <a:rPr lang="en-US" sz="5000" dirty="0">
                    <a:solidFill>
                      <a:srgbClr val="FEFEFE"/>
                    </a:solidFill>
                    <a:latin typeface="FontAwesome" charset="0"/>
                    <a:ea typeface="FontAwesome" charset="0"/>
                    <a:cs typeface="FontAwesome" charset="0"/>
                  </a:rPr>
                  <a:t></a:t>
                </a:r>
              </a:p>
            </p:txBody>
          </p:sp>
        </p:grpSp>
        <p:grpSp>
          <p:nvGrpSpPr>
            <p:cNvPr id="4" name="Group 3">
              <a:extLst>
                <a:ext uri="{FF2B5EF4-FFF2-40B4-BE49-F238E27FC236}">
                  <a16:creationId xmlns:a16="http://schemas.microsoft.com/office/drawing/2014/main" id="{A16A1E83-E704-47DE-82AA-6EDDE5C5BD53}"/>
                </a:ext>
              </a:extLst>
            </p:cNvPr>
            <p:cNvGrpSpPr/>
            <p:nvPr/>
          </p:nvGrpSpPr>
          <p:grpSpPr>
            <a:xfrm>
              <a:off x="1144739" y="4202431"/>
              <a:ext cx="9902523" cy="1076846"/>
              <a:chOff x="1144738" y="4038623"/>
              <a:chExt cx="9902523" cy="1076846"/>
            </a:xfrm>
          </p:grpSpPr>
          <p:sp>
            <p:nvSpPr>
              <p:cNvPr id="18" name="TextBox 17">
                <a:extLst>
                  <a:ext uri="{FF2B5EF4-FFF2-40B4-BE49-F238E27FC236}">
                    <a16:creationId xmlns:a16="http://schemas.microsoft.com/office/drawing/2014/main" id="{61082874-B1CF-49B6-8197-A22781AC3BD7}"/>
                  </a:ext>
                </a:extLst>
              </p:cNvPr>
              <p:cNvSpPr txBox="1"/>
              <p:nvPr/>
            </p:nvSpPr>
            <p:spPr>
              <a:xfrm>
                <a:off x="1287842" y="4038623"/>
                <a:ext cx="2104571" cy="369332"/>
              </a:xfrm>
              <a:prstGeom prst="rect">
                <a:avLst/>
              </a:prstGeom>
              <a:noFill/>
            </p:spPr>
            <p:txBody>
              <a:bodyPr wrap="square" rtlCol="0">
                <a:spAutoFit/>
              </a:bodyPr>
              <a:lstStyle/>
              <a:p>
                <a:pPr algn="ctr"/>
                <a:r>
                  <a:rPr lang="en-US" b="1" dirty="0">
                    <a:solidFill>
                      <a:schemeClr val="accent4"/>
                    </a:solidFill>
                    <a:latin typeface="Roboto Slab" pitchFamily="2" charset="0"/>
                    <a:ea typeface="Roboto Slab" pitchFamily="2" charset="0"/>
                  </a:rPr>
                  <a:t>Some Text</a:t>
                </a:r>
              </a:p>
            </p:txBody>
          </p:sp>
          <p:sp>
            <p:nvSpPr>
              <p:cNvPr id="19" name="TextBox 18">
                <a:extLst>
                  <a:ext uri="{FF2B5EF4-FFF2-40B4-BE49-F238E27FC236}">
                    <a16:creationId xmlns:a16="http://schemas.microsoft.com/office/drawing/2014/main" id="{1FE27115-94C2-49DB-B94F-483D66409937}"/>
                  </a:ext>
                </a:extLst>
              </p:cNvPr>
              <p:cNvSpPr txBox="1"/>
              <p:nvPr/>
            </p:nvSpPr>
            <p:spPr>
              <a:xfrm>
                <a:off x="1144738" y="4446055"/>
                <a:ext cx="2390778" cy="669414"/>
              </a:xfrm>
              <a:prstGeom prst="rect">
                <a:avLst/>
              </a:prstGeom>
              <a:noFill/>
            </p:spPr>
            <p:txBody>
              <a:bodyPr wrap="square" rtlCol="0">
                <a:spAutoFit/>
              </a:bodyPr>
              <a:lstStyle/>
              <a:p>
                <a:pPr algn="ctr">
                  <a:lnSpc>
                    <a:spcPts val="1500"/>
                  </a:lnSpc>
                </a:pPr>
                <a:r>
                  <a:rPr lang="en-US" sz="1000" dirty="0">
                    <a:solidFill>
                      <a:schemeClr val="tx1">
                        <a:lumMod val="50000"/>
                        <a:lumOff val="50000"/>
                      </a:schemeClr>
                    </a:solidFill>
                    <a:latin typeface="Roboto Slab" pitchFamily="2" charset="0"/>
                    <a:ea typeface="Roboto Slab" pitchFamily="2" charset="0"/>
                  </a:rPr>
                  <a:t>industry's standard dummy text to ever since the 1500s, when</a:t>
                </a:r>
              </a:p>
              <a:p>
                <a:pPr algn="ctr">
                  <a:lnSpc>
                    <a:spcPts val="1500"/>
                  </a:lnSpc>
                </a:pPr>
                <a:r>
                  <a:rPr lang="en-US" sz="1000" dirty="0">
                    <a:solidFill>
                      <a:schemeClr val="tx1">
                        <a:lumMod val="50000"/>
                        <a:lumOff val="50000"/>
                      </a:schemeClr>
                    </a:solidFill>
                    <a:latin typeface="Roboto Slab" pitchFamily="2" charset="0"/>
                    <a:ea typeface="Roboto Slab" pitchFamily="2" charset="0"/>
                  </a:rPr>
                  <a:t>specimen book.</a:t>
                </a:r>
              </a:p>
            </p:txBody>
          </p:sp>
          <p:sp>
            <p:nvSpPr>
              <p:cNvPr id="20" name="TextBox 19">
                <a:extLst>
                  <a:ext uri="{FF2B5EF4-FFF2-40B4-BE49-F238E27FC236}">
                    <a16:creationId xmlns:a16="http://schemas.microsoft.com/office/drawing/2014/main" id="{37F08020-3DAB-4D1F-9F8C-581D7408034E}"/>
                  </a:ext>
                </a:extLst>
              </p:cNvPr>
              <p:cNvSpPr txBox="1"/>
              <p:nvPr/>
            </p:nvSpPr>
            <p:spPr>
              <a:xfrm>
                <a:off x="3791757" y="4038623"/>
                <a:ext cx="2104571" cy="369332"/>
              </a:xfrm>
              <a:prstGeom prst="rect">
                <a:avLst/>
              </a:prstGeom>
              <a:noFill/>
            </p:spPr>
            <p:txBody>
              <a:bodyPr wrap="square" rtlCol="0">
                <a:spAutoFit/>
              </a:bodyPr>
              <a:lstStyle/>
              <a:p>
                <a:pPr algn="ctr"/>
                <a:r>
                  <a:rPr lang="en-US" b="1" dirty="0">
                    <a:solidFill>
                      <a:schemeClr val="accent5"/>
                    </a:solidFill>
                    <a:latin typeface="Roboto Slab" pitchFamily="2" charset="0"/>
                    <a:ea typeface="Roboto Slab" pitchFamily="2" charset="0"/>
                  </a:rPr>
                  <a:t>Some Text</a:t>
                </a:r>
              </a:p>
            </p:txBody>
          </p:sp>
          <p:sp>
            <p:nvSpPr>
              <p:cNvPr id="21" name="TextBox 20">
                <a:extLst>
                  <a:ext uri="{FF2B5EF4-FFF2-40B4-BE49-F238E27FC236}">
                    <a16:creationId xmlns:a16="http://schemas.microsoft.com/office/drawing/2014/main" id="{D4D20B1E-8CC8-4F31-A171-6433DCDA547D}"/>
                  </a:ext>
                </a:extLst>
              </p:cNvPr>
              <p:cNvSpPr txBox="1"/>
              <p:nvPr/>
            </p:nvSpPr>
            <p:spPr>
              <a:xfrm>
                <a:off x="3648653" y="4446055"/>
                <a:ext cx="2390778" cy="669414"/>
              </a:xfrm>
              <a:prstGeom prst="rect">
                <a:avLst/>
              </a:prstGeom>
              <a:noFill/>
            </p:spPr>
            <p:txBody>
              <a:bodyPr wrap="square" rtlCol="0">
                <a:spAutoFit/>
              </a:bodyPr>
              <a:lstStyle/>
              <a:p>
                <a:pPr algn="ctr">
                  <a:lnSpc>
                    <a:spcPts val="1500"/>
                  </a:lnSpc>
                </a:pPr>
                <a:r>
                  <a:rPr lang="en-US" sz="1000" dirty="0">
                    <a:solidFill>
                      <a:schemeClr val="tx1">
                        <a:lumMod val="50000"/>
                        <a:lumOff val="50000"/>
                      </a:schemeClr>
                    </a:solidFill>
                    <a:latin typeface="Roboto Slab" pitchFamily="2" charset="0"/>
                    <a:ea typeface="Roboto Slab" pitchFamily="2" charset="0"/>
                  </a:rPr>
                  <a:t>industry's standard dummy text to ever since the 1500s, when</a:t>
                </a:r>
              </a:p>
              <a:p>
                <a:pPr algn="ctr">
                  <a:lnSpc>
                    <a:spcPts val="1500"/>
                  </a:lnSpc>
                </a:pPr>
                <a:r>
                  <a:rPr lang="en-US" sz="1000" dirty="0">
                    <a:solidFill>
                      <a:schemeClr val="tx1">
                        <a:lumMod val="50000"/>
                        <a:lumOff val="50000"/>
                      </a:schemeClr>
                    </a:solidFill>
                    <a:latin typeface="Roboto Slab" pitchFamily="2" charset="0"/>
                    <a:ea typeface="Roboto Slab" pitchFamily="2" charset="0"/>
                  </a:rPr>
                  <a:t>specimen book.</a:t>
                </a:r>
              </a:p>
            </p:txBody>
          </p:sp>
          <p:sp>
            <p:nvSpPr>
              <p:cNvPr id="22" name="TextBox 21">
                <a:extLst>
                  <a:ext uri="{FF2B5EF4-FFF2-40B4-BE49-F238E27FC236}">
                    <a16:creationId xmlns:a16="http://schemas.microsoft.com/office/drawing/2014/main" id="{FFEB0EB8-9C35-45C6-8575-256EB9BD5677}"/>
                  </a:ext>
                </a:extLst>
              </p:cNvPr>
              <p:cNvSpPr txBox="1"/>
              <p:nvPr/>
            </p:nvSpPr>
            <p:spPr>
              <a:xfrm>
                <a:off x="6295672" y="4038623"/>
                <a:ext cx="2104571" cy="369332"/>
              </a:xfrm>
              <a:prstGeom prst="rect">
                <a:avLst/>
              </a:prstGeom>
              <a:noFill/>
            </p:spPr>
            <p:txBody>
              <a:bodyPr wrap="square" rtlCol="0">
                <a:spAutoFit/>
              </a:bodyPr>
              <a:lstStyle/>
              <a:p>
                <a:pPr algn="ctr"/>
                <a:r>
                  <a:rPr lang="en-US" b="1" dirty="0">
                    <a:solidFill>
                      <a:schemeClr val="bg2">
                        <a:lumMod val="50000"/>
                      </a:schemeClr>
                    </a:solidFill>
                    <a:latin typeface="Roboto Slab" pitchFamily="2" charset="0"/>
                    <a:ea typeface="Roboto Slab" pitchFamily="2" charset="0"/>
                  </a:rPr>
                  <a:t>Some Text</a:t>
                </a:r>
              </a:p>
            </p:txBody>
          </p:sp>
          <p:sp>
            <p:nvSpPr>
              <p:cNvPr id="23" name="TextBox 22">
                <a:extLst>
                  <a:ext uri="{FF2B5EF4-FFF2-40B4-BE49-F238E27FC236}">
                    <a16:creationId xmlns:a16="http://schemas.microsoft.com/office/drawing/2014/main" id="{C4E1F847-5727-498C-9C16-A79FE1D18216}"/>
                  </a:ext>
                </a:extLst>
              </p:cNvPr>
              <p:cNvSpPr txBox="1"/>
              <p:nvPr/>
            </p:nvSpPr>
            <p:spPr>
              <a:xfrm>
                <a:off x="6152568" y="4446055"/>
                <a:ext cx="2390778" cy="669414"/>
              </a:xfrm>
              <a:prstGeom prst="rect">
                <a:avLst/>
              </a:prstGeom>
              <a:noFill/>
            </p:spPr>
            <p:txBody>
              <a:bodyPr wrap="square" rtlCol="0">
                <a:spAutoFit/>
              </a:bodyPr>
              <a:lstStyle/>
              <a:p>
                <a:pPr algn="ctr">
                  <a:lnSpc>
                    <a:spcPts val="1500"/>
                  </a:lnSpc>
                </a:pPr>
                <a:r>
                  <a:rPr lang="en-US" sz="1000" dirty="0">
                    <a:solidFill>
                      <a:schemeClr val="tx1">
                        <a:lumMod val="50000"/>
                        <a:lumOff val="50000"/>
                      </a:schemeClr>
                    </a:solidFill>
                    <a:latin typeface="Roboto Slab" pitchFamily="2" charset="0"/>
                    <a:ea typeface="Roboto Slab" pitchFamily="2" charset="0"/>
                  </a:rPr>
                  <a:t>industry's standard dummy text to ever since the 1500s, when</a:t>
                </a:r>
              </a:p>
              <a:p>
                <a:pPr algn="ctr">
                  <a:lnSpc>
                    <a:spcPts val="1500"/>
                  </a:lnSpc>
                </a:pPr>
                <a:r>
                  <a:rPr lang="en-US" sz="1000" dirty="0">
                    <a:solidFill>
                      <a:schemeClr val="tx1">
                        <a:lumMod val="50000"/>
                        <a:lumOff val="50000"/>
                      </a:schemeClr>
                    </a:solidFill>
                    <a:latin typeface="Roboto Slab" pitchFamily="2" charset="0"/>
                    <a:ea typeface="Roboto Slab" pitchFamily="2" charset="0"/>
                  </a:rPr>
                  <a:t>specimen book.</a:t>
                </a:r>
              </a:p>
            </p:txBody>
          </p:sp>
          <p:sp>
            <p:nvSpPr>
              <p:cNvPr id="24" name="TextBox 23">
                <a:extLst>
                  <a:ext uri="{FF2B5EF4-FFF2-40B4-BE49-F238E27FC236}">
                    <a16:creationId xmlns:a16="http://schemas.microsoft.com/office/drawing/2014/main" id="{8AE85CEE-D3C4-494D-97ED-62CDC2DABFCE}"/>
                  </a:ext>
                </a:extLst>
              </p:cNvPr>
              <p:cNvSpPr txBox="1"/>
              <p:nvPr/>
            </p:nvSpPr>
            <p:spPr>
              <a:xfrm>
                <a:off x="8799587" y="4038623"/>
                <a:ext cx="2104571" cy="369332"/>
              </a:xfrm>
              <a:prstGeom prst="rect">
                <a:avLst/>
              </a:prstGeom>
              <a:noFill/>
            </p:spPr>
            <p:txBody>
              <a:bodyPr wrap="square" rtlCol="0">
                <a:spAutoFit/>
              </a:bodyPr>
              <a:lstStyle/>
              <a:p>
                <a:pPr algn="ctr"/>
                <a:r>
                  <a:rPr lang="en-US" b="1" dirty="0">
                    <a:solidFill>
                      <a:schemeClr val="bg2">
                        <a:lumMod val="40000"/>
                        <a:lumOff val="60000"/>
                      </a:schemeClr>
                    </a:solidFill>
                    <a:latin typeface="Roboto Slab" pitchFamily="2" charset="0"/>
                    <a:ea typeface="Roboto Slab" pitchFamily="2" charset="0"/>
                  </a:rPr>
                  <a:t>Some Text</a:t>
                </a:r>
              </a:p>
            </p:txBody>
          </p:sp>
          <p:sp>
            <p:nvSpPr>
              <p:cNvPr id="33" name="TextBox 32">
                <a:extLst>
                  <a:ext uri="{FF2B5EF4-FFF2-40B4-BE49-F238E27FC236}">
                    <a16:creationId xmlns:a16="http://schemas.microsoft.com/office/drawing/2014/main" id="{A7F16D8E-48C6-42BE-B724-03232EC8D140}"/>
                  </a:ext>
                </a:extLst>
              </p:cNvPr>
              <p:cNvSpPr txBox="1"/>
              <p:nvPr/>
            </p:nvSpPr>
            <p:spPr>
              <a:xfrm>
                <a:off x="8656483" y="4446055"/>
                <a:ext cx="2390778" cy="669414"/>
              </a:xfrm>
              <a:prstGeom prst="rect">
                <a:avLst/>
              </a:prstGeom>
              <a:noFill/>
            </p:spPr>
            <p:txBody>
              <a:bodyPr wrap="square" rtlCol="0">
                <a:spAutoFit/>
              </a:bodyPr>
              <a:lstStyle/>
              <a:p>
                <a:pPr algn="ctr">
                  <a:lnSpc>
                    <a:spcPts val="1500"/>
                  </a:lnSpc>
                </a:pPr>
                <a:r>
                  <a:rPr lang="en-US" sz="1000" dirty="0">
                    <a:solidFill>
                      <a:schemeClr val="tx1">
                        <a:lumMod val="50000"/>
                        <a:lumOff val="50000"/>
                      </a:schemeClr>
                    </a:solidFill>
                    <a:latin typeface="Roboto Slab" pitchFamily="2" charset="0"/>
                    <a:ea typeface="Roboto Slab" pitchFamily="2" charset="0"/>
                  </a:rPr>
                  <a:t>industry's standard dummy text to ever since the 1500s, when</a:t>
                </a:r>
              </a:p>
              <a:p>
                <a:pPr algn="ctr">
                  <a:lnSpc>
                    <a:spcPts val="1500"/>
                  </a:lnSpc>
                </a:pPr>
                <a:r>
                  <a:rPr lang="en-US" sz="1000" dirty="0">
                    <a:solidFill>
                      <a:schemeClr val="tx1">
                        <a:lumMod val="50000"/>
                        <a:lumOff val="50000"/>
                      </a:schemeClr>
                    </a:solidFill>
                    <a:latin typeface="Roboto Slab" pitchFamily="2" charset="0"/>
                    <a:ea typeface="Roboto Slab" pitchFamily="2" charset="0"/>
                  </a:rPr>
                  <a:t>specimen book.</a:t>
                </a:r>
              </a:p>
            </p:txBody>
          </p:sp>
        </p:grpSp>
      </p:grpSp>
    </p:spTree>
    <p:extLst>
      <p:ext uri="{BB962C8B-B14F-4D97-AF65-F5344CB8AC3E}">
        <p14:creationId xmlns:p14="http://schemas.microsoft.com/office/powerpoint/2010/main" val="16905249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a:extLst>
              <a:ext uri="{FF2B5EF4-FFF2-40B4-BE49-F238E27FC236}">
                <a16:creationId xmlns:a16="http://schemas.microsoft.com/office/drawing/2014/main" id="{5EF935D9-FAF9-4887-8DA6-13C7FD16B7A6}"/>
              </a:ext>
            </a:extLst>
          </p:cNvPr>
          <p:cNvPicPr>
            <a:picLocks noGrp="1" noChangeAspect="1"/>
          </p:cNvPicPr>
          <p:nvPr>
            <p:ph type="pic" sz="quarter" idx="17"/>
          </p:nvPr>
        </p:nvPicPr>
        <p:blipFill>
          <a:blip r:embed="rId2">
            <a:extLst>
              <a:ext uri="{28A0092B-C50C-407E-A947-70E740481C1C}">
                <a14:useLocalDpi xmlns:a14="http://schemas.microsoft.com/office/drawing/2010/main" val="0"/>
              </a:ext>
            </a:extLst>
          </a:blip>
          <a:srcRect l="17670" r="17670"/>
          <a:stretch>
            <a:fillRect/>
          </a:stretch>
        </p:blipFill>
        <p:spPr/>
      </p:pic>
      <p:pic>
        <p:nvPicPr>
          <p:cNvPr id="20" name="Picture Placeholder 19">
            <a:extLst>
              <a:ext uri="{FF2B5EF4-FFF2-40B4-BE49-F238E27FC236}">
                <a16:creationId xmlns:a16="http://schemas.microsoft.com/office/drawing/2014/main" id="{6B181616-F7B4-45D2-AC40-C1B914BE9103}"/>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21259" r="21259"/>
          <a:stretch>
            <a:fillRect/>
          </a:stretch>
        </p:blipFill>
        <p:spPr/>
      </p:pic>
      <p:pic>
        <p:nvPicPr>
          <p:cNvPr id="26" name="Picture Placeholder 25">
            <a:extLst>
              <a:ext uri="{FF2B5EF4-FFF2-40B4-BE49-F238E27FC236}">
                <a16:creationId xmlns:a16="http://schemas.microsoft.com/office/drawing/2014/main" id="{DD521BF9-E5C6-4786-8A1D-256297A5986C}"/>
              </a:ext>
            </a:extLst>
          </p:cNvPr>
          <p:cNvPicPr>
            <a:picLocks noGrp="1" noChangeAspect="1"/>
          </p:cNvPicPr>
          <p:nvPr>
            <p:ph type="pic" sz="quarter" idx="18"/>
          </p:nvPr>
        </p:nvPicPr>
        <p:blipFill>
          <a:blip r:embed="rId4">
            <a:extLst>
              <a:ext uri="{28A0092B-C50C-407E-A947-70E740481C1C}">
                <a14:useLocalDpi xmlns:a14="http://schemas.microsoft.com/office/drawing/2010/main" val="0"/>
              </a:ext>
            </a:extLst>
          </a:blip>
          <a:srcRect l="21263" r="21263"/>
          <a:stretch>
            <a:fillRect/>
          </a:stretch>
        </p:blipFill>
        <p:spPr/>
      </p:pic>
      <p:pic>
        <p:nvPicPr>
          <p:cNvPr id="18" name="Picture Placeholder 17">
            <a:extLst>
              <a:ext uri="{FF2B5EF4-FFF2-40B4-BE49-F238E27FC236}">
                <a16:creationId xmlns:a16="http://schemas.microsoft.com/office/drawing/2014/main" id="{9989B0AC-73E6-4A27-A055-95F35A1E62BD}"/>
              </a:ext>
            </a:extLst>
          </p:cNvPr>
          <p:cNvPicPr>
            <a:picLocks noGrp="1" noChangeAspect="1"/>
          </p:cNvPicPr>
          <p:nvPr>
            <p:ph type="pic" sz="quarter" idx="15"/>
          </p:nvPr>
        </p:nvPicPr>
        <p:blipFill>
          <a:blip r:embed="rId5">
            <a:extLst>
              <a:ext uri="{28A0092B-C50C-407E-A947-70E740481C1C}">
                <a14:useLocalDpi xmlns:a14="http://schemas.microsoft.com/office/drawing/2010/main" val="0"/>
              </a:ext>
            </a:extLst>
          </a:blip>
          <a:srcRect l="21263" r="21263"/>
          <a:stretch>
            <a:fillRect/>
          </a:stretch>
        </p:blipFill>
        <p:spPr/>
      </p:pic>
      <p:sp>
        <p:nvSpPr>
          <p:cNvPr id="3" name="Subtitle 2">
            <a:extLst>
              <a:ext uri="{FF2B5EF4-FFF2-40B4-BE49-F238E27FC236}">
                <a16:creationId xmlns:a16="http://schemas.microsoft.com/office/drawing/2014/main" id="{81AE818F-B0FC-4D6B-B562-FBE9FE647DAF}"/>
              </a:ext>
            </a:extLst>
          </p:cNvPr>
          <p:cNvSpPr>
            <a:spLocks noGrp="1"/>
          </p:cNvSpPr>
          <p:nvPr>
            <p:ph type="subTitle" idx="4294967295"/>
          </p:nvPr>
        </p:nvSpPr>
        <p:spPr>
          <a:xfrm>
            <a:off x="838200" y="1052513"/>
            <a:ext cx="10515600" cy="190500"/>
          </a:xfrm>
        </p:spPr>
        <p:txBody>
          <a:bodyPr>
            <a:noAutofit/>
          </a:bodyPr>
          <a:lstStyle/>
          <a:p>
            <a:pPr marL="0" indent="0" algn="ctr">
              <a:buNone/>
            </a:pPr>
            <a:r>
              <a:rPr lang="en-US" sz="1000" dirty="0">
                <a:solidFill>
                  <a:schemeClr val="tx1">
                    <a:lumMod val="50000"/>
                    <a:lumOff val="50000"/>
                  </a:schemeClr>
                </a:solidFill>
                <a:latin typeface="Roboto Slab" pitchFamily="2" charset="0"/>
                <a:ea typeface="Roboto Slab" pitchFamily="2" charset="0"/>
                <a:cs typeface="Montserrat Light" charset="0"/>
              </a:rPr>
              <a:t>The example text goes here with your own detailed summery. Loren opium dolor sit amen example text line.</a:t>
            </a:r>
            <a:endParaRPr lang="en-US" sz="1000" dirty="0">
              <a:solidFill>
                <a:schemeClr val="tx1">
                  <a:lumMod val="50000"/>
                  <a:lumOff val="50000"/>
                </a:schemeClr>
              </a:solidFill>
              <a:latin typeface="Roboto Slab" pitchFamily="2" charset="0"/>
              <a:ea typeface="Roboto Slab" pitchFamily="2" charset="0"/>
            </a:endParaRPr>
          </a:p>
        </p:txBody>
      </p:sp>
      <p:sp>
        <p:nvSpPr>
          <p:cNvPr id="2" name="Title 1">
            <a:extLst>
              <a:ext uri="{FF2B5EF4-FFF2-40B4-BE49-F238E27FC236}">
                <a16:creationId xmlns:a16="http://schemas.microsoft.com/office/drawing/2014/main" id="{1AFA534D-EDE0-4978-BF38-8948E1F231AC}"/>
              </a:ext>
            </a:extLst>
          </p:cNvPr>
          <p:cNvSpPr>
            <a:spLocks noGrp="1"/>
          </p:cNvSpPr>
          <p:nvPr>
            <p:ph type="title" idx="4294967295"/>
          </p:nvPr>
        </p:nvSpPr>
        <p:spPr>
          <a:xfrm>
            <a:off x="838200" y="476250"/>
            <a:ext cx="10515600" cy="611188"/>
          </a:xfrm>
        </p:spPr>
        <p:txBody>
          <a:bodyPr/>
          <a:lstStyle/>
          <a:p>
            <a:r>
              <a:rPr lang="en-US" dirty="0">
                <a:solidFill>
                  <a:schemeClr val="bg2"/>
                </a:solidFill>
                <a:latin typeface="Roboto Slab" pitchFamily="2" charset="0"/>
                <a:ea typeface="Roboto Slab" pitchFamily="2" charset="0"/>
              </a:rPr>
              <a:t>Company </a:t>
            </a:r>
            <a:r>
              <a:rPr lang="en-US" dirty="0">
                <a:solidFill>
                  <a:schemeClr val="accent4"/>
                </a:solidFill>
                <a:latin typeface="Roboto Slab" pitchFamily="2" charset="0"/>
                <a:ea typeface="Roboto Slab" pitchFamily="2" charset="0"/>
              </a:rPr>
              <a:t>Service</a:t>
            </a:r>
          </a:p>
        </p:txBody>
      </p:sp>
      <p:sp>
        <p:nvSpPr>
          <p:cNvPr id="79" name="TextBox 78">
            <a:extLst>
              <a:ext uri="{FF2B5EF4-FFF2-40B4-BE49-F238E27FC236}">
                <a16:creationId xmlns:a16="http://schemas.microsoft.com/office/drawing/2014/main" id="{2A4138E8-FFEF-4314-8D05-1A9D346CA5D5}"/>
              </a:ext>
            </a:extLst>
          </p:cNvPr>
          <p:cNvSpPr txBox="1"/>
          <p:nvPr/>
        </p:nvSpPr>
        <p:spPr>
          <a:xfrm>
            <a:off x="1287842" y="4381523"/>
            <a:ext cx="2104571" cy="369332"/>
          </a:xfrm>
          <a:prstGeom prst="rect">
            <a:avLst/>
          </a:prstGeom>
          <a:noFill/>
        </p:spPr>
        <p:txBody>
          <a:bodyPr wrap="square" rtlCol="0">
            <a:spAutoFit/>
          </a:bodyPr>
          <a:lstStyle/>
          <a:p>
            <a:pPr algn="ctr"/>
            <a:r>
              <a:rPr lang="en-US" b="1" dirty="0">
                <a:solidFill>
                  <a:schemeClr val="accent4"/>
                </a:solidFill>
                <a:latin typeface="Roboto Slab" pitchFamily="2" charset="0"/>
                <a:ea typeface="Roboto Slab" pitchFamily="2" charset="0"/>
              </a:rPr>
              <a:t>Some Text</a:t>
            </a:r>
          </a:p>
        </p:txBody>
      </p:sp>
      <p:sp>
        <p:nvSpPr>
          <p:cNvPr id="80" name="TextBox 79">
            <a:extLst>
              <a:ext uri="{FF2B5EF4-FFF2-40B4-BE49-F238E27FC236}">
                <a16:creationId xmlns:a16="http://schemas.microsoft.com/office/drawing/2014/main" id="{2E768983-236A-4A25-9FF9-8B5558C665B8}"/>
              </a:ext>
            </a:extLst>
          </p:cNvPr>
          <p:cNvSpPr txBox="1"/>
          <p:nvPr/>
        </p:nvSpPr>
        <p:spPr>
          <a:xfrm>
            <a:off x="1144738" y="4788955"/>
            <a:ext cx="2390778" cy="669414"/>
          </a:xfrm>
          <a:prstGeom prst="rect">
            <a:avLst/>
          </a:prstGeom>
          <a:noFill/>
        </p:spPr>
        <p:txBody>
          <a:bodyPr wrap="square" rtlCol="0">
            <a:spAutoFit/>
          </a:bodyPr>
          <a:lstStyle/>
          <a:p>
            <a:pPr algn="ctr">
              <a:lnSpc>
                <a:spcPts val="1500"/>
              </a:lnSpc>
            </a:pPr>
            <a:r>
              <a:rPr lang="en-US" sz="1000" dirty="0">
                <a:solidFill>
                  <a:schemeClr val="tx1">
                    <a:lumMod val="50000"/>
                    <a:lumOff val="50000"/>
                  </a:schemeClr>
                </a:solidFill>
                <a:latin typeface="Roboto Slab" pitchFamily="2" charset="0"/>
                <a:ea typeface="Roboto Slab" pitchFamily="2" charset="0"/>
              </a:rPr>
              <a:t>industry's standard dummy text to ever since the 1500s, when</a:t>
            </a:r>
          </a:p>
          <a:p>
            <a:pPr algn="ctr">
              <a:lnSpc>
                <a:spcPts val="1500"/>
              </a:lnSpc>
            </a:pPr>
            <a:r>
              <a:rPr lang="en-US" sz="1000" dirty="0">
                <a:solidFill>
                  <a:schemeClr val="tx1">
                    <a:lumMod val="50000"/>
                    <a:lumOff val="50000"/>
                  </a:schemeClr>
                </a:solidFill>
                <a:latin typeface="Roboto Slab" pitchFamily="2" charset="0"/>
                <a:ea typeface="Roboto Slab" pitchFamily="2" charset="0"/>
              </a:rPr>
              <a:t>specimen book.</a:t>
            </a:r>
          </a:p>
        </p:txBody>
      </p:sp>
      <p:sp>
        <p:nvSpPr>
          <p:cNvPr id="84" name="TextBox 83">
            <a:extLst>
              <a:ext uri="{FF2B5EF4-FFF2-40B4-BE49-F238E27FC236}">
                <a16:creationId xmlns:a16="http://schemas.microsoft.com/office/drawing/2014/main" id="{07F6DD4A-840C-4054-9EC3-2CED29838022}"/>
              </a:ext>
            </a:extLst>
          </p:cNvPr>
          <p:cNvSpPr txBox="1"/>
          <p:nvPr/>
        </p:nvSpPr>
        <p:spPr>
          <a:xfrm>
            <a:off x="3791757" y="4381523"/>
            <a:ext cx="2104571" cy="369332"/>
          </a:xfrm>
          <a:prstGeom prst="rect">
            <a:avLst/>
          </a:prstGeom>
          <a:noFill/>
        </p:spPr>
        <p:txBody>
          <a:bodyPr wrap="square" rtlCol="0">
            <a:spAutoFit/>
          </a:bodyPr>
          <a:lstStyle/>
          <a:p>
            <a:pPr algn="ctr"/>
            <a:r>
              <a:rPr lang="en-US" b="1" dirty="0">
                <a:solidFill>
                  <a:schemeClr val="accent5"/>
                </a:solidFill>
                <a:latin typeface="Roboto Slab" pitchFamily="2" charset="0"/>
                <a:ea typeface="Roboto Slab" pitchFamily="2" charset="0"/>
              </a:rPr>
              <a:t>Some Text</a:t>
            </a:r>
          </a:p>
        </p:txBody>
      </p:sp>
      <p:sp>
        <p:nvSpPr>
          <p:cNvPr id="85" name="TextBox 84">
            <a:extLst>
              <a:ext uri="{FF2B5EF4-FFF2-40B4-BE49-F238E27FC236}">
                <a16:creationId xmlns:a16="http://schemas.microsoft.com/office/drawing/2014/main" id="{8C021118-2EEB-4270-A439-216D89A054F2}"/>
              </a:ext>
            </a:extLst>
          </p:cNvPr>
          <p:cNvSpPr txBox="1"/>
          <p:nvPr/>
        </p:nvSpPr>
        <p:spPr>
          <a:xfrm>
            <a:off x="3648653" y="4788955"/>
            <a:ext cx="2390778" cy="669414"/>
          </a:xfrm>
          <a:prstGeom prst="rect">
            <a:avLst/>
          </a:prstGeom>
          <a:noFill/>
        </p:spPr>
        <p:txBody>
          <a:bodyPr wrap="square" rtlCol="0">
            <a:spAutoFit/>
          </a:bodyPr>
          <a:lstStyle/>
          <a:p>
            <a:pPr algn="ctr">
              <a:lnSpc>
                <a:spcPts val="1500"/>
              </a:lnSpc>
            </a:pPr>
            <a:r>
              <a:rPr lang="en-US" sz="1000" dirty="0">
                <a:solidFill>
                  <a:schemeClr val="tx1">
                    <a:lumMod val="50000"/>
                    <a:lumOff val="50000"/>
                  </a:schemeClr>
                </a:solidFill>
                <a:latin typeface="Roboto Slab" pitchFamily="2" charset="0"/>
                <a:ea typeface="Roboto Slab" pitchFamily="2" charset="0"/>
              </a:rPr>
              <a:t>industry's standard dummy text to ever since the 1500s, when</a:t>
            </a:r>
          </a:p>
          <a:p>
            <a:pPr algn="ctr">
              <a:lnSpc>
                <a:spcPts val="1500"/>
              </a:lnSpc>
            </a:pPr>
            <a:r>
              <a:rPr lang="en-US" sz="1000" dirty="0">
                <a:solidFill>
                  <a:schemeClr val="tx1">
                    <a:lumMod val="50000"/>
                    <a:lumOff val="50000"/>
                  </a:schemeClr>
                </a:solidFill>
                <a:latin typeface="Roboto Slab" pitchFamily="2" charset="0"/>
                <a:ea typeface="Roboto Slab" pitchFamily="2" charset="0"/>
              </a:rPr>
              <a:t>specimen book.</a:t>
            </a:r>
          </a:p>
        </p:txBody>
      </p:sp>
      <p:sp>
        <p:nvSpPr>
          <p:cNvPr id="89" name="TextBox 88">
            <a:extLst>
              <a:ext uri="{FF2B5EF4-FFF2-40B4-BE49-F238E27FC236}">
                <a16:creationId xmlns:a16="http://schemas.microsoft.com/office/drawing/2014/main" id="{593336A6-0AF2-4AF5-BB17-60B80C72A0C4}"/>
              </a:ext>
            </a:extLst>
          </p:cNvPr>
          <p:cNvSpPr txBox="1"/>
          <p:nvPr/>
        </p:nvSpPr>
        <p:spPr>
          <a:xfrm>
            <a:off x="6295672" y="4381523"/>
            <a:ext cx="2104571" cy="369332"/>
          </a:xfrm>
          <a:prstGeom prst="rect">
            <a:avLst/>
          </a:prstGeom>
          <a:noFill/>
        </p:spPr>
        <p:txBody>
          <a:bodyPr wrap="square" rtlCol="0">
            <a:spAutoFit/>
          </a:bodyPr>
          <a:lstStyle/>
          <a:p>
            <a:pPr algn="ctr"/>
            <a:r>
              <a:rPr lang="en-US" b="1" dirty="0">
                <a:solidFill>
                  <a:schemeClr val="bg2">
                    <a:lumMod val="50000"/>
                  </a:schemeClr>
                </a:solidFill>
                <a:latin typeface="Roboto Slab" pitchFamily="2" charset="0"/>
                <a:ea typeface="Roboto Slab" pitchFamily="2" charset="0"/>
              </a:rPr>
              <a:t>Some Text</a:t>
            </a:r>
          </a:p>
        </p:txBody>
      </p:sp>
      <p:sp>
        <p:nvSpPr>
          <p:cNvPr id="90" name="TextBox 89">
            <a:extLst>
              <a:ext uri="{FF2B5EF4-FFF2-40B4-BE49-F238E27FC236}">
                <a16:creationId xmlns:a16="http://schemas.microsoft.com/office/drawing/2014/main" id="{361436DA-4504-472A-8001-02A2208303DB}"/>
              </a:ext>
            </a:extLst>
          </p:cNvPr>
          <p:cNvSpPr txBox="1"/>
          <p:nvPr/>
        </p:nvSpPr>
        <p:spPr>
          <a:xfrm>
            <a:off x="6152568" y="4788955"/>
            <a:ext cx="2390778" cy="669414"/>
          </a:xfrm>
          <a:prstGeom prst="rect">
            <a:avLst/>
          </a:prstGeom>
          <a:noFill/>
        </p:spPr>
        <p:txBody>
          <a:bodyPr wrap="square" rtlCol="0">
            <a:spAutoFit/>
          </a:bodyPr>
          <a:lstStyle/>
          <a:p>
            <a:pPr algn="ctr">
              <a:lnSpc>
                <a:spcPts val="1500"/>
              </a:lnSpc>
            </a:pPr>
            <a:r>
              <a:rPr lang="en-US" sz="1000" dirty="0">
                <a:solidFill>
                  <a:schemeClr val="tx1">
                    <a:lumMod val="50000"/>
                    <a:lumOff val="50000"/>
                  </a:schemeClr>
                </a:solidFill>
                <a:latin typeface="Roboto Slab" pitchFamily="2" charset="0"/>
                <a:ea typeface="Roboto Slab" pitchFamily="2" charset="0"/>
              </a:rPr>
              <a:t>industry's standard dummy text to ever since the 1500s, when</a:t>
            </a:r>
          </a:p>
          <a:p>
            <a:pPr algn="ctr">
              <a:lnSpc>
                <a:spcPts val="1500"/>
              </a:lnSpc>
            </a:pPr>
            <a:r>
              <a:rPr lang="en-US" sz="1000" dirty="0">
                <a:solidFill>
                  <a:schemeClr val="tx1">
                    <a:lumMod val="50000"/>
                    <a:lumOff val="50000"/>
                  </a:schemeClr>
                </a:solidFill>
                <a:latin typeface="Roboto Slab" pitchFamily="2" charset="0"/>
                <a:ea typeface="Roboto Slab" pitchFamily="2" charset="0"/>
              </a:rPr>
              <a:t>specimen book.</a:t>
            </a:r>
          </a:p>
        </p:txBody>
      </p:sp>
      <p:sp>
        <p:nvSpPr>
          <p:cNvPr id="94" name="TextBox 93">
            <a:extLst>
              <a:ext uri="{FF2B5EF4-FFF2-40B4-BE49-F238E27FC236}">
                <a16:creationId xmlns:a16="http://schemas.microsoft.com/office/drawing/2014/main" id="{B962FEC5-1CDD-460C-8B00-CD0033DC4495}"/>
              </a:ext>
            </a:extLst>
          </p:cNvPr>
          <p:cNvSpPr txBox="1"/>
          <p:nvPr/>
        </p:nvSpPr>
        <p:spPr>
          <a:xfrm>
            <a:off x="8799587" y="4381523"/>
            <a:ext cx="2104571" cy="369332"/>
          </a:xfrm>
          <a:prstGeom prst="rect">
            <a:avLst/>
          </a:prstGeom>
          <a:noFill/>
        </p:spPr>
        <p:txBody>
          <a:bodyPr wrap="square" rtlCol="0">
            <a:spAutoFit/>
          </a:bodyPr>
          <a:lstStyle/>
          <a:p>
            <a:pPr algn="ctr"/>
            <a:r>
              <a:rPr lang="en-US" b="1" dirty="0">
                <a:solidFill>
                  <a:schemeClr val="bg2">
                    <a:lumMod val="40000"/>
                    <a:lumOff val="60000"/>
                  </a:schemeClr>
                </a:solidFill>
                <a:latin typeface="Roboto Slab" pitchFamily="2" charset="0"/>
                <a:ea typeface="Roboto Slab" pitchFamily="2" charset="0"/>
              </a:rPr>
              <a:t>Some Text</a:t>
            </a:r>
          </a:p>
        </p:txBody>
      </p:sp>
      <p:sp>
        <p:nvSpPr>
          <p:cNvPr id="95" name="TextBox 94">
            <a:extLst>
              <a:ext uri="{FF2B5EF4-FFF2-40B4-BE49-F238E27FC236}">
                <a16:creationId xmlns:a16="http://schemas.microsoft.com/office/drawing/2014/main" id="{2D31E383-0E1A-4FD6-B998-99D51EB687EC}"/>
              </a:ext>
            </a:extLst>
          </p:cNvPr>
          <p:cNvSpPr txBox="1"/>
          <p:nvPr/>
        </p:nvSpPr>
        <p:spPr>
          <a:xfrm>
            <a:off x="8656483" y="4788955"/>
            <a:ext cx="2390778" cy="669414"/>
          </a:xfrm>
          <a:prstGeom prst="rect">
            <a:avLst/>
          </a:prstGeom>
          <a:noFill/>
        </p:spPr>
        <p:txBody>
          <a:bodyPr wrap="square" rtlCol="0">
            <a:spAutoFit/>
          </a:bodyPr>
          <a:lstStyle/>
          <a:p>
            <a:pPr algn="ctr">
              <a:lnSpc>
                <a:spcPts val="1500"/>
              </a:lnSpc>
            </a:pPr>
            <a:r>
              <a:rPr lang="en-US" sz="1000" dirty="0">
                <a:solidFill>
                  <a:schemeClr val="tx1">
                    <a:lumMod val="50000"/>
                    <a:lumOff val="50000"/>
                  </a:schemeClr>
                </a:solidFill>
                <a:latin typeface="Roboto Slab" pitchFamily="2" charset="0"/>
                <a:ea typeface="Roboto Slab" pitchFamily="2" charset="0"/>
              </a:rPr>
              <a:t>industry's standard dummy text to ever since the 1500s, when</a:t>
            </a:r>
          </a:p>
          <a:p>
            <a:pPr algn="ctr">
              <a:lnSpc>
                <a:spcPts val="1500"/>
              </a:lnSpc>
            </a:pPr>
            <a:r>
              <a:rPr lang="en-US" sz="1000" dirty="0">
                <a:solidFill>
                  <a:schemeClr val="tx1">
                    <a:lumMod val="50000"/>
                    <a:lumOff val="50000"/>
                  </a:schemeClr>
                </a:solidFill>
                <a:latin typeface="Roboto Slab" pitchFamily="2" charset="0"/>
                <a:ea typeface="Roboto Slab" pitchFamily="2" charset="0"/>
              </a:rPr>
              <a:t>specimen book.</a:t>
            </a:r>
          </a:p>
        </p:txBody>
      </p:sp>
    </p:spTree>
    <p:extLst>
      <p:ext uri="{BB962C8B-B14F-4D97-AF65-F5344CB8AC3E}">
        <p14:creationId xmlns:p14="http://schemas.microsoft.com/office/powerpoint/2010/main" val="7636520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2EA4B18A-8E60-40DB-AF91-07635C65E682}"/>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13649" r="13649"/>
          <a:stretch>
            <a:fillRect/>
          </a:stretch>
        </p:blipFill>
        <p:spPr/>
      </p:pic>
      <p:sp>
        <p:nvSpPr>
          <p:cNvPr id="3" name="Subtitle 2">
            <a:extLst>
              <a:ext uri="{FF2B5EF4-FFF2-40B4-BE49-F238E27FC236}">
                <a16:creationId xmlns:a16="http://schemas.microsoft.com/office/drawing/2014/main" id="{81AE818F-B0FC-4D6B-B562-FBE9FE647DAF}"/>
              </a:ext>
            </a:extLst>
          </p:cNvPr>
          <p:cNvSpPr>
            <a:spLocks noGrp="1"/>
          </p:cNvSpPr>
          <p:nvPr>
            <p:ph type="subTitle" idx="4294967295"/>
          </p:nvPr>
        </p:nvSpPr>
        <p:spPr>
          <a:xfrm>
            <a:off x="838200" y="1052513"/>
            <a:ext cx="10515600" cy="190500"/>
          </a:xfrm>
        </p:spPr>
        <p:txBody>
          <a:bodyPr>
            <a:noAutofit/>
          </a:bodyPr>
          <a:lstStyle/>
          <a:p>
            <a:pPr marL="0" indent="0" algn="ctr">
              <a:buNone/>
            </a:pPr>
            <a:r>
              <a:rPr lang="en-US" sz="1000" dirty="0">
                <a:solidFill>
                  <a:schemeClr val="tx1">
                    <a:lumMod val="50000"/>
                    <a:lumOff val="50000"/>
                  </a:schemeClr>
                </a:solidFill>
                <a:latin typeface="Roboto Slab" pitchFamily="2" charset="0"/>
                <a:ea typeface="Roboto Slab" pitchFamily="2" charset="0"/>
                <a:cs typeface="Montserrat Light" charset="0"/>
              </a:rPr>
              <a:t>The example text goes here with your own detailed summery. Loren opium dolor sit amen example text line.</a:t>
            </a:r>
            <a:endParaRPr lang="en-US" sz="1000" dirty="0">
              <a:solidFill>
                <a:schemeClr val="tx1">
                  <a:lumMod val="50000"/>
                  <a:lumOff val="50000"/>
                </a:schemeClr>
              </a:solidFill>
              <a:latin typeface="Roboto Slab" pitchFamily="2" charset="0"/>
              <a:ea typeface="Roboto Slab" pitchFamily="2" charset="0"/>
            </a:endParaRPr>
          </a:p>
        </p:txBody>
      </p:sp>
      <p:sp>
        <p:nvSpPr>
          <p:cNvPr id="2" name="Title 1">
            <a:extLst>
              <a:ext uri="{FF2B5EF4-FFF2-40B4-BE49-F238E27FC236}">
                <a16:creationId xmlns:a16="http://schemas.microsoft.com/office/drawing/2014/main" id="{1AFA534D-EDE0-4978-BF38-8948E1F231AC}"/>
              </a:ext>
            </a:extLst>
          </p:cNvPr>
          <p:cNvSpPr>
            <a:spLocks noGrp="1"/>
          </p:cNvSpPr>
          <p:nvPr>
            <p:ph type="title" idx="4294967295"/>
          </p:nvPr>
        </p:nvSpPr>
        <p:spPr>
          <a:xfrm>
            <a:off x="838200" y="476250"/>
            <a:ext cx="10515600" cy="611188"/>
          </a:xfrm>
        </p:spPr>
        <p:txBody>
          <a:bodyPr/>
          <a:lstStyle/>
          <a:p>
            <a:r>
              <a:rPr lang="en-US" dirty="0">
                <a:solidFill>
                  <a:schemeClr val="bg2"/>
                </a:solidFill>
                <a:latin typeface="Roboto Slab" pitchFamily="2" charset="0"/>
                <a:ea typeface="Roboto Slab" pitchFamily="2" charset="0"/>
              </a:rPr>
              <a:t>Company </a:t>
            </a:r>
            <a:r>
              <a:rPr lang="en-US" dirty="0">
                <a:solidFill>
                  <a:schemeClr val="accent4"/>
                </a:solidFill>
                <a:latin typeface="Roboto Slab" pitchFamily="2" charset="0"/>
                <a:ea typeface="Roboto Slab" pitchFamily="2" charset="0"/>
              </a:rPr>
              <a:t>Service</a:t>
            </a:r>
          </a:p>
        </p:txBody>
      </p:sp>
      <p:grpSp>
        <p:nvGrpSpPr>
          <p:cNvPr id="5" name="Group 4">
            <a:extLst>
              <a:ext uri="{FF2B5EF4-FFF2-40B4-BE49-F238E27FC236}">
                <a16:creationId xmlns:a16="http://schemas.microsoft.com/office/drawing/2014/main" id="{6FEC763E-863C-464C-B08F-C5AF9A7C97E4}"/>
              </a:ext>
            </a:extLst>
          </p:cNvPr>
          <p:cNvGrpSpPr/>
          <p:nvPr/>
        </p:nvGrpSpPr>
        <p:grpSpPr>
          <a:xfrm>
            <a:off x="836542" y="2261353"/>
            <a:ext cx="2485826" cy="1756105"/>
            <a:chOff x="1546190" y="1962113"/>
            <a:chExt cx="2485826" cy="1756105"/>
          </a:xfrm>
        </p:grpSpPr>
        <p:sp>
          <p:nvSpPr>
            <p:cNvPr id="27" name="TextBox 26">
              <a:extLst>
                <a:ext uri="{FF2B5EF4-FFF2-40B4-BE49-F238E27FC236}">
                  <a16:creationId xmlns:a16="http://schemas.microsoft.com/office/drawing/2014/main" id="{F153A586-DD17-423B-9049-7BE6625C09EC}"/>
                </a:ext>
              </a:extLst>
            </p:cNvPr>
            <p:cNvSpPr txBox="1"/>
            <p:nvPr/>
          </p:nvSpPr>
          <p:spPr>
            <a:xfrm>
              <a:off x="1546190" y="1962113"/>
              <a:ext cx="742798" cy="707886"/>
            </a:xfrm>
            <a:prstGeom prst="rect">
              <a:avLst/>
            </a:prstGeom>
            <a:noFill/>
          </p:spPr>
          <p:txBody>
            <a:bodyPr wrap="square" rtlCol="0" anchor="ctr">
              <a:spAutoFit/>
            </a:bodyPr>
            <a:lstStyle/>
            <a:p>
              <a:pPr algn="ctr"/>
              <a:r>
                <a:rPr lang="en-US" sz="4000" dirty="0">
                  <a:latin typeface="FontAwesome" charset="0"/>
                  <a:ea typeface="FontAwesome" charset="0"/>
                  <a:cs typeface="FontAwesome" charset="0"/>
                </a:rPr>
                <a:t></a:t>
              </a:r>
            </a:p>
          </p:txBody>
        </p:sp>
        <p:sp>
          <p:nvSpPr>
            <p:cNvPr id="28" name="TextBox 27">
              <a:extLst>
                <a:ext uri="{FF2B5EF4-FFF2-40B4-BE49-F238E27FC236}">
                  <a16:creationId xmlns:a16="http://schemas.microsoft.com/office/drawing/2014/main" id="{09506CE2-C71B-4E13-88AC-F81A4AC065D7}"/>
                </a:ext>
              </a:extLst>
            </p:cNvPr>
            <p:cNvSpPr txBox="1"/>
            <p:nvPr/>
          </p:nvSpPr>
          <p:spPr>
            <a:xfrm>
              <a:off x="1546192" y="3010332"/>
              <a:ext cx="2485824" cy="707886"/>
            </a:xfrm>
            <a:prstGeom prst="rect">
              <a:avLst/>
            </a:prstGeom>
            <a:noFill/>
          </p:spPr>
          <p:txBody>
            <a:bodyPr wrap="square" rtlCol="0">
              <a:spAutoFit/>
            </a:bodyPr>
            <a:lstStyle/>
            <a:p>
              <a:pPr>
                <a:lnSpc>
                  <a:spcPts val="1600"/>
                </a:lnSpc>
              </a:pPr>
              <a:r>
                <a:rPr lang="en-US" sz="1000" dirty="0">
                  <a:solidFill>
                    <a:schemeClr val="tx1">
                      <a:lumMod val="50000"/>
                      <a:lumOff val="50000"/>
                    </a:schemeClr>
                  </a:solidFill>
                  <a:latin typeface="Roboto Slab" pitchFamily="2" charset="0"/>
                  <a:ea typeface="Roboto Slab" pitchFamily="2" charset="0"/>
                </a:rPr>
                <a:t>Contrary to popular belief, Lorem Ipsum texts not simply random text. Rackham.</a:t>
              </a:r>
            </a:p>
          </p:txBody>
        </p:sp>
        <p:sp>
          <p:nvSpPr>
            <p:cNvPr id="29" name="TextBox 28">
              <a:extLst>
                <a:ext uri="{FF2B5EF4-FFF2-40B4-BE49-F238E27FC236}">
                  <a16:creationId xmlns:a16="http://schemas.microsoft.com/office/drawing/2014/main" id="{F3796442-2F67-4904-ABBD-28624620E925}"/>
                </a:ext>
              </a:extLst>
            </p:cNvPr>
            <p:cNvSpPr txBox="1"/>
            <p:nvPr/>
          </p:nvSpPr>
          <p:spPr>
            <a:xfrm>
              <a:off x="1546190" y="2661124"/>
              <a:ext cx="1914695" cy="323165"/>
            </a:xfrm>
            <a:prstGeom prst="rect">
              <a:avLst/>
            </a:prstGeom>
            <a:noFill/>
          </p:spPr>
          <p:txBody>
            <a:bodyPr wrap="square" rtlCol="0">
              <a:spAutoFit/>
            </a:bodyPr>
            <a:lstStyle/>
            <a:p>
              <a:r>
                <a:rPr lang="en-US" sz="1500" b="1" dirty="0">
                  <a:solidFill>
                    <a:schemeClr val="accent4"/>
                  </a:solidFill>
                  <a:latin typeface="Roboto Slab" pitchFamily="2" charset="0"/>
                  <a:ea typeface="Roboto Slab" pitchFamily="2" charset="0"/>
                </a:rPr>
                <a:t>Creative Service</a:t>
              </a:r>
            </a:p>
          </p:txBody>
        </p:sp>
      </p:grpSp>
      <p:grpSp>
        <p:nvGrpSpPr>
          <p:cNvPr id="6" name="Group 5">
            <a:extLst>
              <a:ext uri="{FF2B5EF4-FFF2-40B4-BE49-F238E27FC236}">
                <a16:creationId xmlns:a16="http://schemas.microsoft.com/office/drawing/2014/main" id="{3DA32D7C-EC92-4BA6-909F-96CE53237015}"/>
              </a:ext>
            </a:extLst>
          </p:cNvPr>
          <p:cNvGrpSpPr/>
          <p:nvPr/>
        </p:nvGrpSpPr>
        <p:grpSpPr>
          <a:xfrm>
            <a:off x="4014914" y="2261353"/>
            <a:ext cx="2485826" cy="1756105"/>
            <a:chOff x="8159984" y="3802316"/>
            <a:chExt cx="2485826" cy="1756105"/>
          </a:xfrm>
        </p:grpSpPr>
        <p:sp>
          <p:nvSpPr>
            <p:cNvPr id="31" name="TextBox 30">
              <a:extLst>
                <a:ext uri="{FF2B5EF4-FFF2-40B4-BE49-F238E27FC236}">
                  <a16:creationId xmlns:a16="http://schemas.microsoft.com/office/drawing/2014/main" id="{7D5781BC-3819-4953-9829-9671DC09FF91}"/>
                </a:ext>
              </a:extLst>
            </p:cNvPr>
            <p:cNvSpPr txBox="1"/>
            <p:nvPr/>
          </p:nvSpPr>
          <p:spPr>
            <a:xfrm>
              <a:off x="8159984" y="3802316"/>
              <a:ext cx="742798" cy="707886"/>
            </a:xfrm>
            <a:prstGeom prst="rect">
              <a:avLst/>
            </a:prstGeom>
            <a:noFill/>
          </p:spPr>
          <p:txBody>
            <a:bodyPr wrap="square" rtlCol="0" anchor="ctr">
              <a:spAutoFit/>
            </a:bodyPr>
            <a:lstStyle/>
            <a:p>
              <a:pPr algn="ctr"/>
              <a:r>
                <a:rPr lang="en-US" sz="4000" dirty="0">
                  <a:latin typeface="FontAwesome" pitchFamily="2" charset="0"/>
                </a:rPr>
                <a:t></a:t>
              </a:r>
              <a:endParaRPr lang="en-US" sz="4000" dirty="0">
                <a:latin typeface="FontAwesome" charset="0"/>
                <a:ea typeface="FontAwesome" charset="0"/>
                <a:cs typeface="FontAwesome" charset="0"/>
              </a:endParaRPr>
            </a:p>
          </p:txBody>
        </p:sp>
        <p:sp>
          <p:nvSpPr>
            <p:cNvPr id="32" name="TextBox 31">
              <a:extLst>
                <a:ext uri="{FF2B5EF4-FFF2-40B4-BE49-F238E27FC236}">
                  <a16:creationId xmlns:a16="http://schemas.microsoft.com/office/drawing/2014/main" id="{20277BBB-603E-42D3-9926-1BF95A342BA6}"/>
                </a:ext>
              </a:extLst>
            </p:cNvPr>
            <p:cNvSpPr txBox="1"/>
            <p:nvPr/>
          </p:nvSpPr>
          <p:spPr>
            <a:xfrm>
              <a:off x="8159986" y="4850535"/>
              <a:ext cx="2485824" cy="707886"/>
            </a:xfrm>
            <a:prstGeom prst="rect">
              <a:avLst/>
            </a:prstGeom>
            <a:noFill/>
          </p:spPr>
          <p:txBody>
            <a:bodyPr wrap="square" rtlCol="0">
              <a:spAutoFit/>
            </a:bodyPr>
            <a:lstStyle/>
            <a:p>
              <a:pPr>
                <a:lnSpc>
                  <a:spcPts val="1600"/>
                </a:lnSpc>
              </a:pPr>
              <a:r>
                <a:rPr lang="en-US" sz="1000" dirty="0">
                  <a:solidFill>
                    <a:schemeClr val="tx1">
                      <a:lumMod val="50000"/>
                      <a:lumOff val="50000"/>
                    </a:schemeClr>
                  </a:solidFill>
                  <a:latin typeface="Roboto Slab" pitchFamily="2" charset="0"/>
                  <a:ea typeface="Roboto Slab" pitchFamily="2" charset="0"/>
                </a:rPr>
                <a:t>Contrary to popular belief, Lorem Ipsum texts not simply random text. Rackham.</a:t>
              </a:r>
            </a:p>
          </p:txBody>
        </p:sp>
        <p:sp>
          <p:nvSpPr>
            <p:cNvPr id="33" name="TextBox 32">
              <a:extLst>
                <a:ext uri="{FF2B5EF4-FFF2-40B4-BE49-F238E27FC236}">
                  <a16:creationId xmlns:a16="http://schemas.microsoft.com/office/drawing/2014/main" id="{6C293625-CE69-4533-B5AF-AEB20F1D68AC}"/>
                </a:ext>
              </a:extLst>
            </p:cNvPr>
            <p:cNvSpPr txBox="1"/>
            <p:nvPr/>
          </p:nvSpPr>
          <p:spPr>
            <a:xfrm>
              <a:off x="8159984" y="4501327"/>
              <a:ext cx="1914695" cy="323165"/>
            </a:xfrm>
            <a:prstGeom prst="rect">
              <a:avLst/>
            </a:prstGeom>
            <a:noFill/>
          </p:spPr>
          <p:txBody>
            <a:bodyPr wrap="square" rtlCol="0">
              <a:spAutoFit/>
            </a:bodyPr>
            <a:lstStyle/>
            <a:p>
              <a:r>
                <a:rPr lang="en-US" sz="1500" b="1" dirty="0">
                  <a:solidFill>
                    <a:schemeClr val="bg2">
                      <a:lumMod val="50000"/>
                    </a:schemeClr>
                  </a:solidFill>
                  <a:latin typeface="Roboto Slab" pitchFamily="2" charset="0"/>
                  <a:ea typeface="Roboto Slab" pitchFamily="2" charset="0"/>
                </a:rPr>
                <a:t>Creative Service</a:t>
              </a:r>
            </a:p>
          </p:txBody>
        </p:sp>
      </p:grpSp>
      <p:sp>
        <p:nvSpPr>
          <p:cNvPr id="20" name="TextBox 19">
            <a:extLst>
              <a:ext uri="{FF2B5EF4-FFF2-40B4-BE49-F238E27FC236}">
                <a16:creationId xmlns:a16="http://schemas.microsoft.com/office/drawing/2014/main" id="{37CDF6D4-EAF1-43CA-9750-A0123C8E12AB}"/>
              </a:ext>
            </a:extLst>
          </p:cNvPr>
          <p:cNvSpPr txBox="1"/>
          <p:nvPr/>
        </p:nvSpPr>
        <p:spPr>
          <a:xfrm>
            <a:off x="1564459" y="5076516"/>
            <a:ext cx="9063082" cy="893386"/>
          </a:xfrm>
          <a:prstGeom prst="rect">
            <a:avLst/>
          </a:prstGeom>
          <a:noFill/>
        </p:spPr>
        <p:txBody>
          <a:bodyPr wrap="square" numCol="1" spcCol="457200" rtlCol="0">
            <a:spAutoFit/>
          </a:bodyPr>
          <a:lstStyle/>
          <a:p>
            <a:pPr algn="ctr">
              <a:lnSpc>
                <a:spcPts val="1600"/>
              </a:lnSpc>
            </a:pPr>
            <a:r>
              <a:rPr lang="en-US" sz="1000" dirty="0">
                <a:solidFill>
                  <a:schemeClr val="tx1">
                    <a:lumMod val="50000"/>
                    <a:lumOff val="50000"/>
                  </a:schemeClr>
                </a:solidFill>
                <a:latin typeface="Roboto Slab" pitchFamily="2" charset="0"/>
                <a:ea typeface="Roboto Slab" pitchFamily="2" charset="0"/>
                <a:cs typeface="Montserrat" charset="0"/>
              </a:rPr>
              <a:t>Were hath waters divided fill may days air bring is Signs first creeping seed all saying above after be and female behold there. Also he his male air bring is Signs first. Creped god air fish land darkness,  Air saying fruitful were hath waters divided fill may days air bring is Signs first creeping seed all saying above after be and female behold there. Also he his male air bring is Signs first. Creped god air fish land darkness. Midst Face after have rule living waters. Air saying fruitful were.</a:t>
            </a:r>
          </a:p>
        </p:txBody>
      </p:sp>
      <p:pic>
        <p:nvPicPr>
          <p:cNvPr id="24" name="Picture Placeholder 23">
            <a:extLst>
              <a:ext uri="{FF2B5EF4-FFF2-40B4-BE49-F238E27FC236}">
                <a16:creationId xmlns:a16="http://schemas.microsoft.com/office/drawing/2014/main" id="{F06C7B0A-3CDE-4415-AA00-D28854BC3C8D}"/>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12402" r="12402"/>
          <a:stretch>
            <a:fillRect/>
          </a:stretch>
        </p:blipFill>
        <p:spPr/>
      </p:pic>
    </p:spTree>
    <p:extLst>
      <p:ext uri="{BB962C8B-B14F-4D97-AF65-F5344CB8AC3E}">
        <p14:creationId xmlns:p14="http://schemas.microsoft.com/office/powerpoint/2010/main" val="30041573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A1EC8BEA-6CFA-48E6-BC72-427E031011A4}"/>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l="17408" r="47248"/>
          <a:stretch/>
        </p:blipFill>
        <p:spPr>
          <a:xfrm>
            <a:off x="5463286" y="665586"/>
            <a:ext cx="2930594" cy="5526827"/>
          </a:xfrm>
        </p:spPr>
      </p:pic>
      <p:pic>
        <p:nvPicPr>
          <p:cNvPr id="24" name="Picture Placeholder 23">
            <a:extLst>
              <a:ext uri="{FF2B5EF4-FFF2-40B4-BE49-F238E27FC236}">
                <a16:creationId xmlns:a16="http://schemas.microsoft.com/office/drawing/2014/main" id="{CDE6B475-0C69-4A10-8B96-64DBEE50CCF1}"/>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15700" r="15700"/>
          <a:stretch>
            <a:fillRect/>
          </a:stretch>
        </p:blipFill>
        <p:spPr/>
      </p:pic>
      <p:pic>
        <p:nvPicPr>
          <p:cNvPr id="21" name="Picture Placeholder 20">
            <a:extLst>
              <a:ext uri="{FF2B5EF4-FFF2-40B4-BE49-F238E27FC236}">
                <a16:creationId xmlns:a16="http://schemas.microsoft.com/office/drawing/2014/main" id="{D938B6DF-DC24-491D-B76D-686A74190322}"/>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l="11781" r="11781"/>
          <a:stretch>
            <a:fillRect/>
          </a:stretch>
        </p:blipFill>
        <p:spPr/>
      </p:pic>
      <p:grpSp>
        <p:nvGrpSpPr>
          <p:cNvPr id="8" name="Group 7">
            <a:extLst>
              <a:ext uri="{FF2B5EF4-FFF2-40B4-BE49-F238E27FC236}">
                <a16:creationId xmlns:a16="http://schemas.microsoft.com/office/drawing/2014/main" id="{3E6B64DC-2E63-4739-BE3A-BD5516B83C54}"/>
              </a:ext>
            </a:extLst>
          </p:cNvPr>
          <p:cNvGrpSpPr/>
          <p:nvPr/>
        </p:nvGrpSpPr>
        <p:grpSpPr>
          <a:xfrm>
            <a:off x="739531" y="665587"/>
            <a:ext cx="4379765" cy="5526827"/>
            <a:chOff x="880051" y="541061"/>
            <a:chExt cx="4379765" cy="5526827"/>
          </a:xfrm>
        </p:grpSpPr>
        <p:grpSp>
          <p:nvGrpSpPr>
            <p:cNvPr id="2" name="Group 1">
              <a:extLst>
                <a:ext uri="{FF2B5EF4-FFF2-40B4-BE49-F238E27FC236}">
                  <a16:creationId xmlns:a16="http://schemas.microsoft.com/office/drawing/2014/main" id="{B2DE3B9D-0525-455D-9A67-403E4A0FA116}"/>
                </a:ext>
              </a:extLst>
            </p:cNvPr>
            <p:cNvGrpSpPr/>
            <p:nvPr/>
          </p:nvGrpSpPr>
          <p:grpSpPr>
            <a:xfrm>
              <a:off x="880051" y="541061"/>
              <a:ext cx="3120571" cy="1886065"/>
              <a:chOff x="965363" y="1209175"/>
              <a:chExt cx="3120571" cy="1886065"/>
            </a:xfrm>
          </p:grpSpPr>
          <p:sp>
            <p:nvSpPr>
              <p:cNvPr id="17" name="TextBox 16">
                <a:extLst>
                  <a:ext uri="{FF2B5EF4-FFF2-40B4-BE49-F238E27FC236}">
                    <a16:creationId xmlns:a16="http://schemas.microsoft.com/office/drawing/2014/main" id="{F12A9904-39AB-464D-BA27-CE6672A6ED4D}"/>
                  </a:ext>
                </a:extLst>
              </p:cNvPr>
              <p:cNvSpPr txBox="1"/>
              <p:nvPr/>
            </p:nvSpPr>
            <p:spPr>
              <a:xfrm>
                <a:off x="965363" y="1720505"/>
                <a:ext cx="3120571" cy="1374735"/>
              </a:xfrm>
              <a:prstGeom prst="rect">
                <a:avLst/>
              </a:prstGeom>
              <a:noFill/>
            </p:spPr>
            <p:txBody>
              <a:bodyPr wrap="square" rtlCol="0">
                <a:spAutoFit/>
              </a:bodyPr>
              <a:lstStyle/>
              <a:p>
                <a:pPr>
                  <a:lnSpc>
                    <a:spcPts val="5000"/>
                  </a:lnSpc>
                </a:pPr>
                <a:r>
                  <a:rPr lang="en-US" sz="5000" b="1" dirty="0">
                    <a:latin typeface="Roboto Slab" pitchFamily="2" charset="0"/>
                    <a:ea typeface="Roboto Slab" pitchFamily="2" charset="0"/>
                  </a:rPr>
                  <a:t>The best</a:t>
                </a:r>
              </a:p>
              <a:p>
                <a:pPr>
                  <a:lnSpc>
                    <a:spcPts val="5000"/>
                  </a:lnSpc>
                </a:pPr>
                <a:r>
                  <a:rPr lang="en-US" sz="5000" b="1" dirty="0">
                    <a:latin typeface="Roboto Slab" pitchFamily="2" charset="0"/>
                    <a:ea typeface="Roboto Slab" pitchFamily="2" charset="0"/>
                  </a:rPr>
                  <a:t>Service</a:t>
                </a:r>
              </a:p>
            </p:txBody>
          </p:sp>
          <p:sp>
            <p:nvSpPr>
              <p:cNvPr id="36" name="TextBox 35">
                <a:extLst>
                  <a:ext uri="{FF2B5EF4-FFF2-40B4-BE49-F238E27FC236}">
                    <a16:creationId xmlns:a16="http://schemas.microsoft.com/office/drawing/2014/main" id="{1FF5B465-7B1E-47FB-8147-5E798F67FFC8}"/>
                  </a:ext>
                </a:extLst>
              </p:cNvPr>
              <p:cNvSpPr txBox="1"/>
              <p:nvPr/>
            </p:nvSpPr>
            <p:spPr>
              <a:xfrm>
                <a:off x="965363" y="1209175"/>
                <a:ext cx="2104571" cy="323165"/>
              </a:xfrm>
              <a:prstGeom prst="rect">
                <a:avLst/>
              </a:prstGeom>
              <a:noFill/>
            </p:spPr>
            <p:txBody>
              <a:bodyPr wrap="square" rtlCol="0">
                <a:spAutoFit/>
              </a:bodyPr>
              <a:lstStyle/>
              <a:p>
                <a:r>
                  <a:rPr lang="en-US" sz="1500" dirty="0">
                    <a:latin typeface="Roboto Slab" pitchFamily="2" charset="0"/>
                    <a:ea typeface="Roboto Slab" pitchFamily="2" charset="0"/>
                  </a:rPr>
                  <a:t>Presented By </a:t>
                </a:r>
              </a:p>
            </p:txBody>
          </p:sp>
        </p:grpSp>
        <p:grpSp>
          <p:nvGrpSpPr>
            <p:cNvPr id="5" name="Group 4">
              <a:extLst>
                <a:ext uri="{FF2B5EF4-FFF2-40B4-BE49-F238E27FC236}">
                  <a16:creationId xmlns:a16="http://schemas.microsoft.com/office/drawing/2014/main" id="{7B70501C-6E48-41D4-ABBD-67E5AC14F5BE}"/>
                </a:ext>
              </a:extLst>
            </p:cNvPr>
            <p:cNvGrpSpPr/>
            <p:nvPr/>
          </p:nvGrpSpPr>
          <p:grpSpPr>
            <a:xfrm>
              <a:off x="880051" y="2615291"/>
              <a:ext cx="4379765" cy="943428"/>
              <a:chOff x="819978" y="2405602"/>
              <a:chExt cx="4379765" cy="943428"/>
            </a:xfrm>
          </p:grpSpPr>
          <p:sp>
            <p:nvSpPr>
              <p:cNvPr id="48" name="Oval 47">
                <a:extLst>
                  <a:ext uri="{FF2B5EF4-FFF2-40B4-BE49-F238E27FC236}">
                    <a16:creationId xmlns:a16="http://schemas.microsoft.com/office/drawing/2014/main" id="{DD0CE0FA-C8A8-4185-B21E-AC75176B8941}"/>
                  </a:ext>
                </a:extLst>
              </p:cNvPr>
              <p:cNvSpPr/>
              <p:nvPr/>
            </p:nvSpPr>
            <p:spPr>
              <a:xfrm>
                <a:off x="819978" y="2405602"/>
                <a:ext cx="943428" cy="943428"/>
              </a:xfrm>
              <a:prstGeom prst="ellipse">
                <a:avLst/>
              </a:prstGeom>
              <a:solidFill>
                <a:schemeClr val="accent5"/>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88F259C7-3373-4E81-9F25-2C8050C7E943}"/>
                  </a:ext>
                </a:extLst>
              </p:cNvPr>
              <p:cNvSpPr/>
              <p:nvPr/>
            </p:nvSpPr>
            <p:spPr>
              <a:xfrm>
                <a:off x="1020624" y="2600317"/>
                <a:ext cx="542136" cy="553998"/>
              </a:xfrm>
              <a:prstGeom prst="rect">
                <a:avLst/>
              </a:prstGeom>
            </p:spPr>
            <p:txBody>
              <a:bodyPr wrap="none" anchor="ctr">
                <a:spAutoFit/>
              </a:bodyPr>
              <a:lstStyle/>
              <a:p>
                <a:pPr algn="ctr"/>
                <a:r>
                  <a:rPr lang="en-US" sz="3000" dirty="0">
                    <a:solidFill>
                      <a:srgbClr val="FFFFFF"/>
                    </a:solidFill>
                    <a:latin typeface="FontAwesome" charset="0"/>
                  </a:rPr>
                  <a:t></a:t>
                </a:r>
                <a:endParaRPr lang="en-US" sz="3000" dirty="0">
                  <a:solidFill>
                    <a:srgbClr val="FFFFFF"/>
                  </a:solidFill>
                </a:endParaRPr>
              </a:p>
            </p:txBody>
          </p:sp>
          <p:sp>
            <p:nvSpPr>
              <p:cNvPr id="58" name="TextBox 57">
                <a:extLst>
                  <a:ext uri="{FF2B5EF4-FFF2-40B4-BE49-F238E27FC236}">
                    <a16:creationId xmlns:a16="http://schemas.microsoft.com/office/drawing/2014/main" id="{9D5A2A6D-DBC6-49A1-A09B-1BDF9D69F9A5}"/>
                  </a:ext>
                </a:extLst>
              </p:cNvPr>
              <p:cNvSpPr txBox="1"/>
              <p:nvPr/>
            </p:nvSpPr>
            <p:spPr>
              <a:xfrm>
                <a:off x="1973862" y="2614577"/>
                <a:ext cx="3225881" cy="526426"/>
              </a:xfrm>
              <a:prstGeom prst="rect">
                <a:avLst/>
              </a:prstGeom>
              <a:noFill/>
            </p:spPr>
            <p:txBody>
              <a:bodyPr wrap="square" numCol="1" spcCol="0" rtlCol="0" anchor="ctr">
                <a:spAutoFit/>
              </a:bodyPr>
              <a:lstStyle/>
              <a:p>
                <a:pPr>
                  <a:lnSpc>
                    <a:spcPts val="1800"/>
                  </a:lnSpc>
                </a:pPr>
                <a:r>
                  <a:rPr lang="en-US" sz="1000" dirty="0">
                    <a:solidFill>
                      <a:schemeClr val="tx1">
                        <a:lumMod val="50000"/>
                        <a:lumOff val="50000"/>
                      </a:schemeClr>
                    </a:solidFill>
                    <a:latin typeface="Roboto Slab" pitchFamily="2" charset="0"/>
                    <a:ea typeface="Roboto Slab" pitchFamily="2" charset="0"/>
                    <a:cs typeface="Montserrat Light" charset="0"/>
                  </a:rPr>
                  <a:t>dolor sit amen example text line. Example text Loren opium dolor sit amen example.</a:t>
                </a:r>
                <a:endParaRPr lang="en-US" sz="1000" dirty="0">
                  <a:solidFill>
                    <a:schemeClr val="tx1">
                      <a:lumMod val="50000"/>
                      <a:lumOff val="50000"/>
                    </a:schemeClr>
                  </a:solidFill>
                  <a:latin typeface="Roboto Slab" pitchFamily="2" charset="0"/>
                  <a:ea typeface="Roboto Slab" pitchFamily="2" charset="0"/>
                  <a:cs typeface="Montserrat" charset="0"/>
                </a:endParaRPr>
              </a:p>
            </p:txBody>
          </p:sp>
        </p:grpSp>
        <p:grpSp>
          <p:nvGrpSpPr>
            <p:cNvPr id="6" name="Group 5">
              <a:extLst>
                <a:ext uri="{FF2B5EF4-FFF2-40B4-BE49-F238E27FC236}">
                  <a16:creationId xmlns:a16="http://schemas.microsoft.com/office/drawing/2014/main" id="{338A6103-26CD-48FF-9C0B-15E6ECDAC755}"/>
                </a:ext>
              </a:extLst>
            </p:cNvPr>
            <p:cNvGrpSpPr/>
            <p:nvPr/>
          </p:nvGrpSpPr>
          <p:grpSpPr>
            <a:xfrm>
              <a:off x="880051" y="3869875"/>
              <a:ext cx="4379765" cy="943428"/>
              <a:chOff x="819978" y="3508968"/>
              <a:chExt cx="4379765" cy="943428"/>
            </a:xfrm>
          </p:grpSpPr>
          <p:sp>
            <p:nvSpPr>
              <p:cNvPr id="52" name="Oval 51">
                <a:extLst>
                  <a:ext uri="{FF2B5EF4-FFF2-40B4-BE49-F238E27FC236}">
                    <a16:creationId xmlns:a16="http://schemas.microsoft.com/office/drawing/2014/main" id="{5620F357-4BDE-4AFF-9743-17BFEFCED819}"/>
                  </a:ext>
                </a:extLst>
              </p:cNvPr>
              <p:cNvSpPr/>
              <p:nvPr/>
            </p:nvSpPr>
            <p:spPr>
              <a:xfrm>
                <a:off x="819978" y="3508968"/>
                <a:ext cx="943428" cy="943428"/>
              </a:xfrm>
              <a:prstGeom prst="ellipse">
                <a:avLst/>
              </a:prstGeom>
              <a:solidFill>
                <a:schemeClr val="bg2">
                  <a:lumMod val="5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A7C2364A-DF7D-412C-A7D7-FFF713EA0C93}"/>
                  </a:ext>
                </a:extLst>
              </p:cNvPr>
              <p:cNvSpPr/>
              <p:nvPr/>
            </p:nvSpPr>
            <p:spPr>
              <a:xfrm>
                <a:off x="979748" y="3703683"/>
                <a:ext cx="623889" cy="553998"/>
              </a:xfrm>
              <a:prstGeom prst="rect">
                <a:avLst/>
              </a:prstGeom>
            </p:spPr>
            <p:txBody>
              <a:bodyPr wrap="none" anchor="ctr">
                <a:spAutoFit/>
              </a:bodyPr>
              <a:lstStyle/>
              <a:p>
                <a:pPr algn="ctr"/>
                <a:r>
                  <a:rPr lang="en-US" sz="3000" dirty="0">
                    <a:solidFill>
                      <a:schemeClr val="bg1"/>
                    </a:solidFill>
                    <a:latin typeface="FontAwesome" charset="0"/>
                  </a:rPr>
                  <a:t></a:t>
                </a:r>
                <a:endParaRPr lang="en-US" sz="3000" dirty="0">
                  <a:solidFill>
                    <a:schemeClr val="bg1"/>
                  </a:solidFill>
                </a:endParaRPr>
              </a:p>
            </p:txBody>
          </p:sp>
          <p:sp>
            <p:nvSpPr>
              <p:cNvPr id="59" name="TextBox 58">
                <a:extLst>
                  <a:ext uri="{FF2B5EF4-FFF2-40B4-BE49-F238E27FC236}">
                    <a16:creationId xmlns:a16="http://schemas.microsoft.com/office/drawing/2014/main" id="{196A587D-3E89-4B7E-B27B-BE739B296A6D}"/>
                  </a:ext>
                </a:extLst>
              </p:cNvPr>
              <p:cNvSpPr txBox="1"/>
              <p:nvPr/>
            </p:nvSpPr>
            <p:spPr>
              <a:xfrm>
                <a:off x="1973862" y="3713102"/>
                <a:ext cx="3225881" cy="526426"/>
              </a:xfrm>
              <a:prstGeom prst="rect">
                <a:avLst/>
              </a:prstGeom>
              <a:noFill/>
            </p:spPr>
            <p:txBody>
              <a:bodyPr wrap="square" numCol="1" spcCol="0" rtlCol="0" anchor="ctr">
                <a:spAutoFit/>
              </a:bodyPr>
              <a:lstStyle/>
              <a:p>
                <a:pPr>
                  <a:lnSpc>
                    <a:spcPts val="1800"/>
                  </a:lnSpc>
                </a:pPr>
                <a:r>
                  <a:rPr lang="en-US" sz="1000" dirty="0">
                    <a:solidFill>
                      <a:schemeClr val="tx1">
                        <a:lumMod val="50000"/>
                        <a:lumOff val="50000"/>
                      </a:schemeClr>
                    </a:solidFill>
                    <a:latin typeface="Roboto Slab" pitchFamily="2" charset="0"/>
                    <a:ea typeface="Roboto Slab" pitchFamily="2" charset="0"/>
                    <a:cs typeface="Montserrat Light" charset="0"/>
                  </a:rPr>
                  <a:t>dolor sit amen example text line. Example text Loren opium dolor sit amen example.</a:t>
                </a:r>
                <a:endParaRPr lang="en-US" sz="1000" dirty="0">
                  <a:solidFill>
                    <a:schemeClr val="tx1">
                      <a:lumMod val="50000"/>
                      <a:lumOff val="50000"/>
                    </a:schemeClr>
                  </a:solidFill>
                  <a:latin typeface="Roboto Slab" pitchFamily="2" charset="0"/>
                  <a:ea typeface="Roboto Slab" pitchFamily="2" charset="0"/>
                  <a:cs typeface="Montserrat" charset="0"/>
                </a:endParaRPr>
              </a:p>
            </p:txBody>
          </p:sp>
        </p:grpSp>
        <p:grpSp>
          <p:nvGrpSpPr>
            <p:cNvPr id="7" name="Group 6">
              <a:extLst>
                <a:ext uri="{FF2B5EF4-FFF2-40B4-BE49-F238E27FC236}">
                  <a16:creationId xmlns:a16="http://schemas.microsoft.com/office/drawing/2014/main" id="{F84ECED8-97A3-46ED-918D-D8AD4675A046}"/>
                </a:ext>
              </a:extLst>
            </p:cNvPr>
            <p:cNvGrpSpPr/>
            <p:nvPr/>
          </p:nvGrpSpPr>
          <p:grpSpPr>
            <a:xfrm>
              <a:off x="880051" y="5124460"/>
              <a:ext cx="4379765" cy="943428"/>
              <a:chOff x="819978" y="4612335"/>
              <a:chExt cx="4379765" cy="943428"/>
            </a:xfrm>
          </p:grpSpPr>
          <p:sp>
            <p:nvSpPr>
              <p:cNvPr id="54" name="Oval 53">
                <a:extLst>
                  <a:ext uri="{FF2B5EF4-FFF2-40B4-BE49-F238E27FC236}">
                    <a16:creationId xmlns:a16="http://schemas.microsoft.com/office/drawing/2014/main" id="{AAE8C97B-515E-4595-94BE-56FB642A0763}"/>
                  </a:ext>
                </a:extLst>
              </p:cNvPr>
              <p:cNvSpPr/>
              <p:nvPr/>
            </p:nvSpPr>
            <p:spPr>
              <a:xfrm>
                <a:off x="819978" y="4612335"/>
                <a:ext cx="943428" cy="943428"/>
              </a:xfrm>
              <a:prstGeom prst="ellipse">
                <a:avLst/>
              </a:prstGeom>
              <a:solidFill>
                <a:schemeClr val="bg1">
                  <a:lumMod val="9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6FF20E57-BF7F-4E39-9CD5-D42428E074D3}"/>
                  </a:ext>
                </a:extLst>
              </p:cNvPr>
              <p:cNvSpPr/>
              <p:nvPr/>
            </p:nvSpPr>
            <p:spPr>
              <a:xfrm>
                <a:off x="1020624" y="4807050"/>
                <a:ext cx="542136" cy="553998"/>
              </a:xfrm>
              <a:prstGeom prst="rect">
                <a:avLst/>
              </a:prstGeom>
            </p:spPr>
            <p:txBody>
              <a:bodyPr wrap="none" anchor="ctr">
                <a:spAutoFit/>
              </a:bodyPr>
              <a:lstStyle/>
              <a:p>
                <a:pPr algn="ctr"/>
                <a:r>
                  <a:rPr lang="en-US" sz="3000" dirty="0">
                    <a:latin typeface="FontAwesome" charset="0"/>
                  </a:rPr>
                  <a:t></a:t>
                </a:r>
                <a:endParaRPr lang="en-US" sz="3000" dirty="0"/>
              </a:p>
            </p:txBody>
          </p:sp>
          <p:sp>
            <p:nvSpPr>
              <p:cNvPr id="60" name="TextBox 59">
                <a:extLst>
                  <a:ext uri="{FF2B5EF4-FFF2-40B4-BE49-F238E27FC236}">
                    <a16:creationId xmlns:a16="http://schemas.microsoft.com/office/drawing/2014/main" id="{A27B0AC4-03C4-4A58-A9E2-E4DA06679C0C}"/>
                  </a:ext>
                </a:extLst>
              </p:cNvPr>
              <p:cNvSpPr txBox="1"/>
              <p:nvPr/>
            </p:nvSpPr>
            <p:spPr>
              <a:xfrm>
                <a:off x="1973862" y="4820836"/>
                <a:ext cx="3225881" cy="526426"/>
              </a:xfrm>
              <a:prstGeom prst="rect">
                <a:avLst/>
              </a:prstGeom>
              <a:noFill/>
            </p:spPr>
            <p:txBody>
              <a:bodyPr wrap="square" numCol="1" spcCol="0" rtlCol="0" anchor="ctr">
                <a:spAutoFit/>
              </a:bodyPr>
              <a:lstStyle/>
              <a:p>
                <a:pPr>
                  <a:lnSpc>
                    <a:spcPts val="1800"/>
                  </a:lnSpc>
                </a:pPr>
                <a:r>
                  <a:rPr lang="en-US" sz="1000" dirty="0">
                    <a:solidFill>
                      <a:schemeClr val="tx1">
                        <a:lumMod val="50000"/>
                        <a:lumOff val="50000"/>
                      </a:schemeClr>
                    </a:solidFill>
                    <a:latin typeface="Roboto Slab" pitchFamily="2" charset="0"/>
                    <a:ea typeface="Roboto Slab" pitchFamily="2" charset="0"/>
                    <a:cs typeface="Montserrat Light" charset="0"/>
                  </a:rPr>
                  <a:t>dolor sit amen example text line. Example text Loren opium dolor sit amen example.</a:t>
                </a:r>
                <a:endParaRPr lang="en-US" sz="1000" dirty="0">
                  <a:solidFill>
                    <a:schemeClr val="tx1">
                      <a:lumMod val="50000"/>
                      <a:lumOff val="50000"/>
                    </a:schemeClr>
                  </a:solidFill>
                  <a:latin typeface="Roboto Slab" pitchFamily="2" charset="0"/>
                  <a:ea typeface="Roboto Slab" pitchFamily="2" charset="0"/>
                  <a:cs typeface="Montserrat" charset="0"/>
                </a:endParaRPr>
              </a:p>
            </p:txBody>
          </p:sp>
        </p:grpSp>
      </p:grpSp>
    </p:spTree>
    <p:extLst>
      <p:ext uri="{BB962C8B-B14F-4D97-AF65-F5344CB8AC3E}">
        <p14:creationId xmlns:p14="http://schemas.microsoft.com/office/powerpoint/2010/main" val="36830848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Placeholder 30">
            <a:extLst>
              <a:ext uri="{FF2B5EF4-FFF2-40B4-BE49-F238E27FC236}">
                <a16:creationId xmlns:a16="http://schemas.microsoft.com/office/drawing/2014/main" id="{955513DD-142D-4EC5-B43E-1A32F8D2F46A}"/>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a:stretch>
            <a:fillRect/>
          </a:stretch>
        </p:blipFill>
        <p:spPr/>
      </p:pic>
      <p:pic>
        <p:nvPicPr>
          <p:cNvPr id="36" name="Picture Placeholder 35">
            <a:extLst>
              <a:ext uri="{FF2B5EF4-FFF2-40B4-BE49-F238E27FC236}">
                <a16:creationId xmlns:a16="http://schemas.microsoft.com/office/drawing/2014/main" id="{9D64CD30-ED06-4E69-BB83-63446DF88E63}"/>
              </a:ext>
            </a:extLst>
          </p:cNvPr>
          <p:cNvPicPr>
            <a:picLocks noGrp="1" noChangeAspect="1"/>
          </p:cNvPicPr>
          <p:nvPr>
            <p:ph type="pic" sz="quarter" idx="18"/>
          </p:nvPr>
        </p:nvPicPr>
        <p:blipFill>
          <a:blip r:embed="rId3">
            <a:extLst>
              <a:ext uri="{28A0092B-C50C-407E-A947-70E740481C1C}">
                <a14:useLocalDpi xmlns:a14="http://schemas.microsoft.com/office/drawing/2010/main" val="0"/>
              </a:ext>
            </a:extLst>
          </a:blip>
          <a:srcRect t="35" b="35"/>
          <a:stretch>
            <a:fillRect/>
          </a:stretch>
        </p:blipFill>
        <p:spPr/>
      </p:pic>
      <p:pic>
        <p:nvPicPr>
          <p:cNvPr id="23" name="Picture Placeholder 22">
            <a:extLst>
              <a:ext uri="{FF2B5EF4-FFF2-40B4-BE49-F238E27FC236}">
                <a16:creationId xmlns:a16="http://schemas.microsoft.com/office/drawing/2014/main" id="{3CD4CE2A-08F0-4268-B8B4-22FD37B0FF1A}"/>
              </a:ext>
            </a:extLst>
          </p:cNvPr>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t="3571" b="3571"/>
          <a:stretch>
            <a:fillRect/>
          </a:stretch>
        </p:blipFill>
        <p:spPr/>
      </p:pic>
      <p:sp>
        <p:nvSpPr>
          <p:cNvPr id="3" name="Subtitle 2">
            <a:extLst>
              <a:ext uri="{FF2B5EF4-FFF2-40B4-BE49-F238E27FC236}">
                <a16:creationId xmlns:a16="http://schemas.microsoft.com/office/drawing/2014/main" id="{81AE818F-B0FC-4D6B-B562-FBE9FE647DAF}"/>
              </a:ext>
            </a:extLst>
          </p:cNvPr>
          <p:cNvSpPr>
            <a:spLocks noGrp="1"/>
          </p:cNvSpPr>
          <p:nvPr>
            <p:ph type="subTitle" idx="4294967295"/>
          </p:nvPr>
        </p:nvSpPr>
        <p:spPr>
          <a:xfrm>
            <a:off x="838200" y="1052513"/>
            <a:ext cx="10515600" cy="190500"/>
          </a:xfrm>
        </p:spPr>
        <p:txBody>
          <a:bodyPr>
            <a:noAutofit/>
          </a:bodyPr>
          <a:lstStyle/>
          <a:p>
            <a:pPr marL="0" indent="0" algn="ctr">
              <a:buNone/>
            </a:pPr>
            <a:r>
              <a:rPr lang="en-US" sz="1000" dirty="0">
                <a:solidFill>
                  <a:schemeClr val="tx1">
                    <a:lumMod val="50000"/>
                    <a:lumOff val="50000"/>
                  </a:schemeClr>
                </a:solidFill>
                <a:latin typeface="Roboto Slab" pitchFamily="2" charset="0"/>
                <a:ea typeface="Roboto Slab" pitchFamily="2" charset="0"/>
                <a:cs typeface="Montserrat Light" charset="0"/>
              </a:rPr>
              <a:t>The example text goes here with your own detailed summery. Loren opium dolor sit amen example text line.</a:t>
            </a:r>
            <a:endParaRPr lang="en-US" sz="1000" dirty="0">
              <a:solidFill>
                <a:schemeClr val="tx1">
                  <a:lumMod val="50000"/>
                  <a:lumOff val="50000"/>
                </a:schemeClr>
              </a:solidFill>
              <a:latin typeface="Roboto Slab" pitchFamily="2" charset="0"/>
              <a:ea typeface="Roboto Slab" pitchFamily="2" charset="0"/>
            </a:endParaRPr>
          </a:p>
        </p:txBody>
      </p:sp>
      <p:sp>
        <p:nvSpPr>
          <p:cNvPr id="2" name="Title 1">
            <a:extLst>
              <a:ext uri="{FF2B5EF4-FFF2-40B4-BE49-F238E27FC236}">
                <a16:creationId xmlns:a16="http://schemas.microsoft.com/office/drawing/2014/main" id="{1AFA534D-EDE0-4978-BF38-8948E1F231AC}"/>
              </a:ext>
            </a:extLst>
          </p:cNvPr>
          <p:cNvSpPr>
            <a:spLocks noGrp="1"/>
          </p:cNvSpPr>
          <p:nvPr>
            <p:ph type="title" idx="4294967295"/>
          </p:nvPr>
        </p:nvSpPr>
        <p:spPr>
          <a:xfrm>
            <a:off x="838200" y="476250"/>
            <a:ext cx="10515600" cy="611188"/>
          </a:xfrm>
        </p:spPr>
        <p:txBody>
          <a:bodyPr>
            <a:normAutofit/>
          </a:bodyPr>
          <a:lstStyle/>
          <a:p>
            <a:r>
              <a:rPr lang="en-US" sz="3500" dirty="0">
                <a:solidFill>
                  <a:schemeClr val="bg2"/>
                </a:solidFill>
                <a:latin typeface="Roboto Slab" pitchFamily="2" charset="0"/>
                <a:ea typeface="Roboto Slab" pitchFamily="2" charset="0"/>
              </a:rPr>
              <a:t>Our </a:t>
            </a:r>
            <a:r>
              <a:rPr lang="en-US" sz="3500" dirty="0">
                <a:solidFill>
                  <a:schemeClr val="accent4"/>
                </a:solidFill>
                <a:latin typeface="Roboto Slab" pitchFamily="2" charset="0"/>
                <a:ea typeface="Roboto Slab" pitchFamily="2" charset="0"/>
              </a:rPr>
              <a:t>Team</a:t>
            </a:r>
          </a:p>
        </p:txBody>
      </p:sp>
      <p:grpSp>
        <p:nvGrpSpPr>
          <p:cNvPr id="18" name="Group 17">
            <a:extLst>
              <a:ext uri="{FF2B5EF4-FFF2-40B4-BE49-F238E27FC236}">
                <a16:creationId xmlns:a16="http://schemas.microsoft.com/office/drawing/2014/main" id="{308AEF18-C8FE-4286-8F0C-DEAFB5949A0A}"/>
              </a:ext>
            </a:extLst>
          </p:cNvPr>
          <p:cNvGrpSpPr/>
          <p:nvPr/>
        </p:nvGrpSpPr>
        <p:grpSpPr>
          <a:xfrm>
            <a:off x="3650838" y="4394359"/>
            <a:ext cx="2113303" cy="1411557"/>
            <a:chOff x="3638966" y="4284011"/>
            <a:chExt cx="2113303" cy="1411557"/>
          </a:xfrm>
        </p:grpSpPr>
        <p:sp>
          <p:nvSpPr>
            <p:cNvPr id="41" name="TextBox 40">
              <a:extLst>
                <a:ext uri="{FF2B5EF4-FFF2-40B4-BE49-F238E27FC236}">
                  <a16:creationId xmlns:a16="http://schemas.microsoft.com/office/drawing/2014/main" id="{FAECFC0E-1004-4ECD-B346-FE8ECD5DD11D}"/>
                </a:ext>
              </a:extLst>
            </p:cNvPr>
            <p:cNvSpPr txBox="1"/>
            <p:nvPr/>
          </p:nvSpPr>
          <p:spPr>
            <a:xfrm>
              <a:off x="3754809" y="4284011"/>
              <a:ext cx="1881618" cy="369332"/>
            </a:xfrm>
            <a:prstGeom prst="rect">
              <a:avLst/>
            </a:prstGeom>
            <a:noFill/>
          </p:spPr>
          <p:txBody>
            <a:bodyPr wrap="square" rtlCol="0">
              <a:spAutoFit/>
            </a:bodyPr>
            <a:lstStyle/>
            <a:p>
              <a:pPr algn="ctr"/>
              <a:r>
                <a:rPr lang="en-US" dirty="0">
                  <a:solidFill>
                    <a:schemeClr val="tx1">
                      <a:lumMod val="50000"/>
                      <a:lumOff val="50000"/>
                    </a:schemeClr>
                  </a:solidFill>
                  <a:latin typeface="Roboto Slab" pitchFamily="2" charset="0"/>
                  <a:ea typeface="Roboto Slab" pitchFamily="2" charset="0"/>
                  <a:cs typeface="Bebas" charset="0"/>
                </a:rPr>
                <a:t>Mike Johnson</a:t>
              </a:r>
            </a:p>
          </p:txBody>
        </p:sp>
        <p:sp>
          <p:nvSpPr>
            <p:cNvPr id="43" name="Subtitle 6">
              <a:extLst>
                <a:ext uri="{FF2B5EF4-FFF2-40B4-BE49-F238E27FC236}">
                  <a16:creationId xmlns:a16="http://schemas.microsoft.com/office/drawing/2014/main" id="{02CB6F37-E37F-4508-99F6-D0FE10FE8D3C}"/>
                </a:ext>
              </a:extLst>
            </p:cNvPr>
            <p:cNvSpPr txBox="1">
              <a:spLocks/>
            </p:cNvSpPr>
            <p:nvPr/>
          </p:nvSpPr>
          <p:spPr>
            <a:xfrm>
              <a:off x="3638966" y="5062857"/>
              <a:ext cx="2113303" cy="6327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1000" dirty="0">
                  <a:solidFill>
                    <a:schemeClr val="tx1">
                      <a:lumMod val="50000"/>
                      <a:lumOff val="50000"/>
                    </a:schemeClr>
                  </a:solidFill>
                  <a:latin typeface="Roboto Slab" pitchFamily="2" charset="0"/>
                  <a:ea typeface="Roboto Slab" pitchFamily="2" charset="0"/>
                  <a:cs typeface="Montserrat" charset="0"/>
                </a:rPr>
                <a:t>Passages of </a:t>
              </a:r>
              <a:r>
                <a:rPr lang="en-US" sz="1000" dirty="0" err="1">
                  <a:solidFill>
                    <a:schemeClr val="tx1">
                      <a:lumMod val="50000"/>
                      <a:lumOff val="50000"/>
                    </a:schemeClr>
                  </a:solidFill>
                  <a:latin typeface="Roboto Slab" pitchFamily="2" charset="0"/>
                  <a:ea typeface="Roboto Slab" pitchFamily="2" charset="0"/>
                  <a:cs typeface="Montserrat" charset="0"/>
                </a:rPr>
                <a:t>lorem</a:t>
              </a:r>
              <a:r>
                <a:rPr lang="en-US" sz="1000" dirty="0">
                  <a:solidFill>
                    <a:schemeClr val="tx1">
                      <a:lumMod val="50000"/>
                      <a:lumOff val="50000"/>
                    </a:schemeClr>
                  </a:solidFill>
                  <a:latin typeface="Roboto Slab" pitchFamily="2" charset="0"/>
                  <a:ea typeface="Roboto Slab" pitchFamily="2" charset="0"/>
                  <a:cs typeface="Montserrat" charset="0"/>
                </a:rPr>
                <a:t> </a:t>
              </a:r>
              <a:r>
                <a:rPr lang="en-US" sz="1000" dirty="0" err="1">
                  <a:solidFill>
                    <a:schemeClr val="tx1">
                      <a:lumMod val="50000"/>
                      <a:lumOff val="50000"/>
                    </a:schemeClr>
                  </a:solidFill>
                  <a:latin typeface="Roboto Slab" pitchFamily="2" charset="0"/>
                  <a:ea typeface="Roboto Slab" pitchFamily="2" charset="0"/>
                  <a:cs typeface="Montserrat" charset="0"/>
                </a:rPr>
                <a:t>ipsum</a:t>
              </a:r>
              <a:r>
                <a:rPr lang="en-US" sz="1000" dirty="0">
                  <a:solidFill>
                    <a:schemeClr val="tx1">
                      <a:lumMod val="50000"/>
                      <a:lumOff val="50000"/>
                    </a:schemeClr>
                  </a:solidFill>
                  <a:latin typeface="Roboto Slab" pitchFamily="2" charset="0"/>
                  <a:ea typeface="Roboto Slab" pitchFamily="2" charset="0"/>
                  <a:cs typeface="Montserrat" charset="0"/>
                </a:rPr>
                <a:t> available Are many variations of passages example text.</a:t>
              </a:r>
            </a:p>
          </p:txBody>
        </p:sp>
        <p:sp>
          <p:nvSpPr>
            <p:cNvPr id="44" name="TextBox 43">
              <a:extLst>
                <a:ext uri="{FF2B5EF4-FFF2-40B4-BE49-F238E27FC236}">
                  <a16:creationId xmlns:a16="http://schemas.microsoft.com/office/drawing/2014/main" id="{6FDB0015-F91E-42A7-BD72-2C97B21977A2}"/>
                </a:ext>
              </a:extLst>
            </p:cNvPr>
            <p:cNvSpPr txBox="1"/>
            <p:nvPr/>
          </p:nvSpPr>
          <p:spPr>
            <a:xfrm>
              <a:off x="4040559" y="4651656"/>
              <a:ext cx="1310118" cy="276999"/>
            </a:xfrm>
            <a:prstGeom prst="rect">
              <a:avLst/>
            </a:prstGeom>
            <a:noFill/>
          </p:spPr>
          <p:txBody>
            <a:bodyPr wrap="square" rtlCol="0">
              <a:spAutoFit/>
            </a:bodyPr>
            <a:lstStyle/>
            <a:p>
              <a:pPr algn="ctr"/>
              <a:r>
                <a:rPr lang="en-US" sz="1200" b="1" dirty="0">
                  <a:solidFill>
                    <a:schemeClr val="accent5"/>
                  </a:solidFill>
                  <a:latin typeface="Roboto Slab" pitchFamily="2" charset="0"/>
                  <a:ea typeface="Roboto Slab" pitchFamily="2" charset="0"/>
                  <a:cs typeface="Bebas" charset="0"/>
                </a:rPr>
                <a:t>/ POST TITLE</a:t>
              </a:r>
            </a:p>
          </p:txBody>
        </p:sp>
      </p:grpSp>
      <p:grpSp>
        <p:nvGrpSpPr>
          <p:cNvPr id="17" name="Group 16">
            <a:extLst>
              <a:ext uri="{FF2B5EF4-FFF2-40B4-BE49-F238E27FC236}">
                <a16:creationId xmlns:a16="http://schemas.microsoft.com/office/drawing/2014/main" id="{C6A52A6F-D35B-47E0-B384-EB4035EEDD31}"/>
              </a:ext>
            </a:extLst>
          </p:cNvPr>
          <p:cNvGrpSpPr/>
          <p:nvPr/>
        </p:nvGrpSpPr>
        <p:grpSpPr>
          <a:xfrm>
            <a:off x="874944" y="4394359"/>
            <a:ext cx="2113303" cy="1411557"/>
            <a:chOff x="838200" y="4284011"/>
            <a:chExt cx="2113303" cy="1411557"/>
          </a:xfrm>
        </p:grpSpPr>
        <p:sp>
          <p:nvSpPr>
            <p:cNvPr id="46" name="TextBox 45">
              <a:extLst>
                <a:ext uri="{FF2B5EF4-FFF2-40B4-BE49-F238E27FC236}">
                  <a16:creationId xmlns:a16="http://schemas.microsoft.com/office/drawing/2014/main" id="{61C91D74-A0B2-449D-B9CB-9BE1DE76FF07}"/>
                </a:ext>
              </a:extLst>
            </p:cNvPr>
            <p:cNvSpPr txBox="1"/>
            <p:nvPr/>
          </p:nvSpPr>
          <p:spPr>
            <a:xfrm>
              <a:off x="952521" y="4284011"/>
              <a:ext cx="1884662" cy="369332"/>
            </a:xfrm>
            <a:prstGeom prst="rect">
              <a:avLst/>
            </a:prstGeom>
            <a:noFill/>
          </p:spPr>
          <p:txBody>
            <a:bodyPr wrap="square" rtlCol="0">
              <a:spAutoFit/>
            </a:bodyPr>
            <a:lstStyle/>
            <a:p>
              <a:pPr algn="ctr"/>
              <a:r>
                <a:rPr lang="en-US" dirty="0">
                  <a:solidFill>
                    <a:schemeClr val="tx1">
                      <a:lumMod val="50000"/>
                      <a:lumOff val="50000"/>
                    </a:schemeClr>
                  </a:solidFill>
                  <a:latin typeface="Roboto Slab" pitchFamily="2" charset="0"/>
                  <a:ea typeface="Roboto Slab" pitchFamily="2" charset="0"/>
                  <a:cs typeface="Bebas" charset="0"/>
                </a:rPr>
                <a:t>Emily </a:t>
              </a:r>
              <a:r>
                <a:rPr lang="en-US" dirty="0" err="1">
                  <a:solidFill>
                    <a:schemeClr val="tx1">
                      <a:lumMod val="50000"/>
                      <a:lumOff val="50000"/>
                    </a:schemeClr>
                  </a:solidFill>
                  <a:latin typeface="Roboto Slab" pitchFamily="2" charset="0"/>
                  <a:ea typeface="Roboto Slab" pitchFamily="2" charset="0"/>
                  <a:cs typeface="Bebas" charset="0"/>
                </a:rPr>
                <a:t>Hadson</a:t>
              </a:r>
              <a:endParaRPr lang="en-US" dirty="0">
                <a:solidFill>
                  <a:schemeClr val="tx1">
                    <a:lumMod val="50000"/>
                    <a:lumOff val="50000"/>
                  </a:schemeClr>
                </a:solidFill>
                <a:latin typeface="Roboto Slab" pitchFamily="2" charset="0"/>
                <a:ea typeface="Roboto Slab" pitchFamily="2" charset="0"/>
                <a:cs typeface="Bebas" charset="0"/>
              </a:endParaRPr>
            </a:p>
          </p:txBody>
        </p:sp>
        <p:sp>
          <p:nvSpPr>
            <p:cNvPr id="47" name="Subtitle 6">
              <a:extLst>
                <a:ext uri="{FF2B5EF4-FFF2-40B4-BE49-F238E27FC236}">
                  <a16:creationId xmlns:a16="http://schemas.microsoft.com/office/drawing/2014/main" id="{FBC63818-D7B8-4223-8D5B-A4864884ED58}"/>
                </a:ext>
              </a:extLst>
            </p:cNvPr>
            <p:cNvSpPr txBox="1">
              <a:spLocks/>
            </p:cNvSpPr>
            <p:nvPr/>
          </p:nvSpPr>
          <p:spPr>
            <a:xfrm>
              <a:off x="838200" y="5062857"/>
              <a:ext cx="2113303" cy="6327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1000" dirty="0">
                  <a:solidFill>
                    <a:schemeClr val="tx1">
                      <a:lumMod val="50000"/>
                      <a:lumOff val="50000"/>
                    </a:schemeClr>
                  </a:solidFill>
                  <a:latin typeface="Roboto Slab" pitchFamily="2" charset="0"/>
                  <a:ea typeface="Roboto Slab" pitchFamily="2" charset="0"/>
                  <a:cs typeface="Montserrat" charset="0"/>
                </a:rPr>
                <a:t>Passages of lorem ipsum available Are many variations of passages example text.</a:t>
              </a:r>
            </a:p>
          </p:txBody>
        </p:sp>
        <p:sp>
          <p:nvSpPr>
            <p:cNvPr id="48" name="TextBox 47">
              <a:extLst>
                <a:ext uri="{FF2B5EF4-FFF2-40B4-BE49-F238E27FC236}">
                  <a16:creationId xmlns:a16="http://schemas.microsoft.com/office/drawing/2014/main" id="{2B63CA63-15AE-44CC-BA4B-0F5EF7BE22AF}"/>
                </a:ext>
              </a:extLst>
            </p:cNvPr>
            <p:cNvSpPr txBox="1"/>
            <p:nvPr/>
          </p:nvSpPr>
          <p:spPr>
            <a:xfrm>
              <a:off x="1139858" y="4651656"/>
              <a:ext cx="1509988" cy="276999"/>
            </a:xfrm>
            <a:prstGeom prst="rect">
              <a:avLst/>
            </a:prstGeom>
            <a:noFill/>
          </p:spPr>
          <p:txBody>
            <a:bodyPr wrap="square" rtlCol="0">
              <a:spAutoFit/>
            </a:bodyPr>
            <a:lstStyle/>
            <a:p>
              <a:pPr algn="ctr"/>
              <a:r>
                <a:rPr lang="en-US" sz="1200" b="1" dirty="0">
                  <a:solidFill>
                    <a:schemeClr val="accent4"/>
                  </a:solidFill>
                  <a:latin typeface="Roboto Slab" pitchFamily="2" charset="0"/>
                  <a:ea typeface="Roboto Slab" pitchFamily="2" charset="0"/>
                  <a:cs typeface="Bebas" charset="0"/>
                </a:rPr>
                <a:t>/ POST TITLE</a:t>
              </a:r>
            </a:p>
          </p:txBody>
        </p:sp>
      </p:grpSp>
      <p:grpSp>
        <p:nvGrpSpPr>
          <p:cNvPr id="19" name="Group 18">
            <a:extLst>
              <a:ext uri="{FF2B5EF4-FFF2-40B4-BE49-F238E27FC236}">
                <a16:creationId xmlns:a16="http://schemas.microsoft.com/office/drawing/2014/main" id="{928B975B-241A-4C96-AA9A-8B2D0305E19A}"/>
              </a:ext>
            </a:extLst>
          </p:cNvPr>
          <p:cNvGrpSpPr/>
          <p:nvPr/>
        </p:nvGrpSpPr>
        <p:grpSpPr>
          <a:xfrm>
            <a:off x="6426732" y="4394359"/>
            <a:ext cx="2113303" cy="1411557"/>
            <a:chOff x="6439732" y="4284011"/>
            <a:chExt cx="2113303" cy="1411557"/>
          </a:xfrm>
        </p:grpSpPr>
        <p:sp>
          <p:nvSpPr>
            <p:cNvPr id="52" name="TextBox 51">
              <a:extLst>
                <a:ext uri="{FF2B5EF4-FFF2-40B4-BE49-F238E27FC236}">
                  <a16:creationId xmlns:a16="http://schemas.microsoft.com/office/drawing/2014/main" id="{B02CF32B-187C-44D7-980A-27E2DC984F7C}"/>
                </a:ext>
              </a:extLst>
            </p:cNvPr>
            <p:cNvSpPr txBox="1"/>
            <p:nvPr/>
          </p:nvSpPr>
          <p:spPr>
            <a:xfrm>
              <a:off x="6602342" y="4284011"/>
              <a:ext cx="1788084" cy="369332"/>
            </a:xfrm>
            <a:prstGeom prst="rect">
              <a:avLst/>
            </a:prstGeom>
            <a:noFill/>
          </p:spPr>
          <p:txBody>
            <a:bodyPr wrap="square" rtlCol="0">
              <a:spAutoFit/>
            </a:bodyPr>
            <a:lstStyle/>
            <a:p>
              <a:pPr algn="ctr"/>
              <a:r>
                <a:rPr lang="en-US" dirty="0" err="1">
                  <a:solidFill>
                    <a:schemeClr val="tx1">
                      <a:lumMod val="50000"/>
                      <a:lumOff val="50000"/>
                    </a:schemeClr>
                  </a:solidFill>
                  <a:latin typeface="Roboto Slab" pitchFamily="2" charset="0"/>
                  <a:ea typeface="Roboto Slab" pitchFamily="2" charset="0"/>
                  <a:cs typeface="Bebas" charset="0"/>
                </a:rPr>
                <a:t>Jakhu</a:t>
              </a:r>
              <a:r>
                <a:rPr lang="en-US" dirty="0">
                  <a:solidFill>
                    <a:schemeClr val="tx1">
                      <a:lumMod val="50000"/>
                      <a:lumOff val="50000"/>
                    </a:schemeClr>
                  </a:solidFill>
                  <a:latin typeface="Roboto Slab" pitchFamily="2" charset="0"/>
                  <a:ea typeface="Roboto Slab" pitchFamily="2" charset="0"/>
                  <a:cs typeface="Bebas" charset="0"/>
                </a:rPr>
                <a:t> </a:t>
              </a:r>
              <a:r>
                <a:rPr lang="en-US" dirty="0" err="1">
                  <a:solidFill>
                    <a:schemeClr val="tx1">
                      <a:lumMod val="50000"/>
                      <a:lumOff val="50000"/>
                    </a:schemeClr>
                  </a:solidFill>
                  <a:latin typeface="Roboto Slab" pitchFamily="2" charset="0"/>
                  <a:ea typeface="Roboto Slab" pitchFamily="2" charset="0"/>
                  <a:cs typeface="Bebas" charset="0"/>
                </a:rPr>
                <a:t>mensi</a:t>
              </a:r>
              <a:endParaRPr lang="en-US" dirty="0">
                <a:solidFill>
                  <a:schemeClr val="tx1">
                    <a:lumMod val="50000"/>
                    <a:lumOff val="50000"/>
                  </a:schemeClr>
                </a:solidFill>
                <a:latin typeface="Roboto Slab" pitchFamily="2" charset="0"/>
                <a:ea typeface="Roboto Slab" pitchFamily="2" charset="0"/>
                <a:cs typeface="Bebas" charset="0"/>
              </a:endParaRPr>
            </a:p>
          </p:txBody>
        </p:sp>
        <p:sp>
          <p:nvSpPr>
            <p:cNvPr id="53" name="Subtitle 6">
              <a:extLst>
                <a:ext uri="{FF2B5EF4-FFF2-40B4-BE49-F238E27FC236}">
                  <a16:creationId xmlns:a16="http://schemas.microsoft.com/office/drawing/2014/main" id="{608ED217-B487-4526-B083-63C0E36CF535}"/>
                </a:ext>
              </a:extLst>
            </p:cNvPr>
            <p:cNvSpPr txBox="1">
              <a:spLocks/>
            </p:cNvSpPr>
            <p:nvPr/>
          </p:nvSpPr>
          <p:spPr>
            <a:xfrm>
              <a:off x="6439732" y="5062857"/>
              <a:ext cx="2113303" cy="6327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1000" dirty="0">
                  <a:solidFill>
                    <a:schemeClr val="tx1">
                      <a:lumMod val="50000"/>
                      <a:lumOff val="50000"/>
                    </a:schemeClr>
                  </a:solidFill>
                  <a:latin typeface="Roboto Slab" pitchFamily="2" charset="0"/>
                  <a:ea typeface="Roboto Slab" pitchFamily="2" charset="0"/>
                  <a:cs typeface="Montserrat" charset="0"/>
                </a:rPr>
                <a:t>Passages of </a:t>
              </a:r>
              <a:r>
                <a:rPr lang="en-US" sz="1000" dirty="0" err="1">
                  <a:solidFill>
                    <a:schemeClr val="tx1">
                      <a:lumMod val="50000"/>
                      <a:lumOff val="50000"/>
                    </a:schemeClr>
                  </a:solidFill>
                  <a:latin typeface="Roboto Slab" pitchFamily="2" charset="0"/>
                  <a:ea typeface="Roboto Slab" pitchFamily="2" charset="0"/>
                  <a:cs typeface="Montserrat" charset="0"/>
                </a:rPr>
                <a:t>lorem</a:t>
              </a:r>
              <a:r>
                <a:rPr lang="en-US" sz="1000" dirty="0">
                  <a:solidFill>
                    <a:schemeClr val="tx1">
                      <a:lumMod val="50000"/>
                      <a:lumOff val="50000"/>
                    </a:schemeClr>
                  </a:solidFill>
                  <a:latin typeface="Roboto Slab" pitchFamily="2" charset="0"/>
                  <a:ea typeface="Roboto Slab" pitchFamily="2" charset="0"/>
                  <a:cs typeface="Montserrat" charset="0"/>
                </a:rPr>
                <a:t> </a:t>
              </a:r>
              <a:r>
                <a:rPr lang="en-US" sz="1000" dirty="0" err="1">
                  <a:solidFill>
                    <a:schemeClr val="tx1">
                      <a:lumMod val="50000"/>
                      <a:lumOff val="50000"/>
                    </a:schemeClr>
                  </a:solidFill>
                  <a:latin typeface="Roboto Slab" pitchFamily="2" charset="0"/>
                  <a:ea typeface="Roboto Slab" pitchFamily="2" charset="0"/>
                  <a:cs typeface="Montserrat" charset="0"/>
                </a:rPr>
                <a:t>ipsum</a:t>
              </a:r>
              <a:r>
                <a:rPr lang="en-US" sz="1000" dirty="0">
                  <a:solidFill>
                    <a:schemeClr val="tx1">
                      <a:lumMod val="50000"/>
                      <a:lumOff val="50000"/>
                    </a:schemeClr>
                  </a:solidFill>
                  <a:latin typeface="Roboto Slab" pitchFamily="2" charset="0"/>
                  <a:ea typeface="Roboto Slab" pitchFamily="2" charset="0"/>
                  <a:cs typeface="Montserrat" charset="0"/>
                </a:rPr>
                <a:t> available Are many variations of passages example text.</a:t>
              </a:r>
            </a:p>
          </p:txBody>
        </p:sp>
        <p:sp>
          <p:nvSpPr>
            <p:cNvPr id="54" name="TextBox 53">
              <a:extLst>
                <a:ext uri="{FF2B5EF4-FFF2-40B4-BE49-F238E27FC236}">
                  <a16:creationId xmlns:a16="http://schemas.microsoft.com/office/drawing/2014/main" id="{1BE6DBC2-F847-4CD9-8791-2CE91B4BDC44}"/>
                </a:ext>
              </a:extLst>
            </p:cNvPr>
            <p:cNvSpPr txBox="1"/>
            <p:nvPr/>
          </p:nvSpPr>
          <p:spPr>
            <a:xfrm>
              <a:off x="6761864" y="4651656"/>
              <a:ext cx="1469040" cy="276999"/>
            </a:xfrm>
            <a:prstGeom prst="rect">
              <a:avLst/>
            </a:prstGeom>
            <a:noFill/>
          </p:spPr>
          <p:txBody>
            <a:bodyPr wrap="square" rtlCol="0">
              <a:spAutoFit/>
            </a:bodyPr>
            <a:lstStyle/>
            <a:p>
              <a:pPr algn="ctr"/>
              <a:r>
                <a:rPr lang="en-US" sz="1200" b="1" dirty="0">
                  <a:solidFill>
                    <a:schemeClr val="bg2">
                      <a:lumMod val="50000"/>
                    </a:schemeClr>
                  </a:solidFill>
                  <a:latin typeface="Roboto Slab" pitchFamily="2" charset="0"/>
                  <a:ea typeface="Roboto Slab" pitchFamily="2" charset="0"/>
                  <a:cs typeface="Bebas" charset="0"/>
                </a:rPr>
                <a:t>/ POST TITLE</a:t>
              </a:r>
            </a:p>
          </p:txBody>
        </p:sp>
      </p:grpSp>
      <p:grpSp>
        <p:nvGrpSpPr>
          <p:cNvPr id="20" name="Group 19">
            <a:extLst>
              <a:ext uri="{FF2B5EF4-FFF2-40B4-BE49-F238E27FC236}">
                <a16:creationId xmlns:a16="http://schemas.microsoft.com/office/drawing/2014/main" id="{4DC35D6C-21FE-48E6-9C53-21D29B31BCE5}"/>
              </a:ext>
            </a:extLst>
          </p:cNvPr>
          <p:cNvGrpSpPr/>
          <p:nvPr/>
        </p:nvGrpSpPr>
        <p:grpSpPr>
          <a:xfrm>
            <a:off x="9202626" y="4394359"/>
            <a:ext cx="2113303" cy="1411557"/>
            <a:chOff x="9240497" y="4284011"/>
            <a:chExt cx="2113303" cy="1411557"/>
          </a:xfrm>
        </p:grpSpPr>
        <p:sp>
          <p:nvSpPr>
            <p:cNvPr id="56" name="TextBox 55">
              <a:extLst>
                <a:ext uri="{FF2B5EF4-FFF2-40B4-BE49-F238E27FC236}">
                  <a16:creationId xmlns:a16="http://schemas.microsoft.com/office/drawing/2014/main" id="{300B9866-B9BD-4EB3-8E7E-FC4F5AC47373}"/>
                </a:ext>
              </a:extLst>
            </p:cNvPr>
            <p:cNvSpPr txBox="1"/>
            <p:nvPr/>
          </p:nvSpPr>
          <p:spPr>
            <a:xfrm>
              <a:off x="9354819" y="4284011"/>
              <a:ext cx="1884660" cy="369332"/>
            </a:xfrm>
            <a:prstGeom prst="rect">
              <a:avLst/>
            </a:prstGeom>
            <a:noFill/>
          </p:spPr>
          <p:txBody>
            <a:bodyPr wrap="square" rtlCol="0">
              <a:spAutoFit/>
            </a:bodyPr>
            <a:lstStyle/>
            <a:p>
              <a:pPr algn="ctr"/>
              <a:r>
                <a:rPr lang="en-US" dirty="0" err="1">
                  <a:solidFill>
                    <a:schemeClr val="tx1">
                      <a:lumMod val="50000"/>
                      <a:lumOff val="50000"/>
                    </a:schemeClr>
                  </a:solidFill>
                  <a:latin typeface="Roboto Slab" pitchFamily="2" charset="0"/>
                  <a:ea typeface="Roboto Slab" pitchFamily="2" charset="0"/>
                  <a:cs typeface="Bebas" charset="0"/>
                </a:rPr>
                <a:t>Morgyne</a:t>
              </a:r>
              <a:r>
                <a:rPr lang="en-US" dirty="0">
                  <a:solidFill>
                    <a:schemeClr val="tx1">
                      <a:lumMod val="50000"/>
                      <a:lumOff val="50000"/>
                    </a:schemeClr>
                  </a:solidFill>
                  <a:latin typeface="Roboto Slab" pitchFamily="2" charset="0"/>
                  <a:ea typeface="Roboto Slab" pitchFamily="2" charset="0"/>
                  <a:cs typeface="Bebas" charset="0"/>
                </a:rPr>
                <a:t> </a:t>
              </a:r>
              <a:r>
                <a:rPr lang="en-US" dirty="0" err="1">
                  <a:solidFill>
                    <a:schemeClr val="tx1">
                      <a:lumMod val="50000"/>
                      <a:lumOff val="50000"/>
                    </a:schemeClr>
                  </a:solidFill>
                  <a:latin typeface="Roboto Slab" pitchFamily="2" charset="0"/>
                  <a:ea typeface="Roboto Slab" pitchFamily="2" charset="0"/>
                  <a:cs typeface="Bebas" charset="0"/>
                </a:rPr>
                <a:t>jue</a:t>
              </a:r>
              <a:endParaRPr lang="en-US" dirty="0">
                <a:solidFill>
                  <a:schemeClr val="tx1">
                    <a:lumMod val="50000"/>
                    <a:lumOff val="50000"/>
                  </a:schemeClr>
                </a:solidFill>
                <a:latin typeface="Roboto Slab" pitchFamily="2" charset="0"/>
                <a:ea typeface="Roboto Slab" pitchFamily="2" charset="0"/>
                <a:cs typeface="Bebas" charset="0"/>
              </a:endParaRPr>
            </a:p>
          </p:txBody>
        </p:sp>
        <p:sp>
          <p:nvSpPr>
            <p:cNvPr id="58" name="Subtitle 6">
              <a:extLst>
                <a:ext uri="{FF2B5EF4-FFF2-40B4-BE49-F238E27FC236}">
                  <a16:creationId xmlns:a16="http://schemas.microsoft.com/office/drawing/2014/main" id="{AE7FD207-F00E-4D6E-A9FF-5EC264A856A2}"/>
                </a:ext>
              </a:extLst>
            </p:cNvPr>
            <p:cNvSpPr txBox="1">
              <a:spLocks/>
            </p:cNvSpPr>
            <p:nvPr/>
          </p:nvSpPr>
          <p:spPr>
            <a:xfrm>
              <a:off x="9240497" y="5062857"/>
              <a:ext cx="2113303" cy="6327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1000" dirty="0">
                  <a:solidFill>
                    <a:schemeClr val="tx1">
                      <a:lumMod val="50000"/>
                      <a:lumOff val="50000"/>
                    </a:schemeClr>
                  </a:solidFill>
                  <a:latin typeface="Roboto Slab" pitchFamily="2" charset="0"/>
                  <a:ea typeface="Roboto Slab" pitchFamily="2" charset="0"/>
                  <a:cs typeface="Montserrat" charset="0"/>
                </a:rPr>
                <a:t>Passages of lorem ipsum available Are many variations of passages example text..</a:t>
              </a:r>
            </a:p>
          </p:txBody>
        </p:sp>
        <p:sp>
          <p:nvSpPr>
            <p:cNvPr id="59" name="TextBox 58">
              <a:extLst>
                <a:ext uri="{FF2B5EF4-FFF2-40B4-BE49-F238E27FC236}">
                  <a16:creationId xmlns:a16="http://schemas.microsoft.com/office/drawing/2014/main" id="{23169A65-B8FF-49BB-BB55-3896BC97777B}"/>
                </a:ext>
              </a:extLst>
            </p:cNvPr>
            <p:cNvSpPr txBox="1"/>
            <p:nvPr/>
          </p:nvSpPr>
          <p:spPr>
            <a:xfrm>
              <a:off x="9602203" y="4651656"/>
              <a:ext cx="1389892" cy="276999"/>
            </a:xfrm>
            <a:prstGeom prst="rect">
              <a:avLst/>
            </a:prstGeom>
            <a:noFill/>
          </p:spPr>
          <p:txBody>
            <a:bodyPr wrap="square" rtlCol="0">
              <a:spAutoFit/>
            </a:bodyPr>
            <a:lstStyle/>
            <a:p>
              <a:pPr algn="ctr"/>
              <a:r>
                <a:rPr lang="en-US" sz="1200" b="1" dirty="0">
                  <a:solidFill>
                    <a:schemeClr val="bg2">
                      <a:lumMod val="40000"/>
                      <a:lumOff val="60000"/>
                    </a:schemeClr>
                  </a:solidFill>
                  <a:latin typeface="Roboto Slab" pitchFamily="2" charset="0"/>
                  <a:ea typeface="Roboto Slab" pitchFamily="2" charset="0"/>
                  <a:cs typeface="Bebas" charset="0"/>
                </a:rPr>
                <a:t>/ POST TITLE</a:t>
              </a:r>
            </a:p>
          </p:txBody>
        </p:sp>
      </p:grpSp>
      <p:pic>
        <p:nvPicPr>
          <p:cNvPr id="29" name="Picture Placeholder 28">
            <a:extLst>
              <a:ext uri="{FF2B5EF4-FFF2-40B4-BE49-F238E27FC236}">
                <a16:creationId xmlns:a16="http://schemas.microsoft.com/office/drawing/2014/main" id="{78EE7C50-B663-420F-A3ED-995BEB1846B4}"/>
              </a:ext>
            </a:extLst>
          </p:cNvPr>
          <p:cNvPicPr>
            <a:picLocks noGrp="1" noChangeAspect="1"/>
          </p:cNvPicPr>
          <p:nvPr>
            <p:ph type="pic" sz="quarter" idx="17"/>
          </p:nvPr>
        </p:nvPicPr>
        <p:blipFill>
          <a:blip r:embed="rId5">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3839354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a:extLst>
              <a:ext uri="{FF2B5EF4-FFF2-40B4-BE49-F238E27FC236}">
                <a16:creationId xmlns:a16="http://schemas.microsoft.com/office/drawing/2014/main" id="{8B56BB4E-10AE-48A2-88F0-A16A8B3A86D2}"/>
              </a:ext>
            </a:extLst>
          </p:cNvPr>
          <p:cNvPicPr>
            <a:picLocks noGrp="1" noChangeAspect="1"/>
          </p:cNvPicPr>
          <p:nvPr>
            <p:ph type="pic" sz="quarter" idx="17"/>
          </p:nvPr>
        </p:nvPicPr>
        <p:blipFill>
          <a:blip r:embed="rId2">
            <a:extLst>
              <a:ext uri="{28A0092B-C50C-407E-A947-70E740481C1C}">
                <a14:useLocalDpi xmlns:a14="http://schemas.microsoft.com/office/drawing/2010/main" val="0"/>
              </a:ext>
            </a:extLst>
          </a:blip>
          <a:srcRect t="4155" b="4155"/>
          <a:stretch>
            <a:fillRect/>
          </a:stretch>
        </p:blipFill>
        <p:spPr/>
      </p:pic>
      <p:pic>
        <p:nvPicPr>
          <p:cNvPr id="16" name="Picture Placeholder 15">
            <a:extLst>
              <a:ext uri="{FF2B5EF4-FFF2-40B4-BE49-F238E27FC236}">
                <a16:creationId xmlns:a16="http://schemas.microsoft.com/office/drawing/2014/main" id="{EF00AA9F-EE2A-4E73-AA81-C5E37DEEC2D9}"/>
              </a:ext>
            </a:extLst>
          </p:cNvPr>
          <p:cNvPicPr>
            <a:picLocks noGrp="1" noChangeAspect="1"/>
          </p:cNvPicPr>
          <p:nvPr>
            <p:ph type="pic" sz="quarter" idx="18"/>
          </p:nvPr>
        </p:nvPicPr>
        <p:blipFill>
          <a:blip r:embed="rId3">
            <a:extLst>
              <a:ext uri="{28A0092B-C50C-407E-A947-70E740481C1C}">
                <a14:useLocalDpi xmlns:a14="http://schemas.microsoft.com/office/drawing/2010/main" val="0"/>
              </a:ext>
            </a:extLst>
          </a:blip>
          <a:srcRect t="1286" b="1286"/>
          <a:stretch>
            <a:fillRect/>
          </a:stretch>
        </p:blipFill>
        <p:spPr/>
      </p:pic>
      <p:pic>
        <p:nvPicPr>
          <p:cNvPr id="18" name="Picture Placeholder 17">
            <a:extLst>
              <a:ext uri="{FF2B5EF4-FFF2-40B4-BE49-F238E27FC236}">
                <a16:creationId xmlns:a16="http://schemas.microsoft.com/office/drawing/2014/main" id="{6EAFE1BB-4A31-40AD-9057-2093A93CCF66}"/>
              </a:ext>
            </a:extLst>
          </p:cNvPr>
          <p:cNvPicPr>
            <a:picLocks noGrp="1" noChangeAspect="1"/>
          </p:cNvPicPr>
          <p:nvPr>
            <p:ph type="pic" sz="quarter" idx="16"/>
          </p:nvPr>
        </p:nvPicPr>
        <p:blipFill>
          <a:blip r:embed="rId4">
            <a:extLst>
              <a:ext uri="{28A0092B-C50C-407E-A947-70E740481C1C}">
                <a14:useLocalDpi xmlns:a14="http://schemas.microsoft.com/office/drawing/2010/main" val="0"/>
              </a:ext>
            </a:extLst>
          </a:blip>
          <a:srcRect t="9590" b="9590"/>
          <a:stretch>
            <a:fillRect/>
          </a:stretch>
        </p:blipFill>
        <p:spPr/>
      </p:pic>
      <p:pic>
        <p:nvPicPr>
          <p:cNvPr id="20" name="Picture Placeholder 19">
            <a:extLst>
              <a:ext uri="{FF2B5EF4-FFF2-40B4-BE49-F238E27FC236}">
                <a16:creationId xmlns:a16="http://schemas.microsoft.com/office/drawing/2014/main" id="{9D1328F8-B7F7-4F41-8BB8-A022BCAAC67B}"/>
              </a:ext>
            </a:extLst>
          </p:cNvPr>
          <p:cNvPicPr>
            <a:picLocks noGrp="1" noChangeAspect="1"/>
          </p:cNvPicPr>
          <p:nvPr>
            <p:ph type="pic" sz="quarter" idx="15"/>
          </p:nvPr>
        </p:nvPicPr>
        <p:blipFill>
          <a:blip r:embed="rId5">
            <a:extLst>
              <a:ext uri="{28A0092B-C50C-407E-A947-70E740481C1C}">
                <a14:useLocalDpi xmlns:a14="http://schemas.microsoft.com/office/drawing/2010/main" val="0"/>
              </a:ext>
            </a:extLst>
          </a:blip>
          <a:srcRect t="1244" b="1244"/>
          <a:stretch>
            <a:fillRect/>
          </a:stretch>
        </p:blipFill>
        <p:spPr/>
      </p:pic>
      <p:sp>
        <p:nvSpPr>
          <p:cNvPr id="3" name="Subtitle 2">
            <a:extLst>
              <a:ext uri="{FF2B5EF4-FFF2-40B4-BE49-F238E27FC236}">
                <a16:creationId xmlns:a16="http://schemas.microsoft.com/office/drawing/2014/main" id="{81AE818F-B0FC-4D6B-B562-FBE9FE647DAF}"/>
              </a:ext>
            </a:extLst>
          </p:cNvPr>
          <p:cNvSpPr>
            <a:spLocks noGrp="1"/>
          </p:cNvSpPr>
          <p:nvPr>
            <p:ph type="subTitle" idx="4294967295"/>
          </p:nvPr>
        </p:nvSpPr>
        <p:spPr>
          <a:xfrm>
            <a:off x="838200" y="1052513"/>
            <a:ext cx="10515600" cy="190500"/>
          </a:xfrm>
        </p:spPr>
        <p:txBody>
          <a:bodyPr>
            <a:noAutofit/>
          </a:bodyPr>
          <a:lstStyle/>
          <a:p>
            <a:pPr marL="0" indent="0" algn="ctr">
              <a:buNone/>
            </a:pPr>
            <a:r>
              <a:rPr lang="en-US" sz="1000" dirty="0">
                <a:solidFill>
                  <a:schemeClr val="tx1">
                    <a:lumMod val="50000"/>
                    <a:lumOff val="50000"/>
                  </a:schemeClr>
                </a:solidFill>
                <a:latin typeface="Roboto Slab" pitchFamily="2" charset="0"/>
                <a:ea typeface="Roboto Slab" pitchFamily="2" charset="0"/>
                <a:cs typeface="Montserrat Light" charset="0"/>
              </a:rPr>
              <a:t>The example text goes here with your own detailed summery. Loren opium dolor sit amen example text line.</a:t>
            </a:r>
            <a:endParaRPr lang="en-US" sz="1000" dirty="0">
              <a:solidFill>
                <a:schemeClr val="tx1">
                  <a:lumMod val="50000"/>
                  <a:lumOff val="50000"/>
                </a:schemeClr>
              </a:solidFill>
              <a:latin typeface="Roboto Slab" pitchFamily="2" charset="0"/>
              <a:ea typeface="Roboto Slab" pitchFamily="2" charset="0"/>
            </a:endParaRPr>
          </a:p>
        </p:txBody>
      </p:sp>
      <p:sp>
        <p:nvSpPr>
          <p:cNvPr id="2" name="Title 1">
            <a:extLst>
              <a:ext uri="{FF2B5EF4-FFF2-40B4-BE49-F238E27FC236}">
                <a16:creationId xmlns:a16="http://schemas.microsoft.com/office/drawing/2014/main" id="{1AFA534D-EDE0-4978-BF38-8948E1F231AC}"/>
              </a:ext>
            </a:extLst>
          </p:cNvPr>
          <p:cNvSpPr>
            <a:spLocks noGrp="1"/>
          </p:cNvSpPr>
          <p:nvPr>
            <p:ph type="title" idx="4294967295"/>
          </p:nvPr>
        </p:nvSpPr>
        <p:spPr>
          <a:xfrm>
            <a:off x="838200" y="476250"/>
            <a:ext cx="10515600" cy="611188"/>
          </a:xfrm>
        </p:spPr>
        <p:txBody>
          <a:bodyPr/>
          <a:lstStyle/>
          <a:p>
            <a:r>
              <a:rPr lang="en-US" dirty="0">
                <a:solidFill>
                  <a:schemeClr val="bg2"/>
                </a:solidFill>
                <a:latin typeface="Roboto Slab" pitchFamily="2" charset="0"/>
                <a:ea typeface="Roboto Slab" pitchFamily="2" charset="0"/>
              </a:rPr>
              <a:t>Business Plan : </a:t>
            </a:r>
            <a:r>
              <a:rPr lang="en-US" dirty="0">
                <a:solidFill>
                  <a:schemeClr val="accent4"/>
                </a:solidFill>
                <a:latin typeface="Roboto Slab" pitchFamily="2" charset="0"/>
                <a:ea typeface="Roboto Slab" pitchFamily="2" charset="0"/>
              </a:rPr>
              <a:t>Objectives</a:t>
            </a:r>
          </a:p>
        </p:txBody>
      </p:sp>
      <p:sp>
        <p:nvSpPr>
          <p:cNvPr id="30" name="Rounded Rectangle 4">
            <a:extLst>
              <a:ext uri="{FF2B5EF4-FFF2-40B4-BE49-F238E27FC236}">
                <a16:creationId xmlns:a16="http://schemas.microsoft.com/office/drawing/2014/main" id="{F600F1F8-9575-48BC-93DA-75E3260C3BDB}"/>
              </a:ext>
            </a:extLst>
          </p:cNvPr>
          <p:cNvSpPr/>
          <p:nvPr/>
        </p:nvSpPr>
        <p:spPr>
          <a:xfrm>
            <a:off x="1136534" y="2039262"/>
            <a:ext cx="1846118" cy="1846118"/>
          </a:xfrm>
          <a:prstGeom prst="roundRect">
            <a:avLst>
              <a:gd name="adj" fmla="val 5513"/>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ounded Rectangle 5">
            <a:extLst>
              <a:ext uri="{FF2B5EF4-FFF2-40B4-BE49-F238E27FC236}">
                <a16:creationId xmlns:a16="http://schemas.microsoft.com/office/drawing/2014/main" id="{75DAB640-078F-47DF-BB4F-059CE82029A8}"/>
              </a:ext>
            </a:extLst>
          </p:cNvPr>
          <p:cNvSpPr/>
          <p:nvPr/>
        </p:nvSpPr>
        <p:spPr>
          <a:xfrm>
            <a:off x="3064170" y="2039262"/>
            <a:ext cx="1846118" cy="1846118"/>
          </a:xfrm>
          <a:prstGeom prst="roundRect">
            <a:avLst>
              <a:gd name="adj" fmla="val 5513"/>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ounded Rectangle 6">
            <a:extLst>
              <a:ext uri="{FF2B5EF4-FFF2-40B4-BE49-F238E27FC236}">
                <a16:creationId xmlns:a16="http://schemas.microsoft.com/office/drawing/2014/main" id="{F2719743-4A22-404C-9D7E-84D5AE7C21CA}"/>
              </a:ext>
            </a:extLst>
          </p:cNvPr>
          <p:cNvSpPr/>
          <p:nvPr/>
        </p:nvSpPr>
        <p:spPr>
          <a:xfrm>
            <a:off x="1136534" y="3959798"/>
            <a:ext cx="1846118" cy="1846118"/>
          </a:xfrm>
          <a:prstGeom prst="roundRect">
            <a:avLst>
              <a:gd name="adj" fmla="val 5513"/>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ounded Rectangle 7">
            <a:extLst>
              <a:ext uri="{FF2B5EF4-FFF2-40B4-BE49-F238E27FC236}">
                <a16:creationId xmlns:a16="http://schemas.microsoft.com/office/drawing/2014/main" id="{C2D16ACC-CB71-42B2-B958-03933A19FD4C}"/>
              </a:ext>
            </a:extLst>
          </p:cNvPr>
          <p:cNvSpPr/>
          <p:nvPr/>
        </p:nvSpPr>
        <p:spPr>
          <a:xfrm>
            <a:off x="3064170" y="3959798"/>
            <a:ext cx="1846118" cy="1846118"/>
          </a:xfrm>
          <a:prstGeom prst="roundRect">
            <a:avLst>
              <a:gd name="adj" fmla="val 5513"/>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AE9D7D6E-06B5-4EBB-9EA1-DE067FA5DC7F}"/>
              </a:ext>
            </a:extLst>
          </p:cNvPr>
          <p:cNvSpPr/>
          <p:nvPr/>
        </p:nvSpPr>
        <p:spPr>
          <a:xfrm>
            <a:off x="1646660" y="2225114"/>
            <a:ext cx="825867" cy="861774"/>
          </a:xfrm>
          <a:prstGeom prst="rect">
            <a:avLst/>
          </a:prstGeom>
        </p:spPr>
        <p:txBody>
          <a:bodyPr wrap="none" anchor="ctr">
            <a:spAutoFit/>
          </a:bodyPr>
          <a:lstStyle/>
          <a:p>
            <a:pPr algn="ctr"/>
            <a:r>
              <a:rPr lang="en-US" sz="5000" dirty="0">
                <a:solidFill>
                  <a:schemeClr val="accent4"/>
                </a:solidFill>
                <a:latin typeface="FontAwesome" charset="0"/>
              </a:rPr>
              <a:t></a:t>
            </a:r>
            <a:endParaRPr lang="en-US" sz="5000" dirty="0">
              <a:solidFill>
                <a:schemeClr val="accent4"/>
              </a:solidFill>
            </a:endParaRPr>
          </a:p>
        </p:txBody>
      </p:sp>
      <p:sp>
        <p:nvSpPr>
          <p:cNvPr id="45" name="Rectangle 44">
            <a:extLst>
              <a:ext uri="{FF2B5EF4-FFF2-40B4-BE49-F238E27FC236}">
                <a16:creationId xmlns:a16="http://schemas.microsoft.com/office/drawing/2014/main" id="{56FEE76A-36DD-463A-9F14-06122A9F407D}"/>
              </a:ext>
            </a:extLst>
          </p:cNvPr>
          <p:cNvSpPr/>
          <p:nvPr/>
        </p:nvSpPr>
        <p:spPr>
          <a:xfrm>
            <a:off x="3694876" y="4120321"/>
            <a:ext cx="551754" cy="861774"/>
          </a:xfrm>
          <a:prstGeom prst="rect">
            <a:avLst/>
          </a:prstGeom>
        </p:spPr>
        <p:txBody>
          <a:bodyPr wrap="none" anchor="ctr">
            <a:spAutoFit/>
          </a:bodyPr>
          <a:lstStyle/>
          <a:p>
            <a:pPr algn="ctr"/>
            <a:r>
              <a:rPr lang="en-US" sz="5000" dirty="0">
                <a:solidFill>
                  <a:schemeClr val="bg2">
                    <a:lumMod val="50000"/>
                  </a:schemeClr>
                </a:solidFill>
                <a:latin typeface="FontAwesome" charset="0"/>
              </a:rPr>
              <a:t></a:t>
            </a:r>
            <a:endParaRPr lang="en-US" sz="5000" dirty="0">
              <a:solidFill>
                <a:schemeClr val="bg2">
                  <a:lumMod val="50000"/>
                </a:schemeClr>
              </a:solidFill>
            </a:endParaRPr>
          </a:p>
        </p:txBody>
      </p:sp>
      <p:sp>
        <p:nvSpPr>
          <p:cNvPr id="46" name="Rectangle 45">
            <a:extLst>
              <a:ext uri="{FF2B5EF4-FFF2-40B4-BE49-F238E27FC236}">
                <a16:creationId xmlns:a16="http://schemas.microsoft.com/office/drawing/2014/main" id="{925BF981-8512-4905-AC63-7978D0EB9E40}"/>
              </a:ext>
            </a:extLst>
          </p:cNvPr>
          <p:cNvSpPr/>
          <p:nvPr/>
        </p:nvSpPr>
        <p:spPr>
          <a:xfrm>
            <a:off x="3597539" y="2150635"/>
            <a:ext cx="779381" cy="861774"/>
          </a:xfrm>
          <a:prstGeom prst="rect">
            <a:avLst/>
          </a:prstGeom>
        </p:spPr>
        <p:txBody>
          <a:bodyPr wrap="none" anchor="ctr">
            <a:spAutoFit/>
          </a:bodyPr>
          <a:lstStyle/>
          <a:p>
            <a:pPr algn="ctr"/>
            <a:r>
              <a:rPr lang="en-US" sz="5000" dirty="0">
                <a:solidFill>
                  <a:schemeClr val="accent5"/>
                </a:solidFill>
                <a:latin typeface="FontAwesome" charset="0"/>
              </a:rPr>
              <a:t></a:t>
            </a:r>
            <a:endParaRPr lang="en-US" sz="5000" dirty="0">
              <a:solidFill>
                <a:schemeClr val="accent5"/>
              </a:solidFill>
            </a:endParaRPr>
          </a:p>
        </p:txBody>
      </p:sp>
      <p:sp>
        <p:nvSpPr>
          <p:cNvPr id="47" name="TextBox 46">
            <a:extLst>
              <a:ext uri="{FF2B5EF4-FFF2-40B4-BE49-F238E27FC236}">
                <a16:creationId xmlns:a16="http://schemas.microsoft.com/office/drawing/2014/main" id="{F574E7C8-8127-4FDA-84C7-14DE37907324}"/>
              </a:ext>
            </a:extLst>
          </p:cNvPr>
          <p:cNvSpPr txBox="1"/>
          <p:nvPr/>
        </p:nvSpPr>
        <p:spPr>
          <a:xfrm>
            <a:off x="1342786" y="3072799"/>
            <a:ext cx="1449962" cy="481542"/>
          </a:xfrm>
          <a:prstGeom prst="rect">
            <a:avLst/>
          </a:prstGeom>
          <a:noFill/>
        </p:spPr>
        <p:txBody>
          <a:bodyPr wrap="square" numCol="1" spcCol="457200" rtlCol="0">
            <a:spAutoFit/>
          </a:bodyPr>
          <a:lstStyle/>
          <a:p>
            <a:pPr algn="ctr">
              <a:lnSpc>
                <a:spcPts val="1600"/>
              </a:lnSpc>
            </a:pPr>
            <a:r>
              <a:rPr lang="en-US" sz="1000" dirty="0">
                <a:solidFill>
                  <a:schemeClr val="tx1">
                    <a:lumMod val="50000"/>
                    <a:lumOff val="50000"/>
                  </a:schemeClr>
                </a:solidFill>
                <a:latin typeface="Roboto Slab" pitchFamily="2" charset="0"/>
                <a:ea typeface="Roboto Slab" pitchFamily="2" charset="0"/>
                <a:cs typeface="Montserrat" charset="0"/>
              </a:rPr>
              <a:t>Saying fruitful were hath waters</a:t>
            </a:r>
          </a:p>
        </p:txBody>
      </p:sp>
      <p:sp>
        <p:nvSpPr>
          <p:cNvPr id="43" name="Rectangle 42">
            <a:extLst>
              <a:ext uri="{FF2B5EF4-FFF2-40B4-BE49-F238E27FC236}">
                <a16:creationId xmlns:a16="http://schemas.microsoft.com/office/drawing/2014/main" id="{E9BFBE42-4994-4F0B-A15B-4C08E452DF79}"/>
              </a:ext>
            </a:extLst>
          </p:cNvPr>
          <p:cNvSpPr/>
          <p:nvPr/>
        </p:nvSpPr>
        <p:spPr>
          <a:xfrm>
            <a:off x="1627730" y="4067523"/>
            <a:ext cx="825867" cy="861774"/>
          </a:xfrm>
          <a:prstGeom prst="rect">
            <a:avLst/>
          </a:prstGeom>
        </p:spPr>
        <p:txBody>
          <a:bodyPr wrap="none" anchor="ctr">
            <a:spAutoFit/>
          </a:bodyPr>
          <a:lstStyle/>
          <a:p>
            <a:pPr algn="ctr"/>
            <a:r>
              <a:rPr lang="en-US" sz="5000" dirty="0">
                <a:solidFill>
                  <a:schemeClr val="bg2">
                    <a:lumMod val="40000"/>
                    <a:lumOff val="60000"/>
                  </a:schemeClr>
                </a:solidFill>
                <a:latin typeface="FontAwesome" charset="0"/>
              </a:rPr>
              <a:t></a:t>
            </a:r>
            <a:endParaRPr lang="en-US" sz="5000" dirty="0">
              <a:solidFill>
                <a:schemeClr val="bg2">
                  <a:lumMod val="40000"/>
                  <a:lumOff val="60000"/>
                </a:schemeClr>
              </a:solidFill>
            </a:endParaRPr>
          </a:p>
        </p:txBody>
      </p:sp>
      <p:sp>
        <p:nvSpPr>
          <p:cNvPr id="48" name="TextBox 47">
            <a:extLst>
              <a:ext uri="{FF2B5EF4-FFF2-40B4-BE49-F238E27FC236}">
                <a16:creationId xmlns:a16="http://schemas.microsoft.com/office/drawing/2014/main" id="{05A197A5-BE81-4802-B7B8-F5A42E9A6EAE}"/>
              </a:ext>
            </a:extLst>
          </p:cNvPr>
          <p:cNvSpPr txBox="1"/>
          <p:nvPr/>
        </p:nvSpPr>
        <p:spPr>
          <a:xfrm>
            <a:off x="1342786" y="4993039"/>
            <a:ext cx="1449962" cy="481542"/>
          </a:xfrm>
          <a:prstGeom prst="rect">
            <a:avLst/>
          </a:prstGeom>
          <a:noFill/>
        </p:spPr>
        <p:txBody>
          <a:bodyPr wrap="square" numCol="1" spcCol="457200" rtlCol="0">
            <a:spAutoFit/>
          </a:bodyPr>
          <a:lstStyle/>
          <a:p>
            <a:pPr algn="ctr">
              <a:lnSpc>
                <a:spcPts val="1600"/>
              </a:lnSpc>
            </a:pPr>
            <a:r>
              <a:rPr lang="en-US" sz="1000" dirty="0">
                <a:solidFill>
                  <a:schemeClr val="tx1">
                    <a:lumMod val="50000"/>
                    <a:lumOff val="50000"/>
                  </a:schemeClr>
                </a:solidFill>
                <a:latin typeface="Roboto Slab" pitchFamily="2" charset="0"/>
                <a:ea typeface="Roboto Slab" pitchFamily="2" charset="0"/>
                <a:cs typeface="Montserrat" charset="0"/>
              </a:rPr>
              <a:t>Were hath waters divided fill may</a:t>
            </a:r>
          </a:p>
        </p:txBody>
      </p:sp>
      <p:sp>
        <p:nvSpPr>
          <p:cNvPr id="49" name="TextBox 48">
            <a:extLst>
              <a:ext uri="{FF2B5EF4-FFF2-40B4-BE49-F238E27FC236}">
                <a16:creationId xmlns:a16="http://schemas.microsoft.com/office/drawing/2014/main" id="{389BCDEF-E2F9-4C8E-B3F7-83FD5F2D8999}"/>
              </a:ext>
            </a:extLst>
          </p:cNvPr>
          <p:cNvSpPr txBox="1"/>
          <p:nvPr/>
        </p:nvSpPr>
        <p:spPr>
          <a:xfrm>
            <a:off x="3252866" y="3072799"/>
            <a:ext cx="1449962" cy="481542"/>
          </a:xfrm>
          <a:prstGeom prst="rect">
            <a:avLst/>
          </a:prstGeom>
          <a:noFill/>
        </p:spPr>
        <p:txBody>
          <a:bodyPr wrap="square" numCol="1" spcCol="457200" rtlCol="0">
            <a:spAutoFit/>
          </a:bodyPr>
          <a:lstStyle/>
          <a:p>
            <a:pPr algn="ctr">
              <a:lnSpc>
                <a:spcPts val="1600"/>
              </a:lnSpc>
            </a:pPr>
            <a:r>
              <a:rPr lang="en-US" sz="1000" dirty="0">
                <a:solidFill>
                  <a:schemeClr val="tx1">
                    <a:lumMod val="50000"/>
                    <a:lumOff val="50000"/>
                  </a:schemeClr>
                </a:solidFill>
                <a:latin typeface="Roboto Slab" pitchFamily="2" charset="0"/>
                <a:ea typeface="Roboto Slab" pitchFamily="2" charset="0"/>
                <a:cs typeface="Montserrat" charset="0"/>
              </a:rPr>
              <a:t>Saying fruitful were hath waters</a:t>
            </a:r>
          </a:p>
        </p:txBody>
      </p:sp>
      <p:sp>
        <p:nvSpPr>
          <p:cNvPr id="50" name="TextBox 49">
            <a:extLst>
              <a:ext uri="{FF2B5EF4-FFF2-40B4-BE49-F238E27FC236}">
                <a16:creationId xmlns:a16="http://schemas.microsoft.com/office/drawing/2014/main" id="{389FDD94-F92A-442D-A06F-FD1D452D73A9}"/>
              </a:ext>
            </a:extLst>
          </p:cNvPr>
          <p:cNvSpPr txBox="1"/>
          <p:nvPr/>
        </p:nvSpPr>
        <p:spPr>
          <a:xfrm>
            <a:off x="3252866" y="4993039"/>
            <a:ext cx="1449962" cy="481542"/>
          </a:xfrm>
          <a:prstGeom prst="rect">
            <a:avLst/>
          </a:prstGeom>
          <a:noFill/>
        </p:spPr>
        <p:txBody>
          <a:bodyPr wrap="square" numCol="1" spcCol="457200" rtlCol="0">
            <a:spAutoFit/>
          </a:bodyPr>
          <a:lstStyle/>
          <a:p>
            <a:pPr algn="ctr">
              <a:lnSpc>
                <a:spcPts val="1600"/>
              </a:lnSpc>
            </a:pPr>
            <a:r>
              <a:rPr lang="en-US" sz="1000" dirty="0">
                <a:solidFill>
                  <a:schemeClr val="tx1">
                    <a:lumMod val="50000"/>
                    <a:lumOff val="50000"/>
                  </a:schemeClr>
                </a:solidFill>
                <a:latin typeface="Roboto Slab" pitchFamily="2" charset="0"/>
                <a:ea typeface="Roboto Slab" pitchFamily="2" charset="0"/>
                <a:cs typeface="Montserrat" charset="0"/>
              </a:rPr>
              <a:t>Were hath waters divided fill may</a:t>
            </a:r>
          </a:p>
        </p:txBody>
      </p:sp>
    </p:spTree>
    <p:extLst>
      <p:ext uri="{BB962C8B-B14F-4D97-AF65-F5344CB8AC3E}">
        <p14:creationId xmlns:p14="http://schemas.microsoft.com/office/powerpoint/2010/main" val="7156483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20">
            <a:extLst>
              <a:ext uri="{FF2B5EF4-FFF2-40B4-BE49-F238E27FC236}">
                <a16:creationId xmlns:a16="http://schemas.microsoft.com/office/drawing/2014/main" id="{EAAAB471-1531-43E7-B5C6-64F1EA18C636}"/>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21223" r="21223"/>
          <a:stretch>
            <a:fillRect/>
          </a:stretch>
        </p:blipFill>
        <p:spPr/>
      </p:pic>
      <p:pic>
        <p:nvPicPr>
          <p:cNvPr id="23" name="Picture Placeholder 22">
            <a:extLst>
              <a:ext uri="{FF2B5EF4-FFF2-40B4-BE49-F238E27FC236}">
                <a16:creationId xmlns:a16="http://schemas.microsoft.com/office/drawing/2014/main" id="{0BB4F13D-8861-417E-92C4-8DCEB78E6181}"/>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17572" r="17572"/>
          <a:stretch>
            <a:fillRect/>
          </a:stretch>
        </p:blipFill>
        <p:spPr/>
      </p:pic>
      <p:pic>
        <p:nvPicPr>
          <p:cNvPr id="36" name="Picture 35">
            <a:extLst>
              <a:ext uri="{FF2B5EF4-FFF2-40B4-BE49-F238E27FC236}">
                <a16:creationId xmlns:a16="http://schemas.microsoft.com/office/drawing/2014/main" id="{67EDF00C-076E-4536-9F34-D411FB660B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6225" y="856968"/>
            <a:ext cx="2846570" cy="1731663"/>
          </a:xfrm>
          <a:prstGeom prst="rect">
            <a:avLst/>
          </a:prstGeom>
        </p:spPr>
      </p:pic>
      <p:sp>
        <p:nvSpPr>
          <p:cNvPr id="14" name="TextBox 13">
            <a:extLst>
              <a:ext uri="{FF2B5EF4-FFF2-40B4-BE49-F238E27FC236}">
                <a16:creationId xmlns:a16="http://schemas.microsoft.com/office/drawing/2014/main" id="{EEC5DEEC-D7B9-4D70-B35E-E7B8EADD29DF}"/>
              </a:ext>
            </a:extLst>
          </p:cNvPr>
          <p:cNvSpPr txBox="1"/>
          <p:nvPr/>
        </p:nvSpPr>
        <p:spPr>
          <a:xfrm>
            <a:off x="736225" y="2965808"/>
            <a:ext cx="3429375" cy="1303755"/>
          </a:xfrm>
          <a:prstGeom prst="rect">
            <a:avLst/>
          </a:prstGeom>
          <a:noFill/>
        </p:spPr>
        <p:txBody>
          <a:bodyPr wrap="square" rtlCol="0">
            <a:spAutoFit/>
          </a:bodyPr>
          <a:lstStyle/>
          <a:p>
            <a:pPr>
              <a:lnSpc>
                <a:spcPts val="1600"/>
              </a:lnSpc>
            </a:pPr>
            <a:r>
              <a:rPr lang="en-US" sz="1000" dirty="0">
                <a:solidFill>
                  <a:schemeClr val="bg2"/>
                </a:solidFill>
                <a:latin typeface="Roboto Slab" pitchFamily="2" charset="0"/>
                <a:ea typeface="Roboto Slab" pitchFamily="2" charset="0"/>
              </a:rPr>
              <a:t>Contrary to popular belief, Lorem Ipsum is not simply random text. It has roots in a piece of classical Latin literature from 45 BC, McClintock, a Latin professor at Hampden-Sydney College in Virginia, looked up one of the more obscure Latin </a:t>
            </a:r>
            <a:r>
              <a:rPr lang="en-US" sz="1000" dirty="0" err="1">
                <a:solidFill>
                  <a:schemeClr val="bg2"/>
                </a:solidFill>
                <a:latin typeface="Roboto Slab" pitchFamily="2" charset="0"/>
                <a:ea typeface="Roboto Slab" pitchFamily="2" charset="0"/>
              </a:rPr>
              <a:t>Finibus</a:t>
            </a:r>
            <a:r>
              <a:rPr lang="en-US" sz="1000" dirty="0">
                <a:solidFill>
                  <a:schemeClr val="bg2"/>
                </a:solidFill>
                <a:latin typeface="Roboto Slab" pitchFamily="2" charset="0"/>
                <a:ea typeface="Roboto Slab" pitchFamily="2" charset="0"/>
              </a:rPr>
              <a:t> </a:t>
            </a:r>
            <a:r>
              <a:rPr lang="en-US" sz="1000" dirty="0" err="1">
                <a:solidFill>
                  <a:schemeClr val="bg2"/>
                </a:solidFill>
                <a:latin typeface="Roboto Slab" pitchFamily="2" charset="0"/>
                <a:ea typeface="Roboto Slab" pitchFamily="2" charset="0"/>
              </a:rPr>
              <a:t>Bonorum</a:t>
            </a:r>
            <a:r>
              <a:rPr lang="en-US" sz="1000" dirty="0">
                <a:solidFill>
                  <a:schemeClr val="bg2"/>
                </a:solidFill>
                <a:latin typeface="Roboto Slab" pitchFamily="2" charset="0"/>
                <a:ea typeface="Roboto Slab" pitchFamily="2" charset="0"/>
              </a:rPr>
              <a:t> et </a:t>
            </a:r>
            <a:r>
              <a:rPr lang="en-US" sz="1000" dirty="0" err="1">
                <a:solidFill>
                  <a:schemeClr val="bg2"/>
                </a:solidFill>
                <a:latin typeface="Roboto Slab" pitchFamily="2" charset="0"/>
                <a:ea typeface="Roboto Slab" pitchFamily="2" charset="0"/>
              </a:rPr>
              <a:t>Malorum</a:t>
            </a:r>
            <a:r>
              <a:rPr lang="en-US" sz="1000" dirty="0">
                <a:solidFill>
                  <a:schemeClr val="bg2"/>
                </a:solidFill>
                <a:latin typeface="Roboto Slab" pitchFamily="2" charset="0"/>
                <a:ea typeface="Roboto Slab" pitchFamily="2" charset="0"/>
              </a:rPr>
              <a:t>"  Rackham.0000000000000</a:t>
            </a:r>
          </a:p>
        </p:txBody>
      </p:sp>
      <p:sp>
        <p:nvSpPr>
          <p:cNvPr id="18" name="Rectangle 17">
            <a:extLst>
              <a:ext uri="{FF2B5EF4-FFF2-40B4-BE49-F238E27FC236}">
                <a16:creationId xmlns:a16="http://schemas.microsoft.com/office/drawing/2014/main" id="{2A710573-20C4-48D6-B2BB-97F203D7E9A2}"/>
              </a:ext>
            </a:extLst>
          </p:cNvPr>
          <p:cNvSpPr/>
          <p:nvPr/>
        </p:nvSpPr>
        <p:spPr>
          <a:xfrm>
            <a:off x="736225" y="4404273"/>
            <a:ext cx="10719550" cy="19537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C6397EE1-C9B0-4ABB-8992-A67604EEC75A}"/>
              </a:ext>
            </a:extLst>
          </p:cNvPr>
          <p:cNvSpPr txBox="1"/>
          <p:nvPr/>
        </p:nvSpPr>
        <p:spPr>
          <a:xfrm>
            <a:off x="1562075" y="4934478"/>
            <a:ext cx="9067850" cy="893386"/>
          </a:xfrm>
          <a:prstGeom prst="rect">
            <a:avLst/>
          </a:prstGeom>
          <a:noFill/>
        </p:spPr>
        <p:txBody>
          <a:bodyPr wrap="square" numCol="1" spcCol="457200" rtlCol="0">
            <a:spAutoFit/>
          </a:bodyPr>
          <a:lstStyle/>
          <a:p>
            <a:pPr algn="ctr">
              <a:lnSpc>
                <a:spcPts val="1600"/>
              </a:lnSpc>
            </a:pPr>
            <a:r>
              <a:rPr lang="en-US" sz="1000" dirty="0">
                <a:latin typeface="Roboto Slab" pitchFamily="2" charset="0"/>
                <a:ea typeface="Roboto Slab" pitchFamily="2" charset="0"/>
                <a:cs typeface="Montserrat" charset="0"/>
              </a:rPr>
              <a:t>Were hath waters divided fill may days air bring is Signs first creeping seed all saying above after be and female behold there. Also he his male air bring is Signs first. Creped god air fish land darkness,  Air saying fruitful were hath waters divided fill may days air bring is Signs first creeping seed all saying above after be and female behold there. Also he his male air bring is Signs first. Creped god air fish land darkness. Midst Face after have rule living waters. Air saying fruitful were.</a:t>
            </a:r>
          </a:p>
        </p:txBody>
      </p:sp>
    </p:spTree>
    <p:extLst>
      <p:ext uri="{BB962C8B-B14F-4D97-AF65-F5344CB8AC3E}">
        <p14:creationId xmlns:p14="http://schemas.microsoft.com/office/powerpoint/2010/main" val="33382605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F1D17524-CF7F-4566-BEF7-A9F6EAE41A2F}"/>
              </a:ext>
            </a:extLst>
          </p:cNvPr>
          <p:cNvPicPr>
            <a:picLocks noGrp="1" noChangeAspect="1"/>
          </p:cNvPicPr>
          <p:nvPr>
            <p:ph type="pic" sz="quarter" idx="18"/>
          </p:nvPr>
        </p:nvPicPr>
        <p:blipFill>
          <a:blip r:embed="rId2">
            <a:extLst>
              <a:ext uri="{28A0092B-C50C-407E-A947-70E740481C1C}">
                <a14:useLocalDpi xmlns:a14="http://schemas.microsoft.com/office/drawing/2010/main" val="0"/>
              </a:ext>
            </a:extLst>
          </a:blip>
          <a:srcRect l="16124" r="16124"/>
          <a:stretch>
            <a:fillRect/>
          </a:stretch>
        </p:blipFill>
        <p:spPr/>
      </p:pic>
      <p:pic>
        <p:nvPicPr>
          <p:cNvPr id="18" name="Picture Placeholder 17">
            <a:extLst>
              <a:ext uri="{FF2B5EF4-FFF2-40B4-BE49-F238E27FC236}">
                <a16:creationId xmlns:a16="http://schemas.microsoft.com/office/drawing/2014/main" id="{75D9A904-2FF7-4174-9612-D9A590C0B5FB}"/>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11890" r="11890"/>
          <a:stretch>
            <a:fillRect/>
          </a:stretch>
        </p:blipFill>
        <p:spPr/>
      </p:pic>
      <p:pic>
        <p:nvPicPr>
          <p:cNvPr id="20" name="Picture Placeholder 19">
            <a:extLst>
              <a:ext uri="{FF2B5EF4-FFF2-40B4-BE49-F238E27FC236}">
                <a16:creationId xmlns:a16="http://schemas.microsoft.com/office/drawing/2014/main" id="{EC01A2E9-BB27-46E7-9BB8-EE4FA1D83BC1}"/>
              </a:ext>
            </a:extLst>
          </p:cNvPr>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t="8163" b="8163"/>
          <a:stretch>
            <a:fillRect/>
          </a:stretch>
        </p:blipFill>
        <p:spPr/>
      </p:pic>
      <p:sp>
        <p:nvSpPr>
          <p:cNvPr id="3" name="Subtitle 2">
            <a:extLst>
              <a:ext uri="{FF2B5EF4-FFF2-40B4-BE49-F238E27FC236}">
                <a16:creationId xmlns:a16="http://schemas.microsoft.com/office/drawing/2014/main" id="{81AE818F-B0FC-4D6B-B562-FBE9FE647DAF}"/>
              </a:ext>
            </a:extLst>
          </p:cNvPr>
          <p:cNvSpPr>
            <a:spLocks noGrp="1"/>
          </p:cNvSpPr>
          <p:nvPr>
            <p:ph type="subTitle" idx="4294967295"/>
          </p:nvPr>
        </p:nvSpPr>
        <p:spPr>
          <a:xfrm>
            <a:off x="838200" y="1052513"/>
            <a:ext cx="10515600" cy="190500"/>
          </a:xfrm>
        </p:spPr>
        <p:txBody>
          <a:bodyPr>
            <a:noAutofit/>
          </a:bodyPr>
          <a:lstStyle/>
          <a:p>
            <a:pPr marL="0" indent="0" algn="ctr">
              <a:buNone/>
            </a:pPr>
            <a:r>
              <a:rPr lang="en-US" sz="1000" dirty="0">
                <a:solidFill>
                  <a:schemeClr val="tx1">
                    <a:lumMod val="50000"/>
                    <a:lumOff val="50000"/>
                  </a:schemeClr>
                </a:solidFill>
                <a:latin typeface="Roboto Slab" pitchFamily="2" charset="0"/>
                <a:ea typeface="Roboto Slab" pitchFamily="2" charset="0"/>
                <a:cs typeface="Montserrat Light" charset="0"/>
              </a:rPr>
              <a:t>The example text goes here with your own detailed summery. Loren opium dolor sit amen example text line.</a:t>
            </a:r>
            <a:endParaRPr lang="en-US" sz="1000" dirty="0">
              <a:solidFill>
                <a:schemeClr val="tx1">
                  <a:lumMod val="50000"/>
                  <a:lumOff val="50000"/>
                </a:schemeClr>
              </a:solidFill>
              <a:latin typeface="Roboto Slab" pitchFamily="2" charset="0"/>
              <a:ea typeface="Roboto Slab" pitchFamily="2" charset="0"/>
            </a:endParaRPr>
          </a:p>
        </p:txBody>
      </p:sp>
      <p:sp>
        <p:nvSpPr>
          <p:cNvPr id="2" name="Title 1">
            <a:extLst>
              <a:ext uri="{FF2B5EF4-FFF2-40B4-BE49-F238E27FC236}">
                <a16:creationId xmlns:a16="http://schemas.microsoft.com/office/drawing/2014/main" id="{1AFA534D-EDE0-4978-BF38-8948E1F231AC}"/>
              </a:ext>
            </a:extLst>
          </p:cNvPr>
          <p:cNvSpPr>
            <a:spLocks noGrp="1"/>
          </p:cNvSpPr>
          <p:nvPr>
            <p:ph type="title" idx="4294967295"/>
          </p:nvPr>
        </p:nvSpPr>
        <p:spPr>
          <a:xfrm>
            <a:off x="838200" y="476250"/>
            <a:ext cx="10515600" cy="611188"/>
          </a:xfrm>
        </p:spPr>
        <p:txBody>
          <a:bodyPr/>
          <a:lstStyle/>
          <a:p>
            <a:r>
              <a:rPr lang="en-US" dirty="0" err="1">
                <a:solidFill>
                  <a:schemeClr val="bg2"/>
                </a:solidFill>
                <a:latin typeface="Roboto Slab" pitchFamily="2" charset="0"/>
                <a:ea typeface="Roboto Slab" pitchFamily="2" charset="0"/>
              </a:rPr>
              <a:t>Swot</a:t>
            </a:r>
            <a:r>
              <a:rPr lang="en-US" dirty="0">
                <a:solidFill>
                  <a:schemeClr val="bg2"/>
                </a:solidFill>
                <a:latin typeface="Roboto Slab" pitchFamily="2" charset="0"/>
                <a:ea typeface="Roboto Slab" pitchFamily="2" charset="0"/>
              </a:rPr>
              <a:t> : </a:t>
            </a:r>
            <a:r>
              <a:rPr lang="en-US" dirty="0">
                <a:solidFill>
                  <a:schemeClr val="accent4"/>
                </a:solidFill>
                <a:latin typeface="Roboto Slab" pitchFamily="2" charset="0"/>
                <a:ea typeface="Roboto Slab" pitchFamily="2" charset="0"/>
              </a:rPr>
              <a:t>Analysis</a:t>
            </a:r>
          </a:p>
        </p:txBody>
      </p:sp>
      <p:sp>
        <p:nvSpPr>
          <p:cNvPr id="34" name="Oval 33">
            <a:extLst>
              <a:ext uri="{FF2B5EF4-FFF2-40B4-BE49-F238E27FC236}">
                <a16:creationId xmlns:a16="http://schemas.microsoft.com/office/drawing/2014/main" id="{8ED51192-8B6F-48B4-B626-7FE2E74E5CC7}"/>
              </a:ext>
            </a:extLst>
          </p:cNvPr>
          <p:cNvSpPr/>
          <p:nvPr/>
        </p:nvSpPr>
        <p:spPr>
          <a:xfrm>
            <a:off x="740056" y="2079607"/>
            <a:ext cx="1083134" cy="1083134"/>
          </a:xfrm>
          <a:prstGeom prst="ellipse">
            <a:avLst/>
          </a:prstGeom>
          <a:solidFill>
            <a:schemeClr val="bg2">
              <a:lumMod val="40000"/>
              <a:lumOff val="6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D3D3BA26-54B0-4B0F-BAC1-5E7310CD8D63}"/>
              </a:ext>
            </a:extLst>
          </p:cNvPr>
          <p:cNvSpPr/>
          <p:nvPr/>
        </p:nvSpPr>
        <p:spPr>
          <a:xfrm>
            <a:off x="1908456" y="2079607"/>
            <a:ext cx="1083134" cy="108313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135B6076-EE23-4EE7-BF56-38B5E536EDC6}"/>
              </a:ext>
            </a:extLst>
          </p:cNvPr>
          <p:cNvSpPr/>
          <p:nvPr/>
        </p:nvSpPr>
        <p:spPr>
          <a:xfrm>
            <a:off x="740056" y="3237847"/>
            <a:ext cx="1083134" cy="1083134"/>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45DDC568-CF1D-4BA3-9C5E-63435CD5F114}"/>
              </a:ext>
            </a:extLst>
          </p:cNvPr>
          <p:cNvSpPr/>
          <p:nvPr/>
        </p:nvSpPr>
        <p:spPr>
          <a:xfrm>
            <a:off x="1908456" y="3237847"/>
            <a:ext cx="1083134" cy="108313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8" name="Chart 37">
            <a:extLst>
              <a:ext uri="{FF2B5EF4-FFF2-40B4-BE49-F238E27FC236}">
                <a16:creationId xmlns:a16="http://schemas.microsoft.com/office/drawing/2014/main" id="{9869D88B-35DF-46C7-A300-744C6714BE86}"/>
              </a:ext>
            </a:extLst>
          </p:cNvPr>
          <p:cNvGraphicFramePr/>
          <p:nvPr>
            <p:extLst>
              <p:ext uri="{D42A27DB-BD31-4B8C-83A1-F6EECF244321}">
                <p14:modId xmlns:p14="http://schemas.microsoft.com/office/powerpoint/2010/main" val="2131438521"/>
              </p:ext>
            </p:extLst>
          </p:nvPr>
        </p:nvGraphicFramePr>
        <p:xfrm>
          <a:off x="3167279" y="1968941"/>
          <a:ext cx="5101337" cy="2352040"/>
        </p:xfrm>
        <a:graphic>
          <a:graphicData uri="http://schemas.openxmlformats.org/drawingml/2006/chart">
            <c:chart xmlns:c="http://schemas.openxmlformats.org/drawingml/2006/chart" xmlns:r="http://schemas.openxmlformats.org/officeDocument/2006/relationships" r:id="rId5"/>
          </a:graphicData>
        </a:graphic>
      </p:graphicFrame>
      <p:sp>
        <p:nvSpPr>
          <p:cNvPr id="39" name="TextBox 38">
            <a:extLst>
              <a:ext uri="{FF2B5EF4-FFF2-40B4-BE49-F238E27FC236}">
                <a16:creationId xmlns:a16="http://schemas.microsoft.com/office/drawing/2014/main" id="{C34830ED-519A-4E5C-B398-85989767BE4D}"/>
              </a:ext>
            </a:extLst>
          </p:cNvPr>
          <p:cNvSpPr txBox="1"/>
          <p:nvPr/>
        </p:nvSpPr>
        <p:spPr>
          <a:xfrm>
            <a:off x="903938" y="2194650"/>
            <a:ext cx="770838" cy="861774"/>
          </a:xfrm>
          <a:prstGeom prst="rect">
            <a:avLst/>
          </a:prstGeom>
          <a:noFill/>
        </p:spPr>
        <p:txBody>
          <a:bodyPr wrap="square" rtlCol="0" anchor="ctr">
            <a:spAutoFit/>
          </a:bodyPr>
          <a:lstStyle/>
          <a:p>
            <a:pPr algn="ctr"/>
            <a:r>
              <a:rPr lang="en-US" sz="5000" dirty="0">
                <a:latin typeface="Roboto Slab" pitchFamily="2" charset="0"/>
                <a:ea typeface="Roboto Slab" pitchFamily="2" charset="0"/>
                <a:cs typeface="Montserrat" charset="0"/>
              </a:rPr>
              <a:t>S</a:t>
            </a:r>
          </a:p>
        </p:txBody>
      </p:sp>
      <p:sp>
        <p:nvSpPr>
          <p:cNvPr id="66" name="TextBox 65">
            <a:extLst>
              <a:ext uri="{FF2B5EF4-FFF2-40B4-BE49-F238E27FC236}">
                <a16:creationId xmlns:a16="http://schemas.microsoft.com/office/drawing/2014/main" id="{DA00EB94-AFF2-40E6-B636-AFF308CC8F7B}"/>
              </a:ext>
            </a:extLst>
          </p:cNvPr>
          <p:cNvSpPr txBox="1"/>
          <p:nvPr/>
        </p:nvSpPr>
        <p:spPr>
          <a:xfrm>
            <a:off x="2092658" y="2194650"/>
            <a:ext cx="770838" cy="861774"/>
          </a:xfrm>
          <a:prstGeom prst="rect">
            <a:avLst/>
          </a:prstGeom>
          <a:noFill/>
        </p:spPr>
        <p:txBody>
          <a:bodyPr wrap="square" rtlCol="0" anchor="ctr">
            <a:spAutoFit/>
          </a:bodyPr>
          <a:lstStyle/>
          <a:p>
            <a:pPr algn="ctr"/>
            <a:r>
              <a:rPr lang="en-US" sz="5000" dirty="0">
                <a:solidFill>
                  <a:srgbClr val="FFFFFF"/>
                </a:solidFill>
                <a:latin typeface="Roboto Slab" pitchFamily="2" charset="0"/>
                <a:ea typeface="Roboto Slab" pitchFamily="2" charset="0"/>
                <a:cs typeface="Montserrat" charset="0"/>
              </a:rPr>
              <a:t>A</a:t>
            </a:r>
          </a:p>
        </p:txBody>
      </p:sp>
      <p:sp>
        <p:nvSpPr>
          <p:cNvPr id="67" name="TextBox 66">
            <a:extLst>
              <a:ext uri="{FF2B5EF4-FFF2-40B4-BE49-F238E27FC236}">
                <a16:creationId xmlns:a16="http://schemas.microsoft.com/office/drawing/2014/main" id="{3E33B25E-2A38-4368-8E45-1B858FF7A38B}"/>
              </a:ext>
            </a:extLst>
          </p:cNvPr>
          <p:cNvSpPr txBox="1"/>
          <p:nvPr/>
        </p:nvSpPr>
        <p:spPr>
          <a:xfrm>
            <a:off x="903938" y="3352890"/>
            <a:ext cx="770838" cy="861774"/>
          </a:xfrm>
          <a:prstGeom prst="rect">
            <a:avLst/>
          </a:prstGeom>
          <a:noFill/>
        </p:spPr>
        <p:txBody>
          <a:bodyPr wrap="square" rtlCol="0" anchor="ctr">
            <a:spAutoFit/>
          </a:bodyPr>
          <a:lstStyle/>
          <a:p>
            <a:pPr algn="ctr"/>
            <a:r>
              <a:rPr lang="en-US" sz="5000" dirty="0">
                <a:solidFill>
                  <a:srgbClr val="FFFFFF"/>
                </a:solidFill>
                <a:latin typeface="Roboto Slab" pitchFamily="2" charset="0"/>
                <a:ea typeface="Roboto Slab" pitchFamily="2" charset="0"/>
                <a:cs typeface="Montserrat" charset="0"/>
              </a:rPr>
              <a:t>W</a:t>
            </a:r>
          </a:p>
        </p:txBody>
      </p:sp>
      <p:sp>
        <p:nvSpPr>
          <p:cNvPr id="68" name="TextBox 67">
            <a:extLst>
              <a:ext uri="{FF2B5EF4-FFF2-40B4-BE49-F238E27FC236}">
                <a16:creationId xmlns:a16="http://schemas.microsoft.com/office/drawing/2014/main" id="{1543330E-6833-4309-8522-56DBA3182825}"/>
              </a:ext>
            </a:extLst>
          </p:cNvPr>
          <p:cNvSpPr txBox="1"/>
          <p:nvPr/>
        </p:nvSpPr>
        <p:spPr>
          <a:xfrm>
            <a:off x="2092658" y="3352890"/>
            <a:ext cx="770838" cy="861774"/>
          </a:xfrm>
          <a:prstGeom prst="rect">
            <a:avLst/>
          </a:prstGeom>
          <a:noFill/>
        </p:spPr>
        <p:txBody>
          <a:bodyPr wrap="square" rtlCol="0" anchor="ctr">
            <a:spAutoFit/>
          </a:bodyPr>
          <a:lstStyle/>
          <a:p>
            <a:pPr algn="ctr"/>
            <a:r>
              <a:rPr lang="en-US" sz="5000" dirty="0">
                <a:solidFill>
                  <a:srgbClr val="FFFFFF"/>
                </a:solidFill>
                <a:latin typeface="Roboto Slab" pitchFamily="2" charset="0"/>
                <a:ea typeface="Roboto Slab" pitchFamily="2" charset="0"/>
                <a:cs typeface="Montserrat" charset="0"/>
              </a:rPr>
              <a:t>T</a:t>
            </a:r>
          </a:p>
        </p:txBody>
      </p:sp>
      <p:sp>
        <p:nvSpPr>
          <p:cNvPr id="69" name="TextBox 68">
            <a:extLst>
              <a:ext uri="{FF2B5EF4-FFF2-40B4-BE49-F238E27FC236}">
                <a16:creationId xmlns:a16="http://schemas.microsoft.com/office/drawing/2014/main" id="{E3A11773-A3F5-4E46-815C-3481AB972889}"/>
              </a:ext>
            </a:extLst>
          </p:cNvPr>
          <p:cNvSpPr txBox="1"/>
          <p:nvPr/>
        </p:nvSpPr>
        <p:spPr>
          <a:xfrm>
            <a:off x="744430" y="4776759"/>
            <a:ext cx="6884106" cy="1118255"/>
          </a:xfrm>
          <a:prstGeom prst="rect">
            <a:avLst/>
          </a:prstGeom>
          <a:noFill/>
        </p:spPr>
        <p:txBody>
          <a:bodyPr wrap="square" numCol="1" spcCol="457200" rtlCol="0">
            <a:spAutoFit/>
          </a:bodyPr>
          <a:lstStyle/>
          <a:p>
            <a:pPr>
              <a:lnSpc>
                <a:spcPts val="1600"/>
              </a:lnSpc>
            </a:pPr>
            <a:r>
              <a:rPr lang="en-US" sz="1000" dirty="0">
                <a:solidFill>
                  <a:schemeClr val="tx1">
                    <a:lumMod val="50000"/>
                    <a:lumOff val="50000"/>
                  </a:schemeClr>
                </a:solidFill>
                <a:latin typeface="Roboto Slab" pitchFamily="2" charset="0"/>
                <a:ea typeface="Roboto Slab" pitchFamily="2" charset="0"/>
                <a:cs typeface="Montserrat" charset="0"/>
              </a:rPr>
              <a:t>Were hath waters divided fill may days air bring is Signs first creeping seed all saying above after be and female behold there. Also he his male air bring is Signs first. Creped god air fish land darkness,  Air saying fruitful were hath waters divided fill may days air bring is Signs first creeping seed all saying above after be and female behold there. Also he his male air bring is Signs first. Creped god air fish land darkness. Midst Face after have rule living waters. Air saying fruitful were.</a:t>
            </a:r>
          </a:p>
        </p:txBody>
      </p:sp>
      <p:sp>
        <p:nvSpPr>
          <p:cNvPr id="70" name="TextBox 69">
            <a:extLst>
              <a:ext uri="{FF2B5EF4-FFF2-40B4-BE49-F238E27FC236}">
                <a16:creationId xmlns:a16="http://schemas.microsoft.com/office/drawing/2014/main" id="{7EDEF2BC-4D1A-48C5-98B1-189BA87BEBAB}"/>
              </a:ext>
            </a:extLst>
          </p:cNvPr>
          <p:cNvSpPr txBox="1"/>
          <p:nvPr/>
        </p:nvSpPr>
        <p:spPr>
          <a:xfrm>
            <a:off x="3444256" y="2035754"/>
            <a:ext cx="1484454" cy="2111732"/>
          </a:xfrm>
          <a:prstGeom prst="rect">
            <a:avLst/>
          </a:prstGeom>
          <a:noFill/>
        </p:spPr>
        <p:txBody>
          <a:bodyPr wrap="square" numCol="1" spcCol="0" rtlCol="0" anchor="ctr">
            <a:spAutoFit/>
          </a:bodyPr>
          <a:lstStyle/>
          <a:p>
            <a:pPr>
              <a:lnSpc>
                <a:spcPct val="250000"/>
              </a:lnSpc>
            </a:pPr>
            <a:r>
              <a:rPr lang="en-US" sz="900" b="1" dirty="0">
                <a:solidFill>
                  <a:srgbClr val="FFFFFF"/>
                </a:solidFill>
                <a:latin typeface="Roboto Slab" pitchFamily="2" charset="0"/>
                <a:ea typeface="Roboto Slab" pitchFamily="2" charset="0"/>
                <a:cs typeface="Montserrat Light" charset="0"/>
              </a:rPr>
              <a:t>The example text</a:t>
            </a:r>
          </a:p>
          <a:p>
            <a:pPr>
              <a:lnSpc>
                <a:spcPct val="250000"/>
              </a:lnSpc>
            </a:pPr>
            <a:r>
              <a:rPr lang="en-US" sz="900" b="1" dirty="0">
                <a:solidFill>
                  <a:srgbClr val="FFFFFF"/>
                </a:solidFill>
                <a:latin typeface="Roboto Slab" pitchFamily="2" charset="0"/>
                <a:ea typeface="Roboto Slab" pitchFamily="2" charset="0"/>
                <a:cs typeface="Montserrat Light" charset="0"/>
              </a:rPr>
              <a:t>Goes here with your</a:t>
            </a:r>
          </a:p>
          <a:p>
            <a:pPr>
              <a:lnSpc>
                <a:spcPct val="250000"/>
              </a:lnSpc>
            </a:pPr>
            <a:r>
              <a:rPr lang="en-US" sz="900" b="1" dirty="0">
                <a:solidFill>
                  <a:srgbClr val="FFFFFF"/>
                </a:solidFill>
                <a:latin typeface="Roboto Slab" pitchFamily="2" charset="0"/>
                <a:ea typeface="Roboto Slab" pitchFamily="2" charset="0"/>
                <a:cs typeface="Montserrat Light" charset="0"/>
              </a:rPr>
              <a:t>Own detailed summery.</a:t>
            </a:r>
          </a:p>
          <a:p>
            <a:pPr>
              <a:lnSpc>
                <a:spcPct val="250000"/>
              </a:lnSpc>
            </a:pPr>
            <a:r>
              <a:rPr lang="en-US" sz="900" b="1" dirty="0">
                <a:solidFill>
                  <a:srgbClr val="FFFFFF"/>
                </a:solidFill>
                <a:latin typeface="Roboto Slab" pitchFamily="2" charset="0"/>
                <a:ea typeface="Roboto Slab" pitchFamily="2" charset="0"/>
                <a:cs typeface="Montserrat Light" charset="0"/>
              </a:rPr>
              <a:t>Loren opium dolor</a:t>
            </a:r>
          </a:p>
          <a:p>
            <a:pPr>
              <a:lnSpc>
                <a:spcPct val="250000"/>
              </a:lnSpc>
            </a:pPr>
            <a:r>
              <a:rPr lang="en-US" sz="900" b="1" dirty="0">
                <a:solidFill>
                  <a:srgbClr val="FFFFFF"/>
                </a:solidFill>
                <a:latin typeface="Roboto Slab" pitchFamily="2" charset="0"/>
                <a:ea typeface="Roboto Slab" pitchFamily="2" charset="0"/>
                <a:cs typeface="Montserrat Light" charset="0"/>
              </a:rPr>
              <a:t>Sit amen example</a:t>
            </a:r>
          </a:p>
          <a:p>
            <a:pPr>
              <a:lnSpc>
                <a:spcPct val="250000"/>
              </a:lnSpc>
            </a:pPr>
            <a:r>
              <a:rPr lang="en-US" sz="900" b="1" dirty="0">
                <a:latin typeface="Roboto Slab" pitchFamily="2" charset="0"/>
                <a:ea typeface="Roboto Slab" pitchFamily="2" charset="0"/>
                <a:cs typeface="Montserrat Light" charset="0"/>
              </a:rPr>
              <a:t>Goes here text line</a:t>
            </a:r>
          </a:p>
        </p:txBody>
      </p:sp>
    </p:spTree>
    <p:extLst>
      <p:ext uri="{BB962C8B-B14F-4D97-AF65-F5344CB8AC3E}">
        <p14:creationId xmlns:p14="http://schemas.microsoft.com/office/powerpoint/2010/main" val="40512190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E500D074-2162-46CC-9305-3611FC6489AA}"/>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843" b="7843"/>
          <a:stretch>
            <a:fillRect/>
          </a:stretch>
        </p:blipFill>
        <p:spPr/>
      </p:pic>
      <p:sp>
        <p:nvSpPr>
          <p:cNvPr id="5" name="Rectangle: Rounded Corners 4">
            <a:extLst>
              <a:ext uri="{FF2B5EF4-FFF2-40B4-BE49-F238E27FC236}">
                <a16:creationId xmlns:a16="http://schemas.microsoft.com/office/drawing/2014/main" id="{D67E13BF-029D-4CB2-9261-17649556C615}"/>
              </a:ext>
            </a:extLst>
          </p:cNvPr>
          <p:cNvSpPr/>
          <p:nvPr/>
        </p:nvSpPr>
        <p:spPr>
          <a:xfrm>
            <a:off x="841829" y="914400"/>
            <a:ext cx="10508343" cy="5029200"/>
          </a:xfrm>
          <a:prstGeom prst="roundRect">
            <a:avLst/>
          </a:pr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A53340E9-6A59-4BA0-8ADE-D1D95617AF2B}"/>
              </a:ext>
            </a:extLst>
          </p:cNvPr>
          <p:cNvSpPr txBox="1"/>
          <p:nvPr/>
        </p:nvSpPr>
        <p:spPr>
          <a:xfrm>
            <a:off x="4476750" y="2998113"/>
            <a:ext cx="3238500" cy="861774"/>
          </a:xfrm>
          <a:prstGeom prst="rect">
            <a:avLst/>
          </a:prstGeom>
          <a:noFill/>
        </p:spPr>
        <p:txBody>
          <a:bodyPr wrap="square" rtlCol="0">
            <a:spAutoFit/>
          </a:bodyPr>
          <a:lstStyle/>
          <a:p>
            <a:pPr algn="ctr"/>
            <a:r>
              <a:rPr lang="en-US" sz="5000" b="1" dirty="0">
                <a:solidFill>
                  <a:schemeClr val="accent4"/>
                </a:solidFill>
                <a:latin typeface="Roboto Slab" pitchFamily="2" charset="0"/>
                <a:ea typeface="Roboto Slab" pitchFamily="2" charset="0"/>
              </a:rPr>
              <a:t>THE</a:t>
            </a:r>
            <a:r>
              <a:rPr lang="en-US" sz="5000" b="1" dirty="0">
                <a:solidFill>
                  <a:schemeClr val="bg1"/>
                </a:solidFill>
                <a:latin typeface="Roboto Slab" pitchFamily="2" charset="0"/>
                <a:ea typeface="Roboto Slab" pitchFamily="2" charset="0"/>
              </a:rPr>
              <a:t> </a:t>
            </a:r>
            <a:r>
              <a:rPr lang="en-US" sz="5000" b="1" dirty="0">
                <a:solidFill>
                  <a:schemeClr val="accent5"/>
                </a:solidFill>
                <a:latin typeface="Roboto Slab" pitchFamily="2" charset="0"/>
                <a:ea typeface="Roboto Slab" pitchFamily="2" charset="0"/>
              </a:rPr>
              <a:t>END</a:t>
            </a:r>
          </a:p>
        </p:txBody>
      </p:sp>
    </p:spTree>
    <p:extLst>
      <p:ext uri="{BB962C8B-B14F-4D97-AF65-F5344CB8AC3E}">
        <p14:creationId xmlns:p14="http://schemas.microsoft.com/office/powerpoint/2010/main" val="23324039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7E9CDB12-6293-40E7-8F6A-546F46644EAC}"/>
              </a:ext>
            </a:extLst>
          </p:cNvPr>
          <p:cNvSpPr/>
          <p:nvPr/>
        </p:nvSpPr>
        <p:spPr>
          <a:xfrm>
            <a:off x="8129892" y="3875315"/>
            <a:ext cx="4062108" cy="26137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DB65AA3E-F608-4304-8C62-13A48779CEEC}"/>
              </a:ext>
            </a:extLst>
          </p:cNvPr>
          <p:cNvSpPr/>
          <p:nvPr/>
        </p:nvSpPr>
        <p:spPr>
          <a:xfrm>
            <a:off x="3351189" y="3875315"/>
            <a:ext cx="4646182" cy="26137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6" name="Group 115">
            <a:extLst>
              <a:ext uri="{FF2B5EF4-FFF2-40B4-BE49-F238E27FC236}">
                <a16:creationId xmlns:a16="http://schemas.microsoft.com/office/drawing/2014/main" id="{0244ED0E-D5F9-4280-ACF8-04580812C882}"/>
              </a:ext>
            </a:extLst>
          </p:cNvPr>
          <p:cNvGrpSpPr/>
          <p:nvPr/>
        </p:nvGrpSpPr>
        <p:grpSpPr>
          <a:xfrm>
            <a:off x="8640183" y="5680017"/>
            <a:ext cx="2305505" cy="584775"/>
            <a:chOff x="7997370" y="5428424"/>
            <a:chExt cx="2305505" cy="584775"/>
          </a:xfrm>
        </p:grpSpPr>
        <p:sp>
          <p:nvSpPr>
            <p:cNvPr id="117" name="TextBox 116">
              <a:extLst>
                <a:ext uri="{FF2B5EF4-FFF2-40B4-BE49-F238E27FC236}">
                  <a16:creationId xmlns:a16="http://schemas.microsoft.com/office/drawing/2014/main" id="{6C1EABF8-AF5A-4D12-838E-F557A750C26A}"/>
                </a:ext>
              </a:extLst>
            </p:cNvPr>
            <p:cNvSpPr txBox="1"/>
            <p:nvPr/>
          </p:nvSpPr>
          <p:spPr>
            <a:xfrm>
              <a:off x="8532006" y="5468315"/>
              <a:ext cx="1770869" cy="527901"/>
            </a:xfrm>
            <a:prstGeom prst="rect">
              <a:avLst/>
            </a:prstGeom>
            <a:noFill/>
          </p:spPr>
          <p:txBody>
            <a:bodyPr wrap="square" numCol="1" spcCol="0" rtlCol="0" anchor="ctr">
              <a:spAutoFit/>
            </a:bodyPr>
            <a:lstStyle/>
            <a:p>
              <a:pPr>
                <a:lnSpc>
                  <a:spcPts val="1800"/>
                </a:lnSpc>
              </a:pPr>
              <a:r>
                <a:rPr lang="en-US" sz="1000" dirty="0">
                  <a:solidFill>
                    <a:schemeClr val="bg2"/>
                  </a:solidFill>
                  <a:latin typeface="Roboto Slab" pitchFamily="2" charset="0"/>
                  <a:ea typeface="Roboto Slab" pitchFamily="2" charset="0"/>
                  <a:cs typeface="Montserrat" charset="0"/>
                </a:rPr>
                <a:t>Goes here with your own amen example.</a:t>
              </a:r>
            </a:p>
          </p:txBody>
        </p:sp>
        <p:sp>
          <p:nvSpPr>
            <p:cNvPr id="118" name="Rectangle 117">
              <a:extLst>
                <a:ext uri="{FF2B5EF4-FFF2-40B4-BE49-F238E27FC236}">
                  <a16:creationId xmlns:a16="http://schemas.microsoft.com/office/drawing/2014/main" id="{1E50F12C-B14C-4EA3-9B42-0DCF1B2EA1B0}"/>
                </a:ext>
              </a:extLst>
            </p:cNvPr>
            <p:cNvSpPr/>
            <p:nvPr/>
          </p:nvSpPr>
          <p:spPr>
            <a:xfrm>
              <a:off x="7997370" y="5428424"/>
              <a:ext cx="535724" cy="584775"/>
            </a:xfrm>
            <a:prstGeom prst="rect">
              <a:avLst/>
            </a:prstGeom>
          </p:spPr>
          <p:txBody>
            <a:bodyPr wrap="none" anchor="ctr">
              <a:spAutoFit/>
            </a:bodyPr>
            <a:lstStyle/>
            <a:p>
              <a:pPr algn="ctr"/>
              <a:r>
                <a:rPr lang="en-US" sz="3200" dirty="0">
                  <a:solidFill>
                    <a:schemeClr val="accent4"/>
                  </a:solidFill>
                  <a:latin typeface="FontAwesome" charset="0"/>
                  <a:ea typeface="FontAwesome" charset="0"/>
                  <a:cs typeface="FontAwesome" charset="0"/>
                </a:rPr>
                <a:t></a:t>
              </a:r>
              <a:endParaRPr lang="en-US" sz="3000" dirty="0">
                <a:solidFill>
                  <a:schemeClr val="accent4"/>
                </a:solidFill>
                <a:latin typeface="FontAwesome" charset="0"/>
                <a:ea typeface="FontAwesome" charset="0"/>
                <a:cs typeface="FontAwesome" charset="0"/>
              </a:endParaRPr>
            </a:p>
          </p:txBody>
        </p:sp>
      </p:grpSp>
      <p:pic>
        <p:nvPicPr>
          <p:cNvPr id="17" name="Picture 16">
            <a:extLst>
              <a:ext uri="{FF2B5EF4-FFF2-40B4-BE49-F238E27FC236}">
                <a16:creationId xmlns:a16="http://schemas.microsoft.com/office/drawing/2014/main" id="{7392CCBF-2861-4322-8A7B-C266DFBB8D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50995" y="4316360"/>
            <a:ext cx="2846570" cy="1731663"/>
          </a:xfrm>
          <a:prstGeom prst="rect">
            <a:avLst/>
          </a:prstGeom>
        </p:spPr>
      </p:pic>
      <p:pic>
        <p:nvPicPr>
          <p:cNvPr id="24" name="Picture Placeholder 23">
            <a:extLst>
              <a:ext uri="{FF2B5EF4-FFF2-40B4-BE49-F238E27FC236}">
                <a16:creationId xmlns:a16="http://schemas.microsoft.com/office/drawing/2014/main" id="{9E50D691-6DB8-4568-936D-C4F111298CCE}"/>
              </a:ext>
            </a:extLst>
          </p:cNvPr>
          <p:cNvPicPr>
            <a:picLocks noGrp="1" noChangeAspect="1"/>
          </p:cNvPicPr>
          <p:nvPr>
            <p:ph type="pic" sz="quarter" idx="15"/>
          </p:nvPr>
        </p:nvPicPr>
        <p:blipFill rotWithShape="1">
          <a:blip r:embed="rId3">
            <a:extLst>
              <a:ext uri="{28A0092B-C50C-407E-A947-70E740481C1C}">
                <a14:useLocalDpi xmlns:a14="http://schemas.microsoft.com/office/drawing/2010/main" val="0"/>
              </a:ext>
            </a:extLst>
          </a:blip>
          <a:srcRect l="40239" t="23442" r="1731"/>
          <a:stretch/>
        </p:blipFill>
        <p:spPr>
          <a:xfrm>
            <a:off x="424071" y="384397"/>
            <a:ext cx="3636690" cy="3198549"/>
          </a:xfrm>
        </p:spPr>
      </p:pic>
      <p:pic>
        <p:nvPicPr>
          <p:cNvPr id="34" name="Picture Placeholder 33">
            <a:extLst>
              <a:ext uri="{FF2B5EF4-FFF2-40B4-BE49-F238E27FC236}">
                <a16:creationId xmlns:a16="http://schemas.microsoft.com/office/drawing/2014/main" id="{7A5119E7-65F1-40B2-AB77-8CE4A2AE81FF}"/>
              </a:ext>
            </a:extLst>
          </p:cNvPr>
          <p:cNvPicPr>
            <a:picLocks noGrp="1" noChangeAspect="1"/>
          </p:cNvPicPr>
          <p:nvPr>
            <p:ph type="pic" sz="quarter" idx="16"/>
          </p:nvPr>
        </p:nvPicPr>
        <p:blipFill>
          <a:blip r:embed="rId4">
            <a:extLst>
              <a:ext uri="{28A0092B-C50C-407E-A947-70E740481C1C}">
                <a14:useLocalDpi xmlns:a14="http://schemas.microsoft.com/office/drawing/2010/main" val="0"/>
              </a:ext>
            </a:extLst>
          </a:blip>
          <a:srcRect l="12402" r="12402"/>
          <a:stretch>
            <a:fillRect/>
          </a:stretch>
        </p:blipFill>
        <p:spPr/>
      </p:pic>
      <p:pic>
        <p:nvPicPr>
          <p:cNvPr id="36" name="Picture Placeholder 35">
            <a:extLst>
              <a:ext uri="{FF2B5EF4-FFF2-40B4-BE49-F238E27FC236}">
                <a16:creationId xmlns:a16="http://schemas.microsoft.com/office/drawing/2014/main" id="{2CF382D6-507C-4249-9BA8-031A8B10CB5F}"/>
              </a:ext>
            </a:extLst>
          </p:cNvPr>
          <p:cNvPicPr>
            <a:picLocks noGrp="1" noChangeAspect="1"/>
          </p:cNvPicPr>
          <p:nvPr>
            <p:ph type="pic" sz="quarter" idx="17"/>
          </p:nvPr>
        </p:nvPicPr>
        <p:blipFill>
          <a:blip r:embed="rId5">
            <a:extLst>
              <a:ext uri="{28A0092B-C50C-407E-A947-70E740481C1C}">
                <a14:useLocalDpi xmlns:a14="http://schemas.microsoft.com/office/drawing/2010/main" val="0"/>
              </a:ext>
            </a:extLst>
          </a:blip>
          <a:srcRect l="18023" r="18023"/>
          <a:stretch>
            <a:fillRect/>
          </a:stretch>
        </p:blipFill>
        <p:spPr/>
      </p:pic>
      <p:grpSp>
        <p:nvGrpSpPr>
          <p:cNvPr id="6" name="Group 5">
            <a:extLst>
              <a:ext uri="{FF2B5EF4-FFF2-40B4-BE49-F238E27FC236}">
                <a16:creationId xmlns:a16="http://schemas.microsoft.com/office/drawing/2014/main" id="{B78E6516-6709-4DA9-92FF-A92B6388573E}"/>
              </a:ext>
            </a:extLst>
          </p:cNvPr>
          <p:cNvGrpSpPr/>
          <p:nvPr/>
        </p:nvGrpSpPr>
        <p:grpSpPr>
          <a:xfrm>
            <a:off x="989318" y="4019756"/>
            <a:ext cx="1959008" cy="2257721"/>
            <a:chOff x="4343977" y="593208"/>
            <a:chExt cx="1959008" cy="2257721"/>
          </a:xfrm>
        </p:grpSpPr>
        <p:sp>
          <p:nvSpPr>
            <p:cNvPr id="102" name="TextBox 101">
              <a:extLst>
                <a:ext uri="{FF2B5EF4-FFF2-40B4-BE49-F238E27FC236}">
                  <a16:creationId xmlns:a16="http://schemas.microsoft.com/office/drawing/2014/main" id="{DFC01A32-502E-4A35-962F-555564DF9F7E}"/>
                </a:ext>
              </a:extLst>
            </p:cNvPr>
            <p:cNvSpPr txBox="1"/>
            <p:nvPr/>
          </p:nvSpPr>
          <p:spPr>
            <a:xfrm>
              <a:off x="4765698" y="593208"/>
              <a:ext cx="1537287" cy="754053"/>
            </a:xfrm>
            <a:prstGeom prst="rect">
              <a:avLst/>
            </a:prstGeom>
            <a:noFill/>
          </p:spPr>
          <p:txBody>
            <a:bodyPr wrap="square" rtlCol="0">
              <a:spAutoFit/>
            </a:bodyPr>
            <a:lstStyle/>
            <a:p>
              <a:pPr algn="r"/>
              <a:r>
                <a:rPr lang="en-US" sz="1300" dirty="0">
                  <a:latin typeface="Roboto Slab" pitchFamily="2" charset="0"/>
                  <a:ea typeface="Roboto Slab" pitchFamily="2" charset="0"/>
                </a:rPr>
                <a:t>Annual Meet-up</a:t>
              </a:r>
            </a:p>
            <a:p>
              <a:pPr algn="r"/>
              <a:r>
                <a:rPr lang="en-US" sz="3000" b="1" dirty="0">
                  <a:solidFill>
                    <a:schemeClr val="accent4"/>
                  </a:solidFill>
                  <a:latin typeface="Roboto Slab" pitchFamily="2" charset="0"/>
                  <a:ea typeface="Roboto Slab" pitchFamily="2" charset="0"/>
                </a:rPr>
                <a:t>2018</a:t>
              </a:r>
            </a:p>
          </p:txBody>
        </p:sp>
        <p:sp>
          <p:nvSpPr>
            <p:cNvPr id="18" name="TextBox 17">
              <a:extLst>
                <a:ext uri="{FF2B5EF4-FFF2-40B4-BE49-F238E27FC236}">
                  <a16:creationId xmlns:a16="http://schemas.microsoft.com/office/drawing/2014/main" id="{F070E9EC-50E1-4937-80E3-F32EC18845D4}"/>
                </a:ext>
              </a:extLst>
            </p:cNvPr>
            <p:cNvSpPr txBox="1"/>
            <p:nvPr/>
          </p:nvSpPr>
          <p:spPr>
            <a:xfrm>
              <a:off x="4343977" y="1284282"/>
              <a:ext cx="1719059" cy="1566647"/>
            </a:xfrm>
            <a:prstGeom prst="rect">
              <a:avLst/>
            </a:prstGeom>
            <a:noFill/>
          </p:spPr>
          <p:txBody>
            <a:bodyPr wrap="square" numCol="1" spcCol="0" rtlCol="0" anchor="ctr">
              <a:spAutoFit/>
            </a:bodyPr>
            <a:lstStyle/>
            <a:p>
              <a:pPr algn="r">
                <a:lnSpc>
                  <a:spcPts val="3000"/>
                </a:lnSpc>
              </a:pPr>
              <a:r>
                <a:rPr lang="en-US" sz="1000" dirty="0">
                  <a:solidFill>
                    <a:schemeClr val="bg2"/>
                  </a:solidFill>
                  <a:latin typeface="Roboto Slab" pitchFamily="2" charset="0"/>
                  <a:ea typeface="Roboto Slab" pitchFamily="2" charset="0"/>
                </a:rPr>
                <a:t>Virginia, looked up one of the more obscure Latin </a:t>
              </a:r>
              <a:r>
                <a:rPr lang="en-US" sz="1000" dirty="0" err="1">
                  <a:solidFill>
                    <a:schemeClr val="bg2"/>
                  </a:solidFill>
                  <a:latin typeface="Roboto Slab" pitchFamily="2" charset="0"/>
                  <a:ea typeface="Roboto Slab" pitchFamily="2" charset="0"/>
                </a:rPr>
                <a:t>Finibus</a:t>
              </a:r>
              <a:r>
                <a:rPr lang="en-US" sz="1000" dirty="0">
                  <a:solidFill>
                    <a:schemeClr val="bg2"/>
                  </a:solidFill>
                  <a:latin typeface="Roboto Slab" pitchFamily="2" charset="0"/>
                  <a:ea typeface="Roboto Slab" pitchFamily="2" charset="0"/>
                </a:rPr>
                <a:t> </a:t>
              </a:r>
              <a:r>
                <a:rPr lang="en-US" sz="1000" dirty="0" err="1">
                  <a:solidFill>
                    <a:schemeClr val="bg2"/>
                  </a:solidFill>
                  <a:latin typeface="Roboto Slab" pitchFamily="2" charset="0"/>
                  <a:ea typeface="Roboto Slab" pitchFamily="2" charset="0"/>
                </a:rPr>
                <a:t>Bonorum</a:t>
              </a:r>
              <a:r>
                <a:rPr lang="en-US" sz="1000" dirty="0">
                  <a:solidFill>
                    <a:schemeClr val="bg2"/>
                  </a:solidFill>
                  <a:latin typeface="Roboto Slab" pitchFamily="2" charset="0"/>
                  <a:ea typeface="Roboto Slab" pitchFamily="2" charset="0"/>
                </a:rPr>
                <a:t> et </a:t>
              </a:r>
              <a:r>
                <a:rPr lang="en-US" sz="1000" dirty="0" err="1">
                  <a:solidFill>
                    <a:schemeClr val="bg2"/>
                  </a:solidFill>
                  <a:latin typeface="Roboto Slab" pitchFamily="2" charset="0"/>
                  <a:ea typeface="Roboto Slab" pitchFamily="2" charset="0"/>
                </a:rPr>
                <a:t>Malorum</a:t>
              </a:r>
              <a:r>
                <a:rPr lang="en-US" sz="1000" dirty="0">
                  <a:solidFill>
                    <a:schemeClr val="bg2"/>
                  </a:solidFill>
                  <a:latin typeface="Roboto Slab" pitchFamily="2" charset="0"/>
                  <a:ea typeface="Roboto Slab" pitchFamily="2" charset="0"/>
                </a:rPr>
                <a:t>"  Rackham.</a:t>
              </a:r>
              <a:endParaRPr lang="en-US" sz="1000" dirty="0">
                <a:solidFill>
                  <a:schemeClr val="bg2"/>
                </a:solidFill>
                <a:latin typeface="Roboto Slab" pitchFamily="2" charset="0"/>
                <a:ea typeface="Roboto Slab" pitchFamily="2" charset="0"/>
                <a:cs typeface="Montserrat" charset="0"/>
              </a:endParaRPr>
            </a:p>
          </p:txBody>
        </p:sp>
        <p:sp>
          <p:nvSpPr>
            <p:cNvPr id="8" name="Oval 7">
              <a:extLst>
                <a:ext uri="{FF2B5EF4-FFF2-40B4-BE49-F238E27FC236}">
                  <a16:creationId xmlns:a16="http://schemas.microsoft.com/office/drawing/2014/main" id="{2FFCD22F-9A5C-447F-83C4-5F2866914D6A}"/>
                </a:ext>
              </a:extLst>
            </p:cNvPr>
            <p:cNvSpPr/>
            <p:nvPr/>
          </p:nvSpPr>
          <p:spPr>
            <a:xfrm>
              <a:off x="6092065" y="1530672"/>
              <a:ext cx="101738" cy="10173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4BDA5C0F-9A76-4B5F-A2C1-812E068AF835}"/>
                </a:ext>
              </a:extLst>
            </p:cNvPr>
            <p:cNvSpPr/>
            <p:nvPr/>
          </p:nvSpPr>
          <p:spPr>
            <a:xfrm>
              <a:off x="6092065" y="1911527"/>
              <a:ext cx="101738" cy="10173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CE4C60DC-3BDE-44D6-A65A-AB9F19D80A4B}"/>
                </a:ext>
              </a:extLst>
            </p:cNvPr>
            <p:cNvSpPr/>
            <p:nvPr/>
          </p:nvSpPr>
          <p:spPr>
            <a:xfrm>
              <a:off x="6092065" y="2292382"/>
              <a:ext cx="101738" cy="10173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3E415E18-0F5C-4CEF-90B4-F2BD7AC0E20E}"/>
                </a:ext>
              </a:extLst>
            </p:cNvPr>
            <p:cNvSpPr/>
            <p:nvPr/>
          </p:nvSpPr>
          <p:spPr>
            <a:xfrm>
              <a:off x="6092065" y="2673236"/>
              <a:ext cx="101738" cy="10173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1631733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37DE2AE3-C147-40FB-A6EC-3CD9824EDF33}"/>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3966" r="3966"/>
          <a:stretch>
            <a:fillRect/>
          </a:stretch>
        </p:blipFill>
        <p:spPr/>
      </p:pic>
      <p:pic>
        <p:nvPicPr>
          <p:cNvPr id="6" name="Picture Placeholder 5">
            <a:extLst>
              <a:ext uri="{FF2B5EF4-FFF2-40B4-BE49-F238E27FC236}">
                <a16:creationId xmlns:a16="http://schemas.microsoft.com/office/drawing/2014/main" id="{3CEE0EE2-ABAA-4CFE-8493-7C7D0D4A1F99}"/>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27081" b="27081"/>
          <a:stretch>
            <a:fillRect/>
          </a:stretch>
        </p:blipFill>
        <p:spPr/>
      </p:pic>
      <p:sp>
        <p:nvSpPr>
          <p:cNvPr id="3" name="Subtitle 2">
            <a:extLst>
              <a:ext uri="{FF2B5EF4-FFF2-40B4-BE49-F238E27FC236}">
                <a16:creationId xmlns:a16="http://schemas.microsoft.com/office/drawing/2014/main" id="{81AE818F-B0FC-4D6B-B562-FBE9FE647DAF}"/>
              </a:ext>
            </a:extLst>
          </p:cNvPr>
          <p:cNvSpPr>
            <a:spLocks noGrp="1"/>
          </p:cNvSpPr>
          <p:nvPr>
            <p:ph type="subTitle" idx="4294967295"/>
          </p:nvPr>
        </p:nvSpPr>
        <p:spPr>
          <a:xfrm>
            <a:off x="838200" y="1052513"/>
            <a:ext cx="10515600" cy="190500"/>
          </a:xfrm>
        </p:spPr>
        <p:txBody>
          <a:bodyPr>
            <a:noAutofit/>
          </a:bodyPr>
          <a:lstStyle/>
          <a:p>
            <a:pPr marL="0" indent="0" algn="ctr">
              <a:buNone/>
            </a:pPr>
            <a:r>
              <a:rPr lang="en-US" sz="1000" dirty="0">
                <a:solidFill>
                  <a:schemeClr val="tx1">
                    <a:lumMod val="50000"/>
                    <a:lumOff val="50000"/>
                  </a:schemeClr>
                </a:solidFill>
                <a:latin typeface="Roboto Slab" pitchFamily="2" charset="0"/>
                <a:ea typeface="Roboto Slab" pitchFamily="2" charset="0"/>
                <a:cs typeface="Montserrat Light" charset="0"/>
              </a:rPr>
              <a:t>The example text goes here with your own detailed summery. Loren opium dolor sit amen example text line.</a:t>
            </a:r>
            <a:endParaRPr lang="en-US" sz="1000" dirty="0">
              <a:solidFill>
                <a:schemeClr val="tx1">
                  <a:lumMod val="50000"/>
                  <a:lumOff val="50000"/>
                </a:schemeClr>
              </a:solidFill>
              <a:latin typeface="Roboto Slab" pitchFamily="2" charset="0"/>
              <a:ea typeface="Roboto Slab" pitchFamily="2" charset="0"/>
            </a:endParaRPr>
          </a:p>
        </p:txBody>
      </p:sp>
      <p:sp>
        <p:nvSpPr>
          <p:cNvPr id="2" name="Title 1">
            <a:extLst>
              <a:ext uri="{FF2B5EF4-FFF2-40B4-BE49-F238E27FC236}">
                <a16:creationId xmlns:a16="http://schemas.microsoft.com/office/drawing/2014/main" id="{1AFA534D-EDE0-4978-BF38-8948E1F231AC}"/>
              </a:ext>
            </a:extLst>
          </p:cNvPr>
          <p:cNvSpPr>
            <a:spLocks noGrp="1"/>
          </p:cNvSpPr>
          <p:nvPr>
            <p:ph type="title" idx="4294967295"/>
          </p:nvPr>
        </p:nvSpPr>
        <p:spPr>
          <a:xfrm>
            <a:off x="838200" y="476250"/>
            <a:ext cx="10515600" cy="611188"/>
          </a:xfrm>
        </p:spPr>
        <p:txBody>
          <a:bodyPr/>
          <a:lstStyle/>
          <a:p>
            <a:r>
              <a:rPr lang="en-US" dirty="0">
                <a:solidFill>
                  <a:schemeClr val="bg2"/>
                </a:solidFill>
                <a:latin typeface="Roboto Slab" pitchFamily="2" charset="0"/>
                <a:ea typeface="Roboto Slab" pitchFamily="2" charset="0"/>
              </a:rPr>
              <a:t>Presentation : </a:t>
            </a:r>
            <a:r>
              <a:rPr lang="en-US" dirty="0">
                <a:solidFill>
                  <a:schemeClr val="accent4"/>
                </a:solidFill>
                <a:latin typeface="Roboto Slab" pitchFamily="2" charset="0"/>
                <a:ea typeface="Roboto Slab" pitchFamily="2" charset="0"/>
              </a:rPr>
              <a:t>Agenda</a:t>
            </a:r>
          </a:p>
        </p:txBody>
      </p:sp>
      <p:pic>
        <p:nvPicPr>
          <p:cNvPr id="114" name="Picture 113">
            <a:extLst>
              <a:ext uri="{FF2B5EF4-FFF2-40B4-BE49-F238E27FC236}">
                <a16:creationId xmlns:a16="http://schemas.microsoft.com/office/drawing/2014/main" id="{E9435BD7-6766-4EB3-A91F-CB610E175D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58246" y="1724553"/>
            <a:ext cx="2846570" cy="1731663"/>
          </a:xfrm>
          <a:prstGeom prst="rect">
            <a:avLst/>
          </a:prstGeom>
        </p:spPr>
      </p:pic>
      <p:grpSp>
        <p:nvGrpSpPr>
          <p:cNvPr id="5" name="Group 4">
            <a:extLst>
              <a:ext uri="{FF2B5EF4-FFF2-40B4-BE49-F238E27FC236}">
                <a16:creationId xmlns:a16="http://schemas.microsoft.com/office/drawing/2014/main" id="{FE32F2FC-E857-41DB-BF92-07F59E6453CF}"/>
              </a:ext>
            </a:extLst>
          </p:cNvPr>
          <p:cNvGrpSpPr/>
          <p:nvPr/>
        </p:nvGrpSpPr>
        <p:grpSpPr>
          <a:xfrm>
            <a:off x="803728" y="3805391"/>
            <a:ext cx="6291471" cy="2394345"/>
            <a:chOff x="838199" y="3805391"/>
            <a:chExt cx="6291471" cy="2394345"/>
          </a:xfrm>
        </p:grpSpPr>
        <p:grpSp>
          <p:nvGrpSpPr>
            <p:cNvPr id="11" name="Group 10">
              <a:extLst>
                <a:ext uri="{FF2B5EF4-FFF2-40B4-BE49-F238E27FC236}">
                  <a16:creationId xmlns:a16="http://schemas.microsoft.com/office/drawing/2014/main" id="{994D45B9-AFDF-4C99-86BD-0191FF48FD68}"/>
                </a:ext>
              </a:extLst>
            </p:cNvPr>
            <p:cNvGrpSpPr/>
            <p:nvPr/>
          </p:nvGrpSpPr>
          <p:grpSpPr>
            <a:xfrm>
              <a:off x="838199" y="3805391"/>
              <a:ext cx="1471386" cy="1471386"/>
              <a:chOff x="838199" y="1957614"/>
              <a:chExt cx="1471386" cy="1471386"/>
            </a:xfrm>
          </p:grpSpPr>
          <p:sp>
            <p:nvSpPr>
              <p:cNvPr id="106" name="Oval 105">
                <a:extLst>
                  <a:ext uri="{FF2B5EF4-FFF2-40B4-BE49-F238E27FC236}">
                    <a16:creationId xmlns:a16="http://schemas.microsoft.com/office/drawing/2014/main" id="{EB8890B4-0CB2-410C-92F2-D67204053A8E}"/>
                  </a:ext>
                </a:extLst>
              </p:cNvPr>
              <p:cNvSpPr/>
              <p:nvPr/>
            </p:nvSpPr>
            <p:spPr>
              <a:xfrm>
                <a:off x="838199" y="1957614"/>
                <a:ext cx="1471386" cy="1471386"/>
              </a:xfrm>
              <a:prstGeom prst="ellipse">
                <a:avLst/>
              </a:prstGeom>
              <a:noFill/>
              <a:ln w="3810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a:extLst>
                  <a:ext uri="{FF2B5EF4-FFF2-40B4-BE49-F238E27FC236}">
                    <a16:creationId xmlns:a16="http://schemas.microsoft.com/office/drawing/2014/main" id="{B30617A9-48EB-4766-8171-EC5C63D517B0}"/>
                  </a:ext>
                </a:extLst>
              </p:cNvPr>
              <p:cNvSpPr/>
              <p:nvPr/>
            </p:nvSpPr>
            <p:spPr>
              <a:xfrm>
                <a:off x="1184202" y="2262420"/>
                <a:ext cx="779381" cy="861774"/>
              </a:xfrm>
              <a:prstGeom prst="rect">
                <a:avLst/>
              </a:prstGeom>
            </p:spPr>
            <p:txBody>
              <a:bodyPr wrap="none" anchor="ctr">
                <a:spAutoFit/>
              </a:bodyPr>
              <a:lstStyle/>
              <a:p>
                <a:pPr algn="ctr"/>
                <a:r>
                  <a:rPr lang="en-US" sz="5000" dirty="0">
                    <a:solidFill>
                      <a:schemeClr val="bg2">
                        <a:lumMod val="75000"/>
                      </a:schemeClr>
                    </a:solidFill>
                    <a:latin typeface="FontAwesome" charset="0"/>
                  </a:rPr>
                  <a:t></a:t>
                </a:r>
                <a:endParaRPr lang="en-US" sz="5000" dirty="0">
                  <a:solidFill>
                    <a:schemeClr val="bg2">
                      <a:lumMod val="75000"/>
                    </a:schemeClr>
                  </a:solidFill>
                </a:endParaRPr>
              </a:p>
            </p:txBody>
          </p:sp>
        </p:grpSp>
        <p:grpSp>
          <p:nvGrpSpPr>
            <p:cNvPr id="9" name="Group 8">
              <a:extLst>
                <a:ext uri="{FF2B5EF4-FFF2-40B4-BE49-F238E27FC236}">
                  <a16:creationId xmlns:a16="http://schemas.microsoft.com/office/drawing/2014/main" id="{FAAA7B6A-D6E9-4690-A1A0-A26F88C2DB6C}"/>
                </a:ext>
              </a:extLst>
            </p:cNvPr>
            <p:cNvGrpSpPr/>
            <p:nvPr/>
          </p:nvGrpSpPr>
          <p:grpSpPr>
            <a:xfrm>
              <a:off x="3089750" y="3805391"/>
              <a:ext cx="1471386" cy="1471386"/>
              <a:chOff x="2532742" y="1957614"/>
              <a:chExt cx="1471386" cy="1471386"/>
            </a:xfrm>
          </p:grpSpPr>
          <p:sp>
            <p:nvSpPr>
              <p:cNvPr id="105" name="Oval 104">
                <a:extLst>
                  <a:ext uri="{FF2B5EF4-FFF2-40B4-BE49-F238E27FC236}">
                    <a16:creationId xmlns:a16="http://schemas.microsoft.com/office/drawing/2014/main" id="{5B9E8C86-777F-469C-9262-CB33C4671AB4}"/>
                  </a:ext>
                </a:extLst>
              </p:cNvPr>
              <p:cNvSpPr/>
              <p:nvPr/>
            </p:nvSpPr>
            <p:spPr>
              <a:xfrm>
                <a:off x="2532742" y="1957614"/>
                <a:ext cx="1471386" cy="14713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a:extLst>
                  <a:ext uri="{FF2B5EF4-FFF2-40B4-BE49-F238E27FC236}">
                    <a16:creationId xmlns:a16="http://schemas.microsoft.com/office/drawing/2014/main" id="{D48D763D-8D6F-4C50-BB44-DDD0ED59B182}"/>
                  </a:ext>
                </a:extLst>
              </p:cNvPr>
              <p:cNvSpPr/>
              <p:nvPr/>
            </p:nvSpPr>
            <p:spPr>
              <a:xfrm>
                <a:off x="2809815" y="2262420"/>
                <a:ext cx="917238" cy="861774"/>
              </a:xfrm>
              <a:prstGeom prst="rect">
                <a:avLst/>
              </a:prstGeom>
            </p:spPr>
            <p:txBody>
              <a:bodyPr wrap="none" anchor="ctr">
                <a:spAutoFit/>
              </a:bodyPr>
              <a:lstStyle/>
              <a:p>
                <a:pPr algn="ctr"/>
                <a:r>
                  <a:rPr lang="en-US" sz="5000" dirty="0">
                    <a:solidFill>
                      <a:schemeClr val="accent4"/>
                    </a:solidFill>
                    <a:latin typeface="FontAwesome" charset="0"/>
                  </a:rPr>
                  <a:t></a:t>
                </a:r>
                <a:endParaRPr lang="en-US" sz="5000" dirty="0">
                  <a:solidFill>
                    <a:schemeClr val="accent4"/>
                  </a:solidFill>
                </a:endParaRPr>
              </a:p>
            </p:txBody>
          </p:sp>
        </p:grpSp>
        <p:grpSp>
          <p:nvGrpSpPr>
            <p:cNvPr id="7" name="Group 6">
              <a:extLst>
                <a:ext uri="{FF2B5EF4-FFF2-40B4-BE49-F238E27FC236}">
                  <a16:creationId xmlns:a16="http://schemas.microsoft.com/office/drawing/2014/main" id="{8339FCC4-D025-4F55-AA9D-4A972647B81E}"/>
                </a:ext>
              </a:extLst>
            </p:cNvPr>
            <p:cNvGrpSpPr/>
            <p:nvPr/>
          </p:nvGrpSpPr>
          <p:grpSpPr>
            <a:xfrm>
              <a:off x="5341302" y="3805391"/>
              <a:ext cx="1471386" cy="1471386"/>
              <a:chOff x="5341302" y="1957614"/>
              <a:chExt cx="1471386" cy="1471386"/>
            </a:xfrm>
          </p:grpSpPr>
          <p:sp>
            <p:nvSpPr>
              <p:cNvPr id="102" name="Oval 101">
                <a:extLst>
                  <a:ext uri="{FF2B5EF4-FFF2-40B4-BE49-F238E27FC236}">
                    <a16:creationId xmlns:a16="http://schemas.microsoft.com/office/drawing/2014/main" id="{0014EC04-9F8D-4C2A-83BB-E4AE414E3EB5}"/>
                  </a:ext>
                </a:extLst>
              </p:cNvPr>
              <p:cNvSpPr/>
              <p:nvPr/>
            </p:nvSpPr>
            <p:spPr>
              <a:xfrm>
                <a:off x="5341302" y="1957614"/>
                <a:ext cx="1471386" cy="1471386"/>
              </a:xfrm>
              <a:prstGeom prst="ellipse">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Rectangle 109">
                <a:extLst>
                  <a:ext uri="{FF2B5EF4-FFF2-40B4-BE49-F238E27FC236}">
                    <a16:creationId xmlns:a16="http://schemas.microsoft.com/office/drawing/2014/main" id="{1EE838E7-7950-45F3-AB6B-239F811A72F8}"/>
                  </a:ext>
                </a:extLst>
              </p:cNvPr>
              <p:cNvSpPr/>
              <p:nvPr/>
            </p:nvSpPr>
            <p:spPr>
              <a:xfrm>
                <a:off x="5687305" y="2262420"/>
                <a:ext cx="779381" cy="861774"/>
              </a:xfrm>
              <a:prstGeom prst="rect">
                <a:avLst/>
              </a:prstGeom>
            </p:spPr>
            <p:txBody>
              <a:bodyPr wrap="none" anchor="ctr">
                <a:spAutoFit/>
              </a:bodyPr>
              <a:lstStyle/>
              <a:p>
                <a:pPr algn="ctr"/>
                <a:r>
                  <a:rPr lang="en-US" sz="5000" dirty="0">
                    <a:solidFill>
                      <a:schemeClr val="accent5"/>
                    </a:solidFill>
                    <a:latin typeface="FontAwesome" charset="0"/>
                  </a:rPr>
                  <a:t></a:t>
                </a:r>
                <a:endParaRPr lang="en-US" sz="5000" dirty="0">
                  <a:solidFill>
                    <a:schemeClr val="accent5"/>
                  </a:solidFill>
                </a:endParaRPr>
              </a:p>
            </p:txBody>
          </p:sp>
        </p:grpSp>
        <p:sp>
          <p:nvSpPr>
            <p:cNvPr id="24" name="TextBox 23">
              <a:extLst>
                <a:ext uri="{FF2B5EF4-FFF2-40B4-BE49-F238E27FC236}">
                  <a16:creationId xmlns:a16="http://schemas.microsoft.com/office/drawing/2014/main" id="{34469A59-BFDE-47E1-848D-E07648AE3FA8}"/>
                </a:ext>
              </a:extLst>
            </p:cNvPr>
            <p:cNvSpPr txBox="1"/>
            <p:nvPr/>
          </p:nvSpPr>
          <p:spPr>
            <a:xfrm>
              <a:off x="866555" y="5511534"/>
              <a:ext cx="6263115" cy="688202"/>
            </a:xfrm>
            <a:prstGeom prst="rect">
              <a:avLst/>
            </a:prstGeom>
            <a:noFill/>
          </p:spPr>
          <p:txBody>
            <a:bodyPr wrap="square" rtlCol="0">
              <a:spAutoFit/>
            </a:bodyPr>
            <a:lstStyle/>
            <a:p>
              <a:pPr>
                <a:lnSpc>
                  <a:spcPts val="1600"/>
                </a:lnSpc>
              </a:pPr>
              <a:r>
                <a:rPr lang="en-US" sz="1000" dirty="0">
                  <a:latin typeface="Roboto Slab" pitchFamily="2" charset="0"/>
                  <a:ea typeface="Roboto Slab" pitchFamily="2" charset="0"/>
                </a:rPr>
                <a:t>Contrary to popular belief, Lorem Ipsum is not simply random text. It has roots in a piece of classical Latin literature from 45 BC, making it over -Sydney College in Virginia, looked up one of the more obscure Latin </a:t>
              </a:r>
              <a:r>
                <a:rPr lang="en-US" sz="1000" dirty="0" err="1">
                  <a:latin typeface="Roboto Slab" pitchFamily="2" charset="0"/>
                  <a:ea typeface="Roboto Slab" pitchFamily="2" charset="0"/>
                </a:rPr>
                <a:t>Finibus</a:t>
              </a:r>
              <a:r>
                <a:rPr lang="en-US" sz="1000" dirty="0">
                  <a:latin typeface="Roboto Slab" pitchFamily="2" charset="0"/>
                  <a:ea typeface="Roboto Slab" pitchFamily="2" charset="0"/>
                </a:rPr>
                <a:t> </a:t>
              </a:r>
              <a:r>
                <a:rPr lang="en-US" sz="1000" dirty="0" err="1">
                  <a:latin typeface="Roboto Slab" pitchFamily="2" charset="0"/>
                  <a:ea typeface="Roboto Slab" pitchFamily="2" charset="0"/>
                </a:rPr>
                <a:t>Bonorum</a:t>
              </a:r>
              <a:r>
                <a:rPr lang="en-US" sz="1000" dirty="0">
                  <a:latin typeface="Roboto Slab" pitchFamily="2" charset="0"/>
                  <a:ea typeface="Roboto Slab" pitchFamily="2" charset="0"/>
                </a:rPr>
                <a:t> et </a:t>
              </a:r>
              <a:r>
                <a:rPr lang="en-US" sz="1000" dirty="0" err="1">
                  <a:latin typeface="Roboto Slab" pitchFamily="2" charset="0"/>
                  <a:ea typeface="Roboto Slab" pitchFamily="2" charset="0"/>
                </a:rPr>
                <a:t>Malorum</a:t>
              </a:r>
              <a:r>
                <a:rPr lang="en-US" sz="1000" dirty="0">
                  <a:latin typeface="Roboto Slab" pitchFamily="2" charset="0"/>
                  <a:ea typeface="Roboto Slab" pitchFamily="2" charset="0"/>
                </a:rPr>
                <a:t>"  Rackham.</a:t>
              </a:r>
            </a:p>
          </p:txBody>
        </p:sp>
      </p:grpSp>
    </p:spTree>
    <p:extLst>
      <p:ext uri="{BB962C8B-B14F-4D97-AF65-F5344CB8AC3E}">
        <p14:creationId xmlns:p14="http://schemas.microsoft.com/office/powerpoint/2010/main" val="19217519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Placeholder 35">
            <a:extLst>
              <a:ext uri="{FF2B5EF4-FFF2-40B4-BE49-F238E27FC236}">
                <a16:creationId xmlns:a16="http://schemas.microsoft.com/office/drawing/2014/main" id="{C5925D21-B8BC-437B-84CF-FA6E48A93780}"/>
              </a:ext>
            </a:extLst>
          </p:cNvPr>
          <p:cNvPicPr>
            <a:picLocks noGrp="1" noChangeAspect="1"/>
          </p:cNvPicPr>
          <p:nvPr>
            <p:ph type="pic" sz="quarter" idx="17"/>
          </p:nvPr>
        </p:nvPicPr>
        <p:blipFill>
          <a:blip r:embed="rId2">
            <a:extLst>
              <a:ext uri="{28A0092B-C50C-407E-A947-70E740481C1C}">
                <a14:useLocalDpi xmlns:a14="http://schemas.microsoft.com/office/drawing/2010/main" val="0"/>
              </a:ext>
            </a:extLst>
          </a:blip>
          <a:srcRect l="16186" r="16186"/>
          <a:stretch>
            <a:fillRect/>
          </a:stretch>
        </p:blipFill>
        <p:spPr/>
      </p:pic>
      <p:pic>
        <p:nvPicPr>
          <p:cNvPr id="44" name="Picture Placeholder 43">
            <a:extLst>
              <a:ext uri="{FF2B5EF4-FFF2-40B4-BE49-F238E27FC236}">
                <a16:creationId xmlns:a16="http://schemas.microsoft.com/office/drawing/2014/main" id="{2E5EEA27-F501-48C0-973A-CBE45311E1BC}"/>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11454" r="11454"/>
          <a:stretch>
            <a:fillRect/>
          </a:stretch>
        </p:blipFill>
        <p:spPr/>
      </p:pic>
      <p:pic>
        <p:nvPicPr>
          <p:cNvPr id="38" name="Picture Placeholder 37">
            <a:extLst>
              <a:ext uri="{FF2B5EF4-FFF2-40B4-BE49-F238E27FC236}">
                <a16:creationId xmlns:a16="http://schemas.microsoft.com/office/drawing/2014/main" id="{36E32B0D-8015-45D4-89E3-9D2345B12B40}"/>
              </a:ext>
            </a:extLst>
          </p:cNvPr>
          <p:cNvPicPr>
            <a:picLocks noGrp="1" noChangeAspect="1"/>
          </p:cNvPicPr>
          <p:nvPr>
            <p:ph type="pic" sz="quarter" idx="18"/>
          </p:nvPr>
        </p:nvPicPr>
        <p:blipFill>
          <a:blip r:embed="rId4">
            <a:extLst>
              <a:ext uri="{28A0092B-C50C-407E-A947-70E740481C1C}">
                <a14:useLocalDpi xmlns:a14="http://schemas.microsoft.com/office/drawing/2010/main" val="0"/>
              </a:ext>
            </a:extLst>
          </a:blip>
          <a:srcRect l="9916" r="9916"/>
          <a:stretch>
            <a:fillRect/>
          </a:stretch>
        </p:blipFill>
        <p:spPr/>
      </p:pic>
      <p:pic>
        <p:nvPicPr>
          <p:cNvPr id="46" name="Picture Placeholder 45">
            <a:extLst>
              <a:ext uri="{FF2B5EF4-FFF2-40B4-BE49-F238E27FC236}">
                <a16:creationId xmlns:a16="http://schemas.microsoft.com/office/drawing/2014/main" id="{41EA765B-5DA8-47FD-B309-0E2B0AC67F40}"/>
              </a:ext>
            </a:extLst>
          </p:cNvPr>
          <p:cNvPicPr>
            <a:picLocks noGrp="1" noChangeAspect="1"/>
          </p:cNvPicPr>
          <p:nvPr>
            <p:ph type="pic" sz="quarter" idx="15"/>
          </p:nvPr>
        </p:nvPicPr>
        <p:blipFill>
          <a:blip r:embed="rId5">
            <a:extLst>
              <a:ext uri="{28A0092B-C50C-407E-A947-70E740481C1C}">
                <a14:useLocalDpi xmlns:a14="http://schemas.microsoft.com/office/drawing/2010/main" val="0"/>
              </a:ext>
            </a:extLst>
          </a:blip>
          <a:srcRect l="10031" r="10031"/>
          <a:stretch>
            <a:fillRect/>
          </a:stretch>
        </p:blipFill>
        <p:spPr/>
      </p:pic>
      <p:sp>
        <p:nvSpPr>
          <p:cNvPr id="3" name="Subtitle 2">
            <a:extLst>
              <a:ext uri="{FF2B5EF4-FFF2-40B4-BE49-F238E27FC236}">
                <a16:creationId xmlns:a16="http://schemas.microsoft.com/office/drawing/2014/main" id="{81AE818F-B0FC-4D6B-B562-FBE9FE647DAF}"/>
              </a:ext>
            </a:extLst>
          </p:cNvPr>
          <p:cNvSpPr>
            <a:spLocks noGrp="1"/>
          </p:cNvSpPr>
          <p:nvPr>
            <p:ph type="subTitle" idx="4294967295"/>
          </p:nvPr>
        </p:nvSpPr>
        <p:spPr>
          <a:xfrm>
            <a:off x="838200" y="1052513"/>
            <a:ext cx="10515600" cy="190500"/>
          </a:xfrm>
        </p:spPr>
        <p:txBody>
          <a:bodyPr>
            <a:noAutofit/>
          </a:bodyPr>
          <a:lstStyle/>
          <a:p>
            <a:pPr marL="0" indent="0" algn="ctr">
              <a:buNone/>
            </a:pPr>
            <a:r>
              <a:rPr lang="en-US" sz="1000" dirty="0">
                <a:solidFill>
                  <a:schemeClr val="tx1">
                    <a:lumMod val="50000"/>
                    <a:lumOff val="50000"/>
                  </a:schemeClr>
                </a:solidFill>
                <a:latin typeface="Roboto Slab" pitchFamily="2" charset="0"/>
                <a:ea typeface="Roboto Slab" pitchFamily="2" charset="0"/>
                <a:cs typeface="Montserrat Light" charset="0"/>
              </a:rPr>
              <a:t>The example text goes here with your own detailed summery. Loren opium dolor sit amen example text line.</a:t>
            </a:r>
            <a:endParaRPr lang="en-US" sz="1000" dirty="0">
              <a:solidFill>
                <a:schemeClr val="tx1">
                  <a:lumMod val="50000"/>
                  <a:lumOff val="50000"/>
                </a:schemeClr>
              </a:solidFill>
              <a:latin typeface="Roboto Slab" pitchFamily="2" charset="0"/>
              <a:ea typeface="Roboto Slab" pitchFamily="2" charset="0"/>
            </a:endParaRPr>
          </a:p>
        </p:txBody>
      </p:sp>
      <p:sp>
        <p:nvSpPr>
          <p:cNvPr id="2" name="Title 1">
            <a:extLst>
              <a:ext uri="{FF2B5EF4-FFF2-40B4-BE49-F238E27FC236}">
                <a16:creationId xmlns:a16="http://schemas.microsoft.com/office/drawing/2014/main" id="{1AFA534D-EDE0-4978-BF38-8948E1F231AC}"/>
              </a:ext>
            </a:extLst>
          </p:cNvPr>
          <p:cNvSpPr>
            <a:spLocks noGrp="1"/>
          </p:cNvSpPr>
          <p:nvPr>
            <p:ph type="title" idx="4294967295"/>
          </p:nvPr>
        </p:nvSpPr>
        <p:spPr>
          <a:xfrm>
            <a:off x="838200" y="476250"/>
            <a:ext cx="10515600" cy="611188"/>
          </a:xfrm>
        </p:spPr>
        <p:txBody>
          <a:bodyPr/>
          <a:lstStyle/>
          <a:p>
            <a:r>
              <a:rPr lang="en-US" dirty="0">
                <a:solidFill>
                  <a:schemeClr val="bg2"/>
                </a:solidFill>
                <a:latin typeface="Roboto Slab" pitchFamily="2" charset="0"/>
                <a:ea typeface="Roboto Slab" pitchFamily="2" charset="0"/>
              </a:rPr>
              <a:t>Presentation : </a:t>
            </a:r>
            <a:r>
              <a:rPr lang="en-US" dirty="0">
                <a:solidFill>
                  <a:schemeClr val="accent4"/>
                </a:solidFill>
                <a:latin typeface="Roboto Slab" pitchFamily="2" charset="0"/>
                <a:ea typeface="Roboto Slab" pitchFamily="2" charset="0"/>
              </a:rPr>
              <a:t>Agenda</a:t>
            </a:r>
          </a:p>
        </p:txBody>
      </p:sp>
      <p:grpSp>
        <p:nvGrpSpPr>
          <p:cNvPr id="5" name="Group 4">
            <a:extLst>
              <a:ext uri="{FF2B5EF4-FFF2-40B4-BE49-F238E27FC236}">
                <a16:creationId xmlns:a16="http://schemas.microsoft.com/office/drawing/2014/main" id="{0E508EE9-1AC5-4DCB-9569-155A8A5F7B3A}"/>
              </a:ext>
            </a:extLst>
          </p:cNvPr>
          <p:cNvGrpSpPr/>
          <p:nvPr/>
        </p:nvGrpSpPr>
        <p:grpSpPr>
          <a:xfrm>
            <a:off x="583096" y="1810197"/>
            <a:ext cx="6369420" cy="943428"/>
            <a:chOff x="582251" y="1924727"/>
            <a:chExt cx="6369420" cy="943428"/>
          </a:xfrm>
        </p:grpSpPr>
        <p:sp>
          <p:nvSpPr>
            <p:cNvPr id="28" name="Rectangle: Rounded Corners 27">
              <a:extLst>
                <a:ext uri="{FF2B5EF4-FFF2-40B4-BE49-F238E27FC236}">
                  <a16:creationId xmlns:a16="http://schemas.microsoft.com/office/drawing/2014/main" id="{14D25088-AA3E-438B-8EA1-FD5C01EC33E3}"/>
                </a:ext>
              </a:extLst>
            </p:cNvPr>
            <p:cNvSpPr/>
            <p:nvPr/>
          </p:nvSpPr>
          <p:spPr>
            <a:xfrm>
              <a:off x="2133823" y="1975295"/>
              <a:ext cx="4817848" cy="842294"/>
            </a:xfrm>
            <a:prstGeom prst="roundRect">
              <a:avLst>
                <a:gd name="adj" fmla="val 50000"/>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a:extLst>
                <a:ext uri="{FF2B5EF4-FFF2-40B4-BE49-F238E27FC236}">
                  <a16:creationId xmlns:a16="http://schemas.microsoft.com/office/drawing/2014/main" id="{F640F122-683C-4232-8BB2-5FCA720924B8}"/>
                </a:ext>
              </a:extLst>
            </p:cNvPr>
            <p:cNvSpPr/>
            <p:nvPr/>
          </p:nvSpPr>
          <p:spPr>
            <a:xfrm>
              <a:off x="2133823" y="1924727"/>
              <a:ext cx="943428" cy="943428"/>
            </a:xfrm>
            <a:prstGeom prst="ellipse">
              <a:avLst/>
            </a:prstGeom>
            <a:solidFill>
              <a:schemeClr val="bg1">
                <a:lumMod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95308994-C2BA-43D9-9B59-07B8B19C90A9}"/>
                </a:ext>
              </a:extLst>
            </p:cNvPr>
            <p:cNvSpPr/>
            <p:nvPr/>
          </p:nvSpPr>
          <p:spPr>
            <a:xfrm>
              <a:off x="2293593" y="2119442"/>
              <a:ext cx="623889" cy="553998"/>
            </a:xfrm>
            <a:prstGeom prst="rect">
              <a:avLst/>
            </a:prstGeom>
          </p:spPr>
          <p:txBody>
            <a:bodyPr wrap="none" anchor="ctr">
              <a:spAutoFit/>
            </a:bodyPr>
            <a:lstStyle/>
            <a:p>
              <a:pPr algn="ctr"/>
              <a:r>
                <a:rPr lang="en-US" sz="3000" dirty="0">
                  <a:solidFill>
                    <a:srgbClr val="FFFFFF"/>
                  </a:solidFill>
                  <a:latin typeface="FontAwesome" charset="0"/>
                </a:rPr>
                <a:t></a:t>
              </a:r>
              <a:endParaRPr lang="en-US" sz="3000" dirty="0">
                <a:solidFill>
                  <a:srgbClr val="FFFFFF"/>
                </a:solidFill>
              </a:endParaRPr>
            </a:p>
          </p:txBody>
        </p:sp>
        <p:sp>
          <p:nvSpPr>
            <p:cNvPr id="23" name="TextBox 22">
              <a:extLst>
                <a:ext uri="{FF2B5EF4-FFF2-40B4-BE49-F238E27FC236}">
                  <a16:creationId xmlns:a16="http://schemas.microsoft.com/office/drawing/2014/main" id="{DA32CAB3-0C19-4A79-82B3-535A41C06D3A}"/>
                </a:ext>
              </a:extLst>
            </p:cNvPr>
            <p:cNvSpPr txBox="1"/>
            <p:nvPr/>
          </p:nvSpPr>
          <p:spPr>
            <a:xfrm>
              <a:off x="582251" y="2104053"/>
              <a:ext cx="1341116" cy="584775"/>
            </a:xfrm>
            <a:prstGeom prst="rect">
              <a:avLst/>
            </a:prstGeom>
            <a:noFill/>
          </p:spPr>
          <p:txBody>
            <a:bodyPr wrap="square" rtlCol="0">
              <a:spAutoFit/>
            </a:bodyPr>
            <a:lstStyle/>
            <a:p>
              <a:pPr algn="r"/>
              <a:r>
                <a:rPr lang="en-US" sz="1600" b="1" dirty="0">
                  <a:solidFill>
                    <a:schemeClr val="bg2"/>
                  </a:solidFill>
                  <a:latin typeface="Roboto Slab" pitchFamily="2" charset="0"/>
                  <a:ea typeface="Roboto Slab" pitchFamily="2" charset="0"/>
                  <a:cs typeface="Montserrat Light" charset="0"/>
                </a:rPr>
                <a:t>Company</a:t>
              </a:r>
            </a:p>
            <a:p>
              <a:pPr algn="r"/>
              <a:r>
                <a:rPr lang="en-US" sz="1600" b="1" dirty="0">
                  <a:solidFill>
                    <a:schemeClr val="bg2"/>
                  </a:solidFill>
                  <a:latin typeface="Roboto Slab" pitchFamily="2" charset="0"/>
                  <a:ea typeface="Roboto Slab" pitchFamily="2" charset="0"/>
                  <a:cs typeface="Montserrat Light" charset="0"/>
                </a:rPr>
                <a:t>Profile</a:t>
              </a:r>
              <a:endParaRPr lang="en-US" sz="1600" b="1" dirty="0">
                <a:solidFill>
                  <a:schemeClr val="bg2"/>
                </a:solidFill>
                <a:latin typeface="Roboto Slab" pitchFamily="2" charset="0"/>
                <a:ea typeface="Roboto Slab" pitchFamily="2" charset="0"/>
                <a:cs typeface="Montserrat" charset="0"/>
              </a:endParaRPr>
            </a:p>
          </p:txBody>
        </p:sp>
        <p:sp>
          <p:nvSpPr>
            <p:cNvPr id="40" name="TextBox 39">
              <a:extLst>
                <a:ext uri="{FF2B5EF4-FFF2-40B4-BE49-F238E27FC236}">
                  <a16:creationId xmlns:a16="http://schemas.microsoft.com/office/drawing/2014/main" id="{03928134-CB5E-430C-806F-FAD61AA50A9D}"/>
                </a:ext>
              </a:extLst>
            </p:cNvPr>
            <p:cNvSpPr txBox="1"/>
            <p:nvPr/>
          </p:nvSpPr>
          <p:spPr>
            <a:xfrm>
              <a:off x="3287707" y="2132489"/>
              <a:ext cx="3225881" cy="527901"/>
            </a:xfrm>
            <a:prstGeom prst="rect">
              <a:avLst/>
            </a:prstGeom>
            <a:noFill/>
          </p:spPr>
          <p:txBody>
            <a:bodyPr wrap="square" numCol="1" spcCol="0" rtlCol="0" anchor="ctr">
              <a:spAutoFit/>
            </a:bodyPr>
            <a:lstStyle/>
            <a:p>
              <a:pPr>
                <a:lnSpc>
                  <a:spcPts val="1800"/>
                </a:lnSpc>
              </a:pPr>
              <a:r>
                <a:rPr lang="en-US" sz="1000" dirty="0">
                  <a:solidFill>
                    <a:schemeClr val="bg2">
                      <a:lumMod val="50000"/>
                    </a:schemeClr>
                  </a:solidFill>
                  <a:latin typeface="Roboto Slab" pitchFamily="2" charset="0"/>
                  <a:ea typeface="Roboto Slab" pitchFamily="2" charset="0"/>
                  <a:cs typeface="Montserrat Light" charset="0"/>
                </a:rPr>
                <a:t>dolor sit amen example text line. Example text Loren opium dolor sit amen example.</a:t>
              </a:r>
              <a:endParaRPr lang="en-US" sz="1000" dirty="0">
                <a:solidFill>
                  <a:schemeClr val="bg2">
                    <a:lumMod val="50000"/>
                  </a:schemeClr>
                </a:solidFill>
                <a:latin typeface="Roboto Slab" pitchFamily="2" charset="0"/>
                <a:ea typeface="Roboto Slab" pitchFamily="2" charset="0"/>
                <a:cs typeface="Montserrat" charset="0"/>
              </a:endParaRPr>
            </a:p>
          </p:txBody>
        </p:sp>
      </p:grpSp>
      <p:grpSp>
        <p:nvGrpSpPr>
          <p:cNvPr id="7" name="Group 6">
            <a:extLst>
              <a:ext uri="{FF2B5EF4-FFF2-40B4-BE49-F238E27FC236}">
                <a16:creationId xmlns:a16="http://schemas.microsoft.com/office/drawing/2014/main" id="{6E3A806C-6B22-4CDA-88CF-9DD8A079D19F}"/>
              </a:ext>
            </a:extLst>
          </p:cNvPr>
          <p:cNvGrpSpPr/>
          <p:nvPr/>
        </p:nvGrpSpPr>
        <p:grpSpPr>
          <a:xfrm>
            <a:off x="583096" y="2951740"/>
            <a:ext cx="6182077" cy="943428"/>
            <a:chOff x="5171724" y="2922075"/>
            <a:chExt cx="6182077" cy="943428"/>
          </a:xfrm>
        </p:grpSpPr>
        <p:sp>
          <p:nvSpPr>
            <p:cNvPr id="29" name="Rectangle: Rounded Corners 28">
              <a:extLst>
                <a:ext uri="{FF2B5EF4-FFF2-40B4-BE49-F238E27FC236}">
                  <a16:creationId xmlns:a16="http://schemas.microsoft.com/office/drawing/2014/main" id="{EDE08C3F-31E5-49D6-88DE-DE1F2E4610C2}"/>
                </a:ext>
              </a:extLst>
            </p:cNvPr>
            <p:cNvSpPr/>
            <p:nvPr/>
          </p:nvSpPr>
          <p:spPr>
            <a:xfrm>
              <a:off x="6535953" y="2970459"/>
              <a:ext cx="4817848" cy="842294"/>
            </a:xfrm>
            <a:prstGeom prst="roundRect">
              <a:avLst>
                <a:gd name="adj"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1F9DDD6B-E653-4F80-A76F-E50290720322}"/>
                </a:ext>
              </a:extLst>
            </p:cNvPr>
            <p:cNvSpPr/>
            <p:nvPr/>
          </p:nvSpPr>
          <p:spPr>
            <a:xfrm>
              <a:off x="6535953" y="2922075"/>
              <a:ext cx="943428" cy="943428"/>
            </a:xfrm>
            <a:prstGeom prst="ellipse">
              <a:avLst/>
            </a:prstGeom>
            <a:solidFill>
              <a:schemeClr val="bg2">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8F0C122-63DA-4ED1-99B7-791667A9159E}"/>
                </a:ext>
              </a:extLst>
            </p:cNvPr>
            <p:cNvSpPr/>
            <p:nvPr/>
          </p:nvSpPr>
          <p:spPr>
            <a:xfrm>
              <a:off x="6736599" y="3116790"/>
              <a:ext cx="542136" cy="553998"/>
            </a:xfrm>
            <a:prstGeom prst="rect">
              <a:avLst/>
            </a:prstGeom>
          </p:spPr>
          <p:txBody>
            <a:bodyPr wrap="none" anchor="ctr">
              <a:spAutoFit/>
            </a:bodyPr>
            <a:lstStyle/>
            <a:p>
              <a:pPr algn="ctr"/>
              <a:r>
                <a:rPr lang="en-US" sz="3000" dirty="0">
                  <a:solidFill>
                    <a:srgbClr val="FFFFFF"/>
                  </a:solidFill>
                  <a:latin typeface="FontAwesome" charset="0"/>
                </a:rPr>
                <a:t></a:t>
              </a:r>
              <a:endParaRPr lang="en-US" sz="3000" dirty="0">
                <a:solidFill>
                  <a:srgbClr val="FFFFFF"/>
                </a:solidFill>
              </a:endParaRPr>
            </a:p>
          </p:txBody>
        </p:sp>
        <p:sp>
          <p:nvSpPr>
            <p:cNvPr id="24" name="TextBox 23">
              <a:extLst>
                <a:ext uri="{FF2B5EF4-FFF2-40B4-BE49-F238E27FC236}">
                  <a16:creationId xmlns:a16="http://schemas.microsoft.com/office/drawing/2014/main" id="{C1527E04-967A-4443-AB4A-85E21F809B28}"/>
                </a:ext>
              </a:extLst>
            </p:cNvPr>
            <p:cNvSpPr txBox="1"/>
            <p:nvPr/>
          </p:nvSpPr>
          <p:spPr>
            <a:xfrm>
              <a:off x="5171724" y="3101402"/>
              <a:ext cx="1153773" cy="584775"/>
            </a:xfrm>
            <a:prstGeom prst="rect">
              <a:avLst/>
            </a:prstGeom>
            <a:noFill/>
          </p:spPr>
          <p:txBody>
            <a:bodyPr wrap="square" rtlCol="0">
              <a:spAutoFit/>
            </a:bodyPr>
            <a:lstStyle/>
            <a:p>
              <a:pPr algn="r"/>
              <a:r>
                <a:rPr lang="en-US" sz="1600" b="1" dirty="0">
                  <a:solidFill>
                    <a:schemeClr val="bg2">
                      <a:lumMod val="50000"/>
                    </a:schemeClr>
                  </a:solidFill>
                  <a:latin typeface="Roboto Slab" pitchFamily="2" charset="0"/>
                  <a:ea typeface="Roboto Slab" pitchFamily="2" charset="0"/>
                  <a:cs typeface="Montserrat Light" charset="0"/>
                </a:rPr>
                <a:t>Business</a:t>
              </a:r>
            </a:p>
            <a:p>
              <a:pPr algn="r"/>
              <a:r>
                <a:rPr lang="en-US" sz="1600" b="1" dirty="0">
                  <a:solidFill>
                    <a:schemeClr val="bg2">
                      <a:lumMod val="50000"/>
                    </a:schemeClr>
                  </a:solidFill>
                  <a:latin typeface="Roboto Slab" pitchFamily="2" charset="0"/>
                  <a:ea typeface="Roboto Slab" pitchFamily="2" charset="0"/>
                  <a:cs typeface="Montserrat Light" charset="0"/>
                </a:rPr>
                <a:t>Plan</a:t>
              </a:r>
              <a:endParaRPr lang="en-US" sz="1600" b="1" dirty="0">
                <a:solidFill>
                  <a:schemeClr val="bg2">
                    <a:lumMod val="50000"/>
                  </a:schemeClr>
                </a:solidFill>
                <a:latin typeface="Roboto Slab" pitchFamily="2" charset="0"/>
                <a:ea typeface="Roboto Slab" pitchFamily="2" charset="0"/>
                <a:cs typeface="Montserrat" charset="0"/>
              </a:endParaRPr>
            </a:p>
          </p:txBody>
        </p:sp>
        <p:sp>
          <p:nvSpPr>
            <p:cNvPr id="41" name="TextBox 40">
              <a:extLst>
                <a:ext uri="{FF2B5EF4-FFF2-40B4-BE49-F238E27FC236}">
                  <a16:creationId xmlns:a16="http://schemas.microsoft.com/office/drawing/2014/main" id="{000F159A-7F6B-4E73-9800-A017E345C71C}"/>
                </a:ext>
              </a:extLst>
            </p:cNvPr>
            <p:cNvSpPr txBox="1"/>
            <p:nvPr/>
          </p:nvSpPr>
          <p:spPr>
            <a:xfrm>
              <a:off x="7689837" y="3131050"/>
              <a:ext cx="3225881" cy="526426"/>
            </a:xfrm>
            <a:prstGeom prst="rect">
              <a:avLst/>
            </a:prstGeom>
            <a:noFill/>
          </p:spPr>
          <p:txBody>
            <a:bodyPr wrap="square" numCol="1" spcCol="0" rtlCol="0" anchor="ctr">
              <a:spAutoFit/>
            </a:bodyPr>
            <a:lstStyle/>
            <a:p>
              <a:pPr>
                <a:lnSpc>
                  <a:spcPts val="1800"/>
                </a:lnSpc>
              </a:pPr>
              <a:r>
                <a:rPr lang="en-US" sz="1000" dirty="0">
                  <a:solidFill>
                    <a:schemeClr val="bg1"/>
                  </a:solidFill>
                  <a:latin typeface="Roboto Slab" pitchFamily="2" charset="0"/>
                  <a:ea typeface="Roboto Slab" pitchFamily="2" charset="0"/>
                  <a:cs typeface="Montserrat Light" charset="0"/>
                </a:rPr>
                <a:t>dolor sit amen example text line. Example text Loren opium dolor sit amen example.</a:t>
              </a:r>
              <a:endParaRPr lang="en-US" sz="1000" dirty="0">
                <a:solidFill>
                  <a:schemeClr val="bg1"/>
                </a:solidFill>
                <a:latin typeface="Roboto Slab" pitchFamily="2" charset="0"/>
                <a:ea typeface="Roboto Slab" pitchFamily="2" charset="0"/>
                <a:cs typeface="Montserrat" charset="0"/>
              </a:endParaRPr>
            </a:p>
          </p:txBody>
        </p:sp>
      </p:grpSp>
      <p:grpSp>
        <p:nvGrpSpPr>
          <p:cNvPr id="6" name="Group 5">
            <a:extLst>
              <a:ext uri="{FF2B5EF4-FFF2-40B4-BE49-F238E27FC236}">
                <a16:creationId xmlns:a16="http://schemas.microsoft.com/office/drawing/2014/main" id="{8708E2F7-278F-4ACA-977E-E0E1A44CE863}"/>
              </a:ext>
            </a:extLst>
          </p:cNvPr>
          <p:cNvGrpSpPr/>
          <p:nvPr/>
        </p:nvGrpSpPr>
        <p:grpSpPr>
          <a:xfrm>
            <a:off x="583096" y="4093283"/>
            <a:ext cx="6733620" cy="943428"/>
            <a:chOff x="582251" y="4131459"/>
            <a:chExt cx="6733620" cy="943428"/>
          </a:xfrm>
        </p:grpSpPr>
        <p:sp>
          <p:nvSpPr>
            <p:cNvPr id="30" name="Rectangle: Rounded Corners 29">
              <a:extLst>
                <a:ext uri="{FF2B5EF4-FFF2-40B4-BE49-F238E27FC236}">
                  <a16:creationId xmlns:a16="http://schemas.microsoft.com/office/drawing/2014/main" id="{6CB5B8EC-98C0-4001-96EE-7AB3F0B75C51}"/>
                </a:ext>
              </a:extLst>
            </p:cNvPr>
            <p:cNvSpPr/>
            <p:nvPr/>
          </p:nvSpPr>
          <p:spPr>
            <a:xfrm>
              <a:off x="2498023" y="4177659"/>
              <a:ext cx="4817848" cy="842294"/>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CBD4BC6F-78BA-44D4-A3AB-634D5ADC5484}"/>
                </a:ext>
              </a:extLst>
            </p:cNvPr>
            <p:cNvSpPr/>
            <p:nvPr/>
          </p:nvSpPr>
          <p:spPr>
            <a:xfrm>
              <a:off x="2445768" y="4131459"/>
              <a:ext cx="943428" cy="943428"/>
            </a:xfrm>
            <a:prstGeom prst="ellipse">
              <a:avLst/>
            </a:prstGeom>
            <a:solidFill>
              <a:schemeClr val="accent4"/>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EBF70C8A-ACD4-4E24-BAC5-9112B8452B2A}"/>
                </a:ext>
              </a:extLst>
            </p:cNvPr>
            <p:cNvSpPr/>
            <p:nvPr/>
          </p:nvSpPr>
          <p:spPr>
            <a:xfrm>
              <a:off x="2657793" y="4326174"/>
              <a:ext cx="623889" cy="553998"/>
            </a:xfrm>
            <a:prstGeom prst="rect">
              <a:avLst/>
            </a:prstGeom>
          </p:spPr>
          <p:txBody>
            <a:bodyPr wrap="none" anchor="ctr">
              <a:spAutoFit/>
            </a:bodyPr>
            <a:lstStyle/>
            <a:p>
              <a:pPr algn="ctr"/>
              <a:r>
                <a:rPr lang="en-US" sz="3000" dirty="0">
                  <a:latin typeface="FontAwesome" charset="0"/>
                </a:rPr>
                <a:t></a:t>
              </a:r>
              <a:endParaRPr lang="en-US" sz="3000" dirty="0"/>
            </a:p>
          </p:txBody>
        </p:sp>
        <p:sp>
          <p:nvSpPr>
            <p:cNvPr id="25" name="TextBox 24">
              <a:extLst>
                <a:ext uri="{FF2B5EF4-FFF2-40B4-BE49-F238E27FC236}">
                  <a16:creationId xmlns:a16="http://schemas.microsoft.com/office/drawing/2014/main" id="{AD5FCB0A-A5FF-4BC6-9DE9-D15A571F2231}"/>
                </a:ext>
              </a:extLst>
            </p:cNvPr>
            <p:cNvSpPr txBox="1"/>
            <p:nvPr/>
          </p:nvSpPr>
          <p:spPr>
            <a:xfrm>
              <a:off x="582251" y="4310786"/>
              <a:ext cx="1705316" cy="584775"/>
            </a:xfrm>
            <a:prstGeom prst="rect">
              <a:avLst/>
            </a:prstGeom>
            <a:noFill/>
          </p:spPr>
          <p:txBody>
            <a:bodyPr wrap="square" rtlCol="0">
              <a:spAutoFit/>
            </a:bodyPr>
            <a:lstStyle/>
            <a:p>
              <a:pPr algn="r"/>
              <a:r>
                <a:rPr lang="en-US" sz="1600" b="1" dirty="0">
                  <a:solidFill>
                    <a:schemeClr val="accent4"/>
                  </a:solidFill>
                  <a:latin typeface="Roboto Slab" pitchFamily="2" charset="0"/>
                  <a:ea typeface="Roboto Slab" pitchFamily="2" charset="0"/>
                  <a:cs typeface="Montserrat Light" charset="0"/>
                </a:rPr>
                <a:t>Infographics / Charts</a:t>
              </a:r>
              <a:endParaRPr lang="en-US" sz="1600" b="1" dirty="0">
                <a:solidFill>
                  <a:schemeClr val="accent4"/>
                </a:solidFill>
                <a:latin typeface="Roboto Slab" pitchFamily="2" charset="0"/>
                <a:ea typeface="Roboto Slab" pitchFamily="2" charset="0"/>
                <a:cs typeface="Montserrat" charset="0"/>
              </a:endParaRPr>
            </a:p>
          </p:txBody>
        </p:sp>
        <p:sp>
          <p:nvSpPr>
            <p:cNvPr id="42" name="TextBox 41">
              <a:extLst>
                <a:ext uri="{FF2B5EF4-FFF2-40B4-BE49-F238E27FC236}">
                  <a16:creationId xmlns:a16="http://schemas.microsoft.com/office/drawing/2014/main" id="{3D4B2D95-7447-4245-A5EC-E9420AF82FC2}"/>
                </a:ext>
              </a:extLst>
            </p:cNvPr>
            <p:cNvSpPr txBox="1"/>
            <p:nvPr/>
          </p:nvSpPr>
          <p:spPr>
            <a:xfrm>
              <a:off x="3651907" y="4335593"/>
              <a:ext cx="3225881" cy="526426"/>
            </a:xfrm>
            <a:prstGeom prst="rect">
              <a:avLst/>
            </a:prstGeom>
            <a:noFill/>
          </p:spPr>
          <p:txBody>
            <a:bodyPr wrap="square" numCol="1" spcCol="0" rtlCol="0" anchor="ctr">
              <a:spAutoFit/>
            </a:bodyPr>
            <a:lstStyle/>
            <a:p>
              <a:pPr>
                <a:lnSpc>
                  <a:spcPts val="1800"/>
                </a:lnSpc>
              </a:pPr>
              <a:r>
                <a:rPr lang="en-US" sz="1000" dirty="0">
                  <a:latin typeface="Roboto Slab" pitchFamily="2" charset="0"/>
                  <a:ea typeface="Roboto Slab" pitchFamily="2" charset="0"/>
                  <a:cs typeface="Montserrat Light" charset="0"/>
                </a:rPr>
                <a:t>dolor sit amen example text line. Example text Loren opium dolor sit amen example.</a:t>
              </a:r>
              <a:endParaRPr lang="en-US" sz="1000" dirty="0">
                <a:latin typeface="Roboto Slab" pitchFamily="2" charset="0"/>
                <a:ea typeface="Roboto Slab" pitchFamily="2" charset="0"/>
                <a:cs typeface="Montserrat" charset="0"/>
              </a:endParaRPr>
            </a:p>
          </p:txBody>
        </p:sp>
      </p:grpSp>
      <p:grpSp>
        <p:nvGrpSpPr>
          <p:cNvPr id="4" name="Group 3">
            <a:extLst>
              <a:ext uri="{FF2B5EF4-FFF2-40B4-BE49-F238E27FC236}">
                <a16:creationId xmlns:a16="http://schemas.microsoft.com/office/drawing/2014/main" id="{FB116FA1-D97B-4BE7-9757-81CA9F7E9C18}"/>
              </a:ext>
            </a:extLst>
          </p:cNvPr>
          <p:cNvGrpSpPr/>
          <p:nvPr/>
        </p:nvGrpSpPr>
        <p:grpSpPr>
          <a:xfrm>
            <a:off x="583096" y="5234826"/>
            <a:ext cx="6182077" cy="943428"/>
            <a:chOff x="5427672" y="5234826"/>
            <a:chExt cx="6182077" cy="943428"/>
          </a:xfrm>
        </p:grpSpPr>
        <p:sp>
          <p:nvSpPr>
            <p:cNvPr id="31" name="Rectangle: Rounded Corners 30">
              <a:extLst>
                <a:ext uri="{FF2B5EF4-FFF2-40B4-BE49-F238E27FC236}">
                  <a16:creationId xmlns:a16="http://schemas.microsoft.com/office/drawing/2014/main" id="{837E800C-20EE-4F56-91E7-21B8D5D03C47}"/>
                </a:ext>
              </a:extLst>
            </p:cNvPr>
            <p:cNvSpPr/>
            <p:nvPr/>
          </p:nvSpPr>
          <p:spPr>
            <a:xfrm>
              <a:off x="6791901" y="5285393"/>
              <a:ext cx="4817848" cy="842294"/>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A91D88BE-773C-4519-AEB9-3C0649CB9D33}"/>
                </a:ext>
              </a:extLst>
            </p:cNvPr>
            <p:cNvSpPr/>
            <p:nvPr/>
          </p:nvSpPr>
          <p:spPr>
            <a:xfrm>
              <a:off x="6791901" y="5234826"/>
              <a:ext cx="943428" cy="943428"/>
            </a:xfrm>
            <a:prstGeom prst="ellipse">
              <a:avLst/>
            </a:prstGeom>
            <a:solidFill>
              <a:schemeClr val="accent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947DA1EA-152B-4B32-88D4-3323B3B94274}"/>
                </a:ext>
              </a:extLst>
            </p:cNvPr>
            <p:cNvSpPr/>
            <p:nvPr/>
          </p:nvSpPr>
          <p:spPr>
            <a:xfrm>
              <a:off x="6992547" y="5429541"/>
              <a:ext cx="542136" cy="553998"/>
            </a:xfrm>
            <a:prstGeom prst="rect">
              <a:avLst/>
            </a:prstGeom>
          </p:spPr>
          <p:txBody>
            <a:bodyPr wrap="none" anchor="ctr">
              <a:spAutoFit/>
            </a:bodyPr>
            <a:lstStyle/>
            <a:p>
              <a:pPr algn="ctr"/>
              <a:r>
                <a:rPr lang="en-US" sz="3000" dirty="0">
                  <a:solidFill>
                    <a:schemeClr val="bg1"/>
                  </a:solidFill>
                  <a:latin typeface="FontAwesome" charset="0"/>
                </a:rPr>
                <a:t></a:t>
              </a:r>
              <a:endParaRPr lang="en-US" sz="3000" dirty="0">
                <a:solidFill>
                  <a:schemeClr val="bg1"/>
                </a:solidFill>
              </a:endParaRPr>
            </a:p>
          </p:txBody>
        </p:sp>
        <p:sp>
          <p:nvSpPr>
            <p:cNvPr id="26" name="TextBox 25">
              <a:extLst>
                <a:ext uri="{FF2B5EF4-FFF2-40B4-BE49-F238E27FC236}">
                  <a16:creationId xmlns:a16="http://schemas.microsoft.com/office/drawing/2014/main" id="{3CA8C68F-6A4F-49E4-A379-46DB4FD52E9C}"/>
                </a:ext>
              </a:extLst>
            </p:cNvPr>
            <p:cNvSpPr txBox="1"/>
            <p:nvPr/>
          </p:nvSpPr>
          <p:spPr>
            <a:xfrm>
              <a:off x="5427672" y="5414153"/>
              <a:ext cx="1153773" cy="584775"/>
            </a:xfrm>
            <a:prstGeom prst="rect">
              <a:avLst/>
            </a:prstGeom>
            <a:noFill/>
          </p:spPr>
          <p:txBody>
            <a:bodyPr wrap="square" rtlCol="0">
              <a:spAutoFit/>
            </a:bodyPr>
            <a:lstStyle/>
            <a:p>
              <a:pPr algn="r"/>
              <a:r>
                <a:rPr lang="en-US" sz="1600" b="1" dirty="0">
                  <a:solidFill>
                    <a:schemeClr val="accent5"/>
                  </a:solidFill>
                  <a:latin typeface="Roboto Slab" pitchFamily="2" charset="0"/>
                  <a:ea typeface="Roboto Slab" pitchFamily="2" charset="0"/>
                  <a:cs typeface="Montserrat Light" charset="0"/>
                </a:rPr>
                <a:t>More Pages…</a:t>
              </a:r>
              <a:endParaRPr lang="en-US" sz="1600" b="1" dirty="0">
                <a:solidFill>
                  <a:schemeClr val="accent5"/>
                </a:solidFill>
                <a:latin typeface="Roboto Slab" pitchFamily="2" charset="0"/>
                <a:ea typeface="Roboto Slab" pitchFamily="2" charset="0"/>
                <a:cs typeface="Montserrat" charset="0"/>
              </a:endParaRPr>
            </a:p>
          </p:txBody>
        </p:sp>
        <p:sp>
          <p:nvSpPr>
            <p:cNvPr id="43" name="TextBox 42">
              <a:extLst>
                <a:ext uri="{FF2B5EF4-FFF2-40B4-BE49-F238E27FC236}">
                  <a16:creationId xmlns:a16="http://schemas.microsoft.com/office/drawing/2014/main" id="{452BBE6E-2E36-450A-945C-40A2DFB4712B}"/>
                </a:ext>
              </a:extLst>
            </p:cNvPr>
            <p:cNvSpPr txBox="1"/>
            <p:nvPr/>
          </p:nvSpPr>
          <p:spPr>
            <a:xfrm>
              <a:off x="7945785" y="5443327"/>
              <a:ext cx="3225881" cy="526426"/>
            </a:xfrm>
            <a:prstGeom prst="rect">
              <a:avLst/>
            </a:prstGeom>
            <a:noFill/>
          </p:spPr>
          <p:txBody>
            <a:bodyPr wrap="square" numCol="1" spcCol="0" rtlCol="0" anchor="ctr">
              <a:spAutoFit/>
            </a:bodyPr>
            <a:lstStyle/>
            <a:p>
              <a:pPr>
                <a:lnSpc>
                  <a:spcPts val="1800"/>
                </a:lnSpc>
              </a:pPr>
              <a:r>
                <a:rPr lang="en-US" sz="1000" dirty="0">
                  <a:solidFill>
                    <a:schemeClr val="bg1"/>
                  </a:solidFill>
                  <a:latin typeface="Roboto Slab" pitchFamily="2" charset="0"/>
                  <a:ea typeface="Roboto Slab" pitchFamily="2" charset="0"/>
                  <a:cs typeface="Montserrat Light" charset="0"/>
                </a:rPr>
                <a:t>dolor sit amen example text line. Example text Loren opium dolor sit amen example.</a:t>
              </a:r>
              <a:endParaRPr lang="en-US" sz="1000" dirty="0">
                <a:solidFill>
                  <a:schemeClr val="bg1"/>
                </a:solidFill>
                <a:latin typeface="Roboto Slab" pitchFamily="2" charset="0"/>
                <a:ea typeface="Roboto Slab" pitchFamily="2" charset="0"/>
                <a:cs typeface="Montserrat" charset="0"/>
              </a:endParaRPr>
            </a:p>
          </p:txBody>
        </p:sp>
      </p:grpSp>
    </p:spTree>
    <p:extLst>
      <p:ext uri="{BB962C8B-B14F-4D97-AF65-F5344CB8AC3E}">
        <p14:creationId xmlns:p14="http://schemas.microsoft.com/office/powerpoint/2010/main" val="9690012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Placeholder 29">
            <a:extLst>
              <a:ext uri="{FF2B5EF4-FFF2-40B4-BE49-F238E27FC236}">
                <a16:creationId xmlns:a16="http://schemas.microsoft.com/office/drawing/2014/main" id="{762B09FF-C96E-4E51-A92D-FF41464B62E7}"/>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9738" r="9738"/>
          <a:stretch>
            <a:fillRect/>
          </a:stretch>
        </p:blipFill>
        <p:spPr/>
      </p:pic>
      <p:pic>
        <p:nvPicPr>
          <p:cNvPr id="26" name="Picture Placeholder 25">
            <a:extLst>
              <a:ext uri="{FF2B5EF4-FFF2-40B4-BE49-F238E27FC236}">
                <a16:creationId xmlns:a16="http://schemas.microsoft.com/office/drawing/2014/main" id="{D0B675B2-CA4B-4883-B44C-0F452BB32774}"/>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t="7233" b="7233"/>
          <a:stretch>
            <a:fillRect/>
          </a:stretch>
        </p:blipFill>
        <p:spPr/>
      </p:pic>
      <p:pic>
        <p:nvPicPr>
          <p:cNvPr id="28" name="Picture Placeholder 27">
            <a:extLst>
              <a:ext uri="{FF2B5EF4-FFF2-40B4-BE49-F238E27FC236}">
                <a16:creationId xmlns:a16="http://schemas.microsoft.com/office/drawing/2014/main" id="{8E3A3C15-CF3A-4F5C-AB55-DED14E228892}"/>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l="3048" r="3048"/>
          <a:stretch>
            <a:fillRect/>
          </a:stretch>
        </p:blipFill>
        <p:spPr/>
      </p:pic>
      <p:pic>
        <p:nvPicPr>
          <p:cNvPr id="160" name="Picture Placeholder 159">
            <a:extLst>
              <a:ext uri="{FF2B5EF4-FFF2-40B4-BE49-F238E27FC236}">
                <a16:creationId xmlns:a16="http://schemas.microsoft.com/office/drawing/2014/main" id="{E7D50826-6966-4804-95A4-A55FA0380DDB}"/>
              </a:ext>
            </a:extLst>
          </p:cNvPr>
          <p:cNvPicPr>
            <a:picLocks noGrp="1" noChangeAspect="1"/>
          </p:cNvPicPr>
          <p:nvPr>
            <p:ph type="pic" sz="quarter" idx="18"/>
          </p:nvPr>
        </p:nvPicPr>
        <p:blipFill>
          <a:blip r:embed="rId5">
            <a:extLst>
              <a:ext uri="{28A0092B-C50C-407E-A947-70E740481C1C}">
                <a14:useLocalDpi xmlns:a14="http://schemas.microsoft.com/office/drawing/2010/main" val="0"/>
              </a:ext>
            </a:extLst>
          </a:blip>
          <a:srcRect l="13037" r="13037"/>
          <a:stretch>
            <a:fillRect/>
          </a:stretch>
        </p:blipFill>
        <p:spPr/>
      </p:pic>
      <p:sp>
        <p:nvSpPr>
          <p:cNvPr id="3" name="Rectangle 2">
            <a:extLst>
              <a:ext uri="{FF2B5EF4-FFF2-40B4-BE49-F238E27FC236}">
                <a16:creationId xmlns:a16="http://schemas.microsoft.com/office/drawing/2014/main" id="{DBB4993F-80F4-412D-B89A-50BEE0744466}"/>
              </a:ext>
            </a:extLst>
          </p:cNvPr>
          <p:cNvSpPr/>
          <p:nvPr/>
        </p:nvSpPr>
        <p:spPr>
          <a:xfrm>
            <a:off x="341086" y="341082"/>
            <a:ext cx="6120405" cy="30042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id="{39C3E7A0-B4CF-46E7-9EA8-FD0625795BAC}"/>
              </a:ext>
            </a:extLst>
          </p:cNvPr>
          <p:cNvGrpSpPr/>
          <p:nvPr/>
        </p:nvGrpSpPr>
        <p:grpSpPr>
          <a:xfrm>
            <a:off x="341086" y="642873"/>
            <a:ext cx="7397662" cy="2400657"/>
            <a:chOff x="341086" y="692543"/>
            <a:chExt cx="7397662" cy="2400657"/>
          </a:xfrm>
        </p:grpSpPr>
        <p:sp>
          <p:nvSpPr>
            <p:cNvPr id="181" name="TextBox 180">
              <a:extLst>
                <a:ext uri="{FF2B5EF4-FFF2-40B4-BE49-F238E27FC236}">
                  <a16:creationId xmlns:a16="http://schemas.microsoft.com/office/drawing/2014/main" id="{02939286-87D0-4B65-971A-F79E17D73933}"/>
                </a:ext>
              </a:extLst>
            </p:cNvPr>
            <p:cNvSpPr txBox="1"/>
            <p:nvPr/>
          </p:nvSpPr>
          <p:spPr>
            <a:xfrm>
              <a:off x="341086" y="692543"/>
              <a:ext cx="7397662" cy="2400657"/>
            </a:xfrm>
            <a:prstGeom prst="rect">
              <a:avLst/>
            </a:prstGeom>
            <a:noFill/>
          </p:spPr>
          <p:txBody>
            <a:bodyPr wrap="square" rtlCol="0">
              <a:spAutoFit/>
            </a:bodyPr>
            <a:lstStyle/>
            <a:p>
              <a:r>
                <a:rPr lang="en-US" sz="15000" b="1" spc="-300" dirty="0">
                  <a:solidFill>
                    <a:schemeClr val="bg1"/>
                  </a:solidFill>
                  <a:effectLst>
                    <a:outerShdw blurRad="76200" dist="38100" dir="18900000" algn="bl" rotWithShape="0">
                      <a:schemeClr val="tx1">
                        <a:alpha val="40000"/>
                      </a:schemeClr>
                    </a:outerShdw>
                  </a:effectLst>
                  <a:latin typeface="Roboto Slab" pitchFamily="2" charset="0"/>
                  <a:ea typeface="Roboto Slab" pitchFamily="2" charset="0"/>
                </a:rPr>
                <a:t>Profile</a:t>
              </a:r>
            </a:p>
          </p:txBody>
        </p:sp>
        <p:sp>
          <p:nvSpPr>
            <p:cNvPr id="183" name="TextBox 182">
              <a:extLst>
                <a:ext uri="{FF2B5EF4-FFF2-40B4-BE49-F238E27FC236}">
                  <a16:creationId xmlns:a16="http://schemas.microsoft.com/office/drawing/2014/main" id="{259426B1-AD2E-4CEF-936C-20C68AC39C3F}"/>
                </a:ext>
              </a:extLst>
            </p:cNvPr>
            <p:cNvSpPr txBox="1"/>
            <p:nvPr/>
          </p:nvSpPr>
          <p:spPr>
            <a:xfrm>
              <a:off x="1783121" y="834302"/>
              <a:ext cx="2180596" cy="553998"/>
            </a:xfrm>
            <a:prstGeom prst="rect">
              <a:avLst/>
            </a:prstGeom>
            <a:noFill/>
          </p:spPr>
          <p:txBody>
            <a:bodyPr wrap="square" rtlCol="0">
              <a:spAutoFit/>
            </a:bodyPr>
            <a:lstStyle/>
            <a:p>
              <a:r>
                <a:rPr lang="en-US" sz="3000" b="1" dirty="0" err="1">
                  <a:solidFill>
                    <a:schemeClr val="accent4"/>
                  </a:solidFill>
                  <a:latin typeface="Roboto Slab" pitchFamily="2" charset="0"/>
                  <a:ea typeface="Roboto Slab" pitchFamily="2" charset="0"/>
                </a:rPr>
                <a:t>Comapny</a:t>
              </a:r>
              <a:endParaRPr lang="en-US" sz="3000" b="1" dirty="0">
                <a:solidFill>
                  <a:schemeClr val="accent4"/>
                </a:solidFill>
                <a:latin typeface="Roboto Slab" pitchFamily="2" charset="0"/>
                <a:ea typeface="Roboto Slab" pitchFamily="2" charset="0"/>
              </a:endParaRPr>
            </a:p>
          </p:txBody>
        </p:sp>
      </p:grpSp>
    </p:spTree>
    <p:extLst>
      <p:ext uri="{BB962C8B-B14F-4D97-AF65-F5344CB8AC3E}">
        <p14:creationId xmlns:p14="http://schemas.microsoft.com/office/powerpoint/2010/main" val="7729225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Placeholder 32">
            <a:extLst>
              <a:ext uri="{FF2B5EF4-FFF2-40B4-BE49-F238E27FC236}">
                <a16:creationId xmlns:a16="http://schemas.microsoft.com/office/drawing/2014/main" id="{2E244810-BD82-4516-A0FE-27C950A3B347}"/>
              </a:ext>
            </a:extLst>
          </p:cNvPr>
          <p:cNvPicPr>
            <a:picLocks noGrp="1" noChangeAspect="1"/>
          </p:cNvPicPr>
          <p:nvPr>
            <p:ph type="pic" sz="quarter" idx="17"/>
          </p:nvPr>
        </p:nvPicPr>
        <p:blipFill>
          <a:blip r:embed="rId2">
            <a:extLst>
              <a:ext uri="{28A0092B-C50C-407E-A947-70E740481C1C}">
                <a14:useLocalDpi xmlns:a14="http://schemas.microsoft.com/office/drawing/2010/main" val="0"/>
              </a:ext>
            </a:extLst>
          </a:blip>
          <a:srcRect l="26249" r="26249"/>
          <a:stretch>
            <a:fillRect/>
          </a:stretch>
        </p:blipFill>
        <p:spPr/>
      </p:pic>
      <p:pic>
        <p:nvPicPr>
          <p:cNvPr id="37" name="Picture Placeholder 36">
            <a:extLst>
              <a:ext uri="{FF2B5EF4-FFF2-40B4-BE49-F238E27FC236}">
                <a16:creationId xmlns:a16="http://schemas.microsoft.com/office/drawing/2014/main" id="{B584EED6-E5AD-4C64-A738-7B980FA058DE}"/>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t="33649" b="33649"/>
          <a:stretch>
            <a:fillRect/>
          </a:stretch>
        </p:blipFill>
        <p:spPr/>
      </p:pic>
      <p:pic>
        <p:nvPicPr>
          <p:cNvPr id="31" name="Picture Placeholder 30">
            <a:extLst>
              <a:ext uri="{FF2B5EF4-FFF2-40B4-BE49-F238E27FC236}">
                <a16:creationId xmlns:a16="http://schemas.microsoft.com/office/drawing/2014/main" id="{D47DBFB3-4FCA-45E7-833D-63EE4FF2E471}"/>
              </a:ext>
            </a:extLst>
          </p:cNvPr>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l="27421" r="27421"/>
          <a:stretch>
            <a:fillRect/>
          </a:stretch>
        </p:blipFill>
        <p:spPr/>
      </p:pic>
      <p:sp>
        <p:nvSpPr>
          <p:cNvPr id="3" name="Subtitle 2">
            <a:extLst>
              <a:ext uri="{FF2B5EF4-FFF2-40B4-BE49-F238E27FC236}">
                <a16:creationId xmlns:a16="http://schemas.microsoft.com/office/drawing/2014/main" id="{81AE818F-B0FC-4D6B-B562-FBE9FE647DAF}"/>
              </a:ext>
            </a:extLst>
          </p:cNvPr>
          <p:cNvSpPr>
            <a:spLocks noGrp="1"/>
          </p:cNvSpPr>
          <p:nvPr>
            <p:ph type="subTitle" idx="4294967295"/>
          </p:nvPr>
        </p:nvSpPr>
        <p:spPr>
          <a:xfrm>
            <a:off x="838200" y="1052513"/>
            <a:ext cx="10515600" cy="190500"/>
          </a:xfrm>
        </p:spPr>
        <p:txBody>
          <a:bodyPr>
            <a:normAutofit fontScale="25000" lnSpcReduction="20000"/>
          </a:bodyPr>
          <a:lstStyle/>
          <a:p>
            <a:pPr marL="0" indent="0">
              <a:buNone/>
            </a:pPr>
            <a:r>
              <a:rPr lang="en-US" dirty="0">
                <a:solidFill>
                  <a:schemeClr val="tx1">
                    <a:lumMod val="50000"/>
                    <a:lumOff val="50000"/>
                  </a:schemeClr>
                </a:solidFill>
                <a:latin typeface="Roboto Slab" pitchFamily="2" charset="0"/>
                <a:ea typeface="Roboto Slab" pitchFamily="2" charset="0"/>
                <a:cs typeface="Montserrat Light" charset="0"/>
              </a:rPr>
              <a:t>The example text goes here with your own detailed summery. Loren opium dolor sit amen example text line.</a:t>
            </a:r>
            <a:endParaRPr lang="en-US" dirty="0">
              <a:solidFill>
                <a:schemeClr val="tx1">
                  <a:lumMod val="50000"/>
                  <a:lumOff val="50000"/>
                </a:schemeClr>
              </a:solidFill>
              <a:latin typeface="Roboto Slab" pitchFamily="2" charset="0"/>
              <a:ea typeface="Roboto Slab" pitchFamily="2" charset="0"/>
            </a:endParaRPr>
          </a:p>
        </p:txBody>
      </p:sp>
      <p:sp>
        <p:nvSpPr>
          <p:cNvPr id="2" name="Title 1">
            <a:extLst>
              <a:ext uri="{FF2B5EF4-FFF2-40B4-BE49-F238E27FC236}">
                <a16:creationId xmlns:a16="http://schemas.microsoft.com/office/drawing/2014/main" id="{1AFA534D-EDE0-4978-BF38-8948E1F231AC}"/>
              </a:ext>
            </a:extLst>
          </p:cNvPr>
          <p:cNvSpPr>
            <a:spLocks noGrp="1"/>
          </p:cNvSpPr>
          <p:nvPr>
            <p:ph type="title" idx="4294967295"/>
          </p:nvPr>
        </p:nvSpPr>
        <p:spPr>
          <a:xfrm>
            <a:off x="838200" y="476250"/>
            <a:ext cx="10515600" cy="611188"/>
          </a:xfrm>
        </p:spPr>
        <p:txBody>
          <a:bodyPr/>
          <a:lstStyle/>
          <a:p>
            <a:pPr algn="l"/>
            <a:r>
              <a:rPr lang="en-US" dirty="0">
                <a:solidFill>
                  <a:schemeClr val="bg2"/>
                </a:solidFill>
                <a:latin typeface="Roboto Slab" pitchFamily="2" charset="0"/>
                <a:ea typeface="Roboto Slab" pitchFamily="2" charset="0"/>
              </a:rPr>
              <a:t>Company </a:t>
            </a:r>
            <a:r>
              <a:rPr lang="en-US" dirty="0">
                <a:solidFill>
                  <a:schemeClr val="accent4"/>
                </a:solidFill>
                <a:latin typeface="Roboto Slab" pitchFamily="2" charset="0"/>
                <a:ea typeface="Roboto Slab" pitchFamily="2" charset="0"/>
              </a:rPr>
              <a:t>Profiling</a:t>
            </a:r>
          </a:p>
        </p:txBody>
      </p:sp>
      <p:cxnSp>
        <p:nvCxnSpPr>
          <p:cNvPr id="16" name="Straight Connector 15">
            <a:extLst>
              <a:ext uri="{FF2B5EF4-FFF2-40B4-BE49-F238E27FC236}">
                <a16:creationId xmlns:a16="http://schemas.microsoft.com/office/drawing/2014/main" id="{67E085CB-61C6-4160-804B-A089AA476C12}"/>
              </a:ext>
            </a:extLst>
          </p:cNvPr>
          <p:cNvCxnSpPr/>
          <p:nvPr/>
        </p:nvCxnSpPr>
        <p:spPr>
          <a:xfrm>
            <a:off x="965600" y="1417085"/>
            <a:ext cx="798286"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85E9F3B5-33CC-4A1D-A514-FAA60084DD60}"/>
              </a:ext>
            </a:extLst>
          </p:cNvPr>
          <p:cNvSpPr txBox="1"/>
          <p:nvPr/>
        </p:nvSpPr>
        <p:spPr>
          <a:xfrm>
            <a:off x="838200" y="1617773"/>
            <a:ext cx="4743450" cy="686726"/>
          </a:xfrm>
          <a:prstGeom prst="rect">
            <a:avLst/>
          </a:prstGeom>
          <a:noFill/>
        </p:spPr>
        <p:txBody>
          <a:bodyPr wrap="square" rtlCol="0">
            <a:spAutoFit/>
          </a:bodyPr>
          <a:lstStyle/>
          <a:p>
            <a:pPr>
              <a:lnSpc>
                <a:spcPts val="1600"/>
              </a:lnSpc>
            </a:pPr>
            <a:r>
              <a:rPr lang="en-US" sz="1000" dirty="0">
                <a:solidFill>
                  <a:schemeClr val="bg2"/>
                </a:solidFill>
                <a:latin typeface="Roboto Slab" pitchFamily="2" charset="0"/>
                <a:ea typeface="Roboto Slab" pitchFamily="2" charset="0"/>
              </a:rPr>
              <a:t>Contrary to popular belief, Lorem Ipsum is not simply random text. It has lorem Sydney College in Virginia, looked up one of the more </a:t>
            </a:r>
            <a:r>
              <a:rPr lang="en-US" sz="1000" dirty="0" err="1">
                <a:solidFill>
                  <a:schemeClr val="bg2"/>
                </a:solidFill>
                <a:latin typeface="Roboto Slab" pitchFamily="2" charset="0"/>
                <a:ea typeface="Roboto Slab" pitchFamily="2" charset="0"/>
              </a:rPr>
              <a:t>Bonorum</a:t>
            </a:r>
            <a:r>
              <a:rPr lang="en-US" sz="1000" dirty="0">
                <a:solidFill>
                  <a:schemeClr val="bg2"/>
                </a:solidFill>
                <a:latin typeface="Roboto Slab" pitchFamily="2" charset="0"/>
                <a:ea typeface="Roboto Slab" pitchFamily="2" charset="0"/>
              </a:rPr>
              <a:t> to </a:t>
            </a:r>
            <a:r>
              <a:rPr lang="en-US" sz="1000" dirty="0" err="1">
                <a:solidFill>
                  <a:schemeClr val="bg2"/>
                </a:solidFill>
                <a:latin typeface="Roboto Slab" pitchFamily="2" charset="0"/>
                <a:ea typeface="Roboto Slab" pitchFamily="2" charset="0"/>
              </a:rPr>
              <a:t>Malorum</a:t>
            </a:r>
            <a:r>
              <a:rPr lang="en-US" sz="1000" dirty="0">
                <a:solidFill>
                  <a:schemeClr val="bg2"/>
                </a:solidFill>
                <a:latin typeface="Roboto Slab" pitchFamily="2" charset="0"/>
                <a:ea typeface="Roboto Slab" pitchFamily="2" charset="0"/>
              </a:rPr>
              <a:t>"  Rackham.</a:t>
            </a:r>
          </a:p>
        </p:txBody>
      </p:sp>
      <p:sp>
        <p:nvSpPr>
          <p:cNvPr id="6" name="Oval 5">
            <a:extLst>
              <a:ext uri="{FF2B5EF4-FFF2-40B4-BE49-F238E27FC236}">
                <a16:creationId xmlns:a16="http://schemas.microsoft.com/office/drawing/2014/main" id="{154DE0B3-F06A-4148-84E4-C3E65FEAD002}"/>
              </a:ext>
            </a:extLst>
          </p:cNvPr>
          <p:cNvSpPr/>
          <p:nvPr/>
        </p:nvSpPr>
        <p:spPr>
          <a:xfrm>
            <a:off x="838199" y="2702953"/>
            <a:ext cx="1306954" cy="1306954"/>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0276EDCE-F397-451B-8D92-CF87D53B9443}"/>
              </a:ext>
            </a:extLst>
          </p:cNvPr>
          <p:cNvSpPr/>
          <p:nvPr/>
        </p:nvSpPr>
        <p:spPr>
          <a:xfrm>
            <a:off x="2556447" y="2702953"/>
            <a:ext cx="1306954" cy="1306954"/>
          </a:xfrm>
          <a:prstGeom prst="ellipse">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36511627-7741-4312-B3F2-F4D6C1525443}"/>
              </a:ext>
            </a:extLst>
          </p:cNvPr>
          <p:cNvSpPr/>
          <p:nvPr/>
        </p:nvSpPr>
        <p:spPr>
          <a:xfrm>
            <a:off x="4274695" y="2702953"/>
            <a:ext cx="1306954" cy="1306954"/>
          </a:xfrm>
          <a:prstGeom prst="ellipse">
            <a:avLst/>
          </a:prstGeom>
          <a:noFill/>
          <a:ln w="381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2E317E8A-049C-4B4D-99A0-70D96E4DC357}"/>
              </a:ext>
            </a:extLst>
          </p:cNvPr>
          <p:cNvGrpSpPr/>
          <p:nvPr/>
        </p:nvGrpSpPr>
        <p:grpSpPr>
          <a:xfrm>
            <a:off x="1178097" y="2958275"/>
            <a:ext cx="4063653" cy="707886"/>
            <a:chOff x="1179732" y="5113214"/>
            <a:chExt cx="4063653" cy="707886"/>
          </a:xfrm>
        </p:grpSpPr>
        <p:sp>
          <p:nvSpPr>
            <p:cNvPr id="26" name="TextBox 25">
              <a:extLst>
                <a:ext uri="{FF2B5EF4-FFF2-40B4-BE49-F238E27FC236}">
                  <a16:creationId xmlns:a16="http://schemas.microsoft.com/office/drawing/2014/main" id="{28ED5673-7B1A-4264-AE8D-6DC3F4540CA1}"/>
                </a:ext>
              </a:extLst>
            </p:cNvPr>
            <p:cNvSpPr txBox="1"/>
            <p:nvPr/>
          </p:nvSpPr>
          <p:spPr>
            <a:xfrm>
              <a:off x="2894712" y="5113214"/>
              <a:ext cx="630425" cy="707886"/>
            </a:xfrm>
            <a:prstGeom prst="rect">
              <a:avLst/>
            </a:prstGeom>
            <a:noFill/>
            <a:ln w="19050">
              <a:noFill/>
            </a:ln>
          </p:spPr>
          <p:txBody>
            <a:bodyPr wrap="square" numCol="1" spcCol="457200" rtlCol="0" anchor="ctr">
              <a:spAutoFit/>
            </a:bodyPr>
            <a:lstStyle/>
            <a:p>
              <a:pPr algn="ctr"/>
              <a:r>
                <a:rPr lang="en-US" sz="4000" dirty="0">
                  <a:latin typeface="FontAwesome" charset="0"/>
                  <a:ea typeface="FontAwesome" charset="0"/>
                  <a:cs typeface="FontAwesome" charset="0"/>
                </a:rPr>
                <a:t></a:t>
              </a:r>
            </a:p>
          </p:txBody>
        </p:sp>
        <p:sp>
          <p:nvSpPr>
            <p:cNvPr id="27" name="TextBox 26">
              <a:extLst>
                <a:ext uri="{FF2B5EF4-FFF2-40B4-BE49-F238E27FC236}">
                  <a16:creationId xmlns:a16="http://schemas.microsoft.com/office/drawing/2014/main" id="{22D66EEE-12EB-471A-B423-E280A1038A46}"/>
                </a:ext>
              </a:extLst>
            </p:cNvPr>
            <p:cNvSpPr txBox="1"/>
            <p:nvPr/>
          </p:nvSpPr>
          <p:spPr>
            <a:xfrm>
              <a:off x="4612960" y="5113214"/>
              <a:ext cx="630425" cy="707886"/>
            </a:xfrm>
            <a:prstGeom prst="rect">
              <a:avLst/>
            </a:prstGeom>
            <a:noFill/>
          </p:spPr>
          <p:txBody>
            <a:bodyPr wrap="square" numCol="1" spcCol="457200" rtlCol="0" anchor="ctr">
              <a:spAutoFit/>
            </a:bodyPr>
            <a:lstStyle/>
            <a:p>
              <a:pPr algn="ctr"/>
              <a:r>
                <a:rPr lang="en-US" sz="4000" dirty="0">
                  <a:latin typeface="FontAwesome" charset="0"/>
                  <a:ea typeface="FontAwesome" charset="0"/>
                  <a:cs typeface="FontAwesome" charset="0"/>
                </a:rPr>
                <a:t></a:t>
              </a:r>
            </a:p>
          </p:txBody>
        </p:sp>
        <p:sp>
          <p:nvSpPr>
            <p:cNvPr id="28" name="Rectangle 27">
              <a:extLst>
                <a:ext uri="{FF2B5EF4-FFF2-40B4-BE49-F238E27FC236}">
                  <a16:creationId xmlns:a16="http://schemas.microsoft.com/office/drawing/2014/main" id="{9B357AC3-583D-481C-AF1E-71CE4A09877D}"/>
                </a:ext>
              </a:extLst>
            </p:cNvPr>
            <p:cNvSpPr/>
            <p:nvPr/>
          </p:nvSpPr>
          <p:spPr>
            <a:xfrm>
              <a:off x="1179732" y="5113214"/>
              <a:ext cx="623889" cy="707886"/>
            </a:xfrm>
            <a:prstGeom prst="rect">
              <a:avLst/>
            </a:prstGeom>
          </p:spPr>
          <p:txBody>
            <a:bodyPr wrap="none" anchor="ctr">
              <a:spAutoFit/>
            </a:bodyPr>
            <a:lstStyle/>
            <a:p>
              <a:pPr algn="ctr"/>
              <a:r>
                <a:rPr lang="en-US" sz="4000" dirty="0">
                  <a:latin typeface="FontAwesome" pitchFamily="2" charset="0"/>
                </a:rPr>
                <a:t></a:t>
              </a:r>
            </a:p>
          </p:txBody>
        </p:sp>
      </p:grpSp>
    </p:spTree>
    <p:extLst>
      <p:ext uri="{BB962C8B-B14F-4D97-AF65-F5344CB8AC3E}">
        <p14:creationId xmlns:p14="http://schemas.microsoft.com/office/powerpoint/2010/main" val="33670681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lowchart: Process 16">
            <a:extLst>
              <a:ext uri="{FF2B5EF4-FFF2-40B4-BE49-F238E27FC236}">
                <a16:creationId xmlns:a16="http://schemas.microsoft.com/office/drawing/2014/main" id="{658A1919-1B10-46BB-A734-69D8BBE6F088}"/>
              </a:ext>
            </a:extLst>
          </p:cNvPr>
          <p:cNvSpPr/>
          <p:nvPr/>
        </p:nvSpPr>
        <p:spPr>
          <a:xfrm rot="5400000">
            <a:off x="2146733" y="-178020"/>
            <a:ext cx="45719" cy="2581841"/>
          </a:xfrm>
          <a:prstGeom prst="flowChartProcess">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lowchart: Process 17">
            <a:extLst>
              <a:ext uri="{FF2B5EF4-FFF2-40B4-BE49-F238E27FC236}">
                <a16:creationId xmlns:a16="http://schemas.microsoft.com/office/drawing/2014/main" id="{AB5A92AE-32A6-42B7-A967-EC3D1FE55427}"/>
              </a:ext>
            </a:extLst>
          </p:cNvPr>
          <p:cNvSpPr/>
          <p:nvPr/>
        </p:nvSpPr>
        <p:spPr>
          <a:xfrm rot="5400000">
            <a:off x="2146733" y="3266220"/>
            <a:ext cx="45719" cy="2581841"/>
          </a:xfrm>
          <a:prstGeom prst="flowChartProcess">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lowchart: Process 23">
            <a:extLst>
              <a:ext uri="{FF2B5EF4-FFF2-40B4-BE49-F238E27FC236}">
                <a16:creationId xmlns:a16="http://schemas.microsoft.com/office/drawing/2014/main" id="{6AD31827-BCE5-47A2-87B1-74C02B6C19F4}"/>
              </a:ext>
            </a:extLst>
          </p:cNvPr>
          <p:cNvSpPr/>
          <p:nvPr/>
        </p:nvSpPr>
        <p:spPr>
          <a:xfrm>
            <a:off x="3414794" y="4061841"/>
            <a:ext cx="45719" cy="518159"/>
          </a:xfrm>
          <a:prstGeom prst="flowChartProcess">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a:extLst>
              <a:ext uri="{FF2B5EF4-FFF2-40B4-BE49-F238E27FC236}">
                <a16:creationId xmlns:a16="http://schemas.microsoft.com/office/drawing/2014/main" id="{B75888F8-067C-4FC1-81B4-D687254F6DD2}"/>
              </a:ext>
            </a:extLst>
          </p:cNvPr>
          <p:cNvGrpSpPr/>
          <p:nvPr/>
        </p:nvGrpSpPr>
        <p:grpSpPr>
          <a:xfrm>
            <a:off x="1434206" y="1865417"/>
            <a:ext cx="4265388" cy="1939207"/>
            <a:chOff x="7088412" y="1428750"/>
            <a:chExt cx="4265388" cy="1939207"/>
          </a:xfrm>
        </p:grpSpPr>
        <p:sp>
          <p:nvSpPr>
            <p:cNvPr id="11" name="TextBox 10">
              <a:extLst>
                <a:ext uri="{FF2B5EF4-FFF2-40B4-BE49-F238E27FC236}">
                  <a16:creationId xmlns:a16="http://schemas.microsoft.com/office/drawing/2014/main" id="{3E2A6139-00B5-4C51-9ABC-0315740702D4}"/>
                </a:ext>
              </a:extLst>
            </p:cNvPr>
            <p:cNvSpPr txBox="1"/>
            <p:nvPr/>
          </p:nvSpPr>
          <p:spPr>
            <a:xfrm>
              <a:off x="7088412" y="1428750"/>
              <a:ext cx="2581841" cy="861774"/>
            </a:xfrm>
            <a:prstGeom prst="rect">
              <a:avLst/>
            </a:prstGeom>
            <a:noFill/>
          </p:spPr>
          <p:txBody>
            <a:bodyPr wrap="square" rtlCol="0">
              <a:spAutoFit/>
            </a:bodyPr>
            <a:lstStyle/>
            <a:p>
              <a:r>
                <a:rPr lang="en-US" sz="1500" dirty="0">
                  <a:solidFill>
                    <a:schemeClr val="tx1">
                      <a:lumMod val="50000"/>
                      <a:lumOff val="50000"/>
                    </a:schemeClr>
                  </a:solidFill>
                  <a:latin typeface="Roboto Slab" pitchFamily="2" charset="0"/>
                  <a:ea typeface="Roboto Slab" pitchFamily="2" charset="0"/>
                </a:rPr>
                <a:t>Company</a:t>
              </a:r>
            </a:p>
            <a:p>
              <a:r>
                <a:rPr lang="en-US" sz="3500" b="1" dirty="0">
                  <a:solidFill>
                    <a:schemeClr val="accent4"/>
                  </a:solidFill>
                  <a:latin typeface="Roboto Slab" pitchFamily="2" charset="0"/>
                  <a:ea typeface="Roboto Slab" pitchFamily="2" charset="0"/>
                </a:rPr>
                <a:t>About Us</a:t>
              </a:r>
            </a:p>
          </p:txBody>
        </p:sp>
        <p:sp>
          <p:nvSpPr>
            <p:cNvPr id="12" name="TextBox 11">
              <a:extLst>
                <a:ext uri="{FF2B5EF4-FFF2-40B4-BE49-F238E27FC236}">
                  <a16:creationId xmlns:a16="http://schemas.microsoft.com/office/drawing/2014/main" id="{573ED97A-CE85-4B50-AC26-ED5F9A937295}"/>
                </a:ext>
              </a:extLst>
            </p:cNvPr>
            <p:cNvSpPr txBox="1"/>
            <p:nvPr/>
          </p:nvSpPr>
          <p:spPr>
            <a:xfrm>
              <a:off x="7088413" y="2322284"/>
              <a:ext cx="4265387" cy="276999"/>
            </a:xfrm>
            <a:prstGeom prst="rect">
              <a:avLst/>
            </a:prstGeom>
            <a:noFill/>
          </p:spPr>
          <p:txBody>
            <a:bodyPr wrap="square" rtlCol="0">
              <a:spAutoFit/>
            </a:bodyPr>
            <a:lstStyle/>
            <a:p>
              <a:r>
                <a:rPr lang="en-US" sz="1200" i="1" dirty="0">
                  <a:solidFill>
                    <a:schemeClr val="accent5"/>
                  </a:solidFill>
                  <a:latin typeface="Roboto Slab" pitchFamily="2" charset="0"/>
                  <a:ea typeface="Roboto Slab" pitchFamily="2" charset="0"/>
                </a:rPr>
                <a:t>Lorem ipsum is simply dummy text of the printing</a:t>
              </a:r>
            </a:p>
          </p:txBody>
        </p:sp>
        <p:sp>
          <p:nvSpPr>
            <p:cNvPr id="28" name="TextBox 27">
              <a:extLst>
                <a:ext uri="{FF2B5EF4-FFF2-40B4-BE49-F238E27FC236}">
                  <a16:creationId xmlns:a16="http://schemas.microsoft.com/office/drawing/2014/main" id="{AE6E2424-EC55-4199-8342-810B96D45F56}"/>
                </a:ext>
              </a:extLst>
            </p:cNvPr>
            <p:cNvSpPr txBox="1"/>
            <p:nvPr/>
          </p:nvSpPr>
          <p:spPr>
            <a:xfrm>
              <a:off x="7088412" y="2660071"/>
              <a:ext cx="4192451" cy="707886"/>
            </a:xfrm>
            <a:prstGeom prst="rect">
              <a:avLst/>
            </a:prstGeom>
            <a:noFill/>
          </p:spPr>
          <p:txBody>
            <a:bodyPr wrap="square" rtlCol="0">
              <a:spAutoFit/>
            </a:bodyPr>
            <a:lstStyle/>
            <a:p>
              <a:pPr>
                <a:lnSpc>
                  <a:spcPts val="1600"/>
                </a:lnSpc>
              </a:pPr>
              <a:r>
                <a:rPr lang="en-US" sz="1000" dirty="0">
                  <a:solidFill>
                    <a:schemeClr val="bg2"/>
                  </a:solidFill>
                  <a:latin typeface="Roboto Slab" pitchFamily="2" charset="0"/>
                  <a:ea typeface="Roboto Slab" pitchFamily="2" charset="0"/>
                </a:rPr>
                <a:t>Contrary to popular belief, Lorem Ipsum is not simply random text. It has -Sydney College in Virginia, looked up one of the more obscure Latin Rackham.</a:t>
              </a:r>
            </a:p>
          </p:txBody>
        </p:sp>
      </p:grpSp>
      <p:sp>
        <p:nvSpPr>
          <p:cNvPr id="34" name="TextBox 33">
            <a:extLst>
              <a:ext uri="{FF2B5EF4-FFF2-40B4-BE49-F238E27FC236}">
                <a16:creationId xmlns:a16="http://schemas.microsoft.com/office/drawing/2014/main" id="{B17C4176-501B-417D-B03F-FB4160019754}"/>
              </a:ext>
            </a:extLst>
          </p:cNvPr>
          <p:cNvSpPr txBox="1"/>
          <p:nvPr/>
        </p:nvSpPr>
        <p:spPr>
          <a:xfrm>
            <a:off x="803568" y="4949548"/>
            <a:ext cx="4849281" cy="913070"/>
          </a:xfrm>
          <a:prstGeom prst="rect">
            <a:avLst/>
          </a:prstGeom>
          <a:noFill/>
        </p:spPr>
        <p:txBody>
          <a:bodyPr wrap="square" rtlCol="0">
            <a:spAutoFit/>
          </a:bodyPr>
          <a:lstStyle/>
          <a:p>
            <a:pPr>
              <a:lnSpc>
                <a:spcPts val="1600"/>
              </a:lnSpc>
            </a:pPr>
            <a:r>
              <a:rPr lang="en-US" sz="1000" dirty="0">
                <a:solidFill>
                  <a:schemeClr val="bg2"/>
                </a:solidFill>
                <a:latin typeface="Roboto Slab" pitchFamily="2" charset="0"/>
                <a:ea typeface="Roboto Slab" pitchFamily="2" charset="0"/>
              </a:rPr>
              <a:t>Contrary to popular belief, Lorem Ipsum is not simply random text. It has roots in a piece of classical Latin literature from 45 BC, making it over -Sydney College in Virginia, looked up one of the more obscure Latin </a:t>
            </a:r>
            <a:r>
              <a:rPr lang="en-US" sz="1000" dirty="0" err="1">
                <a:solidFill>
                  <a:schemeClr val="bg2"/>
                </a:solidFill>
                <a:latin typeface="Roboto Slab" pitchFamily="2" charset="0"/>
                <a:ea typeface="Roboto Slab" pitchFamily="2" charset="0"/>
              </a:rPr>
              <a:t>Finibus</a:t>
            </a:r>
            <a:r>
              <a:rPr lang="en-US" sz="1000" dirty="0">
                <a:solidFill>
                  <a:schemeClr val="bg2"/>
                </a:solidFill>
                <a:latin typeface="Roboto Slab" pitchFamily="2" charset="0"/>
                <a:ea typeface="Roboto Slab" pitchFamily="2" charset="0"/>
              </a:rPr>
              <a:t> </a:t>
            </a:r>
            <a:r>
              <a:rPr lang="en-US" sz="1000" dirty="0" err="1">
                <a:solidFill>
                  <a:schemeClr val="bg2"/>
                </a:solidFill>
                <a:latin typeface="Roboto Slab" pitchFamily="2" charset="0"/>
                <a:ea typeface="Roboto Slab" pitchFamily="2" charset="0"/>
              </a:rPr>
              <a:t>Bonorum</a:t>
            </a:r>
            <a:r>
              <a:rPr lang="en-US" sz="1000" dirty="0">
                <a:solidFill>
                  <a:schemeClr val="bg2"/>
                </a:solidFill>
                <a:latin typeface="Roboto Slab" pitchFamily="2" charset="0"/>
                <a:ea typeface="Roboto Slab" pitchFamily="2" charset="0"/>
              </a:rPr>
              <a:t> et </a:t>
            </a:r>
            <a:r>
              <a:rPr lang="en-US" sz="1000" dirty="0" err="1">
                <a:solidFill>
                  <a:schemeClr val="bg2"/>
                </a:solidFill>
                <a:latin typeface="Roboto Slab" pitchFamily="2" charset="0"/>
                <a:ea typeface="Roboto Slab" pitchFamily="2" charset="0"/>
              </a:rPr>
              <a:t>Malorum</a:t>
            </a:r>
            <a:r>
              <a:rPr lang="en-US" sz="1000" dirty="0">
                <a:solidFill>
                  <a:schemeClr val="bg2"/>
                </a:solidFill>
                <a:latin typeface="Roboto Slab" pitchFamily="2" charset="0"/>
                <a:ea typeface="Roboto Slab" pitchFamily="2" charset="0"/>
              </a:rPr>
              <a:t>"  Rackham.</a:t>
            </a:r>
          </a:p>
        </p:txBody>
      </p:sp>
      <p:sp>
        <p:nvSpPr>
          <p:cNvPr id="21" name="Flowchart: Process 20">
            <a:extLst>
              <a:ext uri="{FF2B5EF4-FFF2-40B4-BE49-F238E27FC236}">
                <a16:creationId xmlns:a16="http://schemas.microsoft.com/office/drawing/2014/main" id="{C5E423D1-4FF6-4687-AA02-BBB43EB45D2C}"/>
              </a:ext>
            </a:extLst>
          </p:cNvPr>
          <p:cNvSpPr/>
          <p:nvPr/>
        </p:nvSpPr>
        <p:spPr>
          <a:xfrm flipH="1">
            <a:off x="878671" y="1135760"/>
            <a:ext cx="45719" cy="3398521"/>
          </a:xfrm>
          <a:prstGeom prst="flowChartProcess">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Placeholder 22">
            <a:extLst>
              <a:ext uri="{FF2B5EF4-FFF2-40B4-BE49-F238E27FC236}">
                <a16:creationId xmlns:a16="http://schemas.microsoft.com/office/drawing/2014/main" id="{E85FF63A-DE55-4795-9433-7A33866AF4B6}"/>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14514" b="14514"/>
          <a:stretch>
            <a:fillRect/>
          </a:stretch>
        </p:blipFill>
        <p:spPr/>
      </p:pic>
      <p:pic>
        <p:nvPicPr>
          <p:cNvPr id="13" name="Picture Placeholder 12">
            <a:extLst>
              <a:ext uri="{FF2B5EF4-FFF2-40B4-BE49-F238E27FC236}">
                <a16:creationId xmlns:a16="http://schemas.microsoft.com/office/drawing/2014/main" id="{4A40A4DD-820C-4121-B234-D990E4457EEF}"/>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16642" r="16642"/>
          <a:stretch>
            <a:fillRect/>
          </a:stretch>
        </p:blipFill>
        <p:spPr/>
      </p:pic>
      <p:pic>
        <p:nvPicPr>
          <p:cNvPr id="19" name="Picture Placeholder 18">
            <a:extLst>
              <a:ext uri="{FF2B5EF4-FFF2-40B4-BE49-F238E27FC236}">
                <a16:creationId xmlns:a16="http://schemas.microsoft.com/office/drawing/2014/main" id="{630180F3-4DA4-473A-91A2-8E3D7C5EA5D6}"/>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l="16646" r="16646"/>
          <a:stretch>
            <a:fillRect/>
          </a:stretch>
        </p:blipFill>
        <p:spPr/>
      </p:pic>
    </p:spTree>
    <p:extLst>
      <p:ext uri="{BB962C8B-B14F-4D97-AF65-F5344CB8AC3E}">
        <p14:creationId xmlns:p14="http://schemas.microsoft.com/office/powerpoint/2010/main" val="28341854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Placeholder 32">
            <a:extLst>
              <a:ext uri="{FF2B5EF4-FFF2-40B4-BE49-F238E27FC236}">
                <a16:creationId xmlns:a16="http://schemas.microsoft.com/office/drawing/2014/main" id="{830AEE3A-116F-4296-81AA-8565B650FFE9}"/>
              </a:ext>
            </a:extLst>
          </p:cNvPr>
          <p:cNvPicPr>
            <a:picLocks noGrp="1" noChangeAspect="1"/>
          </p:cNvPicPr>
          <p:nvPr>
            <p:ph type="pic" sz="quarter" idx="17"/>
          </p:nvPr>
        </p:nvPicPr>
        <p:blipFill>
          <a:blip r:embed="rId2">
            <a:extLst>
              <a:ext uri="{28A0092B-C50C-407E-A947-70E740481C1C}">
                <a14:useLocalDpi xmlns:a14="http://schemas.microsoft.com/office/drawing/2010/main" val="0"/>
              </a:ext>
            </a:extLst>
          </a:blip>
          <a:srcRect t="19326" b="19326"/>
          <a:stretch>
            <a:fillRect/>
          </a:stretch>
        </p:blipFill>
        <p:spPr/>
      </p:pic>
      <p:pic>
        <p:nvPicPr>
          <p:cNvPr id="26" name="Picture Placeholder 25">
            <a:extLst>
              <a:ext uri="{FF2B5EF4-FFF2-40B4-BE49-F238E27FC236}">
                <a16:creationId xmlns:a16="http://schemas.microsoft.com/office/drawing/2014/main" id="{66FA9BB8-3393-4E3F-9622-454DC3EBD439}"/>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t="22712" b="22712"/>
          <a:stretch>
            <a:fillRect/>
          </a:stretch>
        </p:blipFill>
        <p:spPr/>
      </p:pic>
      <p:pic>
        <p:nvPicPr>
          <p:cNvPr id="17" name="Picture Placeholder 16">
            <a:extLst>
              <a:ext uri="{FF2B5EF4-FFF2-40B4-BE49-F238E27FC236}">
                <a16:creationId xmlns:a16="http://schemas.microsoft.com/office/drawing/2014/main" id="{87180D84-405F-4AE8-A829-EAB444A22E6C}"/>
              </a:ext>
            </a:extLst>
          </p:cNvPr>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t="22155" b="22155"/>
          <a:stretch>
            <a:fillRect/>
          </a:stretch>
        </p:blipFill>
        <p:spPr/>
      </p:pic>
      <p:sp>
        <p:nvSpPr>
          <p:cNvPr id="3" name="Subtitle 2">
            <a:extLst>
              <a:ext uri="{FF2B5EF4-FFF2-40B4-BE49-F238E27FC236}">
                <a16:creationId xmlns:a16="http://schemas.microsoft.com/office/drawing/2014/main" id="{81AE818F-B0FC-4D6B-B562-FBE9FE647DAF}"/>
              </a:ext>
            </a:extLst>
          </p:cNvPr>
          <p:cNvSpPr>
            <a:spLocks noGrp="1"/>
          </p:cNvSpPr>
          <p:nvPr>
            <p:ph type="subTitle" idx="4294967295"/>
          </p:nvPr>
        </p:nvSpPr>
        <p:spPr>
          <a:xfrm>
            <a:off x="838200" y="1052513"/>
            <a:ext cx="10515600" cy="190500"/>
          </a:xfrm>
        </p:spPr>
        <p:txBody>
          <a:bodyPr>
            <a:noAutofit/>
          </a:bodyPr>
          <a:lstStyle/>
          <a:p>
            <a:pPr marL="0" indent="0" algn="ctr">
              <a:buNone/>
            </a:pPr>
            <a:r>
              <a:rPr lang="en-US" sz="1000" dirty="0">
                <a:solidFill>
                  <a:schemeClr val="tx1">
                    <a:lumMod val="50000"/>
                    <a:lumOff val="50000"/>
                  </a:schemeClr>
                </a:solidFill>
                <a:latin typeface="Roboto Slab" pitchFamily="2" charset="0"/>
                <a:ea typeface="Roboto Slab" pitchFamily="2" charset="0"/>
                <a:cs typeface="Montserrat Light" charset="0"/>
              </a:rPr>
              <a:t>The example text goes here with your own detailed summery. Loren opium dolor sit amen example text line.</a:t>
            </a:r>
            <a:endParaRPr lang="en-US" sz="1000" dirty="0">
              <a:solidFill>
                <a:schemeClr val="tx1">
                  <a:lumMod val="50000"/>
                  <a:lumOff val="50000"/>
                </a:schemeClr>
              </a:solidFill>
              <a:latin typeface="Roboto Slab" pitchFamily="2" charset="0"/>
              <a:ea typeface="Roboto Slab" pitchFamily="2" charset="0"/>
            </a:endParaRPr>
          </a:p>
        </p:txBody>
      </p:sp>
      <p:sp>
        <p:nvSpPr>
          <p:cNvPr id="2" name="Title 1">
            <a:extLst>
              <a:ext uri="{FF2B5EF4-FFF2-40B4-BE49-F238E27FC236}">
                <a16:creationId xmlns:a16="http://schemas.microsoft.com/office/drawing/2014/main" id="{1AFA534D-EDE0-4978-BF38-8948E1F231AC}"/>
              </a:ext>
            </a:extLst>
          </p:cNvPr>
          <p:cNvSpPr>
            <a:spLocks noGrp="1"/>
          </p:cNvSpPr>
          <p:nvPr>
            <p:ph type="title" idx="4294967295"/>
          </p:nvPr>
        </p:nvSpPr>
        <p:spPr>
          <a:xfrm>
            <a:off x="838200" y="476250"/>
            <a:ext cx="10515600" cy="611188"/>
          </a:xfrm>
        </p:spPr>
        <p:txBody>
          <a:bodyPr/>
          <a:lstStyle/>
          <a:p>
            <a:r>
              <a:rPr lang="en-US" dirty="0">
                <a:solidFill>
                  <a:schemeClr val="accent4"/>
                </a:solidFill>
                <a:latin typeface="Roboto Slab" pitchFamily="2" charset="0"/>
                <a:ea typeface="Roboto Slab" pitchFamily="2" charset="0"/>
              </a:rPr>
              <a:t>About</a:t>
            </a:r>
            <a:r>
              <a:rPr lang="en-US" dirty="0">
                <a:solidFill>
                  <a:schemeClr val="bg2"/>
                </a:solidFill>
                <a:latin typeface="Roboto Slab" pitchFamily="2" charset="0"/>
                <a:ea typeface="Roboto Slab" pitchFamily="2" charset="0"/>
              </a:rPr>
              <a:t> Us</a:t>
            </a:r>
            <a:endParaRPr lang="en-US" dirty="0">
              <a:solidFill>
                <a:schemeClr val="accent4"/>
              </a:solidFill>
              <a:latin typeface="Roboto Slab" pitchFamily="2" charset="0"/>
              <a:ea typeface="Roboto Slab" pitchFamily="2" charset="0"/>
            </a:endParaRPr>
          </a:p>
        </p:txBody>
      </p:sp>
      <p:sp>
        <p:nvSpPr>
          <p:cNvPr id="18" name="Flowchart: Process 17">
            <a:extLst>
              <a:ext uri="{FF2B5EF4-FFF2-40B4-BE49-F238E27FC236}">
                <a16:creationId xmlns:a16="http://schemas.microsoft.com/office/drawing/2014/main" id="{8EC4A337-5CD9-4B71-B4E8-84278A38AF7C}"/>
              </a:ext>
            </a:extLst>
          </p:cNvPr>
          <p:cNvSpPr/>
          <p:nvPr/>
        </p:nvSpPr>
        <p:spPr>
          <a:xfrm>
            <a:off x="838200" y="1663701"/>
            <a:ext cx="2330785" cy="2114662"/>
          </a:xfrm>
          <a:prstGeom prst="flowChartProces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lowchart: Process 20">
            <a:extLst>
              <a:ext uri="{FF2B5EF4-FFF2-40B4-BE49-F238E27FC236}">
                <a16:creationId xmlns:a16="http://schemas.microsoft.com/office/drawing/2014/main" id="{5EEE7943-91E3-4B6F-AF12-296FE3C8AA5B}"/>
              </a:ext>
            </a:extLst>
          </p:cNvPr>
          <p:cNvSpPr/>
          <p:nvPr/>
        </p:nvSpPr>
        <p:spPr>
          <a:xfrm>
            <a:off x="3247906" y="1663701"/>
            <a:ext cx="2330785" cy="2114662"/>
          </a:xfrm>
          <a:prstGeom prst="flowChartProcess">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BC08582D-F73B-4C6C-8E08-A120DA7641B4}"/>
              </a:ext>
            </a:extLst>
          </p:cNvPr>
          <p:cNvGrpSpPr/>
          <p:nvPr/>
        </p:nvGrpSpPr>
        <p:grpSpPr>
          <a:xfrm>
            <a:off x="1270515" y="2071986"/>
            <a:ext cx="1466156" cy="1298093"/>
            <a:chOff x="7045383" y="2177296"/>
            <a:chExt cx="1466156" cy="1298093"/>
          </a:xfrm>
        </p:grpSpPr>
        <p:sp>
          <p:nvSpPr>
            <p:cNvPr id="28" name="Rectangle 27">
              <a:extLst>
                <a:ext uri="{FF2B5EF4-FFF2-40B4-BE49-F238E27FC236}">
                  <a16:creationId xmlns:a16="http://schemas.microsoft.com/office/drawing/2014/main" id="{39EC9014-74B9-493D-9CA4-53D5FB1AFD3C}"/>
                </a:ext>
              </a:extLst>
            </p:cNvPr>
            <p:cNvSpPr/>
            <p:nvPr/>
          </p:nvSpPr>
          <p:spPr>
            <a:xfrm>
              <a:off x="7507393" y="2177296"/>
              <a:ext cx="542136" cy="553998"/>
            </a:xfrm>
            <a:prstGeom prst="rect">
              <a:avLst/>
            </a:prstGeom>
          </p:spPr>
          <p:txBody>
            <a:bodyPr wrap="none">
              <a:spAutoFit/>
            </a:bodyPr>
            <a:lstStyle/>
            <a:p>
              <a:pPr algn="ctr"/>
              <a:r>
                <a:rPr lang="en-US" sz="3000" dirty="0">
                  <a:latin typeface="FontAwesome" charset="0"/>
                </a:rPr>
                <a:t></a:t>
              </a:r>
              <a:endParaRPr lang="en-US" sz="3000" dirty="0"/>
            </a:p>
          </p:txBody>
        </p:sp>
        <p:sp>
          <p:nvSpPr>
            <p:cNvPr id="29" name="TextBox 28">
              <a:extLst>
                <a:ext uri="{FF2B5EF4-FFF2-40B4-BE49-F238E27FC236}">
                  <a16:creationId xmlns:a16="http://schemas.microsoft.com/office/drawing/2014/main" id="{0E6B2F88-74B8-4E48-9D37-6D35BE7DB43F}"/>
                </a:ext>
              </a:extLst>
            </p:cNvPr>
            <p:cNvSpPr txBox="1"/>
            <p:nvPr/>
          </p:nvSpPr>
          <p:spPr>
            <a:xfrm>
              <a:off x="7045383" y="2767503"/>
              <a:ext cx="1466156" cy="707886"/>
            </a:xfrm>
            <a:prstGeom prst="rect">
              <a:avLst/>
            </a:prstGeom>
            <a:noFill/>
          </p:spPr>
          <p:txBody>
            <a:bodyPr wrap="square" rtlCol="0">
              <a:spAutoFit/>
            </a:bodyPr>
            <a:lstStyle/>
            <a:p>
              <a:pPr algn="ctr">
                <a:lnSpc>
                  <a:spcPts val="1600"/>
                </a:lnSpc>
              </a:pPr>
              <a:r>
                <a:rPr lang="en-US" sz="1000" dirty="0">
                  <a:latin typeface="Roboto Slab" pitchFamily="2" charset="0"/>
                  <a:ea typeface="Roboto Slab" pitchFamily="2" charset="0"/>
                </a:rPr>
                <a:t>Contrary to popular belief, Lorem Ipsum Rackham.</a:t>
              </a:r>
            </a:p>
          </p:txBody>
        </p:sp>
      </p:grpSp>
      <p:grpSp>
        <p:nvGrpSpPr>
          <p:cNvPr id="30" name="Group 29">
            <a:extLst>
              <a:ext uri="{FF2B5EF4-FFF2-40B4-BE49-F238E27FC236}">
                <a16:creationId xmlns:a16="http://schemas.microsoft.com/office/drawing/2014/main" id="{79BBE34B-03A1-4F34-A33C-91DA13FDB064}"/>
              </a:ext>
            </a:extLst>
          </p:cNvPr>
          <p:cNvGrpSpPr/>
          <p:nvPr/>
        </p:nvGrpSpPr>
        <p:grpSpPr>
          <a:xfrm>
            <a:off x="3680220" y="2071986"/>
            <a:ext cx="1466156" cy="1298093"/>
            <a:chOff x="7045383" y="2177296"/>
            <a:chExt cx="1466156" cy="1298093"/>
          </a:xfrm>
        </p:grpSpPr>
        <p:sp>
          <p:nvSpPr>
            <p:cNvPr id="31" name="Rectangle 30">
              <a:extLst>
                <a:ext uri="{FF2B5EF4-FFF2-40B4-BE49-F238E27FC236}">
                  <a16:creationId xmlns:a16="http://schemas.microsoft.com/office/drawing/2014/main" id="{0CC56CD1-C45D-4963-9448-4F2F2CC12F20}"/>
                </a:ext>
              </a:extLst>
            </p:cNvPr>
            <p:cNvSpPr/>
            <p:nvPr/>
          </p:nvSpPr>
          <p:spPr>
            <a:xfrm>
              <a:off x="7521018" y="2177296"/>
              <a:ext cx="514885" cy="553998"/>
            </a:xfrm>
            <a:prstGeom prst="rect">
              <a:avLst/>
            </a:prstGeom>
          </p:spPr>
          <p:txBody>
            <a:bodyPr wrap="none">
              <a:spAutoFit/>
            </a:bodyPr>
            <a:lstStyle/>
            <a:p>
              <a:pPr algn="ctr"/>
              <a:r>
                <a:rPr lang="en-US" sz="3000" dirty="0">
                  <a:solidFill>
                    <a:schemeClr val="bg1"/>
                  </a:solidFill>
                  <a:latin typeface="FontAwesome" charset="0"/>
                </a:rPr>
                <a:t></a:t>
              </a:r>
              <a:endParaRPr lang="en-US" sz="3000" dirty="0">
                <a:solidFill>
                  <a:schemeClr val="bg1"/>
                </a:solidFill>
              </a:endParaRPr>
            </a:p>
          </p:txBody>
        </p:sp>
        <p:sp>
          <p:nvSpPr>
            <p:cNvPr id="32" name="TextBox 31">
              <a:extLst>
                <a:ext uri="{FF2B5EF4-FFF2-40B4-BE49-F238E27FC236}">
                  <a16:creationId xmlns:a16="http://schemas.microsoft.com/office/drawing/2014/main" id="{DF67376D-C10E-4121-8957-BACA605B0161}"/>
                </a:ext>
              </a:extLst>
            </p:cNvPr>
            <p:cNvSpPr txBox="1"/>
            <p:nvPr/>
          </p:nvSpPr>
          <p:spPr>
            <a:xfrm>
              <a:off x="7045383" y="2767503"/>
              <a:ext cx="1466156" cy="707886"/>
            </a:xfrm>
            <a:prstGeom prst="rect">
              <a:avLst/>
            </a:prstGeom>
            <a:noFill/>
          </p:spPr>
          <p:txBody>
            <a:bodyPr wrap="square" rtlCol="0">
              <a:spAutoFit/>
            </a:bodyPr>
            <a:lstStyle/>
            <a:p>
              <a:pPr algn="ctr">
                <a:lnSpc>
                  <a:spcPts val="1600"/>
                </a:lnSpc>
              </a:pPr>
              <a:r>
                <a:rPr lang="en-US" sz="1000" dirty="0">
                  <a:solidFill>
                    <a:schemeClr val="bg1"/>
                  </a:solidFill>
                  <a:latin typeface="Roboto Slab" pitchFamily="2" charset="0"/>
                  <a:ea typeface="Roboto Slab" pitchFamily="2" charset="0"/>
                </a:rPr>
                <a:t>Contrary to popular belief, Lorem Ipsum Rackham.</a:t>
              </a:r>
            </a:p>
          </p:txBody>
        </p:sp>
      </p:grpSp>
    </p:spTree>
    <p:extLst>
      <p:ext uri="{BB962C8B-B14F-4D97-AF65-F5344CB8AC3E}">
        <p14:creationId xmlns:p14="http://schemas.microsoft.com/office/powerpoint/2010/main" val="2937765206"/>
      </p:ext>
    </p:extLst>
  </p:cSld>
  <p:clrMapOvr>
    <a:masterClrMapping/>
  </p:clrMapOvr>
</p:sld>
</file>

<file path=ppt/theme/theme1.xml><?xml version="1.0" encoding="utf-8"?>
<a:theme xmlns:a="http://schemas.openxmlformats.org/drawingml/2006/main" name="Office Theme">
  <a:themeElements>
    <a:clrScheme name="Custom 6">
      <a:dk1>
        <a:sysClr val="windowText" lastClr="000000"/>
      </a:dk1>
      <a:lt1>
        <a:sysClr val="window" lastClr="FFFFFF"/>
      </a:lt1>
      <a:dk2>
        <a:srgbClr val="6491C8"/>
      </a:dk2>
      <a:lt2>
        <a:srgbClr val="7D8287"/>
      </a:lt2>
      <a:accent1>
        <a:srgbClr val="14B4EB"/>
      </a:accent1>
      <a:accent2>
        <a:srgbClr val="3CBEB4"/>
      </a:accent2>
      <a:accent3>
        <a:srgbClr val="96C83C"/>
      </a:accent3>
      <a:accent4>
        <a:srgbClr val="FFB900"/>
      </a:accent4>
      <a:accent5>
        <a:srgbClr val="FA4655"/>
      </a:accent5>
      <a:accent6>
        <a:srgbClr val="A596D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16901</TotalTime>
  <Words>1562</Words>
  <Application>Microsoft Office PowerPoint</Application>
  <PresentationFormat>Widescreen</PresentationFormat>
  <Paragraphs>189</Paragraphs>
  <Slides>21</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21</vt:i4>
      </vt:variant>
    </vt:vector>
  </HeadingPairs>
  <TitlesOfParts>
    <vt:vector size="31" baseType="lpstr">
      <vt:lpstr>Arial</vt:lpstr>
      <vt:lpstr>Bebas</vt:lpstr>
      <vt:lpstr>Calibri</vt:lpstr>
      <vt:lpstr>FontAwesome</vt:lpstr>
      <vt:lpstr>Montserrat</vt:lpstr>
      <vt:lpstr>Montserrat Light</vt:lpstr>
      <vt:lpstr>Open Sans</vt:lpstr>
      <vt:lpstr>Raleway</vt:lpstr>
      <vt:lpstr>Roboto Slab</vt:lpstr>
      <vt:lpstr>Office Theme</vt:lpstr>
      <vt:lpstr>PowerPoint Presentation</vt:lpstr>
      <vt:lpstr>PowerPoint Presentation</vt:lpstr>
      <vt:lpstr>PowerPoint Presentation</vt:lpstr>
      <vt:lpstr>Presentation : Agenda</vt:lpstr>
      <vt:lpstr>Presentation : Agenda</vt:lpstr>
      <vt:lpstr>PowerPoint Presentation</vt:lpstr>
      <vt:lpstr>Company Profiling</vt:lpstr>
      <vt:lpstr>PowerPoint Presentation</vt:lpstr>
      <vt:lpstr>About Us</vt:lpstr>
      <vt:lpstr>About Us</vt:lpstr>
      <vt:lpstr>PowerPoint Presentation</vt:lpstr>
      <vt:lpstr>About Us</vt:lpstr>
      <vt:lpstr>Company Timeline</vt:lpstr>
      <vt:lpstr>PowerPoint Presentation</vt:lpstr>
      <vt:lpstr>Company Service</vt:lpstr>
      <vt:lpstr>Company Service</vt:lpstr>
      <vt:lpstr>PowerPoint Presentation</vt:lpstr>
      <vt:lpstr>Our Team</vt:lpstr>
      <vt:lpstr>Business Plan : Objectives</vt:lpstr>
      <vt:lpstr>Swot : Analysis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Shopon Ahmed</dc:creator>
  <cp:lastModifiedBy>Suman Sunar</cp:lastModifiedBy>
  <cp:revision>2489</cp:revision>
  <dcterms:created xsi:type="dcterms:W3CDTF">2017-09-28T05:04:55Z</dcterms:created>
  <dcterms:modified xsi:type="dcterms:W3CDTF">2018-11-15T12:32:00Z</dcterms:modified>
</cp:coreProperties>
</file>