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74" r:id="rId2"/>
    <p:sldId id="283" r:id="rId3"/>
    <p:sldId id="275" r:id="rId4"/>
    <p:sldId id="279" r:id="rId5"/>
    <p:sldId id="277" r:id="rId6"/>
    <p:sldId id="293" r:id="rId7"/>
    <p:sldId id="296" r:id="rId8"/>
    <p:sldId id="285" r:id="rId9"/>
    <p:sldId id="286" r:id="rId10"/>
    <p:sldId id="295" r:id="rId11"/>
    <p:sldId id="297" r:id="rId12"/>
    <p:sldId id="314" r:id="rId13"/>
    <p:sldId id="301" r:id="rId14"/>
    <p:sldId id="303" r:id="rId15"/>
    <p:sldId id="307" r:id="rId16"/>
    <p:sldId id="309" r:id="rId17"/>
    <p:sldId id="311" r:id="rId18"/>
    <p:sldId id="315" r:id="rId19"/>
    <p:sldId id="325" r:id="rId20"/>
    <p:sldId id="326" r:id="rId21"/>
    <p:sldId id="34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62" autoAdjust="0"/>
    <p:restoredTop sz="94660"/>
  </p:normalViewPr>
  <p:slideViewPr>
    <p:cSldViewPr snapToGrid="0">
      <p:cViewPr>
        <p:scale>
          <a:sx n="50" d="100"/>
          <a:sy n="50" d="100"/>
        </p:scale>
        <p:origin x="1266" y="552"/>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958420929689297E-2"/>
          <c:y val="6.88559322033898E-2"/>
          <c:w val="0.96204157907031096"/>
          <c:h val="0.86228813559322004"/>
        </c:manualLayout>
      </c:layout>
      <c:barChart>
        <c:barDir val="bar"/>
        <c:grouping val="clustered"/>
        <c:varyColors val="0"/>
        <c:ser>
          <c:idx val="0"/>
          <c:order val="0"/>
          <c:tx>
            <c:strRef>
              <c:f>Sheet1!$B$1</c:f>
              <c:strCache>
                <c:ptCount val="1"/>
                <c:pt idx="0">
                  <c:v>Series 1</c:v>
                </c:pt>
              </c:strCache>
            </c:strRef>
          </c:tx>
          <c:spPr>
            <a:solidFill>
              <a:schemeClr val="bg2">
                <a:lumMod val="20000"/>
                <a:lumOff val="80000"/>
              </a:schemeClr>
            </a:solidFill>
            <a:ln w="9525" cap="flat" cmpd="sng" algn="ctr">
              <a:noFill/>
              <a:round/>
            </a:ln>
            <a:effectLst/>
          </c:spPr>
          <c:invertIfNegative val="0"/>
          <c:dPt>
            <c:idx val="0"/>
            <c:invertIfNegative val="0"/>
            <c:bubble3D val="0"/>
            <c:spPr>
              <a:solidFill>
                <a:schemeClr val="bg2">
                  <a:lumMod val="20000"/>
                  <a:lumOff val="80000"/>
                </a:schemeClr>
              </a:solidFill>
              <a:ln w="9525" cap="flat" cmpd="sng" algn="ctr">
                <a:noFill/>
                <a:round/>
              </a:ln>
              <a:effectLst/>
            </c:spPr>
            <c:extLst>
              <c:ext xmlns:c16="http://schemas.microsoft.com/office/drawing/2014/chart" uri="{C3380CC4-5D6E-409C-BE32-E72D297353CC}">
                <c16:uniqueId val="{00000001-D2C6-4680-B934-EC9E8832990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ontserrat" charset="0"/>
                    <a:ea typeface="Montserrat" charset="0"/>
                    <a:cs typeface="Montserrat"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2-D2C6-4680-B934-EC9E88329908}"/>
            </c:ext>
          </c:extLst>
        </c:ser>
        <c:ser>
          <c:idx val="1"/>
          <c:order val="1"/>
          <c:tx>
            <c:strRef>
              <c:f>Sheet1!$C$1</c:f>
              <c:strCache>
                <c:ptCount val="1"/>
                <c:pt idx="0">
                  <c:v>Series 2</c:v>
                </c:pt>
              </c:strCache>
            </c:strRef>
          </c:tx>
          <c:spPr>
            <a:solidFill>
              <a:schemeClr val="bg2">
                <a:lumMod val="40000"/>
                <a:lumOff val="60000"/>
              </a:schemeClr>
            </a:solidFill>
            <a:ln w="9525" cap="flat" cmpd="sng" algn="ctr">
              <a:noFill/>
              <a:round/>
            </a:ln>
            <a:effectLst/>
          </c:spPr>
          <c:invertIfNegative val="0"/>
          <c:dPt>
            <c:idx val="0"/>
            <c:invertIfNegative val="0"/>
            <c:bubble3D val="0"/>
            <c:spPr>
              <a:solidFill>
                <a:schemeClr val="bg2">
                  <a:lumMod val="40000"/>
                  <a:lumOff val="60000"/>
                </a:schemeClr>
              </a:solidFill>
              <a:ln w="9525" cap="flat" cmpd="sng" algn="ctr">
                <a:noFill/>
                <a:round/>
              </a:ln>
              <a:effectLst/>
            </c:spPr>
            <c:extLst>
              <c:ext xmlns:c16="http://schemas.microsoft.com/office/drawing/2014/chart" uri="{C3380CC4-5D6E-409C-BE32-E72D297353CC}">
                <c16:uniqueId val="{00000004-D2C6-4680-B934-EC9E8832990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ontserrat" charset="0"/>
                    <a:ea typeface="Montserrat" charset="0"/>
                    <a:cs typeface="Montserrat"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5-D2C6-4680-B934-EC9E88329908}"/>
            </c:ext>
          </c:extLst>
        </c:ser>
        <c:ser>
          <c:idx val="2"/>
          <c:order val="2"/>
          <c:tx>
            <c:strRef>
              <c:f>Sheet1!$D$1</c:f>
              <c:strCache>
                <c:ptCount val="1"/>
                <c:pt idx="0">
                  <c:v>Series 3</c:v>
                </c:pt>
              </c:strCache>
            </c:strRef>
          </c:tx>
          <c:spPr>
            <a:solidFill>
              <a:schemeClr val="bg2">
                <a:lumMod val="60000"/>
                <a:lumOff val="40000"/>
              </a:schemeClr>
            </a:solidFill>
            <a:ln w="9525" cap="flat" cmpd="sng" algn="ctr">
              <a:noFill/>
              <a:round/>
            </a:ln>
            <a:effectLst/>
          </c:spPr>
          <c:invertIfNegative val="0"/>
          <c:dPt>
            <c:idx val="0"/>
            <c:invertIfNegative val="0"/>
            <c:bubble3D val="0"/>
            <c:spPr>
              <a:solidFill>
                <a:schemeClr val="bg2">
                  <a:lumMod val="60000"/>
                  <a:lumOff val="40000"/>
                </a:schemeClr>
              </a:solidFill>
              <a:ln w="9525" cap="flat" cmpd="sng" algn="ctr">
                <a:noFill/>
                <a:round/>
              </a:ln>
              <a:effectLst/>
            </c:spPr>
            <c:extLst>
              <c:ext xmlns:c16="http://schemas.microsoft.com/office/drawing/2014/chart" uri="{C3380CC4-5D6E-409C-BE32-E72D297353CC}">
                <c16:uniqueId val="{00000007-D2C6-4680-B934-EC9E8832990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ontserrat" charset="0"/>
                    <a:ea typeface="Montserrat" charset="0"/>
                    <a:cs typeface="Montserrat"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8-D2C6-4680-B934-EC9E88329908}"/>
            </c:ext>
          </c:extLst>
        </c:ser>
        <c:ser>
          <c:idx val="3"/>
          <c:order val="3"/>
          <c:tx>
            <c:strRef>
              <c:f>Sheet1!$E$1</c:f>
              <c:strCache>
                <c:ptCount val="1"/>
                <c:pt idx="0">
                  <c:v>Series 4</c:v>
                </c:pt>
              </c:strCache>
            </c:strRef>
          </c:tx>
          <c:spPr>
            <a:solidFill>
              <a:schemeClr val="bg2"/>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Sheet1!$E$2</c:f>
              <c:numCache>
                <c:formatCode>General</c:formatCode>
                <c:ptCount val="1"/>
                <c:pt idx="0">
                  <c:v>5</c:v>
                </c:pt>
              </c:numCache>
            </c:numRef>
          </c:val>
          <c:extLst>
            <c:ext xmlns:c16="http://schemas.microsoft.com/office/drawing/2014/chart" uri="{C3380CC4-5D6E-409C-BE32-E72D297353CC}">
              <c16:uniqueId val="{00000009-D2C6-4680-B934-EC9E88329908}"/>
            </c:ext>
          </c:extLst>
        </c:ser>
        <c:ser>
          <c:idx val="4"/>
          <c:order val="4"/>
          <c:tx>
            <c:strRef>
              <c:f>Sheet1!$F$1</c:f>
              <c:strCache>
                <c:ptCount val="1"/>
                <c:pt idx="0">
                  <c:v>Series 5</c:v>
                </c:pt>
              </c:strCache>
            </c:strRef>
          </c:tx>
          <c:spPr>
            <a:solidFill>
              <a:schemeClr val="bg2">
                <a:lumMod val="75000"/>
              </a:schemeClr>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Sheet1!$F$2</c:f>
              <c:numCache>
                <c:formatCode>General</c:formatCode>
                <c:ptCount val="1"/>
                <c:pt idx="0">
                  <c:v>3</c:v>
                </c:pt>
              </c:numCache>
            </c:numRef>
          </c:val>
          <c:extLst>
            <c:ext xmlns:c16="http://schemas.microsoft.com/office/drawing/2014/chart" uri="{C3380CC4-5D6E-409C-BE32-E72D297353CC}">
              <c16:uniqueId val="{0000000A-D2C6-4680-B934-EC9E88329908}"/>
            </c:ext>
          </c:extLst>
        </c:ser>
        <c:ser>
          <c:idx val="5"/>
          <c:order val="5"/>
          <c:tx>
            <c:strRef>
              <c:f>Sheet1!$G$1</c:f>
              <c:strCache>
                <c:ptCount val="1"/>
                <c:pt idx="0">
                  <c:v>Series 6</c:v>
                </c:pt>
              </c:strCache>
            </c:strRef>
          </c:tx>
          <c:spPr>
            <a:solidFill>
              <a:schemeClr val="bg2">
                <a:lumMod val="50000"/>
              </a:schemeClr>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Sheet1!$G$2</c:f>
              <c:numCache>
                <c:formatCode>General</c:formatCode>
                <c:ptCount val="1"/>
                <c:pt idx="0">
                  <c:v>2</c:v>
                </c:pt>
              </c:numCache>
            </c:numRef>
          </c:val>
          <c:extLst>
            <c:ext xmlns:c16="http://schemas.microsoft.com/office/drawing/2014/chart" uri="{C3380CC4-5D6E-409C-BE32-E72D297353CC}">
              <c16:uniqueId val="{0000000B-D2C6-4680-B934-EC9E88329908}"/>
            </c:ext>
          </c:extLst>
        </c:ser>
        <c:dLbls>
          <c:dLblPos val="inEnd"/>
          <c:showLegendKey val="0"/>
          <c:showVal val="1"/>
          <c:showCatName val="0"/>
          <c:showSerName val="0"/>
          <c:showPercent val="0"/>
          <c:showBubbleSize val="0"/>
        </c:dLbls>
        <c:gapWidth val="0"/>
        <c:overlap val="-12"/>
        <c:axId val="2105735552"/>
        <c:axId val="2080783360"/>
      </c:barChart>
      <c:catAx>
        <c:axId val="2105735552"/>
        <c:scaling>
          <c:orientation val="minMax"/>
        </c:scaling>
        <c:delete val="1"/>
        <c:axPos val="l"/>
        <c:numFmt formatCode="General" sourceLinked="1"/>
        <c:majorTickMark val="none"/>
        <c:minorTickMark val="none"/>
        <c:tickLblPos val="nextTo"/>
        <c:crossAx val="2080783360"/>
        <c:crosses val="autoZero"/>
        <c:auto val="1"/>
        <c:lblAlgn val="ctr"/>
        <c:lblOffset val="100"/>
        <c:noMultiLvlLbl val="0"/>
      </c:catAx>
      <c:valAx>
        <c:axId val="2080783360"/>
        <c:scaling>
          <c:orientation val="minMax"/>
        </c:scaling>
        <c:delete val="1"/>
        <c:axPos val="b"/>
        <c:numFmt formatCode="General" sourceLinked="1"/>
        <c:majorTickMark val="none"/>
        <c:minorTickMark val="none"/>
        <c:tickLblPos val="nextTo"/>
        <c:crossAx val="2105735552"/>
        <c:crosses val="autoZero"/>
        <c:crossBetween val="between"/>
      </c:valAx>
      <c:spPr>
        <a:noFill/>
        <a:ln w="25400">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961A05-2721-40C2-B8C2-7BCE475E6A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ABB2FB-6345-45FF-A90E-A01D6AFF79C4}" type="datetimeFigureOut">
              <a:rPr lang="en-US" smtClean="0"/>
              <a:t>11/24/2018</a:t>
            </a:fld>
            <a:endParaRPr lang="en-US"/>
          </a:p>
        </p:txBody>
      </p:sp>
      <p:sp>
        <p:nvSpPr>
          <p:cNvPr id="4" name="Footer Placeholder 3">
            <a:extLst>
              <a:ext uri="{FF2B5EF4-FFF2-40B4-BE49-F238E27FC236}">
                <a16:creationId xmlns:a16="http://schemas.microsoft.com/office/drawing/2014/main" id="{994F89ED-19FF-448D-9637-AB3A68F3EE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9C22E37-F0B4-44B7-8973-6E792D97CB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D99FB7-5EAD-4BB8-B680-95975632F741}" type="slidenum">
              <a:rPr lang="en-US" smtClean="0"/>
              <a:t>‹#›</a:t>
            </a:fld>
            <a:endParaRPr lang="en-US"/>
          </a:p>
        </p:txBody>
      </p:sp>
    </p:spTree>
    <p:extLst>
      <p:ext uri="{BB962C8B-B14F-4D97-AF65-F5344CB8AC3E}">
        <p14:creationId xmlns:p14="http://schemas.microsoft.com/office/powerpoint/2010/main" val="4002772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6978D-169D-4110-A16B-2595AC07B6B0}" type="datetimeFigureOut">
              <a:rPr lang="en-US" smtClean="0"/>
              <a:t>11/24/2018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850F2-B22E-4775-A903-A41CD4C74260}" type="slidenum">
              <a:rPr lang="en-US" smtClean="0"/>
              <a:t>‹#›</a:t>
            </a:fld>
            <a:endParaRPr lang="en-US"/>
          </a:p>
        </p:txBody>
      </p:sp>
    </p:spTree>
    <p:extLst>
      <p:ext uri="{BB962C8B-B14F-4D97-AF65-F5344CB8AC3E}">
        <p14:creationId xmlns:p14="http://schemas.microsoft.com/office/powerpoint/2010/main" val="189923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B850F2-B22E-4775-A903-A41CD4C74260}" type="slidenum">
              <a:rPr lang="en-US" smtClean="0"/>
              <a:t>13</a:t>
            </a:fld>
            <a:endParaRPr lang="en-US"/>
          </a:p>
        </p:txBody>
      </p:sp>
    </p:spTree>
    <p:extLst>
      <p:ext uri="{BB962C8B-B14F-4D97-AF65-F5344CB8AC3E}">
        <p14:creationId xmlns:p14="http://schemas.microsoft.com/office/powerpoint/2010/main" val="1786627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982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6" name="Rectangle 5">
            <a:extLst>
              <a:ext uri="{FF2B5EF4-FFF2-40B4-BE49-F238E27FC236}">
                <a16:creationId xmlns:a16="http://schemas.microsoft.com/office/drawing/2014/main" id="{A6CED630-75E9-49AA-B98E-1AF9D8590FC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8">
            <a:extLst>
              <a:ext uri="{FF2B5EF4-FFF2-40B4-BE49-F238E27FC236}">
                <a16:creationId xmlns:a16="http://schemas.microsoft.com/office/drawing/2014/main" id="{635DBF05-71C4-48BF-9F0C-95F4992BF3B5}"/>
              </a:ext>
            </a:extLst>
          </p:cNvPr>
          <p:cNvSpPr>
            <a:spLocks noGrp="1"/>
          </p:cNvSpPr>
          <p:nvPr>
            <p:ph type="pic" sz="quarter" idx="12" hasCustomPrompt="1"/>
          </p:nvPr>
        </p:nvSpPr>
        <p:spPr>
          <a:xfrm>
            <a:off x="0" y="0"/>
            <a:ext cx="12192000" cy="685800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483177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D2272137-B4F1-46E9-9AFA-A2BD9BC2B607}"/>
              </a:ext>
            </a:extLst>
          </p:cNvPr>
          <p:cNvSpPr>
            <a:spLocks noGrp="1"/>
          </p:cNvSpPr>
          <p:nvPr>
            <p:ph type="pic" sz="quarter" idx="12" hasCustomPrompt="1"/>
          </p:nvPr>
        </p:nvSpPr>
        <p:spPr>
          <a:xfrm>
            <a:off x="2941320" y="1818709"/>
            <a:ext cx="2103120" cy="199360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8">
            <a:extLst>
              <a:ext uri="{FF2B5EF4-FFF2-40B4-BE49-F238E27FC236}">
                <a16:creationId xmlns:a16="http://schemas.microsoft.com/office/drawing/2014/main" id="{39D112E7-8A5B-475B-AA1C-3AC911400B9C}"/>
              </a:ext>
            </a:extLst>
          </p:cNvPr>
          <p:cNvSpPr>
            <a:spLocks noGrp="1"/>
          </p:cNvSpPr>
          <p:nvPr>
            <p:ph type="pic" sz="quarter" idx="13" hasCustomPrompt="1"/>
          </p:nvPr>
        </p:nvSpPr>
        <p:spPr>
          <a:xfrm>
            <a:off x="838200" y="3812313"/>
            <a:ext cx="2103120" cy="199360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8">
            <a:extLst>
              <a:ext uri="{FF2B5EF4-FFF2-40B4-BE49-F238E27FC236}">
                <a16:creationId xmlns:a16="http://schemas.microsoft.com/office/drawing/2014/main" id="{82C94A98-4F0E-49C3-B6F9-D2DB2ACF61BD}"/>
              </a:ext>
            </a:extLst>
          </p:cNvPr>
          <p:cNvSpPr>
            <a:spLocks noGrp="1"/>
          </p:cNvSpPr>
          <p:nvPr>
            <p:ph type="pic" sz="quarter" idx="14" hasCustomPrompt="1"/>
          </p:nvPr>
        </p:nvSpPr>
        <p:spPr>
          <a:xfrm>
            <a:off x="5044441" y="3812313"/>
            <a:ext cx="2103120" cy="199360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8">
            <a:extLst>
              <a:ext uri="{FF2B5EF4-FFF2-40B4-BE49-F238E27FC236}">
                <a16:creationId xmlns:a16="http://schemas.microsoft.com/office/drawing/2014/main" id="{05011D65-5119-49E4-B741-D8B1DE7C0239}"/>
              </a:ext>
            </a:extLst>
          </p:cNvPr>
          <p:cNvSpPr>
            <a:spLocks noGrp="1"/>
          </p:cNvSpPr>
          <p:nvPr>
            <p:ph type="pic" sz="quarter" idx="15" hasCustomPrompt="1"/>
          </p:nvPr>
        </p:nvSpPr>
        <p:spPr>
          <a:xfrm>
            <a:off x="9250681" y="3812313"/>
            <a:ext cx="2103120" cy="199360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7" name="Picture Placeholder 8">
            <a:extLst>
              <a:ext uri="{FF2B5EF4-FFF2-40B4-BE49-F238E27FC236}">
                <a16:creationId xmlns:a16="http://schemas.microsoft.com/office/drawing/2014/main" id="{E09CCA1D-5417-4057-AA45-1A9A86D1224A}"/>
              </a:ext>
            </a:extLst>
          </p:cNvPr>
          <p:cNvSpPr>
            <a:spLocks noGrp="1"/>
          </p:cNvSpPr>
          <p:nvPr>
            <p:ph type="pic" sz="quarter" idx="16" hasCustomPrompt="1"/>
          </p:nvPr>
        </p:nvSpPr>
        <p:spPr>
          <a:xfrm>
            <a:off x="7147560" y="1818709"/>
            <a:ext cx="2103120" cy="199360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918057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1" name="Picture Placeholder 14">
            <a:extLst>
              <a:ext uri="{FF2B5EF4-FFF2-40B4-BE49-F238E27FC236}">
                <a16:creationId xmlns:a16="http://schemas.microsoft.com/office/drawing/2014/main" id="{CA4E47D4-0116-463D-837C-E076B1636C12}"/>
              </a:ext>
            </a:extLst>
          </p:cNvPr>
          <p:cNvSpPr>
            <a:spLocks noGrp="1"/>
          </p:cNvSpPr>
          <p:nvPr>
            <p:ph type="pic" sz="quarter" idx="13" hasCustomPrompt="1"/>
          </p:nvPr>
        </p:nvSpPr>
        <p:spPr>
          <a:xfrm>
            <a:off x="3784317" y="1920814"/>
            <a:ext cx="1822600" cy="2114216"/>
          </a:xfrm>
          <a:custGeom>
            <a:avLst/>
            <a:gdLst>
              <a:gd name="connsiteX0" fmla="*/ 911300 w 1822600"/>
              <a:gd name="connsiteY0" fmla="*/ 0 h 2114216"/>
              <a:gd name="connsiteX1" fmla="*/ 1822600 w 1822600"/>
              <a:gd name="connsiteY1" fmla="*/ 455650 h 2114216"/>
              <a:gd name="connsiteX2" fmla="*/ 1822600 w 1822600"/>
              <a:gd name="connsiteY2" fmla="*/ 1658566 h 2114216"/>
              <a:gd name="connsiteX3" fmla="*/ 911300 w 1822600"/>
              <a:gd name="connsiteY3" fmla="*/ 2114216 h 2114216"/>
              <a:gd name="connsiteX4" fmla="*/ 0 w 1822600"/>
              <a:gd name="connsiteY4" fmla="*/ 1658566 h 2114216"/>
              <a:gd name="connsiteX5" fmla="*/ 0 w 1822600"/>
              <a:gd name="connsiteY5" fmla="*/ 455650 h 211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2600" h="2114216">
                <a:moveTo>
                  <a:pt x="911300" y="0"/>
                </a:moveTo>
                <a:lnTo>
                  <a:pt x="1822600" y="455650"/>
                </a:lnTo>
                <a:lnTo>
                  <a:pt x="1822600" y="1658566"/>
                </a:lnTo>
                <a:lnTo>
                  <a:pt x="911300" y="2114216"/>
                </a:lnTo>
                <a:lnTo>
                  <a:pt x="0" y="1658566"/>
                </a:lnTo>
                <a:lnTo>
                  <a:pt x="0" y="45565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5">
            <a:extLst>
              <a:ext uri="{FF2B5EF4-FFF2-40B4-BE49-F238E27FC236}">
                <a16:creationId xmlns:a16="http://schemas.microsoft.com/office/drawing/2014/main" id="{A44FD0A9-7C71-4E6D-BBAB-CEC296292FBD}"/>
              </a:ext>
            </a:extLst>
          </p:cNvPr>
          <p:cNvSpPr>
            <a:spLocks noGrp="1"/>
          </p:cNvSpPr>
          <p:nvPr>
            <p:ph type="pic" sz="quarter" idx="14" hasCustomPrompt="1"/>
          </p:nvPr>
        </p:nvSpPr>
        <p:spPr>
          <a:xfrm>
            <a:off x="6585083" y="1920814"/>
            <a:ext cx="1822600" cy="2114216"/>
          </a:xfrm>
          <a:custGeom>
            <a:avLst/>
            <a:gdLst>
              <a:gd name="connsiteX0" fmla="*/ 911300 w 1822600"/>
              <a:gd name="connsiteY0" fmla="*/ 0 h 2114216"/>
              <a:gd name="connsiteX1" fmla="*/ 1822600 w 1822600"/>
              <a:gd name="connsiteY1" fmla="*/ 455650 h 2114216"/>
              <a:gd name="connsiteX2" fmla="*/ 1822600 w 1822600"/>
              <a:gd name="connsiteY2" fmla="*/ 1658566 h 2114216"/>
              <a:gd name="connsiteX3" fmla="*/ 911300 w 1822600"/>
              <a:gd name="connsiteY3" fmla="*/ 2114216 h 2114216"/>
              <a:gd name="connsiteX4" fmla="*/ 0 w 1822600"/>
              <a:gd name="connsiteY4" fmla="*/ 1658566 h 2114216"/>
              <a:gd name="connsiteX5" fmla="*/ 0 w 1822600"/>
              <a:gd name="connsiteY5" fmla="*/ 455650 h 211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2600" h="2114216">
                <a:moveTo>
                  <a:pt x="911300" y="0"/>
                </a:moveTo>
                <a:lnTo>
                  <a:pt x="1822600" y="455650"/>
                </a:lnTo>
                <a:lnTo>
                  <a:pt x="1822600" y="1658566"/>
                </a:lnTo>
                <a:lnTo>
                  <a:pt x="911300" y="2114216"/>
                </a:lnTo>
                <a:lnTo>
                  <a:pt x="0" y="1658566"/>
                </a:lnTo>
                <a:lnTo>
                  <a:pt x="0" y="45565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Picture Placeholder 16">
            <a:extLst>
              <a:ext uri="{FF2B5EF4-FFF2-40B4-BE49-F238E27FC236}">
                <a16:creationId xmlns:a16="http://schemas.microsoft.com/office/drawing/2014/main" id="{EFE2C4FA-3BFC-4CA0-AB4C-1F41AAC2C1A7}"/>
              </a:ext>
            </a:extLst>
          </p:cNvPr>
          <p:cNvSpPr>
            <a:spLocks noGrp="1"/>
          </p:cNvSpPr>
          <p:nvPr>
            <p:ph type="pic" sz="quarter" idx="15" hasCustomPrompt="1"/>
          </p:nvPr>
        </p:nvSpPr>
        <p:spPr>
          <a:xfrm>
            <a:off x="9385848" y="1920814"/>
            <a:ext cx="1822600" cy="2114216"/>
          </a:xfrm>
          <a:custGeom>
            <a:avLst/>
            <a:gdLst>
              <a:gd name="connsiteX0" fmla="*/ 911300 w 1822600"/>
              <a:gd name="connsiteY0" fmla="*/ 0 h 2114216"/>
              <a:gd name="connsiteX1" fmla="*/ 1822600 w 1822600"/>
              <a:gd name="connsiteY1" fmla="*/ 455650 h 2114216"/>
              <a:gd name="connsiteX2" fmla="*/ 1822600 w 1822600"/>
              <a:gd name="connsiteY2" fmla="*/ 1658566 h 2114216"/>
              <a:gd name="connsiteX3" fmla="*/ 911300 w 1822600"/>
              <a:gd name="connsiteY3" fmla="*/ 2114216 h 2114216"/>
              <a:gd name="connsiteX4" fmla="*/ 0 w 1822600"/>
              <a:gd name="connsiteY4" fmla="*/ 1658566 h 2114216"/>
              <a:gd name="connsiteX5" fmla="*/ 0 w 1822600"/>
              <a:gd name="connsiteY5" fmla="*/ 455650 h 211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2600" h="2114216">
                <a:moveTo>
                  <a:pt x="911300" y="0"/>
                </a:moveTo>
                <a:lnTo>
                  <a:pt x="1822600" y="455650"/>
                </a:lnTo>
                <a:lnTo>
                  <a:pt x="1822600" y="1658566"/>
                </a:lnTo>
                <a:lnTo>
                  <a:pt x="911300" y="2114216"/>
                </a:lnTo>
                <a:lnTo>
                  <a:pt x="0" y="1658566"/>
                </a:lnTo>
                <a:lnTo>
                  <a:pt x="0" y="45565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9" name="Picture Placeholder 13">
            <a:extLst>
              <a:ext uri="{FF2B5EF4-FFF2-40B4-BE49-F238E27FC236}">
                <a16:creationId xmlns:a16="http://schemas.microsoft.com/office/drawing/2014/main" id="{5F47399D-A565-43D1-A6F2-1E2602D8DFFD}"/>
              </a:ext>
            </a:extLst>
          </p:cNvPr>
          <p:cNvSpPr>
            <a:spLocks noGrp="1"/>
          </p:cNvSpPr>
          <p:nvPr>
            <p:ph type="pic" sz="quarter" idx="12" hasCustomPrompt="1"/>
          </p:nvPr>
        </p:nvSpPr>
        <p:spPr>
          <a:xfrm>
            <a:off x="983551" y="1920814"/>
            <a:ext cx="1822600" cy="2114216"/>
          </a:xfrm>
          <a:custGeom>
            <a:avLst/>
            <a:gdLst>
              <a:gd name="connsiteX0" fmla="*/ 911300 w 1822600"/>
              <a:gd name="connsiteY0" fmla="*/ 0 h 2114216"/>
              <a:gd name="connsiteX1" fmla="*/ 1822600 w 1822600"/>
              <a:gd name="connsiteY1" fmla="*/ 455650 h 2114216"/>
              <a:gd name="connsiteX2" fmla="*/ 1822600 w 1822600"/>
              <a:gd name="connsiteY2" fmla="*/ 1658566 h 2114216"/>
              <a:gd name="connsiteX3" fmla="*/ 911300 w 1822600"/>
              <a:gd name="connsiteY3" fmla="*/ 2114216 h 2114216"/>
              <a:gd name="connsiteX4" fmla="*/ 0 w 1822600"/>
              <a:gd name="connsiteY4" fmla="*/ 1658566 h 2114216"/>
              <a:gd name="connsiteX5" fmla="*/ 0 w 1822600"/>
              <a:gd name="connsiteY5" fmla="*/ 455650 h 211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2600" h="2114216">
                <a:moveTo>
                  <a:pt x="911300" y="0"/>
                </a:moveTo>
                <a:lnTo>
                  <a:pt x="1822600" y="455650"/>
                </a:lnTo>
                <a:lnTo>
                  <a:pt x="1822600" y="1658566"/>
                </a:lnTo>
                <a:lnTo>
                  <a:pt x="911300" y="2114216"/>
                </a:lnTo>
                <a:lnTo>
                  <a:pt x="0" y="1658566"/>
                </a:lnTo>
                <a:lnTo>
                  <a:pt x="0" y="45565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796646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7" name="Picture Placeholder 8">
            <a:extLst>
              <a:ext uri="{FF2B5EF4-FFF2-40B4-BE49-F238E27FC236}">
                <a16:creationId xmlns:a16="http://schemas.microsoft.com/office/drawing/2014/main" id="{1FE5E849-C6C9-45B8-942F-B0DEF614ECC5}"/>
              </a:ext>
            </a:extLst>
          </p:cNvPr>
          <p:cNvSpPr>
            <a:spLocks noGrp="1"/>
          </p:cNvSpPr>
          <p:nvPr>
            <p:ph type="pic" sz="quarter" idx="12" hasCustomPrompt="1"/>
          </p:nvPr>
        </p:nvSpPr>
        <p:spPr>
          <a:xfrm>
            <a:off x="3887243" y="1929150"/>
            <a:ext cx="4417514" cy="2069461"/>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9403498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1" name="Picture Placeholder 8">
            <a:extLst>
              <a:ext uri="{FF2B5EF4-FFF2-40B4-BE49-F238E27FC236}">
                <a16:creationId xmlns:a16="http://schemas.microsoft.com/office/drawing/2014/main" id="{71960A61-EDAF-45BF-9982-998BB6D6229E}"/>
              </a:ext>
            </a:extLst>
          </p:cNvPr>
          <p:cNvSpPr>
            <a:spLocks noGrp="1"/>
          </p:cNvSpPr>
          <p:nvPr>
            <p:ph type="pic" sz="quarter" idx="12" hasCustomPrompt="1"/>
          </p:nvPr>
        </p:nvSpPr>
        <p:spPr>
          <a:xfrm>
            <a:off x="838200" y="1818708"/>
            <a:ext cx="3051628" cy="275329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8">
            <a:extLst>
              <a:ext uri="{FF2B5EF4-FFF2-40B4-BE49-F238E27FC236}">
                <a16:creationId xmlns:a16="http://schemas.microsoft.com/office/drawing/2014/main" id="{EE038A6A-FE88-4452-B9DC-A8EAB018022B}"/>
              </a:ext>
            </a:extLst>
          </p:cNvPr>
          <p:cNvSpPr>
            <a:spLocks noGrp="1"/>
          </p:cNvSpPr>
          <p:nvPr>
            <p:ph type="pic" sz="quarter" idx="13" hasCustomPrompt="1"/>
          </p:nvPr>
        </p:nvSpPr>
        <p:spPr>
          <a:xfrm>
            <a:off x="4570186" y="1818708"/>
            <a:ext cx="3051628" cy="275329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8">
            <a:extLst>
              <a:ext uri="{FF2B5EF4-FFF2-40B4-BE49-F238E27FC236}">
                <a16:creationId xmlns:a16="http://schemas.microsoft.com/office/drawing/2014/main" id="{E942506D-2C53-405A-8D7E-0C33962C36B6}"/>
              </a:ext>
            </a:extLst>
          </p:cNvPr>
          <p:cNvSpPr>
            <a:spLocks noGrp="1"/>
          </p:cNvSpPr>
          <p:nvPr>
            <p:ph type="pic" sz="quarter" idx="14" hasCustomPrompt="1"/>
          </p:nvPr>
        </p:nvSpPr>
        <p:spPr>
          <a:xfrm>
            <a:off x="8302170" y="1818708"/>
            <a:ext cx="3051628" cy="275329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793729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4" name="Rectangle 3">
            <a:extLst>
              <a:ext uri="{FF2B5EF4-FFF2-40B4-BE49-F238E27FC236}">
                <a16:creationId xmlns:a16="http://schemas.microsoft.com/office/drawing/2014/main" id="{89F36D21-69AB-40F8-96FE-B0E1A7A8758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7" name="Picture Placeholder 2">
            <a:extLst>
              <a:ext uri="{FF2B5EF4-FFF2-40B4-BE49-F238E27FC236}">
                <a16:creationId xmlns:a16="http://schemas.microsoft.com/office/drawing/2014/main" id="{9C99A441-0B7A-4E76-BC02-AE7D422B811A}"/>
              </a:ext>
            </a:extLst>
          </p:cNvPr>
          <p:cNvSpPr>
            <a:spLocks noGrp="1"/>
          </p:cNvSpPr>
          <p:nvPr>
            <p:ph type="pic" sz="quarter" idx="12"/>
          </p:nvPr>
        </p:nvSpPr>
        <p:spPr>
          <a:xfrm>
            <a:off x="8125430" y="2766350"/>
            <a:ext cx="1365810" cy="1365810"/>
          </a:xfrm>
          <a:prstGeom prst="ellipse">
            <a:avLst/>
          </a:prstGeom>
        </p:spPr>
        <p:txBody>
          <a:bodyPr anchor="ctr">
            <a:normAutofit/>
          </a:bodyPr>
          <a:lstStyle>
            <a:lvl1pPr marL="0" indent="0" algn="ctr">
              <a:buNone/>
              <a:defRPr sz="1200"/>
            </a:lvl1pPr>
          </a:lstStyle>
          <a:p>
            <a:endParaRPr lang="en-US" dirty="0"/>
          </a:p>
        </p:txBody>
      </p:sp>
      <p:sp>
        <p:nvSpPr>
          <p:cNvPr id="10" name="Picture Placeholder 2">
            <a:extLst>
              <a:ext uri="{FF2B5EF4-FFF2-40B4-BE49-F238E27FC236}">
                <a16:creationId xmlns:a16="http://schemas.microsoft.com/office/drawing/2014/main" id="{2092E4D5-6845-4EE3-9C37-A8F8CCE6B639}"/>
              </a:ext>
            </a:extLst>
          </p:cNvPr>
          <p:cNvSpPr>
            <a:spLocks noGrp="1"/>
          </p:cNvSpPr>
          <p:nvPr>
            <p:ph type="pic" sz="quarter" idx="13"/>
          </p:nvPr>
        </p:nvSpPr>
        <p:spPr>
          <a:xfrm>
            <a:off x="2720053" y="3796497"/>
            <a:ext cx="1365810" cy="1365810"/>
          </a:xfrm>
          <a:prstGeom prst="ellipse">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456570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6" name="Picture Placeholder 8">
            <a:extLst>
              <a:ext uri="{FF2B5EF4-FFF2-40B4-BE49-F238E27FC236}">
                <a16:creationId xmlns:a16="http://schemas.microsoft.com/office/drawing/2014/main" id="{10025CD0-655F-4122-B786-CE3E3C510CDC}"/>
              </a:ext>
            </a:extLst>
          </p:cNvPr>
          <p:cNvSpPr>
            <a:spLocks noGrp="1"/>
          </p:cNvSpPr>
          <p:nvPr>
            <p:ph type="pic" sz="quarter" idx="12" hasCustomPrompt="1"/>
          </p:nvPr>
        </p:nvSpPr>
        <p:spPr>
          <a:xfrm>
            <a:off x="1676399" y="1818709"/>
            <a:ext cx="2772228" cy="2709748"/>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7" name="Picture Placeholder 8">
            <a:extLst>
              <a:ext uri="{FF2B5EF4-FFF2-40B4-BE49-F238E27FC236}">
                <a16:creationId xmlns:a16="http://schemas.microsoft.com/office/drawing/2014/main" id="{735D7FA2-0725-49F2-B9FB-B46B3EC222B7}"/>
              </a:ext>
            </a:extLst>
          </p:cNvPr>
          <p:cNvSpPr>
            <a:spLocks noGrp="1"/>
          </p:cNvSpPr>
          <p:nvPr>
            <p:ph type="pic" sz="quarter" idx="13" hasCustomPrompt="1"/>
          </p:nvPr>
        </p:nvSpPr>
        <p:spPr>
          <a:xfrm>
            <a:off x="4709886" y="1818709"/>
            <a:ext cx="2772228" cy="2709748"/>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8">
            <a:extLst>
              <a:ext uri="{FF2B5EF4-FFF2-40B4-BE49-F238E27FC236}">
                <a16:creationId xmlns:a16="http://schemas.microsoft.com/office/drawing/2014/main" id="{E65980CB-508C-4BF6-8872-8181BA9E6E8C}"/>
              </a:ext>
            </a:extLst>
          </p:cNvPr>
          <p:cNvSpPr>
            <a:spLocks noGrp="1"/>
          </p:cNvSpPr>
          <p:nvPr>
            <p:ph type="pic" sz="quarter" idx="14" hasCustomPrompt="1"/>
          </p:nvPr>
        </p:nvSpPr>
        <p:spPr>
          <a:xfrm>
            <a:off x="7743374" y="1818709"/>
            <a:ext cx="2772228" cy="2709748"/>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588430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0" name="Picture Placeholder 9">
            <a:extLst>
              <a:ext uri="{FF2B5EF4-FFF2-40B4-BE49-F238E27FC236}">
                <a16:creationId xmlns:a16="http://schemas.microsoft.com/office/drawing/2014/main" id="{8161B4B0-29FB-4710-88AC-A0391149C5AB}"/>
              </a:ext>
            </a:extLst>
          </p:cNvPr>
          <p:cNvSpPr>
            <a:spLocks noGrp="1"/>
          </p:cNvSpPr>
          <p:nvPr>
            <p:ph type="pic" sz="quarter" idx="12" hasCustomPrompt="1"/>
          </p:nvPr>
        </p:nvSpPr>
        <p:spPr>
          <a:xfrm>
            <a:off x="6613069" y="4009039"/>
            <a:ext cx="4740491" cy="1600937"/>
          </a:xfrm>
          <a:custGeom>
            <a:avLst/>
            <a:gdLst>
              <a:gd name="connsiteX0" fmla="*/ 0 w 4740491"/>
              <a:gd name="connsiteY0" fmla="*/ 0 h 1600937"/>
              <a:gd name="connsiteX1" fmla="*/ 4740491 w 4740491"/>
              <a:gd name="connsiteY1" fmla="*/ 0 h 1600937"/>
              <a:gd name="connsiteX2" fmla="*/ 4740491 w 4740491"/>
              <a:gd name="connsiteY2" fmla="*/ 1600937 h 1600937"/>
              <a:gd name="connsiteX3" fmla="*/ 0 w 4740491"/>
              <a:gd name="connsiteY3" fmla="*/ 1600937 h 1600937"/>
            </a:gdLst>
            <a:ahLst/>
            <a:cxnLst>
              <a:cxn ang="0">
                <a:pos x="connsiteX0" y="connsiteY0"/>
              </a:cxn>
              <a:cxn ang="0">
                <a:pos x="connsiteX1" y="connsiteY1"/>
              </a:cxn>
              <a:cxn ang="0">
                <a:pos x="connsiteX2" y="connsiteY2"/>
              </a:cxn>
              <a:cxn ang="0">
                <a:pos x="connsiteX3" y="connsiteY3"/>
              </a:cxn>
            </a:cxnLst>
            <a:rect l="l" t="t" r="r" b="b"/>
            <a:pathLst>
              <a:path w="4740491" h="1600937">
                <a:moveTo>
                  <a:pt x="0" y="0"/>
                </a:moveTo>
                <a:lnTo>
                  <a:pt x="4740491" y="0"/>
                </a:lnTo>
                <a:lnTo>
                  <a:pt x="4740491" y="1600937"/>
                </a:lnTo>
                <a:lnTo>
                  <a:pt x="0" y="160093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271508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2" name="Picture Placeholder 11">
            <a:extLst>
              <a:ext uri="{FF2B5EF4-FFF2-40B4-BE49-F238E27FC236}">
                <a16:creationId xmlns:a16="http://schemas.microsoft.com/office/drawing/2014/main" id="{AEDC59E6-3062-40AB-AE31-C5619A5A7C24}"/>
              </a:ext>
            </a:extLst>
          </p:cNvPr>
          <p:cNvSpPr>
            <a:spLocks noGrp="1"/>
          </p:cNvSpPr>
          <p:nvPr>
            <p:ph type="pic" sz="quarter" idx="12" hasCustomPrompt="1"/>
          </p:nvPr>
        </p:nvSpPr>
        <p:spPr>
          <a:xfrm>
            <a:off x="838200" y="1817552"/>
            <a:ext cx="3356429" cy="2259875"/>
          </a:xfrm>
          <a:custGeom>
            <a:avLst/>
            <a:gdLst>
              <a:gd name="connsiteX0" fmla="*/ 0 w 3356429"/>
              <a:gd name="connsiteY0" fmla="*/ 0 h 2259875"/>
              <a:gd name="connsiteX1" fmla="*/ 3356429 w 3356429"/>
              <a:gd name="connsiteY1" fmla="*/ 0 h 2259875"/>
              <a:gd name="connsiteX2" fmla="*/ 3356429 w 3356429"/>
              <a:gd name="connsiteY2" fmla="*/ 2259875 h 2259875"/>
              <a:gd name="connsiteX3" fmla="*/ 0 w 3356429"/>
              <a:gd name="connsiteY3" fmla="*/ 2259875 h 2259875"/>
            </a:gdLst>
            <a:ahLst/>
            <a:cxnLst>
              <a:cxn ang="0">
                <a:pos x="connsiteX0" y="connsiteY0"/>
              </a:cxn>
              <a:cxn ang="0">
                <a:pos x="connsiteX1" y="connsiteY1"/>
              </a:cxn>
              <a:cxn ang="0">
                <a:pos x="connsiteX2" y="connsiteY2"/>
              </a:cxn>
              <a:cxn ang="0">
                <a:pos x="connsiteX3" y="connsiteY3"/>
              </a:cxn>
            </a:cxnLst>
            <a:rect l="l" t="t" r="r" b="b"/>
            <a:pathLst>
              <a:path w="3356429" h="2259875">
                <a:moveTo>
                  <a:pt x="0" y="0"/>
                </a:moveTo>
                <a:lnTo>
                  <a:pt x="3356429" y="0"/>
                </a:lnTo>
                <a:lnTo>
                  <a:pt x="3356429" y="2259875"/>
                </a:lnTo>
                <a:lnTo>
                  <a:pt x="0" y="225987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969351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7" name="Picture Placeholder 8">
            <a:extLst>
              <a:ext uri="{FF2B5EF4-FFF2-40B4-BE49-F238E27FC236}">
                <a16:creationId xmlns:a16="http://schemas.microsoft.com/office/drawing/2014/main" id="{FDF1C43D-12C0-4D51-8D0C-638C002C8918}"/>
              </a:ext>
            </a:extLst>
          </p:cNvPr>
          <p:cNvSpPr>
            <a:spLocks noGrp="1"/>
          </p:cNvSpPr>
          <p:nvPr>
            <p:ph type="pic" sz="quarter" idx="12" hasCustomPrompt="1"/>
          </p:nvPr>
        </p:nvSpPr>
        <p:spPr>
          <a:xfrm>
            <a:off x="838201" y="1818709"/>
            <a:ext cx="6230256" cy="425352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086492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6" name="Picture Placeholder 8">
            <a:extLst>
              <a:ext uri="{FF2B5EF4-FFF2-40B4-BE49-F238E27FC236}">
                <a16:creationId xmlns:a16="http://schemas.microsoft.com/office/drawing/2014/main" id="{1C3FE72B-3561-4582-B20A-B43D4F0AB426}"/>
              </a:ext>
            </a:extLst>
          </p:cNvPr>
          <p:cNvSpPr>
            <a:spLocks noGrp="1"/>
          </p:cNvSpPr>
          <p:nvPr>
            <p:ph type="pic" sz="quarter" idx="15" hasCustomPrompt="1"/>
          </p:nvPr>
        </p:nvSpPr>
        <p:spPr>
          <a:xfrm>
            <a:off x="838202" y="1732261"/>
            <a:ext cx="5024438" cy="240506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1820001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l">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2805205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l">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lvl1pPr algn="l">
              <a:defRPr/>
            </a:lvl1pPr>
          </a:lstStyle>
          <a:p>
            <a:r>
              <a:rPr lang="en-US" dirty="0"/>
              <a:t>Click to edit Master title style</a:t>
            </a:r>
          </a:p>
        </p:txBody>
      </p:sp>
      <p:sp>
        <p:nvSpPr>
          <p:cNvPr id="7" name="Picture Placeholder 8">
            <a:extLst>
              <a:ext uri="{FF2B5EF4-FFF2-40B4-BE49-F238E27FC236}">
                <a16:creationId xmlns:a16="http://schemas.microsoft.com/office/drawing/2014/main" id="{B81EA0B4-2649-4A14-A12D-FD9EE0FD7E77}"/>
              </a:ext>
            </a:extLst>
          </p:cNvPr>
          <p:cNvSpPr>
            <a:spLocks noGrp="1"/>
          </p:cNvSpPr>
          <p:nvPr>
            <p:ph type="pic" sz="quarter" idx="12" hasCustomPrompt="1"/>
          </p:nvPr>
        </p:nvSpPr>
        <p:spPr>
          <a:xfrm>
            <a:off x="7300686" y="2030202"/>
            <a:ext cx="4053113" cy="377571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274132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l">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7" name="Picture Placeholder 8">
            <a:extLst>
              <a:ext uri="{FF2B5EF4-FFF2-40B4-BE49-F238E27FC236}">
                <a16:creationId xmlns:a16="http://schemas.microsoft.com/office/drawing/2014/main" id="{260E032C-1C73-4207-BA58-78E8FC94B579}"/>
              </a:ext>
            </a:extLst>
          </p:cNvPr>
          <p:cNvSpPr>
            <a:spLocks noGrp="1"/>
          </p:cNvSpPr>
          <p:nvPr>
            <p:ph type="pic" sz="quarter" idx="12" hasCustomPrompt="1"/>
          </p:nvPr>
        </p:nvSpPr>
        <p:spPr>
          <a:xfrm>
            <a:off x="6096001" y="1818710"/>
            <a:ext cx="5257799" cy="430192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915522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Tree>
    <p:extLst>
      <p:ext uri="{BB962C8B-B14F-4D97-AF65-F5344CB8AC3E}">
        <p14:creationId xmlns:p14="http://schemas.microsoft.com/office/powerpoint/2010/main" val="32766335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5" name="Picture Placeholder 8">
            <a:extLst>
              <a:ext uri="{FF2B5EF4-FFF2-40B4-BE49-F238E27FC236}">
                <a16:creationId xmlns:a16="http://schemas.microsoft.com/office/drawing/2014/main" id="{7B623BF5-6FD6-415C-AEF7-89379F3EE85F}"/>
              </a:ext>
            </a:extLst>
          </p:cNvPr>
          <p:cNvSpPr>
            <a:spLocks noGrp="1"/>
          </p:cNvSpPr>
          <p:nvPr>
            <p:ph type="pic" sz="quarter" idx="12" hasCustomPrompt="1"/>
          </p:nvPr>
        </p:nvSpPr>
        <p:spPr>
          <a:xfrm>
            <a:off x="0" y="0"/>
            <a:ext cx="4731657" cy="685799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8521431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5" name="Picture Placeholder 8">
            <a:extLst>
              <a:ext uri="{FF2B5EF4-FFF2-40B4-BE49-F238E27FC236}">
                <a16:creationId xmlns:a16="http://schemas.microsoft.com/office/drawing/2014/main" id="{1018B17B-7439-4581-AC59-48B4ECB2B532}"/>
              </a:ext>
            </a:extLst>
          </p:cNvPr>
          <p:cNvSpPr>
            <a:spLocks noGrp="1"/>
          </p:cNvSpPr>
          <p:nvPr>
            <p:ph type="pic" sz="quarter" idx="12" hasCustomPrompt="1"/>
          </p:nvPr>
        </p:nvSpPr>
        <p:spPr>
          <a:xfrm>
            <a:off x="838200" y="910590"/>
            <a:ext cx="5257800" cy="477257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4235454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C411D86D-6464-4193-B9C7-01E2210AF2C2}"/>
              </a:ext>
            </a:extLst>
          </p:cNvPr>
          <p:cNvSpPr>
            <a:spLocks noGrp="1"/>
          </p:cNvSpPr>
          <p:nvPr>
            <p:ph type="pic" sz="quarter" idx="10" hasCustomPrompt="1"/>
          </p:nvPr>
        </p:nvSpPr>
        <p:spPr>
          <a:xfrm>
            <a:off x="0" y="0"/>
            <a:ext cx="12192000" cy="685800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3699287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5808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8">
            <a:extLst>
              <a:ext uri="{FF2B5EF4-FFF2-40B4-BE49-F238E27FC236}">
                <a16:creationId xmlns:a16="http://schemas.microsoft.com/office/drawing/2014/main" id="{F038BA1D-E59F-4659-9994-7D828AEFE02D}"/>
              </a:ext>
            </a:extLst>
          </p:cNvPr>
          <p:cNvSpPr>
            <a:spLocks noGrp="1"/>
          </p:cNvSpPr>
          <p:nvPr>
            <p:ph type="pic" sz="quarter" idx="12" hasCustomPrompt="1"/>
          </p:nvPr>
        </p:nvSpPr>
        <p:spPr>
          <a:xfrm>
            <a:off x="341086" y="341082"/>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8">
            <a:extLst>
              <a:ext uri="{FF2B5EF4-FFF2-40B4-BE49-F238E27FC236}">
                <a16:creationId xmlns:a16="http://schemas.microsoft.com/office/drawing/2014/main" id="{80A341C4-C13F-4F5D-9C21-3D41F00B5952}"/>
              </a:ext>
            </a:extLst>
          </p:cNvPr>
          <p:cNvSpPr>
            <a:spLocks noGrp="1"/>
          </p:cNvSpPr>
          <p:nvPr>
            <p:ph type="pic" sz="quarter" idx="13" hasCustomPrompt="1"/>
          </p:nvPr>
        </p:nvSpPr>
        <p:spPr>
          <a:xfrm>
            <a:off x="341086" y="2551791"/>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8">
            <a:extLst>
              <a:ext uri="{FF2B5EF4-FFF2-40B4-BE49-F238E27FC236}">
                <a16:creationId xmlns:a16="http://schemas.microsoft.com/office/drawing/2014/main" id="{998F54CC-6557-4CE2-A145-B66392996669}"/>
              </a:ext>
            </a:extLst>
          </p:cNvPr>
          <p:cNvSpPr>
            <a:spLocks noGrp="1"/>
          </p:cNvSpPr>
          <p:nvPr>
            <p:ph type="pic" sz="quarter" idx="14" hasCustomPrompt="1"/>
          </p:nvPr>
        </p:nvSpPr>
        <p:spPr>
          <a:xfrm>
            <a:off x="8973457" y="341082"/>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8">
            <a:extLst>
              <a:ext uri="{FF2B5EF4-FFF2-40B4-BE49-F238E27FC236}">
                <a16:creationId xmlns:a16="http://schemas.microsoft.com/office/drawing/2014/main" id="{12ED2DF5-86EF-43CE-AD71-6F5C5CB7F275}"/>
              </a:ext>
            </a:extLst>
          </p:cNvPr>
          <p:cNvSpPr>
            <a:spLocks noGrp="1"/>
          </p:cNvSpPr>
          <p:nvPr>
            <p:ph type="pic" sz="quarter" idx="15" hasCustomPrompt="1"/>
          </p:nvPr>
        </p:nvSpPr>
        <p:spPr>
          <a:xfrm>
            <a:off x="8973457" y="2551791"/>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8">
            <a:extLst>
              <a:ext uri="{FF2B5EF4-FFF2-40B4-BE49-F238E27FC236}">
                <a16:creationId xmlns:a16="http://schemas.microsoft.com/office/drawing/2014/main" id="{77C83BB2-3A3C-4B8D-9B03-751EB6D1AD46}"/>
              </a:ext>
            </a:extLst>
          </p:cNvPr>
          <p:cNvSpPr>
            <a:spLocks noGrp="1"/>
          </p:cNvSpPr>
          <p:nvPr>
            <p:ph type="pic" sz="quarter" idx="16" hasCustomPrompt="1"/>
          </p:nvPr>
        </p:nvSpPr>
        <p:spPr>
          <a:xfrm>
            <a:off x="6096000" y="341082"/>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7" name="Picture Placeholder 8">
            <a:extLst>
              <a:ext uri="{FF2B5EF4-FFF2-40B4-BE49-F238E27FC236}">
                <a16:creationId xmlns:a16="http://schemas.microsoft.com/office/drawing/2014/main" id="{84A897C2-7B01-4D29-86D5-80DB823D04FB}"/>
              </a:ext>
            </a:extLst>
          </p:cNvPr>
          <p:cNvSpPr>
            <a:spLocks noGrp="1"/>
          </p:cNvSpPr>
          <p:nvPr>
            <p:ph type="pic" sz="quarter" idx="17" hasCustomPrompt="1"/>
          </p:nvPr>
        </p:nvSpPr>
        <p:spPr>
          <a:xfrm>
            <a:off x="6096000" y="2551791"/>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8" name="Picture Placeholder 8">
            <a:extLst>
              <a:ext uri="{FF2B5EF4-FFF2-40B4-BE49-F238E27FC236}">
                <a16:creationId xmlns:a16="http://schemas.microsoft.com/office/drawing/2014/main" id="{D3109460-E342-4936-A780-C53B601E6098}"/>
              </a:ext>
            </a:extLst>
          </p:cNvPr>
          <p:cNvSpPr>
            <a:spLocks noGrp="1"/>
          </p:cNvSpPr>
          <p:nvPr>
            <p:ph type="pic" sz="quarter" idx="18" hasCustomPrompt="1"/>
          </p:nvPr>
        </p:nvSpPr>
        <p:spPr>
          <a:xfrm>
            <a:off x="3218543" y="341082"/>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Picture Placeholder 8">
            <a:extLst>
              <a:ext uri="{FF2B5EF4-FFF2-40B4-BE49-F238E27FC236}">
                <a16:creationId xmlns:a16="http://schemas.microsoft.com/office/drawing/2014/main" id="{175485AB-68AD-458F-9546-4F2FA024AE8E}"/>
              </a:ext>
            </a:extLst>
          </p:cNvPr>
          <p:cNvSpPr>
            <a:spLocks noGrp="1"/>
          </p:cNvSpPr>
          <p:nvPr>
            <p:ph type="pic" sz="quarter" idx="19" hasCustomPrompt="1"/>
          </p:nvPr>
        </p:nvSpPr>
        <p:spPr>
          <a:xfrm>
            <a:off x="3218543" y="2551791"/>
            <a:ext cx="2877457" cy="2210709"/>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8852267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62C26D08-1189-4AA5-AA5E-E94238C83BC5}"/>
              </a:ext>
            </a:extLst>
          </p:cNvPr>
          <p:cNvSpPr>
            <a:spLocks noGrp="1"/>
          </p:cNvSpPr>
          <p:nvPr>
            <p:ph type="pic" sz="quarter" idx="10" hasCustomPrompt="1"/>
          </p:nvPr>
        </p:nvSpPr>
        <p:spPr>
          <a:xfrm>
            <a:off x="341086" y="341083"/>
            <a:ext cx="3868964" cy="4459518"/>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8">
            <a:extLst>
              <a:ext uri="{FF2B5EF4-FFF2-40B4-BE49-F238E27FC236}">
                <a16:creationId xmlns:a16="http://schemas.microsoft.com/office/drawing/2014/main" id="{CB932F56-8D8F-4EED-B2C5-2EB89F0AB9CA}"/>
              </a:ext>
            </a:extLst>
          </p:cNvPr>
          <p:cNvSpPr>
            <a:spLocks noGrp="1"/>
          </p:cNvSpPr>
          <p:nvPr>
            <p:ph type="pic" sz="quarter" idx="11" hasCustomPrompt="1"/>
          </p:nvPr>
        </p:nvSpPr>
        <p:spPr>
          <a:xfrm>
            <a:off x="7981950" y="341083"/>
            <a:ext cx="3868964" cy="3214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91A01AE5-ABB1-4E9D-BD8C-F663CD5B0700}"/>
              </a:ext>
            </a:extLst>
          </p:cNvPr>
          <p:cNvSpPr>
            <a:spLocks noGrp="1"/>
          </p:cNvSpPr>
          <p:nvPr>
            <p:ph type="pic" sz="quarter" idx="12" hasCustomPrompt="1"/>
          </p:nvPr>
        </p:nvSpPr>
        <p:spPr>
          <a:xfrm>
            <a:off x="4210050" y="341083"/>
            <a:ext cx="3771900" cy="6175833"/>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966962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6" name="Picture Placeholder 8">
            <a:extLst>
              <a:ext uri="{FF2B5EF4-FFF2-40B4-BE49-F238E27FC236}">
                <a16:creationId xmlns:a16="http://schemas.microsoft.com/office/drawing/2014/main" id="{E1836B92-3C0E-4920-A26C-CBC15C4F9921}"/>
              </a:ext>
            </a:extLst>
          </p:cNvPr>
          <p:cNvSpPr>
            <a:spLocks noGrp="1"/>
          </p:cNvSpPr>
          <p:nvPr>
            <p:ph type="pic" sz="quarter" idx="15" hasCustomPrompt="1"/>
          </p:nvPr>
        </p:nvSpPr>
        <p:spPr>
          <a:xfrm>
            <a:off x="5457220" y="1899778"/>
            <a:ext cx="5881013" cy="189525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7778753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6C7B97E2-E8EA-4352-8DBD-92761B204EF6}"/>
              </a:ext>
            </a:extLst>
          </p:cNvPr>
          <p:cNvSpPr>
            <a:spLocks noGrp="1"/>
          </p:cNvSpPr>
          <p:nvPr>
            <p:ph type="pic" sz="quarter" idx="10" hasCustomPrompt="1"/>
          </p:nvPr>
        </p:nvSpPr>
        <p:spPr>
          <a:xfrm>
            <a:off x="341086" y="341082"/>
            <a:ext cx="6269264" cy="6175831"/>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8">
            <a:extLst>
              <a:ext uri="{FF2B5EF4-FFF2-40B4-BE49-F238E27FC236}">
                <a16:creationId xmlns:a16="http://schemas.microsoft.com/office/drawing/2014/main" id="{771E825E-328F-457C-9C46-27C4BCA2D689}"/>
              </a:ext>
            </a:extLst>
          </p:cNvPr>
          <p:cNvSpPr>
            <a:spLocks noGrp="1"/>
          </p:cNvSpPr>
          <p:nvPr>
            <p:ph type="pic" sz="quarter" idx="11" hasCustomPrompt="1"/>
          </p:nvPr>
        </p:nvSpPr>
        <p:spPr>
          <a:xfrm>
            <a:off x="6610350" y="341082"/>
            <a:ext cx="5240564" cy="3087911"/>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474C3059-443A-49A8-84FA-C6E1A5F5855C}"/>
              </a:ext>
            </a:extLst>
          </p:cNvPr>
          <p:cNvSpPr>
            <a:spLocks noGrp="1"/>
          </p:cNvSpPr>
          <p:nvPr>
            <p:ph type="pic" sz="quarter" idx="12" hasCustomPrompt="1"/>
          </p:nvPr>
        </p:nvSpPr>
        <p:spPr>
          <a:xfrm>
            <a:off x="6610350" y="3429002"/>
            <a:ext cx="5240564" cy="3087911"/>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7736514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8">
            <a:extLst>
              <a:ext uri="{FF2B5EF4-FFF2-40B4-BE49-F238E27FC236}">
                <a16:creationId xmlns:a16="http://schemas.microsoft.com/office/drawing/2014/main" id="{D204A569-28F7-4F79-A172-80CAC14FEA1D}"/>
              </a:ext>
            </a:extLst>
          </p:cNvPr>
          <p:cNvSpPr>
            <a:spLocks noGrp="1"/>
          </p:cNvSpPr>
          <p:nvPr>
            <p:ph type="pic" sz="quarter" idx="10" hasCustomPrompt="1"/>
          </p:nvPr>
        </p:nvSpPr>
        <p:spPr>
          <a:xfrm>
            <a:off x="341086" y="341083"/>
            <a:ext cx="3836608" cy="3087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8">
            <a:extLst>
              <a:ext uri="{FF2B5EF4-FFF2-40B4-BE49-F238E27FC236}">
                <a16:creationId xmlns:a16="http://schemas.microsoft.com/office/drawing/2014/main" id="{7B7040C1-8260-4E46-8125-6803801F67E1}"/>
              </a:ext>
            </a:extLst>
          </p:cNvPr>
          <p:cNvSpPr>
            <a:spLocks noGrp="1"/>
          </p:cNvSpPr>
          <p:nvPr>
            <p:ph type="pic" sz="quarter" idx="11" hasCustomPrompt="1"/>
          </p:nvPr>
        </p:nvSpPr>
        <p:spPr>
          <a:xfrm>
            <a:off x="4177695" y="341083"/>
            <a:ext cx="3836608" cy="3087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8">
            <a:extLst>
              <a:ext uri="{FF2B5EF4-FFF2-40B4-BE49-F238E27FC236}">
                <a16:creationId xmlns:a16="http://schemas.microsoft.com/office/drawing/2014/main" id="{99CB4EB8-5650-4E65-8046-3B5899FBDE2B}"/>
              </a:ext>
            </a:extLst>
          </p:cNvPr>
          <p:cNvSpPr>
            <a:spLocks noGrp="1"/>
          </p:cNvSpPr>
          <p:nvPr>
            <p:ph type="pic" sz="quarter" idx="12" hasCustomPrompt="1"/>
          </p:nvPr>
        </p:nvSpPr>
        <p:spPr>
          <a:xfrm>
            <a:off x="8014305" y="341083"/>
            <a:ext cx="3836608" cy="3087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8">
            <a:extLst>
              <a:ext uri="{FF2B5EF4-FFF2-40B4-BE49-F238E27FC236}">
                <a16:creationId xmlns:a16="http://schemas.microsoft.com/office/drawing/2014/main" id="{BDBE91C6-0099-47DC-8612-4A2690656B6D}"/>
              </a:ext>
            </a:extLst>
          </p:cNvPr>
          <p:cNvSpPr>
            <a:spLocks noGrp="1"/>
          </p:cNvSpPr>
          <p:nvPr>
            <p:ph type="pic" sz="quarter" idx="13" hasCustomPrompt="1"/>
          </p:nvPr>
        </p:nvSpPr>
        <p:spPr>
          <a:xfrm>
            <a:off x="341086" y="3429000"/>
            <a:ext cx="3836608" cy="3087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8">
            <a:extLst>
              <a:ext uri="{FF2B5EF4-FFF2-40B4-BE49-F238E27FC236}">
                <a16:creationId xmlns:a16="http://schemas.microsoft.com/office/drawing/2014/main" id="{55877CE2-459E-4EE0-AC78-22079139A646}"/>
              </a:ext>
            </a:extLst>
          </p:cNvPr>
          <p:cNvSpPr>
            <a:spLocks noGrp="1"/>
          </p:cNvSpPr>
          <p:nvPr>
            <p:ph type="pic" sz="quarter" idx="14" hasCustomPrompt="1"/>
          </p:nvPr>
        </p:nvSpPr>
        <p:spPr>
          <a:xfrm>
            <a:off x="4177695" y="3429000"/>
            <a:ext cx="3836608" cy="3087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8">
            <a:extLst>
              <a:ext uri="{FF2B5EF4-FFF2-40B4-BE49-F238E27FC236}">
                <a16:creationId xmlns:a16="http://schemas.microsoft.com/office/drawing/2014/main" id="{AE2AE03A-1425-4C17-B476-A1ECC6F7A282}"/>
              </a:ext>
            </a:extLst>
          </p:cNvPr>
          <p:cNvSpPr>
            <a:spLocks noGrp="1"/>
          </p:cNvSpPr>
          <p:nvPr>
            <p:ph type="pic" sz="quarter" idx="15" hasCustomPrompt="1"/>
          </p:nvPr>
        </p:nvSpPr>
        <p:spPr>
          <a:xfrm>
            <a:off x="8014305" y="3429000"/>
            <a:ext cx="3836608" cy="308791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304355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5383343D-9004-40CA-858D-AA7A14E6CDD1}"/>
              </a:ext>
            </a:extLst>
          </p:cNvPr>
          <p:cNvSpPr>
            <a:spLocks noGrp="1"/>
          </p:cNvSpPr>
          <p:nvPr>
            <p:ph type="pic" sz="quarter" idx="10" hasCustomPrompt="1"/>
          </p:nvPr>
        </p:nvSpPr>
        <p:spPr>
          <a:xfrm>
            <a:off x="6836228" y="854247"/>
            <a:ext cx="4517572" cy="514950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3951396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0F62BB6A-8C7B-492E-92EA-39AE05105C51}"/>
              </a:ext>
            </a:extLst>
          </p:cNvPr>
          <p:cNvSpPr>
            <a:spLocks noGrp="1"/>
          </p:cNvSpPr>
          <p:nvPr>
            <p:ph type="pic" sz="quarter" idx="10" hasCustomPrompt="1"/>
          </p:nvPr>
        </p:nvSpPr>
        <p:spPr>
          <a:xfrm>
            <a:off x="7416552" y="854247"/>
            <a:ext cx="3937248" cy="514950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456030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4FCDFAEF-5952-4CA9-B55D-450374AA0CB6}"/>
              </a:ext>
            </a:extLst>
          </p:cNvPr>
          <p:cNvSpPr>
            <a:spLocks noGrp="1"/>
          </p:cNvSpPr>
          <p:nvPr>
            <p:ph type="pic" sz="quarter" idx="10" hasCustomPrompt="1"/>
          </p:nvPr>
        </p:nvSpPr>
        <p:spPr>
          <a:xfrm>
            <a:off x="0" y="2331720"/>
            <a:ext cx="5596128" cy="4526280"/>
          </a:xfrm>
          <a:custGeom>
            <a:avLst/>
            <a:gdLst>
              <a:gd name="connsiteX0" fmla="*/ 2943646 w 5596128"/>
              <a:gd name="connsiteY0" fmla="*/ 361 h 4526280"/>
              <a:gd name="connsiteX1" fmla="*/ 5424685 w 5596128"/>
              <a:gd name="connsiteY1" fmla="*/ 4334218 h 4526280"/>
              <a:gd name="connsiteX2" fmla="*/ 5369239 w 5596128"/>
              <a:gd name="connsiteY2" fmla="*/ 4526280 h 4526280"/>
              <a:gd name="connsiteX3" fmla="*/ 0 w 5596128"/>
              <a:gd name="connsiteY3" fmla="*/ 4526280 h 4526280"/>
              <a:gd name="connsiteX4" fmla="*/ 0 w 5596128"/>
              <a:gd name="connsiteY4" fmla="*/ 2641512 h 4526280"/>
              <a:gd name="connsiteX5" fmla="*/ 113321 w 5596128"/>
              <a:gd name="connsiteY5" fmla="*/ 2346992 h 4526280"/>
              <a:gd name="connsiteX6" fmla="*/ 2943646 w 5596128"/>
              <a:gd name="connsiteY6" fmla="*/ 361 h 4526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6128" h="4526280">
                <a:moveTo>
                  <a:pt x="2943646" y="361"/>
                </a:moveTo>
                <a:cubicBezTo>
                  <a:pt x="4609451" y="-28646"/>
                  <a:pt x="6114320" y="1694211"/>
                  <a:pt x="5424685" y="4334218"/>
                </a:cubicBezTo>
                <a:lnTo>
                  <a:pt x="5369239" y="4526280"/>
                </a:lnTo>
                <a:lnTo>
                  <a:pt x="0" y="4526280"/>
                </a:lnTo>
                <a:lnTo>
                  <a:pt x="0" y="2641512"/>
                </a:lnTo>
                <a:lnTo>
                  <a:pt x="113321" y="2346992"/>
                </a:lnTo>
                <a:cubicBezTo>
                  <a:pt x="782169" y="731386"/>
                  <a:pt x="1894808" y="18625"/>
                  <a:pt x="2943646" y="361"/>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6550280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3E1F9D5F-10CB-46AA-B14D-74DCA3E8B132}"/>
              </a:ext>
            </a:extLst>
          </p:cNvPr>
          <p:cNvSpPr>
            <a:spLocks noGrp="1"/>
          </p:cNvSpPr>
          <p:nvPr>
            <p:ph type="pic" sz="quarter" idx="10" hasCustomPrompt="1"/>
          </p:nvPr>
        </p:nvSpPr>
        <p:spPr>
          <a:xfrm>
            <a:off x="6596743" y="2334736"/>
            <a:ext cx="5595257" cy="4523264"/>
          </a:xfrm>
          <a:custGeom>
            <a:avLst/>
            <a:gdLst>
              <a:gd name="connsiteX0" fmla="*/ 2652068 w 5595257"/>
              <a:gd name="connsiteY0" fmla="*/ 361 h 4523264"/>
              <a:gd name="connsiteX1" fmla="*/ 5595257 w 5595257"/>
              <a:gd name="connsiteY1" fmla="*/ 2639754 h 4523264"/>
              <a:gd name="connsiteX2" fmla="*/ 5595257 w 5595257"/>
              <a:gd name="connsiteY2" fmla="*/ 4523264 h 4523264"/>
              <a:gd name="connsiteX3" fmla="*/ 226856 w 5595257"/>
              <a:gd name="connsiteY3" fmla="*/ 4523264 h 4523264"/>
              <a:gd name="connsiteX4" fmla="*/ 171417 w 5595257"/>
              <a:gd name="connsiteY4" fmla="*/ 4331330 h 4523264"/>
              <a:gd name="connsiteX5" fmla="*/ 2652068 w 5595257"/>
              <a:gd name="connsiteY5" fmla="*/ 361 h 4523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95257" h="4523264">
                <a:moveTo>
                  <a:pt x="2652068" y="361"/>
                </a:moveTo>
                <a:cubicBezTo>
                  <a:pt x="3762431" y="19687"/>
                  <a:pt x="4944309" y="817098"/>
                  <a:pt x="5595257" y="2639754"/>
                </a:cubicBezTo>
                <a:lnTo>
                  <a:pt x="5595257" y="4523264"/>
                </a:lnTo>
                <a:lnTo>
                  <a:pt x="226856" y="4523264"/>
                </a:lnTo>
                <a:lnTo>
                  <a:pt x="171417" y="4331330"/>
                </a:lnTo>
                <a:cubicBezTo>
                  <a:pt x="-518110" y="1693082"/>
                  <a:pt x="986525" y="-28626"/>
                  <a:pt x="2652068" y="361"/>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013853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1FF22C79-9BAC-4D69-AD84-E3EA387C6156}"/>
              </a:ext>
            </a:extLst>
          </p:cNvPr>
          <p:cNvSpPr>
            <a:spLocks noGrp="1"/>
          </p:cNvSpPr>
          <p:nvPr>
            <p:ph type="pic" sz="quarter" idx="10" hasCustomPrompt="1"/>
          </p:nvPr>
        </p:nvSpPr>
        <p:spPr>
          <a:xfrm>
            <a:off x="4230915" y="838200"/>
            <a:ext cx="7122886" cy="361768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0533092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D461BDF1-4D9E-4B01-BC68-CFF10B0EE0F4}"/>
              </a:ext>
            </a:extLst>
          </p:cNvPr>
          <p:cNvSpPr>
            <a:spLocks noGrp="1"/>
          </p:cNvSpPr>
          <p:nvPr>
            <p:ph type="pic" sz="quarter" idx="11" hasCustomPrompt="1"/>
          </p:nvPr>
        </p:nvSpPr>
        <p:spPr>
          <a:xfrm>
            <a:off x="7997372" y="0"/>
            <a:ext cx="4194628" cy="518160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8">
            <a:extLst>
              <a:ext uri="{FF2B5EF4-FFF2-40B4-BE49-F238E27FC236}">
                <a16:creationId xmlns:a16="http://schemas.microsoft.com/office/drawing/2014/main" id="{4D6BFE36-488E-4F5C-B3DB-560F5E652110}"/>
              </a:ext>
            </a:extLst>
          </p:cNvPr>
          <p:cNvSpPr>
            <a:spLocks noGrp="1"/>
          </p:cNvSpPr>
          <p:nvPr>
            <p:ph type="pic" sz="quarter" idx="12" hasCustomPrompt="1"/>
          </p:nvPr>
        </p:nvSpPr>
        <p:spPr>
          <a:xfrm>
            <a:off x="0" y="-2"/>
            <a:ext cx="7997370" cy="350638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5228522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D5FD3DBC-3546-4719-AA0A-93CB838582CB}"/>
              </a:ext>
            </a:extLst>
          </p:cNvPr>
          <p:cNvSpPr>
            <a:spLocks noGrp="1"/>
          </p:cNvSpPr>
          <p:nvPr>
            <p:ph type="pic" sz="quarter" idx="10" hasCustomPrompt="1"/>
          </p:nvPr>
        </p:nvSpPr>
        <p:spPr>
          <a:xfrm>
            <a:off x="341086" y="341083"/>
            <a:ext cx="11509828" cy="617583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4275929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5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D5FD3DBC-3546-4719-AA0A-93CB838582CB}"/>
              </a:ext>
            </a:extLst>
          </p:cNvPr>
          <p:cNvSpPr>
            <a:spLocks noGrp="1"/>
          </p:cNvSpPr>
          <p:nvPr>
            <p:ph type="pic" sz="quarter" idx="10" hasCustomPrompt="1"/>
          </p:nvPr>
        </p:nvSpPr>
        <p:spPr>
          <a:xfrm>
            <a:off x="341086" y="341083"/>
            <a:ext cx="3011714" cy="617583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3C60DAD9-64F5-47F4-A085-21A5BE9723C9}"/>
              </a:ext>
            </a:extLst>
          </p:cNvPr>
          <p:cNvSpPr>
            <a:spLocks noGrp="1"/>
          </p:cNvSpPr>
          <p:nvPr>
            <p:ph type="pic" sz="quarter" idx="11" hasCustomPrompt="1"/>
          </p:nvPr>
        </p:nvSpPr>
        <p:spPr>
          <a:xfrm>
            <a:off x="3352800" y="341083"/>
            <a:ext cx="3011714" cy="617583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8">
            <a:extLst>
              <a:ext uri="{FF2B5EF4-FFF2-40B4-BE49-F238E27FC236}">
                <a16:creationId xmlns:a16="http://schemas.microsoft.com/office/drawing/2014/main" id="{CDC0D433-31F6-4930-A6BC-61CBA539DD2F}"/>
              </a:ext>
            </a:extLst>
          </p:cNvPr>
          <p:cNvSpPr>
            <a:spLocks noGrp="1"/>
          </p:cNvSpPr>
          <p:nvPr>
            <p:ph type="pic" sz="quarter" idx="12" hasCustomPrompt="1"/>
          </p:nvPr>
        </p:nvSpPr>
        <p:spPr>
          <a:xfrm>
            <a:off x="6364514" y="341083"/>
            <a:ext cx="5486400" cy="2954567"/>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900643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7" name="Picture Placeholder 8">
            <a:extLst>
              <a:ext uri="{FF2B5EF4-FFF2-40B4-BE49-F238E27FC236}">
                <a16:creationId xmlns:a16="http://schemas.microsoft.com/office/drawing/2014/main" id="{F8DEEFBE-9083-4D8D-B8AB-2BAB47DE57A6}"/>
              </a:ext>
            </a:extLst>
          </p:cNvPr>
          <p:cNvSpPr>
            <a:spLocks noGrp="1"/>
          </p:cNvSpPr>
          <p:nvPr>
            <p:ph type="pic" sz="quarter" idx="12" hasCustomPrompt="1"/>
          </p:nvPr>
        </p:nvSpPr>
        <p:spPr>
          <a:xfrm>
            <a:off x="812008" y="1995676"/>
            <a:ext cx="2403720" cy="381024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1016100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D5FD3DBC-3546-4719-AA0A-93CB838582CB}"/>
              </a:ext>
            </a:extLst>
          </p:cNvPr>
          <p:cNvSpPr>
            <a:spLocks noGrp="1"/>
          </p:cNvSpPr>
          <p:nvPr>
            <p:ph type="pic" sz="quarter" idx="10" hasCustomPrompt="1"/>
          </p:nvPr>
        </p:nvSpPr>
        <p:spPr>
          <a:xfrm>
            <a:off x="6096000" y="341083"/>
            <a:ext cx="5754914" cy="617583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8">
            <a:extLst>
              <a:ext uri="{FF2B5EF4-FFF2-40B4-BE49-F238E27FC236}">
                <a16:creationId xmlns:a16="http://schemas.microsoft.com/office/drawing/2014/main" id="{7FC33440-4B4B-47BE-B54F-BE7E776A3B6A}"/>
              </a:ext>
            </a:extLst>
          </p:cNvPr>
          <p:cNvSpPr>
            <a:spLocks noGrp="1"/>
          </p:cNvSpPr>
          <p:nvPr>
            <p:ph type="pic" sz="quarter" idx="11" hasCustomPrompt="1"/>
          </p:nvPr>
        </p:nvSpPr>
        <p:spPr>
          <a:xfrm>
            <a:off x="341086" y="341083"/>
            <a:ext cx="2877457" cy="3087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8">
            <a:extLst>
              <a:ext uri="{FF2B5EF4-FFF2-40B4-BE49-F238E27FC236}">
                <a16:creationId xmlns:a16="http://schemas.microsoft.com/office/drawing/2014/main" id="{52F9EDBC-D53B-4C36-85DD-F325BBC8CC40}"/>
              </a:ext>
            </a:extLst>
          </p:cNvPr>
          <p:cNvSpPr>
            <a:spLocks noGrp="1"/>
          </p:cNvSpPr>
          <p:nvPr>
            <p:ph type="pic" sz="quarter" idx="12" hasCustomPrompt="1"/>
          </p:nvPr>
        </p:nvSpPr>
        <p:spPr>
          <a:xfrm>
            <a:off x="3218543" y="341083"/>
            <a:ext cx="2877457" cy="3087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8">
            <a:extLst>
              <a:ext uri="{FF2B5EF4-FFF2-40B4-BE49-F238E27FC236}">
                <a16:creationId xmlns:a16="http://schemas.microsoft.com/office/drawing/2014/main" id="{BB2FB9B2-6511-4EEC-8B0C-CB9F25399FAC}"/>
              </a:ext>
            </a:extLst>
          </p:cNvPr>
          <p:cNvSpPr>
            <a:spLocks noGrp="1"/>
          </p:cNvSpPr>
          <p:nvPr>
            <p:ph type="pic" sz="quarter" idx="13" hasCustomPrompt="1"/>
          </p:nvPr>
        </p:nvSpPr>
        <p:spPr>
          <a:xfrm>
            <a:off x="341086" y="3429001"/>
            <a:ext cx="2877457" cy="3087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8">
            <a:extLst>
              <a:ext uri="{FF2B5EF4-FFF2-40B4-BE49-F238E27FC236}">
                <a16:creationId xmlns:a16="http://schemas.microsoft.com/office/drawing/2014/main" id="{13A55F67-CE37-428F-AED4-E9D7ADDFEF9D}"/>
              </a:ext>
            </a:extLst>
          </p:cNvPr>
          <p:cNvSpPr>
            <a:spLocks noGrp="1"/>
          </p:cNvSpPr>
          <p:nvPr>
            <p:ph type="pic" sz="quarter" idx="14" hasCustomPrompt="1"/>
          </p:nvPr>
        </p:nvSpPr>
        <p:spPr>
          <a:xfrm>
            <a:off x="3218543" y="3429001"/>
            <a:ext cx="2877457" cy="3087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5872795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6_Section Head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1AD2A42-E68A-48A7-A3D4-28CEA1BE5CCD}"/>
              </a:ext>
            </a:extLst>
          </p:cNvPr>
          <p:cNvSpPr>
            <a:spLocks noGrp="1"/>
          </p:cNvSpPr>
          <p:nvPr>
            <p:ph type="pic" sz="quarter" idx="10" hasCustomPrompt="1"/>
          </p:nvPr>
        </p:nvSpPr>
        <p:spPr>
          <a:xfrm>
            <a:off x="7955090" y="838199"/>
            <a:ext cx="3392716" cy="3018184"/>
          </a:xfrm>
          <a:custGeom>
            <a:avLst/>
            <a:gdLst>
              <a:gd name="connsiteX0" fmla="*/ 0 w 3392716"/>
              <a:gd name="connsiteY0" fmla="*/ 0 h 3018184"/>
              <a:gd name="connsiteX1" fmla="*/ 3392716 w 3392716"/>
              <a:gd name="connsiteY1" fmla="*/ 0 h 3018184"/>
              <a:gd name="connsiteX2" fmla="*/ 3392716 w 3392716"/>
              <a:gd name="connsiteY2" fmla="*/ 3018184 h 3018184"/>
              <a:gd name="connsiteX3" fmla="*/ 0 w 3392716"/>
              <a:gd name="connsiteY3" fmla="*/ 3018184 h 3018184"/>
            </a:gdLst>
            <a:ahLst/>
            <a:cxnLst>
              <a:cxn ang="0">
                <a:pos x="connsiteX0" y="connsiteY0"/>
              </a:cxn>
              <a:cxn ang="0">
                <a:pos x="connsiteX1" y="connsiteY1"/>
              </a:cxn>
              <a:cxn ang="0">
                <a:pos x="connsiteX2" y="connsiteY2"/>
              </a:cxn>
              <a:cxn ang="0">
                <a:pos x="connsiteX3" y="connsiteY3"/>
              </a:cxn>
            </a:cxnLst>
            <a:rect l="l" t="t" r="r" b="b"/>
            <a:pathLst>
              <a:path w="3392716" h="3018184">
                <a:moveTo>
                  <a:pt x="0" y="0"/>
                </a:moveTo>
                <a:lnTo>
                  <a:pt x="3392716" y="0"/>
                </a:lnTo>
                <a:lnTo>
                  <a:pt x="3392716" y="3018184"/>
                </a:lnTo>
                <a:lnTo>
                  <a:pt x="0" y="301818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14">
            <a:extLst>
              <a:ext uri="{FF2B5EF4-FFF2-40B4-BE49-F238E27FC236}">
                <a16:creationId xmlns:a16="http://schemas.microsoft.com/office/drawing/2014/main" id="{D323EE88-5F52-4C99-9A00-1D2AAD17B290}"/>
              </a:ext>
            </a:extLst>
          </p:cNvPr>
          <p:cNvSpPr>
            <a:spLocks noGrp="1"/>
          </p:cNvSpPr>
          <p:nvPr>
            <p:ph type="pic" sz="quarter" idx="11" hasCustomPrompt="1"/>
          </p:nvPr>
        </p:nvSpPr>
        <p:spPr>
          <a:xfrm>
            <a:off x="838199" y="838199"/>
            <a:ext cx="3416105" cy="5181602"/>
          </a:xfrm>
          <a:custGeom>
            <a:avLst/>
            <a:gdLst>
              <a:gd name="connsiteX0" fmla="*/ 0 w 3416105"/>
              <a:gd name="connsiteY0" fmla="*/ 0 h 5181602"/>
              <a:gd name="connsiteX1" fmla="*/ 3416105 w 3416105"/>
              <a:gd name="connsiteY1" fmla="*/ 0 h 5181602"/>
              <a:gd name="connsiteX2" fmla="*/ 3416105 w 3416105"/>
              <a:gd name="connsiteY2" fmla="*/ 5181602 h 5181602"/>
              <a:gd name="connsiteX3" fmla="*/ 0 w 3416105"/>
              <a:gd name="connsiteY3" fmla="*/ 5181602 h 5181602"/>
            </a:gdLst>
            <a:ahLst/>
            <a:cxnLst>
              <a:cxn ang="0">
                <a:pos x="connsiteX0" y="connsiteY0"/>
              </a:cxn>
              <a:cxn ang="0">
                <a:pos x="connsiteX1" y="connsiteY1"/>
              </a:cxn>
              <a:cxn ang="0">
                <a:pos x="connsiteX2" y="connsiteY2"/>
              </a:cxn>
              <a:cxn ang="0">
                <a:pos x="connsiteX3" y="connsiteY3"/>
              </a:cxn>
            </a:cxnLst>
            <a:rect l="l" t="t" r="r" b="b"/>
            <a:pathLst>
              <a:path w="3416105" h="5181602">
                <a:moveTo>
                  <a:pt x="0" y="0"/>
                </a:moveTo>
                <a:lnTo>
                  <a:pt x="3416105" y="0"/>
                </a:lnTo>
                <a:lnTo>
                  <a:pt x="3416105" y="5181602"/>
                </a:lnTo>
                <a:lnTo>
                  <a:pt x="0" y="518160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15">
            <a:extLst>
              <a:ext uri="{FF2B5EF4-FFF2-40B4-BE49-F238E27FC236}">
                <a16:creationId xmlns:a16="http://schemas.microsoft.com/office/drawing/2014/main" id="{2DADB664-F9E0-4945-BAFA-C63BB9AD1E40}"/>
              </a:ext>
            </a:extLst>
          </p:cNvPr>
          <p:cNvSpPr>
            <a:spLocks noGrp="1"/>
          </p:cNvSpPr>
          <p:nvPr>
            <p:ph type="pic" sz="quarter" idx="12" hasCustomPrompt="1"/>
          </p:nvPr>
        </p:nvSpPr>
        <p:spPr>
          <a:xfrm>
            <a:off x="4408338" y="838199"/>
            <a:ext cx="3392716" cy="3018184"/>
          </a:xfrm>
          <a:custGeom>
            <a:avLst/>
            <a:gdLst>
              <a:gd name="connsiteX0" fmla="*/ 0 w 3392716"/>
              <a:gd name="connsiteY0" fmla="*/ 0 h 3018184"/>
              <a:gd name="connsiteX1" fmla="*/ 3392716 w 3392716"/>
              <a:gd name="connsiteY1" fmla="*/ 0 h 3018184"/>
              <a:gd name="connsiteX2" fmla="*/ 3392716 w 3392716"/>
              <a:gd name="connsiteY2" fmla="*/ 3018184 h 3018184"/>
              <a:gd name="connsiteX3" fmla="*/ 0 w 3392716"/>
              <a:gd name="connsiteY3" fmla="*/ 3018184 h 3018184"/>
            </a:gdLst>
            <a:ahLst/>
            <a:cxnLst>
              <a:cxn ang="0">
                <a:pos x="connsiteX0" y="connsiteY0"/>
              </a:cxn>
              <a:cxn ang="0">
                <a:pos x="connsiteX1" y="connsiteY1"/>
              </a:cxn>
              <a:cxn ang="0">
                <a:pos x="connsiteX2" y="connsiteY2"/>
              </a:cxn>
              <a:cxn ang="0">
                <a:pos x="connsiteX3" y="connsiteY3"/>
              </a:cxn>
            </a:cxnLst>
            <a:rect l="l" t="t" r="r" b="b"/>
            <a:pathLst>
              <a:path w="3392716" h="3018184">
                <a:moveTo>
                  <a:pt x="0" y="0"/>
                </a:moveTo>
                <a:lnTo>
                  <a:pt x="3392716" y="0"/>
                </a:lnTo>
                <a:lnTo>
                  <a:pt x="3392716" y="3018184"/>
                </a:lnTo>
                <a:lnTo>
                  <a:pt x="0" y="301818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8">
            <a:extLst>
              <a:ext uri="{FF2B5EF4-FFF2-40B4-BE49-F238E27FC236}">
                <a16:creationId xmlns:a16="http://schemas.microsoft.com/office/drawing/2014/main" id="{BB2FB9B2-6511-4EEC-8B0C-CB9F25399FAC}"/>
              </a:ext>
            </a:extLst>
          </p:cNvPr>
          <p:cNvSpPr>
            <a:spLocks noGrp="1"/>
          </p:cNvSpPr>
          <p:nvPr>
            <p:ph type="pic" sz="quarter" idx="13" hasCustomPrompt="1"/>
          </p:nvPr>
        </p:nvSpPr>
        <p:spPr>
          <a:xfrm>
            <a:off x="682172" y="9089573"/>
            <a:ext cx="2877457" cy="3087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8">
            <a:extLst>
              <a:ext uri="{FF2B5EF4-FFF2-40B4-BE49-F238E27FC236}">
                <a16:creationId xmlns:a16="http://schemas.microsoft.com/office/drawing/2014/main" id="{13A55F67-CE37-428F-AED4-E9D7ADDFEF9D}"/>
              </a:ext>
            </a:extLst>
          </p:cNvPr>
          <p:cNvSpPr>
            <a:spLocks noGrp="1"/>
          </p:cNvSpPr>
          <p:nvPr>
            <p:ph type="pic" sz="quarter" idx="14" hasCustomPrompt="1"/>
          </p:nvPr>
        </p:nvSpPr>
        <p:spPr>
          <a:xfrm>
            <a:off x="3559629" y="9089573"/>
            <a:ext cx="2877457" cy="3087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1825497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7_Section Head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40826A-D8D7-4350-9CFF-05BE5B6D2BAC}"/>
              </a:ext>
            </a:extLst>
          </p:cNvPr>
          <p:cNvSpPr>
            <a:spLocks noGrp="1"/>
          </p:cNvSpPr>
          <p:nvPr>
            <p:ph type="pic" sz="quarter" idx="10" hasCustomPrompt="1"/>
          </p:nvPr>
        </p:nvSpPr>
        <p:spPr>
          <a:xfrm>
            <a:off x="7997370" y="2609263"/>
            <a:ext cx="4194628" cy="2572337"/>
          </a:xfrm>
          <a:custGeom>
            <a:avLst/>
            <a:gdLst>
              <a:gd name="connsiteX0" fmla="*/ 0 w 4194628"/>
              <a:gd name="connsiteY0" fmla="*/ 0 h 2572337"/>
              <a:gd name="connsiteX1" fmla="*/ 4194628 w 4194628"/>
              <a:gd name="connsiteY1" fmla="*/ 0 h 2572337"/>
              <a:gd name="connsiteX2" fmla="*/ 4194628 w 4194628"/>
              <a:gd name="connsiteY2" fmla="*/ 2572337 h 2572337"/>
              <a:gd name="connsiteX3" fmla="*/ 0 w 4194628"/>
              <a:gd name="connsiteY3" fmla="*/ 2572337 h 2572337"/>
            </a:gdLst>
            <a:ahLst/>
            <a:cxnLst>
              <a:cxn ang="0">
                <a:pos x="connsiteX0" y="connsiteY0"/>
              </a:cxn>
              <a:cxn ang="0">
                <a:pos x="connsiteX1" y="connsiteY1"/>
              </a:cxn>
              <a:cxn ang="0">
                <a:pos x="connsiteX2" y="connsiteY2"/>
              </a:cxn>
              <a:cxn ang="0">
                <a:pos x="connsiteX3" y="connsiteY3"/>
              </a:cxn>
            </a:cxnLst>
            <a:rect l="l" t="t" r="r" b="b"/>
            <a:pathLst>
              <a:path w="4194628" h="2572337">
                <a:moveTo>
                  <a:pt x="0" y="0"/>
                </a:moveTo>
                <a:lnTo>
                  <a:pt x="4194628" y="0"/>
                </a:lnTo>
                <a:lnTo>
                  <a:pt x="4194628" y="2572337"/>
                </a:lnTo>
                <a:lnTo>
                  <a:pt x="0" y="257233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17152F0B-933A-4E78-BDCD-A886CC3CBDFA}"/>
              </a:ext>
            </a:extLst>
          </p:cNvPr>
          <p:cNvSpPr>
            <a:spLocks noGrp="1"/>
          </p:cNvSpPr>
          <p:nvPr>
            <p:ph type="pic" sz="quarter" idx="11" hasCustomPrompt="1"/>
          </p:nvPr>
        </p:nvSpPr>
        <p:spPr>
          <a:xfrm>
            <a:off x="0" y="3627165"/>
            <a:ext cx="3351190" cy="3230835"/>
          </a:xfrm>
          <a:custGeom>
            <a:avLst/>
            <a:gdLst>
              <a:gd name="connsiteX0" fmla="*/ 0 w 3351190"/>
              <a:gd name="connsiteY0" fmla="*/ 0 h 3230835"/>
              <a:gd name="connsiteX1" fmla="*/ 3351190 w 3351190"/>
              <a:gd name="connsiteY1" fmla="*/ 0 h 3230835"/>
              <a:gd name="connsiteX2" fmla="*/ 3351190 w 3351190"/>
              <a:gd name="connsiteY2" fmla="*/ 3230835 h 3230835"/>
              <a:gd name="connsiteX3" fmla="*/ 0 w 3351190"/>
              <a:gd name="connsiteY3" fmla="*/ 3230835 h 3230835"/>
            </a:gdLst>
            <a:ahLst/>
            <a:cxnLst>
              <a:cxn ang="0">
                <a:pos x="connsiteX0" y="connsiteY0"/>
              </a:cxn>
              <a:cxn ang="0">
                <a:pos x="connsiteX1" y="connsiteY1"/>
              </a:cxn>
              <a:cxn ang="0">
                <a:pos x="connsiteX2" y="connsiteY2"/>
              </a:cxn>
              <a:cxn ang="0">
                <a:pos x="connsiteX3" y="connsiteY3"/>
              </a:cxn>
            </a:cxnLst>
            <a:rect l="l" t="t" r="r" b="b"/>
            <a:pathLst>
              <a:path w="3351190" h="3230835">
                <a:moveTo>
                  <a:pt x="0" y="0"/>
                </a:moveTo>
                <a:lnTo>
                  <a:pt x="3351190" y="0"/>
                </a:lnTo>
                <a:lnTo>
                  <a:pt x="3351190" y="3230835"/>
                </a:lnTo>
                <a:lnTo>
                  <a:pt x="0" y="323083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11">
            <a:extLst>
              <a:ext uri="{FF2B5EF4-FFF2-40B4-BE49-F238E27FC236}">
                <a16:creationId xmlns:a16="http://schemas.microsoft.com/office/drawing/2014/main" id="{EB7CF56B-0AAB-4ADF-9087-078A23985DE2}"/>
              </a:ext>
            </a:extLst>
          </p:cNvPr>
          <p:cNvSpPr>
            <a:spLocks noGrp="1"/>
          </p:cNvSpPr>
          <p:nvPr>
            <p:ph type="pic" sz="quarter" idx="12" hasCustomPrompt="1"/>
          </p:nvPr>
        </p:nvSpPr>
        <p:spPr>
          <a:xfrm>
            <a:off x="-2" y="1"/>
            <a:ext cx="3351190" cy="3506383"/>
          </a:xfrm>
          <a:custGeom>
            <a:avLst/>
            <a:gdLst>
              <a:gd name="connsiteX0" fmla="*/ 0 w 3351190"/>
              <a:gd name="connsiteY0" fmla="*/ 0 h 3506383"/>
              <a:gd name="connsiteX1" fmla="*/ 3351190 w 3351190"/>
              <a:gd name="connsiteY1" fmla="*/ 0 h 3506383"/>
              <a:gd name="connsiteX2" fmla="*/ 3351190 w 3351190"/>
              <a:gd name="connsiteY2" fmla="*/ 3506383 h 3506383"/>
              <a:gd name="connsiteX3" fmla="*/ 0 w 3351190"/>
              <a:gd name="connsiteY3" fmla="*/ 3506383 h 3506383"/>
            </a:gdLst>
            <a:ahLst/>
            <a:cxnLst>
              <a:cxn ang="0">
                <a:pos x="connsiteX0" y="connsiteY0"/>
              </a:cxn>
              <a:cxn ang="0">
                <a:pos x="connsiteX1" y="connsiteY1"/>
              </a:cxn>
              <a:cxn ang="0">
                <a:pos x="connsiteX2" y="connsiteY2"/>
              </a:cxn>
              <a:cxn ang="0">
                <a:pos x="connsiteX3" y="connsiteY3"/>
              </a:cxn>
            </a:cxnLst>
            <a:rect l="l" t="t" r="r" b="b"/>
            <a:pathLst>
              <a:path w="3351190" h="3506383">
                <a:moveTo>
                  <a:pt x="0" y="0"/>
                </a:moveTo>
                <a:lnTo>
                  <a:pt x="3351190" y="0"/>
                </a:lnTo>
                <a:lnTo>
                  <a:pt x="3351190" y="3506383"/>
                </a:lnTo>
                <a:lnTo>
                  <a:pt x="0" y="350638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Picture Placeholder 18">
            <a:extLst>
              <a:ext uri="{FF2B5EF4-FFF2-40B4-BE49-F238E27FC236}">
                <a16:creationId xmlns:a16="http://schemas.microsoft.com/office/drawing/2014/main" id="{6D9369CB-2FFC-49CE-9BCD-199C50C356B8}"/>
              </a:ext>
            </a:extLst>
          </p:cNvPr>
          <p:cNvSpPr>
            <a:spLocks noGrp="1"/>
          </p:cNvSpPr>
          <p:nvPr>
            <p:ph type="pic" sz="quarter" idx="14" hasCustomPrompt="1"/>
          </p:nvPr>
        </p:nvSpPr>
        <p:spPr>
          <a:xfrm>
            <a:off x="7997371" y="1"/>
            <a:ext cx="4194628" cy="2554514"/>
          </a:xfrm>
          <a:custGeom>
            <a:avLst/>
            <a:gdLst>
              <a:gd name="connsiteX0" fmla="*/ 0 w 4194628"/>
              <a:gd name="connsiteY0" fmla="*/ 0 h 2554514"/>
              <a:gd name="connsiteX1" fmla="*/ 4194628 w 4194628"/>
              <a:gd name="connsiteY1" fmla="*/ 0 h 2554514"/>
              <a:gd name="connsiteX2" fmla="*/ 4194628 w 4194628"/>
              <a:gd name="connsiteY2" fmla="*/ 2554514 h 2554514"/>
              <a:gd name="connsiteX3" fmla="*/ 0 w 4194628"/>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4194628" h="2554514">
                <a:moveTo>
                  <a:pt x="0" y="0"/>
                </a:moveTo>
                <a:lnTo>
                  <a:pt x="4194628" y="0"/>
                </a:lnTo>
                <a:lnTo>
                  <a:pt x="4194628" y="2554514"/>
                </a:lnTo>
                <a:lnTo>
                  <a:pt x="0" y="255451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9364163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8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DDB2D78-314B-48F5-B46D-BB40081ED4C2}"/>
              </a:ext>
            </a:extLst>
          </p:cNvPr>
          <p:cNvSpPr>
            <a:spLocks noGrp="1"/>
          </p:cNvSpPr>
          <p:nvPr>
            <p:ph type="pic" sz="quarter" idx="10" hasCustomPrompt="1"/>
          </p:nvPr>
        </p:nvSpPr>
        <p:spPr>
          <a:xfrm>
            <a:off x="3813156" y="3512681"/>
            <a:ext cx="2648336" cy="2978636"/>
          </a:xfrm>
          <a:custGeom>
            <a:avLst/>
            <a:gdLst>
              <a:gd name="connsiteX0" fmla="*/ 0 w 2648336"/>
              <a:gd name="connsiteY0" fmla="*/ 0 h 2978636"/>
              <a:gd name="connsiteX1" fmla="*/ 2648336 w 2648336"/>
              <a:gd name="connsiteY1" fmla="*/ 0 h 2978636"/>
              <a:gd name="connsiteX2" fmla="*/ 2648336 w 2648336"/>
              <a:gd name="connsiteY2" fmla="*/ 2978636 h 2978636"/>
              <a:gd name="connsiteX3" fmla="*/ 0 w 2648336"/>
              <a:gd name="connsiteY3" fmla="*/ 2978636 h 2978636"/>
            </a:gdLst>
            <a:ahLst/>
            <a:cxnLst>
              <a:cxn ang="0">
                <a:pos x="connsiteX0" y="connsiteY0"/>
              </a:cxn>
              <a:cxn ang="0">
                <a:pos x="connsiteX1" y="connsiteY1"/>
              </a:cxn>
              <a:cxn ang="0">
                <a:pos x="connsiteX2" y="connsiteY2"/>
              </a:cxn>
              <a:cxn ang="0">
                <a:pos x="connsiteX3" y="connsiteY3"/>
              </a:cxn>
            </a:cxnLst>
            <a:rect l="l" t="t" r="r" b="b"/>
            <a:pathLst>
              <a:path w="2648336" h="2978636">
                <a:moveTo>
                  <a:pt x="0" y="0"/>
                </a:moveTo>
                <a:lnTo>
                  <a:pt x="2648336" y="0"/>
                </a:lnTo>
                <a:lnTo>
                  <a:pt x="2648336" y="2978636"/>
                </a:lnTo>
                <a:lnTo>
                  <a:pt x="0" y="297863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12">
            <a:extLst>
              <a:ext uri="{FF2B5EF4-FFF2-40B4-BE49-F238E27FC236}">
                <a16:creationId xmlns:a16="http://schemas.microsoft.com/office/drawing/2014/main" id="{32D8BC41-9544-4B9D-A86F-363362715031}"/>
              </a:ext>
            </a:extLst>
          </p:cNvPr>
          <p:cNvSpPr>
            <a:spLocks noGrp="1"/>
          </p:cNvSpPr>
          <p:nvPr>
            <p:ph type="pic" sz="quarter" idx="12" hasCustomPrompt="1"/>
          </p:nvPr>
        </p:nvSpPr>
        <p:spPr>
          <a:xfrm>
            <a:off x="341086" y="3512681"/>
            <a:ext cx="3276757" cy="2978636"/>
          </a:xfrm>
          <a:custGeom>
            <a:avLst/>
            <a:gdLst>
              <a:gd name="connsiteX0" fmla="*/ 0 w 3276757"/>
              <a:gd name="connsiteY0" fmla="*/ 0 h 2978636"/>
              <a:gd name="connsiteX1" fmla="*/ 3276757 w 3276757"/>
              <a:gd name="connsiteY1" fmla="*/ 0 h 2978636"/>
              <a:gd name="connsiteX2" fmla="*/ 3276757 w 3276757"/>
              <a:gd name="connsiteY2" fmla="*/ 2978636 h 2978636"/>
              <a:gd name="connsiteX3" fmla="*/ 0 w 3276757"/>
              <a:gd name="connsiteY3" fmla="*/ 2978636 h 2978636"/>
            </a:gdLst>
            <a:ahLst/>
            <a:cxnLst>
              <a:cxn ang="0">
                <a:pos x="connsiteX0" y="connsiteY0"/>
              </a:cxn>
              <a:cxn ang="0">
                <a:pos x="connsiteX1" y="connsiteY1"/>
              </a:cxn>
              <a:cxn ang="0">
                <a:pos x="connsiteX2" y="connsiteY2"/>
              </a:cxn>
              <a:cxn ang="0">
                <a:pos x="connsiteX3" y="connsiteY3"/>
              </a:cxn>
            </a:cxnLst>
            <a:rect l="l" t="t" r="r" b="b"/>
            <a:pathLst>
              <a:path w="3276757" h="2978636">
                <a:moveTo>
                  <a:pt x="0" y="0"/>
                </a:moveTo>
                <a:lnTo>
                  <a:pt x="3276757" y="0"/>
                </a:lnTo>
                <a:lnTo>
                  <a:pt x="3276757" y="2978636"/>
                </a:lnTo>
                <a:lnTo>
                  <a:pt x="0" y="297863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2B6B0E82-8A4A-4A8B-BAEF-ED91EAC773FA}"/>
              </a:ext>
            </a:extLst>
          </p:cNvPr>
          <p:cNvSpPr>
            <a:spLocks noGrp="1"/>
          </p:cNvSpPr>
          <p:nvPr>
            <p:ph type="pic" sz="quarter" idx="14" hasCustomPrompt="1"/>
          </p:nvPr>
        </p:nvSpPr>
        <p:spPr>
          <a:xfrm>
            <a:off x="6688878" y="341081"/>
            <a:ext cx="5162037" cy="6150235"/>
          </a:xfrm>
          <a:custGeom>
            <a:avLst/>
            <a:gdLst>
              <a:gd name="connsiteX0" fmla="*/ 0 w 5162037"/>
              <a:gd name="connsiteY0" fmla="*/ 0 h 6150235"/>
              <a:gd name="connsiteX1" fmla="*/ 5162037 w 5162037"/>
              <a:gd name="connsiteY1" fmla="*/ 0 h 6150235"/>
              <a:gd name="connsiteX2" fmla="*/ 5162037 w 5162037"/>
              <a:gd name="connsiteY2" fmla="*/ 6150235 h 6150235"/>
              <a:gd name="connsiteX3" fmla="*/ 0 w 5162037"/>
              <a:gd name="connsiteY3" fmla="*/ 6150235 h 6150235"/>
            </a:gdLst>
            <a:ahLst/>
            <a:cxnLst>
              <a:cxn ang="0">
                <a:pos x="connsiteX0" y="connsiteY0"/>
              </a:cxn>
              <a:cxn ang="0">
                <a:pos x="connsiteX1" y="connsiteY1"/>
              </a:cxn>
              <a:cxn ang="0">
                <a:pos x="connsiteX2" y="connsiteY2"/>
              </a:cxn>
              <a:cxn ang="0">
                <a:pos x="connsiteX3" y="connsiteY3"/>
              </a:cxn>
            </a:cxnLst>
            <a:rect l="l" t="t" r="r" b="b"/>
            <a:pathLst>
              <a:path w="5162037" h="6150235">
                <a:moveTo>
                  <a:pt x="0" y="0"/>
                </a:moveTo>
                <a:lnTo>
                  <a:pt x="5162037" y="0"/>
                </a:lnTo>
                <a:lnTo>
                  <a:pt x="5162037" y="6150235"/>
                </a:lnTo>
                <a:lnTo>
                  <a:pt x="0" y="615023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6191366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9_Section Head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3810F585-810F-44E5-AFD3-DAC50D79E9D4}"/>
              </a:ext>
            </a:extLst>
          </p:cNvPr>
          <p:cNvSpPr>
            <a:spLocks noGrp="1"/>
          </p:cNvSpPr>
          <p:nvPr>
            <p:ph type="pic" sz="quarter" idx="15" hasCustomPrompt="1"/>
          </p:nvPr>
        </p:nvSpPr>
        <p:spPr>
          <a:xfrm>
            <a:off x="6096001" y="1818708"/>
            <a:ext cx="2486991" cy="1978592"/>
          </a:xfrm>
          <a:custGeom>
            <a:avLst/>
            <a:gdLst>
              <a:gd name="connsiteX0" fmla="*/ 0 w 2486991"/>
              <a:gd name="connsiteY0" fmla="*/ 0 h 1978592"/>
              <a:gd name="connsiteX1" fmla="*/ 2486991 w 2486991"/>
              <a:gd name="connsiteY1" fmla="*/ 0 h 1978592"/>
              <a:gd name="connsiteX2" fmla="*/ 2486991 w 2486991"/>
              <a:gd name="connsiteY2" fmla="*/ 1978592 h 1978592"/>
              <a:gd name="connsiteX3" fmla="*/ 0 w 2486991"/>
              <a:gd name="connsiteY3" fmla="*/ 1978592 h 1978592"/>
            </a:gdLst>
            <a:ahLst/>
            <a:cxnLst>
              <a:cxn ang="0">
                <a:pos x="connsiteX0" y="connsiteY0"/>
              </a:cxn>
              <a:cxn ang="0">
                <a:pos x="connsiteX1" y="connsiteY1"/>
              </a:cxn>
              <a:cxn ang="0">
                <a:pos x="connsiteX2" y="connsiteY2"/>
              </a:cxn>
              <a:cxn ang="0">
                <a:pos x="connsiteX3" y="connsiteY3"/>
              </a:cxn>
            </a:cxnLst>
            <a:rect l="l" t="t" r="r" b="b"/>
            <a:pathLst>
              <a:path w="2486991" h="1978592">
                <a:moveTo>
                  <a:pt x="0" y="0"/>
                </a:moveTo>
                <a:lnTo>
                  <a:pt x="2486991" y="0"/>
                </a:lnTo>
                <a:lnTo>
                  <a:pt x="2486991" y="1978592"/>
                </a:lnTo>
                <a:lnTo>
                  <a:pt x="0" y="197859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8C94B9B2-8B9D-494C-969F-F56B97B2A625}"/>
              </a:ext>
            </a:extLst>
          </p:cNvPr>
          <p:cNvSpPr>
            <a:spLocks noGrp="1"/>
          </p:cNvSpPr>
          <p:nvPr>
            <p:ph type="pic" sz="quarter" idx="10" hasCustomPrompt="1"/>
          </p:nvPr>
        </p:nvSpPr>
        <p:spPr>
          <a:xfrm>
            <a:off x="838201" y="2789390"/>
            <a:ext cx="2256459" cy="1648126"/>
          </a:xfrm>
          <a:custGeom>
            <a:avLst/>
            <a:gdLst>
              <a:gd name="connsiteX0" fmla="*/ 0 w 2256459"/>
              <a:gd name="connsiteY0" fmla="*/ 0 h 1648126"/>
              <a:gd name="connsiteX1" fmla="*/ 2256459 w 2256459"/>
              <a:gd name="connsiteY1" fmla="*/ 0 h 1648126"/>
              <a:gd name="connsiteX2" fmla="*/ 2256459 w 2256459"/>
              <a:gd name="connsiteY2" fmla="*/ 1648126 h 1648126"/>
              <a:gd name="connsiteX3" fmla="*/ 0 w 2256459"/>
              <a:gd name="connsiteY3" fmla="*/ 1648126 h 1648126"/>
            </a:gdLst>
            <a:ahLst/>
            <a:cxnLst>
              <a:cxn ang="0">
                <a:pos x="connsiteX0" y="connsiteY0"/>
              </a:cxn>
              <a:cxn ang="0">
                <a:pos x="connsiteX1" y="connsiteY1"/>
              </a:cxn>
              <a:cxn ang="0">
                <a:pos x="connsiteX2" y="connsiteY2"/>
              </a:cxn>
              <a:cxn ang="0">
                <a:pos x="connsiteX3" y="connsiteY3"/>
              </a:cxn>
            </a:cxnLst>
            <a:rect l="l" t="t" r="r" b="b"/>
            <a:pathLst>
              <a:path w="2256459" h="1648126">
                <a:moveTo>
                  <a:pt x="0" y="0"/>
                </a:moveTo>
                <a:lnTo>
                  <a:pt x="2256459" y="0"/>
                </a:lnTo>
                <a:lnTo>
                  <a:pt x="2256459" y="1648126"/>
                </a:lnTo>
                <a:lnTo>
                  <a:pt x="0" y="164812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14">
            <a:extLst>
              <a:ext uri="{FF2B5EF4-FFF2-40B4-BE49-F238E27FC236}">
                <a16:creationId xmlns:a16="http://schemas.microsoft.com/office/drawing/2014/main" id="{69B0B045-3BEA-4069-B751-B9A760302E66}"/>
              </a:ext>
            </a:extLst>
          </p:cNvPr>
          <p:cNvSpPr>
            <a:spLocks noGrp="1"/>
          </p:cNvSpPr>
          <p:nvPr>
            <p:ph type="pic" sz="quarter" idx="12" hasCustomPrompt="1"/>
          </p:nvPr>
        </p:nvSpPr>
        <p:spPr>
          <a:xfrm>
            <a:off x="3325190" y="2789390"/>
            <a:ext cx="2256459" cy="1648126"/>
          </a:xfrm>
          <a:custGeom>
            <a:avLst/>
            <a:gdLst>
              <a:gd name="connsiteX0" fmla="*/ 0 w 2256459"/>
              <a:gd name="connsiteY0" fmla="*/ 0 h 1648126"/>
              <a:gd name="connsiteX1" fmla="*/ 2256459 w 2256459"/>
              <a:gd name="connsiteY1" fmla="*/ 0 h 1648126"/>
              <a:gd name="connsiteX2" fmla="*/ 2256459 w 2256459"/>
              <a:gd name="connsiteY2" fmla="*/ 1648126 h 1648126"/>
              <a:gd name="connsiteX3" fmla="*/ 0 w 2256459"/>
              <a:gd name="connsiteY3" fmla="*/ 1648126 h 1648126"/>
            </a:gdLst>
            <a:ahLst/>
            <a:cxnLst>
              <a:cxn ang="0">
                <a:pos x="connsiteX0" y="connsiteY0"/>
              </a:cxn>
              <a:cxn ang="0">
                <a:pos x="connsiteX1" y="connsiteY1"/>
              </a:cxn>
              <a:cxn ang="0">
                <a:pos x="connsiteX2" y="connsiteY2"/>
              </a:cxn>
              <a:cxn ang="0">
                <a:pos x="connsiteX3" y="connsiteY3"/>
              </a:cxn>
            </a:cxnLst>
            <a:rect l="l" t="t" r="r" b="b"/>
            <a:pathLst>
              <a:path w="2256459" h="1648126">
                <a:moveTo>
                  <a:pt x="0" y="0"/>
                </a:moveTo>
                <a:lnTo>
                  <a:pt x="2256459" y="0"/>
                </a:lnTo>
                <a:lnTo>
                  <a:pt x="2256459" y="1648126"/>
                </a:lnTo>
                <a:lnTo>
                  <a:pt x="0" y="164812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11">
            <a:extLst>
              <a:ext uri="{FF2B5EF4-FFF2-40B4-BE49-F238E27FC236}">
                <a16:creationId xmlns:a16="http://schemas.microsoft.com/office/drawing/2014/main" id="{BD40F01F-868E-483A-84BF-4C15D519D549}"/>
              </a:ext>
            </a:extLst>
          </p:cNvPr>
          <p:cNvSpPr>
            <a:spLocks noGrp="1"/>
          </p:cNvSpPr>
          <p:nvPr>
            <p:ph type="pic" sz="quarter" idx="14" hasCustomPrompt="1"/>
          </p:nvPr>
        </p:nvSpPr>
        <p:spPr>
          <a:xfrm>
            <a:off x="6096000" y="3911614"/>
            <a:ext cx="5257800" cy="2209020"/>
          </a:xfrm>
          <a:custGeom>
            <a:avLst/>
            <a:gdLst>
              <a:gd name="connsiteX0" fmla="*/ 0 w 5257800"/>
              <a:gd name="connsiteY0" fmla="*/ 0 h 2209020"/>
              <a:gd name="connsiteX1" fmla="*/ 5257800 w 5257800"/>
              <a:gd name="connsiteY1" fmla="*/ 0 h 2209020"/>
              <a:gd name="connsiteX2" fmla="*/ 5257800 w 5257800"/>
              <a:gd name="connsiteY2" fmla="*/ 2209020 h 2209020"/>
              <a:gd name="connsiteX3" fmla="*/ 0 w 5257800"/>
              <a:gd name="connsiteY3" fmla="*/ 2209020 h 2209020"/>
            </a:gdLst>
            <a:ahLst/>
            <a:cxnLst>
              <a:cxn ang="0">
                <a:pos x="connsiteX0" y="connsiteY0"/>
              </a:cxn>
              <a:cxn ang="0">
                <a:pos x="connsiteX1" y="connsiteY1"/>
              </a:cxn>
              <a:cxn ang="0">
                <a:pos x="connsiteX2" y="connsiteY2"/>
              </a:cxn>
              <a:cxn ang="0">
                <a:pos x="connsiteX3" y="connsiteY3"/>
              </a:cxn>
            </a:cxnLst>
            <a:rect l="l" t="t" r="r" b="b"/>
            <a:pathLst>
              <a:path w="5257800" h="2209020">
                <a:moveTo>
                  <a:pt x="0" y="0"/>
                </a:moveTo>
                <a:lnTo>
                  <a:pt x="5257800" y="0"/>
                </a:lnTo>
                <a:lnTo>
                  <a:pt x="5257800" y="2209020"/>
                </a:lnTo>
                <a:lnTo>
                  <a:pt x="0" y="220902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Picture Placeholder 18">
            <a:extLst>
              <a:ext uri="{FF2B5EF4-FFF2-40B4-BE49-F238E27FC236}">
                <a16:creationId xmlns:a16="http://schemas.microsoft.com/office/drawing/2014/main" id="{83AFA447-AF2B-48F7-AB0E-FECCE283F1C4}"/>
              </a:ext>
            </a:extLst>
          </p:cNvPr>
          <p:cNvSpPr>
            <a:spLocks noGrp="1"/>
          </p:cNvSpPr>
          <p:nvPr>
            <p:ph type="pic" sz="quarter" idx="16" hasCustomPrompt="1"/>
          </p:nvPr>
        </p:nvSpPr>
        <p:spPr>
          <a:xfrm>
            <a:off x="8724900" y="1818708"/>
            <a:ext cx="2628900" cy="1978592"/>
          </a:xfrm>
          <a:custGeom>
            <a:avLst/>
            <a:gdLst>
              <a:gd name="connsiteX0" fmla="*/ 0 w 2628900"/>
              <a:gd name="connsiteY0" fmla="*/ 0 h 1978592"/>
              <a:gd name="connsiteX1" fmla="*/ 2628900 w 2628900"/>
              <a:gd name="connsiteY1" fmla="*/ 0 h 1978592"/>
              <a:gd name="connsiteX2" fmla="*/ 2628900 w 2628900"/>
              <a:gd name="connsiteY2" fmla="*/ 1978592 h 1978592"/>
              <a:gd name="connsiteX3" fmla="*/ 0 w 2628900"/>
              <a:gd name="connsiteY3" fmla="*/ 1978592 h 1978592"/>
            </a:gdLst>
            <a:ahLst/>
            <a:cxnLst>
              <a:cxn ang="0">
                <a:pos x="connsiteX0" y="connsiteY0"/>
              </a:cxn>
              <a:cxn ang="0">
                <a:pos x="connsiteX1" y="connsiteY1"/>
              </a:cxn>
              <a:cxn ang="0">
                <a:pos x="connsiteX2" y="connsiteY2"/>
              </a:cxn>
              <a:cxn ang="0">
                <a:pos x="connsiteX3" y="connsiteY3"/>
              </a:cxn>
            </a:cxnLst>
            <a:rect l="l" t="t" r="r" b="b"/>
            <a:pathLst>
              <a:path w="2628900" h="1978592">
                <a:moveTo>
                  <a:pt x="0" y="0"/>
                </a:moveTo>
                <a:lnTo>
                  <a:pt x="2628900" y="0"/>
                </a:lnTo>
                <a:lnTo>
                  <a:pt x="2628900" y="1978592"/>
                </a:lnTo>
                <a:lnTo>
                  <a:pt x="0" y="197859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7738345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0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3C8AA67-67BF-4095-990E-4D91C70AEA2C}"/>
              </a:ext>
            </a:extLst>
          </p:cNvPr>
          <p:cNvSpPr>
            <a:spLocks noGrp="1"/>
          </p:cNvSpPr>
          <p:nvPr>
            <p:ph type="pic" sz="quarter" idx="14" hasCustomPrompt="1"/>
          </p:nvPr>
        </p:nvSpPr>
        <p:spPr>
          <a:xfrm>
            <a:off x="6209412" y="995382"/>
            <a:ext cx="5179021" cy="4867236"/>
          </a:xfrm>
          <a:custGeom>
            <a:avLst/>
            <a:gdLst>
              <a:gd name="connsiteX0" fmla="*/ 0 w 5179021"/>
              <a:gd name="connsiteY0" fmla="*/ 0 h 4867236"/>
              <a:gd name="connsiteX1" fmla="*/ 5179021 w 5179021"/>
              <a:gd name="connsiteY1" fmla="*/ 0 h 4867236"/>
              <a:gd name="connsiteX2" fmla="*/ 5179021 w 5179021"/>
              <a:gd name="connsiteY2" fmla="*/ 4867236 h 4867236"/>
              <a:gd name="connsiteX3" fmla="*/ 0 w 5179021"/>
              <a:gd name="connsiteY3" fmla="*/ 4867236 h 4867236"/>
            </a:gdLst>
            <a:ahLst/>
            <a:cxnLst>
              <a:cxn ang="0">
                <a:pos x="connsiteX0" y="connsiteY0"/>
              </a:cxn>
              <a:cxn ang="0">
                <a:pos x="connsiteX1" y="connsiteY1"/>
              </a:cxn>
              <a:cxn ang="0">
                <a:pos x="connsiteX2" y="connsiteY2"/>
              </a:cxn>
              <a:cxn ang="0">
                <a:pos x="connsiteX3" y="connsiteY3"/>
              </a:cxn>
            </a:cxnLst>
            <a:rect l="l" t="t" r="r" b="b"/>
            <a:pathLst>
              <a:path w="5179021" h="4867236">
                <a:moveTo>
                  <a:pt x="0" y="0"/>
                </a:moveTo>
                <a:lnTo>
                  <a:pt x="5179021" y="0"/>
                </a:lnTo>
                <a:lnTo>
                  <a:pt x="5179021" y="4867236"/>
                </a:lnTo>
                <a:lnTo>
                  <a:pt x="0" y="486723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6838253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1_Section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3C2D000-5B14-4036-8BF8-3665F1E8E6A6}"/>
              </a:ext>
            </a:extLst>
          </p:cNvPr>
          <p:cNvSpPr>
            <a:spLocks noGrp="1"/>
          </p:cNvSpPr>
          <p:nvPr>
            <p:ph type="pic" sz="quarter" idx="16" hasCustomPrompt="1"/>
          </p:nvPr>
        </p:nvSpPr>
        <p:spPr>
          <a:xfrm>
            <a:off x="838200" y="4053909"/>
            <a:ext cx="2463800" cy="2114662"/>
          </a:xfrm>
          <a:custGeom>
            <a:avLst/>
            <a:gdLst>
              <a:gd name="connsiteX0" fmla="*/ 0 w 2463800"/>
              <a:gd name="connsiteY0" fmla="*/ 0 h 2114662"/>
              <a:gd name="connsiteX1" fmla="*/ 2463800 w 2463800"/>
              <a:gd name="connsiteY1" fmla="*/ 0 h 2114662"/>
              <a:gd name="connsiteX2" fmla="*/ 2463800 w 2463800"/>
              <a:gd name="connsiteY2" fmla="*/ 2114662 h 2114662"/>
              <a:gd name="connsiteX3" fmla="*/ 0 w 2463800"/>
              <a:gd name="connsiteY3" fmla="*/ 2114662 h 2114662"/>
            </a:gdLst>
            <a:ahLst/>
            <a:cxnLst>
              <a:cxn ang="0">
                <a:pos x="connsiteX0" y="connsiteY0"/>
              </a:cxn>
              <a:cxn ang="0">
                <a:pos x="connsiteX1" y="connsiteY1"/>
              </a:cxn>
              <a:cxn ang="0">
                <a:pos x="connsiteX2" y="connsiteY2"/>
              </a:cxn>
              <a:cxn ang="0">
                <a:pos x="connsiteX3" y="connsiteY3"/>
              </a:cxn>
            </a:cxnLst>
            <a:rect l="l" t="t" r="r" b="b"/>
            <a:pathLst>
              <a:path w="2463800" h="2114662">
                <a:moveTo>
                  <a:pt x="0" y="0"/>
                </a:moveTo>
                <a:lnTo>
                  <a:pt x="2463800" y="0"/>
                </a:lnTo>
                <a:lnTo>
                  <a:pt x="2463800" y="2114662"/>
                </a:lnTo>
                <a:lnTo>
                  <a:pt x="0" y="211466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6" name="Picture Placeholder 5">
            <a:extLst>
              <a:ext uri="{FF2B5EF4-FFF2-40B4-BE49-F238E27FC236}">
                <a16:creationId xmlns:a16="http://schemas.microsoft.com/office/drawing/2014/main" id="{9ADBECA4-EF81-4981-86E6-2998053573F0}"/>
              </a:ext>
            </a:extLst>
          </p:cNvPr>
          <p:cNvSpPr>
            <a:spLocks noGrp="1"/>
          </p:cNvSpPr>
          <p:nvPr>
            <p:ph type="pic" sz="quarter" idx="14" hasCustomPrompt="1"/>
          </p:nvPr>
        </p:nvSpPr>
        <p:spPr>
          <a:xfrm>
            <a:off x="838200" y="1818709"/>
            <a:ext cx="5695950" cy="2114662"/>
          </a:xfrm>
          <a:custGeom>
            <a:avLst/>
            <a:gdLst>
              <a:gd name="connsiteX0" fmla="*/ 0 w 5695950"/>
              <a:gd name="connsiteY0" fmla="*/ 0 h 2114662"/>
              <a:gd name="connsiteX1" fmla="*/ 5695950 w 5695950"/>
              <a:gd name="connsiteY1" fmla="*/ 0 h 2114662"/>
              <a:gd name="connsiteX2" fmla="*/ 5695950 w 5695950"/>
              <a:gd name="connsiteY2" fmla="*/ 2114662 h 2114662"/>
              <a:gd name="connsiteX3" fmla="*/ 0 w 5695950"/>
              <a:gd name="connsiteY3" fmla="*/ 2114662 h 2114662"/>
            </a:gdLst>
            <a:ahLst/>
            <a:cxnLst>
              <a:cxn ang="0">
                <a:pos x="connsiteX0" y="connsiteY0"/>
              </a:cxn>
              <a:cxn ang="0">
                <a:pos x="connsiteX1" y="connsiteY1"/>
              </a:cxn>
              <a:cxn ang="0">
                <a:pos x="connsiteX2" y="connsiteY2"/>
              </a:cxn>
              <a:cxn ang="0">
                <a:pos x="connsiteX3" y="connsiteY3"/>
              </a:cxn>
            </a:cxnLst>
            <a:rect l="l" t="t" r="r" b="b"/>
            <a:pathLst>
              <a:path w="5695950" h="2114662">
                <a:moveTo>
                  <a:pt x="0" y="0"/>
                </a:moveTo>
                <a:lnTo>
                  <a:pt x="5695950" y="0"/>
                </a:lnTo>
                <a:lnTo>
                  <a:pt x="5695950" y="2114662"/>
                </a:lnTo>
                <a:lnTo>
                  <a:pt x="0" y="211466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5468ACC2-340D-47BC-9BA0-99485CAB9D6C}"/>
              </a:ext>
            </a:extLst>
          </p:cNvPr>
          <p:cNvSpPr>
            <a:spLocks noGrp="1"/>
          </p:cNvSpPr>
          <p:nvPr>
            <p:ph type="pic" sz="quarter" idx="15" hasCustomPrompt="1"/>
          </p:nvPr>
        </p:nvSpPr>
        <p:spPr>
          <a:xfrm>
            <a:off x="3416300" y="4053909"/>
            <a:ext cx="3117850" cy="2114662"/>
          </a:xfrm>
          <a:custGeom>
            <a:avLst/>
            <a:gdLst>
              <a:gd name="connsiteX0" fmla="*/ 0 w 3117850"/>
              <a:gd name="connsiteY0" fmla="*/ 0 h 2114662"/>
              <a:gd name="connsiteX1" fmla="*/ 3117850 w 3117850"/>
              <a:gd name="connsiteY1" fmla="*/ 0 h 2114662"/>
              <a:gd name="connsiteX2" fmla="*/ 3117850 w 3117850"/>
              <a:gd name="connsiteY2" fmla="*/ 2114662 h 2114662"/>
              <a:gd name="connsiteX3" fmla="*/ 0 w 3117850"/>
              <a:gd name="connsiteY3" fmla="*/ 2114662 h 2114662"/>
            </a:gdLst>
            <a:ahLst/>
            <a:cxnLst>
              <a:cxn ang="0">
                <a:pos x="connsiteX0" y="connsiteY0"/>
              </a:cxn>
              <a:cxn ang="0">
                <a:pos x="connsiteX1" y="connsiteY1"/>
              </a:cxn>
              <a:cxn ang="0">
                <a:pos x="connsiteX2" y="connsiteY2"/>
              </a:cxn>
              <a:cxn ang="0">
                <a:pos x="connsiteX3" y="connsiteY3"/>
              </a:cxn>
            </a:cxnLst>
            <a:rect l="l" t="t" r="r" b="b"/>
            <a:pathLst>
              <a:path w="3117850" h="2114662">
                <a:moveTo>
                  <a:pt x="0" y="0"/>
                </a:moveTo>
                <a:lnTo>
                  <a:pt x="3117850" y="0"/>
                </a:lnTo>
                <a:lnTo>
                  <a:pt x="3117850" y="2114662"/>
                </a:lnTo>
                <a:lnTo>
                  <a:pt x="0" y="211466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988444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2_Section Head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F533B62-4E6A-4CC1-9247-B48E967423A5}"/>
              </a:ext>
            </a:extLst>
          </p:cNvPr>
          <p:cNvSpPr>
            <a:spLocks noGrp="1"/>
          </p:cNvSpPr>
          <p:nvPr>
            <p:ph type="pic" sz="quarter" idx="14" hasCustomPrompt="1"/>
          </p:nvPr>
        </p:nvSpPr>
        <p:spPr>
          <a:xfrm>
            <a:off x="1676398" y="1818710"/>
            <a:ext cx="8920846" cy="1907117"/>
          </a:xfrm>
          <a:custGeom>
            <a:avLst/>
            <a:gdLst>
              <a:gd name="connsiteX0" fmla="*/ 0 w 8920846"/>
              <a:gd name="connsiteY0" fmla="*/ 0 h 1907117"/>
              <a:gd name="connsiteX1" fmla="*/ 8920846 w 8920846"/>
              <a:gd name="connsiteY1" fmla="*/ 0 h 1907117"/>
              <a:gd name="connsiteX2" fmla="*/ 8920846 w 8920846"/>
              <a:gd name="connsiteY2" fmla="*/ 1907117 h 1907117"/>
              <a:gd name="connsiteX3" fmla="*/ 0 w 8920846"/>
              <a:gd name="connsiteY3" fmla="*/ 1907117 h 1907117"/>
            </a:gdLst>
            <a:ahLst/>
            <a:cxnLst>
              <a:cxn ang="0">
                <a:pos x="connsiteX0" y="connsiteY0"/>
              </a:cxn>
              <a:cxn ang="0">
                <a:pos x="connsiteX1" y="connsiteY1"/>
              </a:cxn>
              <a:cxn ang="0">
                <a:pos x="connsiteX2" y="connsiteY2"/>
              </a:cxn>
              <a:cxn ang="0">
                <a:pos x="connsiteX3" y="connsiteY3"/>
              </a:cxn>
            </a:cxnLst>
            <a:rect l="l" t="t" r="r" b="b"/>
            <a:pathLst>
              <a:path w="8920846" h="1907117">
                <a:moveTo>
                  <a:pt x="0" y="0"/>
                </a:moveTo>
                <a:lnTo>
                  <a:pt x="8920846" y="0"/>
                </a:lnTo>
                <a:lnTo>
                  <a:pt x="8920846" y="1907117"/>
                </a:lnTo>
                <a:lnTo>
                  <a:pt x="0" y="190711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1106007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3_Section Head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2C1B959-DB90-4304-890B-EC7B36DB3CF3}"/>
              </a:ext>
            </a:extLst>
          </p:cNvPr>
          <p:cNvSpPr>
            <a:spLocks noGrp="1"/>
          </p:cNvSpPr>
          <p:nvPr>
            <p:ph type="pic" sz="quarter" idx="14" hasCustomPrompt="1"/>
          </p:nvPr>
        </p:nvSpPr>
        <p:spPr>
          <a:xfrm>
            <a:off x="4917979" y="3605898"/>
            <a:ext cx="1679720" cy="1679720"/>
          </a:xfrm>
          <a:custGeom>
            <a:avLst/>
            <a:gdLst>
              <a:gd name="connsiteX0" fmla="*/ 839860 w 1679720"/>
              <a:gd name="connsiteY0" fmla="*/ 0 h 1679720"/>
              <a:gd name="connsiteX1" fmla="*/ 1679720 w 1679720"/>
              <a:gd name="connsiteY1" fmla="*/ 839860 h 1679720"/>
              <a:gd name="connsiteX2" fmla="*/ 839860 w 1679720"/>
              <a:gd name="connsiteY2" fmla="*/ 1679720 h 1679720"/>
              <a:gd name="connsiteX3" fmla="*/ 0 w 1679720"/>
              <a:gd name="connsiteY3" fmla="*/ 839860 h 1679720"/>
              <a:gd name="connsiteX4" fmla="*/ 839860 w 1679720"/>
              <a:gd name="connsiteY4" fmla="*/ 0 h 1679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9720" h="1679720">
                <a:moveTo>
                  <a:pt x="839860" y="0"/>
                </a:moveTo>
                <a:cubicBezTo>
                  <a:pt x="1303702" y="0"/>
                  <a:pt x="1679720" y="376018"/>
                  <a:pt x="1679720" y="839860"/>
                </a:cubicBezTo>
                <a:cubicBezTo>
                  <a:pt x="1679720" y="1303702"/>
                  <a:pt x="1303702" y="1679720"/>
                  <a:pt x="839860" y="1679720"/>
                </a:cubicBezTo>
                <a:cubicBezTo>
                  <a:pt x="376018" y="1679720"/>
                  <a:pt x="0" y="1303702"/>
                  <a:pt x="0" y="839860"/>
                </a:cubicBezTo>
                <a:cubicBezTo>
                  <a:pt x="0" y="376018"/>
                  <a:pt x="376018" y="0"/>
                  <a:pt x="83986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7471875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4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467724F-EA79-41E0-A013-12A1785DACFA}"/>
              </a:ext>
            </a:extLst>
          </p:cNvPr>
          <p:cNvSpPr>
            <a:spLocks noGrp="1"/>
          </p:cNvSpPr>
          <p:nvPr>
            <p:ph type="pic" sz="quarter" idx="14" hasCustomPrompt="1"/>
          </p:nvPr>
        </p:nvSpPr>
        <p:spPr>
          <a:xfrm>
            <a:off x="3980444" y="1979796"/>
            <a:ext cx="1727198" cy="2003548"/>
          </a:xfrm>
          <a:custGeom>
            <a:avLst/>
            <a:gdLst>
              <a:gd name="connsiteX0" fmla="*/ 863599 w 1727198"/>
              <a:gd name="connsiteY0" fmla="*/ 0 h 2003548"/>
              <a:gd name="connsiteX1" fmla="*/ 1727198 w 1727198"/>
              <a:gd name="connsiteY1" fmla="*/ 431800 h 2003548"/>
              <a:gd name="connsiteX2" fmla="*/ 1727198 w 1727198"/>
              <a:gd name="connsiteY2" fmla="*/ 1571749 h 2003548"/>
              <a:gd name="connsiteX3" fmla="*/ 863599 w 1727198"/>
              <a:gd name="connsiteY3" fmla="*/ 2003548 h 2003548"/>
              <a:gd name="connsiteX4" fmla="*/ 0 w 1727198"/>
              <a:gd name="connsiteY4" fmla="*/ 1571749 h 2003548"/>
              <a:gd name="connsiteX5" fmla="*/ 0 w 1727198"/>
              <a:gd name="connsiteY5" fmla="*/ 431800 h 200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198" h="2003548">
                <a:moveTo>
                  <a:pt x="863599" y="0"/>
                </a:moveTo>
                <a:lnTo>
                  <a:pt x="1727198" y="431800"/>
                </a:lnTo>
                <a:lnTo>
                  <a:pt x="1727198" y="1571749"/>
                </a:lnTo>
                <a:lnTo>
                  <a:pt x="863599" y="2003548"/>
                </a:lnTo>
                <a:lnTo>
                  <a:pt x="0" y="1571749"/>
                </a:lnTo>
                <a:lnTo>
                  <a:pt x="0" y="43180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7" name="Picture Placeholder 6">
            <a:extLst>
              <a:ext uri="{FF2B5EF4-FFF2-40B4-BE49-F238E27FC236}">
                <a16:creationId xmlns:a16="http://schemas.microsoft.com/office/drawing/2014/main" id="{11458418-AE6F-407F-8037-3E1E40A9224C}"/>
              </a:ext>
            </a:extLst>
          </p:cNvPr>
          <p:cNvSpPr>
            <a:spLocks noGrp="1"/>
          </p:cNvSpPr>
          <p:nvPr>
            <p:ph type="pic" sz="quarter" idx="15" hasCustomPrompt="1"/>
          </p:nvPr>
        </p:nvSpPr>
        <p:spPr>
          <a:xfrm>
            <a:off x="8988274" y="1979796"/>
            <a:ext cx="1727198" cy="2003548"/>
          </a:xfrm>
          <a:custGeom>
            <a:avLst/>
            <a:gdLst>
              <a:gd name="connsiteX0" fmla="*/ 863599 w 1727198"/>
              <a:gd name="connsiteY0" fmla="*/ 0 h 2003548"/>
              <a:gd name="connsiteX1" fmla="*/ 1727198 w 1727198"/>
              <a:gd name="connsiteY1" fmla="*/ 431800 h 2003548"/>
              <a:gd name="connsiteX2" fmla="*/ 1727198 w 1727198"/>
              <a:gd name="connsiteY2" fmla="*/ 1571749 h 2003548"/>
              <a:gd name="connsiteX3" fmla="*/ 863599 w 1727198"/>
              <a:gd name="connsiteY3" fmla="*/ 2003548 h 2003548"/>
              <a:gd name="connsiteX4" fmla="*/ 0 w 1727198"/>
              <a:gd name="connsiteY4" fmla="*/ 1571749 h 2003548"/>
              <a:gd name="connsiteX5" fmla="*/ 0 w 1727198"/>
              <a:gd name="connsiteY5" fmla="*/ 431800 h 200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198" h="2003548">
                <a:moveTo>
                  <a:pt x="863599" y="0"/>
                </a:moveTo>
                <a:lnTo>
                  <a:pt x="1727198" y="431800"/>
                </a:lnTo>
                <a:lnTo>
                  <a:pt x="1727198" y="1571749"/>
                </a:lnTo>
                <a:lnTo>
                  <a:pt x="863599" y="2003548"/>
                </a:lnTo>
                <a:lnTo>
                  <a:pt x="0" y="1571749"/>
                </a:lnTo>
                <a:lnTo>
                  <a:pt x="0" y="43180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486417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6" name="Picture Placeholder 2">
            <a:extLst>
              <a:ext uri="{FF2B5EF4-FFF2-40B4-BE49-F238E27FC236}">
                <a16:creationId xmlns:a16="http://schemas.microsoft.com/office/drawing/2014/main" id="{7E9D4503-13C1-40C9-A83E-8439AA2F155B}"/>
              </a:ext>
            </a:extLst>
          </p:cNvPr>
          <p:cNvSpPr>
            <a:spLocks noGrp="1"/>
          </p:cNvSpPr>
          <p:nvPr>
            <p:ph type="pic" sz="quarter" idx="13"/>
          </p:nvPr>
        </p:nvSpPr>
        <p:spPr>
          <a:xfrm>
            <a:off x="5114196" y="1963246"/>
            <a:ext cx="1965960" cy="1965960"/>
          </a:xfrm>
          <a:prstGeom prst="ellipse">
            <a:avLst/>
          </a:prstGeom>
        </p:spPr>
        <p:txBody>
          <a:bodyPr anchor="ctr">
            <a:normAutofit/>
          </a:bodyPr>
          <a:lstStyle>
            <a:lvl1pPr marL="0" indent="0" algn="ctr">
              <a:buNone/>
              <a:defRPr sz="1200"/>
            </a:lvl1pPr>
          </a:lstStyle>
          <a:p>
            <a:endParaRPr lang="en-US" dirty="0"/>
          </a:p>
        </p:txBody>
      </p:sp>
      <p:sp>
        <p:nvSpPr>
          <p:cNvPr id="7" name="Picture Placeholder 2">
            <a:extLst>
              <a:ext uri="{FF2B5EF4-FFF2-40B4-BE49-F238E27FC236}">
                <a16:creationId xmlns:a16="http://schemas.microsoft.com/office/drawing/2014/main" id="{BBD9F508-ECE1-4F1D-BAB6-C46040F92834}"/>
              </a:ext>
            </a:extLst>
          </p:cNvPr>
          <p:cNvSpPr>
            <a:spLocks noGrp="1"/>
          </p:cNvSpPr>
          <p:nvPr>
            <p:ph type="pic" sz="quarter" idx="14"/>
          </p:nvPr>
        </p:nvSpPr>
        <p:spPr>
          <a:xfrm>
            <a:off x="3321187" y="1958726"/>
            <a:ext cx="1835640" cy="1983582"/>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0 w 2042556"/>
              <a:gd name="connsiteY0" fmla="*/ 982980 h 1967129"/>
              <a:gd name="connsiteX1" fmla="*/ 982980 w 2042556"/>
              <a:gd name="connsiteY1" fmla="*/ 0 h 1967129"/>
              <a:gd name="connsiteX2" fmla="*/ 1965960 w 2042556"/>
              <a:gd name="connsiteY2" fmla="*/ 982980 h 1967129"/>
              <a:gd name="connsiteX3" fmla="*/ 1847919 w 2042556"/>
              <a:gd name="connsiteY3" fmla="*/ 1178306 h 1967129"/>
              <a:gd name="connsiteX4" fmla="*/ 982980 w 2042556"/>
              <a:gd name="connsiteY4" fmla="*/ 1965960 h 1967129"/>
              <a:gd name="connsiteX5" fmla="*/ 0 w 2042556"/>
              <a:gd name="connsiteY5" fmla="*/ 982980 h 1967129"/>
              <a:gd name="connsiteX0" fmla="*/ 0 w 2039291"/>
              <a:gd name="connsiteY0" fmla="*/ 982980 h 1981733"/>
              <a:gd name="connsiteX1" fmla="*/ 982980 w 2039291"/>
              <a:gd name="connsiteY1" fmla="*/ 0 h 1981733"/>
              <a:gd name="connsiteX2" fmla="*/ 1965960 w 2039291"/>
              <a:gd name="connsiteY2" fmla="*/ 982980 h 1981733"/>
              <a:gd name="connsiteX3" fmla="*/ 1835219 w 2039291"/>
              <a:gd name="connsiteY3" fmla="*/ 1546606 h 1981733"/>
              <a:gd name="connsiteX4" fmla="*/ 982980 w 2039291"/>
              <a:gd name="connsiteY4" fmla="*/ 1965960 h 1981733"/>
              <a:gd name="connsiteX5" fmla="*/ 0 w 2039291"/>
              <a:gd name="connsiteY5" fmla="*/ 982980 h 1981733"/>
              <a:gd name="connsiteX0" fmla="*/ 0 w 2036992"/>
              <a:gd name="connsiteY0" fmla="*/ 982980 h 1981474"/>
              <a:gd name="connsiteX1" fmla="*/ 982980 w 2036992"/>
              <a:gd name="connsiteY1" fmla="*/ 0 h 1981474"/>
              <a:gd name="connsiteX2" fmla="*/ 1965960 w 2036992"/>
              <a:gd name="connsiteY2" fmla="*/ 982980 h 1981474"/>
              <a:gd name="connsiteX3" fmla="*/ 1825694 w 2036992"/>
              <a:gd name="connsiteY3" fmla="*/ 1543431 h 1981474"/>
              <a:gd name="connsiteX4" fmla="*/ 982980 w 2036992"/>
              <a:gd name="connsiteY4" fmla="*/ 1965960 h 1981474"/>
              <a:gd name="connsiteX5" fmla="*/ 0 w 2036992"/>
              <a:gd name="connsiteY5" fmla="*/ 982980 h 1981474"/>
              <a:gd name="connsiteX0" fmla="*/ 0 w 1947133"/>
              <a:gd name="connsiteY0" fmla="*/ 998052 h 1996546"/>
              <a:gd name="connsiteX1" fmla="*/ 982980 w 1947133"/>
              <a:gd name="connsiteY1" fmla="*/ 15072 h 1996546"/>
              <a:gd name="connsiteX2" fmla="*/ 1826260 w 1947133"/>
              <a:gd name="connsiteY2" fmla="*/ 458302 h 1996546"/>
              <a:gd name="connsiteX3" fmla="*/ 1825694 w 1947133"/>
              <a:gd name="connsiteY3" fmla="*/ 1558503 h 1996546"/>
              <a:gd name="connsiteX4" fmla="*/ 982980 w 1947133"/>
              <a:gd name="connsiteY4" fmla="*/ 1981032 h 1996546"/>
              <a:gd name="connsiteX5" fmla="*/ 0 w 1947133"/>
              <a:gd name="connsiteY5" fmla="*/ 998052 h 1996546"/>
              <a:gd name="connsiteX0" fmla="*/ 0 w 1880242"/>
              <a:gd name="connsiteY0" fmla="*/ 998052 h 1996546"/>
              <a:gd name="connsiteX1" fmla="*/ 982980 w 1880242"/>
              <a:gd name="connsiteY1" fmla="*/ 15072 h 1996546"/>
              <a:gd name="connsiteX2" fmla="*/ 1826260 w 1880242"/>
              <a:gd name="connsiteY2" fmla="*/ 458302 h 1996546"/>
              <a:gd name="connsiteX3" fmla="*/ 1825694 w 1880242"/>
              <a:gd name="connsiteY3" fmla="*/ 1558503 h 1996546"/>
              <a:gd name="connsiteX4" fmla="*/ 982980 w 1880242"/>
              <a:gd name="connsiteY4" fmla="*/ 1981032 h 1996546"/>
              <a:gd name="connsiteX5" fmla="*/ 0 w 1880242"/>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1389 w 1827649"/>
              <a:gd name="connsiteY0" fmla="*/ 979731 h 1978225"/>
              <a:gd name="connsiteX1" fmla="*/ 793869 w 1827649"/>
              <a:gd name="connsiteY1" fmla="*/ 15801 h 1978225"/>
              <a:gd name="connsiteX2" fmla="*/ 1827649 w 1827649"/>
              <a:gd name="connsiteY2" fmla="*/ 439981 h 1978225"/>
              <a:gd name="connsiteX3" fmla="*/ 1827083 w 1827649"/>
              <a:gd name="connsiteY3" fmla="*/ 1540182 h 1978225"/>
              <a:gd name="connsiteX4" fmla="*/ 984369 w 1827649"/>
              <a:gd name="connsiteY4" fmla="*/ 1962711 h 1978225"/>
              <a:gd name="connsiteX5" fmla="*/ 1389 w 1827649"/>
              <a:gd name="connsiteY5" fmla="*/ 979731 h 1978225"/>
              <a:gd name="connsiteX0" fmla="*/ 2466 w 1828726"/>
              <a:gd name="connsiteY0" fmla="*/ 986255 h 1984749"/>
              <a:gd name="connsiteX1" fmla="*/ 794946 w 1828726"/>
              <a:gd name="connsiteY1" fmla="*/ 22325 h 1984749"/>
              <a:gd name="connsiteX2" fmla="*/ 1828726 w 1828726"/>
              <a:gd name="connsiteY2" fmla="*/ 446505 h 1984749"/>
              <a:gd name="connsiteX3" fmla="*/ 1828160 w 1828726"/>
              <a:gd name="connsiteY3" fmla="*/ 1546706 h 1984749"/>
              <a:gd name="connsiteX4" fmla="*/ 985446 w 1828726"/>
              <a:gd name="connsiteY4" fmla="*/ 1969235 h 1984749"/>
              <a:gd name="connsiteX5" fmla="*/ 2466 w 1828726"/>
              <a:gd name="connsiteY5" fmla="*/ 986255 h 1984749"/>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791771 w 1828726"/>
              <a:gd name="connsiteY4" fmla="*/ 1969391 h 1984905"/>
              <a:gd name="connsiteX5" fmla="*/ 2466 w 1828726"/>
              <a:gd name="connsiteY5" fmla="*/ 986411 h 1984905"/>
              <a:gd name="connsiteX0" fmla="*/ 2466 w 1828726"/>
              <a:gd name="connsiteY0" fmla="*/ 986411 h 2022885"/>
              <a:gd name="connsiteX1" fmla="*/ 794946 w 1828726"/>
              <a:gd name="connsiteY1" fmla="*/ 22481 h 2022885"/>
              <a:gd name="connsiteX2" fmla="*/ 1828726 w 1828726"/>
              <a:gd name="connsiteY2" fmla="*/ 446661 h 2022885"/>
              <a:gd name="connsiteX3" fmla="*/ 1828160 w 1828726"/>
              <a:gd name="connsiteY3" fmla="*/ 1546862 h 2022885"/>
              <a:gd name="connsiteX4" fmla="*/ 791771 w 1828726"/>
              <a:gd name="connsiteY4" fmla="*/ 1969391 h 2022885"/>
              <a:gd name="connsiteX5" fmla="*/ 2466 w 1828726"/>
              <a:gd name="connsiteY5" fmla="*/ 986411 h 2022885"/>
              <a:gd name="connsiteX0" fmla="*/ 2466 w 1828726"/>
              <a:gd name="connsiteY0" fmla="*/ 986411 h 2018099"/>
              <a:gd name="connsiteX1" fmla="*/ 794946 w 1828726"/>
              <a:gd name="connsiteY1" fmla="*/ 22481 h 2018099"/>
              <a:gd name="connsiteX2" fmla="*/ 1828726 w 1828726"/>
              <a:gd name="connsiteY2" fmla="*/ 446661 h 2018099"/>
              <a:gd name="connsiteX3" fmla="*/ 1828160 w 1828726"/>
              <a:gd name="connsiteY3" fmla="*/ 1546862 h 2018099"/>
              <a:gd name="connsiteX4" fmla="*/ 791771 w 1828726"/>
              <a:gd name="connsiteY4" fmla="*/ 1969391 h 2018099"/>
              <a:gd name="connsiteX5" fmla="*/ 2466 w 1828726"/>
              <a:gd name="connsiteY5" fmla="*/ 986411 h 2018099"/>
              <a:gd name="connsiteX0" fmla="*/ 2466 w 1828726"/>
              <a:gd name="connsiteY0" fmla="*/ 986411 h 1988683"/>
              <a:gd name="connsiteX1" fmla="*/ 794946 w 1828726"/>
              <a:gd name="connsiteY1" fmla="*/ 22481 h 1988683"/>
              <a:gd name="connsiteX2" fmla="*/ 1828726 w 1828726"/>
              <a:gd name="connsiteY2" fmla="*/ 446661 h 1988683"/>
              <a:gd name="connsiteX3" fmla="*/ 1828160 w 1828726"/>
              <a:gd name="connsiteY3" fmla="*/ 1546862 h 1988683"/>
              <a:gd name="connsiteX4" fmla="*/ 674296 w 1828726"/>
              <a:gd name="connsiteY4" fmla="*/ 1937641 h 1988683"/>
              <a:gd name="connsiteX5" fmla="*/ 2466 w 1828726"/>
              <a:gd name="connsiteY5" fmla="*/ 986411 h 1988683"/>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4 w 1835673"/>
              <a:gd name="connsiteY0" fmla="*/ 989422 h 1985504"/>
              <a:gd name="connsiteX1" fmla="*/ 789759 w 1835673"/>
              <a:gd name="connsiteY1" fmla="*/ 22317 h 1985504"/>
              <a:gd name="connsiteX2" fmla="*/ 1826714 w 1835673"/>
              <a:gd name="connsiteY2" fmla="*/ 449672 h 1985504"/>
              <a:gd name="connsiteX3" fmla="*/ 1835673 w 1835673"/>
              <a:gd name="connsiteY3" fmla="*/ 1540348 h 1985504"/>
              <a:gd name="connsiteX4" fmla="*/ 672284 w 1835673"/>
              <a:gd name="connsiteY4" fmla="*/ 1940652 h 1985504"/>
              <a:gd name="connsiteX5" fmla="*/ 454 w 1835673"/>
              <a:gd name="connsiteY5" fmla="*/ 989422 h 1985504"/>
              <a:gd name="connsiteX0" fmla="*/ 421 w 1835640"/>
              <a:gd name="connsiteY0" fmla="*/ 987500 h 1983582"/>
              <a:gd name="connsiteX1" fmla="*/ 789726 w 1835640"/>
              <a:gd name="connsiteY1" fmla="*/ 20395 h 1983582"/>
              <a:gd name="connsiteX2" fmla="*/ 1826681 w 1835640"/>
              <a:gd name="connsiteY2" fmla="*/ 447750 h 1983582"/>
              <a:gd name="connsiteX3" fmla="*/ 1835640 w 1835640"/>
              <a:gd name="connsiteY3" fmla="*/ 1538426 h 1983582"/>
              <a:gd name="connsiteX4" fmla="*/ 672251 w 1835640"/>
              <a:gd name="connsiteY4" fmla="*/ 1938730 h 1983582"/>
              <a:gd name="connsiteX5" fmla="*/ 421 w 1835640"/>
              <a:gd name="connsiteY5" fmla="*/ 987500 h 198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40" h="1983582">
                <a:moveTo>
                  <a:pt x="421" y="987500"/>
                </a:moveTo>
                <a:cubicBezTo>
                  <a:pt x="-12279" y="618565"/>
                  <a:pt x="263099" y="126228"/>
                  <a:pt x="789726" y="20395"/>
                </a:cubicBezTo>
                <a:cubicBezTo>
                  <a:pt x="1316353" y="-85438"/>
                  <a:pt x="1702361" y="245173"/>
                  <a:pt x="1826681" y="447750"/>
                </a:cubicBezTo>
                <a:cubicBezTo>
                  <a:pt x="1636676" y="828127"/>
                  <a:pt x="1653395" y="1219021"/>
                  <a:pt x="1835640" y="1538426"/>
                </a:cubicBezTo>
                <a:cubicBezTo>
                  <a:pt x="1773410" y="1635581"/>
                  <a:pt x="1373408" y="2133738"/>
                  <a:pt x="672251" y="1938730"/>
                </a:cubicBezTo>
                <a:cubicBezTo>
                  <a:pt x="345744" y="1813572"/>
                  <a:pt x="22646" y="1531060"/>
                  <a:pt x="421" y="987500"/>
                </a:cubicBezTo>
                <a:close/>
              </a:path>
            </a:pathLst>
          </a:custGeom>
        </p:spPr>
        <p:txBody>
          <a:bodyPr anchor="ctr">
            <a:normAutofit/>
          </a:bodyPr>
          <a:lstStyle>
            <a:lvl1pPr marL="0" indent="0" algn="ctr">
              <a:buNone/>
              <a:defRPr sz="1200"/>
            </a:lvl1pPr>
          </a:lstStyle>
          <a:p>
            <a:endParaRPr lang="en-US" dirty="0"/>
          </a:p>
        </p:txBody>
      </p:sp>
      <p:sp>
        <p:nvSpPr>
          <p:cNvPr id="10" name="Picture Placeholder 2">
            <a:extLst>
              <a:ext uri="{FF2B5EF4-FFF2-40B4-BE49-F238E27FC236}">
                <a16:creationId xmlns:a16="http://schemas.microsoft.com/office/drawing/2014/main" id="{C33B32C4-3C46-4A1D-95B1-57BAD2AC5530}"/>
              </a:ext>
            </a:extLst>
          </p:cNvPr>
          <p:cNvSpPr>
            <a:spLocks noGrp="1"/>
          </p:cNvSpPr>
          <p:nvPr>
            <p:ph type="pic" sz="quarter" idx="15"/>
          </p:nvPr>
        </p:nvSpPr>
        <p:spPr>
          <a:xfrm>
            <a:off x="1538769" y="1958726"/>
            <a:ext cx="1835640" cy="1983582"/>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0 w 2042556"/>
              <a:gd name="connsiteY0" fmla="*/ 982980 h 1967129"/>
              <a:gd name="connsiteX1" fmla="*/ 982980 w 2042556"/>
              <a:gd name="connsiteY1" fmla="*/ 0 h 1967129"/>
              <a:gd name="connsiteX2" fmla="*/ 1965960 w 2042556"/>
              <a:gd name="connsiteY2" fmla="*/ 982980 h 1967129"/>
              <a:gd name="connsiteX3" fmla="*/ 1847919 w 2042556"/>
              <a:gd name="connsiteY3" fmla="*/ 1178306 h 1967129"/>
              <a:gd name="connsiteX4" fmla="*/ 982980 w 2042556"/>
              <a:gd name="connsiteY4" fmla="*/ 1965960 h 1967129"/>
              <a:gd name="connsiteX5" fmla="*/ 0 w 2042556"/>
              <a:gd name="connsiteY5" fmla="*/ 982980 h 1967129"/>
              <a:gd name="connsiteX0" fmla="*/ 0 w 2039291"/>
              <a:gd name="connsiteY0" fmla="*/ 982980 h 1981733"/>
              <a:gd name="connsiteX1" fmla="*/ 982980 w 2039291"/>
              <a:gd name="connsiteY1" fmla="*/ 0 h 1981733"/>
              <a:gd name="connsiteX2" fmla="*/ 1965960 w 2039291"/>
              <a:gd name="connsiteY2" fmla="*/ 982980 h 1981733"/>
              <a:gd name="connsiteX3" fmla="*/ 1835219 w 2039291"/>
              <a:gd name="connsiteY3" fmla="*/ 1546606 h 1981733"/>
              <a:gd name="connsiteX4" fmla="*/ 982980 w 2039291"/>
              <a:gd name="connsiteY4" fmla="*/ 1965960 h 1981733"/>
              <a:gd name="connsiteX5" fmla="*/ 0 w 2039291"/>
              <a:gd name="connsiteY5" fmla="*/ 982980 h 1981733"/>
              <a:gd name="connsiteX0" fmla="*/ 0 w 2036992"/>
              <a:gd name="connsiteY0" fmla="*/ 982980 h 1981474"/>
              <a:gd name="connsiteX1" fmla="*/ 982980 w 2036992"/>
              <a:gd name="connsiteY1" fmla="*/ 0 h 1981474"/>
              <a:gd name="connsiteX2" fmla="*/ 1965960 w 2036992"/>
              <a:gd name="connsiteY2" fmla="*/ 982980 h 1981474"/>
              <a:gd name="connsiteX3" fmla="*/ 1825694 w 2036992"/>
              <a:gd name="connsiteY3" fmla="*/ 1543431 h 1981474"/>
              <a:gd name="connsiteX4" fmla="*/ 982980 w 2036992"/>
              <a:gd name="connsiteY4" fmla="*/ 1965960 h 1981474"/>
              <a:gd name="connsiteX5" fmla="*/ 0 w 2036992"/>
              <a:gd name="connsiteY5" fmla="*/ 982980 h 1981474"/>
              <a:gd name="connsiteX0" fmla="*/ 0 w 1947133"/>
              <a:gd name="connsiteY0" fmla="*/ 998052 h 1996546"/>
              <a:gd name="connsiteX1" fmla="*/ 982980 w 1947133"/>
              <a:gd name="connsiteY1" fmla="*/ 15072 h 1996546"/>
              <a:gd name="connsiteX2" fmla="*/ 1826260 w 1947133"/>
              <a:gd name="connsiteY2" fmla="*/ 458302 h 1996546"/>
              <a:gd name="connsiteX3" fmla="*/ 1825694 w 1947133"/>
              <a:gd name="connsiteY3" fmla="*/ 1558503 h 1996546"/>
              <a:gd name="connsiteX4" fmla="*/ 982980 w 1947133"/>
              <a:gd name="connsiteY4" fmla="*/ 1981032 h 1996546"/>
              <a:gd name="connsiteX5" fmla="*/ 0 w 1947133"/>
              <a:gd name="connsiteY5" fmla="*/ 998052 h 1996546"/>
              <a:gd name="connsiteX0" fmla="*/ 0 w 1880242"/>
              <a:gd name="connsiteY0" fmla="*/ 998052 h 1996546"/>
              <a:gd name="connsiteX1" fmla="*/ 982980 w 1880242"/>
              <a:gd name="connsiteY1" fmla="*/ 15072 h 1996546"/>
              <a:gd name="connsiteX2" fmla="*/ 1826260 w 1880242"/>
              <a:gd name="connsiteY2" fmla="*/ 458302 h 1996546"/>
              <a:gd name="connsiteX3" fmla="*/ 1825694 w 1880242"/>
              <a:gd name="connsiteY3" fmla="*/ 1558503 h 1996546"/>
              <a:gd name="connsiteX4" fmla="*/ 982980 w 1880242"/>
              <a:gd name="connsiteY4" fmla="*/ 1981032 h 1996546"/>
              <a:gd name="connsiteX5" fmla="*/ 0 w 1880242"/>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0 w 1826260"/>
              <a:gd name="connsiteY0" fmla="*/ 998052 h 1996546"/>
              <a:gd name="connsiteX1" fmla="*/ 982980 w 1826260"/>
              <a:gd name="connsiteY1" fmla="*/ 15072 h 1996546"/>
              <a:gd name="connsiteX2" fmla="*/ 1826260 w 1826260"/>
              <a:gd name="connsiteY2" fmla="*/ 458302 h 1996546"/>
              <a:gd name="connsiteX3" fmla="*/ 1825694 w 1826260"/>
              <a:gd name="connsiteY3" fmla="*/ 1558503 h 1996546"/>
              <a:gd name="connsiteX4" fmla="*/ 982980 w 1826260"/>
              <a:gd name="connsiteY4" fmla="*/ 1981032 h 1996546"/>
              <a:gd name="connsiteX5" fmla="*/ 0 w 1826260"/>
              <a:gd name="connsiteY5" fmla="*/ 998052 h 1996546"/>
              <a:gd name="connsiteX0" fmla="*/ 1389 w 1827649"/>
              <a:gd name="connsiteY0" fmla="*/ 979731 h 1978225"/>
              <a:gd name="connsiteX1" fmla="*/ 793869 w 1827649"/>
              <a:gd name="connsiteY1" fmla="*/ 15801 h 1978225"/>
              <a:gd name="connsiteX2" fmla="*/ 1827649 w 1827649"/>
              <a:gd name="connsiteY2" fmla="*/ 439981 h 1978225"/>
              <a:gd name="connsiteX3" fmla="*/ 1827083 w 1827649"/>
              <a:gd name="connsiteY3" fmla="*/ 1540182 h 1978225"/>
              <a:gd name="connsiteX4" fmla="*/ 984369 w 1827649"/>
              <a:gd name="connsiteY4" fmla="*/ 1962711 h 1978225"/>
              <a:gd name="connsiteX5" fmla="*/ 1389 w 1827649"/>
              <a:gd name="connsiteY5" fmla="*/ 979731 h 1978225"/>
              <a:gd name="connsiteX0" fmla="*/ 2466 w 1828726"/>
              <a:gd name="connsiteY0" fmla="*/ 986255 h 1984749"/>
              <a:gd name="connsiteX1" fmla="*/ 794946 w 1828726"/>
              <a:gd name="connsiteY1" fmla="*/ 22325 h 1984749"/>
              <a:gd name="connsiteX2" fmla="*/ 1828726 w 1828726"/>
              <a:gd name="connsiteY2" fmla="*/ 446505 h 1984749"/>
              <a:gd name="connsiteX3" fmla="*/ 1828160 w 1828726"/>
              <a:gd name="connsiteY3" fmla="*/ 1546706 h 1984749"/>
              <a:gd name="connsiteX4" fmla="*/ 985446 w 1828726"/>
              <a:gd name="connsiteY4" fmla="*/ 1969235 h 1984749"/>
              <a:gd name="connsiteX5" fmla="*/ 2466 w 1828726"/>
              <a:gd name="connsiteY5" fmla="*/ 986255 h 1984749"/>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985446 w 1828726"/>
              <a:gd name="connsiteY4" fmla="*/ 1969391 h 1984905"/>
              <a:gd name="connsiteX5" fmla="*/ 2466 w 1828726"/>
              <a:gd name="connsiteY5" fmla="*/ 986411 h 1984905"/>
              <a:gd name="connsiteX0" fmla="*/ 2466 w 1828726"/>
              <a:gd name="connsiteY0" fmla="*/ 986411 h 1984905"/>
              <a:gd name="connsiteX1" fmla="*/ 794946 w 1828726"/>
              <a:gd name="connsiteY1" fmla="*/ 22481 h 1984905"/>
              <a:gd name="connsiteX2" fmla="*/ 1828726 w 1828726"/>
              <a:gd name="connsiteY2" fmla="*/ 446661 h 1984905"/>
              <a:gd name="connsiteX3" fmla="*/ 1828160 w 1828726"/>
              <a:gd name="connsiteY3" fmla="*/ 1546862 h 1984905"/>
              <a:gd name="connsiteX4" fmla="*/ 791771 w 1828726"/>
              <a:gd name="connsiteY4" fmla="*/ 1969391 h 1984905"/>
              <a:gd name="connsiteX5" fmla="*/ 2466 w 1828726"/>
              <a:gd name="connsiteY5" fmla="*/ 986411 h 1984905"/>
              <a:gd name="connsiteX0" fmla="*/ 2466 w 1828726"/>
              <a:gd name="connsiteY0" fmla="*/ 986411 h 2022885"/>
              <a:gd name="connsiteX1" fmla="*/ 794946 w 1828726"/>
              <a:gd name="connsiteY1" fmla="*/ 22481 h 2022885"/>
              <a:gd name="connsiteX2" fmla="*/ 1828726 w 1828726"/>
              <a:gd name="connsiteY2" fmla="*/ 446661 h 2022885"/>
              <a:gd name="connsiteX3" fmla="*/ 1828160 w 1828726"/>
              <a:gd name="connsiteY3" fmla="*/ 1546862 h 2022885"/>
              <a:gd name="connsiteX4" fmla="*/ 791771 w 1828726"/>
              <a:gd name="connsiteY4" fmla="*/ 1969391 h 2022885"/>
              <a:gd name="connsiteX5" fmla="*/ 2466 w 1828726"/>
              <a:gd name="connsiteY5" fmla="*/ 986411 h 2022885"/>
              <a:gd name="connsiteX0" fmla="*/ 2466 w 1828726"/>
              <a:gd name="connsiteY0" fmla="*/ 986411 h 2018099"/>
              <a:gd name="connsiteX1" fmla="*/ 794946 w 1828726"/>
              <a:gd name="connsiteY1" fmla="*/ 22481 h 2018099"/>
              <a:gd name="connsiteX2" fmla="*/ 1828726 w 1828726"/>
              <a:gd name="connsiteY2" fmla="*/ 446661 h 2018099"/>
              <a:gd name="connsiteX3" fmla="*/ 1828160 w 1828726"/>
              <a:gd name="connsiteY3" fmla="*/ 1546862 h 2018099"/>
              <a:gd name="connsiteX4" fmla="*/ 791771 w 1828726"/>
              <a:gd name="connsiteY4" fmla="*/ 1969391 h 2018099"/>
              <a:gd name="connsiteX5" fmla="*/ 2466 w 1828726"/>
              <a:gd name="connsiteY5" fmla="*/ 986411 h 2018099"/>
              <a:gd name="connsiteX0" fmla="*/ 2466 w 1828726"/>
              <a:gd name="connsiteY0" fmla="*/ 986411 h 1988683"/>
              <a:gd name="connsiteX1" fmla="*/ 794946 w 1828726"/>
              <a:gd name="connsiteY1" fmla="*/ 22481 h 1988683"/>
              <a:gd name="connsiteX2" fmla="*/ 1828726 w 1828726"/>
              <a:gd name="connsiteY2" fmla="*/ 446661 h 1988683"/>
              <a:gd name="connsiteX3" fmla="*/ 1828160 w 1828726"/>
              <a:gd name="connsiteY3" fmla="*/ 1546862 h 1988683"/>
              <a:gd name="connsiteX4" fmla="*/ 674296 w 1828726"/>
              <a:gd name="connsiteY4" fmla="*/ 1937641 h 1988683"/>
              <a:gd name="connsiteX5" fmla="*/ 2466 w 1828726"/>
              <a:gd name="connsiteY5" fmla="*/ 986411 h 1988683"/>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2466 w 1828726"/>
              <a:gd name="connsiteY0" fmla="*/ 986411 h 1983165"/>
              <a:gd name="connsiteX1" fmla="*/ 794946 w 1828726"/>
              <a:gd name="connsiteY1" fmla="*/ 22481 h 1983165"/>
              <a:gd name="connsiteX2" fmla="*/ 1828726 w 1828726"/>
              <a:gd name="connsiteY2" fmla="*/ 446661 h 1983165"/>
              <a:gd name="connsiteX3" fmla="*/ 1828160 w 1828726"/>
              <a:gd name="connsiteY3" fmla="*/ 1546862 h 1983165"/>
              <a:gd name="connsiteX4" fmla="*/ 674296 w 1828726"/>
              <a:gd name="connsiteY4" fmla="*/ 1937641 h 1983165"/>
              <a:gd name="connsiteX5" fmla="*/ 2466 w 1828726"/>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26710"/>
              <a:gd name="connsiteY0" fmla="*/ 986411 h 1983165"/>
              <a:gd name="connsiteX1" fmla="*/ 792930 w 1826710"/>
              <a:gd name="connsiteY1" fmla="*/ 22481 h 1983165"/>
              <a:gd name="connsiteX2" fmla="*/ 1826710 w 1826710"/>
              <a:gd name="connsiteY2" fmla="*/ 446661 h 1983165"/>
              <a:gd name="connsiteX3" fmla="*/ 1826144 w 1826710"/>
              <a:gd name="connsiteY3" fmla="*/ 1546862 h 1983165"/>
              <a:gd name="connsiteX4" fmla="*/ 672280 w 1826710"/>
              <a:gd name="connsiteY4" fmla="*/ 1937641 h 1983165"/>
              <a:gd name="connsiteX5" fmla="*/ 450 w 1826710"/>
              <a:gd name="connsiteY5" fmla="*/ 986411 h 1983165"/>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0 w 1835669"/>
              <a:gd name="connsiteY0" fmla="*/ 986411 h 1982493"/>
              <a:gd name="connsiteX1" fmla="*/ 792930 w 1835669"/>
              <a:gd name="connsiteY1" fmla="*/ 22481 h 1982493"/>
              <a:gd name="connsiteX2" fmla="*/ 1826710 w 1835669"/>
              <a:gd name="connsiteY2" fmla="*/ 446661 h 1982493"/>
              <a:gd name="connsiteX3" fmla="*/ 1835669 w 1835669"/>
              <a:gd name="connsiteY3" fmla="*/ 1537337 h 1982493"/>
              <a:gd name="connsiteX4" fmla="*/ 672280 w 1835669"/>
              <a:gd name="connsiteY4" fmla="*/ 1937641 h 1982493"/>
              <a:gd name="connsiteX5" fmla="*/ 450 w 1835669"/>
              <a:gd name="connsiteY5" fmla="*/ 986411 h 1982493"/>
              <a:gd name="connsiteX0" fmla="*/ 454 w 1835673"/>
              <a:gd name="connsiteY0" fmla="*/ 989422 h 1985504"/>
              <a:gd name="connsiteX1" fmla="*/ 789759 w 1835673"/>
              <a:gd name="connsiteY1" fmla="*/ 22317 h 1985504"/>
              <a:gd name="connsiteX2" fmla="*/ 1826714 w 1835673"/>
              <a:gd name="connsiteY2" fmla="*/ 449672 h 1985504"/>
              <a:gd name="connsiteX3" fmla="*/ 1835673 w 1835673"/>
              <a:gd name="connsiteY3" fmla="*/ 1540348 h 1985504"/>
              <a:gd name="connsiteX4" fmla="*/ 672284 w 1835673"/>
              <a:gd name="connsiteY4" fmla="*/ 1940652 h 1985504"/>
              <a:gd name="connsiteX5" fmla="*/ 454 w 1835673"/>
              <a:gd name="connsiteY5" fmla="*/ 989422 h 1985504"/>
              <a:gd name="connsiteX0" fmla="*/ 421 w 1835640"/>
              <a:gd name="connsiteY0" fmla="*/ 987500 h 1983582"/>
              <a:gd name="connsiteX1" fmla="*/ 789726 w 1835640"/>
              <a:gd name="connsiteY1" fmla="*/ 20395 h 1983582"/>
              <a:gd name="connsiteX2" fmla="*/ 1826681 w 1835640"/>
              <a:gd name="connsiteY2" fmla="*/ 447750 h 1983582"/>
              <a:gd name="connsiteX3" fmla="*/ 1835640 w 1835640"/>
              <a:gd name="connsiteY3" fmla="*/ 1538426 h 1983582"/>
              <a:gd name="connsiteX4" fmla="*/ 672251 w 1835640"/>
              <a:gd name="connsiteY4" fmla="*/ 1938730 h 1983582"/>
              <a:gd name="connsiteX5" fmla="*/ 421 w 1835640"/>
              <a:gd name="connsiteY5" fmla="*/ 987500 h 198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40" h="1983582">
                <a:moveTo>
                  <a:pt x="421" y="987500"/>
                </a:moveTo>
                <a:cubicBezTo>
                  <a:pt x="-12279" y="618565"/>
                  <a:pt x="263099" y="126228"/>
                  <a:pt x="789726" y="20395"/>
                </a:cubicBezTo>
                <a:cubicBezTo>
                  <a:pt x="1316353" y="-85438"/>
                  <a:pt x="1702361" y="245173"/>
                  <a:pt x="1826681" y="447750"/>
                </a:cubicBezTo>
                <a:cubicBezTo>
                  <a:pt x="1636676" y="828127"/>
                  <a:pt x="1653395" y="1219021"/>
                  <a:pt x="1835640" y="1538426"/>
                </a:cubicBezTo>
                <a:cubicBezTo>
                  <a:pt x="1773410" y="1635581"/>
                  <a:pt x="1373408" y="2133738"/>
                  <a:pt x="672251" y="1938730"/>
                </a:cubicBezTo>
                <a:cubicBezTo>
                  <a:pt x="345744" y="1813572"/>
                  <a:pt x="22646" y="1531060"/>
                  <a:pt x="421" y="987500"/>
                </a:cubicBezTo>
                <a:close/>
              </a:path>
            </a:pathLst>
          </a:custGeom>
        </p:spPr>
        <p:txBody>
          <a:bodyPr anchor="ctr">
            <a:normAutofit/>
          </a:bodyPr>
          <a:lstStyle>
            <a:lvl1pPr marL="0" indent="0" algn="ctr">
              <a:buNone/>
              <a:defRPr sz="1200"/>
            </a:lvl1pPr>
          </a:lstStyle>
          <a:p>
            <a:endParaRPr lang="en-US" dirty="0"/>
          </a:p>
        </p:txBody>
      </p:sp>
      <p:sp>
        <p:nvSpPr>
          <p:cNvPr id="11" name="Picture Placeholder 2">
            <a:extLst>
              <a:ext uri="{FF2B5EF4-FFF2-40B4-BE49-F238E27FC236}">
                <a16:creationId xmlns:a16="http://schemas.microsoft.com/office/drawing/2014/main" id="{845533EF-A86A-47C4-8AC7-4E168FC8E400}"/>
              </a:ext>
            </a:extLst>
          </p:cNvPr>
          <p:cNvSpPr>
            <a:spLocks noGrp="1"/>
          </p:cNvSpPr>
          <p:nvPr>
            <p:ph type="pic" sz="quarter" idx="16"/>
          </p:nvPr>
        </p:nvSpPr>
        <p:spPr>
          <a:xfrm>
            <a:off x="7041524" y="1951163"/>
            <a:ext cx="1827862" cy="1992885"/>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65395 w 2031355"/>
              <a:gd name="connsiteY0" fmla="*/ 996524 h 1979504"/>
              <a:gd name="connsiteX1" fmla="*/ 197054 w 2031355"/>
              <a:gd name="connsiteY1" fmla="*/ 461867 h 1979504"/>
              <a:gd name="connsiteX2" fmla="*/ 1048375 w 2031355"/>
              <a:gd name="connsiteY2" fmla="*/ 13544 h 1979504"/>
              <a:gd name="connsiteX3" fmla="*/ 2031355 w 2031355"/>
              <a:gd name="connsiteY3" fmla="*/ 996524 h 1979504"/>
              <a:gd name="connsiteX4" fmla="*/ 1048375 w 2031355"/>
              <a:gd name="connsiteY4" fmla="*/ 1979504 h 1979504"/>
              <a:gd name="connsiteX5" fmla="*/ 65395 w 2031355"/>
              <a:gd name="connsiteY5" fmla="*/ 996524 h 1979504"/>
              <a:gd name="connsiteX0" fmla="*/ 114976 w 1948927"/>
              <a:gd name="connsiteY0" fmla="*/ 1547096 h 1997760"/>
              <a:gd name="connsiteX1" fmla="*/ 114626 w 1948927"/>
              <a:gd name="connsiteY1" fmla="*/ 461867 h 1997760"/>
              <a:gd name="connsiteX2" fmla="*/ 965947 w 1948927"/>
              <a:gd name="connsiteY2" fmla="*/ 13544 h 1997760"/>
              <a:gd name="connsiteX3" fmla="*/ 1948927 w 1948927"/>
              <a:gd name="connsiteY3" fmla="*/ 996524 h 1997760"/>
              <a:gd name="connsiteX4" fmla="*/ 965947 w 1948927"/>
              <a:gd name="connsiteY4" fmla="*/ 1979504 h 1997760"/>
              <a:gd name="connsiteX5" fmla="*/ 114976 w 1948927"/>
              <a:gd name="connsiteY5" fmla="*/ 1547096 h 1997760"/>
              <a:gd name="connsiteX0" fmla="*/ 44277 w 1878228"/>
              <a:gd name="connsiteY0" fmla="*/ 1547096 h 1997760"/>
              <a:gd name="connsiteX1" fmla="*/ 43927 w 1878228"/>
              <a:gd name="connsiteY1" fmla="*/ 461867 h 1997760"/>
              <a:gd name="connsiteX2" fmla="*/ 895248 w 1878228"/>
              <a:gd name="connsiteY2" fmla="*/ 13544 h 1997760"/>
              <a:gd name="connsiteX3" fmla="*/ 1878228 w 1878228"/>
              <a:gd name="connsiteY3" fmla="*/ 996524 h 1997760"/>
              <a:gd name="connsiteX4" fmla="*/ 895248 w 1878228"/>
              <a:gd name="connsiteY4" fmla="*/ 1979504 h 1997760"/>
              <a:gd name="connsiteX5" fmla="*/ 44277 w 1878228"/>
              <a:gd name="connsiteY5" fmla="*/ 1547096 h 1997760"/>
              <a:gd name="connsiteX0" fmla="*/ 350 w 1834301"/>
              <a:gd name="connsiteY0" fmla="*/ 1547096 h 1997760"/>
              <a:gd name="connsiteX1" fmla="*/ 0 w 1834301"/>
              <a:gd name="connsiteY1" fmla="*/ 461867 h 1997760"/>
              <a:gd name="connsiteX2" fmla="*/ 851321 w 1834301"/>
              <a:gd name="connsiteY2" fmla="*/ 13544 h 1997760"/>
              <a:gd name="connsiteX3" fmla="*/ 1834301 w 1834301"/>
              <a:gd name="connsiteY3" fmla="*/ 996524 h 1997760"/>
              <a:gd name="connsiteX4" fmla="*/ 851321 w 1834301"/>
              <a:gd name="connsiteY4" fmla="*/ 1979504 h 1997760"/>
              <a:gd name="connsiteX5" fmla="*/ 350 w 1834301"/>
              <a:gd name="connsiteY5" fmla="*/ 1547096 h 1997760"/>
              <a:gd name="connsiteX0" fmla="*/ 350 w 1834301"/>
              <a:gd name="connsiteY0" fmla="*/ 1547096 h 1970368"/>
              <a:gd name="connsiteX1" fmla="*/ 0 w 1834301"/>
              <a:gd name="connsiteY1" fmla="*/ 461867 h 1970368"/>
              <a:gd name="connsiteX2" fmla="*/ 851321 w 1834301"/>
              <a:gd name="connsiteY2" fmla="*/ 13544 h 1970368"/>
              <a:gd name="connsiteX3" fmla="*/ 1834301 w 1834301"/>
              <a:gd name="connsiteY3" fmla="*/ 996524 h 1970368"/>
              <a:gd name="connsiteX4" fmla="*/ 1124997 w 1834301"/>
              <a:gd name="connsiteY4" fmla="*/ 1950527 h 1970368"/>
              <a:gd name="connsiteX5" fmla="*/ 350 w 1834301"/>
              <a:gd name="connsiteY5" fmla="*/ 1547096 h 1970368"/>
              <a:gd name="connsiteX0" fmla="*/ 350 w 1834301"/>
              <a:gd name="connsiteY0" fmla="*/ 1509739 h 1933011"/>
              <a:gd name="connsiteX1" fmla="*/ 0 w 1834301"/>
              <a:gd name="connsiteY1" fmla="*/ 424510 h 1933011"/>
              <a:gd name="connsiteX2" fmla="*/ 1134657 w 1834301"/>
              <a:gd name="connsiteY2" fmla="*/ 14824 h 1933011"/>
              <a:gd name="connsiteX3" fmla="*/ 1834301 w 1834301"/>
              <a:gd name="connsiteY3" fmla="*/ 959167 h 1933011"/>
              <a:gd name="connsiteX4" fmla="*/ 1124997 w 1834301"/>
              <a:gd name="connsiteY4" fmla="*/ 1913170 h 1933011"/>
              <a:gd name="connsiteX5" fmla="*/ 350 w 1834301"/>
              <a:gd name="connsiteY5" fmla="*/ 1509739 h 1933011"/>
              <a:gd name="connsiteX0" fmla="*/ 350 w 1834301"/>
              <a:gd name="connsiteY0" fmla="*/ 1540457 h 1963729"/>
              <a:gd name="connsiteX1" fmla="*/ 0 w 1834301"/>
              <a:gd name="connsiteY1" fmla="*/ 455228 h 1963729"/>
              <a:gd name="connsiteX2" fmla="*/ 1134657 w 1834301"/>
              <a:gd name="connsiteY2" fmla="*/ 45542 h 1963729"/>
              <a:gd name="connsiteX3" fmla="*/ 1834301 w 1834301"/>
              <a:gd name="connsiteY3" fmla="*/ 989885 h 1963729"/>
              <a:gd name="connsiteX4" fmla="*/ 1124997 w 1834301"/>
              <a:gd name="connsiteY4" fmla="*/ 1943888 h 1963729"/>
              <a:gd name="connsiteX5" fmla="*/ 350 w 1834301"/>
              <a:gd name="connsiteY5" fmla="*/ 1540457 h 1963729"/>
              <a:gd name="connsiteX0" fmla="*/ 350 w 1834301"/>
              <a:gd name="connsiteY0" fmla="*/ 1545635 h 1968907"/>
              <a:gd name="connsiteX1" fmla="*/ 0 w 1834301"/>
              <a:gd name="connsiteY1" fmla="*/ 460406 h 1968907"/>
              <a:gd name="connsiteX2" fmla="*/ 1134657 w 1834301"/>
              <a:gd name="connsiteY2" fmla="*/ 50720 h 1968907"/>
              <a:gd name="connsiteX3" fmla="*/ 1834301 w 1834301"/>
              <a:gd name="connsiteY3" fmla="*/ 995063 h 1968907"/>
              <a:gd name="connsiteX4" fmla="*/ 1124997 w 1834301"/>
              <a:gd name="connsiteY4" fmla="*/ 1949066 h 1968907"/>
              <a:gd name="connsiteX5" fmla="*/ 350 w 1834301"/>
              <a:gd name="connsiteY5" fmla="*/ 1545635 h 1968907"/>
              <a:gd name="connsiteX0" fmla="*/ 350 w 1834301"/>
              <a:gd name="connsiteY0" fmla="*/ 1545635 h 1975325"/>
              <a:gd name="connsiteX1" fmla="*/ 0 w 1834301"/>
              <a:gd name="connsiteY1" fmla="*/ 460406 h 1975325"/>
              <a:gd name="connsiteX2" fmla="*/ 1134657 w 1834301"/>
              <a:gd name="connsiteY2" fmla="*/ 50720 h 1975325"/>
              <a:gd name="connsiteX3" fmla="*/ 1834301 w 1834301"/>
              <a:gd name="connsiteY3" fmla="*/ 995063 h 1975325"/>
              <a:gd name="connsiteX4" fmla="*/ 1124997 w 1834301"/>
              <a:gd name="connsiteY4" fmla="*/ 1949066 h 1975325"/>
              <a:gd name="connsiteX5" fmla="*/ 350 w 1834301"/>
              <a:gd name="connsiteY5" fmla="*/ 1545635 h 197532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27862"/>
              <a:gd name="connsiteY0" fmla="*/ 1545635 h 1992885"/>
              <a:gd name="connsiteX1" fmla="*/ 0 w 1827862"/>
              <a:gd name="connsiteY1" fmla="*/ 460406 h 1992885"/>
              <a:gd name="connsiteX2" fmla="*/ 1134657 w 1827862"/>
              <a:gd name="connsiteY2" fmla="*/ 50720 h 1992885"/>
              <a:gd name="connsiteX3" fmla="*/ 1827862 w 1827862"/>
              <a:gd name="connsiteY3" fmla="*/ 995063 h 1992885"/>
              <a:gd name="connsiteX4" fmla="*/ 1124997 w 1827862"/>
              <a:gd name="connsiteY4" fmla="*/ 1949066 h 1992885"/>
              <a:gd name="connsiteX5" fmla="*/ 350 w 1827862"/>
              <a:gd name="connsiteY5" fmla="*/ 1545635 h 199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862" h="1992885">
                <a:moveTo>
                  <a:pt x="350" y="1545635"/>
                </a:moveTo>
                <a:cubicBezTo>
                  <a:pt x="241611" y="1102732"/>
                  <a:pt x="132385" y="672531"/>
                  <a:pt x="0" y="460406"/>
                </a:cubicBezTo>
                <a:cubicBezTo>
                  <a:pt x="138072" y="232182"/>
                  <a:pt x="564923" y="-134981"/>
                  <a:pt x="1134657" y="50720"/>
                </a:cubicBezTo>
                <a:cubicBezTo>
                  <a:pt x="1440374" y="139829"/>
                  <a:pt x="1827862" y="452178"/>
                  <a:pt x="1827862" y="995063"/>
                </a:cubicBezTo>
                <a:cubicBezTo>
                  <a:pt x="1827862" y="1537948"/>
                  <a:pt x="1430656" y="1857304"/>
                  <a:pt x="1124997" y="1949066"/>
                </a:cubicBezTo>
                <a:cubicBezTo>
                  <a:pt x="758163" y="2085904"/>
                  <a:pt x="180874" y="1888726"/>
                  <a:pt x="350" y="1545635"/>
                </a:cubicBezTo>
                <a:close/>
              </a:path>
            </a:pathLst>
          </a:custGeom>
        </p:spPr>
        <p:txBody>
          <a:bodyPr anchor="ctr">
            <a:normAutofit/>
          </a:bodyPr>
          <a:lstStyle>
            <a:lvl1pPr marL="0" indent="0" algn="ctr">
              <a:buNone/>
              <a:defRPr sz="1200"/>
            </a:lvl1pPr>
          </a:lstStyle>
          <a:p>
            <a:endParaRPr lang="en-US" dirty="0"/>
          </a:p>
        </p:txBody>
      </p:sp>
      <p:sp>
        <p:nvSpPr>
          <p:cNvPr id="12" name="Picture Placeholder 2">
            <a:extLst>
              <a:ext uri="{FF2B5EF4-FFF2-40B4-BE49-F238E27FC236}">
                <a16:creationId xmlns:a16="http://schemas.microsoft.com/office/drawing/2014/main" id="{85330BE8-EA5D-48B9-8596-66CDE92F46B2}"/>
              </a:ext>
            </a:extLst>
          </p:cNvPr>
          <p:cNvSpPr>
            <a:spLocks noGrp="1"/>
          </p:cNvSpPr>
          <p:nvPr>
            <p:ph type="pic" sz="quarter" idx="17"/>
          </p:nvPr>
        </p:nvSpPr>
        <p:spPr>
          <a:xfrm>
            <a:off x="8812369" y="1951163"/>
            <a:ext cx="1827862" cy="1992885"/>
          </a:xfrm>
          <a:custGeom>
            <a:avLst/>
            <a:gdLst>
              <a:gd name="connsiteX0" fmla="*/ 0 w 1965960"/>
              <a:gd name="connsiteY0" fmla="*/ 982980 h 1965960"/>
              <a:gd name="connsiteX1" fmla="*/ 982980 w 1965960"/>
              <a:gd name="connsiteY1" fmla="*/ 0 h 1965960"/>
              <a:gd name="connsiteX2" fmla="*/ 1965960 w 1965960"/>
              <a:gd name="connsiteY2" fmla="*/ 982980 h 1965960"/>
              <a:gd name="connsiteX3" fmla="*/ 982980 w 1965960"/>
              <a:gd name="connsiteY3" fmla="*/ 1965960 h 1965960"/>
              <a:gd name="connsiteX4" fmla="*/ 0 w 1965960"/>
              <a:gd name="connsiteY4" fmla="*/ 982980 h 1965960"/>
              <a:gd name="connsiteX0" fmla="*/ 65395 w 2031355"/>
              <a:gd name="connsiteY0" fmla="*/ 996524 h 1979504"/>
              <a:gd name="connsiteX1" fmla="*/ 197054 w 2031355"/>
              <a:gd name="connsiteY1" fmla="*/ 461867 h 1979504"/>
              <a:gd name="connsiteX2" fmla="*/ 1048375 w 2031355"/>
              <a:gd name="connsiteY2" fmla="*/ 13544 h 1979504"/>
              <a:gd name="connsiteX3" fmla="*/ 2031355 w 2031355"/>
              <a:gd name="connsiteY3" fmla="*/ 996524 h 1979504"/>
              <a:gd name="connsiteX4" fmla="*/ 1048375 w 2031355"/>
              <a:gd name="connsiteY4" fmla="*/ 1979504 h 1979504"/>
              <a:gd name="connsiteX5" fmla="*/ 65395 w 2031355"/>
              <a:gd name="connsiteY5" fmla="*/ 996524 h 1979504"/>
              <a:gd name="connsiteX0" fmla="*/ 114976 w 1948927"/>
              <a:gd name="connsiteY0" fmla="*/ 1547096 h 1997760"/>
              <a:gd name="connsiteX1" fmla="*/ 114626 w 1948927"/>
              <a:gd name="connsiteY1" fmla="*/ 461867 h 1997760"/>
              <a:gd name="connsiteX2" fmla="*/ 965947 w 1948927"/>
              <a:gd name="connsiteY2" fmla="*/ 13544 h 1997760"/>
              <a:gd name="connsiteX3" fmla="*/ 1948927 w 1948927"/>
              <a:gd name="connsiteY3" fmla="*/ 996524 h 1997760"/>
              <a:gd name="connsiteX4" fmla="*/ 965947 w 1948927"/>
              <a:gd name="connsiteY4" fmla="*/ 1979504 h 1997760"/>
              <a:gd name="connsiteX5" fmla="*/ 114976 w 1948927"/>
              <a:gd name="connsiteY5" fmla="*/ 1547096 h 1997760"/>
              <a:gd name="connsiteX0" fmla="*/ 44277 w 1878228"/>
              <a:gd name="connsiteY0" fmla="*/ 1547096 h 1997760"/>
              <a:gd name="connsiteX1" fmla="*/ 43927 w 1878228"/>
              <a:gd name="connsiteY1" fmla="*/ 461867 h 1997760"/>
              <a:gd name="connsiteX2" fmla="*/ 895248 w 1878228"/>
              <a:gd name="connsiteY2" fmla="*/ 13544 h 1997760"/>
              <a:gd name="connsiteX3" fmla="*/ 1878228 w 1878228"/>
              <a:gd name="connsiteY3" fmla="*/ 996524 h 1997760"/>
              <a:gd name="connsiteX4" fmla="*/ 895248 w 1878228"/>
              <a:gd name="connsiteY4" fmla="*/ 1979504 h 1997760"/>
              <a:gd name="connsiteX5" fmla="*/ 44277 w 1878228"/>
              <a:gd name="connsiteY5" fmla="*/ 1547096 h 1997760"/>
              <a:gd name="connsiteX0" fmla="*/ 350 w 1834301"/>
              <a:gd name="connsiteY0" fmla="*/ 1547096 h 1997760"/>
              <a:gd name="connsiteX1" fmla="*/ 0 w 1834301"/>
              <a:gd name="connsiteY1" fmla="*/ 461867 h 1997760"/>
              <a:gd name="connsiteX2" fmla="*/ 851321 w 1834301"/>
              <a:gd name="connsiteY2" fmla="*/ 13544 h 1997760"/>
              <a:gd name="connsiteX3" fmla="*/ 1834301 w 1834301"/>
              <a:gd name="connsiteY3" fmla="*/ 996524 h 1997760"/>
              <a:gd name="connsiteX4" fmla="*/ 851321 w 1834301"/>
              <a:gd name="connsiteY4" fmla="*/ 1979504 h 1997760"/>
              <a:gd name="connsiteX5" fmla="*/ 350 w 1834301"/>
              <a:gd name="connsiteY5" fmla="*/ 1547096 h 1997760"/>
              <a:gd name="connsiteX0" fmla="*/ 350 w 1834301"/>
              <a:gd name="connsiteY0" fmla="*/ 1547096 h 1970368"/>
              <a:gd name="connsiteX1" fmla="*/ 0 w 1834301"/>
              <a:gd name="connsiteY1" fmla="*/ 461867 h 1970368"/>
              <a:gd name="connsiteX2" fmla="*/ 851321 w 1834301"/>
              <a:gd name="connsiteY2" fmla="*/ 13544 h 1970368"/>
              <a:gd name="connsiteX3" fmla="*/ 1834301 w 1834301"/>
              <a:gd name="connsiteY3" fmla="*/ 996524 h 1970368"/>
              <a:gd name="connsiteX4" fmla="*/ 1124997 w 1834301"/>
              <a:gd name="connsiteY4" fmla="*/ 1950527 h 1970368"/>
              <a:gd name="connsiteX5" fmla="*/ 350 w 1834301"/>
              <a:gd name="connsiteY5" fmla="*/ 1547096 h 1970368"/>
              <a:gd name="connsiteX0" fmla="*/ 350 w 1834301"/>
              <a:gd name="connsiteY0" fmla="*/ 1509739 h 1933011"/>
              <a:gd name="connsiteX1" fmla="*/ 0 w 1834301"/>
              <a:gd name="connsiteY1" fmla="*/ 424510 h 1933011"/>
              <a:gd name="connsiteX2" fmla="*/ 1134657 w 1834301"/>
              <a:gd name="connsiteY2" fmla="*/ 14824 h 1933011"/>
              <a:gd name="connsiteX3" fmla="*/ 1834301 w 1834301"/>
              <a:gd name="connsiteY3" fmla="*/ 959167 h 1933011"/>
              <a:gd name="connsiteX4" fmla="*/ 1124997 w 1834301"/>
              <a:gd name="connsiteY4" fmla="*/ 1913170 h 1933011"/>
              <a:gd name="connsiteX5" fmla="*/ 350 w 1834301"/>
              <a:gd name="connsiteY5" fmla="*/ 1509739 h 1933011"/>
              <a:gd name="connsiteX0" fmla="*/ 350 w 1834301"/>
              <a:gd name="connsiteY0" fmla="*/ 1540457 h 1963729"/>
              <a:gd name="connsiteX1" fmla="*/ 0 w 1834301"/>
              <a:gd name="connsiteY1" fmla="*/ 455228 h 1963729"/>
              <a:gd name="connsiteX2" fmla="*/ 1134657 w 1834301"/>
              <a:gd name="connsiteY2" fmla="*/ 45542 h 1963729"/>
              <a:gd name="connsiteX3" fmla="*/ 1834301 w 1834301"/>
              <a:gd name="connsiteY3" fmla="*/ 989885 h 1963729"/>
              <a:gd name="connsiteX4" fmla="*/ 1124997 w 1834301"/>
              <a:gd name="connsiteY4" fmla="*/ 1943888 h 1963729"/>
              <a:gd name="connsiteX5" fmla="*/ 350 w 1834301"/>
              <a:gd name="connsiteY5" fmla="*/ 1540457 h 1963729"/>
              <a:gd name="connsiteX0" fmla="*/ 350 w 1834301"/>
              <a:gd name="connsiteY0" fmla="*/ 1545635 h 1968907"/>
              <a:gd name="connsiteX1" fmla="*/ 0 w 1834301"/>
              <a:gd name="connsiteY1" fmla="*/ 460406 h 1968907"/>
              <a:gd name="connsiteX2" fmla="*/ 1134657 w 1834301"/>
              <a:gd name="connsiteY2" fmla="*/ 50720 h 1968907"/>
              <a:gd name="connsiteX3" fmla="*/ 1834301 w 1834301"/>
              <a:gd name="connsiteY3" fmla="*/ 995063 h 1968907"/>
              <a:gd name="connsiteX4" fmla="*/ 1124997 w 1834301"/>
              <a:gd name="connsiteY4" fmla="*/ 1949066 h 1968907"/>
              <a:gd name="connsiteX5" fmla="*/ 350 w 1834301"/>
              <a:gd name="connsiteY5" fmla="*/ 1545635 h 1968907"/>
              <a:gd name="connsiteX0" fmla="*/ 350 w 1834301"/>
              <a:gd name="connsiteY0" fmla="*/ 1545635 h 1975325"/>
              <a:gd name="connsiteX1" fmla="*/ 0 w 1834301"/>
              <a:gd name="connsiteY1" fmla="*/ 460406 h 1975325"/>
              <a:gd name="connsiteX2" fmla="*/ 1134657 w 1834301"/>
              <a:gd name="connsiteY2" fmla="*/ 50720 h 1975325"/>
              <a:gd name="connsiteX3" fmla="*/ 1834301 w 1834301"/>
              <a:gd name="connsiteY3" fmla="*/ 995063 h 1975325"/>
              <a:gd name="connsiteX4" fmla="*/ 1124997 w 1834301"/>
              <a:gd name="connsiteY4" fmla="*/ 1949066 h 1975325"/>
              <a:gd name="connsiteX5" fmla="*/ 350 w 1834301"/>
              <a:gd name="connsiteY5" fmla="*/ 1545635 h 197532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34301"/>
              <a:gd name="connsiteY0" fmla="*/ 1545635 h 1992885"/>
              <a:gd name="connsiteX1" fmla="*/ 0 w 1834301"/>
              <a:gd name="connsiteY1" fmla="*/ 460406 h 1992885"/>
              <a:gd name="connsiteX2" fmla="*/ 1134657 w 1834301"/>
              <a:gd name="connsiteY2" fmla="*/ 50720 h 1992885"/>
              <a:gd name="connsiteX3" fmla="*/ 1834301 w 1834301"/>
              <a:gd name="connsiteY3" fmla="*/ 995063 h 1992885"/>
              <a:gd name="connsiteX4" fmla="*/ 1124997 w 1834301"/>
              <a:gd name="connsiteY4" fmla="*/ 1949066 h 1992885"/>
              <a:gd name="connsiteX5" fmla="*/ 350 w 1834301"/>
              <a:gd name="connsiteY5" fmla="*/ 1545635 h 1992885"/>
              <a:gd name="connsiteX0" fmla="*/ 350 w 1827862"/>
              <a:gd name="connsiteY0" fmla="*/ 1545635 h 1992885"/>
              <a:gd name="connsiteX1" fmla="*/ 0 w 1827862"/>
              <a:gd name="connsiteY1" fmla="*/ 460406 h 1992885"/>
              <a:gd name="connsiteX2" fmla="*/ 1134657 w 1827862"/>
              <a:gd name="connsiteY2" fmla="*/ 50720 h 1992885"/>
              <a:gd name="connsiteX3" fmla="*/ 1827862 w 1827862"/>
              <a:gd name="connsiteY3" fmla="*/ 995063 h 1992885"/>
              <a:gd name="connsiteX4" fmla="*/ 1124997 w 1827862"/>
              <a:gd name="connsiteY4" fmla="*/ 1949066 h 1992885"/>
              <a:gd name="connsiteX5" fmla="*/ 350 w 1827862"/>
              <a:gd name="connsiteY5" fmla="*/ 1545635 h 199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7862" h="1992885">
                <a:moveTo>
                  <a:pt x="350" y="1545635"/>
                </a:moveTo>
                <a:cubicBezTo>
                  <a:pt x="241611" y="1102732"/>
                  <a:pt x="132385" y="672531"/>
                  <a:pt x="0" y="460406"/>
                </a:cubicBezTo>
                <a:cubicBezTo>
                  <a:pt x="138072" y="232182"/>
                  <a:pt x="564923" y="-134981"/>
                  <a:pt x="1134657" y="50720"/>
                </a:cubicBezTo>
                <a:cubicBezTo>
                  <a:pt x="1440374" y="139829"/>
                  <a:pt x="1827862" y="452178"/>
                  <a:pt x="1827862" y="995063"/>
                </a:cubicBezTo>
                <a:cubicBezTo>
                  <a:pt x="1827862" y="1537948"/>
                  <a:pt x="1430656" y="1857304"/>
                  <a:pt x="1124997" y="1949066"/>
                </a:cubicBezTo>
                <a:cubicBezTo>
                  <a:pt x="758163" y="2085904"/>
                  <a:pt x="180874" y="1888726"/>
                  <a:pt x="350" y="1545635"/>
                </a:cubicBez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2180588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5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5AD54D7-D22B-4176-8F05-73ACD7F31D94}"/>
              </a:ext>
            </a:extLst>
          </p:cNvPr>
          <p:cNvSpPr>
            <a:spLocks noGrp="1"/>
          </p:cNvSpPr>
          <p:nvPr>
            <p:ph type="pic" sz="quarter" idx="14" hasCustomPrompt="1"/>
          </p:nvPr>
        </p:nvSpPr>
        <p:spPr>
          <a:xfrm>
            <a:off x="6671286" y="1935212"/>
            <a:ext cx="4680857" cy="4267045"/>
          </a:xfrm>
          <a:custGeom>
            <a:avLst/>
            <a:gdLst>
              <a:gd name="connsiteX0" fmla="*/ 0 w 4680857"/>
              <a:gd name="connsiteY0" fmla="*/ 0 h 4267045"/>
              <a:gd name="connsiteX1" fmla="*/ 4680857 w 4680857"/>
              <a:gd name="connsiteY1" fmla="*/ 0 h 4267045"/>
              <a:gd name="connsiteX2" fmla="*/ 4680857 w 4680857"/>
              <a:gd name="connsiteY2" fmla="*/ 4267045 h 4267045"/>
              <a:gd name="connsiteX3" fmla="*/ 0 w 4680857"/>
              <a:gd name="connsiteY3" fmla="*/ 4267045 h 4267045"/>
            </a:gdLst>
            <a:ahLst/>
            <a:cxnLst>
              <a:cxn ang="0">
                <a:pos x="connsiteX0" y="connsiteY0"/>
              </a:cxn>
              <a:cxn ang="0">
                <a:pos x="connsiteX1" y="connsiteY1"/>
              </a:cxn>
              <a:cxn ang="0">
                <a:pos x="connsiteX2" y="connsiteY2"/>
              </a:cxn>
              <a:cxn ang="0">
                <a:pos x="connsiteX3" y="connsiteY3"/>
              </a:cxn>
            </a:cxnLst>
            <a:rect l="l" t="t" r="r" b="b"/>
            <a:pathLst>
              <a:path w="4680857" h="4267045">
                <a:moveTo>
                  <a:pt x="0" y="0"/>
                </a:moveTo>
                <a:lnTo>
                  <a:pt x="4680857" y="0"/>
                </a:lnTo>
                <a:lnTo>
                  <a:pt x="4680857" y="4267045"/>
                </a:lnTo>
                <a:lnTo>
                  <a:pt x="0" y="426704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7">
            <a:extLst>
              <a:ext uri="{FF2B5EF4-FFF2-40B4-BE49-F238E27FC236}">
                <a16:creationId xmlns:a16="http://schemas.microsoft.com/office/drawing/2014/main" id="{4B0A46FF-EBB0-4633-9062-CCC43AEE4D7A}"/>
              </a:ext>
            </a:extLst>
          </p:cNvPr>
          <p:cNvSpPr>
            <a:spLocks noGrp="1"/>
          </p:cNvSpPr>
          <p:nvPr>
            <p:ph type="pic" sz="quarter" idx="15" hasCustomPrompt="1"/>
          </p:nvPr>
        </p:nvSpPr>
        <p:spPr>
          <a:xfrm>
            <a:off x="836542" y="3982377"/>
            <a:ext cx="5664198" cy="2219879"/>
          </a:xfrm>
          <a:custGeom>
            <a:avLst/>
            <a:gdLst>
              <a:gd name="connsiteX0" fmla="*/ 0 w 5664198"/>
              <a:gd name="connsiteY0" fmla="*/ 0 h 2219879"/>
              <a:gd name="connsiteX1" fmla="*/ 5664198 w 5664198"/>
              <a:gd name="connsiteY1" fmla="*/ 0 h 2219879"/>
              <a:gd name="connsiteX2" fmla="*/ 5664198 w 5664198"/>
              <a:gd name="connsiteY2" fmla="*/ 2219879 h 2219879"/>
              <a:gd name="connsiteX3" fmla="*/ 0 w 5664198"/>
              <a:gd name="connsiteY3" fmla="*/ 2219879 h 2219879"/>
            </a:gdLst>
            <a:ahLst/>
            <a:cxnLst>
              <a:cxn ang="0">
                <a:pos x="connsiteX0" y="connsiteY0"/>
              </a:cxn>
              <a:cxn ang="0">
                <a:pos x="connsiteX1" y="connsiteY1"/>
              </a:cxn>
              <a:cxn ang="0">
                <a:pos x="connsiteX2" y="connsiteY2"/>
              </a:cxn>
              <a:cxn ang="0">
                <a:pos x="connsiteX3" y="connsiteY3"/>
              </a:cxn>
            </a:cxnLst>
            <a:rect l="l" t="t" r="r" b="b"/>
            <a:pathLst>
              <a:path w="5664198" h="2219879">
                <a:moveTo>
                  <a:pt x="0" y="0"/>
                </a:moveTo>
                <a:lnTo>
                  <a:pt x="5664198" y="0"/>
                </a:lnTo>
                <a:lnTo>
                  <a:pt x="5664198" y="2219879"/>
                </a:lnTo>
                <a:lnTo>
                  <a:pt x="0" y="221987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2165182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6_Section Head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8C28D6-B173-49EE-87DE-B6FF67796926}"/>
              </a:ext>
            </a:extLst>
          </p:cNvPr>
          <p:cNvSpPr>
            <a:spLocks noGrp="1"/>
          </p:cNvSpPr>
          <p:nvPr>
            <p:ph type="pic" sz="quarter" idx="14" hasCustomPrompt="1"/>
          </p:nvPr>
        </p:nvSpPr>
        <p:spPr>
          <a:xfrm>
            <a:off x="965363" y="3220401"/>
            <a:ext cx="4379766" cy="2644712"/>
          </a:xfrm>
          <a:custGeom>
            <a:avLst/>
            <a:gdLst>
              <a:gd name="connsiteX0" fmla="*/ 0 w 4379766"/>
              <a:gd name="connsiteY0" fmla="*/ 0 h 2644712"/>
              <a:gd name="connsiteX1" fmla="*/ 4379766 w 4379766"/>
              <a:gd name="connsiteY1" fmla="*/ 0 h 2644712"/>
              <a:gd name="connsiteX2" fmla="*/ 4379766 w 4379766"/>
              <a:gd name="connsiteY2" fmla="*/ 2644712 h 2644712"/>
              <a:gd name="connsiteX3" fmla="*/ 0 w 4379766"/>
              <a:gd name="connsiteY3" fmla="*/ 2644712 h 2644712"/>
            </a:gdLst>
            <a:ahLst/>
            <a:cxnLst>
              <a:cxn ang="0">
                <a:pos x="connsiteX0" y="connsiteY0"/>
              </a:cxn>
              <a:cxn ang="0">
                <a:pos x="connsiteX1" y="connsiteY1"/>
              </a:cxn>
              <a:cxn ang="0">
                <a:pos x="connsiteX2" y="connsiteY2"/>
              </a:cxn>
              <a:cxn ang="0">
                <a:pos x="connsiteX3" y="connsiteY3"/>
              </a:cxn>
            </a:cxnLst>
            <a:rect l="l" t="t" r="r" b="b"/>
            <a:pathLst>
              <a:path w="4379766" h="2644712">
                <a:moveTo>
                  <a:pt x="0" y="0"/>
                </a:moveTo>
                <a:lnTo>
                  <a:pt x="4379766" y="0"/>
                </a:lnTo>
                <a:lnTo>
                  <a:pt x="4379766" y="2644712"/>
                </a:lnTo>
                <a:lnTo>
                  <a:pt x="0" y="264471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3241418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7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D8CCD70-7B40-4226-8E8C-EA75339AB0A5}"/>
              </a:ext>
            </a:extLst>
          </p:cNvPr>
          <p:cNvSpPr>
            <a:spLocks noGrp="1"/>
          </p:cNvSpPr>
          <p:nvPr>
            <p:ph type="pic" sz="quarter" idx="16" hasCustomPrompt="1"/>
          </p:nvPr>
        </p:nvSpPr>
        <p:spPr>
          <a:xfrm>
            <a:off x="6342478" y="1947365"/>
            <a:ext cx="2281810" cy="2171682"/>
          </a:xfrm>
          <a:custGeom>
            <a:avLst/>
            <a:gdLst>
              <a:gd name="connsiteX0" fmla="*/ 0 w 2281810"/>
              <a:gd name="connsiteY0" fmla="*/ 0 h 2171682"/>
              <a:gd name="connsiteX1" fmla="*/ 2281810 w 2281810"/>
              <a:gd name="connsiteY1" fmla="*/ 0 h 2171682"/>
              <a:gd name="connsiteX2" fmla="*/ 2281810 w 2281810"/>
              <a:gd name="connsiteY2" fmla="*/ 2171682 h 2171682"/>
              <a:gd name="connsiteX3" fmla="*/ 0 w 2281810"/>
              <a:gd name="connsiteY3" fmla="*/ 2171682 h 2171682"/>
            </a:gdLst>
            <a:ahLst/>
            <a:cxnLst>
              <a:cxn ang="0">
                <a:pos x="connsiteX0" y="connsiteY0"/>
              </a:cxn>
              <a:cxn ang="0">
                <a:pos x="connsiteX1" y="connsiteY1"/>
              </a:cxn>
              <a:cxn ang="0">
                <a:pos x="connsiteX2" y="connsiteY2"/>
              </a:cxn>
              <a:cxn ang="0">
                <a:pos x="connsiteX3" y="connsiteY3"/>
              </a:cxn>
            </a:cxnLst>
            <a:rect l="l" t="t" r="r" b="b"/>
            <a:pathLst>
              <a:path w="2281810" h="2171682">
                <a:moveTo>
                  <a:pt x="0" y="0"/>
                </a:moveTo>
                <a:lnTo>
                  <a:pt x="2281810" y="0"/>
                </a:lnTo>
                <a:lnTo>
                  <a:pt x="2281810" y="2171682"/>
                </a:lnTo>
                <a:lnTo>
                  <a:pt x="0" y="217168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464C0256-33A9-4E4C-9E20-E02AC408DFAD}"/>
              </a:ext>
            </a:extLst>
          </p:cNvPr>
          <p:cNvSpPr>
            <a:spLocks noGrp="1"/>
          </p:cNvSpPr>
          <p:nvPr>
            <p:ph type="pic" sz="quarter" idx="15" hasCustomPrompt="1"/>
          </p:nvPr>
        </p:nvSpPr>
        <p:spPr>
          <a:xfrm>
            <a:off x="3566584" y="1947365"/>
            <a:ext cx="2281810" cy="2171682"/>
          </a:xfrm>
          <a:custGeom>
            <a:avLst/>
            <a:gdLst>
              <a:gd name="connsiteX0" fmla="*/ 0 w 2281810"/>
              <a:gd name="connsiteY0" fmla="*/ 0 h 2171682"/>
              <a:gd name="connsiteX1" fmla="*/ 2281810 w 2281810"/>
              <a:gd name="connsiteY1" fmla="*/ 0 h 2171682"/>
              <a:gd name="connsiteX2" fmla="*/ 2281810 w 2281810"/>
              <a:gd name="connsiteY2" fmla="*/ 2171682 h 2171682"/>
              <a:gd name="connsiteX3" fmla="*/ 0 w 2281810"/>
              <a:gd name="connsiteY3" fmla="*/ 2171682 h 2171682"/>
            </a:gdLst>
            <a:ahLst/>
            <a:cxnLst>
              <a:cxn ang="0">
                <a:pos x="connsiteX0" y="connsiteY0"/>
              </a:cxn>
              <a:cxn ang="0">
                <a:pos x="connsiteX1" y="connsiteY1"/>
              </a:cxn>
              <a:cxn ang="0">
                <a:pos x="connsiteX2" y="connsiteY2"/>
              </a:cxn>
              <a:cxn ang="0">
                <a:pos x="connsiteX3" y="connsiteY3"/>
              </a:cxn>
            </a:cxnLst>
            <a:rect l="l" t="t" r="r" b="b"/>
            <a:pathLst>
              <a:path w="2281810" h="2171682">
                <a:moveTo>
                  <a:pt x="0" y="0"/>
                </a:moveTo>
                <a:lnTo>
                  <a:pt x="2281810" y="0"/>
                </a:lnTo>
                <a:lnTo>
                  <a:pt x="2281810" y="2171682"/>
                </a:lnTo>
                <a:lnTo>
                  <a:pt x="0" y="217168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7">
            <a:extLst>
              <a:ext uri="{FF2B5EF4-FFF2-40B4-BE49-F238E27FC236}">
                <a16:creationId xmlns:a16="http://schemas.microsoft.com/office/drawing/2014/main" id="{10AFA0C5-F1C1-497F-B6BE-FBACCE9BBF1B}"/>
              </a:ext>
            </a:extLst>
          </p:cNvPr>
          <p:cNvSpPr>
            <a:spLocks noGrp="1"/>
          </p:cNvSpPr>
          <p:nvPr>
            <p:ph type="pic" sz="quarter" idx="14" hasCustomPrompt="1"/>
          </p:nvPr>
        </p:nvSpPr>
        <p:spPr>
          <a:xfrm>
            <a:off x="790690" y="1947365"/>
            <a:ext cx="2281810" cy="2171682"/>
          </a:xfrm>
          <a:custGeom>
            <a:avLst/>
            <a:gdLst>
              <a:gd name="connsiteX0" fmla="*/ 0 w 2281810"/>
              <a:gd name="connsiteY0" fmla="*/ 0 h 2171682"/>
              <a:gd name="connsiteX1" fmla="*/ 2281810 w 2281810"/>
              <a:gd name="connsiteY1" fmla="*/ 0 h 2171682"/>
              <a:gd name="connsiteX2" fmla="*/ 2281810 w 2281810"/>
              <a:gd name="connsiteY2" fmla="*/ 2171682 h 2171682"/>
              <a:gd name="connsiteX3" fmla="*/ 0 w 2281810"/>
              <a:gd name="connsiteY3" fmla="*/ 2171682 h 2171682"/>
            </a:gdLst>
            <a:ahLst/>
            <a:cxnLst>
              <a:cxn ang="0">
                <a:pos x="connsiteX0" y="connsiteY0"/>
              </a:cxn>
              <a:cxn ang="0">
                <a:pos x="connsiteX1" y="connsiteY1"/>
              </a:cxn>
              <a:cxn ang="0">
                <a:pos x="connsiteX2" y="connsiteY2"/>
              </a:cxn>
              <a:cxn ang="0">
                <a:pos x="connsiteX3" y="connsiteY3"/>
              </a:cxn>
            </a:cxnLst>
            <a:rect l="l" t="t" r="r" b="b"/>
            <a:pathLst>
              <a:path w="2281810" h="2171682">
                <a:moveTo>
                  <a:pt x="0" y="0"/>
                </a:moveTo>
                <a:lnTo>
                  <a:pt x="2281810" y="0"/>
                </a:lnTo>
                <a:lnTo>
                  <a:pt x="2281810" y="2171682"/>
                </a:lnTo>
                <a:lnTo>
                  <a:pt x="0" y="217168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C3A0403A-DA93-4A57-A798-22C6920DB16C}"/>
              </a:ext>
            </a:extLst>
          </p:cNvPr>
          <p:cNvSpPr>
            <a:spLocks noGrp="1"/>
          </p:cNvSpPr>
          <p:nvPr>
            <p:ph type="pic" sz="quarter" idx="17" hasCustomPrompt="1"/>
          </p:nvPr>
        </p:nvSpPr>
        <p:spPr>
          <a:xfrm>
            <a:off x="9118372" y="1947365"/>
            <a:ext cx="2281810" cy="2171682"/>
          </a:xfrm>
          <a:custGeom>
            <a:avLst/>
            <a:gdLst>
              <a:gd name="connsiteX0" fmla="*/ 0 w 2281810"/>
              <a:gd name="connsiteY0" fmla="*/ 0 h 2171682"/>
              <a:gd name="connsiteX1" fmla="*/ 2281810 w 2281810"/>
              <a:gd name="connsiteY1" fmla="*/ 0 h 2171682"/>
              <a:gd name="connsiteX2" fmla="*/ 2281810 w 2281810"/>
              <a:gd name="connsiteY2" fmla="*/ 2171682 h 2171682"/>
              <a:gd name="connsiteX3" fmla="*/ 0 w 2281810"/>
              <a:gd name="connsiteY3" fmla="*/ 2171682 h 2171682"/>
            </a:gdLst>
            <a:ahLst/>
            <a:cxnLst>
              <a:cxn ang="0">
                <a:pos x="connsiteX0" y="connsiteY0"/>
              </a:cxn>
              <a:cxn ang="0">
                <a:pos x="connsiteX1" y="connsiteY1"/>
              </a:cxn>
              <a:cxn ang="0">
                <a:pos x="connsiteX2" y="connsiteY2"/>
              </a:cxn>
              <a:cxn ang="0">
                <a:pos x="connsiteX3" y="connsiteY3"/>
              </a:cxn>
            </a:cxnLst>
            <a:rect l="l" t="t" r="r" b="b"/>
            <a:pathLst>
              <a:path w="2281810" h="2171682">
                <a:moveTo>
                  <a:pt x="0" y="0"/>
                </a:moveTo>
                <a:lnTo>
                  <a:pt x="2281810" y="0"/>
                </a:lnTo>
                <a:lnTo>
                  <a:pt x="2281810" y="2171682"/>
                </a:lnTo>
                <a:lnTo>
                  <a:pt x="0" y="217168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6637678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8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BDC9375-7E80-4853-AC41-96D0FC4836D5}"/>
              </a:ext>
            </a:extLst>
          </p:cNvPr>
          <p:cNvSpPr>
            <a:spLocks noGrp="1"/>
          </p:cNvSpPr>
          <p:nvPr>
            <p:ph type="pic" sz="quarter" idx="14" hasCustomPrompt="1"/>
          </p:nvPr>
        </p:nvSpPr>
        <p:spPr>
          <a:xfrm>
            <a:off x="5352443" y="2034060"/>
            <a:ext cx="5703022" cy="1557263"/>
          </a:xfrm>
          <a:custGeom>
            <a:avLst/>
            <a:gdLst>
              <a:gd name="connsiteX0" fmla="*/ 0 w 5703022"/>
              <a:gd name="connsiteY0" fmla="*/ 0 h 1557263"/>
              <a:gd name="connsiteX1" fmla="*/ 5703022 w 5703022"/>
              <a:gd name="connsiteY1" fmla="*/ 0 h 1557263"/>
              <a:gd name="connsiteX2" fmla="*/ 5703022 w 5703022"/>
              <a:gd name="connsiteY2" fmla="*/ 1557263 h 1557263"/>
              <a:gd name="connsiteX3" fmla="*/ 0 w 5703022"/>
              <a:gd name="connsiteY3" fmla="*/ 1557263 h 1557263"/>
            </a:gdLst>
            <a:ahLst/>
            <a:cxnLst>
              <a:cxn ang="0">
                <a:pos x="connsiteX0" y="connsiteY0"/>
              </a:cxn>
              <a:cxn ang="0">
                <a:pos x="connsiteX1" y="connsiteY1"/>
              </a:cxn>
              <a:cxn ang="0">
                <a:pos x="connsiteX2" y="connsiteY2"/>
              </a:cxn>
              <a:cxn ang="0">
                <a:pos x="connsiteX3" y="connsiteY3"/>
              </a:cxn>
            </a:cxnLst>
            <a:rect l="l" t="t" r="r" b="b"/>
            <a:pathLst>
              <a:path w="5703022" h="1557263">
                <a:moveTo>
                  <a:pt x="0" y="0"/>
                </a:moveTo>
                <a:lnTo>
                  <a:pt x="5703022" y="0"/>
                </a:lnTo>
                <a:lnTo>
                  <a:pt x="5703022" y="1557263"/>
                </a:lnTo>
                <a:lnTo>
                  <a:pt x="0" y="155726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771FD4FE-90BC-4D3F-85E8-E08C28CA0758}"/>
              </a:ext>
            </a:extLst>
          </p:cNvPr>
          <p:cNvSpPr>
            <a:spLocks noGrp="1"/>
          </p:cNvSpPr>
          <p:nvPr>
            <p:ph type="pic" sz="quarter" idx="15" hasCustomPrompt="1"/>
          </p:nvPr>
        </p:nvSpPr>
        <p:spPr>
          <a:xfrm>
            <a:off x="8488391" y="3885380"/>
            <a:ext cx="2567074" cy="1796624"/>
          </a:xfrm>
          <a:custGeom>
            <a:avLst/>
            <a:gdLst>
              <a:gd name="connsiteX0" fmla="*/ 0 w 2567074"/>
              <a:gd name="connsiteY0" fmla="*/ 0 h 1796624"/>
              <a:gd name="connsiteX1" fmla="*/ 2567074 w 2567074"/>
              <a:gd name="connsiteY1" fmla="*/ 0 h 1796624"/>
              <a:gd name="connsiteX2" fmla="*/ 2567074 w 2567074"/>
              <a:gd name="connsiteY2" fmla="*/ 1796624 h 1796624"/>
              <a:gd name="connsiteX3" fmla="*/ 0 w 2567074"/>
              <a:gd name="connsiteY3" fmla="*/ 1796624 h 1796624"/>
            </a:gdLst>
            <a:ahLst/>
            <a:cxnLst>
              <a:cxn ang="0">
                <a:pos x="connsiteX0" y="connsiteY0"/>
              </a:cxn>
              <a:cxn ang="0">
                <a:pos x="connsiteX1" y="connsiteY1"/>
              </a:cxn>
              <a:cxn ang="0">
                <a:pos x="connsiteX2" y="connsiteY2"/>
              </a:cxn>
              <a:cxn ang="0">
                <a:pos x="connsiteX3" y="connsiteY3"/>
              </a:cxn>
            </a:cxnLst>
            <a:rect l="l" t="t" r="r" b="b"/>
            <a:pathLst>
              <a:path w="2567074" h="1796624">
                <a:moveTo>
                  <a:pt x="0" y="0"/>
                </a:moveTo>
                <a:lnTo>
                  <a:pt x="2567074" y="0"/>
                </a:lnTo>
                <a:lnTo>
                  <a:pt x="2567074" y="1796624"/>
                </a:lnTo>
                <a:lnTo>
                  <a:pt x="0" y="179662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0350720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9_Section Head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A89BE3E-A03B-43F1-980F-692128C536A1}"/>
              </a:ext>
            </a:extLst>
          </p:cNvPr>
          <p:cNvSpPr>
            <a:spLocks noGrp="1"/>
          </p:cNvSpPr>
          <p:nvPr>
            <p:ph type="pic" sz="quarter" idx="15" hasCustomPrompt="1"/>
          </p:nvPr>
        </p:nvSpPr>
        <p:spPr>
          <a:xfrm>
            <a:off x="8376540" y="1974574"/>
            <a:ext cx="2982666" cy="3831342"/>
          </a:xfrm>
          <a:custGeom>
            <a:avLst/>
            <a:gdLst>
              <a:gd name="connsiteX0" fmla="*/ 0 w 2982666"/>
              <a:gd name="connsiteY0" fmla="*/ 0 h 3831342"/>
              <a:gd name="connsiteX1" fmla="*/ 2982666 w 2982666"/>
              <a:gd name="connsiteY1" fmla="*/ 0 h 3831342"/>
              <a:gd name="connsiteX2" fmla="*/ 2982666 w 2982666"/>
              <a:gd name="connsiteY2" fmla="*/ 3831342 h 3831342"/>
              <a:gd name="connsiteX3" fmla="*/ 0 w 2982666"/>
              <a:gd name="connsiteY3" fmla="*/ 3831342 h 3831342"/>
            </a:gdLst>
            <a:ahLst/>
            <a:cxnLst>
              <a:cxn ang="0">
                <a:pos x="connsiteX0" y="connsiteY0"/>
              </a:cxn>
              <a:cxn ang="0">
                <a:pos x="connsiteX1" y="connsiteY1"/>
              </a:cxn>
              <a:cxn ang="0">
                <a:pos x="connsiteX2" y="connsiteY2"/>
              </a:cxn>
              <a:cxn ang="0">
                <a:pos x="connsiteX3" y="connsiteY3"/>
              </a:cxn>
            </a:cxnLst>
            <a:rect l="l" t="t" r="r" b="b"/>
            <a:pathLst>
              <a:path w="2982666" h="3831342">
                <a:moveTo>
                  <a:pt x="0" y="0"/>
                </a:moveTo>
                <a:lnTo>
                  <a:pt x="2982666" y="0"/>
                </a:lnTo>
                <a:lnTo>
                  <a:pt x="2982666" y="3831342"/>
                </a:lnTo>
                <a:lnTo>
                  <a:pt x="0" y="383134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6208532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0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EF2190E-7A3C-4175-8535-B4CB700903DF}"/>
              </a:ext>
            </a:extLst>
          </p:cNvPr>
          <p:cNvSpPr>
            <a:spLocks noGrp="1"/>
          </p:cNvSpPr>
          <p:nvPr>
            <p:ph type="pic" sz="quarter" idx="16" hasCustomPrompt="1"/>
          </p:nvPr>
        </p:nvSpPr>
        <p:spPr>
          <a:xfrm>
            <a:off x="8142515" y="877301"/>
            <a:ext cx="3313260" cy="3422660"/>
          </a:xfrm>
          <a:custGeom>
            <a:avLst/>
            <a:gdLst>
              <a:gd name="connsiteX0" fmla="*/ 0 w 3313260"/>
              <a:gd name="connsiteY0" fmla="*/ 0 h 3422660"/>
              <a:gd name="connsiteX1" fmla="*/ 3313260 w 3313260"/>
              <a:gd name="connsiteY1" fmla="*/ 0 h 3422660"/>
              <a:gd name="connsiteX2" fmla="*/ 3313260 w 3313260"/>
              <a:gd name="connsiteY2" fmla="*/ 3422660 h 3422660"/>
              <a:gd name="connsiteX3" fmla="*/ 0 w 3313260"/>
              <a:gd name="connsiteY3" fmla="*/ 3422660 h 3422660"/>
            </a:gdLst>
            <a:ahLst/>
            <a:cxnLst>
              <a:cxn ang="0">
                <a:pos x="connsiteX0" y="connsiteY0"/>
              </a:cxn>
              <a:cxn ang="0">
                <a:pos x="connsiteX1" y="connsiteY1"/>
              </a:cxn>
              <a:cxn ang="0">
                <a:pos x="connsiteX2" y="connsiteY2"/>
              </a:cxn>
              <a:cxn ang="0">
                <a:pos x="connsiteX3" y="connsiteY3"/>
              </a:cxn>
            </a:cxnLst>
            <a:rect l="l" t="t" r="r" b="b"/>
            <a:pathLst>
              <a:path w="3313260" h="3422660">
                <a:moveTo>
                  <a:pt x="0" y="0"/>
                </a:moveTo>
                <a:lnTo>
                  <a:pt x="3313260" y="0"/>
                </a:lnTo>
                <a:lnTo>
                  <a:pt x="3313260" y="3422660"/>
                </a:lnTo>
                <a:lnTo>
                  <a:pt x="0" y="342266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6" name="Picture Placeholder 5">
            <a:extLst>
              <a:ext uri="{FF2B5EF4-FFF2-40B4-BE49-F238E27FC236}">
                <a16:creationId xmlns:a16="http://schemas.microsoft.com/office/drawing/2014/main" id="{B215EFBA-73C6-4146-BAB3-A134761B0C9C}"/>
              </a:ext>
            </a:extLst>
          </p:cNvPr>
          <p:cNvSpPr>
            <a:spLocks noGrp="1"/>
          </p:cNvSpPr>
          <p:nvPr>
            <p:ph type="pic" sz="quarter" idx="15" hasCustomPrompt="1"/>
          </p:nvPr>
        </p:nvSpPr>
        <p:spPr>
          <a:xfrm>
            <a:off x="4441372" y="877301"/>
            <a:ext cx="3585031" cy="3422660"/>
          </a:xfrm>
          <a:custGeom>
            <a:avLst/>
            <a:gdLst>
              <a:gd name="connsiteX0" fmla="*/ 0 w 3585031"/>
              <a:gd name="connsiteY0" fmla="*/ 0 h 3422660"/>
              <a:gd name="connsiteX1" fmla="*/ 3585031 w 3585031"/>
              <a:gd name="connsiteY1" fmla="*/ 0 h 3422660"/>
              <a:gd name="connsiteX2" fmla="*/ 3585031 w 3585031"/>
              <a:gd name="connsiteY2" fmla="*/ 3422660 h 3422660"/>
              <a:gd name="connsiteX3" fmla="*/ 0 w 3585031"/>
              <a:gd name="connsiteY3" fmla="*/ 3422660 h 3422660"/>
            </a:gdLst>
            <a:ahLst/>
            <a:cxnLst>
              <a:cxn ang="0">
                <a:pos x="connsiteX0" y="connsiteY0"/>
              </a:cxn>
              <a:cxn ang="0">
                <a:pos x="connsiteX1" y="connsiteY1"/>
              </a:cxn>
              <a:cxn ang="0">
                <a:pos x="connsiteX2" y="connsiteY2"/>
              </a:cxn>
              <a:cxn ang="0">
                <a:pos x="connsiteX3" y="connsiteY3"/>
              </a:cxn>
            </a:cxnLst>
            <a:rect l="l" t="t" r="r" b="b"/>
            <a:pathLst>
              <a:path w="3585031" h="3422660">
                <a:moveTo>
                  <a:pt x="0" y="0"/>
                </a:moveTo>
                <a:lnTo>
                  <a:pt x="3585031" y="0"/>
                </a:lnTo>
                <a:lnTo>
                  <a:pt x="3585031" y="3422660"/>
                </a:lnTo>
                <a:lnTo>
                  <a:pt x="0" y="342266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7714136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1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4999ACB-131E-439A-907A-306DDFC45C78}"/>
              </a:ext>
            </a:extLst>
          </p:cNvPr>
          <p:cNvSpPr>
            <a:spLocks noGrp="1"/>
          </p:cNvSpPr>
          <p:nvPr>
            <p:ph type="pic" sz="quarter" idx="17" hasCustomPrompt="1"/>
          </p:nvPr>
        </p:nvSpPr>
        <p:spPr>
          <a:xfrm>
            <a:off x="8131241" y="384397"/>
            <a:ext cx="3636690" cy="3198549"/>
          </a:xfrm>
          <a:custGeom>
            <a:avLst/>
            <a:gdLst>
              <a:gd name="connsiteX0" fmla="*/ 0 w 3636690"/>
              <a:gd name="connsiteY0" fmla="*/ 0 h 3198549"/>
              <a:gd name="connsiteX1" fmla="*/ 3636690 w 3636690"/>
              <a:gd name="connsiteY1" fmla="*/ 0 h 3198549"/>
              <a:gd name="connsiteX2" fmla="*/ 3636690 w 3636690"/>
              <a:gd name="connsiteY2" fmla="*/ 3198549 h 3198549"/>
              <a:gd name="connsiteX3" fmla="*/ 0 w 3636690"/>
              <a:gd name="connsiteY3" fmla="*/ 3198549 h 3198549"/>
            </a:gdLst>
            <a:ahLst/>
            <a:cxnLst>
              <a:cxn ang="0">
                <a:pos x="connsiteX0" y="connsiteY0"/>
              </a:cxn>
              <a:cxn ang="0">
                <a:pos x="connsiteX1" y="connsiteY1"/>
              </a:cxn>
              <a:cxn ang="0">
                <a:pos x="connsiteX2" y="connsiteY2"/>
              </a:cxn>
              <a:cxn ang="0">
                <a:pos x="connsiteX3" y="connsiteY3"/>
              </a:cxn>
            </a:cxnLst>
            <a:rect l="l" t="t" r="r" b="b"/>
            <a:pathLst>
              <a:path w="3636690" h="3198549">
                <a:moveTo>
                  <a:pt x="0" y="0"/>
                </a:moveTo>
                <a:lnTo>
                  <a:pt x="3636690" y="0"/>
                </a:lnTo>
                <a:lnTo>
                  <a:pt x="3636690" y="3198549"/>
                </a:lnTo>
                <a:lnTo>
                  <a:pt x="0" y="319854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39DF76FF-44DC-4D67-96CF-D178D25D1AB4}"/>
              </a:ext>
            </a:extLst>
          </p:cNvPr>
          <p:cNvSpPr>
            <a:spLocks noGrp="1"/>
          </p:cNvSpPr>
          <p:nvPr>
            <p:ph type="pic" sz="quarter" idx="16" hasCustomPrompt="1"/>
          </p:nvPr>
        </p:nvSpPr>
        <p:spPr>
          <a:xfrm>
            <a:off x="4277656" y="384396"/>
            <a:ext cx="3636690" cy="3198549"/>
          </a:xfrm>
          <a:custGeom>
            <a:avLst/>
            <a:gdLst>
              <a:gd name="connsiteX0" fmla="*/ 0 w 3636690"/>
              <a:gd name="connsiteY0" fmla="*/ 0 h 3198549"/>
              <a:gd name="connsiteX1" fmla="*/ 3636690 w 3636690"/>
              <a:gd name="connsiteY1" fmla="*/ 0 h 3198549"/>
              <a:gd name="connsiteX2" fmla="*/ 3636690 w 3636690"/>
              <a:gd name="connsiteY2" fmla="*/ 3198549 h 3198549"/>
              <a:gd name="connsiteX3" fmla="*/ 0 w 3636690"/>
              <a:gd name="connsiteY3" fmla="*/ 3198549 h 3198549"/>
            </a:gdLst>
            <a:ahLst/>
            <a:cxnLst>
              <a:cxn ang="0">
                <a:pos x="connsiteX0" y="connsiteY0"/>
              </a:cxn>
              <a:cxn ang="0">
                <a:pos x="connsiteX1" y="connsiteY1"/>
              </a:cxn>
              <a:cxn ang="0">
                <a:pos x="connsiteX2" y="connsiteY2"/>
              </a:cxn>
              <a:cxn ang="0">
                <a:pos x="connsiteX3" y="connsiteY3"/>
              </a:cxn>
            </a:cxnLst>
            <a:rect l="l" t="t" r="r" b="b"/>
            <a:pathLst>
              <a:path w="3636690" h="3198549">
                <a:moveTo>
                  <a:pt x="0" y="0"/>
                </a:moveTo>
                <a:lnTo>
                  <a:pt x="3636690" y="0"/>
                </a:lnTo>
                <a:lnTo>
                  <a:pt x="3636690" y="3198549"/>
                </a:lnTo>
                <a:lnTo>
                  <a:pt x="0" y="319854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92E73D55-D30D-4CCF-8C8F-682ADDF97F39}"/>
              </a:ext>
            </a:extLst>
          </p:cNvPr>
          <p:cNvSpPr>
            <a:spLocks noGrp="1"/>
          </p:cNvSpPr>
          <p:nvPr>
            <p:ph type="pic" sz="quarter" idx="15" hasCustomPrompt="1"/>
          </p:nvPr>
        </p:nvSpPr>
        <p:spPr>
          <a:xfrm>
            <a:off x="424071" y="384397"/>
            <a:ext cx="3636690" cy="3198549"/>
          </a:xfrm>
          <a:custGeom>
            <a:avLst/>
            <a:gdLst>
              <a:gd name="connsiteX0" fmla="*/ 0 w 3636690"/>
              <a:gd name="connsiteY0" fmla="*/ 0 h 3198549"/>
              <a:gd name="connsiteX1" fmla="*/ 3636690 w 3636690"/>
              <a:gd name="connsiteY1" fmla="*/ 0 h 3198549"/>
              <a:gd name="connsiteX2" fmla="*/ 3636690 w 3636690"/>
              <a:gd name="connsiteY2" fmla="*/ 3198549 h 3198549"/>
              <a:gd name="connsiteX3" fmla="*/ 0 w 3636690"/>
              <a:gd name="connsiteY3" fmla="*/ 3198549 h 3198549"/>
            </a:gdLst>
            <a:ahLst/>
            <a:cxnLst>
              <a:cxn ang="0">
                <a:pos x="connsiteX0" y="connsiteY0"/>
              </a:cxn>
              <a:cxn ang="0">
                <a:pos x="connsiteX1" y="connsiteY1"/>
              </a:cxn>
              <a:cxn ang="0">
                <a:pos x="connsiteX2" y="connsiteY2"/>
              </a:cxn>
              <a:cxn ang="0">
                <a:pos x="connsiteX3" y="connsiteY3"/>
              </a:cxn>
            </a:cxnLst>
            <a:rect l="l" t="t" r="r" b="b"/>
            <a:pathLst>
              <a:path w="3636690" h="3198549">
                <a:moveTo>
                  <a:pt x="0" y="0"/>
                </a:moveTo>
                <a:lnTo>
                  <a:pt x="3636690" y="0"/>
                </a:lnTo>
                <a:lnTo>
                  <a:pt x="3636690" y="3198549"/>
                </a:lnTo>
                <a:lnTo>
                  <a:pt x="0" y="319854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3724690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2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2C1AB4E-BE55-45A8-8B40-B3DB609EE826}"/>
              </a:ext>
            </a:extLst>
          </p:cNvPr>
          <p:cNvSpPr>
            <a:spLocks noGrp="1"/>
          </p:cNvSpPr>
          <p:nvPr>
            <p:ph type="pic" sz="quarter" idx="16" hasCustomPrompt="1"/>
          </p:nvPr>
        </p:nvSpPr>
        <p:spPr>
          <a:xfrm>
            <a:off x="8282216" y="3790878"/>
            <a:ext cx="3106057" cy="2232552"/>
          </a:xfrm>
          <a:custGeom>
            <a:avLst/>
            <a:gdLst>
              <a:gd name="connsiteX0" fmla="*/ 0 w 3106057"/>
              <a:gd name="connsiteY0" fmla="*/ 0 h 2232552"/>
              <a:gd name="connsiteX1" fmla="*/ 3106057 w 3106057"/>
              <a:gd name="connsiteY1" fmla="*/ 0 h 2232552"/>
              <a:gd name="connsiteX2" fmla="*/ 3106057 w 3106057"/>
              <a:gd name="connsiteY2" fmla="*/ 2232552 h 2232552"/>
              <a:gd name="connsiteX3" fmla="*/ 0 w 3106057"/>
              <a:gd name="connsiteY3" fmla="*/ 2232552 h 2232552"/>
            </a:gdLst>
            <a:ahLst/>
            <a:cxnLst>
              <a:cxn ang="0">
                <a:pos x="connsiteX0" y="connsiteY0"/>
              </a:cxn>
              <a:cxn ang="0">
                <a:pos x="connsiteX1" y="connsiteY1"/>
              </a:cxn>
              <a:cxn ang="0">
                <a:pos x="connsiteX2" y="connsiteY2"/>
              </a:cxn>
              <a:cxn ang="0">
                <a:pos x="connsiteX3" y="connsiteY3"/>
              </a:cxn>
            </a:cxnLst>
            <a:rect l="l" t="t" r="r" b="b"/>
            <a:pathLst>
              <a:path w="3106057" h="2232552">
                <a:moveTo>
                  <a:pt x="0" y="0"/>
                </a:moveTo>
                <a:lnTo>
                  <a:pt x="3106057" y="0"/>
                </a:lnTo>
                <a:lnTo>
                  <a:pt x="3106057" y="2232552"/>
                </a:lnTo>
                <a:lnTo>
                  <a:pt x="0" y="223255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7" name="Picture Placeholder 6">
            <a:extLst>
              <a:ext uri="{FF2B5EF4-FFF2-40B4-BE49-F238E27FC236}">
                <a16:creationId xmlns:a16="http://schemas.microsoft.com/office/drawing/2014/main" id="{3686D665-4B11-43F8-84AD-D19741F34973}"/>
              </a:ext>
            </a:extLst>
          </p:cNvPr>
          <p:cNvSpPr>
            <a:spLocks noGrp="1"/>
          </p:cNvSpPr>
          <p:nvPr>
            <p:ph type="pic" sz="quarter" idx="15" hasCustomPrompt="1"/>
          </p:nvPr>
        </p:nvSpPr>
        <p:spPr>
          <a:xfrm>
            <a:off x="817570" y="1596258"/>
            <a:ext cx="6504536" cy="1988255"/>
          </a:xfrm>
          <a:custGeom>
            <a:avLst/>
            <a:gdLst>
              <a:gd name="connsiteX0" fmla="*/ 0 w 6504536"/>
              <a:gd name="connsiteY0" fmla="*/ 0 h 1988255"/>
              <a:gd name="connsiteX1" fmla="*/ 6504536 w 6504536"/>
              <a:gd name="connsiteY1" fmla="*/ 0 h 1988255"/>
              <a:gd name="connsiteX2" fmla="*/ 6504536 w 6504536"/>
              <a:gd name="connsiteY2" fmla="*/ 1988255 h 1988255"/>
              <a:gd name="connsiteX3" fmla="*/ 0 w 6504536"/>
              <a:gd name="connsiteY3" fmla="*/ 1988255 h 1988255"/>
            </a:gdLst>
            <a:ahLst/>
            <a:cxnLst>
              <a:cxn ang="0">
                <a:pos x="connsiteX0" y="connsiteY0"/>
              </a:cxn>
              <a:cxn ang="0">
                <a:pos x="connsiteX1" y="connsiteY1"/>
              </a:cxn>
              <a:cxn ang="0">
                <a:pos x="connsiteX2" y="connsiteY2"/>
              </a:cxn>
              <a:cxn ang="0">
                <a:pos x="connsiteX3" y="connsiteY3"/>
              </a:cxn>
            </a:cxnLst>
            <a:rect l="l" t="t" r="r" b="b"/>
            <a:pathLst>
              <a:path w="6504536" h="1988255">
                <a:moveTo>
                  <a:pt x="0" y="0"/>
                </a:moveTo>
                <a:lnTo>
                  <a:pt x="6504536" y="0"/>
                </a:lnTo>
                <a:lnTo>
                  <a:pt x="6504536" y="1988255"/>
                </a:lnTo>
                <a:lnTo>
                  <a:pt x="0" y="198825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9856818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3_Section Header">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3725492-E509-4CC1-84DA-846B708CE88B}"/>
              </a:ext>
            </a:extLst>
          </p:cNvPr>
          <p:cNvSpPr>
            <a:spLocks noGrp="1"/>
          </p:cNvSpPr>
          <p:nvPr>
            <p:ph type="pic" sz="quarter" idx="17" hasCustomPrompt="1"/>
          </p:nvPr>
        </p:nvSpPr>
        <p:spPr>
          <a:xfrm>
            <a:off x="7442766" y="2215526"/>
            <a:ext cx="2019286" cy="1679642"/>
          </a:xfrm>
          <a:custGeom>
            <a:avLst/>
            <a:gdLst>
              <a:gd name="connsiteX0" fmla="*/ 0 w 2019286"/>
              <a:gd name="connsiteY0" fmla="*/ 0 h 1679642"/>
              <a:gd name="connsiteX1" fmla="*/ 2019286 w 2019286"/>
              <a:gd name="connsiteY1" fmla="*/ 0 h 1679642"/>
              <a:gd name="connsiteX2" fmla="*/ 2019286 w 2019286"/>
              <a:gd name="connsiteY2" fmla="*/ 1679642 h 1679642"/>
              <a:gd name="connsiteX3" fmla="*/ 0 w 2019286"/>
              <a:gd name="connsiteY3" fmla="*/ 1679642 h 1679642"/>
            </a:gdLst>
            <a:ahLst/>
            <a:cxnLst>
              <a:cxn ang="0">
                <a:pos x="connsiteX0" y="connsiteY0"/>
              </a:cxn>
              <a:cxn ang="0">
                <a:pos x="connsiteX1" y="connsiteY1"/>
              </a:cxn>
              <a:cxn ang="0">
                <a:pos x="connsiteX2" y="connsiteY2"/>
              </a:cxn>
              <a:cxn ang="0">
                <a:pos x="connsiteX3" y="connsiteY3"/>
              </a:cxn>
            </a:cxnLst>
            <a:rect l="l" t="t" r="r" b="b"/>
            <a:pathLst>
              <a:path w="2019286" h="1679642">
                <a:moveTo>
                  <a:pt x="0" y="0"/>
                </a:moveTo>
                <a:lnTo>
                  <a:pt x="2019286" y="0"/>
                </a:lnTo>
                <a:lnTo>
                  <a:pt x="2019286" y="1679642"/>
                </a:lnTo>
                <a:lnTo>
                  <a:pt x="0" y="167964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484EBD2E-67A3-401A-B930-A8749EA42AAD}"/>
              </a:ext>
            </a:extLst>
          </p:cNvPr>
          <p:cNvSpPr>
            <a:spLocks noGrp="1"/>
          </p:cNvSpPr>
          <p:nvPr>
            <p:ph type="pic" sz="quarter" idx="16" hasCustomPrompt="1"/>
          </p:nvPr>
        </p:nvSpPr>
        <p:spPr>
          <a:xfrm>
            <a:off x="9589618" y="4015143"/>
            <a:ext cx="2019286" cy="1679642"/>
          </a:xfrm>
          <a:custGeom>
            <a:avLst/>
            <a:gdLst>
              <a:gd name="connsiteX0" fmla="*/ 0 w 2019286"/>
              <a:gd name="connsiteY0" fmla="*/ 0 h 1679642"/>
              <a:gd name="connsiteX1" fmla="*/ 2019286 w 2019286"/>
              <a:gd name="connsiteY1" fmla="*/ 0 h 1679642"/>
              <a:gd name="connsiteX2" fmla="*/ 2019286 w 2019286"/>
              <a:gd name="connsiteY2" fmla="*/ 1679642 h 1679642"/>
              <a:gd name="connsiteX3" fmla="*/ 0 w 2019286"/>
              <a:gd name="connsiteY3" fmla="*/ 1679642 h 1679642"/>
            </a:gdLst>
            <a:ahLst/>
            <a:cxnLst>
              <a:cxn ang="0">
                <a:pos x="connsiteX0" y="connsiteY0"/>
              </a:cxn>
              <a:cxn ang="0">
                <a:pos x="connsiteX1" y="connsiteY1"/>
              </a:cxn>
              <a:cxn ang="0">
                <a:pos x="connsiteX2" y="connsiteY2"/>
              </a:cxn>
              <a:cxn ang="0">
                <a:pos x="connsiteX3" y="connsiteY3"/>
              </a:cxn>
            </a:cxnLst>
            <a:rect l="l" t="t" r="r" b="b"/>
            <a:pathLst>
              <a:path w="2019286" h="1679642">
                <a:moveTo>
                  <a:pt x="0" y="0"/>
                </a:moveTo>
                <a:lnTo>
                  <a:pt x="2019286" y="0"/>
                </a:lnTo>
                <a:lnTo>
                  <a:pt x="2019286" y="1679642"/>
                </a:lnTo>
                <a:lnTo>
                  <a:pt x="0" y="167964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14">
            <a:extLst>
              <a:ext uri="{FF2B5EF4-FFF2-40B4-BE49-F238E27FC236}">
                <a16:creationId xmlns:a16="http://schemas.microsoft.com/office/drawing/2014/main" id="{79869630-E3F8-40D5-A4F7-658F2EF69014}"/>
              </a:ext>
            </a:extLst>
          </p:cNvPr>
          <p:cNvSpPr>
            <a:spLocks noGrp="1"/>
          </p:cNvSpPr>
          <p:nvPr>
            <p:ph type="pic" sz="quarter" idx="18" hasCustomPrompt="1"/>
          </p:nvPr>
        </p:nvSpPr>
        <p:spPr>
          <a:xfrm>
            <a:off x="9589618" y="2215526"/>
            <a:ext cx="2019286" cy="1679642"/>
          </a:xfrm>
          <a:custGeom>
            <a:avLst/>
            <a:gdLst>
              <a:gd name="connsiteX0" fmla="*/ 0 w 2019286"/>
              <a:gd name="connsiteY0" fmla="*/ 0 h 1679642"/>
              <a:gd name="connsiteX1" fmla="*/ 2019286 w 2019286"/>
              <a:gd name="connsiteY1" fmla="*/ 0 h 1679642"/>
              <a:gd name="connsiteX2" fmla="*/ 2019286 w 2019286"/>
              <a:gd name="connsiteY2" fmla="*/ 1679642 h 1679642"/>
              <a:gd name="connsiteX3" fmla="*/ 0 w 2019286"/>
              <a:gd name="connsiteY3" fmla="*/ 1679642 h 1679642"/>
            </a:gdLst>
            <a:ahLst/>
            <a:cxnLst>
              <a:cxn ang="0">
                <a:pos x="connsiteX0" y="connsiteY0"/>
              </a:cxn>
              <a:cxn ang="0">
                <a:pos x="connsiteX1" y="connsiteY1"/>
              </a:cxn>
              <a:cxn ang="0">
                <a:pos x="connsiteX2" y="connsiteY2"/>
              </a:cxn>
              <a:cxn ang="0">
                <a:pos x="connsiteX3" y="connsiteY3"/>
              </a:cxn>
            </a:cxnLst>
            <a:rect l="l" t="t" r="r" b="b"/>
            <a:pathLst>
              <a:path w="2019286" h="1679642">
                <a:moveTo>
                  <a:pt x="0" y="0"/>
                </a:moveTo>
                <a:lnTo>
                  <a:pt x="2019286" y="0"/>
                </a:lnTo>
                <a:lnTo>
                  <a:pt x="2019286" y="1679642"/>
                </a:lnTo>
                <a:lnTo>
                  <a:pt x="0" y="167964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7CE13007-0C30-49A0-A8C7-D1AD80519188}"/>
              </a:ext>
            </a:extLst>
          </p:cNvPr>
          <p:cNvSpPr>
            <a:spLocks noGrp="1"/>
          </p:cNvSpPr>
          <p:nvPr>
            <p:ph type="pic" sz="quarter" idx="15" hasCustomPrompt="1"/>
          </p:nvPr>
        </p:nvSpPr>
        <p:spPr>
          <a:xfrm>
            <a:off x="7442766" y="4015143"/>
            <a:ext cx="2019286" cy="1679642"/>
          </a:xfrm>
          <a:custGeom>
            <a:avLst/>
            <a:gdLst>
              <a:gd name="connsiteX0" fmla="*/ 0 w 2019286"/>
              <a:gd name="connsiteY0" fmla="*/ 0 h 1679642"/>
              <a:gd name="connsiteX1" fmla="*/ 2019286 w 2019286"/>
              <a:gd name="connsiteY1" fmla="*/ 0 h 1679642"/>
              <a:gd name="connsiteX2" fmla="*/ 2019286 w 2019286"/>
              <a:gd name="connsiteY2" fmla="*/ 1679642 h 1679642"/>
              <a:gd name="connsiteX3" fmla="*/ 0 w 2019286"/>
              <a:gd name="connsiteY3" fmla="*/ 1679642 h 1679642"/>
            </a:gdLst>
            <a:ahLst/>
            <a:cxnLst>
              <a:cxn ang="0">
                <a:pos x="connsiteX0" y="connsiteY0"/>
              </a:cxn>
              <a:cxn ang="0">
                <a:pos x="connsiteX1" y="connsiteY1"/>
              </a:cxn>
              <a:cxn ang="0">
                <a:pos x="connsiteX2" y="connsiteY2"/>
              </a:cxn>
              <a:cxn ang="0">
                <a:pos x="connsiteX3" y="connsiteY3"/>
              </a:cxn>
            </a:cxnLst>
            <a:rect l="l" t="t" r="r" b="b"/>
            <a:pathLst>
              <a:path w="2019286" h="1679642">
                <a:moveTo>
                  <a:pt x="0" y="0"/>
                </a:moveTo>
                <a:lnTo>
                  <a:pt x="2019286" y="0"/>
                </a:lnTo>
                <a:lnTo>
                  <a:pt x="2019286" y="1679642"/>
                </a:lnTo>
                <a:lnTo>
                  <a:pt x="0" y="167964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29867903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4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2D3ACBC-E606-4339-BFF4-B5687A601A37}"/>
              </a:ext>
            </a:extLst>
          </p:cNvPr>
          <p:cNvSpPr>
            <a:spLocks noGrp="1"/>
          </p:cNvSpPr>
          <p:nvPr>
            <p:ph type="pic" sz="quarter" idx="17" hasCustomPrompt="1"/>
          </p:nvPr>
        </p:nvSpPr>
        <p:spPr>
          <a:xfrm>
            <a:off x="341086" y="3487079"/>
            <a:ext cx="4230914" cy="3004238"/>
          </a:xfrm>
          <a:custGeom>
            <a:avLst/>
            <a:gdLst>
              <a:gd name="connsiteX0" fmla="*/ 0 w 4230914"/>
              <a:gd name="connsiteY0" fmla="*/ 0 h 3004238"/>
              <a:gd name="connsiteX1" fmla="*/ 4230914 w 4230914"/>
              <a:gd name="connsiteY1" fmla="*/ 0 h 3004238"/>
              <a:gd name="connsiteX2" fmla="*/ 4230914 w 4230914"/>
              <a:gd name="connsiteY2" fmla="*/ 3004238 h 3004238"/>
              <a:gd name="connsiteX3" fmla="*/ 0 w 4230914"/>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4230914" h="3004238">
                <a:moveTo>
                  <a:pt x="0" y="0"/>
                </a:moveTo>
                <a:lnTo>
                  <a:pt x="4230914" y="0"/>
                </a:lnTo>
                <a:lnTo>
                  <a:pt x="4230914"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7" name="Picture Placeholder 16">
            <a:extLst>
              <a:ext uri="{FF2B5EF4-FFF2-40B4-BE49-F238E27FC236}">
                <a16:creationId xmlns:a16="http://schemas.microsoft.com/office/drawing/2014/main" id="{EFE0B02C-08E2-4479-8DC2-A54ED3761C28}"/>
              </a:ext>
            </a:extLst>
          </p:cNvPr>
          <p:cNvSpPr>
            <a:spLocks noGrp="1"/>
          </p:cNvSpPr>
          <p:nvPr>
            <p:ph type="pic" sz="quarter" idx="16" hasCustomPrompt="1"/>
          </p:nvPr>
        </p:nvSpPr>
        <p:spPr>
          <a:xfrm>
            <a:off x="6582861" y="341082"/>
            <a:ext cx="5268054" cy="3004238"/>
          </a:xfrm>
          <a:custGeom>
            <a:avLst/>
            <a:gdLst>
              <a:gd name="connsiteX0" fmla="*/ 0 w 5268054"/>
              <a:gd name="connsiteY0" fmla="*/ 0 h 3004238"/>
              <a:gd name="connsiteX1" fmla="*/ 5268054 w 5268054"/>
              <a:gd name="connsiteY1" fmla="*/ 0 h 3004238"/>
              <a:gd name="connsiteX2" fmla="*/ 5268054 w 5268054"/>
              <a:gd name="connsiteY2" fmla="*/ 3004238 h 3004238"/>
              <a:gd name="connsiteX3" fmla="*/ 0 w 5268054"/>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5268054" h="3004238">
                <a:moveTo>
                  <a:pt x="0" y="0"/>
                </a:moveTo>
                <a:lnTo>
                  <a:pt x="5268054" y="0"/>
                </a:lnTo>
                <a:lnTo>
                  <a:pt x="5268054"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15">
            <a:extLst>
              <a:ext uri="{FF2B5EF4-FFF2-40B4-BE49-F238E27FC236}">
                <a16:creationId xmlns:a16="http://schemas.microsoft.com/office/drawing/2014/main" id="{0893CFAF-56EF-47AA-A61F-AE00C810E257}"/>
              </a:ext>
            </a:extLst>
          </p:cNvPr>
          <p:cNvSpPr>
            <a:spLocks noGrp="1"/>
          </p:cNvSpPr>
          <p:nvPr>
            <p:ph type="pic" sz="quarter" idx="18" hasCustomPrompt="1"/>
          </p:nvPr>
        </p:nvSpPr>
        <p:spPr>
          <a:xfrm>
            <a:off x="8519887" y="3487079"/>
            <a:ext cx="3331027" cy="3004238"/>
          </a:xfrm>
          <a:custGeom>
            <a:avLst/>
            <a:gdLst>
              <a:gd name="connsiteX0" fmla="*/ 0 w 3331027"/>
              <a:gd name="connsiteY0" fmla="*/ 0 h 3004238"/>
              <a:gd name="connsiteX1" fmla="*/ 3331027 w 3331027"/>
              <a:gd name="connsiteY1" fmla="*/ 0 h 3004238"/>
              <a:gd name="connsiteX2" fmla="*/ 3331027 w 3331027"/>
              <a:gd name="connsiteY2" fmla="*/ 3004238 h 3004238"/>
              <a:gd name="connsiteX3" fmla="*/ 0 w 3331027"/>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3331027" h="3004238">
                <a:moveTo>
                  <a:pt x="0" y="0"/>
                </a:moveTo>
                <a:lnTo>
                  <a:pt x="3331027" y="0"/>
                </a:lnTo>
                <a:lnTo>
                  <a:pt x="3331027"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DD3845CA-16E0-4389-BF55-A762F913919B}"/>
              </a:ext>
            </a:extLst>
          </p:cNvPr>
          <p:cNvSpPr>
            <a:spLocks noGrp="1"/>
          </p:cNvSpPr>
          <p:nvPr>
            <p:ph type="pic" sz="quarter" idx="15" hasCustomPrompt="1"/>
          </p:nvPr>
        </p:nvSpPr>
        <p:spPr>
          <a:xfrm>
            <a:off x="4731658" y="3487079"/>
            <a:ext cx="3628571" cy="3004238"/>
          </a:xfrm>
          <a:custGeom>
            <a:avLst/>
            <a:gdLst>
              <a:gd name="connsiteX0" fmla="*/ 0 w 3628571"/>
              <a:gd name="connsiteY0" fmla="*/ 0 h 3004238"/>
              <a:gd name="connsiteX1" fmla="*/ 3628571 w 3628571"/>
              <a:gd name="connsiteY1" fmla="*/ 0 h 3004238"/>
              <a:gd name="connsiteX2" fmla="*/ 3628571 w 3628571"/>
              <a:gd name="connsiteY2" fmla="*/ 3004238 h 3004238"/>
              <a:gd name="connsiteX3" fmla="*/ 0 w 3628571"/>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3628571" h="3004238">
                <a:moveTo>
                  <a:pt x="0" y="0"/>
                </a:moveTo>
                <a:lnTo>
                  <a:pt x="3628571" y="0"/>
                </a:lnTo>
                <a:lnTo>
                  <a:pt x="3628571"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412651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4" name="Picture Placeholder 8">
            <a:extLst>
              <a:ext uri="{FF2B5EF4-FFF2-40B4-BE49-F238E27FC236}">
                <a16:creationId xmlns:a16="http://schemas.microsoft.com/office/drawing/2014/main" id="{FC3CFD08-C861-4F9A-BA86-3C1B7453F3B2}"/>
              </a:ext>
            </a:extLst>
          </p:cNvPr>
          <p:cNvSpPr>
            <a:spLocks noGrp="1"/>
          </p:cNvSpPr>
          <p:nvPr>
            <p:ph type="pic" sz="quarter" idx="12" hasCustomPrompt="1"/>
          </p:nvPr>
        </p:nvSpPr>
        <p:spPr>
          <a:xfrm>
            <a:off x="6743700" y="1662318"/>
            <a:ext cx="4610100" cy="4143598"/>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15943014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5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25D93C8-B427-48CA-826B-8DEACF53F6C2}"/>
              </a:ext>
            </a:extLst>
          </p:cNvPr>
          <p:cNvSpPr>
            <a:spLocks noGrp="1"/>
          </p:cNvSpPr>
          <p:nvPr>
            <p:ph type="pic" sz="quarter" idx="17" hasCustomPrompt="1"/>
          </p:nvPr>
        </p:nvSpPr>
        <p:spPr>
          <a:xfrm>
            <a:off x="8784264" y="476250"/>
            <a:ext cx="2569537" cy="3606224"/>
          </a:xfrm>
          <a:custGeom>
            <a:avLst/>
            <a:gdLst>
              <a:gd name="connsiteX0" fmla="*/ 0 w 2569537"/>
              <a:gd name="connsiteY0" fmla="*/ 0 h 3606224"/>
              <a:gd name="connsiteX1" fmla="*/ 2569537 w 2569537"/>
              <a:gd name="connsiteY1" fmla="*/ 0 h 3606224"/>
              <a:gd name="connsiteX2" fmla="*/ 2569537 w 2569537"/>
              <a:gd name="connsiteY2" fmla="*/ 3606224 h 3606224"/>
              <a:gd name="connsiteX3" fmla="*/ 0 w 2569537"/>
              <a:gd name="connsiteY3" fmla="*/ 3606224 h 3606224"/>
            </a:gdLst>
            <a:ahLst/>
            <a:cxnLst>
              <a:cxn ang="0">
                <a:pos x="connsiteX0" y="connsiteY0"/>
              </a:cxn>
              <a:cxn ang="0">
                <a:pos x="connsiteX1" y="connsiteY1"/>
              </a:cxn>
              <a:cxn ang="0">
                <a:pos x="connsiteX2" y="connsiteY2"/>
              </a:cxn>
              <a:cxn ang="0">
                <a:pos x="connsiteX3" y="connsiteY3"/>
              </a:cxn>
            </a:cxnLst>
            <a:rect l="l" t="t" r="r" b="b"/>
            <a:pathLst>
              <a:path w="2569537" h="3606224">
                <a:moveTo>
                  <a:pt x="0" y="0"/>
                </a:moveTo>
                <a:lnTo>
                  <a:pt x="2569537" y="0"/>
                </a:lnTo>
                <a:lnTo>
                  <a:pt x="2569537" y="3606224"/>
                </a:lnTo>
                <a:lnTo>
                  <a:pt x="0" y="360622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F30D956A-5F7E-440F-91E7-A8A4C994E3B2}"/>
              </a:ext>
            </a:extLst>
          </p:cNvPr>
          <p:cNvSpPr>
            <a:spLocks noGrp="1"/>
          </p:cNvSpPr>
          <p:nvPr>
            <p:ph type="pic" sz="quarter" idx="16" hasCustomPrompt="1"/>
          </p:nvPr>
        </p:nvSpPr>
        <p:spPr>
          <a:xfrm>
            <a:off x="838200" y="4176668"/>
            <a:ext cx="10515600" cy="2205083"/>
          </a:xfrm>
          <a:custGeom>
            <a:avLst/>
            <a:gdLst>
              <a:gd name="connsiteX0" fmla="*/ 0 w 10515600"/>
              <a:gd name="connsiteY0" fmla="*/ 0 h 2205083"/>
              <a:gd name="connsiteX1" fmla="*/ 10515600 w 10515600"/>
              <a:gd name="connsiteY1" fmla="*/ 0 h 2205083"/>
              <a:gd name="connsiteX2" fmla="*/ 10515600 w 10515600"/>
              <a:gd name="connsiteY2" fmla="*/ 2205083 h 2205083"/>
              <a:gd name="connsiteX3" fmla="*/ 0 w 10515600"/>
              <a:gd name="connsiteY3" fmla="*/ 2205083 h 2205083"/>
            </a:gdLst>
            <a:ahLst/>
            <a:cxnLst>
              <a:cxn ang="0">
                <a:pos x="connsiteX0" y="connsiteY0"/>
              </a:cxn>
              <a:cxn ang="0">
                <a:pos x="connsiteX1" y="connsiteY1"/>
              </a:cxn>
              <a:cxn ang="0">
                <a:pos x="connsiteX2" y="connsiteY2"/>
              </a:cxn>
              <a:cxn ang="0">
                <a:pos x="connsiteX3" y="connsiteY3"/>
              </a:cxn>
            </a:cxnLst>
            <a:rect l="l" t="t" r="r" b="b"/>
            <a:pathLst>
              <a:path w="10515600" h="2205083">
                <a:moveTo>
                  <a:pt x="0" y="0"/>
                </a:moveTo>
                <a:lnTo>
                  <a:pt x="10515600" y="0"/>
                </a:lnTo>
                <a:lnTo>
                  <a:pt x="10515600" y="2205083"/>
                </a:lnTo>
                <a:lnTo>
                  <a:pt x="0" y="220508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4A8A1F80-E660-4BBA-B161-580A7A33FECE}"/>
              </a:ext>
            </a:extLst>
          </p:cNvPr>
          <p:cNvSpPr>
            <a:spLocks noGrp="1"/>
          </p:cNvSpPr>
          <p:nvPr>
            <p:ph type="pic" sz="quarter" idx="15" hasCustomPrompt="1"/>
          </p:nvPr>
        </p:nvSpPr>
        <p:spPr>
          <a:xfrm>
            <a:off x="6237406" y="476250"/>
            <a:ext cx="2442137" cy="3606224"/>
          </a:xfrm>
          <a:custGeom>
            <a:avLst/>
            <a:gdLst>
              <a:gd name="connsiteX0" fmla="*/ 0 w 2442137"/>
              <a:gd name="connsiteY0" fmla="*/ 0 h 3606224"/>
              <a:gd name="connsiteX1" fmla="*/ 2442137 w 2442137"/>
              <a:gd name="connsiteY1" fmla="*/ 0 h 3606224"/>
              <a:gd name="connsiteX2" fmla="*/ 2442137 w 2442137"/>
              <a:gd name="connsiteY2" fmla="*/ 3606224 h 3606224"/>
              <a:gd name="connsiteX3" fmla="*/ 0 w 2442137"/>
              <a:gd name="connsiteY3" fmla="*/ 3606224 h 3606224"/>
            </a:gdLst>
            <a:ahLst/>
            <a:cxnLst>
              <a:cxn ang="0">
                <a:pos x="connsiteX0" y="connsiteY0"/>
              </a:cxn>
              <a:cxn ang="0">
                <a:pos x="connsiteX1" y="connsiteY1"/>
              </a:cxn>
              <a:cxn ang="0">
                <a:pos x="connsiteX2" y="connsiteY2"/>
              </a:cxn>
              <a:cxn ang="0">
                <a:pos x="connsiteX3" y="connsiteY3"/>
              </a:cxn>
            </a:cxnLst>
            <a:rect l="l" t="t" r="r" b="b"/>
            <a:pathLst>
              <a:path w="2442137" h="3606224">
                <a:moveTo>
                  <a:pt x="0" y="0"/>
                </a:moveTo>
                <a:lnTo>
                  <a:pt x="2442137" y="0"/>
                </a:lnTo>
                <a:lnTo>
                  <a:pt x="2442137" y="3606224"/>
                </a:lnTo>
                <a:lnTo>
                  <a:pt x="0" y="360622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9215055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6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A4A6102-8561-4A28-824A-6931222D8A8F}"/>
              </a:ext>
            </a:extLst>
          </p:cNvPr>
          <p:cNvSpPr>
            <a:spLocks noGrp="1"/>
          </p:cNvSpPr>
          <p:nvPr>
            <p:ph type="pic" sz="quarter" idx="17" hasCustomPrompt="1"/>
          </p:nvPr>
        </p:nvSpPr>
        <p:spPr>
          <a:xfrm>
            <a:off x="8782354" y="772683"/>
            <a:ext cx="2605780" cy="2605780"/>
          </a:xfrm>
          <a:custGeom>
            <a:avLst/>
            <a:gdLst>
              <a:gd name="connsiteX0" fmla="*/ 0 w 2605780"/>
              <a:gd name="connsiteY0" fmla="*/ 0 h 2605780"/>
              <a:gd name="connsiteX1" fmla="*/ 2605780 w 2605780"/>
              <a:gd name="connsiteY1" fmla="*/ 0 h 2605780"/>
              <a:gd name="connsiteX2" fmla="*/ 2605780 w 2605780"/>
              <a:gd name="connsiteY2" fmla="*/ 2605780 h 2605780"/>
              <a:gd name="connsiteX3" fmla="*/ 0 w 2605780"/>
              <a:gd name="connsiteY3" fmla="*/ 2605780 h 2605780"/>
            </a:gdLst>
            <a:ahLst/>
            <a:cxnLst>
              <a:cxn ang="0">
                <a:pos x="connsiteX0" y="connsiteY0"/>
              </a:cxn>
              <a:cxn ang="0">
                <a:pos x="connsiteX1" y="connsiteY1"/>
              </a:cxn>
              <a:cxn ang="0">
                <a:pos x="connsiteX2" y="connsiteY2"/>
              </a:cxn>
              <a:cxn ang="0">
                <a:pos x="connsiteX3" y="connsiteY3"/>
              </a:cxn>
            </a:cxnLst>
            <a:rect l="l" t="t" r="r" b="b"/>
            <a:pathLst>
              <a:path w="2605780" h="2605780">
                <a:moveTo>
                  <a:pt x="0" y="0"/>
                </a:moveTo>
                <a:lnTo>
                  <a:pt x="2605780" y="0"/>
                </a:lnTo>
                <a:lnTo>
                  <a:pt x="2605780" y="2605780"/>
                </a:lnTo>
                <a:lnTo>
                  <a:pt x="0" y="260578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12">
            <a:extLst>
              <a:ext uri="{FF2B5EF4-FFF2-40B4-BE49-F238E27FC236}">
                <a16:creationId xmlns:a16="http://schemas.microsoft.com/office/drawing/2014/main" id="{E09BD3B1-01DA-4EEA-8AEF-024B505E8437}"/>
              </a:ext>
            </a:extLst>
          </p:cNvPr>
          <p:cNvSpPr>
            <a:spLocks noGrp="1"/>
          </p:cNvSpPr>
          <p:nvPr>
            <p:ph type="pic" sz="quarter" idx="16" hasCustomPrompt="1"/>
          </p:nvPr>
        </p:nvSpPr>
        <p:spPr>
          <a:xfrm>
            <a:off x="5996635" y="772683"/>
            <a:ext cx="2605780" cy="2605780"/>
          </a:xfrm>
          <a:custGeom>
            <a:avLst/>
            <a:gdLst>
              <a:gd name="connsiteX0" fmla="*/ 0 w 2605780"/>
              <a:gd name="connsiteY0" fmla="*/ 0 h 2605780"/>
              <a:gd name="connsiteX1" fmla="*/ 2605780 w 2605780"/>
              <a:gd name="connsiteY1" fmla="*/ 0 h 2605780"/>
              <a:gd name="connsiteX2" fmla="*/ 2605780 w 2605780"/>
              <a:gd name="connsiteY2" fmla="*/ 2605780 h 2605780"/>
              <a:gd name="connsiteX3" fmla="*/ 0 w 2605780"/>
              <a:gd name="connsiteY3" fmla="*/ 2605780 h 2605780"/>
            </a:gdLst>
            <a:ahLst/>
            <a:cxnLst>
              <a:cxn ang="0">
                <a:pos x="connsiteX0" y="connsiteY0"/>
              </a:cxn>
              <a:cxn ang="0">
                <a:pos x="connsiteX1" y="connsiteY1"/>
              </a:cxn>
              <a:cxn ang="0">
                <a:pos x="connsiteX2" y="connsiteY2"/>
              </a:cxn>
              <a:cxn ang="0">
                <a:pos x="connsiteX3" y="connsiteY3"/>
              </a:cxn>
            </a:cxnLst>
            <a:rect l="l" t="t" r="r" b="b"/>
            <a:pathLst>
              <a:path w="2605780" h="2605780">
                <a:moveTo>
                  <a:pt x="0" y="0"/>
                </a:moveTo>
                <a:lnTo>
                  <a:pt x="2605780" y="0"/>
                </a:lnTo>
                <a:lnTo>
                  <a:pt x="2605780" y="2605780"/>
                </a:lnTo>
                <a:lnTo>
                  <a:pt x="0" y="260578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7">
            <a:extLst>
              <a:ext uri="{FF2B5EF4-FFF2-40B4-BE49-F238E27FC236}">
                <a16:creationId xmlns:a16="http://schemas.microsoft.com/office/drawing/2014/main" id="{75D1B0A8-72C0-4230-8FDC-9D294C4E24EF}"/>
              </a:ext>
            </a:extLst>
          </p:cNvPr>
          <p:cNvSpPr>
            <a:spLocks noGrp="1"/>
          </p:cNvSpPr>
          <p:nvPr>
            <p:ph type="pic" sz="quarter" idx="15" hasCustomPrompt="1"/>
          </p:nvPr>
        </p:nvSpPr>
        <p:spPr>
          <a:xfrm>
            <a:off x="5996636" y="3534492"/>
            <a:ext cx="5391499" cy="2544425"/>
          </a:xfrm>
          <a:custGeom>
            <a:avLst/>
            <a:gdLst>
              <a:gd name="connsiteX0" fmla="*/ 0 w 5391499"/>
              <a:gd name="connsiteY0" fmla="*/ 0 h 2544425"/>
              <a:gd name="connsiteX1" fmla="*/ 5391499 w 5391499"/>
              <a:gd name="connsiteY1" fmla="*/ 0 h 2544425"/>
              <a:gd name="connsiteX2" fmla="*/ 5391499 w 5391499"/>
              <a:gd name="connsiteY2" fmla="*/ 2544425 h 2544425"/>
              <a:gd name="connsiteX3" fmla="*/ 0 w 5391499"/>
              <a:gd name="connsiteY3" fmla="*/ 2544425 h 2544425"/>
            </a:gdLst>
            <a:ahLst/>
            <a:cxnLst>
              <a:cxn ang="0">
                <a:pos x="connsiteX0" y="connsiteY0"/>
              </a:cxn>
              <a:cxn ang="0">
                <a:pos x="connsiteX1" y="connsiteY1"/>
              </a:cxn>
              <a:cxn ang="0">
                <a:pos x="connsiteX2" y="connsiteY2"/>
              </a:cxn>
              <a:cxn ang="0">
                <a:pos x="connsiteX3" y="connsiteY3"/>
              </a:cxn>
            </a:cxnLst>
            <a:rect l="l" t="t" r="r" b="b"/>
            <a:pathLst>
              <a:path w="5391499" h="2544425">
                <a:moveTo>
                  <a:pt x="0" y="0"/>
                </a:moveTo>
                <a:lnTo>
                  <a:pt x="5391499" y="0"/>
                </a:lnTo>
                <a:lnTo>
                  <a:pt x="5391499" y="2544425"/>
                </a:lnTo>
                <a:lnTo>
                  <a:pt x="0" y="254442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6643822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7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5DAD4D6-1452-4F0A-A35D-888AC400FCEF}"/>
              </a:ext>
            </a:extLst>
          </p:cNvPr>
          <p:cNvSpPr>
            <a:spLocks noGrp="1"/>
          </p:cNvSpPr>
          <p:nvPr>
            <p:ph type="pic" sz="quarter" idx="17" hasCustomPrompt="1"/>
          </p:nvPr>
        </p:nvSpPr>
        <p:spPr>
          <a:xfrm>
            <a:off x="6758608" y="3863562"/>
            <a:ext cx="4595191" cy="2114662"/>
          </a:xfrm>
          <a:custGeom>
            <a:avLst/>
            <a:gdLst>
              <a:gd name="connsiteX0" fmla="*/ 0 w 4595191"/>
              <a:gd name="connsiteY0" fmla="*/ 0 h 2114662"/>
              <a:gd name="connsiteX1" fmla="*/ 4595191 w 4595191"/>
              <a:gd name="connsiteY1" fmla="*/ 0 h 2114662"/>
              <a:gd name="connsiteX2" fmla="*/ 4595191 w 4595191"/>
              <a:gd name="connsiteY2" fmla="*/ 2114662 h 2114662"/>
              <a:gd name="connsiteX3" fmla="*/ 0 w 4595191"/>
              <a:gd name="connsiteY3" fmla="*/ 2114662 h 2114662"/>
            </a:gdLst>
            <a:ahLst/>
            <a:cxnLst>
              <a:cxn ang="0">
                <a:pos x="connsiteX0" y="connsiteY0"/>
              </a:cxn>
              <a:cxn ang="0">
                <a:pos x="connsiteX1" y="connsiteY1"/>
              </a:cxn>
              <a:cxn ang="0">
                <a:pos x="connsiteX2" y="connsiteY2"/>
              </a:cxn>
              <a:cxn ang="0">
                <a:pos x="connsiteX3" y="connsiteY3"/>
              </a:cxn>
            </a:cxnLst>
            <a:rect l="l" t="t" r="r" b="b"/>
            <a:pathLst>
              <a:path w="4595191" h="2114662">
                <a:moveTo>
                  <a:pt x="0" y="0"/>
                </a:moveTo>
                <a:lnTo>
                  <a:pt x="4595191" y="0"/>
                </a:lnTo>
                <a:lnTo>
                  <a:pt x="4595191" y="2114662"/>
                </a:lnTo>
                <a:lnTo>
                  <a:pt x="0" y="211466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88E9E373-9595-4621-95E3-0FE6447FBEF4}"/>
              </a:ext>
            </a:extLst>
          </p:cNvPr>
          <p:cNvSpPr>
            <a:spLocks noGrp="1"/>
          </p:cNvSpPr>
          <p:nvPr>
            <p:ph type="pic" sz="quarter" idx="16" hasCustomPrompt="1"/>
          </p:nvPr>
        </p:nvSpPr>
        <p:spPr>
          <a:xfrm>
            <a:off x="838201" y="3863562"/>
            <a:ext cx="5811383" cy="2114662"/>
          </a:xfrm>
          <a:custGeom>
            <a:avLst/>
            <a:gdLst>
              <a:gd name="connsiteX0" fmla="*/ 0 w 5811383"/>
              <a:gd name="connsiteY0" fmla="*/ 0 h 2114662"/>
              <a:gd name="connsiteX1" fmla="*/ 5811383 w 5811383"/>
              <a:gd name="connsiteY1" fmla="*/ 0 h 2114662"/>
              <a:gd name="connsiteX2" fmla="*/ 5811383 w 5811383"/>
              <a:gd name="connsiteY2" fmla="*/ 2114662 h 2114662"/>
              <a:gd name="connsiteX3" fmla="*/ 0 w 5811383"/>
              <a:gd name="connsiteY3" fmla="*/ 2114662 h 2114662"/>
            </a:gdLst>
            <a:ahLst/>
            <a:cxnLst>
              <a:cxn ang="0">
                <a:pos x="connsiteX0" y="connsiteY0"/>
              </a:cxn>
              <a:cxn ang="0">
                <a:pos x="connsiteX1" y="connsiteY1"/>
              </a:cxn>
              <a:cxn ang="0">
                <a:pos x="connsiteX2" y="connsiteY2"/>
              </a:cxn>
              <a:cxn ang="0">
                <a:pos x="connsiteX3" y="connsiteY3"/>
              </a:cxn>
            </a:cxnLst>
            <a:rect l="l" t="t" r="r" b="b"/>
            <a:pathLst>
              <a:path w="5811383" h="2114662">
                <a:moveTo>
                  <a:pt x="0" y="0"/>
                </a:moveTo>
                <a:lnTo>
                  <a:pt x="5811383" y="0"/>
                </a:lnTo>
                <a:lnTo>
                  <a:pt x="5811383" y="2114662"/>
                </a:lnTo>
                <a:lnTo>
                  <a:pt x="0" y="211466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7522D7A8-E3D1-4D4A-8D43-91344A5A54D2}"/>
              </a:ext>
            </a:extLst>
          </p:cNvPr>
          <p:cNvSpPr>
            <a:spLocks noGrp="1"/>
          </p:cNvSpPr>
          <p:nvPr>
            <p:ph type="pic" sz="quarter" idx="15" hasCustomPrompt="1"/>
          </p:nvPr>
        </p:nvSpPr>
        <p:spPr>
          <a:xfrm>
            <a:off x="5657612" y="1663701"/>
            <a:ext cx="5696188" cy="2114662"/>
          </a:xfrm>
          <a:custGeom>
            <a:avLst/>
            <a:gdLst>
              <a:gd name="connsiteX0" fmla="*/ 0 w 5696188"/>
              <a:gd name="connsiteY0" fmla="*/ 0 h 2114662"/>
              <a:gd name="connsiteX1" fmla="*/ 5696188 w 5696188"/>
              <a:gd name="connsiteY1" fmla="*/ 0 h 2114662"/>
              <a:gd name="connsiteX2" fmla="*/ 5696188 w 5696188"/>
              <a:gd name="connsiteY2" fmla="*/ 2114662 h 2114662"/>
              <a:gd name="connsiteX3" fmla="*/ 0 w 5696188"/>
              <a:gd name="connsiteY3" fmla="*/ 2114662 h 2114662"/>
            </a:gdLst>
            <a:ahLst/>
            <a:cxnLst>
              <a:cxn ang="0">
                <a:pos x="connsiteX0" y="connsiteY0"/>
              </a:cxn>
              <a:cxn ang="0">
                <a:pos x="connsiteX1" y="connsiteY1"/>
              </a:cxn>
              <a:cxn ang="0">
                <a:pos x="connsiteX2" y="connsiteY2"/>
              </a:cxn>
              <a:cxn ang="0">
                <a:pos x="connsiteX3" y="connsiteY3"/>
              </a:cxn>
            </a:cxnLst>
            <a:rect l="l" t="t" r="r" b="b"/>
            <a:pathLst>
              <a:path w="5696188" h="2114662">
                <a:moveTo>
                  <a:pt x="0" y="0"/>
                </a:moveTo>
                <a:lnTo>
                  <a:pt x="5696188" y="0"/>
                </a:lnTo>
                <a:lnTo>
                  <a:pt x="5696188" y="2114662"/>
                </a:lnTo>
                <a:lnTo>
                  <a:pt x="0" y="211466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2690267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8_Section Header">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562DBD46-07D9-4419-B00A-FC0FEFA37CD7}"/>
              </a:ext>
            </a:extLst>
          </p:cNvPr>
          <p:cNvSpPr>
            <a:spLocks noGrp="1"/>
          </p:cNvSpPr>
          <p:nvPr>
            <p:ph type="pic" sz="quarter" idx="17" hasCustomPrompt="1"/>
          </p:nvPr>
        </p:nvSpPr>
        <p:spPr>
          <a:xfrm>
            <a:off x="7870841" y="1608471"/>
            <a:ext cx="2525500" cy="2525500"/>
          </a:xfrm>
          <a:custGeom>
            <a:avLst/>
            <a:gdLst>
              <a:gd name="connsiteX0" fmla="*/ 1262750 w 2525500"/>
              <a:gd name="connsiteY0" fmla="*/ 0 h 2525500"/>
              <a:gd name="connsiteX1" fmla="*/ 2525500 w 2525500"/>
              <a:gd name="connsiteY1" fmla="*/ 1262750 h 2525500"/>
              <a:gd name="connsiteX2" fmla="*/ 1262750 w 2525500"/>
              <a:gd name="connsiteY2" fmla="*/ 2525500 h 2525500"/>
              <a:gd name="connsiteX3" fmla="*/ 0 w 2525500"/>
              <a:gd name="connsiteY3" fmla="*/ 1262750 h 2525500"/>
              <a:gd name="connsiteX4" fmla="*/ 1262750 w 2525500"/>
              <a:gd name="connsiteY4" fmla="*/ 0 h 252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500" h="2525500">
                <a:moveTo>
                  <a:pt x="1262750" y="0"/>
                </a:moveTo>
                <a:cubicBezTo>
                  <a:pt x="1960148" y="0"/>
                  <a:pt x="2525500" y="565352"/>
                  <a:pt x="2525500" y="1262750"/>
                </a:cubicBezTo>
                <a:cubicBezTo>
                  <a:pt x="2525500" y="1960148"/>
                  <a:pt x="1960148" y="2525500"/>
                  <a:pt x="1262750" y="2525500"/>
                </a:cubicBezTo>
                <a:cubicBezTo>
                  <a:pt x="565352" y="2525500"/>
                  <a:pt x="0" y="1960148"/>
                  <a:pt x="0" y="1262750"/>
                </a:cubicBezTo>
                <a:cubicBezTo>
                  <a:pt x="0" y="565352"/>
                  <a:pt x="565352" y="0"/>
                  <a:pt x="126275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11">
            <a:extLst>
              <a:ext uri="{FF2B5EF4-FFF2-40B4-BE49-F238E27FC236}">
                <a16:creationId xmlns:a16="http://schemas.microsoft.com/office/drawing/2014/main" id="{D3E92828-3747-435A-93F8-AE8528049556}"/>
              </a:ext>
            </a:extLst>
          </p:cNvPr>
          <p:cNvSpPr>
            <a:spLocks noGrp="1"/>
          </p:cNvSpPr>
          <p:nvPr>
            <p:ph type="pic" sz="quarter" idx="16" hasCustomPrompt="1"/>
          </p:nvPr>
        </p:nvSpPr>
        <p:spPr>
          <a:xfrm>
            <a:off x="4835301" y="1608471"/>
            <a:ext cx="2525500" cy="2525500"/>
          </a:xfrm>
          <a:custGeom>
            <a:avLst/>
            <a:gdLst>
              <a:gd name="connsiteX0" fmla="*/ 1262750 w 2525500"/>
              <a:gd name="connsiteY0" fmla="*/ 0 h 2525500"/>
              <a:gd name="connsiteX1" fmla="*/ 2525500 w 2525500"/>
              <a:gd name="connsiteY1" fmla="*/ 1262750 h 2525500"/>
              <a:gd name="connsiteX2" fmla="*/ 1262750 w 2525500"/>
              <a:gd name="connsiteY2" fmla="*/ 2525500 h 2525500"/>
              <a:gd name="connsiteX3" fmla="*/ 0 w 2525500"/>
              <a:gd name="connsiteY3" fmla="*/ 1262750 h 2525500"/>
              <a:gd name="connsiteX4" fmla="*/ 1262750 w 2525500"/>
              <a:gd name="connsiteY4" fmla="*/ 0 h 252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500" h="2525500">
                <a:moveTo>
                  <a:pt x="1262750" y="0"/>
                </a:moveTo>
                <a:cubicBezTo>
                  <a:pt x="1960148" y="0"/>
                  <a:pt x="2525500" y="565352"/>
                  <a:pt x="2525500" y="1262750"/>
                </a:cubicBezTo>
                <a:cubicBezTo>
                  <a:pt x="2525500" y="1960148"/>
                  <a:pt x="1960148" y="2525500"/>
                  <a:pt x="1262750" y="2525500"/>
                </a:cubicBezTo>
                <a:cubicBezTo>
                  <a:pt x="565352" y="2525500"/>
                  <a:pt x="0" y="1960148"/>
                  <a:pt x="0" y="1262750"/>
                </a:cubicBezTo>
                <a:cubicBezTo>
                  <a:pt x="0" y="565352"/>
                  <a:pt x="565352" y="0"/>
                  <a:pt x="126275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7">
            <a:extLst>
              <a:ext uri="{FF2B5EF4-FFF2-40B4-BE49-F238E27FC236}">
                <a16:creationId xmlns:a16="http://schemas.microsoft.com/office/drawing/2014/main" id="{DEBB363F-2871-485E-A932-DCA1958FAD66}"/>
              </a:ext>
            </a:extLst>
          </p:cNvPr>
          <p:cNvSpPr>
            <a:spLocks noGrp="1"/>
          </p:cNvSpPr>
          <p:nvPr>
            <p:ph type="pic" sz="quarter" idx="15" hasCustomPrompt="1"/>
          </p:nvPr>
        </p:nvSpPr>
        <p:spPr>
          <a:xfrm>
            <a:off x="1799761" y="1608471"/>
            <a:ext cx="2525500" cy="2525500"/>
          </a:xfrm>
          <a:custGeom>
            <a:avLst/>
            <a:gdLst>
              <a:gd name="connsiteX0" fmla="*/ 1262750 w 2525500"/>
              <a:gd name="connsiteY0" fmla="*/ 0 h 2525500"/>
              <a:gd name="connsiteX1" fmla="*/ 2525500 w 2525500"/>
              <a:gd name="connsiteY1" fmla="*/ 1262750 h 2525500"/>
              <a:gd name="connsiteX2" fmla="*/ 1262750 w 2525500"/>
              <a:gd name="connsiteY2" fmla="*/ 2525500 h 2525500"/>
              <a:gd name="connsiteX3" fmla="*/ 0 w 2525500"/>
              <a:gd name="connsiteY3" fmla="*/ 1262750 h 2525500"/>
              <a:gd name="connsiteX4" fmla="*/ 1262750 w 2525500"/>
              <a:gd name="connsiteY4" fmla="*/ 0 h 252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500" h="2525500">
                <a:moveTo>
                  <a:pt x="1262750" y="0"/>
                </a:moveTo>
                <a:cubicBezTo>
                  <a:pt x="1960148" y="0"/>
                  <a:pt x="2525500" y="565352"/>
                  <a:pt x="2525500" y="1262750"/>
                </a:cubicBezTo>
                <a:cubicBezTo>
                  <a:pt x="2525500" y="1960148"/>
                  <a:pt x="1960148" y="2525500"/>
                  <a:pt x="1262750" y="2525500"/>
                </a:cubicBezTo>
                <a:cubicBezTo>
                  <a:pt x="565352" y="2525500"/>
                  <a:pt x="0" y="1960148"/>
                  <a:pt x="0" y="1262750"/>
                </a:cubicBezTo>
                <a:cubicBezTo>
                  <a:pt x="0" y="565352"/>
                  <a:pt x="565352" y="0"/>
                  <a:pt x="126275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419763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9_Section Header">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80FB986-BB6C-4617-BF3E-8958930994B5}"/>
              </a:ext>
            </a:extLst>
          </p:cNvPr>
          <p:cNvSpPr>
            <a:spLocks noGrp="1"/>
          </p:cNvSpPr>
          <p:nvPr>
            <p:ph type="pic" sz="quarter" idx="17" hasCustomPrompt="1"/>
          </p:nvPr>
        </p:nvSpPr>
        <p:spPr>
          <a:xfrm>
            <a:off x="6484359" y="1979796"/>
            <a:ext cx="1727198" cy="2003548"/>
          </a:xfrm>
          <a:custGeom>
            <a:avLst/>
            <a:gdLst>
              <a:gd name="connsiteX0" fmla="*/ 863599 w 1727198"/>
              <a:gd name="connsiteY0" fmla="*/ 0 h 2003548"/>
              <a:gd name="connsiteX1" fmla="*/ 1727198 w 1727198"/>
              <a:gd name="connsiteY1" fmla="*/ 431800 h 2003548"/>
              <a:gd name="connsiteX2" fmla="*/ 1727198 w 1727198"/>
              <a:gd name="connsiteY2" fmla="*/ 1571749 h 2003548"/>
              <a:gd name="connsiteX3" fmla="*/ 863599 w 1727198"/>
              <a:gd name="connsiteY3" fmla="*/ 2003548 h 2003548"/>
              <a:gd name="connsiteX4" fmla="*/ 0 w 1727198"/>
              <a:gd name="connsiteY4" fmla="*/ 1571749 h 2003548"/>
              <a:gd name="connsiteX5" fmla="*/ 0 w 1727198"/>
              <a:gd name="connsiteY5" fmla="*/ 431800 h 200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198" h="2003548">
                <a:moveTo>
                  <a:pt x="863599" y="0"/>
                </a:moveTo>
                <a:lnTo>
                  <a:pt x="1727198" y="431800"/>
                </a:lnTo>
                <a:lnTo>
                  <a:pt x="1727198" y="1571749"/>
                </a:lnTo>
                <a:lnTo>
                  <a:pt x="863599" y="2003548"/>
                </a:lnTo>
                <a:lnTo>
                  <a:pt x="0" y="1571749"/>
                </a:lnTo>
                <a:lnTo>
                  <a:pt x="0" y="43180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12">
            <a:extLst>
              <a:ext uri="{FF2B5EF4-FFF2-40B4-BE49-F238E27FC236}">
                <a16:creationId xmlns:a16="http://schemas.microsoft.com/office/drawing/2014/main" id="{5B5C6ECE-0288-41F3-BA26-84085D0BBBB2}"/>
              </a:ext>
            </a:extLst>
          </p:cNvPr>
          <p:cNvSpPr>
            <a:spLocks noGrp="1"/>
          </p:cNvSpPr>
          <p:nvPr>
            <p:ph type="pic" sz="quarter" idx="16" hasCustomPrompt="1"/>
          </p:nvPr>
        </p:nvSpPr>
        <p:spPr>
          <a:xfrm>
            <a:off x="3980444" y="1979796"/>
            <a:ext cx="1727198" cy="2003548"/>
          </a:xfrm>
          <a:custGeom>
            <a:avLst/>
            <a:gdLst>
              <a:gd name="connsiteX0" fmla="*/ 863599 w 1727198"/>
              <a:gd name="connsiteY0" fmla="*/ 0 h 2003548"/>
              <a:gd name="connsiteX1" fmla="*/ 1727198 w 1727198"/>
              <a:gd name="connsiteY1" fmla="*/ 431800 h 2003548"/>
              <a:gd name="connsiteX2" fmla="*/ 1727198 w 1727198"/>
              <a:gd name="connsiteY2" fmla="*/ 1571749 h 2003548"/>
              <a:gd name="connsiteX3" fmla="*/ 863599 w 1727198"/>
              <a:gd name="connsiteY3" fmla="*/ 2003548 h 2003548"/>
              <a:gd name="connsiteX4" fmla="*/ 0 w 1727198"/>
              <a:gd name="connsiteY4" fmla="*/ 1571749 h 2003548"/>
              <a:gd name="connsiteX5" fmla="*/ 0 w 1727198"/>
              <a:gd name="connsiteY5" fmla="*/ 431800 h 200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198" h="2003548">
                <a:moveTo>
                  <a:pt x="863599" y="0"/>
                </a:moveTo>
                <a:lnTo>
                  <a:pt x="1727198" y="431800"/>
                </a:lnTo>
                <a:lnTo>
                  <a:pt x="1727198" y="1571749"/>
                </a:lnTo>
                <a:lnTo>
                  <a:pt x="863599" y="2003548"/>
                </a:lnTo>
                <a:lnTo>
                  <a:pt x="0" y="1571749"/>
                </a:lnTo>
                <a:lnTo>
                  <a:pt x="0" y="43180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8" name="Picture Placeholder 17">
            <a:extLst>
              <a:ext uri="{FF2B5EF4-FFF2-40B4-BE49-F238E27FC236}">
                <a16:creationId xmlns:a16="http://schemas.microsoft.com/office/drawing/2014/main" id="{12FB3862-F988-4255-B755-31B4DBA7CF87}"/>
              </a:ext>
            </a:extLst>
          </p:cNvPr>
          <p:cNvSpPr>
            <a:spLocks noGrp="1"/>
          </p:cNvSpPr>
          <p:nvPr>
            <p:ph type="pic" sz="quarter" idx="18" hasCustomPrompt="1"/>
          </p:nvPr>
        </p:nvSpPr>
        <p:spPr>
          <a:xfrm>
            <a:off x="8988274" y="1979796"/>
            <a:ext cx="1727198" cy="2003548"/>
          </a:xfrm>
          <a:custGeom>
            <a:avLst/>
            <a:gdLst>
              <a:gd name="connsiteX0" fmla="*/ 863599 w 1727198"/>
              <a:gd name="connsiteY0" fmla="*/ 0 h 2003548"/>
              <a:gd name="connsiteX1" fmla="*/ 1727198 w 1727198"/>
              <a:gd name="connsiteY1" fmla="*/ 431800 h 2003548"/>
              <a:gd name="connsiteX2" fmla="*/ 1727198 w 1727198"/>
              <a:gd name="connsiteY2" fmla="*/ 1571749 h 2003548"/>
              <a:gd name="connsiteX3" fmla="*/ 863599 w 1727198"/>
              <a:gd name="connsiteY3" fmla="*/ 2003548 h 2003548"/>
              <a:gd name="connsiteX4" fmla="*/ 0 w 1727198"/>
              <a:gd name="connsiteY4" fmla="*/ 1571749 h 2003548"/>
              <a:gd name="connsiteX5" fmla="*/ 0 w 1727198"/>
              <a:gd name="connsiteY5" fmla="*/ 431800 h 200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198" h="2003548">
                <a:moveTo>
                  <a:pt x="863599" y="0"/>
                </a:moveTo>
                <a:lnTo>
                  <a:pt x="1727198" y="431800"/>
                </a:lnTo>
                <a:lnTo>
                  <a:pt x="1727198" y="1571749"/>
                </a:lnTo>
                <a:lnTo>
                  <a:pt x="863599" y="2003548"/>
                </a:lnTo>
                <a:lnTo>
                  <a:pt x="0" y="1571749"/>
                </a:lnTo>
                <a:lnTo>
                  <a:pt x="0" y="43180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11">
            <a:extLst>
              <a:ext uri="{FF2B5EF4-FFF2-40B4-BE49-F238E27FC236}">
                <a16:creationId xmlns:a16="http://schemas.microsoft.com/office/drawing/2014/main" id="{3F03438B-43C2-4568-A164-8FB3C8CE1341}"/>
              </a:ext>
            </a:extLst>
          </p:cNvPr>
          <p:cNvSpPr>
            <a:spLocks noGrp="1"/>
          </p:cNvSpPr>
          <p:nvPr>
            <p:ph type="pic" sz="quarter" idx="15" hasCustomPrompt="1"/>
          </p:nvPr>
        </p:nvSpPr>
        <p:spPr>
          <a:xfrm>
            <a:off x="1476530" y="1979796"/>
            <a:ext cx="1727198" cy="2003548"/>
          </a:xfrm>
          <a:custGeom>
            <a:avLst/>
            <a:gdLst>
              <a:gd name="connsiteX0" fmla="*/ 863599 w 1727198"/>
              <a:gd name="connsiteY0" fmla="*/ 0 h 2003548"/>
              <a:gd name="connsiteX1" fmla="*/ 1727198 w 1727198"/>
              <a:gd name="connsiteY1" fmla="*/ 431800 h 2003548"/>
              <a:gd name="connsiteX2" fmla="*/ 1727198 w 1727198"/>
              <a:gd name="connsiteY2" fmla="*/ 1571749 h 2003548"/>
              <a:gd name="connsiteX3" fmla="*/ 863599 w 1727198"/>
              <a:gd name="connsiteY3" fmla="*/ 2003548 h 2003548"/>
              <a:gd name="connsiteX4" fmla="*/ 0 w 1727198"/>
              <a:gd name="connsiteY4" fmla="*/ 1571749 h 2003548"/>
              <a:gd name="connsiteX5" fmla="*/ 0 w 1727198"/>
              <a:gd name="connsiteY5" fmla="*/ 431800 h 200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198" h="2003548">
                <a:moveTo>
                  <a:pt x="863599" y="0"/>
                </a:moveTo>
                <a:lnTo>
                  <a:pt x="1727198" y="431800"/>
                </a:lnTo>
                <a:lnTo>
                  <a:pt x="1727198" y="1571749"/>
                </a:lnTo>
                <a:lnTo>
                  <a:pt x="863599" y="2003548"/>
                </a:lnTo>
                <a:lnTo>
                  <a:pt x="0" y="1571749"/>
                </a:lnTo>
                <a:lnTo>
                  <a:pt x="0" y="43180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2136543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0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44609A6-556B-43E8-B915-630D421885DC}"/>
              </a:ext>
            </a:extLst>
          </p:cNvPr>
          <p:cNvSpPr>
            <a:spLocks noGrp="1"/>
          </p:cNvSpPr>
          <p:nvPr>
            <p:ph type="pic" sz="quarter" idx="16" hasCustomPrompt="1"/>
          </p:nvPr>
        </p:nvSpPr>
        <p:spPr>
          <a:xfrm>
            <a:off x="8886132" y="2145418"/>
            <a:ext cx="2379806" cy="2093086"/>
          </a:xfrm>
          <a:custGeom>
            <a:avLst/>
            <a:gdLst>
              <a:gd name="connsiteX0" fmla="*/ 0 w 2379806"/>
              <a:gd name="connsiteY0" fmla="*/ 0 h 2093086"/>
              <a:gd name="connsiteX1" fmla="*/ 2379806 w 2379806"/>
              <a:gd name="connsiteY1" fmla="*/ 0 h 2093086"/>
              <a:gd name="connsiteX2" fmla="*/ 2379806 w 2379806"/>
              <a:gd name="connsiteY2" fmla="*/ 2093086 h 2093086"/>
              <a:gd name="connsiteX3" fmla="*/ 0 w 2379806"/>
              <a:gd name="connsiteY3" fmla="*/ 2093086 h 2093086"/>
            </a:gdLst>
            <a:ahLst/>
            <a:cxnLst>
              <a:cxn ang="0">
                <a:pos x="connsiteX0" y="connsiteY0"/>
              </a:cxn>
              <a:cxn ang="0">
                <a:pos x="connsiteX1" y="connsiteY1"/>
              </a:cxn>
              <a:cxn ang="0">
                <a:pos x="connsiteX2" y="connsiteY2"/>
              </a:cxn>
              <a:cxn ang="0">
                <a:pos x="connsiteX3" y="connsiteY3"/>
              </a:cxn>
            </a:cxnLst>
            <a:rect l="l" t="t" r="r" b="b"/>
            <a:pathLst>
              <a:path w="2379806" h="2093086">
                <a:moveTo>
                  <a:pt x="0" y="0"/>
                </a:moveTo>
                <a:lnTo>
                  <a:pt x="2379806" y="0"/>
                </a:lnTo>
                <a:lnTo>
                  <a:pt x="2379806" y="2093086"/>
                </a:lnTo>
                <a:lnTo>
                  <a:pt x="0" y="209308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7" name="Picture Placeholder 6">
            <a:extLst>
              <a:ext uri="{FF2B5EF4-FFF2-40B4-BE49-F238E27FC236}">
                <a16:creationId xmlns:a16="http://schemas.microsoft.com/office/drawing/2014/main" id="{8FD255FC-7845-4701-82DA-07BFFDA25332}"/>
              </a:ext>
            </a:extLst>
          </p:cNvPr>
          <p:cNvSpPr>
            <a:spLocks noGrp="1"/>
          </p:cNvSpPr>
          <p:nvPr>
            <p:ph type="pic" sz="quarter" idx="15" hasCustomPrompt="1"/>
          </p:nvPr>
        </p:nvSpPr>
        <p:spPr>
          <a:xfrm>
            <a:off x="6500740" y="2145418"/>
            <a:ext cx="2279374" cy="2093086"/>
          </a:xfrm>
          <a:custGeom>
            <a:avLst/>
            <a:gdLst>
              <a:gd name="connsiteX0" fmla="*/ 0 w 2279374"/>
              <a:gd name="connsiteY0" fmla="*/ 0 h 2093086"/>
              <a:gd name="connsiteX1" fmla="*/ 2279374 w 2279374"/>
              <a:gd name="connsiteY1" fmla="*/ 0 h 2093086"/>
              <a:gd name="connsiteX2" fmla="*/ 2279374 w 2279374"/>
              <a:gd name="connsiteY2" fmla="*/ 2093086 h 2093086"/>
              <a:gd name="connsiteX3" fmla="*/ 0 w 2279374"/>
              <a:gd name="connsiteY3" fmla="*/ 2093086 h 2093086"/>
            </a:gdLst>
            <a:ahLst/>
            <a:cxnLst>
              <a:cxn ang="0">
                <a:pos x="connsiteX0" y="connsiteY0"/>
              </a:cxn>
              <a:cxn ang="0">
                <a:pos x="connsiteX1" y="connsiteY1"/>
              </a:cxn>
              <a:cxn ang="0">
                <a:pos x="connsiteX2" y="connsiteY2"/>
              </a:cxn>
              <a:cxn ang="0">
                <a:pos x="connsiteX3" y="connsiteY3"/>
              </a:cxn>
            </a:cxnLst>
            <a:rect l="l" t="t" r="r" b="b"/>
            <a:pathLst>
              <a:path w="2279374" h="2093086">
                <a:moveTo>
                  <a:pt x="0" y="0"/>
                </a:moveTo>
                <a:lnTo>
                  <a:pt x="2279374" y="0"/>
                </a:lnTo>
                <a:lnTo>
                  <a:pt x="2279374" y="2093086"/>
                </a:lnTo>
                <a:lnTo>
                  <a:pt x="0" y="209308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040210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1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136C7B8-7918-4203-BE48-391EC62C4DB3}"/>
              </a:ext>
            </a:extLst>
          </p:cNvPr>
          <p:cNvSpPr>
            <a:spLocks noGrp="1"/>
          </p:cNvSpPr>
          <p:nvPr>
            <p:ph type="pic" sz="quarter" idx="17" hasCustomPrompt="1"/>
          </p:nvPr>
        </p:nvSpPr>
        <p:spPr>
          <a:xfrm>
            <a:off x="8531767" y="665587"/>
            <a:ext cx="2930594" cy="2554692"/>
          </a:xfrm>
          <a:custGeom>
            <a:avLst/>
            <a:gdLst>
              <a:gd name="connsiteX0" fmla="*/ 0 w 2930594"/>
              <a:gd name="connsiteY0" fmla="*/ 0 h 2554692"/>
              <a:gd name="connsiteX1" fmla="*/ 2930594 w 2930594"/>
              <a:gd name="connsiteY1" fmla="*/ 0 h 2554692"/>
              <a:gd name="connsiteX2" fmla="*/ 2930594 w 2930594"/>
              <a:gd name="connsiteY2" fmla="*/ 2554692 h 2554692"/>
              <a:gd name="connsiteX3" fmla="*/ 0 w 2930594"/>
              <a:gd name="connsiteY3" fmla="*/ 2554692 h 2554692"/>
            </a:gdLst>
            <a:ahLst/>
            <a:cxnLst>
              <a:cxn ang="0">
                <a:pos x="connsiteX0" y="connsiteY0"/>
              </a:cxn>
              <a:cxn ang="0">
                <a:pos x="connsiteX1" y="connsiteY1"/>
              </a:cxn>
              <a:cxn ang="0">
                <a:pos x="connsiteX2" y="connsiteY2"/>
              </a:cxn>
              <a:cxn ang="0">
                <a:pos x="connsiteX3" y="connsiteY3"/>
              </a:cxn>
            </a:cxnLst>
            <a:rect l="l" t="t" r="r" b="b"/>
            <a:pathLst>
              <a:path w="2930594" h="2554692">
                <a:moveTo>
                  <a:pt x="0" y="0"/>
                </a:moveTo>
                <a:lnTo>
                  <a:pt x="2930594" y="0"/>
                </a:lnTo>
                <a:lnTo>
                  <a:pt x="2930594" y="2554692"/>
                </a:lnTo>
                <a:lnTo>
                  <a:pt x="0" y="255469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5306D92A-AFCD-462F-AD00-F54413535C20}"/>
              </a:ext>
            </a:extLst>
          </p:cNvPr>
          <p:cNvSpPr>
            <a:spLocks noGrp="1"/>
          </p:cNvSpPr>
          <p:nvPr>
            <p:ph type="pic" sz="quarter" idx="16" hasCustomPrompt="1"/>
          </p:nvPr>
        </p:nvSpPr>
        <p:spPr>
          <a:xfrm>
            <a:off x="8531767" y="3345181"/>
            <a:ext cx="2930594" cy="2847233"/>
          </a:xfrm>
          <a:custGeom>
            <a:avLst/>
            <a:gdLst>
              <a:gd name="connsiteX0" fmla="*/ 0 w 2930594"/>
              <a:gd name="connsiteY0" fmla="*/ 0 h 2847233"/>
              <a:gd name="connsiteX1" fmla="*/ 2930594 w 2930594"/>
              <a:gd name="connsiteY1" fmla="*/ 0 h 2847233"/>
              <a:gd name="connsiteX2" fmla="*/ 2930594 w 2930594"/>
              <a:gd name="connsiteY2" fmla="*/ 2847233 h 2847233"/>
              <a:gd name="connsiteX3" fmla="*/ 0 w 2930594"/>
              <a:gd name="connsiteY3" fmla="*/ 2847233 h 2847233"/>
            </a:gdLst>
            <a:ahLst/>
            <a:cxnLst>
              <a:cxn ang="0">
                <a:pos x="connsiteX0" y="connsiteY0"/>
              </a:cxn>
              <a:cxn ang="0">
                <a:pos x="connsiteX1" y="connsiteY1"/>
              </a:cxn>
              <a:cxn ang="0">
                <a:pos x="connsiteX2" y="connsiteY2"/>
              </a:cxn>
              <a:cxn ang="0">
                <a:pos x="connsiteX3" y="connsiteY3"/>
              </a:cxn>
            </a:cxnLst>
            <a:rect l="l" t="t" r="r" b="b"/>
            <a:pathLst>
              <a:path w="2930594" h="2847233">
                <a:moveTo>
                  <a:pt x="0" y="0"/>
                </a:moveTo>
                <a:lnTo>
                  <a:pt x="2930594" y="0"/>
                </a:lnTo>
                <a:lnTo>
                  <a:pt x="2930594" y="2847233"/>
                </a:lnTo>
                <a:lnTo>
                  <a:pt x="0" y="284723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Picture Placeholder 8">
            <a:extLst>
              <a:ext uri="{FF2B5EF4-FFF2-40B4-BE49-F238E27FC236}">
                <a16:creationId xmlns:a16="http://schemas.microsoft.com/office/drawing/2014/main" id="{456B925F-B181-4684-8A8B-1A44EB6BA66D}"/>
              </a:ext>
            </a:extLst>
          </p:cNvPr>
          <p:cNvSpPr>
            <a:spLocks noGrp="1"/>
          </p:cNvSpPr>
          <p:nvPr>
            <p:ph type="pic" sz="quarter" idx="15" hasCustomPrompt="1"/>
          </p:nvPr>
        </p:nvSpPr>
        <p:spPr>
          <a:xfrm>
            <a:off x="5463286" y="665586"/>
            <a:ext cx="2930594" cy="5526827"/>
          </a:xfrm>
          <a:custGeom>
            <a:avLst/>
            <a:gdLst>
              <a:gd name="connsiteX0" fmla="*/ 0 w 2930594"/>
              <a:gd name="connsiteY0" fmla="*/ 0 h 5526827"/>
              <a:gd name="connsiteX1" fmla="*/ 2930594 w 2930594"/>
              <a:gd name="connsiteY1" fmla="*/ 0 h 5526827"/>
              <a:gd name="connsiteX2" fmla="*/ 2930594 w 2930594"/>
              <a:gd name="connsiteY2" fmla="*/ 5526827 h 5526827"/>
              <a:gd name="connsiteX3" fmla="*/ 0 w 2930594"/>
              <a:gd name="connsiteY3" fmla="*/ 5526827 h 5526827"/>
            </a:gdLst>
            <a:ahLst/>
            <a:cxnLst>
              <a:cxn ang="0">
                <a:pos x="connsiteX0" y="connsiteY0"/>
              </a:cxn>
              <a:cxn ang="0">
                <a:pos x="connsiteX1" y="connsiteY1"/>
              </a:cxn>
              <a:cxn ang="0">
                <a:pos x="connsiteX2" y="connsiteY2"/>
              </a:cxn>
              <a:cxn ang="0">
                <a:pos x="connsiteX3" y="connsiteY3"/>
              </a:cxn>
            </a:cxnLst>
            <a:rect l="l" t="t" r="r" b="b"/>
            <a:pathLst>
              <a:path w="2930594" h="5526827">
                <a:moveTo>
                  <a:pt x="0" y="0"/>
                </a:moveTo>
                <a:lnTo>
                  <a:pt x="2930594" y="0"/>
                </a:lnTo>
                <a:lnTo>
                  <a:pt x="2930594" y="5526827"/>
                </a:lnTo>
                <a:lnTo>
                  <a:pt x="0" y="552682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5363447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2_Section Header">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38F795F-816D-4586-BBC4-EDB5E98E74EF}"/>
              </a:ext>
            </a:extLst>
          </p:cNvPr>
          <p:cNvSpPr>
            <a:spLocks noGrp="1"/>
          </p:cNvSpPr>
          <p:nvPr>
            <p:ph type="pic" sz="quarter" idx="17" hasCustomPrompt="1"/>
          </p:nvPr>
        </p:nvSpPr>
        <p:spPr>
          <a:xfrm>
            <a:off x="3575374" y="1720615"/>
            <a:ext cx="2264230" cy="2264230"/>
          </a:xfrm>
          <a:custGeom>
            <a:avLst/>
            <a:gdLst>
              <a:gd name="connsiteX0" fmla="*/ 828750 w 2264230"/>
              <a:gd name="connsiteY0" fmla="*/ 0 h 2264230"/>
              <a:gd name="connsiteX1" fmla="*/ 1435480 w 2264230"/>
              <a:gd name="connsiteY1" fmla="*/ 0 h 2264230"/>
              <a:gd name="connsiteX2" fmla="*/ 1960865 w 2264230"/>
              <a:gd name="connsiteY2" fmla="*/ 303365 h 2264230"/>
              <a:gd name="connsiteX3" fmla="*/ 2264230 w 2264230"/>
              <a:gd name="connsiteY3" fmla="*/ 828750 h 2264230"/>
              <a:gd name="connsiteX4" fmla="*/ 2264230 w 2264230"/>
              <a:gd name="connsiteY4" fmla="*/ 1435480 h 2264230"/>
              <a:gd name="connsiteX5" fmla="*/ 1960865 w 2264230"/>
              <a:gd name="connsiteY5" fmla="*/ 1960865 h 2264230"/>
              <a:gd name="connsiteX6" fmla="*/ 1435480 w 2264230"/>
              <a:gd name="connsiteY6" fmla="*/ 2264230 h 2264230"/>
              <a:gd name="connsiteX7" fmla="*/ 828750 w 2264230"/>
              <a:gd name="connsiteY7" fmla="*/ 2264230 h 2264230"/>
              <a:gd name="connsiteX8" fmla="*/ 303365 w 2264230"/>
              <a:gd name="connsiteY8" fmla="*/ 1960865 h 2264230"/>
              <a:gd name="connsiteX9" fmla="*/ 0 w 2264230"/>
              <a:gd name="connsiteY9" fmla="*/ 1435480 h 2264230"/>
              <a:gd name="connsiteX10" fmla="*/ 0 w 2264230"/>
              <a:gd name="connsiteY10" fmla="*/ 828750 h 2264230"/>
              <a:gd name="connsiteX11" fmla="*/ 303365 w 2264230"/>
              <a:gd name="connsiteY11" fmla="*/ 303365 h 226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2264230">
                <a:moveTo>
                  <a:pt x="828750" y="0"/>
                </a:moveTo>
                <a:lnTo>
                  <a:pt x="1435480" y="0"/>
                </a:lnTo>
                <a:lnTo>
                  <a:pt x="1960865" y="303365"/>
                </a:lnTo>
                <a:lnTo>
                  <a:pt x="2264230" y="828750"/>
                </a:lnTo>
                <a:lnTo>
                  <a:pt x="2264230" y="1435480"/>
                </a:lnTo>
                <a:lnTo>
                  <a:pt x="1960865" y="1960865"/>
                </a:lnTo>
                <a:lnTo>
                  <a:pt x="1435480" y="2264230"/>
                </a:lnTo>
                <a:lnTo>
                  <a:pt x="828750" y="2264230"/>
                </a:lnTo>
                <a:lnTo>
                  <a:pt x="303365" y="1960865"/>
                </a:lnTo>
                <a:lnTo>
                  <a:pt x="0" y="1435480"/>
                </a:lnTo>
                <a:lnTo>
                  <a:pt x="0" y="828750"/>
                </a:lnTo>
                <a:lnTo>
                  <a:pt x="303365" y="30336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14">
            <a:extLst>
              <a:ext uri="{FF2B5EF4-FFF2-40B4-BE49-F238E27FC236}">
                <a16:creationId xmlns:a16="http://schemas.microsoft.com/office/drawing/2014/main" id="{EC204AA7-8FF1-4621-AFA0-8D3C39B5CC4C}"/>
              </a:ext>
            </a:extLst>
          </p:cNvPr>
          <p:cNvSpPr>
            <a:spLocks noGrp="1"/>
          </p:cNvSpPr>
          <p:nvPr>
            <p:ph type="pic" sz="quarter" idx="16" hasCustomPrompt="1"/>
          </p:nvPr>
        </p:nvSpPr>
        <p:spPr>
          <a:xfrm>
            <a:off x="6351268" y="1720615"/>
            <a:ext cx="2264230" cy="2264230"/>
          </a:xfrm>
          <a:custGeom>
            <a:avLst/>
            <a:gdLst>
              <a:gd name="connsiteX0" fmla="*/ 828750 w 2264230"/>
              <a:gd name="connsiteY0" fmla="*/ 0 h 2264230"/>
              <a:gd name="connsiteX1" fmla="*/ 1435480 w 2264230"/>
              <a:gd name="connsiteY1" fmla="*/ 0 h 2264230"/>
              <a:gd name="connsiteX2" fmla="*/ 1960865 w 2264230"/>
              <a:gd name="connsiteY2" fmla="*/ 303365 h 2264230"/>
              <a:gd name="connsiteX3" fmla="*/ 2264230 w 2264230"/>
              <a:gd name="connsiteY3" fmla="*/ 828750 h 2264230"/>
              <a:gd name="connsiteX4" fmla="*/ 2264230 w 2264230"/>
              <a:gd name="connsiteY4" fmla="*/ 1435480 h 2264230"/>
              <a:gd name="connsiteX5" fmla="*/ 1960865 w 2264230"/>
              <a:gd name="connsiteY5" fmla="*/ 1960865 h 2264230"/>
              <a:gd name="connsiteX6" fmla="*/ 1435480 w 2264230"/>
              <a:gd name="connsiteY6" fmla="*/ 2264230 h 2264230"/>
              <a:gd name="connsiteX7" fmla="*/ 828750 w 2264230"/>
              <a:gd name="connsiteY7" fmla="*/ 2264230 h 2264230"/>
              <a:gd name="connsiteX8" fmla="*/ 303365 w 2264230"/>
              <a:gd name="connsiteY8" fmla="*/ 1960865 h 2264230"/>
              <a:gd name="connsiteX9" fmla="*/ 0 w 2264230"/>
              <a:gd name="connsiteY9" fmla="*/ 1435480 h 2264230"/>
              <a:gd name="connsiteX10" fmla="*/ 0 w 2264230"/>
              <a:gd name="connsiteY10" fmla="*/ 828750 h 2264230"/>
              <a:gd name="connsiteX11" fmla="*/ 303365 w 2264230"/>
              <a:gd name="connsiteY11" fmla="*/ 303365 h 226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2264230">
                <a:moveTo>
                  <a:pt x="828750" y="0"/>
                </a:moveTo>
                <a:lnTo>
                  <a:pt x="1435480" y="0"/>
                </a:lnTo>
                <a:lnTo>
                  <a:pt x="1960865" y="303365"/>
                </a:lnTo>
                <a:lnTo>
                  <a:pt x="2264230" y="828750"/>
                </a:lnTo>
                <a:lnTo>
                  <a:pt x="2264230" y="1435480"/>
                </a:lnTo>
                <a:lnTo>
                  <a:pt x="1960865" y="1960865"/>
                </a:lnTo>
                <a:lnTo>
                  <a:pt x="1435480" y="2264230"/>
                </a:lnTo>
                <a:lnTo>
                  <a:pt x="828750" y="2264230"/>
                </a:lnTo>
                <a:lnTo>
                  <a:pt x="303365" y="1960865"/>
                </a:lnTo>
                <a:lnTo>
                  <a:pt x="0" y="1435480"/>
                </a:lnTo>
                <a:lnTo>
                  <a:pt x="0" y="828750"/>
                </a:lnTo>
                <a:lnTo>
                  <a:pt x="303365" y="30336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15">
            <a:extLst>
              <a:ext uri="{FF2B5EF4-FFF2-40B4-BE49-F238E27FC236}">
                <a16:creationId xmlns:a16="http://schemas.microsoft.com/office/drawing/2014/main" id="{21E42C2C-6E2F-4799-8BB5-62FA50479AF7}"/>
              </a:ext>
            </a:extLst>
          </p:cNvPr>
          <p:cNvSpPr>
            <a:spLocks noGrp="1"/>
          </p:cNvSpPr>
          <p:nvPr>
            <p:ph type="pic" sz="quarter" idx="18" hasCustomPrompt="1"/>
          </p:nvPr>
        </p:nvSpPr>
        <p:spPr>
          <a:xfrm>
            <a:off x="9127162" y="1720615"/>
            <a:ext cx="2264230" cy="2264230"/>
          </a:xfrm>
          <a:custGeom>
            <a:avLst/>
            <a:gdLst>
              <a:gd name="connsiteX0" fmla="*/ 828750 w 2264230"/>
              <a:gd name="connsiteY0" fmla="*/ 0 h 2264230"/>
              <a:gd name="connsiteX1" fmla="*/ 1435480 w 2264230"/>
              <a:gd name="connsiteY1" fmla="*/ 0 h 2264230"/>
              <a:gd name="connsiteX2" fmla="*/ 1960865 w 2264230"/>
              <a:gd name="connsiteY2" fmla="*/ 303365 h 2264230"/>
              <a:gd name="connsiteX3" fmla="*/ 2264230 w 2264230"/>
              <a:gd name="connsiteY3" fmla="*/ 828750 h 2264230"/>
              <a:gd name="connsiteX4" fmla="*/ 2264230 w 2264230"/>
              <a:gd name="connsiteY4" fmla="*/ 1435480 h 2264230"/>
              <a:gd name="connsiteX5" fmla="*/ 1960865 w 2264230"/>
              <a:gd name="connsiteY5" fmla="*/ 1960865 h 2264230"/>
              <a:gd name="connsiteX6" fmla="*/ 1435480 w 2264230"/>
              <a:gd name="connsiteY6" fmla="*/ 2264230 h 2264230"/>
              <a:gd name="connsiteX7" fmla="*/ 828750 w 2264230"/>
              <a:gd name="connsiteY7" fmla="*/ 2264230 h 2264230"/>
              <a:gd name="connsiteX8" fmla="*/ 303365 w 2264230"/>
              <a:gd name="connsiteY8" fmla="*/ 1960865 h 2264230"/>
              <a:gd name="connsiteX9" fmla="*/ 0 w 2264230"/>
              <a:gd name="connsiteY9" fmla="*/ 1435480 h 2264230"/>
              <a:gd name="connsiteX10" fmla="*/ 0 w 2264230"/>
              <a:gd name="connsiteY10" fmla="*/ 828750 h 2264230"/>
              <a:gd name="connsiteX11" fmla="*/ 303365 w 2264230"/>
              <a:gd name="connsiteY11" fmla="*/ 303365 h 226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2264230">
                <a:moveTo>
                  <a:pt x="828750" y="0"/>
                </a:moveTo>
                <a:lnTo>
                  <a:pt x="1435480" y="0"/>
                </a:lnTo>
                <a:lnTo>
                  <a:pt x="1960865" y="303365"/>
                </a:lnTo>
                <a:lnTo>
                  <a:pt x="2264230" y="828750"/>
                </a:lnTo>
                <a:lnTo>
                  <a:pt x="2264230" y="1435480"/>
                </a:lnTo>
                <a:lnTo>
                  <a:pt x="1960865" y="1960865"/>
                </a:lnTo>
                <a:lnTo>
                  <a:pt x="1435480" y="2264230"/>
                </a:lnTo>
                <a:lnTo>
                  <a:pt x="828750" y="2264230"/>
                </a:lnTo>
                <a:lnTo>
                  <a:pt x="303365" y="1960865"/>
                </a:lnTo>
                <a:lnTo>
                  <a:pt x="0" y="1435480"/>
                </a:lnTo>
                <a:lnTo>
                  <a:pt x="0" y="828750"/>
                </a:lnTo>
                <a:lnTo>
                  <a:pt x="303365" y="30336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99A2C0F7-B69D-41C1-9CD3-7F8100C0A157}"/>
              </a:ext>
            </a:extLst>
          </p:cNvPr>
          <p:cNvSpPr>
            <a:spLocks noGrp="1"/>
          </p:cNvSpPr>
          <p:nvPr>
            <p:ph type="pic" sz="quarter" idx="15" hasCustomPrompt="1"/>
          </p:nvPr>
        </p:nvSpPr>
        <p:spPr>
          <a:xfrm>
            <a:off x="799480" y="1720615"/>
            <a:ext cx="2264230" cy="2264230"/>
          </a:xfrm>
          <a:custGeom>
            <a:avLst/>
            <a:gdLst>
              <a:gd name="connsiteX0" fmla="*/ 828750 w 2264230"/>
              <a:gd name="connsiteY0" fmla="*/ 0 h 2264230"/>
              <a:gd name="connsiteX1" fmla="*/ 1435480 w 2264230"/>
              <a:gd name="connsiteY1" fmla="*/ 0 h 2264230"/>
              <a:gd name="connsiteX2" fmla="*/ 1960865 w 2264230"/>
              <a:gd name="connsiteY2" fmla="*/ 303365 h 2264230"/>
              <a:gd name="connsiteX3" fmla="*/ 2264230 w 2264230"/>
              <a:gd name="connsiteY3" fmla="*/ 828750 h 2264230"/>
              <a:gd name="connsiteX4" fmla="*/ 2264230 w 2264230"/>
              <a:gd name="connsiteY4" fmla="*/ 1435480 h 2264230"/>
              <a:gd name="connsiteX5" fmla="*/ 1960865 w 2264230"/>
              <a:gd name="connsiteY5" fmla="*/ 1960865 h 2264230"/>
              <a:gd name="connsiteX6" fmla="*/ 1435480 w 2264230"/>
              <a:gd name="connsiteY6" fmla="*/ 2264230 h 2264230"/>
              <a:gd name="connsiteX7" fmla="*/ 828750 w 2264230"/>
              <a:gd name="connsiteY7" fmla="*/ 2264230 h 2264230"/>
              <a:gd name="connsiteX8" fmla="*/ 303365 w 2264230"/>
              <a:gd name="connsiteY8" fmla="*/ 1960865 h 2264230"/>
              <a:gd name="connsiteX9" fmla="*/ 0 w 2264230"/>
              <a:gd name="connsiteY9" fmla="*/ 1435480 h 2264230"/>
              <a:gd name="connsiteX10" fmla="*/ 0 w 2264230"/>
              <a:gd name="connsiteY10" fmla="*/ 828750 h 2264230"/>
              <a:gd name="connsiteX11" fmla="*/ 303365 w 2264230"/>
              <a:gd name="connsiteY11" fmla="*/ 303365 h 2264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2264230">
                <a:moveTo>
                  <a:pt x="828750" y="0"/>
                </a:moveTo>
                <a:lnTo>
                  <a:pt x="1435480" y="0"/>
                </a:lnTo>
                <a:lnTo>
                  <a:pt x="1960865" y="303365"/>
                </a:lnTo>
                <a:lnTo>
                  <a:pt x="2264230" y="828750"/>
                </a:lnTo>
                <a:lnTo>
                  <a:pt x="2264230" y="1435480"/>
                </a:lnTo>
                <a:lnTo>
                  <a:pt x="1960865" y="1960865"/>
                </a:lnTo>
                <a:lnTo>
                  <a:pt x="1435480" y="2264230"/>
                </a:lnTo>
                <a:lnTo>
                  <a:pt x="828750" y="2264230"/>
                </a:lnTo>
                <a:lnTo>
                  <a:pt x="303365" y="1960865"/>
                </a:lnTo>
                <a:lnTo>
                  <a:pt x="0" y="1435480"/>
                </a:lnTo>
                <a:lnTo>
                  <a:pt x="0" y="828750"/>
                </a:lnTo>
                <a:lnTo>
                  <a:pt x="303365" y="30336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9331012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3_Section Header">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F414F59-D95C-471C-BE30-FF3749589B16}"/>
              </a:ext>
            </a:extLst>
          </p:cNvPr>
          <p:cNvSpPr>
            <a:spLocks noGrp="1"/>
          </p:cNvSpPr>
          <p:nvPr>
            <p:ph type="pic" sz="quarter" idx="17" hasCustomPrompt="1"/>
          </p:nvPr>
        </p:nvSpPr>
        <p:spPr>
          <a:xfrm>
            <a:off x="8011898" y="3959798"/>
            <a:ext cx="3043568" cy="1846118"/>
          </a:xfrm>
          <a:custGeom>
            <a:avLst/>
            <a:gdLst>
              <a:gd name="connsiteX0" fmla="*/ 0 w 3043568"/>
              <a:gd name="connsiteY0" fmla="*/ 0 h 1846118"/>
              <a:gd name="connsiteX1" fmla="*/ 3043568 w 3043568"/>
              <a:gd name="connsiteY1" fmla="*/ 0 h 1846118"/>
              <a:gd name="connsiteX2" fmla="*/ 3043568 w 3043568"/>
              <a:gd name="connsiteY2" fmla="*/ 1846118 h 1846118"/>
              <a:gd name="connsiteX3" fmla="*/ 0 w 3043568"/>
              <a:gd name="connsiteY3" fmla="*/ 1846118 h 1846118"/>
            </a:gdLst>
            <a:ahLst/>
            <a:cxnLst>
              <a:cxn ang="0">
                <a:pos x="connsiteX0" y="connsiteY0"/>
              </a:cxn>
              <a:cxn ang="0">
                <a:pos x="connsiteX1" y="connsiteY1"/>
              </a:cxn>
              <a:cxn ang="0">
                <a:pos x="connsiteX2" y="connsiteY2"/>
              </a:cxn>
              <a:cxn ang="0">
                <a:pos x="connsiteX3" y="connsiteY3"/>
              </a:cxn>
            </a:cxnLst>
            <a:rect l="l" t="t" r="r" b="b"/>
            <a:pathLst>
              <a:path w="3043568" h="1846118">
                <a:moveTo>
                  <a:pt x="0" y="0"/>
                </a:moveTo>
                <a:lnTo>
                  <a:pt x="3043568" y="0"/>
                </a:lnTo>
                <a:lnTo>
                  <a:pt x="3043568" y="1846118"/>
                </a:lnTo>
                <a:lnTo>
                  <a:pt x="0" y="184611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15">
            <a:extLst>
              <a:ext uri="{FF2B5EF4-FFF2-40B4-BE49-F238E27FC236}">
                <a16:creationId xmlns:a16="http://schemas.microsoft.com/office/drawing/2014/main" id="{2BB7A201-4F12-46B9-8573-B8127AE81348}"/>
              </a:ext>
            </a:extLst>
          </p:cNvPr>
          <p:cNvSpPr>
            <a:spLocks noGrp="1"/>
          </p:cNvSpPr>
          <p:nvPr>
            <p:ph type="pic" sz="quarter" idx="18" hasCustomPrompt="1"/>
          </p:nvPr>
        </p:nvSpPr>
        <p:spPr>
          <a:xfrm>
            <a:off x="5098984" y="2039262"/>
            <a:ext cx="2840330" cy="1846118"/>
          </a:xfrm>
          <a:custGeom>
            <a:avLst/>
            <a:gdLst>
              <a:gd name="connsiteX0" fmla="*/ 0 w 2840330"/>
              <a:gd name="connsiteY0" fmla="*/ 0 h 1846118"/>
              <a:gd name="connsiteX1" fmla="*/ 2840330 w 2840330"/>
              <a:gd name="connsiteY1" fmla="*/ 0 h 1846118"/>
              <a:gd name="connsiteX2" fmla="*/ 2840330 w 2840330"/>
              <a:gd name="connsiteY2" fmla="*/ 1846118 h 1846118"/>
              <a:gd name="connsiteX3" fmla="*/ 0 w 2840330"/>
              <a:gd name="connsiteY3" fmla="*/ 1846118 h 1846118"/>
            </a:gdLst>
            <a:ahLst/>
            <a:cxnLst>
              <a:cxn ang="0">
                <a:pos x="connsiteX0" y="connsiteY0"/>
              </a:cxn>
              <a:cxn ang="0">
                <a:pos x="connsiteX1" y="connsiteY1"/>
              </a:cxn>
              <a:cxn ang="0">
                <a:pos x="connsiteX2" y="connsiteY2"/>
              </a:cxn>
              <a:cxn ang="0">
                <a:pos x="connsiteX3" y="connsiteY3"/>
              </a:cxn>
            </a:cxnLst>
            <a:rect l="l" t="t" r="r" b="b"/>
            <a:pathLst>
              <a:path w="2840330" h="1846118">
                <a:moveTo>
                  <a:pt x="0" y="0"/>
                </a:moveTo>
                <a:lnTo>
                  <a:pt x="2840330" y="0"/>
                </a:lnTo>
                <a:lnTo>
                  <a:pt x="2840330" y="1846118"/>
                </a:lnTo>
                <a:lnTo>
                  <a:pt x="0" y="184611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1956CF7B-E58E-42A0-AD9A-B2AA101A5A77}"/>
              </a:ext>
            </a:extLst>
          </p:cNvPr>
          <p:cNvSpPr>
            <a:spLocks noGrp="1"/>
          </p:cNvSpPr>
          <p:nvPr>
            <p:ph type="pic" sz="quarter" idx="16" hasCustomPrompt="1"/>
          </p:nvPr>
        </p:nvSpPr>
        <p:spPr>
          <a:xfrm>
            <a:off x="8011898" y="2039262"/>
            <a:ext cx="3043568" cy="1846118"/>
          </a:xfrm>
          <a:custGeom>
            <a:avLst/>
            <a:gdLst>
              <a:gd name="connsiteX0" fmla="*/ 0 w 3043568"/>
              <a:gd name="connsiteY0" fmla="*/ 0 h 1846118"/>
              <a:gd name="connsiteX1" fmla="*/ 3043568 w 3043568"/>
              <a:gd name="connsiteY1" fmla="*/ 0 h 1846118"/>
              <a:gd name="connsiteX2" fmla="*/ 3043568 w 3043568"/>
              <a:gd name="connsiteY2" fmla="*/ 1846118 h 1846118"/>
              <a:gd name="connsiteX3" fmla="*/ 0 w 3043568"/>
              <a:gd name="connsiteY3" fmla="*/ 1846118 h 1846118"/>
            </a:gdLst>
            <a:ahLst/>
            <a:cxnLst>
              <a:cxn ang="0">
                <a:pos x="connsiteX0" y="connsiteY0"/>
              </a:cxn>
              <a:cxn ang="0">
                <a:pos x="connsiteX1" y="connsiteY1"/>
              </a:cxn>
              <a:cxn ang="0">
                <a:pos x="connsiteX2" y="connsiteY2"/>
              </a:cxn>
              <a:cxn ang="0">
                <a:pos x="connsiteX3" y="connsiteY3"/>
              </a:cxn>
            </a:cxnLst>
            <a:rect l="l" t="t" r="r" b="b"/>
            <a:pathLst>
              <a:path w="3043568" h="1846118">
                <a:moveTo>
                  <a:pt x="0" y="0"/>
                </a:moveTo>
                <a:lnTo>
                  <a:pt x="3043568" y="0"/>
                </a:lnTo>
                <a:lnTo>
                  <a:pt x="3043568" y="1846118"/>
                </a:lnTo>
                <a:lnTo>
                  <a:pt x="0" y="184611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63242DEB-82F4-4E35-8A1C-4A48ECFC0013}"/>
              </a:ext>
            </a:extLst>
          </p:cNvPr>
          <p:cNvSpPr>
            <a:spLocks noGrp="1"/>
          </p:cNvSpPr>
          <p:nvPr>
            <p:ph type="pic" sz="quarter" idx="15" hasCustomPrompt="1"/>
          </p:nvPr>
        </p:nvSpPr>
        <p:spPr>
          <a:xfrm>
            <a:off x="5098984" y="3959798"/>
            <a:ext cx="2840330" cy="1846118"/>
          </a:xfrm>
          <a:custGeom>
            <a:avLst/>
            <a:gdLst>
              <a:gd name="connsiteX0" fmla="*/ 0 w 2840330"/>
              <a:gd name="connsiteY0" fmla="*/ 0 h 1846118"/>
              <a:gd name="connsiteX1" fmla="*/ 2840330 w 2840330"/>
              <a:gd name="connsiteY1" fmla="*/ 0 h 1846118"/>
              <a:gd name="connsiteX2" fmla="*/ 2840330 w 2840330"/>
              <a:gd name="connsiteY2" fmla="*/ 1846118 h 1846118"/>
              <a:gd name="connsiteX3" fmla="*/ 0 w 2840330"/>
              <a:gd name="connsiteY3" fmla="*/ 1846118 h 1846118"/>
            </a:gdLst>
            <a:ahLst/>
            <a:cxnLst>
              <a:cxn ang="0">
                <a:pos x="connsiteX0" y="connsiteY0"/>
              </a:cxn>
              <a:cxn ang="0">
                <a:pos x="connsiteX1" y="connsiteY1"/>
              </a:cxn>
              <a:cxn ang="0">
                <a:pos x="connsiteX2" y="connsiteY2"/>
              </a:cxn>
              <a:cxn ang="0">
                <a:pos x="connsiteX3" y="connsiteY3"/>
              </a:cxn>
            </a:cxnLst>
            <a:rect l="l" t="t" r="r" b="b"/>
            <a:pathLst>
              <a:path w="2840330" h="1846118">
                <a:moveTo>
                  <a:pt x="0" y="0"/>
                </a:moveTo>
                <a:lnTo>
                  <a:pt x="2840330" y="0"/>
                </a:lnTo>
                <a:lnTo>
                  <a:pt x="2840330" y="1846118"/>
                </a:lnTo>
                <a:lnTo>
                  <a:pt x="0" y="184611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2945944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4_Section Head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935E7FD-74AE-4CF4-8CBA-BA8D43646B97}"/>
              </a:ext>
            </a:extLst>
          </p:cNvPr>
          <p:cNvSpPr>
            <a:spLocks noGrp="1"/>
          </p:cNvSpPr>
          <p:nvPr>
            <p:ph type="pic" sz="quarter" idx="18" hasCustomPrompt="1"/>
          </p:nvPr>
        </p:nvSpPr>
        <p:spPr>
          <a:xfrm>
            <a:off x="7828355" y="1976521"/>
            <a:ext cx="1784351" cy="1755581"/>
          </a:xfrm>
          <a:custGeom>
            <a:avLst/>
            <a:gdLst>
              <a:gd name="connsiteX0" fmla="*/ 0 w 1784351"/>
              <a:gd name="connsiteY0" fmla="*/ 0 h 1755581"/>
              <a:gd name="connsiteX1" fmla="*/ 1784351 w 1784351"/>
              <a:gd name="connsiteY1" fmla="*/ 0 h 1755581"/>
              <a:gd name="connsiteX2" fmla="*/ 1784351 w 1784351"/>
              <a:gd name="connsiteY2" fmla="*/ 1755581 h 1755581"/>
              <a:gd name="connsiteX3" fmla="*/ 0 w 1784351"/>
              <a:gd name="connsiteY3" fmla="*/ 1755581 h 1755581"/>
            </a:gdLst>
            <a:ahLst/>
            <a:cxnLst>
              <a:cxn ang="0">
                <a:pos x="connsiteX0" y="connsiteY0"/>
              </a:cxn>
              <a:cxn ang="0">
                <a:pos x="connsiteX1" y="connsiteY1"/>
              </a:cxn>
              <a:cxn ang="0">
                <a:pos x="connsiteX2" y="connsiteY2"/>
              </a:cxn>
              <a:cxn ang="0">
                <a:pos x="connsiteX3" y="connsiteY3"/>
              </a:cxn>
            </a:cxnLst>
            <a:rect l="l" t="t" r="r" b="b"/>
            <a:pathLst>
              <a:path w="1784351" h="1755581">
                <a:moveTo>
                  <a:pt x="0" y="0"/>
                </a:moveTo>
                <a:lnTo>
                  <a:pt x="1784351" y="0"/>
                </a:lnTo>
                <a:lnTo>
                  <a:pt x="1784351" y="1755581"/>
                </a:lnTo>
                <a:lnTo>
                  <a:pt x="0" y="175558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21530CF5-7007-418A-BBFD-79231CFD3DE3}"/>
              </a:ext>
            </a:extLst>
          </p:cNvPr>
          <p:cNvSpPr>
            <a:spLocks noGrp="1"/>
          </p:cNvSpPr>
          <p:nvPr>
            <p:ph type="pic" sz="quarter" idx="16" hasCustomPrompt="1"/>
          </p:nvPr>
        </p:nvSpPr>
        <p:spPr>
          <a:xfrm>
            <a:off x="9667595" y="1976520"/>
            <a:ext cx="1784351" cy="1755581"/>
          </a:xfrm>
          <a:custGeom>
            <a:avLst/>
            <a:gdLst>
              <a:gd name="connsiteX0" fmla="*/ 0 w 1784351"/>
              <a:gd name="connsiteY0" fmla="*/ 0 h 1755581"/>
              <a:gd name="connsiteX1" fmla="*/ 1784351 w 1784351"/>
              <a:gd name="connsiteY1" fmla="*/ 0 h 1755581"/>
              <a:gd name="connsiteX2" fmla="*/ 1784351 w 1784351"/>
              <a:gd name="connsiteY2" fmla="*/ 1755581 h 1755581"/>
              <a:gd name="connsiteX3" fmla="*/ 0 w 1784351"/>
              <a:gd name="connsiteY3" fmla="*/ 1755581 h 1755581"/>
            </a:gdLst>
            <a:ahLst/>
            <a:cxnLst>
              <a:cxn ang="0">
                <a:pos x="connsiteX0" y="connsiteY0"/>
              </a:cxn>
              <a:cxn ang="0">
                <a:pos x="connsiteX1" y="connsiteY1"/>
              </a:cxn>
              <a:cxn ang="0">
                <a:pos x="connsiteX2" y="connsiteY2"/>
              </a:cxn>
              <a:cxn ang="0">
                <a:pos x="connsiteX3" y="connsiteY3"/>
              </a:cxn>
            </a:cxnLst>
            <a:rect l="l" t="t" r="r" b="b"/>
            <a:pathLst>
              <a:path w="1784351" h="1755581">
                <a:moveTo>
                  <a:pt x="0" y="0"/>
                </a:moveTo>
                <a:lnTo>
                  <a:pt x="1784351" y="0"/>
                </a:lnTo>
                <a:lnTo>
                  <a:pt x="1784351" y="1755581"/>
                </a:lnTo>
                <a:lnTo>
                  <a:pt x="0" y="175558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11">
            <a:extLst>
              <a:ext uri="{FF2B5EF4-FFF2-40B4-BE49-F238E27FC236}">
                <a16:creationId xmlns:a16="http://schemas.microsoft.com/office/drawing/2014/main" id="{EFCD6872-DFDC-4F6B-93CE-598370A1BB92}"/>
              </a:ext>
            </a:extLst>
          </p:cNvPr>
          <p:cNvSpPr>
            <a:spLocks noGrp="1"/>
          </p:cNvSpPr>
          <p:nvPr>
            <p:ph type="pic" sz="quarter" idx="15" hasCustomPrompt="1"/>
          </p:nvPr>
        </p:nvSpPr>
        <p:spPr>
          <a:xfrm>
            <a:off x="7828354" y="3779414"/>
            <a:ext cx="3623591" cy="2026073"/>
          </a:xfrm>
          <a:custGeom>
            <a:avLst/>
            <a:gdLst>
              <a:gd name="connsiteX0" fmla="*/ 0 w 3623591"/>
              <a:gd name="connsiteY0" fmla="*/ 0 h 2026073"/>
              <a:gd name="connsiteX1" fmla="*/ 3623591 w 3623591"/>
              <a:gd name="connsiteY1" fmla="*/ 0 h 2026073"/>
              <a:gd name="connsiteX2" fmla="*/ 3623591 w 3623591"/>
              <a:gd name="connsiteY2" fmla="*/ 2026073 h 2026073"/>
              <a:gd name="connsiteX3" fmla="*/ 0 w 3623591"/>
              <a:gd name="connsiteY3" fmla="*/ 2026073 h 2026073"/>
            </a:gdLst>
            <a:ahLst/>
            <a:cxnLst>
              <a:cxn ang="0">
                <a:pos x="connsiteX0" y="connsiteY0"/>
              </a:cxn>
              <a:cxn ang="0">
                <a:pos x="connsiteX1" y="connsiteY1"/>
              </a:cxn>
              <a:cxn ang="0">
                <a:pos x="connsiteX2" y="connsiteY2"/>
              </a:cxn>
              <a:cxn ang="0">
                <a:pos x="connsiteX3" y="connsiteY3"/>
              </a:cxn>
            </a:cxnLst>
            <a:rect l="l" t="t" r="r" b="b"/>
            <a:pathLst>
              <a:path w="3623591" h="2026073">
                <a:moveTo>
                  <a:pt x="0" y="0"/>
                </a:moveTo>
                <a:lnTo>
                  <a:pt x="3623591" y="0"/>
                </a:lnTo>
                <a:lnTo>
                  <a:pt x="3623591" y="2026073"/>
                </a:lnTo>
                <a:lnTo>
                  <a:pt x="0" y="202607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174835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7" name="Picture Placeholder 8">
            <a:extLst>
              <a:ext uri="{FF2B5EF4-FFF2-40B4-BE49-F238E27FC236}">
                <a16:creationId xmlns:a16="http://schemas.microsoft.com/office/drawing/2014/main" id="{170CDA49-CE65-47DB-9921-7D2FB425AC39}"/>
              </a:ext>
            </a:extLst>
          </p:cNvPr>
          <p:cNvSpPr>
            <a:spLocks noGrp="1"/>
          </p:cNvSpPr>
          <p:nvPr>
            <p:ph type="pic" sz="quarter" idx="12" hasCustomPrompt="1"/>
          </p:nvPr>
        </p:nvSpPr>
        <p:spPr>
          <a:xfrm>
            <a:off x="0" y="1662318"/>
            <a:ext cx="12192000" cy="4375624"/>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7597629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5_Section Header">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42330FF6-9C9F-4414-8002-CB3872BEB8F1}"/>
              </a:ext>
            </a:extLst>
          </p:cNvPr>
          <p:cNvSpPr>
            <a:spLocks noGrp="1"/>
          </p:cNvSpPr>
          <p:nvPr>
            <p:ph type="pic" sz="quarter" idx="18" hasCustomPrompt="1"/>
          </p:nvPr>
        </p:nvSpPr>
        <p:spPr>
          <a:xfrm>
            <a:off x="4644818" y="1480111"/>
            <a:ext cx="2524988" cy="2524988"/>
          </a:xfrm>
          <a:custGeom>
            <a:avLst/>
            <a:gdLst>
              <a:gd name="connsiteX0" fmla="*/ 1262494 w 2524988"/>
              <a:gd name="connsiteY0" fmla="*/ 0 h 2524988"/>
              <a:gd name="connsiteX1" fmla="*/ 2524988 w 2524988"/>
              <a:gd name="connsiteY1" fmla="*/ 1262494 h 2524988"/>
              <a:gd name="connsiteX2" fmla="*/ 1262494 w 2524988"/>
              <a:gd name="connsiteY2" fmla="*/ 2524988 h 2524988"/>
              <a:gd name="connsiteX3" fmla="*/ 0 w 2524988"/>
              <a:gd name="connsiteY3" fmla="*/ 1262494 h 2524988"/>
              <a:gd name="connsiteX4" fmla="*/ 1262494 w 2524988"/>
              <a:gd name="connsiteY4" fmla="*/ 0 h 2524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4988" h="2524988">
                <a:moveTo>
                  <a:pt x="1262494" y="0"/>
                </a:moveTo>
                <a:cubicBezTo>
                  <a:pt x="1959750" y="0"/>
                  <a:pt x="2524988" y="565238"/>
                  <a:pt x="2524988" y="1262494"/>
                </a:cubicBezTo>
                <a:cubicBezTo>
                  <a:pt x="2524988" y="1959750"/>
                  <a:pt x="1959750" y="2524988"/>
                  <a:pt x="1262494" y="2524988"/>
                </a:cubicBezTo>
                <a:cubicBezTo>
                  <a:pt x="565238" y="2524988"/>
                  <a:pt x="0" y="1959750"/>
                  <a:pt x="0" y="1262494"/>
                </a:cubicBezTo>
                <a:cubicBezTo>
                  <a:pt x="0" y="565238"/>
                  <a:pt x="565238" y="0"/>
                  <a:pt x="1262494"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1453882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6_Section Header">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0D7AFA50-54BC-46D7-8ABE-72054AFE7874}"/>
              </a:ext>
            </a:extLst>
          </p:cNvPr>
          <p:cNvSpPr>
            <a:spLocks noGrp="1"/>
          </p:cNvSpPr>
          <p:nvPr>
            <p:ph type="pic" sz="quarter" idx="18" hasCustomPrompt="1"/>
          </p:nvPr>
        </p:nvSpPr>
        <p:spPr>
          <a:xfrm>
            <a:off x="2875723" y="528430"/>
            <a:ext cx="3896139" cy="2613752"/>
          </a:xfrm>
          <a:custGeom>
            <a:avLst/>
            <a:gdLst>
              <a:gd name="connsiteX0" fmla="*/ 0 w 3896139"/>
              <a:gd name="connsiteY0" fmla="*/ 0 h 2613752"/>
              <a:gd name="connsiteX1" fmla="*/ 3896139 w 3896139"/>
              <a:gd name="connsiteY1" fmla="*/ 0 h 2613752"/>
              <a:gd name="connsiteX2" fmla="*/ 3896139 w 3896139"/>
              <a:gd name="connsiteY2" fmla="*/ 2613752 h 2613752"/>
              <a:gd name="connsiteX3" fmla="*/ 0 w 3896139"/>
              <a:gd name="connsiteY3" fmla="*/ 2613752 h 2613752"/>
            </a:gdLst>
            <a:ahLst/>
            <a:cxnLst>
              <a:cxn ang="0">
                <a:pos x="connsiteX0" y="connsiteY0"/>
              </a:cxn>
              <a:cxn ang="0">
                <a:pos x="connsiteX1" y="connsiteY1"/>
              </a:cxn>
              <a:cxn ang="0">
                <a:pos x="connsiteX2" y="connsiteY2"/>
              </a:cxn>
              <a:cxn ang="0">
                <a:pos x="connsiteX3" y="connsiteY3"/>
              </a:cxn>
            </a:cxnLst>
            <a:rect l="l" t="t" r="r" b="b"/>
            <a:pathLst>
              <a:path w="3896139" h="2613752">
                <a:moveTo>
                  <a:pt x="0" y="0"/>
                </a:moveTo>
                <a:lnTo>
                  <a:pt x="3896139" y="0"/>
                </a:lnTo>
                <a:lnTo>
                  <a:pt x="3896139" y="2613752"/>
                </a:lnTo>
                <a:lnTo>
                  <a:pt x="0" y="261375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Freeform: Shape 10">
            <a:extLst>
              <a:ext uri="{FF2B5EF4-FFF2-40B4-BE49-F238E27FC236}">
                <a16:creationId xmlns:a16="http://schemas.microsoft.com/office/drawing/2014/main" id="{B8C01412-CBDB-4E29-8D75-356D3EE2D355}"/>
              </a:ext>
            </a:extLst>
          </p:cNvPr>
          <p:cNvSpPr>
            <a:spLocks noGrp="1"/>
          </p:cNvSpPr>
          <p:nvPr>
            <p:ph type="pic" sz="quarter" idx="16" hasCustomPrompt="1"/>
          </p:nvPr>
        </p:nvSpPr>
        <p:spPr>
          <a:xfrm>
            <a:off x="6959975" y="528430"/>
            <a:ext cx="4535454" cy="2613752"/>
          </a:xfrm>
          <a:custGeom>
            <a:avLst/>
            <a:gdLst>
              <a:gd name="connsiteX0" fmla="*/ 0 w 4535454"/>
              <a:gd name="connsiteY0" fmla="*/ 0 h 2613752"/>
              <a:gd name="connsiteX1" fmla="*/ 4535454 w 4535454"/>
              <a:gd name="connsiteY1" fmla="*/ 0 h 2613752"/>
              <a:gd name="connsiteX2" fmla="*/ 4535454 w 4535454"/>
              <a:gd name="connsiteY2" fmla="*/ 2613752 h 2613752"/>
              <a:gd name="connsiteX3" fmla="*/ 0 w 4535454"/>
              <a:gd name="connsiteY3" fmla="*/ 2613752 h 2613752"/>
            </a:gdLst>
            <a:ahLst/>
            <a:cxnLst>
              <a:cxn ang="0">
                <a:pos x="connsiteX0" y="connsiteY0"/>
              </a:cxn>
              <a:cxn ang="0">
                <a:pos x="connsiteX1" y="connsiteY1"/>
              </a:cxn>
              <a:cxn ang="0">
                <a:pos x="connsiteX2" y="connsiteY2"/>
              </a:cxn>
              <a:cxn ang="0">
                <a:pos x="connsiteX3" y="connsiteY3"/>
              </a:cxn>
            </a:cxnLst>
            <a:rect l="l" t="t" r="r" b="b"/>
            <a:pathLst>
              <a:path w="4535454" h="2613752">
                <a:moveTo>
                  <a:pt x="0" y="0"/>
                </a:moveTo>
                <a:lnTo>
                  <a:pt x="4535454" y="0"/>
                </a:lnTo>
                <a:lnTo>
                  <a:pt x="4535454" y="2613752"/>
                </a:lnTo>
                <a:lnTo>
                  <a:pt x="0" y="261375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163343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7_Section Header">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ED32F29C-AA36-4E5F-9A1A-B147658F0C9B}"/>
              </a:ext>
            </a:extLst>
          </p:cNvPr>
          <p:cNvSpPr>
            <a:spLocks noGrp="1"/>
          </p:cNvSpPr>
          <p:nvPr>
            <p:ph type="pic" sz="quarter" idx="18" hasCustomPrompt="1"/>
          </p:nvPr>
        </p:nvSpPr>
        <p:spPr>
          <a:xfrm>
            <a:off x="926883" y="4467753"/>
            <a:ext cx="2661846" cy="1546604"/>
          </a:xfrm>
          <a:custGeom>
            <a:avLst/>
            <a:gdLst>
              <a:gd name="connsiteX0" fmla="*/ 0 w 2661846"/>
              <a:gd name="connsiteY0" fmla="*/ 0 h 1546604"/>
              <a:gd name="connsiteX1" fmla="*/ 2661846 w 2661846"/>
              <a:gd name="connsiteY1" fmla="*/ 0 h 1546604"/>
              <a:gd name="connsiteX2" fmla="*/ 2661846 w 2661846"/>
              <a:gd name="connsiteY2" fmla="*/ 1546604 h 1546604"/>
              <a:gd name="connsiteX3" fmla="*/ 0 w 2661846"/>
              <a:gd name="connsiteY3" fmla="*/ 1546604 h 1546604"/>
            </a:gdLst>
            <a:ahLst/>
            <a:cxnLst>
              <a:cxn ang="0">
                <a:pos x="connsiteX0" y="connsiteY0"/>
              </a:cxn>
              <a:cxn ang="0">
                <a:pos x="connsiteX1" y="connsiteY1"/>
              </a:cxn>
              <a:cxn ang="0">
                <a:pos x="connsiteX2" y="connsiteY2"/>
              </a:cxn>
              <a:cxn ang="0">
                <a:pos x="connsiteX3" y="connsiteY3"/>
              </a:cxn>
            </a:cxnLst>
            <a:rect l="l" t="t" r="r" b="b"/>
            <a:pathLst>
              <a:path w="2661846" h="1546604">
                <a:moveTo>
                  <a:pt x="0" y="0"/>
                </a:moveTo>
                <a:lnTo>
                  <a:pt x="2661846" y="0"/>
                </a:lnTo>
                <a:lnTo>
                  <a:pt x="2661846" y="1546604"/>
                </a:lnTo>
                <a:lnTo>
                  <a:pt x="0" y="154660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C3CB2163-EFC1-4B06-B415-EC9A83BEF95B}"/>
              </a:ext>
            </a:extLst>
          </p:cNvPr>
          <p:cNvSpPr>
            <a:spLocks noGrp="1"/>
          </p:cNvSpPr>
          <p:nvPr>
            <p:ph type="pic" sz="quarter" idx="16" hasCustomPrompt="1"/>
          </p:nvPr>
        </p:nvSpPr>
        <p:spPr>
          <a:xfrm>
            <a:off x="4765079" y="4467753"/>
            <a:ext cx="2661846" cy="1546604"/>
          </a:xfrm>
          <a:custGeom>
            <a:avLst/>
            <a:gdLst>
              <a:gd name="connsiteX0" fmla="*/ 0 w 2661846"/>
              <a:gd name="connsiteY0" fmla="*/ 0 h 1546604"/>
              <a:gd name="connsiteX1" fmla="*/ 2661846 w 2661846"/>
              <a:gd name="connsiteY1" fmla="*/ 0 h 1546604"/>
              <a:gd name="connsiteX2" fmla="*/ 2661846 w 2661846"/>
              <a:gd name="connsiteY2" fmla="*/ 1546604 h 1546604"/>
              <a:gd name="connsiteX3" fmla="*/ 0 w 2661846"/>
              <a:gd name="connsiteY3" fmla="*/ 1546604 h 1546604"/>
            </a:gdLst>
            <a:ahLst/>
            <a:cxnLst>
              <a:cxn ang="0">
                <a:pos x="connsiteX0" y="connsiteY0"/>
              </a:cxn>
              <a:cxn ang="0">
                <a:pos x="connsiteX1" y="connsiteY1"/>
              </a:cxn>
              <a:cxn ang="0">
                <a:pos x="connsiteX2" y="connsiteY2"/>
              </a:cxn>
              <a:cxn ang="0">
                <a:pos x="connsiteX3" y="connsiteY3"/>
              </a:cxn>
            </a:cxnLst>
            <a:rect l="l" t="t" r="r" b="b"/>
            <a:pathLst>
              <a:path w="2661846" h="1546604">
                <a:moveTo>
                  <a:pt x="0" y="0"/>
                </a:moveTo>
                <a:lnTo>
                  <a:pt x="2661846" y="0"/>
                </a:lnTo>
                <a:lnTo>
                  <a:pt x="2661846" y="1546604"/>
                </a:lnTo>
                <a:lnTo>
                  <a:pt x="0" y="154660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Freeform: Shape 11">
            <a:extLst>
              <a:ext uri="{FF2B5EF4-FFF2-40B4-BE49-F238E27FC236}">
                <a16:creationId xmlns:a16="http://schemas.microsoft.com/office/drawing/2014/main" id="{2791F0B3-70DB-45A8-847E-1F8FCB1C9E53}"/>
              </a:ext>
            </a:extLst>
          </p:cNvPr>
          <p:cNvSpPr>
            <a:spLocks noGrp="1"/>
          </p:cNvSpPr>
          <p:nvPr>
            <p:ph type="pic" sz="quarter" idx="19" hasCustomPrompt="1"/>
          </p:nvPr>
        </p:nvSpPr>
        <p:spPr>
          <a:xfrm>
            <a:off x="8603273" y="4467753"/>
            <a:ext cx="2661846" cy="1546604"/>
          </a:xfrm>
          <a:custGeom>
            <a:avLst/>
            <a:gdLst>
              <a:gd name="connsiteX0" fmla="*/ 0 w 2661846"/>
              <a:gd name="connsiteY0" fmla="*/ 0 h 1546604"/>
              <a:gd name="connsiteX1" fmla="*/ 2661846 w 2661846"/>
              <a:gd name="connsiteY1" fmla="*/ 0 h 1546604"/>
              <a:gd name="connsiteX2" fmla="*/ 2661846 w 2661846"/>
              <a:gd name="connsiteY2" fmla="*/ 1546604 h 1546604"/>
              <a:gd name="connsiteX3" fmla="*/ 0 w 2661846"/>
              <a:gd name="connsiteY3" fmla="*/ 1546604 h 1546604"/>
            </a:gdLst>
            <a:ahLst/>
            <a:cxnLst>
              <a:cxn ang="0">
                <a:pos x="connsiteX0" y="connsiteY0"/>
              </a:cxn>
              <a:cxn ang="0">
                <a:pos x="connsiteX1" y="connsiteY1"/>
              </a:cxn>
              <a:cxn ang="0">
                <a:pos x="connsiteX2" y="connsiteY2"/>
              </a:cxn>
              <a:cxn ang="0">
                <a:pos x="connsiteX3" y="connsiteY3"/>
              </a:cxn>
            </a:cxnLst>
            <a:rect l="l" t="t" r="r" b="b"/>
            <a:pathLst>
              <a:path w="2661846" h="1546604">
                <a:moveTo>
                  <a:pt x="0" y="0"/>
                </a:moveTo>
                <a:lnTo>
                  <a:pt x="2661846" y="0"/>
                </a:lnTo>
                <a:lnTo>
                  <a:pt x="2661846" y="1546604"/>
                </a:lnTo>
                <a:lnTo>
                  <a:pt x="0" y="154660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97036953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8_Section Header">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9094ABC-AEF9-4249-930F-E1C061E7860D}"/>
              </a:ext>
            </a:extLst>
          </p:cNvPr>
          <p:cNvSpPr>
            <a:spLocks noGrp="1"/>
          </p:cNvSpPr>
          <p:nvPr>
            <p:ph type="pic" sz="quarter" idx="18" hasCustomPrompt="1"/>
          </p:nvPr>
        </p:nvSpPr>
        <p:spPr>
          <a:xfrm>
            <a:off x="965753" y="3054332"/>
            <a:ext cx="3570242" cy="2751155"/>
          </a:xfrm>
          <a:custGeom>
            <a:avLst/>
            <a:gdLst>
              <a:gd name="connsiteX0" fmla="*/ 0 w 3570242"/>
              <a:gd name="connsiteY0" fmla="*/ 0 h 2751155"/>
              <a:gd name="connsiteX1" fmla="*/ 3570242 w 3570242"/>
              <a:gd name="connsiteY1" fmla="*/ 0 h 2751155"/>
              <a:gd name="connsiteX2" fmla="*/ 3570242 w 3570242"/>
              <a:gd name="connsiteY2" fmla="*/ 2751155 h 2751155"/>
              <a:gd name="connsiteX3" fmla="*/ 0 w 3570242"/>
              <a:gd name="connsiteY3" fmla="*/ 2751155 h 2751155"/>
            </a:gdLst>
            <a:ahLst/>
            <a:cxnLst>
              <a:cxn ang="0">
                <a:pos x="connsiteX0" y="connsiteY0"/>
              </a:cxn>
              <a:cxn ang="0">
                <a:pos x="connsiteX1" y="connsiteY1"/>
              </a:cxn>
              <a:cxn ang="0">
                <a:pos x="connsiteX2" y="connsiteY2"/>
              </a:cxn>
              <a:cxn ang="0">
                <a:pos x="connsiteX3" y="connsiteY3"/>
              </a:cxn>
            </a:cxnLst>
            <a:rect l="l" t="t" r="r" b="b"/>
            <a:pathLst>
              <a:path w="3570242" h="2751155">
                <a:moveTo>
                  <a:pt x="0" y="0"/>
                </a:moveTo>
                <a:lnTo>
                  <a:pt x="3570242" y="0"/>
                </a:lnTo>
                <a:lnTo>
                  <a:pt x="3570242" y="2751155"/>
                </a:lnTo>
                <a:lnTo>
                  <a:pt x="0" y="275115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Freeform: Shape 8">
            <a:extLst>
              <a:ext uri="{FF2B5EF4-FFF2-40B4-BE49-F238E27FC236}">
                <a16:creationId xmlns:a16="http://schemas.microsoft.com/office/drawing/2014/main" id="{6D3C0F6E-3CF7-4D38-9925-836486B83590}"/>
              </a:ext>
            </a:extLst>
          </p:cNvPr>
          <p:cNvSpPr>
            <a:spLocks noGrp="1"/>
          </p:cNvSpPr>
          <p:nvPr>
            <p:ph type="pic" sz="quarter" idx="16" hasCustomPrompt="1"/>
          </p:nvPr>
        </p:nvSpPr>
        <p:spPr>
          <a:xfrm>
            <a:off x="5646116" y="4089884"/>
            <a:ext cx="5835237" cy="1831946"/>
          </a:xfrm>
          <a:custGeom>
            <a:avLst/>
            <a:gdLst>
              <a:gd name="connsiteX0" fmla="*/ 0 w 5835237"/>
              <a:gd name="connsiteY0" fmla="*/ 0 h 1831946"/>
              <a:gd name="connsiteX1" fmla="*/ 5835237 w 5835237"/>
              <a:gd name="connsiteY1" fmla="*/ 0 h 1831946"/>
              <a:gd name="connsiteX2" fmla="*/ 5835237 w 5835237"/>
              <a:gd name="connsiteY2" fmla="*/ 1831946 h 1831946"/>
              <a:gd name="connsiteX3" fmla="*/ 0 w 5835237"/>
              <a:gd name="connsiteY3" fmla="*/ 1831946 h 1831946"/>
            </a:gdLst>
            <a:ahLst/>
            <a:cxnLst>
              <a:cxn ang="0">
                <a:pos x="connsiteX0" y="connsiteY0"/>
              </a:cxn>
              <a:cxn ang="0">
                <a:pos x="connsiteX1" y="connsiteY1"/>
              </a:cxn>
              <a:cxn ang="0">
                <a:pos x="connsiteX2" y="connsiteY2"/>
              </a:cxn>
              <a:cxn ang="0">
                <a:pos x="connsiteX3" y="connsiteY3"/>
              </a:cxn>
            </a:cxnLst>
            <a:rect l="l" t="t" r="r" b="b"/>
            <a:pathLst>
              <a:path w="5835237" h="1831946">
                <a:moveTo>
                  <a:pt x="0" y="0"/>
                </a:moveTo>
                <a:lnTo>
                  <a:pt x="5835237" y="0"/>
                </a:lnTo>
                <a:lnTo>
                  <a:pt x="5835237" y="1831946"/>
                </a:lnTo>
                <a:lnTo>
                  <a:pt x="0" y="183194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0807620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49_Section Header">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5D960CCC-F78D-4AE1-9A05-7E08F34BF1D8}"/>
              </a:ext>
            </a:extLst>
          </p:cNvPr>
          <p:cNvSpPr>
            <a:spLocks noGrp="1"/>
          </p:cNvSpPr>
          <p:nvPr>
            <p:ph type="pic" sz="quarter" idx="19" hasCustomPrompt="1"/>
          </p:nvPr>
        </p:nvSpPr>
        <p:spPr>
          <a:xfrm>
            <a:off x="7612744" y="3512681"/>
            <a:ext cx="4238170" cy="3004238"/>
          </a:xfrm>
          <a:custGeom>
            <a:avLst/>
            <a:gdLst>
              <a:gd name="connsiteX0" fmla="*/ 0 w 4238170"/>
              <a:gd name="connsiteY0" fmla="*/ 0 h 3004238"/>
              <a:gd name="connsiteX1" fmla="*/ 4238170 w 4238170"/>
              <a:gd name="connsiteY1" fmla="*/ 0 h 3004238"/>
              <a:gd name="connsiteX2" fmla="*/ 4238170 w 4238170"/>
              <a:gd name="connsiteY2" fmla="*/ 3004238 h 3004238"/>
              <a:gd name="connsiteX3" fmla="*/ 0 w 4238170"/>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4238170" h="3004238">
                <a:moveTo>
                  <a:pt x="0" y="0"/>
                </a:moveTo>
                <a:lnTo>
                  <a:pt x="4238170" y="0"/>
                </a:lnTo>
                <a:lnTo>
                  <a:pt x="4238170"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Freeform: Shape 7">
            <a:extLst>
              <a:ext uri="{FF2B5EF4-FFF2-40B4-BE49-F238E27FC236}">
                <a16:creationId xmlns:a16="http://schemas.microsoft.com/office/drawing/2014/main" id="{F3AA8C00-8BE8-4CB3-A145-7B08FC89B312}"/>
              </a:ext>
            </a:extLst>
          </p:cNvPr>
          <p:cNvSpPr>
            <a:spLocks noGrp="1"/>
          </p:cNvSpPr>
          <p:nvPr>
            <p:ph type="pic" sz="quarter" idx="18" hasCustomPrompt="1"/>
          </p:nvPr>
        </p:nvSpPr>
        <p:spPr>
          <a:xfrm>
            <a:off x="341086" y="3512681"/>
            <a:ext cx="3055257" cy="3004238"/>
          </a:xfrm>
          <a:custGeom>
            <a:avLst/>
            <a:gdLst>
              <a:gd name="connsiteX0" fmla="*/ 0 w 3055257"/>
              <a:gd name="connsiteY0" fmla="*/ 0 h 3004238"/>
              <a:gd name="connsiteX1" fmla="*/ 3055257 w 3055257"/>
              <a:gd name="connsiteY1" fmla="*/ 0 h 3004238"/>
              <a:gd name="connsiteX2" fmla="*/ 3055257 w 3055257"/>
              <a:gd name="connsiteY2" fmla="*/ 3004238 h 3004238"/>
              <a:gd name="connsiteX3" fmla="*/ 0 w 3055257"/>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3055257" h="3004238">
                <a:moveTo>
                  <a:pt x="0" y="0"/>
                </a:moveTo>
                <a:lnTo>
                  <a:pt x="3055257" y="0"/>
                </a:lnTo>
                <a:lnTo>
                  <a:pt x="3055257"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B84755FD-77CF-475F-9354-FC6B9C3BB22D}"/>
              </a:ext>
            </a:extLst>
          </p:cNvPr>
          <p:cNvSpPr>
            <a:spLocks noGrp="1"/>
          </p:cNvSpPr>
          <p:nvPr>
            <p:ph type="pic" sz="quarter" idx="16" hasCustomPrompt="1"/>
          </p:nvPr>
        </p:nvSpPr>
        <p:spPr>
          <a:xfrm>
            <a:off x="3606800" y="3512681"/>
            <a:ext cx="3795486" cy="3004238"/>
          </a:xfrm>
          <a:custGeom>
            <a:avLst/>
            <a:gdLst>
              <a:gd name="connsiteX0" fmla="*/ 0 w 3795486"/>
              <a:gd name="connsiteY0" fmla="*/ 0 h 3004238"/>
              <a:gd name="connsiteX1" fmla="*/ 3795486 w 3795486"/>
              <a:gd name="connsiteY1" fmla="*/ 0 h 3004238"/>
              <a:gd name="connsiteX2" fmla="*/ 3795486 w 3795486"/>
              <a:gd name="connsiteY2" fmla="*/ 3004238 h 3004238"/>
              <a:gd name="connsiteX3" fmla="*/ 0 w 3795486"/>
              <a:gd name="connsiteY3" fmla="*/ 3004238 h 3004238"/>
            </a:gdLst>
            <a:ahLst/>
            <a:cxnLst>
              <a:cxn ang="0">
                <a:pos x="connsiteX0" y="connsiteY0"/>
              </a:cxn>
              <a:cxn ang="0">
                <a:pos x="connsiteX1" y="connsiteY1"/>
              </a:cxn>
              <a:cxn ang="0">
                <a:pos x="connsiteX2" y="connsiteY2"/>
              </a:cxn>
              <a:cxn ang="0">
                <a:pos x="connsiteX3" y="connsiteY3"/>
              </a:cxn>
            </a:cxnLst>
            <a:rect l="l" t="t" r="r" b="b"/>
            <a:pathLst>
              <a:path w="3795486" h="3004238">
                <a:moveTo>
                  <a:pt x="0" y="0"/>
                </a:moveTo>
                <a:lnTo>
                  <a:pt x="3795486" y="0"/>
                </a:lnTo>
                <a:lnTo>
                  <a:pt x="3795486" y="3004238"/>
                </a:lnTo>
                <a:lnTo>
                  <a:pt x="0" y="300423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6139894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50_Section Header">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4CC50447-015C-4B00-822F-3AD70741D327}"/>
              </a:ext>
            </a:extLst>
          </p:cNvPr>
          <p:cNvSpPr>
            <a:spLocks noGrp="1"/>
          </p:cNvSpPr>
          <p:nvPr>
            <p:ph type="pic" sz="quarter" idx="19" hasCustomPrompt="1"/>
          </p:nvPr>
        </p:nvSpPr>
        <p:spPr>
          <a:xfrm>
            <a:off x="8239122" y="2026117"/>
            <a:ext cx="3101978" cy="1874243"/>
          </a:xfrm>
          <a:custGeom>
            <a:avLst/>
            <a:gdLst>
              <a:gd name="connsiteX0" fmla="*/ 0 w 3101978"/>
              <a:gd name="connsiteY0" fmla="*/ 0 h 1874243"/>
              <a:gd name="connsiteX1" fmla="*/ 3101978 w 3101978"/>
              <a:gd name="connsiteY1" fmla="*/ 0 h 1874243"/>
              <a:gd name="connsiteX2" fmla="*/ 3101978 w 3101978"/>
              <a:gd name="connsiteY2" fmla="*/ 1874243 h 1874243"/>
              <a:gd name="connsiteX3" fmla="*/ 0 w 3101978"/>
              <a:gd name="connsiteY3" fmla="*/ 1874243 h 1874243"/>
            </a:gdLst>
            <a:ahLst/>
            <a:cxnLst>
              <a:cxn ang="0">
                <a:pos x="connsiteX0" y="connsiteY0"/>
              </a:cxn>
              <a:cxn ang="0">
                <a:pos x="connsiteX1" y="connsiteY1"/>
              </a:cxn>
              <a:cxn ang="0">
                <a:pos x="connsiteX2" y="connsiteY2"/>
              </a:cxn>
              <a:cxn ang="0">
                <a:pos x="connsiteX3" y="connsiteY3"/>
              </a:cxn>
            </a:cxnLst>
            <a:rect l="l" t="t" r="r" b="b"/>
            <a:pathLst>
              <a:path w="3101978" h="1874243">
                <a:moveTo>
                  <a:pt x="0" y="0"/>
                </a:moveTo>
                <a:lnTo>
                  <a:pt x="3101978" y="0"/>
                </a:lnTo>
                <a:lnTo>
                  <a:pt x="3101978" y="1874243"/>
                </a:lnTo>
                <a:lnTo>
                  <a:pt x="0" y="187424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Freeform: Shape 10">
            <a:extLst>
              <a:ext uri="{FF2B5EF4-FFF2-40B4-BE49-F238E27FC236}">
                <a16:creationId xmlns:a16="http://schemas.microsoft.com/office/drawing/2014/main" id="{24E48C3C-1220-4591-BA11-2F6216A2ADDE}"/>
              </a:ext>
            </a:extLst>
          </p:cNvPr>
          <p:cNvSpPr>
            <a:spLocks noGrp="1"/>
          </p:cNvSpPr>
          <p:nvPr>
            <p:ph type="pic" sz="quarter" idx="18" hasCustomPrompt="1"/>
          </p:nvPr>
        </p:nvSpPr>
        <p:spPr>
          <a:xfrm>
            <a:off x="870913" y="4007316"/>
            <a:ext cx="3829392" cy="2016113"/>
          </a:xfrm>
          <a:custGeom>
            <a:avLst/>
            <a:gdLst>
              <a:gd name="connsiteX0" fmla="*/ 0 w 3829392"/>
              <a:gd name="connsiteY0" fmla="*/ 0 h 2016113"/>
              <a:gd name="connsiteX1" fmla="*/ 3829392 w 3829392"/>
              <a:gd name="connsiteY1" fmla="*/ 0 h 2016113"/>
              <a:gd name="connsiteX2" fmla="*/ 3829392 w 3829392"/>
              <a:gd name="connsiteY2" fmla="*/ 2016113 h 2016113"/>
              <a:gd name="connsiteX3" fmla="*/ 0 w 3829392"/>
              <a:gd name="connsiteY3" fmla="*/ 2016113 h 2016113"/>
            </a:gdLst>
            <a:ahLst/>
            <a:cxnLst>
              <a:cxn ang="0">
                <a:pos x="connsiteX0" y="connsiteY0"/>
              </a:cxn>
              <a:cxn ang="0">
                <a:pos x="connsiteX1" y="connsiteY1"/>
              </a:cxn>
              <a:cxn ang="0">
                <a:pos x="connsiteX2" y="connsiteY2"/>
              </a:cxn>
              <a:cxn ang="0">
                <a:pos x="connsiteX3" y="connsiteY3"/>
              </a:cxn>
            </a:cxnLst>
            <a:rect l="l" t="t" r="r" b="b"/>
            <a:pathLst>
              <a:path w="3829392" h="2016113">
                <a:moveTo>
                  <a:pt x="0" y="0"/>
                </a:moveTo>
                <a:lnTo>
                  <a:pt x="3829392" y="0"/>
                </a:lnTo>
                <a:lnTo>
                  <a:pt x="3829392" y="2016113"/>
                </a:lnTo>
                <a:lnTo>
                  <a:pt x="0" y="201611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4969B8DA-D17D-4212-B906-BCC14266E414}"/>
              </a:ext>
            </a:extLst>
          </p:cNvPr>
          <p:cNvSpPr>
            <a:spLocks noGrp="1"/>
          </p:cNvSpPr>
          <p:nvPr>
            <p:ph type="pic" sz="quarter" idx="16" hasCustomPrompt="1"/>
          </p:nvPr>
        </p:nvSpPr>
        <p:spPr>
          <a:xfrm>
            <a:off x="870913" y="2026117"/>
            <a:ext cx="7252670" cy="1874243"/>
          </a:xfrm>
          <a:custGeom>
            <a:avLst/>
            <a:gdLst>
              <a:gd name="connsiteX0" fmla="*/ 0 w 7252670"/>
              <a:gd name="connsiteY0" fmla="*/ 0 h 1874243"/>
              <a:gd name="connsiteX1" fmla="*/ 7252670 w 7252670"/>
              <a:gd name="connsiteY1" fmla="*/ 0 h 1874243"/>
              <a:gd name="connsiteX2" fmla="*/ 7252670 w 7252670"/>
              <a:gd name="connsiteY2" fmla="*/ 1874243 h 1874243"/>
              <a:gd name="connsiteX3" fmla="*/ 0 w 7252670"/>
              <a:gd name="connsiteY3" fmla="*/ 1874243 h 1874243"/>
            </a:gdLst>
            <a:ahLst/>
            <a:cxnLst>
              <a:cxn ang="0">
                <a:pos x="connsiteX0" y="connsiteY0"/>
              </a:cxn>
              <a:cxn ang="0">
                <a:pos x="connsiteX1" y="connsiteY1"/>
              </a:cxn>
              <a:cxn ang="0">
                <a:pos x="connsiteX2" y="connsiteY2"/>
              </a:cxn>
              <a:cxn ang="0">
                <a:pos x="connsiteX3" y="connsiteY3"/>
              </a:cxn>
            </a:cxnLst>
            <a:rect l="l" t="t" r="r" b="b"/>
            <a:pathLst>
              <a:path w="7252670" h="1874243">
                <a:moveTo>
                  <a:pt x="0" y="0"/>
                </a:moveTo>
                <a:lnTo>
                  <a:pt x="7252670" y="0"/>
                </a:lnTo>
                <a:lnTo>
                  <a:pt x="7252670" y="1874243"/>
                </a:lnTo>
                <a:lnTo>
                  <a:pt x="0" y="187424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Freeform: Shape 15">
            <a:extLst>
              <a:ext uri="{FF2B5EF4-FFF2-40B4-BE49-F238E27FC236}">
                <a16:creationId xmlns:a16="http://schemas.microsoft.com/office/drawing/2014/main" id="{D9F3E4C2-840C-4074-A82B-6972FED65323}"/>
              </a:ext>
            </a:extLst>
          </p:cNvPr>
          <p:cNvSpPr>
            <a:spLocks noGrp="1"/>
          </p:cNvSpPr>
          <p:nvPr>
            <p:ph type="pic" sz="quarter" idx="20" hasCustomPrompt="1"/>
          </p:nvPr>
        </p:nvSpPr>
        <p:spPr>
          <a:xfrm>
            <a:off x="4818744" y="4007317"/>
            <a:ext cx="6522357" cy="2016113"/>
          </a:xfrm>
          <a:custGeom>
            <a:avLst/>
            <a:gdLst>
              <a:gd name="connsiteX0" fmla="*/ 0 w 6522357"/>
              <a:gd name="connsiteY0" fmla="*/ 0 h 2016113"/>
              <a:gd name="connsiteX1" fmla="*/ 6522357 w 6522357"/>
              <a:gd name="connsiteY1" fmla="*/ 0 h 2016113"/>
              <a:gd name="connsiteX2" fmla="*/ 6522357 w 6522357"/>
              <a:gd name="connsiteY2" fmla="*/ 2016113 h 2016113"/>
              <a:gd name="connsiteX3" fmla="*/ 0 w 6522357"/>
              <a:gd name="connsiteY3" fmla="*/ 2016113 h 2016113"/>
            </a:gdLst>
            <a:ahLst/>
            <a:cxnLst>
              <a:cxn ang="0">
                <a:pos x="connsiteX0" y="connsiteY0"/>
              </a:cxn>
              <a:cxn ang="0">
                <a:pos x="connsiteX1" y="connsiteY1"/>
              </a:cxn>
              <a:cxn ang="0">
                <a:pos x="connsiteX2" y="connsiteY2"/>
              </a:cxn>
              <a:cxn ang="0">
                <a:pos x="connsiteX3" y="connsiteY3"/>
              </a:cxn>
            </a:cxnLst>
            <a:rect l="l" t="t" r="r" b="b"/>
            <a:pathLst>
              <a:path w="6522357" h="2016113">
                <a:moveTo>
                  <a:pt x="0" y="0"/>
                </a:moveTo>
                <a:lnTo>
                  <a:pt x="6522357" y="0"/>
                </a:lnTo>
                <a:lnTo>
                  <a:pt x="6522357" y="2016113"/>
                </a:lnTo>
                <a:lnTo>
                  <a:pt x="0" y="201611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5515949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51_Section Header">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AC7DF1CE-60F9-46E8-BFFD-91A1BD5395A7}"/>
              </a:ext>
            </a:extLst>
          </p:cNvPr>
          <p:cNvSpPr>
            <a:spLocks noGrp="1"/>
          </p:cNvSpPr>
          <p:nvPr>
            <p:ph type="pic" sz="quarter" idx="19" hasCustomPrompt="1"/>
          </p:nvPr>
        </p:nvSpPr>
        <p:spPr>
          <a:xfrm>
            <a:off x="8621487" y="747817"/>
            <a:ext cx="2873828" cy="5275612"/>
          </a:xfrm>
          <a:custGeom>
            <a:avLst/>
            <a:gdLst>
              <a:gd name="connsiteX0" fmla="*/ 0 w 2873828"/>
              <a:gd name="connsiteY0" fmla="*/ 0 h 5275612"/>
              <a:gd name="connsiteX1" fmla="*/ 2873828 w 2873828"/>
              <a:gd name="connsiteY1" fmla="*/ 0 h 5275612"/>
              <a:gd name="connsiteX2" fmla="*/ 2873828 w 2873828"/>
              <a:gd name="connsiteY2" fmla="*/ 5275612 h 5275612"/>
              <a:gd name="connsiteX3" fmla="*/ 0 w 2873828"/>
              <a:gd name="connsiteY3" fmla="*/ 5275612 h 5275612"/>
            </a:gdLst>
            <a:ahLst/>
            <a:cxnLst>
              <a:cxn ang="0">
                <a:pos x="connsiteX0" y="connsiteY0"/>
              </a:cxn>
              <a:cxn ang="0">
                <a:pos x="connsiteX1" y="connsiteY1"/>
              </a:cxn>
              <a:cxn ang="0">
                <a:pos x="connsiteX2" y="connsiteY2"/>
              </a:cxn>
              <a:cxn ang="0">
                <a:pos x="connsiteX3" y="connsiteY3"/>
              </a:cxn>
            </a:cxnLst>
            <a:rect l="l" t="t" r="r" b="b"/>
            <a:pathLst>
              <a:path w="2873828" h="5275612">
                <a:moveTo>
                  <a:pt x="0" y="0"/>
                </a:moveTo>
                <a:lnTo>
                  <a:pt x="2873828" y="0"/>
                </a:lnTo>
                <a:lnTo>
                  <a:pt x="2873828" y="5275612"/>
                </a:lnTo>
                <a:lnTo>
                  <a:pt x="0" y="527561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Freeform: Shape 7">
            <a:extLst>
              <a:ext uri="{FF2B5EF4-FFF2-40B4-BE49-F238E27FC236}">
                <a16:creationId xmlns:a16="http://schemas.microsoft.com/office/drawing/2014/main" id="{2CFC52C0-08EA-4B32-A937-A14CE368965C}"/>
              </a:ext>
            </a:extLst>
          </p:cNvPr>
          <p:cNvSpPr>
            <a:spLocks noGrp="1"/>
          </p:cNvSpPr>
          <p:nvPr>
            <p:ph type="pic" sz="quarter" idx="16" hasCustomPrompt="1"/>
          </p:nvPr>
        </p:nvSpPr>
        <p:spPr>
          <a:xfrm>
            <a:off x="5413830" y="747817"/>
            <a:ext cx="3106057" cy="2725639"/>
          </a:xfrm>
          <a:custGeom>
            <a:avLst/>
            <a:gdLst>
              <a:gd name="connsiteX0" fmla="*/ 0 w 3106057"/>
              <a:gd name="connsiteY0" fmla="*/ 0 h 2725639"/>
              <a:gd name="connsiteX1" fmla="*/ 3106057 w 3106057"/>
              <a:gd name="connsiteY1" fmla="*/ 0 h 2725639"/>
              <a:gd name="connsiteX2" fmla="*/ 3106057 w 3106057"/>
              <a:gd name="connsiteY2" fmla="*/ 2725639 h 2725639"/>
              <a:gd name="connsiteX3" fmla="*/ 0 w 3106057"/>
              <a:gd name="connsiteY3" fmla="*/ 2725639 h 2725639"/>
            </a:gdLst>
            <a:ahLst/>
            <a:cxnLst>
              <a:cxn ang="0">
                <a:pos x="connsiteX0" y="connsiteY0"/>
              </a:cxn>
              <a:cxn ang="0">
                <a:pos x="connsiteX1" y="connsiteY1"/>
              </a:cxn>
              <a:cxn ang="0">
                <a:pos x="connsiteX2" y="connsiteY2"/>
              </a:cxn>
              <a:cxn ang="0">
                <a:pos x="connsiteX3" y="connsiteY3"/>
              </a:cxn>
            </a:cxnLst>
            <a:rect l="l" t="t" r="r" b="b"/>
            <a:pathLst>
              <a:path w="3106057" h="2725639">
                <a:moveTo>
                  <a:pt x="0" y="0"/>
                </a:moveTo>
                <a:lnTo>
                  <a:pt x="3106057" y="0"/>
                </a:lnTo>
                <a:lnTo>
                  <a:pt x="3106057" y="2725639"/>
                </a:lnTo>
                <a:lnTo>
                  <a:pt x="0" y="272563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830973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2_Section Header">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4159A0C8-34AA-4794-A172-2A968BCD38E0}"/>
              </a:ext>
            </a:extLst>
          </p:cNvPr>
          <p:cNvSpPr>
            <a:spLocks noGrp="1"/>
          </p:cNvSpPr>
          <p:nvPr>
            <p:ph type="pic" sz="quarter" idx="20" hasCustomPrompt="1"/>
          </p:nvPr>
        </p:nvSpPr>
        <p:spPr>
          <a:xfrm>
            <a:off x="8820954" y="4400377"/>
            <a:ext cx="2697786" cy="1839926"/>
          </a:xfrm>
          <a:custGeom>
            <a:avLst/>
            <a:gdLst>
              <a:gd name="connsiteX0" fmla="*/ 0 w 2697786"/>
              <a:gd name="connsiteY0" fmla="*/ 0 h 1839926"/>
              <a:gd name="connsiteX1" fmla="*/ 2697786 w 2697786"/>
              <a:gd name="connsiteY1" fmla="*/ 0 h 1839926"/>
              <a:gd name="connsiteX2" fmla="*/ 2697786 w 2697786"/>
              <a:gd name="connsiteY2" fmla="*/ 1839926 h 1839926"/>
              <a:gd name="connsiteX3" fmla="*/ 0 w 2697786"/>
              <a:gd name="connsiteY3" fmla="*/ 1839926 h 1839926"/>
            </a:gdLst>
            <a:ahLst/>
            <a:cxnLst>
              <a:cxn ang="0">
                <a:pos x="connsiteX0" y="connsiteY0"/>
              </a:cxn>
              <a:cxn ang="0">
                <a:pos x="connsiteX1" y="connsiteY1"/>
              </a:cxn>
              <a:cxn ang="0">
                <a:pos x="connsiteX2" y="connsiteY2"/>
              </a:cxn>
              <a:cxn ang="0">
                <a:pos x="connsiteX3" y="connsiteY3"/>
              </a:cxn>
            </a:cxnLst>
            <a:rect l="l" t="t" r="r" b="b"/>
            <a:pathLst>
              <a:path w="2697786" h="1839926">
                <a:moveTo>
                  <a:pt x="0" y="0"/>
                </a:moveTo>
                <a:lnTo>
                  <a:pt x="2697786" y="0"/>
                </a:lnTo>
                <a:lnTo>
                  <a:pt x="2697786" y="1839926"/>
                </a:lnTo>
                <a:lnTo>
                  <a:pt x="0" y="183992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066D3AF6-EE2C-469B-AFD5-B4EFDA8479F9}"/>
              </a:ext>
            </a:extLst>
          </p:cNvPr>
          <p:cNvSpPr>
            <a:spLocks noGrp="1"/>
          </p:cNvSpPr>
          <p:nvPr>
            <p:ph type="pic" sz="quarter" idx="19" hasCustomPrompt="1"/>
          </p:nvPr>
        </p:nvSpPr>
        <p:spPr>
          <a:xfrm>
            <a:off x="5948287" y="4366856"/>
            <a:ext cx="2697786" cy="1839926"/>
          </a:xfrm>
          <a:custGeom>
            <a:avLst/>
            <a:gdLst>
              <a:gd name="connsiteX0" fmla="*/ 0 w 2697786"/>
              <a:gd name="connsiteY0" fmla="*/ 0 h 1839926"/>
              <a:gd name="connsiteX1" fmla="*/ 2697786 w 2697786"/>
              <a:gd name="connsiteY1" fmla="*/ 0 h 1839926"/>
              <a:gd name="connsiteX2" fmla="*/ 2697786 w 2697786"/>
              <a:gd name="connsiteY2" fmla="*/ 1839926 h 1839926"/>
              <a:gd name="connsiteX3" fmla="*/ 0 w 2697786"/>
              <a:gd name="connsiteY3" fmla="*/ 1839926 h 1839926"/>
            </a:gdLst>
            <a:ahLst/>
            <a:cxnLst>
              <a:cxn ang="0">
                <a:pos x="connsiteX0" y="connsiteY0"/>
              </a:cxn>
              <a:cxn ang="0">
                <a:pos x="connsiteX1" y="connsiteY1"/>
              </a:cxn>
              <a:cxn ang="0">
                <a:pos x="connsiteX2" y="connsiteY2"/>
              </a:cxn>
              <a:cxn ang="0">
                <a:pos x="connsiteX3" y="connsiteY3"/>
              </a:cxn>
            </a:cxnLst>
            <a:rect l="l" t="t" r="r" b="b"/>
            <a:pathLst>
              <a:path w="2697786" h="1839926">
                <a:moveTo>
                  <a:pt x="0" y="0"/>
                </a:moveTo>
                <a:lnTo>
                  <a:pt x="2697786" y="0"/>
                </a:lnTo>
                <a:lnTo>
                  <a:pt x="2697786" y="1839926"/>
                </a:lnTo>
                <a:lnTo>
                  <a:pt x="0" y="183992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7" name="Freeform: Shape 6">
            <a:extLst>
              <a:ext uri="{FF2B5EF4-FFF2-40B4-BE49-F238E27FC236}">
                <a16:creationId xmlns:a16="http://schemas.microsoft.com/office/drawing/2014/main" id="{0FC545FA-D4EB-4E48-8147-4AFE8213AE7F}"/>
              </a:ext>
            </a:extLst>
          </p:cNvPr>
          <p:cNvSpPr>
            <a:spLocks noGrp="1"/>
          </p:cNvSpPr>
          <p:nvPr>
            <p:ph type="pic" sz="quarter" idx="16" hasCustomPrompt="1"/>
          </p:nvPr>
        </p:nvSpPr>
        <p:spPr>
          <a:xfrm>
            <a:off x="834571" y="1875732"/>
            <a:ext cx="4730150" cy="2190875"/>
          </a:xfrm>
          <a:custGeom>
            <a:avLst/>
            <a:gdLst>
              <a:gd name="connsiteX0" fmla="*/ 0 w 4730150"/>
              <a:gd name="connsiteY0" fmla="*/ 0 h 2190875"/>
              <a:gd name="connsiteX1" fmla="*/ 4730150 w 4730150"/>
              <a:gd name="connsiteY1" fmla="*/ 0 h 2190875"/>
              <a:gd name="connsiteX2" fmla="*/ 4730150 w 4730150"/>
              <a:gd name="connsiteY2" fmla="*/ 2190875 h 2190875"/>
              <a:gd name="connsiteX3" fmla="*/ 0 w 4730150"/>
              <a:gd name="connsiteY3" fmla="*/ 2190875 h 2190875"/>
            </a:gdLst>
            <a:ahLst/>
            <a:cxnLst>
              <a:cxn ang="0">
                <a:pos x="connsiteX0" y="connsiteY0"/>
              </a:cxn>
              <a:cxn ang="0">
                <a:pos x="connsiteX1" y="connsiteY1"/>
              </a:cxn>
              <a:cxn ang="0">
                <a:pos x="connsiteX2" y="connsiteY2"/>
              </a:cxn>
              <a:cxn ang="0">
                <a:pos x="connsiteX3" y="connsiteY3"/>
              </a:cxn>
            </a:cxnLst>
            <a:rect l="l" t="t" r="r" b="b"/>
            <a:pathLst>
              <a:path w="4730150" h="2190875">
                <a:moveTo>
                  <a:pt x="0" y="0"/>
                </a:moveTo>
                <a:lnTo>
                  <a:pt x="4730150" y="0"/>
                </a:lnTo>
                <a:lnTo>
                  <a:pt x="4730150" y="2190875"/>
                </a:lnTo>
                <a:lnTo>
                  <a:pt x="0" y="219087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90426241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53_Section Header">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75BA17F-9E4C-444A-B4F4-7A950B1FCB38}"/>
              </a:ext>
            </a:extLst>
          </p:cNvPr>
          <p:cNvSpPr>
            <a:spLocks noGrp="1"/>
          </p:cNvSpPr>
          <p:nvPr>
            <p:ph type="pic" sz="quarter" idx="16" hasCustomPrompt="1"/>
          </p:nvPr>
        </p:nvSpPr>
        <p:spPr>
          <a:xfrm>
            <a:off x="838200" y="1819276"/>
            <a:ext cx="10515599" cy="2689510"/>
          </a:xfrm>
          <a:custGeom>
            <a:avLst/>
            <a:gdLst>
              <a:gd name="connsiteX0" fmla="*/ 0 w 10515599"/>
              <a:gd name="connsiteY0" fmla="*/ 0 h 2689510"/>
              <a:gd name="connsiteX1" fmla="*/ 10515599 w 10515599"/>
              <a:gd name="connsiteY1" fmla="*/ 0 h 2689510"/>
              <a:gd name="connsiteX2" fmla="*/ 10515599 w 10515599"/>
              <a:gd name="connsiteY2" fmla="*/ 2689510 h 2689510"/>
              <a:gd name="connsiteX3" fmla="*/ 0 w 10515599"/>
              <a:gd name="connsiteY3" fmla="*/ 2689510 h 2689510"/>
            </a:gdLst>
            <a:ahLst/>
            <a:cxnLst>
              <a:cxn ang="0">
                <a:pos x="connsiteX0" y="connsiteY0"/>
              </a:cxn>
              <a:cxn ang="0">
                <a:pos x="connsiteX1" y="connsiteY1"/>
              </a:cxn>
              <a:cxn ang="0">
                <a:pos x="connsiteX2" y="connsiteY2"/>
              </a:cxn>
              <a:cxn ang="0">
                <a:pos x="connsiteX3" y="connsiteY3"/>
              </a:cxn>
            </a:cxnLst>
            <a:rect l="l" t="t" r="r" b="b"/>
            <a:pathLst>
              <a:path w="10515599" h="2689510">
                <a:moveTo>
                  <a:pt x="0" y="0"/>
                </a:moveTo>
                <a:lnTo>
                  <a:pt x="10515599" y="0"/>
                </a:lnTo>
                <a:lnTo>
                  <a:pt x="10515599" y="2689510"/>
                </a:lnTo>
                <a:lnTo>
                  <a:pt x="0" y="268951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74806993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4_Section Header">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27B20BDB-CF33-4F63-9D97-3E48104B943B}"/>
              </a:ext>
            </a:extLst>
          </p:cNvPr>
          <p:cNvSpPr>
            <a:spLocks noGrp="1"/>
          </p:cNvSpPr>
          <p:nvPr>
            <p:ph type="pic" sz="quarter" idx="17" hasCustomPrompt="1"/>
          </p:nvPr>
        </p:nvSpPr>
        <p:spPr>
          <a:xfrm>
            <a:off x="3552808" y="3768650"/>
            <a:ext cx="2194242" cy="2194242"/>
          </a:xfrm>
          <a:custGeom>
            <a:avLst/>
            <a:gdLst>
              <a:gd name="connsiteX0" fmla="*/ 1097121 w 2194242"/>
              <a:gd name="connsiteY0" fmla="*/ 0 h 2194242"/>
              <a:gd name="connsiteX1" fmla="*/ 2194242 w 2194242"/>
              <a:gd name="connsiteY1" fmla="*/ 1097121 h 2194242"/>
              <a:gd name="connsiteX2" fmla="*/ 1097121 w 2194242"/>
              <a:gd name="connsiteY2" fmla="*/ 2194242 h 2194242"/>
              <a:gd name="connsiteX3" fmla="*/ 0 w 2194242"/>
              <a:gd name="connsiteY3" fmla="*/ 1097121 h 2194242"/>
              <a:gd name="connsiteX4" fmla="*/ 1097121 w 2194242"/>
              <a:gd name="connsiteY4" fmla="*/ 0 h 2194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242" h="2194242">
                <a:moveTo>
                  <a:pt x="1097121" y="0"/>
                </a:moveTo>
                <a:cubicBezTo>
                  <a:pt x="1703044" y="0"/>
                  <a:pt x="2194242" y="491198"/>
                  <a:pt x="2194242" y="1097121"/>
                </a:cubicBezTo>
                <a:cubicBezTo>
                  <a:pt x="2194242" y="1703044"/>
                  <a:pt x="1703044" y="2194242"/>
                  <a:pt x="1097121" y="2194242"/>
                </a:cubicBezTo>
                <a:cubicBezTo>
                  <a:pt x="491198" y="2194242"/>
                  <a:pt x="0" y="1703044"/>
                  <a:pt x="0" y="1097121"/>
                </a:cubicBezTo>
                <a:cubicBezTo>
                  <a:pt x="0" y="491198"/>
                  <a:pt x="491198" y="0"/>
                  <a:pt x="109712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F796818B-F70D-4315-A003-F1E1CB5C39C0}"/>
              </a:ext>
            </a:extLst>
          </p:cNvPr>
          <p:cNvSpPr>
            <a:spLocks noGrp="1"/>
          </p:cNvSpPr>
          <p:nvPr>
            <p:ph type="pic" sz="quarter" idx="18" hasCustomPrompt="1"/>
          </p:nvPr>
        </p:nvSpPr>
        <p:spPr>
          <a:xfrm>
            <a:off x="6444952" y="3768650"/>
            <a:ext cx="2194242" cy="2194242"/>
          </a:xfrm>
          <a:custGeom>
            <a:avLst/>
            <a:gdLst>
              <a:gd name="connsiteX0" fmla="*/ 1097121 w 2194242"/>
              <a:gd name="connsiteY0" fmla="*/ 0 h 2194242"/>
              <a:gd name="connsiteX1" fmla="*/ 2194242 w 2194242"/>
              <a:gd name="connsiteY1" fmla="*/ 1097121 h 2194242"/>
              <a:gd name="connsiteX2" fmla="*/ 1097121 w 2194242"/>
              <a:gd name="connsiteY2" fmla="*/ 2194242 h 2194242"/>
              <a:gd name="connsiteX3" fmla="*/ 0 w 2194242"/>
              <a:gd name="connsiteY3" fmla="*/ 1097121 h 2194242"/>
              <a:gd name="connsiteX4" fmla="*/ 1097121 w 2194242"/>
              <a:gd name="connsiteY4" fmla="*/ 0 h 2194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242" h="2194242">
                <a:moveTo>
                  <a:pt x="1097121" y="0"/>
                </a:moveTo>
                <a:cubicBezTo>
                  <a:pt x="1703044" y="0"/>
                  <a:pt x="2194242" y="491198"/>
                  <a:pt x="2194242" y="1097121"/>
                </a:cubicBezTo>
                <a:cubicBezTo>
                  <a:pt x="2194242" y="1703044"/>
                  <a:pt x="1703044" y="2194242"/>
                  <a:pt x="1097121" y="2194242"/>
                </a:cubicBezTo>
                <a:cubicBezTo>
                  <a:pt x="491198" y="2194242"/>
                  <a:pt x="0" y="1703044"/>
                  <a:pt x="0" y="1097121"/>
                </a:cubicBezTo>
                <a:cubicBezTo>
                  <a:pt x="0" y="491198"/>
                  <a:pt x="491198" y="0"/>
                  <a:pt x="109712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Freeform: Shape 13">
            <a:extLst>
              <a:ext uri="{FF2B5EF4-FFF2-40B4-BE49-F238E27FC236}">
                <a16:creationId xmlns:a16="http://schemas.microsoft.com/office/drawing/2014/main" id="{3ED5AAA5-92D1-4F3A-8982-73B75377E4E4}"/>
              </a:ext>
            </a:extLst>
          </p:cNvPr>
          <p:cNvSpPr>
            <a:spLocks noGrp="1"/>
          </p:cNvSpPr>
          <p:nvPr>
            <p:ph type="pic" sz="quarter" idx="19" hasCustomPrompt="1"/>
          </p:nvPr>
        </p:nvSpPr>
        <p:spPr>
          <a:xfrm>
            <a:off x="9337095" y="3768650"/>
            <a:ext cx="2194242" cy="2194242"/>
          </a:xfrm>
          <a:custGeom>
            <a:avLst/>
            <a:gdLst>
              <a:gd name="connsiteX0" fmla="*/ 1097121 w 2194242"/>
              <a:gd name="connsiteY0" fmla="*/ 0 h 2194242"/>
              <a:gd name="connsiteX1" fmla="*/ 2194242 w 2194242"/>
              <a:gd name="connsiteY1" fmla="*/ 1097121 h 2194242"/>
              <a:gd name="connsiteX2" fmla="*/ 1097121 w 2194242"/>
              <a:gd name="connsiteY2" fmla="*/ 2194242 h 2194242"/>
              <a:gd name="connsiteX3" fmla="*/ 0 w 2194242"/>
              <a:gd name="connsiteY3" fmla="*/ 1097121 h 2194242"/>
              <a:gd name="connsiteX4" fmla="*/ 1097121 w 2194242"/>
              <a:gd name="connsiteY4" fmla="*/ 0 h 2194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242" h="2194242">
                <a:moveTo>
                  <a:pt x="1097121" y="0"/>
                </a:moveTo>
                <a:cubicBezTo>
                  <a:pt x="1703044" y="0"/>
                  <a:pt x="2194242" y="491198"/>
                  <a:pt x="2194242" y="1097121"/>
                </a:cubicBezTo>
                <a:cubicBezTo>
                  <a:pt x="2194242" y="1703044"/>
                  <a:pt x="1703044" y="2194242"/>
                  <a:pt x="1097121" y="2194242"/>
                </a:cubicBezTo>
                <a:cubicBezTo>
                  <a:pt x="491198" y="2194242"/>
                  <a:pt x="0" y="1703044"/>
                  <a:pt x="0" y="1097121"/>
                </a:cubicBezTo>
                <a:cubicBezTo>
                  <a:pt x="0" y="491198"/>
                  <a:pt x="491198" y="0"/>
                  <a:pt x="109712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Freeform: Shape 10">
            <a:extLst>
              <a:ext uri="{FF2B5EF4-FFF2-40B4-BE49-F238E27FC236}">
                <a16:creationId xmlns:a16="http://schemas.microsoft.com/office/drawing/2014/main" id="{04CC05AD-71E3-4A13-867A-301EB0225418}"/>
              </a:ext>
            </a:extLst>
          </p:cNvPr>
          <p:cNvSpPr>
            <a:spLocks noGrp="1"/>
          </p:cNvSpPr>
          <p:nvPr>
            <p:ph type="pic" sz="quarter" idx="16" hasCustomPrompt="1"/>
          </p:nvPr>
        </p:nvSpPr>
        <p:spPr>
          <a:xfrm>
            <a:off x="660664" y="3768650"/>
            <a:ext cx="2194242" cy="2194242"/>
          </a:xfrm>
          <a:custGeom>
            <a:avLst/>
            <a:gdLst>
              <a:gd name="connsiteX0" fmla="*/ 1097121 w 2194242"/>
              <a:gd name="connsiteY0" fmla="*/ 0 h 2194242"/>
              <a:gd name="connsiteX1" fmla="*/ 2194242 w 2194242"/>
              <a:gd name="connsiteY1" fmla="*/ 1097121 h 2194242"/>
              <a:gd name="connsiteX2" fmla="*/ 1097121 w 2194242"/>
              <a:gd name="connsiteY2" fmla="*/ 2194242 h 2194242"/>
              <a:gd name="connsiteX3" fmla="*/ 0 w 2194242"/>
              <a:gd name="connsiteY3" fmla="*/ 1097121 h 2194242"/>
              <a:gd name="connsiteX4" fmla="*/ 1097121 w 2194242"/>
              <a:gd name="connsiteY4" fmla="*/ 0 h 2194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242" h="2194242">
                <a:moveTo>
                  <a:pt x="1097121" y="0"/>
                </a:moveTo>
                <a:cubicBezTo>
                  <a:pt x="1703044" y="0"/>
                  <a:pt x="2194242" y="491198"/>
                  <a:pt x="2194242" y="1097121"/>
                </a:cubicBezTo>
                <a:cubicBezTo>
                  <a:pt x="2194242" y="1703044"/>
                  <a:pt x="1703044" y="2194242"/>
                  <a:pt x="1097121" y="2194242"/>
                </a:cubicBezTo>
                <a:cubicBezTo>
                  <a:pt x="491198" y="2194242"/>
                  <a:pt x="0" y="1703044"/>
                  <a:pt x="0" y="1097121"/>
                </a:cubicBezTo>
                <a:cubicBezTo>
                  <a:pt x="0" y="491198"/>
                  <a:pt x="491198" y="0"/>
                  <a:pt x="109712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105351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277024"/>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0" name="Picture Placeholder 8">
            <a:extLst>
              <a:ext uri="{FF2B5EF4-FFF2-40B4-BE49-F238E27FC236}">
                <a16:creationId xmlns:a16="http://schemas.microsoft.com/office/drawing/2014/main" id="{C9A9BD7A-DA60-4AF5-A73F-5B0C95BBBEC7}"/>
              </a:ext>
            </a:extLst>
          </p:cNvPr>
          <p:cNvSpPr>
            <a:spLocks noGrp="1"/>
          </p:cNvSpPr>
          <p:nvPr>
            <p:ph type="pic" sz="quarter" idx="14" hasCustomPrompt="1"/>
          </p:nvPr>
        </p:nvSpPr>
        <p:spPr>
          <a:xfrm>
            <a:off x="838201" y="1654629"/>
            <a:ext cx="10515600" cy="1944915"/>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69695165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5_Section Header">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696109B-3E26-4488-B1BE-7CDDED5E9BE8}"/>
              </a:ext>
            </a:extLst>
          </p:cNvPr>
          <p:cNvSpPr>
            <a:spLocks noGrp="1"/>
          </p:cNvSpPr>
          <p:nvPr>
            <p:ph type="pic" sz="quarter" idx="18" hasCustomPrompt="1"/>
          </p:nvPr>
        </p:nvSpPr>
        <p:spPr>
          <a:xfrm>
            <a:off x="8467668" y="2274964"/>
            <a:ext cx="1545922" cy="1545922"/>
          </a:xfrm>
          <a:custGeom>
            <a:avLst/>
            <a:gdLst>
              <a:gd name="connsiteX0" fmla="*/ 772961 w 1545922"/>
              <a:gd name="connsiteY0" fmla="*/ 0 h 1545922"/>
              <a:gd name="connsiteX1" fmla="*/ 1545922 w 1545922"/>
              <a:gd name="connsiteY1" fmla="*/ 772961 h 1545922"/>
              <a:gd name="connsiteX2" fmla="*/ 772961 w 1545922"/>
              <a:gd name="connsiteY2" fmla="*/ 1545922 h 1545922"/>
              <a:gd name="connsiteX3" fmla="*/ 0 w 1545922"/>
              <a:gd name="connsiteY3" fmla="*/ 772961 h 1545922"/>
              <a:gd name="connsiteX4" fmla="*/ 772961 w 1545922"/>
              <a:gd name="connsiteY4" fmla="*/ 0 h 1545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5922" h="1545922">
                <a:moveTo>
                  <a:pt x="772961" y="0"/>
                </a:moveTo>
                <a:cubicBezTo>
                  <a:pt x="1199856" y="0"/>
                  <a:pt x="1545922" y="346066"/>
                  <a:pt x="1545922" y="772961"/>
                </a:cubicBezTo>
                <a:cubicBezTo>
                  <a:pt x="1545922" y="1199856"/>
                  <a:pt x="1199856" y="1545922"/>
                  <a:pt x="772961" y="1545922"/>
                </a:cubicBezTo>
                <a:cubicBezTo>
                  <a:pt x="346066" y="1545922"/>
                  <a:pt x="0" y="1199856"/>
                  <a:pt x="0" y="772961"/>
                </a:cubicBezTo>
                <a:cubicBezTo>
                  <a:pt x="0" y="346066"/>
                  <a:pt x="346066" y="0"/>
                  <a:pt x="77296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6C952A87-4758-40B0-AD6C-8B74E44745E6}"/>
              </a:ext>
            </a:extLst>
          </p:cNvPr>
          <p:cNvSpPr>
            <a:spLocks noGrp="1"/>
          </p:cNvSpPr>
          <p:nvPr>
            <p:ph type="pic" sz="quarter" idx="17" hasCustomPrompt="1"/>
          </p:nvPr>
        </p:nvSpPr>
        <p:spPr>
          <a:xfrm>
            <a:off x="4737711" y="2274964"/>
            <a:ext cx="1545922" cy="1545922"/>
          </a:xfrm>
          <a:custGeom>
            <a:avLst/>
            <a:gdLst>
              <a:gd name="connsiteX0" fmla="*/ 772961 w 1545922"/>
              <a:gd name="connsiteY0" fmla="*/ 0 h 1545922"/>
              <a:gd name="connsiteX1" fmla="*/ 1545922 w 1545922"/>
              <a:gd name="connsiteY1" fmla="*/ 772961 h 1545922"/>
              <a:gd name="connsiteX2" fmla="*/ 772961 w 1545922"/>
              <a:gd name="connsiteY2" fmla="*/ 1545922 h 1545922"/>
              <a:gd name="connsiteX3" fmla="*/ 0 w 1545922"/>
              <a:gd name="connsiteY3" fmla="*/ 772961 h 1545922"/>
              <a:gd name="connsiteX4" fmla="*/ 772961 w 1545922"/>
              <a:gd name="connsiteY4" fmla="*/ 0 h 1545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5922" h="1545922">
                <a:moveTo>
                  <a:pt x="772961" y="0"/>
                </a:moveTo>
                <a:cubicBezTo>
                  <a:pt x="1199856" y="0"/>
                  <a:pt x="1545922" y="346066"/>
                  <a:pt x="1545922" y="772961"/>
                </a:cubicBezTo>
                <a:cubicBezTo>
                  <a:pt x="1545922" y="1199856"/>
                  <a:pt x="1199856" y="1545922"/>
                  <a:pt x="772961" y="1545922"/>
                </a:cubicBezTo>
                <a:cubicBezTo>
                  <a:pt x="346066" y="1545922"/>
                  <a:pt x="0" y="1199856"/>
                  <a:pt x="0" y="772961"/>
                </a:cubicBezTo>
                <a:cubicBezTo>
                  <a:pt x="0" y="346066"/>
                  <a:pt x="346066" y="0"/>
                  <a:pt x="77296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Freeform: Shape 8">
            <a:extLst>
              <a:ext uri="{FF2B5EF4-FFF2-40B4-BE49-F238E27FC236}">
                <a16:creationId xmlns:a16="http://schemas.microsoft.com/office/drawing/2014/main" id="{BBE5F23E-1CE0-4107-AEFC-C4E5FFEC62A0}"/>
              </a:ext>
            </a:extLst>
          </p:cNvPr>
          <p:cNvSpPr>
            <a:spLocks noGrp="1"/>
          </p:cNvSpPr>
          <p:nvPr>
            <p:ph type="pic" sz="quarter" idx="16" hasCustomPrompt="1"/>
          </p:nvPr>
        </p:nvSpPr>
        <p:spPr>
          <a:xfrm>
            <a:off x="954027" y="2274964"/>
            <a:ext cx="1545922" cy="1545922"/>
          </a:xfrm>
          <a:custGeom>
            <a:avLst/>
            <a:gdLst>
              <a:gd name="connsiteX0" fmla="*/ 772961 w 1545922"/>
              <a:gd name="connsiteY0" fmla="*/ 0 h 1545922"/>
              <a:gd name="connsiteX1" fmla="*/ 1545922 w 1545922"/>
              <a:gd name="connsiteY1" fmla="*/ 772961 h 1545922"/>
              <a:gd name="connsiteX2" fmla="*/ 772961 w 1545922"/>
              <a:gd name="connsiteY2" fmla="*/ 1545922 h 1545922"/>
              <a:gd name="connsiteX3" fmla="*/ 0 w 1545922"/>
              <a:gd name="connsiteY3" fmla="*/ 772961 h 1545922"/>
              <a:gd name="connsiteX4" fmla="*/ 772961 w 1545922"/>
              <a:gd name="connsiteY4" fmla="*/ 0 h 1545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5922" h="1545922">
                <a:moveTo>
                  <a:pt x="772961" y="0"/>
                </a:moveTo>
                <a:cubicBezTo>
                  <a:pt x="1199856" y="0"/>
                  <a:pt x="1545922" y="346066"/>
                  <a:pt x="1545922" y="772961"/>
                </a:cubicBezTo>
                <a:cubicBezTo>
                  <a:pt x="1545922" y="1199856"/>
                  <a:pt x="1199856" y="1545922"/>
                  <a:pt x="772961" y="1545922"/>
                </a:cubicBezTo>
                <a:cubicBezTo>
                  <a:pt x="346066" y="1545922"/>
                  <a:pt x="0" y="1199856"/>
                  <a:pt x="0" y="772961"/>
                </a:cubicBezTo>
                <a:cubicBezTo>
                  <a:pt x="0" y="346066"/>
                  <a:pt x="346066" y="0"/>
                  <a:pt x="77296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43701118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56_Section Header">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5361E79A-A869-45B0-869A-A9892C57620F}"/>
              </a:ext>
            </a:extLst>
          </p:cNvPr>
          <p:cNvSpPr>
            <a:spLocks noGrp="1"/>
          </p:cNvSpPr>
          <p:nvPr>
            <p:ph type="pic" sz="quarter" idx="16" hasCustomPrompt="1"/>
          </p:nvPr>
        </p:nvSpPr>
        <p:spPr>
          <a:xfrm>
            <a:off x="1353157" y="2133600"/>
            <a:ext cx="1973942" cy="1973942"/>
          </a:xfrm>
          <a:custGeom>
            <a:avLst/>
            <a:gdLst>
              <a:gd name="connsiteX0" fmla="*/ 986971 w 1973942"/>
              <a:gd name="connsiteY0" fmla="*/ 0 h 1973942"/>
              <a:gd name="connsiteX1" fmla="*/ 1973942 w 1973942"/>
              <a:gd name="connsiteY1" fmla="*/ 986971 h 1973942"/>
              <a:gd name="connsiteX2" fmla="*/ 986971 w 1973942"/>
              <a:gd name="connsiteY2" fmla="*/ 1973942 h 1973942"/>
              <a:gd name="connsiteX3" fmla="*/ 0 w 1973942"/>
              <a:gd name="connsiteY3" fmla="*/ 986971 h 1973942"/>
              <a:gd name="connsiteX4" fmla="*/ 986971 w 1973942"/>
              <a:gd name="connsiteY4" fmla="*/ 0 h 197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2" h="1973942">
                <a:moveTo>
                  <a:pt x="986971" y="0"/>
                </a:moveTo>
                <a:cubicBezTo>
                  <a:pt x="1532060" y="0"/>
                  <a:pt x="1973942" y="441882"/>
                  <a:pt x="1973942" y="986971"/>
                </a:cubicBezTo>
                <a:cubicBezTo>
                  <a:pt x="1973942" y="1532060"/>
                  <a:pt x="1532060" y="1973942"/>
                  <a:pt x="986971" y="1973942"/>
                </a:cubicBezTo>
                <a:cubicBezTo>
                  <a:pt x="441882" y="1973942"/>
                  <a:pt x="0" y="1532060"/>
                  <a:pt x="0" y="986971"/>
                </a:cubicBezTo>
                <a:cubicBezTo>
                  <a:pt x="0" y="441882"/>
                  <a:pt x="441882" y="0"/>
                  <a:pt x="98697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Freeform: Shape 11">
            <a:extLst>
              <a:ext uri="{FF2B5EF4-FFF2-40B4-BE49-F238E27FC236}">
                <a16:creationId xmlns:a16="http://schemas.microsoft.com/office/drawing/2014/main" id="{F8B3C77B-2E06-4923-AE77-CEEC7ED2D424}"/>
              </a:ext>
            </a:extLst>
          </p:cNvPr>
          <p:cNvSpPr>
            <a:spLocks noGrp="1"/>
          </p:cNvSpPr>
          <p:nvPr>
            <p:ph type="pic" sz="quarter" idx="17" hasCustomPrompt="1"/>
          </p:nvPr>
        </p:nvSpPr>
        <p:spPr>
          <a:xfrm>
            <a:off x="3857072" y="2133600"/>
            <a:ext cx="1973942" cy="1973942"/>
          </a:xfrm>
          <a:custGeom>
            <a:avLst/>
            <a:gdLst>
              <a:gd name="connsiteX0" fmla="*/ 986971 w 1973942"/>
              <a:gd name="connsiteY0" fmla="*/ 0 h 1973942"/>
              <a:gd name="connsiteX1" fmla="*/ 1973942 w 1973942"/>
              <a:gd name="connsiteY1" fmla="*/ 986971 h 1973942"/>
              <a:gd name="connsiteX2" fmla="*/ 986971 w 1973942"/>
              <a:gd name="connsiteY2" fmla="*/ 1973942 h 1973942"/>
              <a:gd name="connsiteX3" fmla="*/ 0 w 1973942"/>
              <a:gd name="connsiteY3" fmla="*/ 986971 h 1973942"/>
              <a:gd name="connsiteX4" fmla="*/ 986971 w 1973942"/>
              <a:gd name="connsiteY4" fmla="*/ 0 h 197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2" h="1973942">
                <a:moveTo>
                  <a:pt x="986971" y="0"/>
                </a:moveTo>
                <a:cubicBezTo>
                  <a:pt x="1532060" y="0"/>
                  <a:pt x="1973942" y="441882"/>
                  <a:pt x="1973942" y="986971"/>
                </a:cubicBezTo>
                <a:cubicBezTo>
                  <a:pt x="1973942" y="1532060"/>
                  <a:pt x="1532060" y="1973942"/>
                  <a:pt x="986971" y="1973942"/>
                </a:cubicBezTo>
                <a:cubicBezTo>
                  <a:pt x="441882" y="1973942"/>
                  <a:pt x="0" y="1532060"/>
                  <a:pt x="0" y="986971"/>
                </a:cubicBezTo>
                <a:cubicBezTo>
                  <a:pt x="0" y="441882"/>
                  <a:pt x="441882" y="0"/>
                  <a:pt x="98697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13BBD9E8-DD6D-46BD-A954-977BD8B0D289}"/>
              </a:ext>
            </a:extLst>
          </p:cNvPr>
          <p:cNvSpPr>
            <a:spLocks noGrp="1"/>
          </p:cNvSpPr>
          <p:nvPr>
            <p:ph type="pic" sz="quarter" idx="18" hasCustomPrompt="1"/>
          </p:nvPr>
        </p:nvSpPr>
        <p:spPr>
          <a:xfrm>
            <a:off x="6360987" y="2133600"/>
            <a:ext cx="1973942" cy="1973942"/>
          </a:xfrm>
          <a:custGeom>
            <a:avLst/>
            <a:gdLst>
              <a:gd name="connsiteX0" fmla="*/ 986971 w 1973942"/>
              <a:gd name="connsiteY0" fmla="*/ 0 h 1973942"/>
              <a:gd name="connsiteX1" fmla="*/ 1973942 w 1973942"/>
              <a:gd name="connsiteY1" fmla="*/ 986971 h 1973942"/>
              <a:gd name="connsiteX2" fmla="*/ 986971 w 1973942"/>
              <a:gd name="connsiteY2" fmla="*/ 1973942 h 1973942"/>
              <a:gd name="connsiteX3" fmla="*/ 0 w 1973942"/>
              <a:gd name="connsiteY3" fmla="*/ 986971 h 1973942"/>
              <a:gd name="connsiteX4" fmla="*/ 986971 w 1973942"/>
              <a:gd name="connsiteY4" fmla="*/ 0 h 197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2" h="1973942">
                <a:moveTo>
                  <a:pt x="986971" y="0"/>
                </a:moveTo>
                <a:cubicBezTo>
                  <a:pt x="1532060" y="0"/>
                  <a:pt x="1973942" y="441882"/>
                  <a:pt x="1973942" y="986971"/>
                </a:cubicBezTo>
                <a:cubicBezTo>
                  <a:pt x="1973942" y="1532060"/>
                  <a:pt x="1532060" y="1973942"/>
                  <a:pt x="986971" y="1973942"/>
                </a:cubicBezTo>
                <a:cubicBezTo>
                  <a:pt x="441882" y="1973942"/>
                  <a:pt x="0" y="1532060"/>
                  <a:pt x="0" y="986971"/>
                </a:cubicBezTo>
                <a:cubicBezTo>
                  <a:pt x="0" y="441882"/>
                  <a:pt x="441882" y="0"/>
                  <a:pt x="98697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Freeform: Shape 13">
            <a:extLst>
              <a:ext uri="{FF2B5EF4-FFF2-40B4-BE49-F238E27FC236}">
                <a16:creationId xmlns:a16="http://schemas.microsoft.com/office/drawing/2014/main" id="{4527AE71-0917-4536-8F60-44726E0EFCCB}"/>
              </a:ext>
            </a:extLst>
          </p:cNvPr>
          <p:cNvSpPr>
            <a:spLocks noGrp="1"/>
          </p:cNvSpPr>
          <p:nvPr>
            <p:ph type="pic" sz="quarter" idx="19" hasCustomPrompt="1"/>
          </p:nvPr>
        </p:nvSpPr>
        <p:spPr>
          <a:xfrm>
            <a:off x="8864901" y="2133600"/>
            <a:ext cx="1973942" cy="1973942"/>
          </a:xfrm>
          <a:custGeom>
            <a:avLst/>
            <a:gdLst>
              <a:gd name="connsiteX0" fmla="*/ 986971 w 1973942"/>
              <a:gd name="connsiteY0" fmla="*/ 0 h 1973942"/>
              <a:gd name="connsiteX1" fmla="*/ 1973942 w 1973942"/>
              <a:gd name="connsiteY1" fmla="*/ 986971 h 1973942"/>
              <a:gd name="connsiteX2" fmla="*/ 986971 w 1973942"/>
              <a:gd name="connsiteY2" fmla="*/ 1973942 h 1973942"/>
              <a:gd name="connsiteX3" fmla="*/ 0 w 1973942"/>
              <a:gd name="connsiteY3" fmla="*/ 986971 h 1973942"/>
              <a:gd name="connsiteX4" fmla="*/ 986971 w 1973942"/>
              <a:gd name="connsiteY4" fmla="*/ 0 h 197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2" h="1973942">
                <a:moveTo>
                  <a:pt x="986971" y="0"/>
                </a:moveTo>
                <a:cubicBezTo>
                  <a:pt x="1532060" y="0"/>
                  <a:pt x="1973942" y="441882"/>
                  <a:pt x="1973942" y="986971"/>
                </a:cubicBezTo>
                <a:cubicBezTo>
                  <a:pt x="1973942" y="1532060"/>
                  <a:pt x="1532060" y="1973942"/>
                  <a:pt x="986971" y="1973942"/>
                </a:cubicBezTo>
                <a:cubicBezTo>
                  <a:pt x="441882" y="1973942"/>
                  <a:pt x="0" y="1532060"/>
                  <a:pt x="0" y="986971"/>
                </a:cubicBezTo>
                <a:cubicBezTo>
                  <a:pt x="0" y="441882"/>
                  <a:pt x="441882" y="0"/>
                  <a:pt x="98697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89730495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7_Section Header">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6FA9A93-BD14-461A-8834-DF133D13652C}"/>
              </a:ext>
            </a:extLst>
          </p:cNvPr>
          <p:cNvSpPr>
            <a:spLocks noGrp="1"/>
          </p:cNvSpPr>
          <p:nvPr>
            <p:ph type="pic" sz="quarter" idx="17" hasCustomPrompt="1"/>
          </p:nvPr>
        </p:nvSpPr>
        <p:spPr>
          <a:xfrm>
            <a:off x="3903941" y="2418590"/>
            <a:ext cx="1880204" cy="1596572"/>
          </a:xfrm>
          <a:custGeom>
            <a:avLst/>
            <a:gdLst>
              <a:gd name="connsiteX0" fmla="*/ 0 w 1880204"/>
              <a:gd name="connsiteY0" fmla="*/ 0 h 1596572"/>
              <a:gd name="connsiteX1" fmla="*/ 1880204 w 1880204"/>
              <a:gd name="connsiteY1" fmla="*/ 0 h 1596572"/>
              <a:gd name="connsiteX2" fmla="*/ 1880204 w 1880204"/>
              <a:gd name="connsiteY2" fmla="*/ 1596572 h 1596572"/>
              <a:gd name="connsiteX3" fmla="*/ 0 w 1880204"/>
              <a:gd name="connsiteY3" fmla="*/ 1596572 h 1596572"/>
            </a:gdLst>
            <a:ahLst/>
            <a:cxnLst>
              <a:cxn ang="0">
                <a:pos x="connsiteX0" y="connsiteY0"/>
              </a:cxn>
              <a:cxn ang="0">
                <a:pos x="connsiteX1" y="connsiteY1"/>
              </a:cxn>
              <a:cxn ang="0">
                <a:pos x="connsiteX2" y="connsiteY2"/>
              </a:cxn>
              <a:cxn ang="0">
                <a:pos x="connsiteX3" y="connsiteY3"/>
              </a:cxn>
            </a:cxnLst>
            <a:rect l="l" t="t" r="r" b="b"/>
            <a:pathLst>
              <a:path w="1880204" h="1596572">
                <a:moveTo>
                  <a:pt x="0" y="0"/>
                </a:moveTo>
                <a:lnTo>
                  <a:pt x="1880204" y="0"/>
                </a:lnTo>
                <a:lnTo>
                  <a:pt x="1880204" y="1596572"/>
                </a:lnTo>
                <a:lnTo>
                  <a:pt x="0" y="159657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F859AA73-38F3-4BD9-B78B-DC5C046CA74A}"/>
              </a:ext>
            </a:extLst>
          </p:cNvPr>
          <p:cNvSpPr>
            <a:spLocks noGrp="1"/>
          </p:cNvSpPr>
          <p:nvPr>
            <p:ph type="pic" sz="quarter" idx="18" hasCustomPrompt="1"/>
          </p:nvPr>
        </p:nvSpPr>
        <p:spPr>
          <a:xfrm>
            <a:off x="6407856" y="2418590"/>
            <a:ext cx="1880204" cy="1596572"/>
          </a:xfrm>
          <a:custGeom>
            <a:avLst/>
            <a:gdLst>
              <a:gd name="connsiteX0" fmla="*/ 0 w 1880204"/>
              <a:gd name="connsiteY0" fmla="*/ 0 h 1596572"/>
              <a:gd name="connsiteX1" fmla="*/ 1880204 w 1880204"/>
              <a:gd name="connsiteY1" fmla="*/ 0 h 1596572"/>
              <a:gd name="connsiteX2" fmla="*/ 1880204 w 1880204"/>
              <a:gd name="connsiteY2" fmla="*/ 1596572 h 1596572"/>
              <a:gd name="connsiteX3" fmla="*/ 0 w 1880204"/>
              <a:gd name="connsiteY3" fmla="*/ 1596572 h 1596572"/>
            </a:gdLst>
            <a:ahLst/>
            <a:cxnLst>
              <a:cxn ang="0">
                <a:pos x="connsiteX0" y="connsiteY0"/>
              </a:cxn>
              <a:cxn ang="0">
                <a:pos x="connsiteX1" y="connsiteY1"/>
              </a:cxn>
              <a:cxn ang="0">
                <a:pos x="connsiteX2" y="connsiteY2"/>
              </a:cxn>
              <a:cxn ang="0">
                <a:pos x="connsiteX3" y="connsiteY3"/>
              </a:cxn>
            </a:cxnLst>
            <a:rect l="l" t="t" r="r" b="b"/>
            <a:pathLst>
              <a:path w="1880204" h="1596572">
                <a:moveTo>
                  <a:pt x="0" y="0"/>
                </a:moveTo>
                <a:lnTo>
                  <a:pt x="1880204" y="0"/>
                </a:lnTo>
                <a:lnTo>
                  <a:pt x="1880204" y="1596572"/>
                </a:lnTo>
                <a:lnTo>
                  <a:pt x="0" y="159657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Freeform: Shape 13">
            <a:extLst>
              <a:ext uri="{FF2B5EF4-FFF2-40B4-BE49-F238E27FC236}">
                <a16:creationId xmlns:a16="http://schemas.microsoft.com/office/drawing/2014/main" id="{A2501912-9B90-483C-95F2-1DC3F4ECE7D8}"/>
              </a:ext>
            </a:extLst>
          </p:cNvPr>
          <p:cNvSpPr>
            <a:spLocks noGrp="1"/>
          </p:cNvSpPr>
          <p:nvPr>
            <p:ph type="pic" sz="quarter" idx="19" hasCustomPrompt="1"/>
          </p:nvPr>
        </p:nvSpPr>
        <p:spPr>
          <a:xfrm>
            <a:off x="8911771" y="2418590"/>
            <a:ext cx="1880204" cy="1596572"/>
          </a:xfrm>
          <a:custGeom>
            <a:avLst/>
            <a:gdLst>
              <a:gd name="connsiteX0" fmla="*/ 0 w 1880204"/>
              <a:gd name="connsiteY0" fmla="*/ 0 h 1596572"/>
              <a:gd name="connsiteX1" fmla="*/ 1880204 w 1880204"/>
              <a:gd name="connsiteY1" fmla="*/ 0 h 1596572"/>
              <a:gd name="connsiteX2" fmla="*/ 1880204 w 1880204"/>
              <a:gd name="connsiteY2" fmla="*/ 1596572 h 1596572"/>
              <a:gd name="connsiteX3" fmla="*/ 0 w 1880204"/>
              <a:gd name="connsiteY3" fmla="*/ 1596572 h 1596572"/>
            </a:gdLst>
            <a:ahLst/>
            <a:cxnLst>
              <a:cxn ang="0">
                <a:pos x="connsiteX0" y="connsiteY0"/>
              </a:cxn>
              <a:cxn ang="0">
                <a:pos x="connsiteX1" y="connsiteY1"/>
              </a:cxn>
              <a:cxn ang="0">
                <a:pos x="connsiteX2" y="connsiteY2"/>
              </a:cxn>
              <a:cxn ang="0">
                <a:pos x="connsiteX3" y="connsiteY3"/>
              </a:cxn>
            </a:cxnLst>
            <a:rect l="l" t="t" r="r" b="b"/>
            <a:pathLst>
              <a:path w="1880204" h="1596572">
                <a:moveTo>
                  <a:pt x="0" y="0"/>
                </a:moveTo>
                <a:lnTo>
                  <a:pt x="1880204" y="0"/>
                </a:lnTo>
                <a:lnTo>
                  <a:pt x="1880204" y="1596572"/>
                </a:lnTo>
                <a:lnTo>
                  <a:pt x="0" y="159657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Freeform: Shape 10">
            <a:extLst>
              <a:ext uri="{FF2B5EF4-FFF2-40B4-BE49-F238E27FC236}">
                <a16:creationId xmlns:a16="http://schemas.microsoft.com/office/drawing/2014/main" id="{C16B67DC-6DB1-471F-B643-C2DA854B520B}"/>
              </a:ext>
            </a:extLst>
          </p:cNvPr>
          <p:cNvSpPr>
            <a:spLocks noGrp="1"/>
          </p:cNvSpPr>
          <p:nvPr>
            <p:ph type="pic" sz="quarter" idx="16" hasCustomPrompt="1"/>
          </p:nvPr>
        </p:nvSpPr>
        <p:spPr>
          <a:xfrm>
            <a:off x="1400026" y="2418590"/>
            <a:ext cx="1880204" cy="1596572"/>
          </a:xfrm>
          <a:custGeom>
            <a:avLst/>
            <a:gdLst>
              <a:gd name="connsiteX0" fmla="*/ 0 w 1880204"/>
              <a:gd name="connsiteY0" fmla="*/ 0 h 1596572"/>
              <a:gd name="connsiteX1" fmla="*/ 1880204 w 1880204"/>
              <a:gd name="connsiteY1" fmla="*/ 0 h 1596572"/>
              <a:gd name="connsiteX2" fmla="*/ 1880204 w 1880204"/>
              <a:gd name="connsiteY2" fmla="*/ 1596572 h 1596572"/>
              <a:gd name="connsiteX3" fmla="*/ 0 w 1880204"/>
              <a:gd name="connsiteY3" fmla="*/ 1596572 h 1596572"/>
            </a:gdLst>
            <a:ahLst/>
            <a:cxnLst>
              <a:cxn ang="0">
                <a:pos x="connsiteX0" y="connsiteY0"/>
              </a:cxn>
              <a:cxn ang="0">
                <a:pos x="connsiteX1" y="connsiteY1"/>
              </a:cxn>
              <a:cxn ang="0">
                <a:pos x="connsiteX2" y="connsiteY2"/>
              </a:cxn>
              <a:cxn ang="0">
                <a:pos x="connsiteX3" y="connsiteY3"/>
              </a:cxn>
            </a:cxnLst>
            <a:rect l="l" t="t" r="r" b="b"/>
            <a:pathLst>
              <a:path w="1880204" h="1596572">
                <a:moveTo>
                  <a:pt x="0" y="0"/>
                </a:moveTo>
                <a:lnTo>
                  <a:pt x="1880204" y="0"/>
                </a:lnTo>
                <a:lnTo>
                  <a:pt x="1880204" y="1596572"/>
                </a:lnTo>
                <a:lnTo>
                  <a:pt x="0" y="1596572"/>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1590403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8_Section Header">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B0484DC-3D6A-4DF0-B8DC-26DACA4BB8DB}"/>
              </a:ext>
            </a:extLst>
          </p:cNvPr>
          <p:cNvSpPr>
            <a:spLocks noGrp="1"/>
          </p:cNvSpPr>
          <p:nvPr>
            <p:ph type="pic" sz="quarter" idx="17" hasCustomPrompt="1"/>
          </p:nvPr>
        </p:nvSpPr>
        <p:spPr>
          <a:xfrm>
            <a:off x="4419501" y="4212054"/>
            <a:ext cx="3351333" cy="1780101"/>
          </a:xfrm>
          <a:custGeom>
            <a:avLst/>
            <a:gdLst>
              <a:gd name="connsiteX0" fmla="*/ 0 w 3351333"/>
              <a:gd name="connsiteY0" fmla="*/ 0 h 1780101"/>
              <a:gd name="connsiteX1" fmla="*/ 3351333 w 3351333"/>
              <a:gd name="connsiteY1" fmla="*/ 0 h 1780101"/>
              <a:gd name="connsiteX2" fmla="*/ 3351333 w 3351333"/>
              <a:gd name="connsiteY2" fmla="*/ 1780101 h 1780101"/>
              <a:gd name="connsiteX3" fmla="*/ 0 w 3351333"/>
              <a:gd name="connsiteY3" fmla="*/ 1780101 h 1780101"/>
            </a:gdLst>
            <a:ahLst/>
            <a:cxnLst>
              <a:cxn ang="0">
                <a:pos x="connsiteX0" y="connsiteY0"/>
              </a:cxn>
              <a:cxn ang="0">
                <a:pos x="connsiteX1" y="connsiteY1"/>
              </a:cxn>
              <a:cxn ang="0">
                <a:pos x="connsiteX2" y="connsiteY2"/>
              </a:cxn>
              <a:cxn ang="0">
                <a:pos x="connsiteX3" y="connsiteY3"/>
              </a:cxn>
            </a:cxnLst>
            <a:rect l="l" t="t" r="r" b="b"/>
            <a:pathLst>
              <a:path w="3351333" h="1780101">
                <a:moveTo>
                  <a:pt x="0" y="0"/>
                </a:moveTo>
                <a:lnTo>
                  <a:pt x="3351333" y="0"/>
                </a:lnTo>
                <a:lnTo>
                  <a:pt x="3351333" y="1780101"/>
                </a:lnTo>
                <a:lnTo>
                  <a:pt x="0" y="178010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Freeform: Shape 14">
            <a:extLst>
              <a:ext uri="{FF2B5EF4-FFF2-40B4-BE49-F238E27FC236}">
                <a16:creationId xmlns:a16="http://schemas.microsoft.com/office/drawing/2014/main" id="{7A2FF11E-170F-4B44-8077-A43F7350B487}"/>
              </a:ext>
            </a:extLst>
          </p:cNvPr>
          <p:cNvSpPr>
            <a:spLocks noGrp="1"/>
          </p:cNvSpPr>
          <p:nvPr>
            <p:ph type="pic" sz="quarter" idx="18" hasCustomPrompt="1"/>
          </p:nvPr>
        </p:nvSpPr>
        <p:spPr>
          <a:xfrm>
            <a:off x="8001629" y="4212055"/>
            <a:ext cx="3351333" cy="1780101"/>
          </a:xfrm>
          <a:custGeom>
            <a:avLst/>
            <a:gdLst>
              <a:gd name="connsiteX0" fmla="*/ 0 w 3351333"/>
              <a:gd name="connsiteY0" fmla="*/ 0 h 1780101"/>
              <a:gd name="connsiteX1" fmla="*/ 3351333 w 3351333"/>
              <a:gd name="connsiteY1" fmla="*/ 0 h 1780101"/>
              <a:gd name="connsiteX2" fmla="*/ 3351333 w 3351333"/>
              <a:gd name="connsiteY2" fmla="*/ 1780101 h 1780101"/>
              <a:gd name="connsiteX3" fmla="*/ 0 w 3351333"/>
              <a:gd name="connsiteY3" fmla="*/ 1780101 h 1780101"/>
            </a:gdLst>
            <a:ahLst/>
            <a:cxnLst>
              <a:cxn ang="0">
                <a:pos x="connsiteX0" y="connsiteY0"/>
              </a:cxn>
              <a:cxn ang="0">
                <a:pos x="connsiteX1" y="connsiteY1"/>
              </a:cxn>
              <a:cxn ang="0">
                <a:pos x="connsiteX2" y="connsiteY2"/>
              </a:cxn>
              <a:cxn ang="0">
                <a:pos x="connsiteX3" y="connsiteY3"/>
              </a:cxn>
            </a:cxnLst>
            <a:rect l="l" t="t" r="r" b="b"/>
            <a:pathLst>
              <a:path w="3351333" h="1780101">
                <a:moveTo>
                  <a:pt x="0" y="0"/>
                </a:moveTo>
                <a:lnTo>
                  <a:pt x="3351333" y="0"/>
                </a:lnTo>
                <a:lnTo>
                  <a:pt x="3351333" y="1780101"/>
                </a:lnTo>
                <a:lnTo>
                  <a:pt x="0" y="178010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Freeform: Shape 8">
            <a:extLst>
              <a:ext uri="{FF2B5EF4-FFF2-40B4-BE49-F238E27FC236}">
                <a16:creationId xmlns:a16="http://schemas.microsoft.com/office/drawing/2014/main" id="{E8A934F4-6FFB-4488-81C4-69BD047E959E}"/>
              </a:ext>
            </a:extLst>
          </p:cNvPr>
          <p:cNvSpPr>
            <a:spLocks noGrp="1"/>
          </p:cNvSpPr>
          <p:nvPr>
            <p:ph type="pic" sz="quarter" idx="16" hasCustomPrompt="1"/>
          </p:nvPr>
        </p:nvSpPr>
        <p:spPr>
          <a:xfrm>
            <a:off x="837370" y="4212054"/>
            <a:ext cx="3351333" cy="1780101"/>
          </a:xfrm>
          <a:custGeom>
            <a:avLst/>
            <a:gdLst>
              <a:gd name="connsiteX0" fmla="*/ 0 w 3351333"/>
              <a:gd name="connsiteY0" fmla="*/ 0 h 1780101"/>
              <a:gd name="connsiteX1" fmla="*/ 3351333 w 3351333"/>
              <a:gd name="connsiteY1" fmla="*/ 0 h 1780101"/>
              <a:gd name="connsiteX2" fmla="*/ 3351333 w 3351333"/>
              <a:gd name="connsiteY2" fmla="*/ 1780101 h 1780101"/>
              <a:gd name="connsiteX3" fmla="*/ 0 w 3351333"/>
              <a:gd name="connsiteY3" fmla="*/ 1780101 h 1780101"/>
            </a:gdLst>
            <a:ahLst/>
            <a:cxnLst>
              <a:cxn ang="0">
                <a:pos x="connsiteX0" y="connsiteY0"/>
              </a:cxn>
              <a:cxn ang="0">
                <a:pos x="connsiteX1" y="connsiteY1"/>
              </a:cxn>
              <a:cxn ang="0">
                <a:pos x="connsiteX2" y="connsiteY2"/>
              </a:cxn>
              <a:cxn ang="0">
                <a:pos x="connsiteX3" y="connsiteY3"/>
              </a:cxn>
            </a:cxnLst>
            <a:rect l="l" t="t" r="r" b="b"/>
            <a:pathLst>
              <a:path w="3351333" h="1780101">
                <a:moveTo>
                  <a:pt x="0" y="0"/>
                </a:moveTo>
                <a:lnTo>
                  <a:pt x="3351333" y="0"/>
                </a:lnTo>
                <a:lnTo>
                  <a:pt x="3351333" y="1780101"/>
                </a:lnTo>
                <a:lnTo>
                  <a:pt x="0" y="178010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2157097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9_Section Header">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B635E1D9-E2D5-4B4C-8647-EE7997183A24}"/>
              </a:ext>
            </a:extLst>
          </p:cNvPr>
          <p:cNvSpPr>
            <a:spLocks noGrp="1"/>
          </p:cNvSpPr>
          <p:nvPr>
            <p:ph type="pic" sz="quarter" idx="17" hasCustomPrompt="1"/>
          </p:nvPr>
        </p:nvSpPr>
        <p:spPr>
          <a:xfrm>
            <a:off x="5529431" y="665587"/>
            <a:ext cx="2756452" cy="2822943"/>
          </a:xfrm>
          <a:custGeom>
            <a:avLst/>
            <a:gdLst>
              <a:gd name="connsiteX0" fmla="*/ 0 w 2756452"/>
              <a:gd name="connsiteY0" fmla="*/ 0 h 2822943"/>
              <a:gd name="connsiteX1" fmla="*/ 2756452 w 2756452"/>
              <a:gd name="connsiteY1" fmla="*/ 0 h 2822943"/>
              <a:gd name="connsiteX2" fmla="*/ 2756452 w 2756452"/>
              <a:gd name="connsiteY2" fmla="*/ 2822943 h 2822943"/>
              <a:gd name="connsiteX3" fmla="*/ 0 w 2756452"/>
              <a:gd name="connsiteY3" fmla="*/ 2822943 h 2822943"/>
            </a:gdLst>
            <a:ahLst/>
            <a:cxnLst>
              <a:cxn ang="0">
                <a:pos x="connsiteX0" y="connsiteY0"/>
              </a:cxn>
              <a:cxn ang="0">
                <a:pos x="connsiteX1" y="connsiteY1"/>
              </a:cxn>
              <a:cxn ang="0">
                <a:pos x="connsiteX2" y="connsiteY2"/>
              </a:cxn>
              <a:cxn ang="0">
                <a:pos x="connsiteX3" y="connsiteY3"/>
              </a:cxn>
            </a:cxnLst>
            <a:rect l="l" t="t" r="r" b="b"/>
            <a:pathLst>
              <a:path w="2756452" h="2822943">
                <a:moveTo>
                  <a:pt x="0" y="0"/>
                </a:moveTo>
                <a:lnTo>
                  <a:pt x="2756452" y="0"/>
                </a:lnTo>
                <a:lnTo>
                  <a:pt x="2756452" y="2822943"/>
                </a:lnTo>
                <a:lnTo>
                  <a:pt x="0" y="282294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Freeform: Shape 7">
            <a:extLst>
              <a:ext uri="{FF2B5EF4-FFF2-40B4-BE49-F238E27FC236}">
                <a16:creationId xmlns:a16="http://schemas.microsoft.com/office/drawing/2014/main" id="{9AEF2F3A-FC8E-4993-9382-07CDCA27DED9}"/>
              </a:ext>
            </a:extLst>
          </p:cNvPr>
          <p:cNvSpPr>
            <a:spLocks noGrp="1"/>
          </p:cNvSpPr>
          <p:nvPr>
            <p:ph type="pic" sz="quarter" idx="18" hasCustomPrompt="1"/>
          </p:nvPr>
        </p:nvSpPr>
        <p:spPr>
          <a:xfrm>
            <a:off x="8496339" y="665587"/>
            <a:ext cx="2756452" cy="5526827"/>
          </a:xfrm>
          <a:custGeom>
            <a:avLst/>
            <a:gdLst>
              <a:gd name="connsiteX0" fmla="*/ 0 w 2756452"/>
              <a:gd name="connsiteY0" fmla="*/ 0 h 5526827"/>
              <a:gd name="connsiteX1" fmla="*/ 2756452 w 2756452"/>
              <a:gd name="connsiteY1" fmla="*/ 0 h 5526827"/>
              <a:gd name="connsiteX2" fmla="*/ 2756452 w 2756452"/>
              <a:gd name="connsiteY2" fmla="*/ 5526827 h 5526827"/>
              <a:gd name="connsiteX3" fmla="*/ 0 w 2756452"/>
              <a:gd name="connsiteY3" fmla="*/ 5526827 h 5526827"/>
            </a:gdLst>
            <a:ahLst/>
            <a:cxnLst>
              <a:cxn ang="0">
                <a:pos x="connsiteX0" y="connsiteY0"/>
              </a:cxn>
              <a:cxn ang="0">
                <a:pos x="connsiteX1" y="connsiteY1"/>
              </a:cxn>
              <a:cxn ang="0">
                <a:pos x="connsiteX2" y="connsiteY2"/>
              </a:cxn>
              <a:cxn ang="0">
                <a:pos x="connsiteX3" y="connsiteY3"/>
              </a:cxn>
            </a:cxnLst>
            <a:rect l="l" t="t" r="r" b="b"/>
            <a:pathLst>
              <a:path w="2756452" h="5526827">
                <a:moveTo>
                  <a:pt x="0" y="0"/>
                </a:moveTo>
                <a:lnTo>
                  <a:pt x="2756452" y="0"/>
                </a:lnTo>
                <a:lnTo>
                  <a:pt x="2756452" y="5526827"/>
                </a:lnTo>
                <a:lnTo>
                  <a:pt x="0" y="552682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Freeform: Shape 11">
            <a:extLst>
              <a:ext uri="{FF2B5EF4-FFF2-40B4-BE49-F238E27FC236}">
                <a16:creationId xmlns:a16="http://schemas.microsoft.com/office/drawing/2014/main" id="{9DA9A096-2255-4F94-AD16-85D6843ED30B}"/>
              </a:ext>
            </a:extLst>
          </p:cNvPr>
          <p:cNvSpPr>
            <a:spLocks noGrp="1"/>
          </p:cNvSpPr>
          <p:nvPr>
            <p:ph type="pic" sz="quarter" idx="16" hasCustomPrompt="1"/>
          </p:nvPr>
        </p:nvSpPr>
        <p:spPr>
          <a:xfrm>
            <a:off x="5529431" y="3683246"/>
            <a:ext cx="2756452" cy="2509168"/>
          </a:xfrm>
          <a:custGeom>
            <a:avLst/>
            <a:gdLst>
              <a:gd name="connsiteX0" fmla="*/ 0 w 2756452"/>
              <a:gd name="connsiteY0" fmla="*/ 0 h 2509168"/>
              <a:gd name="connsiteX1" fmla="*/ 2756452 w 2756452"/>
              <a:gd name="connsiteY1" fmla="*/ 0 h 2509168"/>
              <a:gd name="connsiteX2" fmla="*/ 2756452 w 2756452"/>
              <a:gd name="connsiteY2" fmla="*/ 2509168 h 2509168"/>
              <a:gd name="connsiteX3" fmla="*/ 0 w 2756452"/>
              <a:gd name="connsiteY3" fmla="*/ 2509168 h 2509168"/>
            </a:gdLst>
            <a:ahLst/>
            <a:cxnLst>
              <a:cxn ang="0">
                <a:pos x="connsiteX0" y="connsiteY0"/>
              </a:cxn>
              <a:cxn ang="0">
                <a:pos x="connsiteX1" y="connsiteY1"/>
              </a:cxn>
              <a:cxn ang="0">
                <a:pos x="connsiteX2" y="connsiteY2"/>
              </a:cxn>
              <a:cxn ang="0">
                <a:pos x="connsiteX3" y="connsiteY3"/>
              </a:cxn>
            </a:cxnLst>
            <a:rect l="l" t="t" r="r" b="b"/>
            <a:pathLst>
              <a:path w="2756452" h="2509168">
                <a:moveTo>
                  <a:pt x="0" y="0"/>
                </a:moveTo>
                <a:lnTo>
                  <a:pt x="2756452" y="0"/>
                </a:lnTo>
                <a:lnTo>
                  <a:pt x="2756452" y="2509168"/>
                </a:lnTo>
                <a:lnTo>
                  <a:pt x="0" y="250916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69703897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60_Section Header">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3F6F6632-858D-4C7E-AA4E-CDB178E25762}"/>
              </a:ext>
            </a:extLst>
          </p:cNvPr>
          <p:cNvSpPr>
            <a:spLocks noGrp="1"/>
          </p:cNvSpPr>
          <p:nvPr>
            <p:ph type="pic" sz="quarter" idx="17" hasCustomPrompt="1"/>
          </p:nvPr>
        </p:nvSpPr>
        <p:spPr>
          <a:xfrm>
            <a:off x="598308" y="1819276"/>
            <a:ext cx="2666574" cy="2165569"/>
          </a:xfrm>
          <a:custGeom>
            <a:avLst/>
            <a:gdLst>
              <a:gd name="connsiteX0" fmla="*/ 360928 w 2666574"/>
              <a:gd name="connsiteY0" fmla="*/ 0 h 2165569"/>
              <a:gd name="connsiteX1" fmla="*/ 2305646 w 2666574"/>
              <a:gd name="connsiteY1" fmla="*/ 0 h 2165569"/>
              <a:gd name="connsiteX2" fmla="*/ 2666574 w 2666574"/>
              <a:gd name="connsiteY2" fmla="*/ 360928 h 2165569"/>
              <a:gd name="connsiteX3" fmla="*/ 2666574 w 2666574"/>
              <a:gd name="connsiteY3" fmla="*/ 1804641 h 2165569"/>
              <a:gd name="connsiteX4" fmla="*/ 2305646 w 2666574"/>
              <a:gd name="connsiteY4" fmla="*/ 2165569 h 2165569"/>
              <a:gd name="connsiteX5" fmla="*/ 360928 w 2666574"/>
              <a:gd name="connsiteY5" fmla="*/ 2165569 h 2165569"/>
              <a:gd name="connsiteX6" fmla="*/ 0 w 2666574"/>
              <a:gd name="connsiteY6" fmla="*/ 1804641 h 2165569"/>
              <a:gd name="connsiteX7" fmla="*/ 0 w 2666574"/>
              <a:gd name="connsiteY7" fmla="*/ 360928 h 2165569"/>
              <a:gd name="connsiteX8" fmla="*/ 360928 w 2666574"/>
              <a:gd name="connsiteY8" fmla="*/ 0 h 2165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6574" h="2165569">
                <a:moveTo>
                  <a:pt x="360928" y="0"/>
                </a:moveTo>
                <a:lnTo>
                  <a:pt x="2305646" y="0"/>
                </a:lnTo>
                <a:cubicBezTo>
                  <a:pt x="2504981" y="0"/>
                  <a:pt x="2666574" y="161593"/>
                  <a:pt x="2666574" y="360928"/>
                </a:cubicBezTo>
                <a:lnTo>
                  <a:pt x="2666574" y="1804641"/>
                </a:lnTo>
                <a:cubicBezTo>
                  <a:pt x="2666574" y="2003976"/>
                  <a:pt x="2504981" y="2165569"/>
                  <a:pt x="2305646" y="2165569"/>
                </a:cubicBezTo>
                <a:lnTo>
                  <a:pt x="360928" y="2165569"/>
                </a:lnTo>
                <a:cubicBezTo>
                  <a:pt x="161593" y="2165569"/>
                  <a:pt x="0" y="2003976"/>
                  <a:pt x="0" y="1804641"/>
                </a:cubicBezTo>
                <a:lnTo>
                  <a:pt x="0" y="360928"/>
                </a:lnTo>
                <a:cubicBezTo>
                  <a:pt x="0" y="161593"/>
                  <a:pt x="161593" y="0"/>
                  <a:pt x="360928"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CD4A69F4-24D0-40E8-AD88-1B5F250E03B1}"/>
              </a:ext>
            </a:extLst>
          </p:cNvPr>
          <p:cNvSpPr>
            <a:spLocks noGrp="1"/>
          </p:cNvSpPr>
          <p:nvPr>
            <p:ph type="pic" sz="quarter" idx="18" hasCustomPrompt="1"/>
          </p:nvPr>
        </p:nvSpPr>
        <p:spPr>
          <a:xfrm>
            <a:off x="3374578" y="1819276"/>
            <a:ext cx="2666574" cy="2165569"/>
          </a:xfrm>
          <a:custGeom>
            <a:avLst/>
            <a:gdLst>
              <a:gd name="connsiteX0" fmla="*/ 360928 w 2666574"/>
              <a:gd name="connsiteY0" fmla="*/ 0 h 2165569"/>
              <a:gd name="connsiteX1" fmla="*/ 2305646 w 2666574"/>
              <a:gd name="connsiteY1" fmla="*/ 0 h 2165569"/>
              <a:gd name="connsiteX2" fmla="*/ 2666574 w 2666574"/>
              <a:gd name="connsiteY2" fmla="*/ 360928 h 2165569"/>
              <a:gd name="connsiteX3" fmla="*/ 2666574 w 2666574"/>
              <a:gd name="connsiteY3" fmla="*/ 1804641 h 2165569"/>
              <a:gd name="connsiteX4" fmla="*/ 2305646 w 2666574"/>
              <a:gd name="connsiteY4" fmla="*/ 2165569 h 2165569"/>
              <a:gd name="connsiteX5" fmla="*/ 360928 w 2666574"/>
              <a:gd name="connsiteY5" fmla="*/ 2165569 h 2165569"/>
              <a:gd name="connsiteX6" fmla="*/ 0 w 2666574"/>
              <a:gd name="connsiteY6" fmla="*/ 1804641 h 2165569"/>
              <a:gd name="connsiteX7" fmla="*/ 0 w 2666574"/>
              <a:gd name="connsiteY7" fmla="*/ 360928 h 2165569"/>
              <a:gd name="connsiteX8" fmla="*/ 360928 w 2666574"/>
              <a:gd name="connsiteY8" fmla="*/ 0 h 2165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6574" h="2165569">
                <a:moveTo>
                  <a:pt x="360928" y="0"/>
                </a:moveTo>
                <a:lnTo>
                  <a:pt x="2305646" y="0"/>
                </a:lnTo>
                <a:cubicBezTo>
                  <a:pt x="2504981" y="0"/>
                  <a:pt x="2666574" y="161593"/>
                  <a:pt x="2666574" y="360928"/>
                </a:cubicBezTo>
                <a:lnTo>
                  <a:pt x="2666574" y="1804641"/>
                </a:lnTo>
                <a:cubicBezTo>
                  <a:pt x="2666574" y="2003976"/>
                  <a:pt x="2504981" y="2165569"/>
                  <a:pt x="2305646" y="2165569"/>
                </a:cubicBezTo>
                <a:lnTo>
                  <a:pt x="360928" y="2165569"/>
                </a:lnTo>
                <a:cubicBezTo>
                  <a:pt x="161593" y="2165569"/>
                  <a:pt x="0" y="2003976"/>
                  <a:pt x="0" y="1804641"/>
                </a:cubicBezTo>
                <a:lnTo>
                  <a:pt x="0" y="360928"/>
                </a:lnTo>
                <a:cubicBezTo>
                  <a:pt x="0" y="161593"/>
                  <a:pt x="161593" y="0"/>
                  <a:pt x="360928"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Freeform: Shape 15">
            <a:extLst>
              <a:ext uri="{FF2B5EF4-FFF2-40B4-BE49-F238E27FC236}">
                <a16:creationId xmlns:a16="http://schemas.microsoft.com/office/drawing/2014/main" id="{A1FBAA43-AADB-4F5D-894F-80BB04EA8B09}"/>
              </a:ext>
            </a:extLst>
          </p:cNvPr>
          <p:cNvSpPr>
            <a:spLocks noGrp="1"/>
          </p:cNvSpPr>
          <p:nvPr>
            <p:ph type="pic" sz="quarter" idx="16" hasCustomPrompt="1"/>
          </p:nvPr>
        </p:nvSpPr>
        <p:spPr>
          <a:xfrm>
            <a:off x="8927118" y="1819277"/>
            <a:ext cx="2666574" cy="2165569"/>
          </a:xfrm>
          <a:custGeom>
            <a:avLst/>
            <a:gdLst>
              <a:gd name="connsiteX0" fmla="*/ 360928 w 2666574"/>
              <a:gd name="connsiteY0" fmla="*/ 0 h 2165569"/>
              <a:gd name="connsiteX1" fmla="*/ 2305646 w 2666574"/>
              <a:gd name="connsiteY1" fmla="*/ 0 h 2165569"/>
              <a:gd name="connsiteX2" fmla="*/ 2666574 w 2666574"/>
              <a:gd name="connsiteY2" fmla="*/ 360928 h 2165569"/>
              <a:gd name="connsiteX3" fmla="*/ 2666574 w 2666574"/>
              <a:gd name="connsiteY3" fmla="*/ 1804641 h 2165569"/>
              <a:gd name="connsiteX4" fmla="*/ 2305646 w 2666574"/>
              <a:gd name="connsiteY4" fmla="*/ 2165569 h 2165569"/>
              <a:gd name="connsiteX5" fmla="*/ 360928 w 2666574"/>
              <a:gd name="connsiteY5" fmla="*/ 2165569 h 2165569"/>
              <a:gd name="connsiteX6" fmla="*/ 0 w 2666574"/>
              <a:gd name="connsiteY6" fmla="*/ 1804641 h 2165569"/>
              <a:gd name="connsiteX7" fmla="*/ 0 w 2666574"/>
              <a:gd name="connsiteY7" fmla="*/ 360928 h 2165569"/>
              <a:gd name="connsiteX8" fmla="*/ 360928 w 2666574"/>
              <a:gd name="connsiteY8" fmla="*/ 0 h 2165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6574" h="2165569">
                <a:moveTo>
                  <a:pt x="360928" y="0"/>
                </a:moveTo>
                <a:lnTo>
                  <a:pt x="2305646" y="0"/>
                </a:lnTo>
                <a:cubicBezTo>
                  <a:pt x="2504981" y="0"/>
                  <a:pt x="2666574" y="161593"/>
                  <a:pt x="2666574" y="360928"/>
                </a:cubicBezTo>
                <a:lnTo>
                  <a:pt x="2666574" y="1804641"/>
                </a:lnTo>
                <a:cubicBezTo>
                  <a:pt x="2666574" y="2003976"/>
                  <a:pt x="2504981" y="2165569"/>
                  <a:pt x="2305646" y="2165569"/>
                </a:cubicBezTo>
                <a:lnTo>
                  <a:pt x="360928" y="2165569"/>
                </a:lnTo>
                <a:cubicBezTo>
                  <a:pt x="161593" y="2165569"/>
                  <a:pt x="0" y="2003976"/>
                  <a:pt x="0" y="1804641"/>
                </a:cubicBezTo>
                <a:lnTo>
                  <a:pt x="0" y="360928"/>
                </a:lnTo>
                <a:cubicBezTo>
                  <a:pt x="0" y="161593"/>
                  <a:pt x="161593" y="0"/>
                  <a:pt x="360928"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Freeform: Shape 14">
            <a:extLst>
              <a:ext uri="{FF2B5EF4-FFF2-40B4-BE49-F238E27FC236}">
                <a16:creationId xmlns:a16="http://schemas.microsoft.com/office/drawing/2014/main" id="{BB1662D7-6900-4278-9510-354EDB044C0F}"/>
              </a:ext>
            </a:extLst>
          </p:cNvPr>
          <p:cNvSpPr>
            <a:spLocks noGrp="1"/>
          </p:cNvSpPr>
          <p:nvPr>
            <p:ph type="pic" sz="quarter" idx="19" hasCustomPrompt="1"/>
          </p:nvPr>
        </p:nvSpPr>
        <p:spPr>
          <a:xfrm>
            <a:off x="6150848" y="1819277"/>
            <a:ext cx="2666574" cy="2165569"/>
          </a:xfrm>
          <a:custGeom>
            <a:avLst/>
            <a:gdLst>
              <a:gd name="connsiteX0" fmla="*/ 360928 w 2666574"/>
              <a:gd name="connsiteY0" fmla="*/ 0 h 2165569"/>
              <a:gd name="connsiteX1" fmla="*/ 2305646 w 2666574"/>
              <a:gd name="connsiteY1" fmla="*/ 0 h 2165569"/>
              <a:gd name="connsiteX2" fmla="*/ 2666574 w 2666574"/>
              <a:gd name="connsiteY2" fmla="*/ 360928 h 2165569"/>
              <a:gd name="connsiteX3" fmla="*/ 2666574 w 2666574"/>
              <a:gd name="connsiteY3" fmla="*/ 1804641 h 2165569"/>
              <a:gd name="connsiteX4" fmla="*/ 2305646 w 2666574"/>
              <a:gd name="connsiteY4" fmla="*/ 2165569 h 2165569"/>
              <a:gd name="connsiteX5" fmla="*/ 360928 w 2666574"/>
              <a:gd name="connsiteY5" fmla="*/ 2165569 h 2165569"/>
              <a:gd name="connsiteX6" fmla="*/ 0 w 2666574"/>
              <a:gd name="connsiteY6" fmla="*/ 1804641 h 2165569"/>
              <a:gd name="connsiteX7" fmla="*/ 0 w 2666574"/>
              <a:gd name="connsiteY7" fmla="*/ 360928 h 2165569"/>
              <a:gd name="connsiteX8" fmla="*/ 360928 w 2666574"/>
              <a:gd name="connsiteY8" fmla="*/ 0 h 2165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6574" h="2165569">
                <a:moveTo>
                  <a:pt x="360928" y="0"/>
                </a:moveTo>
                <a:lnTo>
                  <a:pt x="2305646" y="0"/>
                </a:lnTo>
                <a:cubicBezTo>
                  <a:pt x="2504981" y="0"/>
                  <a:pt x="2666574" y="161593"/>
                  <a:pt x="2666574" y="360928"/>
                </a:cubicBezTo>
                <a:lnTo>
                  <a:pt x="2666574" y="1804641"/>
                </a:lnTo>
                <a:cubicBezTo>
                  <a:pt x="2666574" y="2003976"/>
                  <a:pt x="2504981" y="2165569"/>
                  <a:pt x="2305646" y="2165569"/>
                </a:cubicBezTo>
                <a:lnTo>
                  <a:pt x="360928" y="2165569"/>
                </a:lnTo>
                <a:cubicBezTo>
                  <a:pt x="161593" y="2165569"/>
                  <a:pt x="0" y="2003976"/>
                  <a:pt x="0" y="1804641"/>
                </a:cubicBezTo>
                <a:lnTo>
                  <a:pt x="0" y="360928"/>
                </a:lnTo>
                <a:cubicBezTo>
                  <a:pt x="0" y="161593"/>
                  <a:pt x="161593" y="0"/>
                  <a:pt x="360928"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27019503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61_Section Header">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F6DC67C3-79C4-4EA6-B3D5-0738A848E0F5}"/>
              </a:ext>
            </a:extLst>
          </p:cNvPr>
          <p:cNvSpPr>
            <a:spLocks noGrp="1"/>
          </p:cNvSpPr>
          <p:nvPr>
            <p:ph type="pic" sz="quarter" idx="17" hasCustomPrompt="1"/>
          </p:nvPr>
        </p:nvSpPr>
        <p:spPr>
          <a:xfrm>
            <a:off x="3708554" y="4008814"/>
            <a:ext cx="1846118" cy="1846118"/>
          </a:xfrm>
          <a:custGeom>
            <a:avLst/>
            <a:gdLst>
              <a:gd name="connsiteX0" fmla="*/ 923059 w 1846118"/>
              <a:gd name="connsiteY0" fmla="*/ 0 h 1846118"/>
              <a:gd name="connsiteX1" fmla="*/ 1846118 w 1846118"/>
              <a:gd name="connsiteY1" fmla="*/ 923059 h 1846118"/>
              <a:gd name="connsiteX2" fmla="*/ 923059 w 1846118"/>
              <a:gd name="connsiteY2" fmla="*/ 1846118 h 1846118"/>
              <a:gd name="connsiteX3" fmla="*/ 0 w 1846118"/>
              <a:gd name="connsiteY3" fmla="*/ 923059 h 1846118"/>
              <a:gd name="connsiteX4" fmla="*/ 923059 w 1846118"/>
              <a:gd name="connsiteY4" fmla="*/ 0 h 1846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6118" h="1846118">
                <a:moveTo>
                  <a:pt x="923059" y="0"/>
                </a:moveTo>
                <a:cubicBezTo>
                  <a:pt x="1432850" y="0"/>
                  <a:pt x="1846118" y="413268"/>
                  <a:pt x="1846118" y="923059"/>
                </a:cubicBezTo>
                <a:cubicBezTo>
                  <a:pt x="1846118" y="1432850"/>
                  <a:pt x="1432850" y="1846118"/>
                  <a:pt x="923059" y="1846118"/>
                </a:cubicBezTo>
                <a:cubicBezTo>
                  <a:pt x="413268" y="1846118"/>
                  <a:pt x="0" y="1432850"/>
                  <a:pt x="0" y="923059"/>
                </a:cubicBezTo>
                <a:cubicBezTo>
                  <a:pt x="0" y="413268"/>
                  <a:pt x="413268" y="0"/>
                  <a:pt x="923059"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Freeform: Shape 15">
            <a:extLst>
              <a:ext uri="{FF2B5EF4-FFF2-40B4-BE49-F238E27FC236}">
                <a16:creationId xmlns:a16="http://schemas.microsoft.com/office/drawing/2014/main" id="{AB0C6F66-AA20-46D2-ADD7-70D0C4C458E1}"/>
              </a:ext>
            </a:extLst>
          </p:cNvPr>
          <p:cNvSpPr>
            <a:spLocks noGrp="1"/>
          </p:cNvSpPr>
          <p:nvPr>
            <p:ph type="pic" sz="quarter" idx="19" hasCustomPrompt="1"/>
          </p:nvPr>
        </p:nvSpPr>
        <p:spPr>
          <a:xfrm>
            <a:off x="9546130" y="4008814"/>
            <a:ext cx="1846118" cy="1846118"/>
          </a:xfrm>
          <a:custGeom>
            <a:avLst/>
            <a:gdLst>
              <a:gd name="connsiteX0" fmla="*/ 923059 w 1846118"/>
              <a:gd name="connsiteY0" fmla="*/ 0 h 1846118"/>
              <a:gd name="connsiteX1" fmla="*/ 1846118 w 1846118"/>
              <a:gd name="connsiteY1" fmla="*/ 923059 h 1846118"/>
              <a:gd name="connsiteX2" fmla="*/ 923059 w 1846118"/>
              <a:gd name="connsiteY2" fmla="*/ 1846118 h 1846118"/>
              <a:gd name="connsiteX3" fmla="*/ 0 w 1846118"/>
              <a:gd name="connsiteY3" fmla="*/ 923059 h 1846118"/>
              <a:gd name="connsiteX4" fmla="*/ 923059 w 1846118"/>
              <a:gd name="connsiteY4" fmla="*/ 0 h 1846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6118" h="1846118">
                <a:moveTo>
                  <a:pt x="923059" y="0"/>
                </a:moveTo>
                <a:cubicBezTo>
                  <a:pt x="1432850" y="0"/>
                  <a:pt x="1846118" y="413268"/>
                  <a:pt x="1846118" y="923059"/>
                </a:cubicBezTo>
                <a:cubicBezTo>
                  <a:pt x="1846118" y="1432850"/>
                  <a:pt x="1432850" y="1846118"/>
                  <a:pt x="923059" y="1846118"/>
                </a:cubicBezTo>
                <a:cubicBezTo>
                  <a:pt x="413268" y="1846118"/>
                  <a:pt x="0" y="1432850"/>
                  <a:pt x="0" y="923059"/>
                </a:cubicBezTo>
                <a:cubicBezTo>
                  <a:pt x="0" y="413268"/>
                  <a:pt x="413268" y="0"/>
                  <a:pt x="923059"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Freeform: Shape 14">
            <a:extLst>
              <a:ext uri="{FF2B5EF4-FFF2-40B4-BE49-F238E27FC236}">
                <a16:creationId xmlns:a16="http://schemas.microsoft.com/office/drawing/2014/main" id="{65A9504C-B2FB-43C8-A604-D955B11FF5A3}"/>
              </a:ext>
            </a:extLst>
          </p:cNvPr>
          <p:cNvSpPr>
            <a:spLocks noGrp="1"/>
          </p:cNvSpPr>
          <p:nvPr>
            <p:ph type="pic" sz="quarter" idx="18" hasCustomPrompt="1"/>
          </p:nvPr>
        </p:nvSpPr>
        <p:spPr>
          <a:xfrm>
            <a:off x="6609182" y="4008814"/>
            <a:ext cx="1846118" cy="1846118"/>
          </a:xfrm>
          <a:custGeom>
            <a:avLst/>
            <a:gdLst>
              <a:gd name="connsiteX0" fmla="*/ 923059 w 1846118"/>
              <a:gd name="connsiteY0" fmla="*/ 0 h 1846118"/>
              <a:gd name="connsiteX1" fmla="*/ 1846118 w 1846118"/>
              <a:gd name="connsiteY1" fmla="*/ 923059 h 1846118"/>
              <a:gd name="connsiteX2" fmla="*/ 923059 w 1846118"/>
              <a:gd name="connsiteY2" fmla="*/ 1846118 h 1846118"/>
              <a:gd name="connsiteX3" fmla="*/ 0 w 1846118"/>
              <a:gd name="connsiteY3" fmla="*/ 923059 h 1846118"/>
              <a:gd name="connsiteX4" fmla="*/ 923059 w 1846118"/>
              <a:gd name="connsiteY4" fmla="*/ 0 h 1846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6118" h="1846118">
                <a:moveTo>
                  <a:pt x="923059" y="0"/>
                </a:moveTo>
                <a:cubicBezTo>
                  <a:pt x="1432850" y="0"/>
                  <a:pt x="1846118" y="413268"/>
                  <a:pt x="1846118" y="923059"/>
                </a:cubicBezTo>
                <a:cubicBezTo>
                  <a:pt x="1846118" y="1432850"/>
                  <a:pt x="1432850" y="1846118"/>
                  <a:pt x="923059" y="1846118"/>
                </a:cubicBezTo>
                <a:cubicBezTo>
                  <a:pt x="413268" y="1846118"/>
                  <a:pt x="0" y="1432850"/>
                  <a:pt x="0" y="923059"/>
                </a:cubicBezTo>
                <a:cubicBezTo>
                  <a:pt x="0" y="413268"/>
                  <a:pt x="413268" y="0"/>
                  <a:pt x="923059"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0DF1B5A3-FC93-4E8E-B9A0-E1064530B1DA}"/>
              </a:ext>
            </a:extLst>
          </p:cNvPr>
          <p:cNvSpPr>
            <a:spLocks noGrp="1"/>
          </p:cNvSpPr>
          <p:nvPr>
            <p:ph type="pic" sz="quarter" idx="16" hasCustomPrompt="1"/>
          </p:nvPr>
        </p:nvSpPr>
        <p:spPr>
          <a:xfrm>
            <a:off x="807926" y="4008814"/>
            <a:ext cx="1846118" cy="1846118"/>
          </a:xfrm>
          <a:custGeom>
            <a:avLst/>
            <a:gdLst>
              <a:gd name="connsiteX0" fmla="*/ 923059 w 1846118"/>
              <a:gd name="connsiteY0" fmla="*/ 0 h 1846118"/>
              <a:gd name="connsiteX1" fmla="*/ 1846118 w 1846118"/>
              <a:gd name="connsiteY1" fmla="*/ 923059 h 1846118"/>
              <a:gd name="connsiteX2" fmla="*/ 923059 w 1846118"/>
              <a:gd name="connsiteY2" fmla="*/ 1846118 h 1846118"/>
              <a:gd name="connsiteX3" fmla="*/ 0 w 1846118"/>
              <a:gd name="connsiteY3" fmla="*/ 923059 h 1846118"/>
              <a:gd name="connsiteX4" fmla="*/ 923059 w 1846118"/>
              <a:gd name="connsiteY4" fmla="*/ 0 h 1846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6118" h="1846118">
                <a:moveTo>
                  <a:pt x="923059" y="0"/>
                </a:moveTo>
                <a:cubicBezTo>
                  <a:pt x="1432850" y="0"/>
                  <a:pt x="1846118" y="413268"/>
                  <a:pt x="1846118" y="923059"/>
                </a:cubicBezTo>
                <a:cubicBezTo>
                  <a:pt x="1846118" y="1432850"/>
                  <a:pt x="1432850" y="1846118"/>
                  <a:pt x="923059" y="1846118"/>
                </a:cubicBezTo>
                <a:cubicBezTo>
                  <a:pt x="413268" y="1846118"/>
                  <a:pt x="0" y="1432850"/>
                  <a:pt x="0" y="923059"/>
                </a:cubicBezTo>
                <a:cubicBezTo>
                  <a:pt x="0" y="413268"/>
                  <a:pt x="413268" y="0"/>
                  <a:pt x="923059"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78010181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62_Section Header">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FE94614C-5073-4713-8302-152BC4612923}"/>
              </a:ext>
            </a:extLst>
          </p:cNvPr>
          <p:cNvSpPr>
            <a:spLocks noGrp="1"/>
          </p:cNvSpPr>
          <p:nvPr>
            <p:ph type="pic" sz="quarter" idx="17" hasCustomPrompt="1"/>
          </p:nvPr>
        </p:nvSpPr>
        <p:spPr>
          <a:xfrm>
            <a:off x="838202" y="2099575"/>
            <a:ext cx="3312885" cy="2126331"/>
          </a:xfrm>
          <a:custGeom>
            <a:avLst/>
            <a:gdLst>
              <a:gd name="connsiteX0" fmla="*/ 0 w 3312885"/>
              <a:gd name="connsiteY0" fmla="*/ 0 h 2126331"/>
              <a:gd name="connsiteX1" fmla="*/ 3312885 w 3312885"/>
              <a:gd name="connsiteY1" fmla="*/ 0 h 2126331"/>
              <a:gd name="connsiteX2" fmla="*/ 3312885 w 3312885"/>
              <a:gd name="connsiteY2" fmla="*/ 2126331 h 2126331"/>
              <a:gd name="connsiteX3" fmla="*/ 0 w 3312885"/>
              <a:gd name="connsiteY3" fmla="*/ 2126331 h 2126331"/>
            </a:gdLst>
            <a:ahLst/>
            <a:cxnLst>
              <a:cxn ang="0">
                <a:pos x="connsiteX0" y="connsiteY0"/>
              </a:cxn>
              <a:cxn ang="0">
                <a:pos x="connsiteX1" y="connsiteY1"/>
              </a:cxn>
              <a:cxn ang="0">
                <a:pos x="connsiteX2" y="connsiteY2"/>
              </a:cxn>
              <a:cxn ang="0">
                <a:pos x="connsiteX3" y="connsiteY3"/>
              </a:cxn>
            </a:cxnLst>
            <a:rect l="l" t="t" r="r" b="b"/>
            <a:pathLst>
              <a:path w="3312885" h="2126331">
                <a:moveTo>
                  <a:pt x="0" y="0"/>
                </a:moveTo>
                <a:lnTo>
                  <a:pt x="3312885" y="0"/>
                </a:lnTo>
                <a:lnTo>
                  <a:pt x="3312885" y="2126331"/>
                </a:lnTo>
                <a:lnTo>
                  <a:pt x="0" y="212633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275910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52DDFA7-5E8E-4AEF-B2A5-DD034ED10B0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7" name="Picture Placeholder 8">
            <a:extLst>
              <a:ext uri="{FF2B5EF4-FFF2-40B4-BE49-F238E27FC236}">
                <a16:creationId xmlns:a16="http://schemas.microsoft.com/office/drawing/2014/main" id="{170CDA49-CE65-47DB-9921-7D2FB425AC39}"/>
              </a:ext>
            </a:extLst>
          </p:cNvPr>
          <p:cNvSpPr>
            <a:spLocks noGrp="1"/>
          </p:cNvSpPr>
          <p:nvPr>
            <p:ph type="pic" sz="quarter" idx="12" hasCustomPrompt="1"/>
          </p:nvPr>
        </p:nvSpPr>
        <p:spPr>
          <a:xfrm>
            <a:off x="0" y="1662318"/>
            <a:ext cx="12192000" cy="5195682"/>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91907461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13DFB-4D42-49ED-89E4-4F0D5E151C4C}"/>
              </a:ext>
            </a:extLst>
          </p:cNvPr>
          <p:cNvSpPr>
            <a:spLocks noGrp="1"/>
          </p:cNvSpPr>
          <p:nvPr>
            <p:ph type="title"/>
          </p:nvPr>
        </p:nvSpPr>
        <p:spPr>
          <a:xfrm>
            <a:off x="838200" y="476886"/>
            <a:ext cx="10515600" cy="6102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A8CE2F2-50B7-45A7-A752-331D60C05B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5375121"/>
      </p:ext>
    </p:extLst>
  </p:cSld>
  <p:clrMap bg1="lt1" tx1="dk1" bg2="lt2" tx2="dk2" accent1="accent1" accent2="accent2" accent3="accent3" accent4="accent4" accent5="accent5" accent6="accent6" hlink="hlink" folHlink="folHlink"/>
  <p:sldLayoutIdLst>
    <p:sldLayoutId id="2147483649" r:id="rId1"/>
    <p:sldLayoutId id="2147483697" r:id="rId2"/>
    <p:sldLayoutId id="2147483696" r:id="rId3"/>
    <p:sldLayoutId id="2147483695" r:id="rId4"/>
    <p:sldLayoutId id="2147483691" r:id="rId5"/>
    <p:sldLayoutId id="2147483694" r:id="rId6"/>
    <p:sldLayoutId id="2147483687" r:id="rId7"/>
    <p:sldLayoutId id="2147483690" r:id="rId8"/>
    <p:sldLayoutId id="2147483689" r:id="rId9"/>
    <p:sldLayoutId id="2147483685" r:id="rId10"/>
    <p:sldLayoutId id="2147483683" r:id="rId11"/>
    <p:sldLayoutId id="2147483688" r:id="rId12"/>
    <p:sldLayoutId id="2147483682" r:id="rId13"/>
    <p:sldLayoutId id="2147483681" r:id="rId14"/>
    <p:sldLayoutId id="2147483680" r:id="rId15"/>
    <p:sldLayoutId id="2147483677" r:id="rId16"/>
    <p:sldLayoutId id="2147483675" r:id="rId17"/>
    <p:sldLayoutId id="2147483668" r:id="rId18"/>
    <p:sldLayoutId id="2147483667" r:id="rId19"/>
    <p:sldLayoutId id="2147483663" r:id="rId20"/>
    <p:sldLayoutId id="2147483686" r:id="rId21"/>
    <p:sldLayoutId id="2147483676" r:id="rId22"/>
    <p:sldLayoutId id="2147483654" r:id="rId23"/>
    <p:sldLayoutId id="2147483684" r:id="rId24"/>
    <p:sldLayoutId id="2147483672" r:id="rId25"/>
    <p:sldLayoutId id="2147483651" r:id="rId26"/>
    <p:sldLayoutId id="2147483653" r:id="rId27"/>
    <p:sldLayoutId id="2147483702" r:id="rId28"/>
    <p:sldLayoutId id="2147483700" r:id="rId29"/>
    <p:sldLayoutId id="2147483699" r:id="rId30"/>
    <p:sldLayoutId id="2147483698" r:id="rId31"/>
    <p:sldLayoutId id="2147483693" r:id="rId32"/>
    <p:sldLayoutId id="2147483692" r:id="rId33"/>
    <p:sldLayoutId id="2147483679" r:id="rId34"/>
    <p:sldLayoutId id="2147483678" r:id="rId35"/>
    <p:sldLayoutId id="2147483671" r:id="rId36"/>
    <p:sldLayoutId id="2147483666" r:id="rId37"/>
    <p:sldLayoutId id="2147483655" r:id="rId38"/>
    <p:sldLayoutId id="2147483703" r:id="rId39"/>
    <p:sldLayoutId id="2147483701" r:id="rId40"/>
    <p:sldLayoutId id="2147483704" r:id="rId41"/>
    <p:sldLayoutId id="2147483705" r:id="rId42"/>
    <p:sldLayoutId id="2147483706" r:id="rId43"/>
    <p:sldLayoutId id="2147483707" r:id="rId44"/>
    <p:sldLayoutId id="2147483708" r:id="rId45"/>
    <p:sldLayoutId id="2147483709" r:id="rId46"/>
    <p:sldLayoutId id="2147483710" r:id="rId47"/>
    <p:sldLayoutId id="2147483711" r:id="rId48"/>
    <p:sldLayoutId id="2147483712" r:id="rId49"/>
    <p:sldLayoutId id="2147483713" r:id="rId50"/>
    <p:sldLayoutId id="2147483714" r:id="rId51"/>
    <p:sldLayoutId id="2147483715" r:id="rId52"/>
    <p:sldLayoutId id="2147483716" r:id="rId53"/>
    <p:sldLayoutId id="2147483717" r:id="rId54"/>
    <p:sldLayoutId id="2147483718" r:id="rId55"/>
    <p:sldLayoutId id="2147483719" r:id="rId56"/>
    <p:sldLayoutId id="2147483720" r:id="rId57"/>
    <p:sldLayoutId id="2147483721" r:id="rId58"/>
    <p:sldLayoutId id="2147483722" r:id="rId59"/>
    <p:sldLayoutId id="2147483723" r:id="rId60"/>
    <p:sldLayoutId id="2147483724" r:id="rId61"/>
    <p:sldLayoutId id="2147483725" r:id="rId62"/>
    <p:sldLayoutId id="2147483726" r:id="rId63"/>
    <p:sldLayoutId id="2147483727" r:id="rId64"/>
    <p:sldLayoutId id="2147483728" r:id="rId65"/>
    <p:sldLayoutId id="2147483729" r:id="rId66"/>
    <p:sldLayoutId id="2147483730" r:id="rId67"/>
    <p:sldLayoutId id="2147483731" r:id="rId68"/>
    <p:sldLayoutId id="2147483732" r:id="rId69"/>
    <p:sldLayoutId id="2147483733" r:id="rId70"/>
    <p:sldLayoutId id="2147483734" r:id="rId71"/>
    <p:sldLayoutId id="2147483735" r:id="rId72"/>
    <p:sldLayoutId id="2147483736" r:id="rId73"/>
    <p:sldLayoutId id="2147483737" r:id="rId74"/>
    <p:sldLayoutId id="2147483738" r:id="rId75"/>
    <p:sldLayoutId id="2147483739" r:id="rId76"/>
    <p:sldLayoutId id="2147483740" r:id="rId77"/>
    <p:sldLayoutId id="2147483741" r:id="rId78"/>
    <p:sldLayoutId id="2147483742" r:id="rId79"/>
    <p:sldLayoutId id="2147483743" r:id="rId80"/>
    <p:sldLayoutId id="2147483744" r:id="rId81"/>
    <p:sldLayoutId id="2147483745" r:id="rId82"/>
    <p:sldLayoutId id="2147483746" r:id="rId83"/>
    <p:sldLayoutId id="2147483747" r:id="rId84"/>
    <p:sldLayoutId id="2147483748" r:id="rId85"/>
    <p:sldLayoutId id="2147483749" r:id="rId86"/>
    <p:sldLayoutId id="2147483750" r:id="rId87"/>
  </p:sldLayoutIdLst>
  <p:hf hdr="0" dt="0"/>
  <p:txStyles>
    <p:titleStyle>
      <a:lvl1pPr algn="ctr" defTabSz="914400" rtl="0" eaLnBrk="1" latinLnBrk="0" hangingPunct="1">
        <a:lnSpc>
          <a:spcPct val="90000"/>
        </a:lnSpc>
        <a:spcBef>
          <a:spcPct val="0"/>
        </a:spcBef>
        <a:buNone/>
        <a:defRPr sz="2500" b="1"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0.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a:extLst>
              <a:ext uri="{FF2B5EF4-FFF2-40B4-BE49-F238E27FC236}">
                <a16:creationId xmlns:a16="http://schemas.microsoft.com/office/drawing/2014/main" id="{3D2FE473-3060-42F0-BC16-DEE738606B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 y="0"/>
            <a:ext cx="12190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a:extLst>
              <a:ext uri="{FF2B5EF4-FFF2-40B4-BE49-F238E27FC236}">
                <a16:creationId xmlns:a16="http://schemas.microsoft.com/office/drawing/2014/main" id="{ECB6F677-96D1-46ED-897D-0E8EF09D71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001190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199"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199" y="476250"/>
            <a:ext cx="10515600" cy="611188"/>
          </a:xfrm>
        </p:spPr>
        <p:txBody>
          <a:bodyPr/>
          <a:lstStyle/>
          <a:p>
            <a:r>
              <a:rPr lang="en-US" dirty="0">
                <a:solidFill>
                  <a:schemeClr val="accent4"/>
                </a:solidFill>
                <a:latin typeface="Roboto Slab" pitchFamily="2" charset="0"/>
                <a:ea typeface="Roboto Slab" pitchFamily="2" charset="0"/>
              </a:rPr>
              <a:t>About</a:t>
            </a:r>
            <a:r>
              <a:rPr lang="en-US" dirty="0">
                <a:solidFill>
                  <a:schemeClr val="bg2"/>
                </a:solidFill>
                <a:latin typeface="Roboto Slab" pitchFamily="2" charset="0"/>
                <a:ea typeface="Roboto Slab" pitchFamily="2" charset="0"/>
              </a:rPr>
              <a:t> Us</a:t>
            </a:r>
            <a:endParaRPr lang="en-US" dirty="0">
              <a:solidFill>
                <a:schemeClr val="accent4"/>
              </a:solidFill>
              <a:latin typeface="Roboto Slab" pitchFamily="2" charset="0"/>
              <a:ea typeface="Roboto Slab" pitchFamily="2" charset="0"/>
            </a:endParaRPr>
          </a:p>
        </p:txBody>
      </p:sp>
      <p:grpSp>
        <p:nvGrpSpPr>
          <p:cNvPr id="16" name="Group 15">
            <a:extLst>
              <a:ext uri="{FF2B5EF4-FFF2-40B4-BE49-F238E27FC236}">
                <a16:creationId xmlns:a16="http://schemas.microsoft.com/office/drawing/2014/main" id="{93070198-19C2-461E-9DA8-214B43FF4D57}"/>
              </a:ext>
            </a:extLst>
          </p:cNvPr>
          <p:cNvGrpSpPr/>
          <p:nvPr/>
        </p:nvGrpSpPr>
        <p:grpSpPr>
          <a:xfrm>
            <a:off x="1676399" y="4237743"/>
            <a:ext cx="8839199" cy="1350802"/>
            <a:chOff x="1676399" y="4528457"/>
            <a:chExt cx="8839199" cy="1350802"/>
          </a:xfrm>
        </p:grpSpPr>
        <p:grpSp>
          <p:nvGrpSpPr>
            <p:cNvPr id="10" name="Group 9">
              <a:extLst>
                <a:ext uri="{FF2B5EF4-FFF2-40B4-BE49-F238E27FC236}">
                  <a16:creationId xmlns:a16="http://schemas.microsoft.com/office/drawing/2014/main" id="{6A367187-4C2D-48F3-97E0-B9A53B2D1829}"/>
                </a:ext>
              </a:extLst>
            </p:cNvPr>
            <p:cNvGrpSpPr/>
            <p:nvPr/>
          </p:nvGrpSpPr>
          <p:grpSpPr>
            <a:xfrm>
              <a:off x="2677883" y="4528457"/>
              <a:ext cx="769256" cy="682172"/>
              <a:chOff x="2677884" y="4528457"/>
              <a:chExt cx="769256" cy="682172"/>
            </a:xfrm>
          </p:grpSpPr>
          <p:sp>
            <p:nvSpPr>
              <p:cNvPr id="96" name="Rectangle 95">
                <a:extLst>
                  <a:ext uri="{FF2B5EF4-FFF2-40B4-BE49-F238E27FC236}">
                    <a16:creationId xmlns:a16="http://schemas.microsoft.com/office/drawing/2014/main" id="{0820F847-AF08-4B71-9DB9-C635C168893B}"/>
                  </a:ext>
                </a:extLst>
              </p:cNvPr>
              <p:cNvSpPr/>
              <p:nvPr/>
            </p:nvSpPr>
            <p:spPr>
              <a:xfrm>
                <a:off x="2677884" y="4528457"/>
                <a:ext cx="769256" cy="6821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F90AB14A-8812-4177-935F-6916F19676DE}"/>
                  </a:ext>
                </a:extLst>
              </p:cNvPr>
              <p:cNvSpPr txBox="1"/>
              <p:nvPr/>
            </p:nvSpPr>
            <p:spPr>
              <a:xfrm>
                <a:off x="2747300" y="4592544"/>
                <a:ext cx="630425" cy="553998"/>
              </a:xfrm>
              <a:prstGeom prst="rect">
                <a:avLst/>
              </a:prstGeom>
              <a:noFill/>
            </p:spPr>
            <p:txBody>
              <a:bodyPr wrap="square" numCol="1" spcCol="457200" rtlCol="0" anchor="ctr">
                <a:spAutoFit/>
              </a:bodyPr>
              <a:lstStyle/>
              <a:p>
                <a:pPr algn="ctr"/>
                <a:r>
                  <a:rPr lang="en-US" sz="3000" dirty="0">
                    <a:latin typeface="FontAwesome" charset="0"/>
                    <a:ea typeface="FontAwesome" charset="0"/>
                    <a:cs typeface="FontAwesome" charset="0"/>
                  </a:rPr>
                  <a:t></a:t>
                </a:r>
              </a:p>
            </p:txBody>
          </p:sp>
        </p:grpSp>
        <p:grpSp>
          <p:nvGrpSpPr>
            <p:cNvPr id="11" name="Group 10">
              <a:extLst>
                <a:ext uri="{FF2B5EF4-FFF2-40B4-BE49-F238E27FC236}">
                  <a16:creationId xmlns:a16="http://schemas.microsoft.com/office/drawing/2014/main" id="{DD0FAF72-8FA5-4F7B-8E36-A1BDBB367115}"/>
                </a:ext>
              </a:extLst>
            </p:cNvPr>
            <p:cNvGrpSpPr/>
            <p:nvPr/>
          </p:nvGrpSpPr>
          <p:grpSpPr>
            <a:xfrm>
              <a:off x="5711374" y="4528457"/>
              <a:ext cx="769256" cy="682172"/>
              <a:chOff x="5711372" y="4528457"/>
              <a:chExt cx="769256" cy="682172"/>
            </a:xfrm>
          </p:grpSpPr>
          <p:sp>
            <p:nvSpPr>
              <p:cNvPr id="97" name="Rectangle 96">
                <a:extLst>
                  <a:ext uri="{FF2B5EF4-FFF2-40B4-BE49-F238E27FC236}">
                    <a16:creationId xmlns:a16="http://schemas.microsoft.com/office/drawing/2014/main" id="{8A92CBB6-5DC2-4137-AFF9-BB1F20E8907A}"/>
                  </a:ext>
                </a:extLst>
              </p:cNvPr>
              <p:cNvSpPr/>
              <p:nvPr/>
            </p:nvSpPr>
            <p:spPr>
              <a:xfrm>
                <a:off x="5711372" y="4528457"/>
                <a:ext cx="769256" cy="6821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5115FA67-8786-4785-963F-18A7008E8335}"/>
                  </a:ext>
                </a:extLst>
              </p:cNvPr>
              <p:cNvSpPr txBox="1"/>
              <p:nvPr/>
            </p:nvSpPr>
            <p:spPr>
              <a:xfrm>
                <a:off x="5780788" y="4592544"/>
                <a:ext cx="630425" cy="553998"/>
              </a:xfrm>
              <a:prstGeom prst="rect">
                <a:avLst/>
              </a:prstGeom>
              <a:noFill/>
              <a:ln w="19050">
                <a:noFill/>
              </a:ln>
            </p:spPr>
            <p:txBody>
              <a:bodyPr wrap="square" numCol="1" spcCol="457200" rtlCol="0" anchor="ctr">
                <a:spAutoFit/>
              </a:bodyPr>
              <a:lstStyle/>
              <a:p>
                <a:pPr algn="ctr"/>
                <a:r>
                  <a:rPr lang="en-US" sz="3000" dirty="0">
                    <a:solidFill>
                      <a:schemeClr val="bg1"/>
                    </a:solidFill>
                    <a:latin typeface="FontAwesome" charset="0"/>
                    <a:ea typeface="FontAwesome" charset="0"/>
                    <a:cs typeface="FontAwesome" charset="0"/>
                  </a:rPr>
                  <a:t></a:t>
                </a:r>
              </a:p>
            </p:txBody>
          </p:sp>
        </p:grpSp>
        <p:grpSp>
          <p:nvGrpSpPr>
            <p:cNvPr id="13" name="Group 12">
              <a:extLst>
                <a:ext uri="{FF2B5EF4-FFF2-40B4-BE49-F238E27FC236}">
                  <a16:creationId xmlns:a16="http://schemas.microsoft.com/office/drawing/2014/main" id="{CE1F3333-8029-4E65-9766-2A370955797A}"/>
                </a:ext>
              </a:extLst>
            </p:cNvPr>
            <p:cNvGrpSpPr/>
            <p:nvPr/>
          </p:nvGrpSpPr>
          <p:grpSpPr>
            <a:xfrm>
              <a:off x="8744858" y="4528457"/>
              <a:ext cx="769256" cy="682172"/>
              <a:chOff x="8744860" y="4528457"/>
              <a:chExt cx="769256" cy="682172"/>
            </a:xfrm>
          </p:grpSpPr>
          <p:sp>
            <p:nvSpPr>
              <p:cNvPr id="98" name="Rectangle 97">
                <a:extLst>
                  <a:ext uri="{FF2B5EF4-FFF2-40B4-BE49-F238E27FC236}">
                    <a16:creationId xmlns:a16="http://schemas.microsoft.com/office/drawing/2014/main" id="{E95C1FDE-4C42-4BE1-A787-E98D06DF1E5B}"/>
                  </a:ext>
                </a:extLst>
              </p:cNvPr>
              <p:cNvSpPr/>
              <p:nvPr/>
            </p:nvSpPr>
            <p:spPr>
              <a:xfrm>
                <a:off x="8744860" y="4528457"/>
                <a:ext cx="769256" cy="68217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CEEB743E-8193-4332-BE9E-F39D35E7F8B6}"/>
                  </a:ext>
                </a:extLst>
              </p:cNvPr>
              <p:cNvSpPr/>
              <p:nvPr/>
            </p:nvSpPr>
            <p:spPr>
              <a:xfrm>
                <a:off x="8872046" y="4592544"/>
                <a:ext cx="514885" cy="553998"/>
              </a:xfrm>
              <a:prstGeom prst="rect">
                <a:avLst/>
              </a:prstGeom>
            </p:spPr>
            <p:txBody>
              <a:bodyPr wrap="none">
                <a:spAutoFit/>
              </a:bodyPr>
              <a:lstStyle/>
              <a:p>
                <a:r>
                  <a:rPr lang="en-US" sz="3000" dirty="0">
                    <a:solidFill>
                      <a:schemeClr val="bg1"/>
                    </a:solidFill>
                    <a:latin typeface="FontAwesome" pitchFamily="2" charset="0"/>
                  </a:rPr>
                  <a:t></a:t>
                </a:r>
              </a:p>
            </p:txBody>
          </p:sp>
        </p:grpSp>
        <p:sp>
          <p:nvSpPr>
            <p:cNvPr id="102" name="TextBox 101">
              <a:extLst>
                <a:ext uri="{FF2B5EF4-FFF2-40B4-BE49-F238E27FC236}">
                  <a16:creationId xmlns:a16="http://schemas.microsoft.com/office/drawing/2014/main" id="{146F605D-CA5B-4C8C-B2EE-181DBE747839}"/>
                </a:ext>
              </a:extLst>
            </p:cNvPr>
            <p:cNvSpPr txBox="1"/>
            <p:nvPr/>
          </p:nvSpPr>
          <p:spPr>
            <a:xfrm>
              <a:off x="1676399" y="5402205"/>
              <a:ext cx="2772224" cy="47705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1500s, when an unknown printer took a galley of type and specimen book.</a:t>
              </a:r>
            </a:p>
          </p:txBody>
        </p:sp>
        <p:sp>
          <p:nvSpPr>
            <p:cNvPr id="103" name="TextBox 102">
              <a:extLst>
                <a:ext uri="{FF2B5EF4-FFF2-40B4-BE49-F238E27FC236}">
                  <a16:creationId xmlns:a16="http://schemas.microsoft.com/office/drawing/2014/main" id="{1E8D7680-AC6A-4D28-B64A-22C5A45A030D}"/>
                </a:ext>
              </a:extLst>
            </p:cNvPr>
            <p:cNvSpPr txBox="1"/>
            <p:nvPr/>
          </p:nvSpPr>
          <p:spPr>
            <a:xfrm>
              <a:off x="4709890" y="5402205"/>
              <a:ext cx="2772224" cy="47705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1500s, when an unknown printer took a galley of type and specimen book.</a:t>
              </a:r>
            </a:p>
          </p:txBody>
        </p:sp>
        <p:sp>
          <p:nvSpPr>
            <p:cNvPr id="112" name="TextBox 111">
              <a:extLst>
                <a:ext uri="{FF2B5EF4-FFF2-40B4-BE49-F238E27FC236}">
                  <a16:creationId xmlns:a16="http://schemas.microsoft.com/office/drawing/2014/main" id="{2FAF85F4-76D5-40A2-A8F3-775FE4E31A9D}"/>
                </a:ext>
              </a:extLst>
            </p:cNvPr>
            <p:cNvSpPr txBox="1"/>
            <p:nvPr/>
          </p:nvSpPr>
          <p:spPr>
            <a:xfrm>
              <a:off x="7743374" y="5402205"/>
              <a:ext cx="2772224" cy="47705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1500s, when an unknown printer took a galley of type and specimen book.</a:t>
              </a:r>
            </a:p>
          </p:txBody>
        </p:sp>
      </p:grpSp>
      <p:sp>
        <p:nvSpPr>
          <p:cNvPr id="22" name="Picture Placeholder 21">
            <a:extLst>
              <a:ext uri="{FF2B5EF4-FFF2-40B4-BE49-F238E27FC236}">
                <a16:creationId xmlns:a16="http://schemas.microsoft.com/office/drawing/2014/main" id="{D0EF7E3E-9974-43CD-939E-C25AC127F718}"/>
              </a:ext>
            </a:extLst>
          </p:cNvPr>
          <p:cNvSpPr>
            <a:spLocks noGrp="1"/>
          </p:cNvSpPr>
          <p:nvPr>
            <p:ph type="pic" sz="quarter" idx="16"/>
          </p:nvPr>
        </p:nvSpPr>
        <p:spPr/>
      </p:sp>
    </p:spTree>
    <p:extLst>
      <p:ext uri="{BB962C8B-B14F-4D97-AF65-F5344CB8AC3E}">
        <p14:creationId xmlns:p14="http://schemas.microsoft.com/office/powerpoint/2010/main" val="1968039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C22E86B-6E63-48A1-AB7E-12C7020E6E91}"/>
              </a:ext>
            </a:extLst>
          </p:cNvPr>
          <p:cNvSpPr/>
          <p:nvPr/>
        </p:nvSpPr>
        <p:spPr>
          <a:xfrm>
            <a:off x="1225428" y="867964"/>
            <a:ext cx="1064715" cy="1015663"/>
          </a:xfrm>
          <a:prstGeom prst="rect">
            <a:avLst/>
          </a:prstGeom>
        </p:spPr>
        <p:txBody>
          <a:bodyPr wrap="none" anchor="ctr">
            <a:spAutoFit/>
          </a:bodyPr>
          <a:lstStyle/>
          <a:p>
            <a:pPr algn="ctr"/>
            <a:r>
              <a:rPr lang="en-US" sz="6000" dirty="0">
                <a:latin typeface="FontAwesome" charset="0"/>
              </a:rPr>
              <a:t></a:t>
            </a:r>
            <a:endParaRPr lang="en-US" sz="6000" dirty="0"/>
          </a:p>
        </p:txBody>
      </p:sp>
      <p:cxnSp>
        <p:nvCxnSpPr>
          <p:cNvPr id="17" name="Straight Connector 16">
            <a:extLst>
              <a:ext uri="{FF2B5EF4-FFF2-40B4-BE49-F238E27FC236}">
                <a16:creationId xmlns:a16="http://schemas.microsoft.com/office/drawing/2014/main" id="{F9C84CEB-4B4D-4695-9613-13BD24B89434}"/>
              </a:ext>
            </a:extLst>
          </p:cNvPr>
          <p:cNvCxnSpPr>
            <a:cxnSpLocks/>
          </p:cNvCxnSpPr>
          <p:nvPr/>
        </p:nvCxnSpPr>
        <p:spPr>
          <a:xfrm>
            <a:off x="1322812" y="3017114"/>
            <a:ext cx="8699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F8C6AF4-AD33-4ED7-B5A1-F708AAF3960E}"/>
              </a:ext>
            </a:extLst>
          </p:cNvPr>
          <p:cNvSpPr txBox="1"/>
          <p:nvPr/>
        </p:nvSpPr>
        <p:spPr>
          <a:xfrm>
            <a:off x="958458" y="2058829"/>
            <a:ext cx="1598657" cy="861774"/>
          </a:xfrm>
          <a:prstGeom prst="rect">
            <a:avLst/>
          </a:prstGeom>
          <a:noFill/>
        </p:spPr>
        <p:txBody>
          <a:bodyPr wrap="square" rtlCol="0">
            <a:spAutoFit/>
          </a:bodyPr>
          <a:lstStyle/>
          <a:p>
            <a:pPr algn="ctr"/>
            <a:r>
              <a:rPr lang="en-US" sz="2500" b="1" dirty="0">
                <a:latin typeface="Roboto Slab" pitchFamily="2" charset="0"/>
                <a:ea typeface="Roboto Slab" pitchFamily="2" charset="0"/>
              </a:rPr>
              <a:t>Feature</a:t>
            </a:r>
          </a:p>
          <a:p>
            <a:pPr algn="ctr"/>
            <a:r>
              <a:rPr lang="en-US" sz="2500" b="1" dirty="0">
                <a:latin typeface="Roboto Slab" pitchFamily="2" charset="0"/>
                <a:ea typeface="Roboto Slab" pitchFamily="2" charset="0"/>
              </a:rPr>
              <a:t>Text</a:t>
            </a:r>
          </a:p>
        </p:txBody>
      </p:sp>
      <p:sp>
        <p:nvSpPr>
          <p:cNvPr id="50" name="TextBox 49">
            <a:extLst>
              <a:ext uri="{FF2B5EF4-FFF2-40B4-BE49-F238E27FC236}">
                <a16:creationId xmlns:a16="http://schemas.microsoft.com/office/drawing/2014/main" id="{218E0F45-BA23-4B66-A72A-5A86F1F9BCE5}"/>
              </a:ext>
            </a:extLst>
          </p:cNvPr>
          <p:cNvSpPr txBox="1"/>
          <p:nvPr/>
        </p:nvSpPr>
        <p:spPr>
          <a:xfrm>
            <a:off x="1113714" y="3183044"/>
            <a:ext cx="1288142" cy="323165"/>
          </a:xfrm>
          <a:prstGeom prst="rect">
            <a:avLst/>
          </a:prstGeom>
          <a:noFill/>
        </p:spPr>
        <p:txBody>
          <a:bodyPr wrap="square" rtlCol="0">
            <a:spAutoFit/>
          </a:bodyPr>
          <a:lstStyle/>
          <a:p>
            <a:pPr algn="ctr"/>
            <a:r>
              <a:rPr lang="en-US" sz="1500" b="1" dirty="0" err="1">
                <a:latin typeface="Roboto Slab" pitchFamily="2" charset="0"/>
                <a:ea typeface="Roboto Slab" pitchFamily="2" charset="0"/>
              </a:rPr>
              <a:t>Stap</a:t>
            </a:r>
            <a:r>
              <a:rPr lang="en-US" sz="1500" b="1" dirty="0">
                <a:latin typeface="Roboto Slab" pitchFamily="2" charset="0"/>
                <a:ea typeface="Roboto Slab" pitchFamily="2" charset="0"/>
              </a:rPr>
              <a:t> 1</a:t>
            </a:r>
          </a:p>
        </p:txBody>
      </p:sp>
      <p:sp>
        <p:nvSpPr>
          <p:cNvPr id="31" name="Rectangle 30">
            <a:extLst>
              <a:ext uri="{FF2B5EF4-FFF2-40B4-BE49-F238E27FC236}">
                <a16:creationId xmlns:a16="http://schemas.microsoft.com/office/drawing/2014/main" id="{0FEC2D11-6F65-494A-933C-08523D446D31}"/>
              </a:ext>
            </a:extLst>
          </p:cNvPr>
          <p:cNvSpPr/>
          <p:nvPr/>
        </p:nvSpPr>
        <p:spPr>
          <a:xfrm>
            <a:off x="4146947" y="867964"/>
            <a:ext cx="1064715" cy="1015663"/>
          </a:xfrm>
          <a:prstGeom prst="rect">
            <a:avLst/>
          </a:prstGeom>
        </p:spPr>
        <p:txBody>
          <a:bodyPr wrap="none" anchor="ctr">
            <a:spAutoFit/>
          </a:bodyPr>
          <a:lstStyle/>
          <a:p>
            <a:pPr algn="ctr"/>
            <a:r>
              <a:rPr lang="en-US" sz="6000" dirty="0">
                <a:latin typeface="FontAwesome" charset="0"/>
              </a:rPr>
              <a:t></a:t>
            </a:r>
            <a:endParaRPr lang="en-US" sz="6000" dirty="0"/>
          </a:p>
        </p:txBody>
      </p:sp>
      <p:cxnSp>
        <p:nvCxnSpPr>
          <p:cNvPr id="52" name="Straight Connector 51">
            <a:extLst>
              <a:ext uri="{FF2B5EF4-FFF2-40B4-BE49-F238E27FC236}">
                <a16:creationId xmlns:a16="http://schemas.microsoft.com/office/drawing/2014/main" id="{9E9AC47F-9DA3-486E-95C9-2BEED5E16AE0}"/>
              </a:ext>
            </a:extLst>
          </p:cNvPr>
          <p:cNvCxnSpPr>
            <a:cxnSpLocks/>
          </p:cNvCxnSpPr>
          <p:nvPr/>
        </p:nvCxnSpPr>
        <p:spPr>
          <a:xfrm>
            <a:off x="4244331" y="3017114"/>
            <a:ext cx="86994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C52A28C-C66E-430E-8AC5-3E06AC88DE2B}"/>
              </a:ext>
            </a:extLst>
          </p:cNvPr>
          <p:cNvSpPr txBox="1"/>
          <p:nvPr/>
        </p:nvSpPr>
        <p:spPr>
          <a:xfrm>
            <a:off x="3879977" y="2058829"/>
            <a:ext cx="1598657" cy="861774"/>
          </a:xfrm>
          <a:prstGeom prst="rect">
            <a:avLst/>
          </a:prstGeom>
          <a:noFill/>
        </p:spPr>
        <p:txBody>
          <a:bodyPr wrap="square" rtlCol="0">
            <a:spAutoFit/>
          </a:bodyPr>
          <a:lstStyle/>
          <a:p>
            <a:pPr algn="ctr"/>
            <a:r>
              <a:rPr lang="en-US" sz="2500" b="1" dirty="0">
                <a:latin typeface="Roboto Slab" pitchFamily="2" charset="0"/>
                <a:ea typeface="Roboto Slab" pitchFamily="2" charset="0"/>
              </a:rPr>
              <a:t>Feature</a:t>
            </a:r>
          </a:p>
          <a:p>
            <a:pPr algn="ctr"/>
            <a:r>
              <a:rPr lang="en-US" sz="2500" b="1" dirty="0">
                <a:latin typeface="Roboto Slab" pitchFamily="2" charset="0"/>
                <a:ea typeface="Roboto Slab" pitchFamily="2" charset="0"/>
              </a:rPr>
              <a:t>Text</a:t>
            </a:r>
          </a:p>
        </p:txBody>
      </p:sp>
      <p:sp>
        <p:nvSpPr>
          <p:cNvPr id="55" name="TextBox 54">
            <a:extLst>
              <a:ext uri="{FF2B5EF4-FFF2-40B4-BE49-F238E27FC236}">
                <a16:creationId xmlns:a16="http://schemas.microsoft.com/office/drawing/2014/main" id="{5A87C130-5832-466D-9FC0-283DC4A178E6}"/>
              </a:ext>
            </a:extLst>
          </p:cNvPr>
          <p:cNvSpPr txBox="1"/>
          <p:nvPr/>
        </p:nvSpPr>
        <p:spPr>
          <a:xfrm>
            <a:off x="4035233" y="3183044"/>
            <a:ext cx="1288142" cy="323165"/>
          </a:xfrm>
          <a:prstGeom prst="rect">
            <a:avLst/>
          </a:prstGeom>
          <a:noFill/>
        </p:spPr>
        <p:txBody>
          <a:bodyPr wrap="square" rtlCol="0">
            <a:spAutoFit/>
          </a:bodyPr>
          <a:lstStyle/>
          <a:p>
            <a:pPr algn="ctr"/>
            <a:r>
              <a:rPr lang="en-US" sz="1500" b="1" dirty="0" err="1">
                <a:latin typeface="Roboto Slab" pitchFamily="2" charset="0"/>
                <a:ea typeface="Roboto Slab" pitchFamily="2" charset="0"/>
              </a:rPr>
              <a:t>Stap</a:t>
            </a:r>
            <a:r>
              <a:rPr lang="en-US" sz="1500" b="1" dirty="0">
                <a:latin typeface="Roboto Slab" pitchFamily="2" charset="0"/>
                <a:ea typeface="Roboto Slab" pitchFamily="2" charset="0"/>
              </a:rPr>
              <a:t> 2</a:t>
            </a:r>
          </a:p>
        </p:txBody>
      </p:sp>
      <p:sp>
        <p:nvSpPr>
          <p:cNvPr id="32" name="Rectangle 31">
            <a:extLst>
              <a:ext uri="{FF2B5EF4-FFF2-40B4-BE49-F238E27FC236}">
                <a16:creationId xmlns:a16="http://schemas.microsoft.com/office/drawing/2014/main" id="{35544D1F-FEA7-446A-BD5B-69D237E0724A}"/>
              </a:ext>
            </a:extLst>
          </p:cNvPr>
          <p:cNvSpPr/>
          <p:nvPr/>
        </p:nvSpPr>
        <p:spPr>
          <a:xfrm>
            <a:off x="7106959" y="867964"/>
            <a:ext cx="899606" cy="1015663"/>
          </a:xfrm>
          <a:prstGeom prst="rect">
            <a:avLst/>
          </a:prstGeom>
        </p:spPr>
        <p:txBody>
          <a:bodyPr wrap="none" anchor="ctr">
            <a:spAutoFit/>
          </a:bodyPr>
          <a:lstStyle/>
          <a:p>
            <a:pPr algn="ctr"/>
            <a:r>
              <a:rPr lang="en-US" sz="6000" dirty="0">
                <a:latin typeface="FontAwesome" charset="0"/>
              </a:rPr>
              <a:t></a:t>
            </a:r>
            <a:endParaRPr lang="en-US" sz="6000" dirty="0"/>
          </a:p>
        </p:txBody>
      </p:sp>
      <p:cxnSp>
        <p:nvCxnSpPr>
          <p:cNvPr id="57" name="Straight Connector 56">
            <a:extLst>
              <a:ext uri="{FF2B5EF4-FFF2-40B4-BE49-F238E27FC236}">
                <a16:creationId xmlns:a16="http://schemas.microsoft.com/office/drawing/2014/main" id="{7D0A0873-32AD-448C-82AC-48511812E0F0}"/>
              </a:ext>
            </a:extLst>
          </p:cNvPr>
          <p:cNvCxnSpPr>
            <a:cxnSpLocks/>
          </p:cNvCxnSpPr>
          <p:nvPr/>
        </p:nvCxnSpPr>
        <p:spPr>
          <a:xfrm>
            <a:off x="7121787" y="3017114"/>
            <a:ext cx="8699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9E68778-C2E1-4F20-8FBA-53C7FA0912D4}"/>
              </a:ext>
            </a:extLst>
          </p:cNvPr>
          <p:cNvSpPr txBox="1"/>
          <p:nvPr/>
        </p:nvSpPr>
        <p:spPr>
          <a:xfrm>
            <a:off x="6757433" y="2058829"/>
            <a:ext cx="1598657" cy="861774"/>
          </a:xfrm>
          <a:prstGeom prst="rect">
            <a:avLst/>
          </a:prstGeom>
          <a:noFill/>
        </p:spPr>
        <p:txBody>
          <a:bodyPr wrap="square" rtlCol="0">
            <a:spAutoFit/>
          </a:bodyPr>
          <a:lstStyle/>
          <a:p>
            <a:pPr algn="ctr"/>
            <a:r>
              <a:rPr lang="en-US" sz="2500" b="1" dirty="0">
                <a:latin typeface="Roboto Slab" pitchFamily="2" charset="0"/>
                <a:ea typeface="Roboto Slab" pitchFamily="2" charset="0"/>
              </a:rPr>
              <a:t>Feature</a:t>
            </a:r>
          </a:p>
          <a:p>
            <a:pPr algn="ctr"/>
            <a:r>
              <a:rPr lang="en-US" sz="2500" b="1" dirty="0">
                <a:latin typeface="Roboto Slab" pitchFamily="2" charset="0"/>
                <a:ea typeface="Roboto Slab" pitchFamily="2" charset="0"/>
              </a:rPr>
              <a:t>Text</a:t>
            </a:r>
          </a:p>
        </p:txBody>
      </p:sp>
      <p:sp>
        <p:nvSpPr>
          <p:cNvPr id="60" name="TextBox 59">
            <a:extLst>
              <a:ext uri="{FF2B5EF4-FFF2-40B4-BE49-F238E27FC236}">
                <a16:creationId xmlns:a16="http://schemas.microsoft.com/office/drawing/2014/main" id="{AFC55F8E-F686-4608-AED4-7A13C1374BBC}"/>
              </a:ext>
            </a:extLst>
          </p:cNvPr>
          <p:cNvSpPr txBox="1"/>
          <p:nvPr/>
        </p:nvSpPr>
        <p:spPr>
          <a:xfrm>
            <a:off x="6912689" y="3183044"/>
            <a:ext cx="1288142" cy="323165"/>
          </a:xfrm>
          <a:prstGeom prst="rect">
            <a:avLst/>
          </a:prstGeom>
          <a:noFill/>
        </p:spPr>
        <p:txBody>
          <a:bodyPr wrap="square" rtlCol="0">
            <a:spAutoFit/>
          </a:bodyPr>
          <a:lstStyle/>
          <a:p>
            <a:pPr algn="ctr"/>
            <a:r>
              <a:rPr lang="en-US" sz="1500" b="1" dirty="0" err="1">
                <a:latin typeface="Roboto Slab" pitchFamily="2" charset="0"/>
                <a:ea typeface="Roboto Slab" pitchFamily="2" charset="0"/>
              </a:rPr>
              <a:t>Stap</a:t>
            </a:r>
            <a:r>
              <a:rPr lang="en-US" sz="1500" b="1" dirty="0">
                <a:latin typeface="Roboto Slab" pitchFamily="2" charset="0"/>
                <a:ea typeface="Roboto Slab" pitchFamily="2" charset="0"/>
              </a:rPr>
              <a:t> 3</a:t>
            </a:r>
          </a:p>
        </p:txBody>
      </p:sp>
      <p:sp>
        <p:nvSpPr>
          <p:cNvPr id="35" name="Rectangle 34">
            <a:extLst>
              <a:ext uri="{FF2B5EF4-FFF2-40B4-BE49-F238E27FC236}">
                <a16:creationId xmlns:a16="http://schemas.microsoft.com/office/drawing/2014/main" id="{20EC9420-9D46-4146-98D4-CF39E405848A}"/>
              </a:ext>
            </a:extLst>
          </p:cNvPr>
          <p:cNvSpPr/>
          <p:nvPr/>
        </p:nvSpPr>
        <p:spPr>
          <a:xfrm>
            <a:off x="9984416" y="867964"/>
            <a:ext cx="899606" cy="1015663"/>
          </a:xfrm>
          <a:prstGeom prst="rect">
            <a:avLst/>
          </a:prstGeom>
        </p:spPr>
        <p:txBody>
          <a:bodyPr wrap="none" anchor="ctr">
            <a:spAutoFit/>
          </a:bodyPr>
          <a:lstStyle/>
          <a:p>
            <a:pPr algn="ctr"/>
            <a:r>
              <a:rPr lang="en-US" sz="6000" dirty="0">
                <a:latin typeface="FontAwesome" charset="0"/>
              </a:rPr>
              <a:t></a:t>
            </a:r>
            <a:endParaRPr lang="en-US" sz="6000" dirty="0"/>
          </a:p>
        </p:txBody>
      </p:sp>
      <p:cxnSp>
        <p:nvCxnSpPr>
          <p:cNvPr id="62" name="Straight Connector 61">
            <a:extLst>
              <a:ext uri="{FF2B5EF4-FFF2-40B4-BE49-F238E27FC236}">
                <a16:creationId xmlns:a16="http://schemas.microsoft.com/office/drawing/2014/main" id="{9DDF52CD-F6B0-4717-898B-E1B317E594B6}"/>
              </a:ext>
            </a:extLst>
          </p:cNvPr>
          <p:cNvCxnSpPr>
            <a:cxnSpLocks/>
          </p:cNvCxnSpPr>
          <p:nvPr/>
        </p:nvCxnSpPr>
        <p:spPr>
          <a:xfrm>
            <a:off x="9999245" y="3017114"/>
            <a:ext cx="8699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1F348B5F-D641-47F9-9CE1-7AB776AC91F6}"/>
              </a:ext>
            </a:extLst>
          </p:cNvPr>
          <p:cNvSpPr txBox="1"/>
          <p:nvPr/>
        </p:nvSpPr>
        <p:spPr>
          <a:xfrm>
            <a:off x="9634891" y="2058829"/>
            <a:ext cx="1598657" cy="861774"/>
          </a:xfrm>
          <a:prstGeom prst="rect">
            <a:avLst/>
          </a:prstGeom>
          <a:noFill/>
        </p:spPr>
        <p:txBody>
          <a:bodyPr wrap="square" rtlCol="0">
            <a:spAutoFit/>
          </a:bodyPr>
          <a:lstStyle/>
          <a:p>
            <a:pPr algn="ctr"/>
            <a:r>
              <a:rPr lang="en-US" sz="2500" b="1" dirty="0">
                <a:latin typeface="Roboto Slab" pitchFamily="2" charset="0"/>
                <a:ea typeface="Roboto Slab" pitchFamily="2" charset="0"/>
              </a:rPr>
              <a:t>Feature</a:t>
            </a:r>
          </a:p>
          <a:p>
            <a:pPr algn="ctr"/>
            <a:r>
              <a:rPr lang="en-US" sz="2500" b="1" dirty="0">
                <a:latin typeface="Roboto Slab" pitchFamily="2" charset="0"/>
                <a:ea typeface="Roboto Slab" pitchFamily="2" charset="0"/>
              </a:rPr>
              <a:t>Text</a:t>
            </a:r>
          </a:p>
        </p:txBody>
      </p:sp>
      <p:sp>
        <p:nvSpPr>
          <p:cNvPr id="65" name="TextBox 64">
            <a:extLst>
              <a:ext uri="{FF2B5EF4-FFF2-40B4-BE49-F238E27FC236}">
                <a16:creationId xmlns:a16="http://schemas.microsoft.com/office/drawing/2014/main" id="{37DB13F0-78AD-4301-8587-36331B329387}"/>
              </a:ext>
            </a:extLst>
          </p:cNvPr>
          <p:cNvSpPr txBox="1"/>
          <p:nvPr/>
        </p:nvSpPr>
        <p:spPr>
          <a:xfrm>
            <a:off x="9790147" y="3183044"/>
            <a:ext cx="1288142" cy="323165"/>
          </a:xfrm>
          <a:prstGeom prst="rect">
            <a:avLst/>
          </a:prstGeom>
          <a:noFill/>
        </p:spPr>
        <p:txBody>
          <a:bodyPr wrap="square" rtlCol="0">
            <a:spAutoFit/>
          </a:bodyPr>
          <a:lstStyle/>
          <a:p>
            <a:pPr algn="ctr"/>
            <a:r>
              <a:rPr lang="en-US" sz="1500" b="1" dirty="0" err="1">
                <a:latin typeface="Roboto Slab" pitchFamily="2" charset="0"/>
                <a:ea typeface="Roboto Slab" pitchFamily="2" charset="0"/>
              </a:rPr>
              <a:t>Stap</a:t>
            </a:r>
            <a:r>
              <a:rPr lang="en-US" sz="1500" b="1" dirty="0">
                <a:latin typeface="Roboto Slab" pitchFamily="2" charset="0"/>
                <a:ea typeface="Roboto Slab" pitchFamily="2" charset="0"/>
              </a:rPr>
              <a:t> 4</a:t>
            </a:r>
          </a:p>
        </p:txBody>
      </p:sp>
      <p:sp>
        <p:nvSpPr>
          <p:cNvPr id="27" name="Picture Placeholder 26">
            <a:extLst>
              <a:ext uri="{FF2B5EF4-FFF2-40B4-BE49-F238E27FC236}">
                <a16:creationId xmlns:a16="http://schemas.microsoft.com/office/drawing/2014/main" id="{BBEE4777-A6E6-4D0B-B8A4-CB3D44D374C4}"/>
              </a:ext>
            </a:extLst>
          </p:cNvPr>
          <p:cNvSpPr>
            <a:spLocks noGrp="1"/>
          </p:cNvSpPr>
          <p:nvPr>
            <p:ph type="pic" sz="quarter" idx="16"/>
          </p:nvPr>
        </p:nvSpPr>
        <p:spPr/>
      </p:sp>
      <p:sp>
        <p:nvSpPr>
          <p:cNvPr id="36" name="Picture Placeholder 35">
            <a:extLst>
              <a:ext uri="{FF2B5EF4-FFF2-40B4-BE49-F238E27FC236}">
                <a16:creationId xmlns:a16="http://schemas.microsoft.com/office/drawing/2014/main" id="{C18B8D61-05D7-4D34-ADFD-0843C450AFE3}"/>
              </a:ext>
            </a:extLst>
          </p:cNvPr>
          <p:cNvSpPr>
            <a:spLocks noGrp="1"/>
          </p:cNvSpPr>
          <p:nvPr>
            <p:ph type="pic" sz="quarter" idx="17"/>
          </p:nvPr>
        </p:nvSpPr>
        <p:spPr/>
      </p:sp>
      <p:sp>
        <p:nvSpPr>
          <p:cNvPr id="38" name="Picture Placeholder 37">
            <a:extLst>
              <a:ext uri="{FF2B5EF4-FFF2-40B4-BE49-F238E27FC236}">
                <a16:creationId xmlns:a16="http://schemas.microsoft.com/office/drawing/2014/main" id="{CBAE166E-8AD1-450A-BC26-2C9F26AE58A4}"/>
              </a:ext>
            </a:extLst>
          </p:cNvPr>
          <p:cNvSpPr>
            <a:spLocks noGrp="1"/>
          </p:cNvSpPr>
          <p:nvPr>
            <p:ph type="pic" sz="quarter" idx="18"/>
          </p:nvPr>
        </p:nvSpPr>
        <p:spPr/>
      </p:sp>
      <p:sp>
        <p:nvSpPr>
          <p:cNvPr id="41" name="Picture Placeholder 40">
            <a:extLst>
              <a:ext uri="{FF2B5EF4-FFF2-40B4-BE49-F238E27FC236}">
                <a16:creationId xmlns:a16="http://schemas.microsoft.com/office/drawing/2014/main" id="{4E40100D-6681-44DD-97B2-5B8B99F02C46}"/>
              </a:ext>
            </a:extLst>
          </p:cNvPr>
          <p:cNvSpPr>
            <a:spLocks noGrp="1"/>
          </p:cNvSpPr>
          <p:nvPr>
            <p:ph type="pic" sz="quarter" idx="19"/>
          </p:nvPr>
        </p:nvSpPr>
        <p:spPr/>
      </p:sp>
    </p:spTree>
    <p:extLst>
      <p:ext uri="{BB962C8B-B14F-4D97-AF65-F5344CB8AC3E}">
        <p14:creationId xmlns:p14="http://schemas.microsoft.com/office/powerpoint/2010/main" val="1223110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1"/>
          </p:nvPr>
        </p:nvSpPr>
        <p:spPr>
          <a:xfrm>
            <a:off x="838200" y="1052084"/>
            <a:ext cx="10515600" cy="191427"/>
          </a:xfrm>
        </p:spPr>
        <p:txBody>
          <a:bodyPr/>
          <a:lstStyle/>
          <a:p>
            <a:r>
              <a:rPr lang="en-US"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p:nvPr>
        </p:nvSpPr>
        <p:spPr>
          <a:xfrm>
            <a:off x="838200" y="476886"/>
            <a:ext cx="10515600" cy="610234"/>
          </a:xfrm>
        </p:spPr>
        <p:txBody>
          <a:bodyPr/>
          <a:lstStyle/>
          <a:p>
            <a:r>
              <a:rPr lang="en-US" dirty="0">
                <a:solidFill>
                  <a:schemeClr val="accent4"/>
                </a:solidFill>
                <a:latin typeface="Roboto Slab" pitchFamily="2" charset="0"/>
                <a:ea typeface="Roboto Slab" pitchFamily="2" charset="0"/>
              </a:rPr>
              <a:t>About</a:t>
            </a:r>
            <a:r>
              <a:rPr lang="en-US" dirty="0">
                <a:solidFill>
                  <a:schemeClr val="bg2"/>
                </a:solidFill>
                <a:latin typeface="Roboto Slab" pitchFamily="2" charset="0"/>
                <a:ea typeface="Roboto Slab" pitchFamily="2" charset="0"/>
              </a:rPr>
              <a:t> Us</a:t>
            </a:r>
            <a:endParaRPr lang="en-US" dirty="0">
              <a:solidFill>
                <a:schemeClr val="accent4"/>
              </a:solidFill>
              <a:latin typeface="Roboto Slab" pitchFamily="2" charset="0"/>
              <a:ea typeface="Roboto Slab" pitchFamily="2" charset="0"/>
            </a:endParaRPr>
          </a:p>
        </p:txBody>
      </p:sp>
      <p:grpSp>
        <p:nvGrpSpPr>
          <p:cNvPr id="10" name="Group 9">
            <a:extLst>
              <a:ext uri="{FF2B5EF4-FFF2-40B4-BE49-F238E27FC236}">
                <a16:creationId xmlns:a16="http://schemas.microsoft.com/office/drawing/2014/main" id="{F2C20259-BB1B-4F4B-85EC-77B320E61739}"/>
              </a:ext>
            </a:extLst>
          </p:cNvPr>
          <p:cNvGrpSpPr/>
          <p:nvPr/>
        </p:nvGrpSpPr>
        <p:grpSpPr>
          <a:xfrm>
            <a:off x="838200" y="1818709"/>
            <a:ext cx="10515600" cy="4242518"/>
            <a:chOff x="838200" y="1823132"/>
            <a:chExt cx="10515600" cy="4242518"/>
          </a:xfrm>
        </p:grpSpPr>
        <p:grpSp>
          <p:nvGrpSpPr>
            <p:cNvPr id="9" name="Group 8">
              <a:extLst>
                <a:ext uri="{FF2B5EF4-FFF2-40B4-BE49-F238E27FC236}">
                  <a16:creationId xmlns:a16="http://schemas.microsoft.com/office/drawing/2014/main" id="{DA8E0330-C20E-4BC7-B679-BD9A52F9DFEB}"/>
                </a:ext>
              </a:extLst>
            </p:cNvPr>
            <p:cNvGrpSpPr/>
            <p:nvPr/>
          </p:nvGrpSpPr>
          <p:grpSpPr>
            <a:xfrm>
              <a:off x="1753080" y="2625589"/>
              <a:ext cx="8685841" cy="2637605"/>
              <a:chOff x="1753079" y="2371670"/>
              <a:chExt cx="8685841" cy="2637605"/>
            </a:xfrm>
          </p:grpSpPr>
          <p:grpSp>
            <p:nvGrpSpPr>
              <p:cNvPr id="4" name="Group 3">
                <a:extLst>
                  <a:ext uri="{FF2B5EF4-FFF2-40B4-BE49-F238E27FC236}">
                    <a16:creationId xmlns:a16="http://schemas.microsoft.com/office/drawing/2014/main" id="{D8C1B6DF-9A76-4FAF-B96E-FF5AAF12190F}"/>
                  </a:ext>
                </a:extLst>
              </p:cNvPr>
              <p:cNvGrpSpPr/>
              <p:nvPr/>
            </p:nvGrpSpPr>
            <p:grpSpPr>
              <a:xfrm>
                <a:off x="1753079" y="2371670"/>
                <a:ext cx="1561846" cy="2637605"/>
                <a:chOff x="1535456" y="1880024"/>
                <a:chExt cx="1561846" cy="2637605"/>
              </a:xfrm>
            </p:grpSpPr>
            <p:sp>
              <p:nvSpPr>
                <p:cNvPr id="18" name="Rectangle 17">
                  <a:extLst>
                    <a:ext uri="{FF2B5EF4-FFF2-40B4-BE49-F238E27FC236}">
                      <a16:creationId xmlns:a16="http://schemas.microsoft.com/office/drawing/2014/main" id="{FF49DB5F-FE9A-4A4A-B394-274F0C594054}"/>
                    </a:ext>
                  </a:extLst>
                </p:cNvPr>
                <p:cNvSpPr/>
                <p:nvPr/>
              </p:nvSpPr>
              <p:spPr>
                <a:xfrm>
                  <a:off x="1823917" y="1880024"/>
                  <a:ext cx="998890" cy="1015663"/>
                </a:xfrm>
                <a:prstGeom prst="rect">
                  <a:avLst/>
                </a:prstGeom>
              </p:spPr>
              <p:txBody>
                <a:bodyPr wrap="square" anchor="ctr">
                  <a:spAutoFit/>
                </a:bodyPr>
                <a:lstStyle/>
                <a:p>
                  <a:pPr algn="ctr"/>
                  <a:r>
                    <a:rPr lang="en-US" sz="6000" dirty="0">
                      <a:latin typeface="FontAwesome" charset="0"/>
                      <a:ea typeface="FontAwesome" charset="0"/>
                      <a:cs typeface="FontAwesome" charset="0"/>
                    </a:rPr>
                    <a:t></a:t>
                  </a:r>
                </a:p>
              </p:txBody>
            </p:sp>
            <p:sp>
              <p:nvSpPr>
                <p:cNvPr id="22" name="TextBox 21">
                  <a:extLst>
                    <a:ext uri="{FF2B5EF4-FFF2-40B4-BE49-F238E27FC236}">
                      <a16:creationId xmlns:a16="http://schemas.microsoft.com/office/drawing/2014/main" id="{98A7341F-42DD-455E-B0AC-B5498C3F85DC}"/>
                    </a:ext>
                  </a:extLst>
                </p:cNvPr>
                <p:cNvSpPr txBox="1"/>
                <p:nvPr/>
              </p:nvSpPr>
              <p:spPr>
                <a:xfrm>
                  <a:off x="1580368" y="2999428"/>
                  <a:ext cx="1516934" cy="769441"/>
                </a:xfrm>
                <a:prstGeom prst="rect">
                  <a:avLst/>
                </a:prstGeom>
                <a:noFill/>
              </p:spPr>
              <p:txBody>
                <a:bodyPr wrap="square" rtlCol="0">
                  <a:spAutoFit/>
                </a:bodyPr>
                <a:lstStyle/>
                <a:p>
                  <a:pPr algn="ctr"/>
                  <a:r>
                    <a:rPr lang="en-US" sz="2200" dirty="0">
                      <a:latin typeface="Roboto Slab" pitchFamily="2" charset="0"/>
                      <a:ea typeface="Roboto Slab" pitchFamily="2" charset="0"/>
                      <a:cs typeface="Bebas" charset="0"/>
                    </a:rPr>
                    <a:t>We are best</a:t>
                  </a:r>
                </a:p>
              </p:txBody>
            </p:sp>
            <p:sp>
              <p:nvSpPr>
                <p:cNvPr id="23" name="Subtitle 6">
                  <a:extLst>
                    <a:ext uri="{FF2B5EF4-FFF2-40B4-BE49-F238E27FC236}">
                      <a16:creationId xmlns:a16="http://schemas.microsoft.com/office/drawing/2014/main" id="{15A0A95B-2255-4FB6-AE9E-82A3E72BA8B6}"/>
                    </a:ext>
                  </a:extLst>
                </p:cNvPr>
                <p:cNvSpPr txBox="1">
                  <a:spLocks/>
                </p:cNvSpPr>
                <p:nvPr/>
              </p:nvSpPr>
              <p:spPr>
                <a:xfrm>
                  <a:off x="1535456" y="3831318"/>
                  <a:ext cx="1561846" cy="6863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solidFill>
                      <a:latin typeface="Roboto Slab" pitchFamily="2" charset="0"/>
                      <a:ea typeface="Roboto Slab" pitchFamily="2" charset="0"/>
                      <a:cs typeface="Montserrat" charset="0"/>
                    </a:rPr>
                    <a:t>Are many variations of passages of </a:t>
                  </a:r>
                  <a:r>
                    <a:rPr lang="en-US" sz="1000" dirty="0" err="1">
                      <a:solidFill>
                        <a:schemeClr val="tx1"/>
                      </a:solidFill>
                      <a:latin typeface="Roboto Slab" pitchFamily="2" charset="0"/>
                      <a:ea typeface="Roboto Slab" pitchFamily="2" charset="0"/>
                      <a:cs typeface="Montserrat" charset="0"/>
                    </a:rPr>
                    <a:t>lorem</a:t>
                  </a:r>
                  <a:r>
                    <a:rPr lang="en-US" sz="1000" dirty="0">
                      <a:solidFill>
                        <a:schemeClr val="tx1"/>
                      </a:solidFill>
                      <a:latin typeface="Roboto Slab" pitchFamily="2" charset="0"/>
                      <a:ea typeface="Roboto Slab" pitchFamily="2" charset="0"/>
                      <a:cs typeface="Montserrat" charset="0"/>
                    </a:rPr>
                    <a:t> </a:t>
                  </a:r>
                  <a:r>
                    <a:rPr lang="en-US" sz="1000" dirty="0" err="1">
                      <a:solidFill>
                        <a:schemeClr val="tx1"/>
                      </a:solidFill>
                      <a:latin typeface="Roboto Slab" pitchFamily="2" charset="0"/>
                      <a:ea typeface="Roboto Slab" pitchFamily="2" charset="0"/>
                      <a:cs typeface="Montserrat" charset="0"/>
                    </a:rPr>
                    <a:t>ipsum</a:t>
                  </a:r>
                  <a:r>
                    <a:rPr lang="en-US" sz="1000" dirty="0">
                      <a:solidFill>
                        <a:schemeClr val="tx1"/>
                      </a:solidFill>
                      <a:latin typeface="Roboto Slab" pitchFamily="2" charset="0"/>
                      <a:ea typeface="Roboto Slab" pitchFamily="2" charset="0"/>
                      <a:cs typeface="Montserrat" charset="0"/>
                    </a:rPr>
                    <a:t> available.</a:t>
                  </a:r>
                </a:p>
              </p:txBody>
            </p:sp>
          </p:grpSp>
          <p:grpSp>
            <p:nvGrpSpPr>
              <p:cNvPr id="5" name="Group 4">
                <a:extLst>
                  <a:ext uri="{FF2B5EF4-FFF2-40B4-BE49-F238E27FC236}">
                    <a16:creationId xmlns:a16="http://schemas.microsoft.com/office/drawing/2014/main" id="{4821DC39-A9F1-4259-8BA2-DB5324C9821F}"/>
                  </a:ext>
                </a:extLst>
              </p:cNvPr>
              <p:cNvGrpSpPr/>
              <p:nvPr/>
            </p:nvGrpSpPr>
            <p:grpSpPr>
              <a:xfrm>
                <a:off x="4127744" y="2371670"/>
                <a:ext cx="1561846" cy="2637605"/>
                <a:chOff x="3982137" y="1880024"/>
                <a:chExt cx="1561846" cy="2637605"/>
              </a:xfrm>
            </p:grpSpPr>
            <p:sp>
              <p:nvSpPr>
                <p:cNvPr id="19" name="Rectangle 18">
                  <a:extLst>
                    <a:ext uri="{FF2B5EF4-FFF2-40B4-BE49-F238E27FC236}">
                      <a16:creationId xmlns:a16="http://schemas.microsoft.com/office/drawing/2014/main" id="{29C9B621-B924-42F6-8EDD-AB2E7CC53E0D}"/>
                    </a:ext>
                  </a:extLst>
                </p:cNvPr>
                <p:cNvSpPr/>
                <p:nvPr/>
              </p:nvSpPr>
              <p:spPr>
                <a:xfrm>
                  <a:off x="4338654" y="1880024"/>
                  <a:ext cx="998890" cy="1015663"/>
                </a:xfrm>
                <a:prstGeom prst="rect">
                  <a:avLst/>
                </a:prstGeom>
              </p:spPr>
              <p:txBody>
                <a:bodyPr wrap="square" anchor="ctr">
                  <a:spAutoFit/>
                </a:bodyPr>
                <a:lstStyle/>
                <a:p>
                  <a:pPr algn="ctr"/>
                  <a:r>
                    <a:rPr lang="en-US" sz="6000" dirty="0">
                      <a:latin typeface="FontAwesome" charset="0"/>
                      <a:ea typeface="FontAwesome" charset="0"/>
                      <a:cs typeface="FontAwesome" charset="0"/>
                    </a:rPr>
                    <a:t></a:t>
                  </a:r>
                </a:p>
              </p:txBody>
            </p:sp>
            <p:sp>
              <p:nvSpPr>
                <p:cNvPr id="24" name="TextBox 23">
                  <a:extLst>
                    <a:ext uri="{FF2B5EF4-FFF2-40B4-BE49-F238E27FC236}">
                      <a16:creationId xmlns:a16="http://schemas.microsoft.com/office/drawing/2014/main" id="{D408D096-3A17-4387-81DA-F0C63B4D73CE}"/>
                    </a:ext>
                  </a:extLst>
                </p:cNvPr>
                <p:cNvSpPr txBox="1"/>
                <p:nvPr/>
              </p:nvSpPr>
              <p:spPr>
                <a:xfrm>
                  <a:off x="4004593" y="2999428"/>
                  <a:ext cx="1516934" cy="769441"/>
                </a:xfrm>
                <a:prstGeom prst="rect">
                  <a:avLst/>
                </a:prstGeom>
                <a:noFill/>
              </p:spPr>
              <p:txBody>
                <a:bodyPr wrap="square" rtlCol="0">
                  <a:spAutoFit/>
                </a:bodyPr>
                <a:lstStyle/>
                <a:p>
                  <a:pPr algn="ctr"/>
                  <a:r>
                    <a:rPr lang="en-US" sz="2200" dirty="0">
                      <a:latin typeface="Roboto Slab" pitchFamily="2" charset="0"/>
                      <a:ea typeface="Roboto Slab" pitchFamily="2" charset="0"/>
                      <a:cs typeface="Bebas" charset="0"/>
                    </a:rPr>
                    <a:t>We are Experts</a:t>
                  </a:r>
                </a:p>
              </p:txBody>
            </p:sp>
            <p:sp>
              <p:nvSpPr>
                <p:cNvPr id="31" name="Subtitle 6">
                  <a:extLst>
                    <a:ext uri="{FF2B5EF4-FFF2-40B4-BE49-F238E27FC236}">
                      <a16:creationId xmlns:a16="http://schemas.microsoft.com/office/drawing/2014/main" id="{32561DAB-EF91-4EB0-986E-7E3284D8F7AF}"/>
                    </a:ext>
                  </a:extLst>
                </p:cNvPr>
                <p:cNvSpPr txBox="1">
                  <a:spLocks/>
                </p:cNvSpPr>
                <p:nvPr/>
              </p:nvSpPr>
              <p:spPr>
                <a:xfrm>
                  <a:off x="3982137" y="3831318"/>
                  <a:ext cx="1561846" cy="6863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solidFill>
                      <a:latin typeface="Roboto Slab" pitchFamily="2" charset="0"/>
                      <a:ea typeface="Roboto Slab" pitchFamily="2" charset="0"/>
                      <a:cs typeface="Montserrat" charset="0"/>
                    </a:rPr>
                    <a:t>Are many variations of passages of </a:t>
                  </a:r>
                  <a:r>
                    <a:rPr lang="en-US" sz="1000" dirty="0" err="1">
                      <a:solidFill>
                        <a:schemeClr val="tx1"/>
                      </a:solidFill>
                      <a:latin typeface="Roboto Slab" pitchFamily="2" charset="0"/>
                      <a:ea typeface="Roboto Slab" pitchFamily="2" charset="0"/>
                      <a:cs typeface="Montserrat" charset="0"/>
                    </a:rPr>
                    <a:t>lorem</a:t>
                  </a:r>
                  <a:r>
                    <a:rPr lang="en-US" sz="1000" dirty="0">
                      <a:solidFill>
                        <a:schemeClr val="tx1"/>
                      </a:solidFill>
                      <a:latin typeface="Roboto Slab" pitchFamily="2" charset="0"/>
                      <a:ea typeface="Roboto Slab" pitchFamily="2" charset="0"/>
                      <a:cs typeface="Montserrat" charset="0"/>
                    </a:rPr>
                    <a:t> </a:t>
                  </a:r>
                  <a:r>
                    <a:rPr lang="en-US" sz="1000" dirty="0" err="1">
                      <a:solidFill>
                        <a:schemeClr val="tx1"/>
                      </a:solidFill>
                      <a:latin typeface="Roboto Slab" pitchFamily="2" charset="0"/>
                      <a:ea typeface="Roboto Slab" pitchFamily="2" charset="0"/>
                      <a:cs typeface="Montserrat" charset="0"/>
                    </a:rPr>
                    <a:t>ipsum</a:t>
                  </a:r>
                  <a:r>
                    <a:rPr lang="en-US" sz="1000" dirty="0">
                      <a:solidFill>
                        <a:schemeClr val="tx1"/>
                      </a:solidFill>
                      <a:latin typeface="Roboto Slab" pitchFamily="2" charset="0"/>
                      <a:ea typeface="Roboto Slab" pitchFamily="2" charset="0"/>
                      <a:cs typeface="Montserrat" charset="0"/>
                    </a:rPr>
                    <a:t> available.</a:t>
                  </a:r>
                </a:p>
              </p:txBody>
            </p:sp>
          </p:grpSp>
          <p:grpSp>
            <p:nvGrpSpPr>
              <p:cNvPr id="6" name="Group 5">
                <a:extLst>
                  <a:ext uri="{FF2B5EF4-FFF2-40B4-BE49-F238E27FC236}">
                    <a16:creationId xmlns:a16="http://schemas.microsoft.com/office/drawing/2014/main" id="{5F93778E-8441-46E3-AB2B-94345820F400}"/>
                  </a:ext>
                </a:extLst>
              </p:cNvPr>
              <p:cNvGrpSpPr/>
              <p:nvPr/>
            </p:nvGrpSpPr>
            <p:grpSpPr>
              <a:xfrm>
                <a:off x="6502409" y="2371670"/>
                <a:ext cx="1561846" cy="2637605"/>
                <a:chOff x="6571913" y="1880024"/>
                <a:chExt cx="1561846" cy="2637605"/>
              </a:xfrm>
            </p:grpSpPr>
            <p:sp>
              <p:nvSpPr>
                <p:cNvPr id="20" name="Rectangle 19">
                  <a:extLst>
                    <a:ext uri="{FF2B5EF4-FFF2-40B4-BE49-F238E27FC236}">
                      <a16:creationId xmlns:a16="http://schemas.microsoft.com/office/drawing/2014/main" id="{7CEE65CD-95A1-4EEC-80BB-140C96DD7974}"/>
                    </a:ext>
                  </a:extLst>
                </p:cNvPr>
                <p:cNvSpPr/>
                <p:nvPr/>
              </p:nvSpPr>
              <p:spPr>
                <a:xfrm>
                  <a:off x="6853391" y="1880024"/>
                  <a:ext cx="998890" cy="1015663"/>
                </a:xfrm>
                <a:prstGeom prst="rect">
                  <a:avLst/>
                </a:prstGeom>
              </p:spPr>
              <p:txBody>
                <a:bodyPr wrap="square" anchor="ctr">
                  <a:spAutoFit/>
                </a:bodyPr>
                <a:lstStyle/>
                <a:p>
                  <a:pPr algn="ctr"/>
                  <a:r>
                    <a:rPr lang="en-US" sz="6000" dirty="0">
                      <a:latin typeface="FontAwesome" charset="0"/>
                      <a:ea typeface="FontAwesome" charset="0"/>
                      <a:cs typeface="FontAwesome" charset="0"/>
                    </a:rPr>
                    <a:t></a:t>
                  </a:r>
                </a:p>
              </p:txBody>
            </p:sp>
            <p:sp>
              <p:nvSpPr>
                <p:cNvPr id="27" name="TextBox 26">
                  <a:extLst>
                    <a:ext uri="{FF2B5EF4-FFF2-40B4-BE49-F238E27FC236}">
                      <a16:creationId xmlns:a16="http://schemas.microsoft.com/office/drawing/2014/main" id="{9F620824-4DC1-4852-B836-FAE5C96F2D9E}"/>
                    </a:ext>
                  </a:extLst>
                </p:cNvPr>
                <p:cNvSpPr txBox="1"/>
                <p:nvPr/>
              </p:nvSpPr>
              <p:spPr>
                <a:xfrm>
                  <a:off x="6598937" y="2999428"/>
                  <a:ext cx="1516934" cy="769441"/>
                </a:xfrm>
                <a:prstGeom prst="rect">
                  <a:avLst/>
                </a:prstGeom>
                <a:noFill/>
              </p:spPr>
              <p:txBody>
                <a:bodyPr wrap="square" rtlCol="0">
                  <a:spAutoFit/>
                </a:bodyPr>
                <a:lstStyle/>
                <a:p>
                  <a:pPr algn="ctr"/>
                  <a:r>
                    <a:rPr lang="en-US" sz="2200" dirty="0">
                      <a:latin typeface="Roboto Slab" pitchFamily="2" charset="0"/>
                      <a:ea typeface="Roboto Slab" pitchFamily="2" charset="0"/>
                      <a:cs typeface="Bebas" charset="0"/>
                    </a:rPr>
                    <a:t>We are Local</a:t>
                  </a:r>
                </a:p>
              </p:txBody>
            </p:sp>
            <p:sp>
              <p:nvSpPr>
                <p:cNvPr id="32" name="Subtitle 6">
                  <a:extLst>
                    <a:ext uri="{FF2B5EF4-FFF2-40B4-BE49-F238E27FC236}">
                      <a16:creationId xmlns:a16="http://schemas.microsoft.com/office/drawing/2014/main" id="{65416E05-8368-4D0B-9871-257ACE040776}"/>
                    </a:ext>
                  </a:extLst>
                </p:cNvPr>
                <p:cNvSpPr txBox="1">
                  <a:spLocks/>
                </p:cNvSpPr>
                <p:nvPr/>
              </p:nvSpPr>
              <p:spPr>
                <a:xfrm>
                  <a:off x="6571913" y="3831318"/>
                  <a:ext cx="1561846" cy="6863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solidFill>
                      <a:latin typeface="Roboto Slab" pitchFamily="2" charset="0"/>
                      <a:ea typeface="Roboto Slab" pitchFamily="2" charset="0"/>
                      <a:cs typeface="Montserrat" charset="0"/>
                    </a:rPr>
                    <a:t>Are many variations of passages of </a:t>
                  </a:r>
                  <a:r>
                    <a:rPr lang="en-US" sz="1000" dirty="0" err="1">
                      <a:solidFill>
                        <a:schemeClr val="tx1"/>
                      </a:solidFill>
                      <a:latin typeface="Roboto Slab" pitchFamily="2" charset="0"/>
                      <a:ea typeface="Roboto Slab" pitchFamily="2" charset="0"/>
                      <a:cs typeface="Montserrat" charset="0"/>
                    </a:rPr>
                    <a:t>lorem</a:t>
                  </a:r>
                  <a:r>
                    <a:rPr lang="en-US" sz="1000" dirty="0">
                      <a:solidFill>
                        <a:schemeClr val="tx1"/>
                      </a:solidFill>
                      <a:latin typeface="Roboto Slab" pitchFamily="2" charset="0"/>
                      <a:ea typeface="Roboto Slab" pitchFamily="2" charset="0"/>
                      <a:cs typeface="Montserrat" charset="0"/>
                    </a:rPr>
                    <a:t> </a:t>
                  </a:r>
                  <a:r>
                    <a:rPr lang="en-US" sz="1000" dirty="0" err="1">
                      <a:solidFill>
                        <a:schemeClr val="tx1"/>
                      </a:solidFill>
                      <a:latin typeface="Roboto Slab" pitchFamily="2" charset="0"/>
                      <a:ea typeface="Roboto Slab" pitchFamily="2" charset="0"/>
                      <a:cs typeface="Montserrat" charset="0"/>
                    </a:rPr>
                    <a:t>ipsum</a:t>
                  </a:r>
                  <a:r>
                    <a:rPr lang="en-US" sz="1000" dirty="0">
                      <a:solidFill>
                        <a:schemeClr val="tx1"/>
                      </a:solidFill>
                      <a:latin typeface="Roboto Slab" pitchFamily="2" charset="0"/>
                      <a:ea typeface="Roboto Slab" pitchFamily="2" charset="0"/>
                      <a:cs typeface="Montserrat" charset="0"/>
                    </a:rPr>
                    <a:t> available.</a:t>
                  </a:r>
                </a:p>
              </p:txBody>
            </p:sp>
          </p:grpSp>
          <p:grpSp>
            <p:nvGrpSpPr>
              <p:cNvPr id="7" name="Group 6">
                <a:extLst>
                  <a:ext uri="{FF2B5EF4-FFF2-40B4-BE49-F238E27FC236}">
                    <a16:creationId xmlns:a16="http://schemas.microsoft.com/office/drawing/2014/main" id="{B8DF5AE0-D875-41FB-A72C-31DA813F420C}"/>
                  </a:ext>
                </a:extLst>
              </p:cNvPr>
              <p:cNvGrpSpPr/>
              <p:nvPr/>
            </p:nvGrpSpPr>
            <p:grpSpPr>
              <a:xfrm>
                <a:off x="8877074" y="2371670"/>
                <a:ext cx="1561846" cy="2637605"/>
                <a:chOff x="9097083" y="1880024"/>
                <a:chExt cx="1561846" cy="2637605"/>
              </a:xfrm>
            </p:grpSpPr>
            <p:sp>
              <p:nvSpPr>
                <p:cNvPr id="21" name="Rectangle 20">
                  <a:extLst>
                    <a:ext uri="{FF2B5EF4-FFF2-40B4-BE49-F238E27FC236}">
                      <a16:creationId xmlns:a16="http://schemas.microsoft.com/office/drawing/2014/main" id="{D149C3F9-00FC-4AD0-BD62-C7ED9315544A}"/>
                    </a:ext>
                  </a:extLst>
                </p:cNvPr>
                <p:cNvSpPr/>
                <p:nvPr/>
              </p:nvSpPr>
              <p:spPr>
                <a:xfrm>
                  <a:off x="9280612" y="1880024"/>
                  <a:ext cx="1216086" cy="1015663"/>
                </a:xfrm>
                <a:prstGeom prst="rect">
                  <a:avLst/>
                </a:prstGeom>
              </p:spPr>
              <p:txBody>
                <a:bodyPr wrap="square" anchor="ctr">
                  <a:spAutoFit/>
                </a:bodyPr>
                <a:lstStyle/>
                <a:p>
                  <a:pPr algn="ctr"/>
                  <a:r>
                    <a:rPr lang="en-US" sz="6000" dirty="0">
                      <a:latin typeface="FontAwesome" charset="0"/>
                    </a:rPr>
                    <a:t></a:t>
                  </a:r>
                  <a:endParaRPr lang="en-US" sz="6000" dirty="0"/>
                </a:p>
              </p:txBody>
            </p:sp>
            <p:sp>
              <p:nvSpPr>
                <p:cNvPr id="29" name="TextBox 28">
                  <a:extLst>
                    <a:ext uri="{FF2B5EF4-FFF2-40B4-BE49-F238E27FC236}">
                      <a16:creationId xmlns:a16="http://schemas.microsoft.com/office/drawing/2014/main" id="{808589F4-6C9A-4976-9B90-ABF46BED43E9}"/>
                    </a:ext>
                  </a:extLst>
                </p:cNvPr>
                <p:cNvSpPr txBox="1"/>
                <p:nvPr/>
              </p:nvSpPr>
              <p:spPr>
                <a:xfrm>
                  <a:off x="9118853" y="2999428"/>
                  <a:ext cx="1516934" cy="769441"/>
                </a:xfrm>
                <a:prstGeom prst="rect">
                  <a:avLst/>
                </a:prstGeom>
                <a:noFill/>
              </p:spPr>
              <p:txBody>
                <a:bodyPr wrap="square" rtlCol="0">
                  <a:spAutoFit/>
                </a:bodyPr>
                <a:lstStyle/>
                <a:p>
                  <a:pPr algn="ctr"/>
                  <a:r>
                    <a:rPr lang="en-US" sz="2200" dirty="0">
                      <a:solidFill>
                        <a:sysClr val="windowText" lastClr="000000"/>
                      </a:solidFill>
                      <a:latin typeface="Roboto Slab" pitchFamily="2" charset="0"/>
                      <a:ea typeface="Roboto Slab" pitchFamily="2" charset="0"/>
                      <a:cs typeface="Bebas" charset="0"/>
                    </a:rPr>
                    <a:t>We are Quality</a:t>
                  </a:r>
                </a:p>
              </p:txBody>
            </p:sp>
            <p:sp>
              <p:nvSpPr>
                <p:cNvPr id="34" name="Subtitle 6">
                  <a:extLst>
                    <a:ext uri="{FF2B5EF4-FFF2-40B4-BE49-F238E27FC236}">
                      <a16:creationId xmlns:a16="http://schemas.microsoft.com/office/drawing/2014/main" id="{00DD3563-8BED-47A9-9083-0DF6045C3D40}"/>
                    </a:ext>
                  </a:extLst>
                </p:cNvPr>
                <p:cNvSpPr txBox="1">
                  <a:spLocks/>
                </p:cNvSpPr>
                <p:nvPr/>
              </p:nvSpPr>
              <p:spPr>
                <a:xfrm>
                  <a:off x="9097083" y="3831318"/>
                  <a:ext cx="1561846" cy="6863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ysClr val="windowText" lastClr="000000"/>
                      </a:solidFill>
                      <a:latin typeface="Roboto Slab" pitchFamily="2" charset="0"/>
                      <a:ea typeface="Roboto Slab" pitchFamily="2" charset="0"/>
                      <a:cs typeface="Montserrat" charset="0"/>
                    </a:rPr>
                    <a:t>Are many variations of passages of </a:t>
                  </a:r>
                  <a:r>
                    <a:rPr lang="en-US" sz="1000" dirty="0" err="1">
                      <a:solidFill>
                        <a:sysClr val="windowText" lastClr="000000"/>
                      </a:solidFill>
                      <a:latin typeface="Roboto Slab" pitchFamily="2" charset="0"/>
                      <a:ea typeface="Roboto Slab" pitchFamily="2" charset="0"/>
                      <a:cs typeface="Montserrat" charset="0"/>
                    </a:rPr>
                    <a:t>lorem</a:t>
                  </a:r>
                  <a:r>
                    <a:rPr lang="en-US" sz="1000" dirty="0">
                      <a:solidFill>
                        <a:sysClr val="windowText" lastClr="000000"/>
                      </a:solidFill>
                      <a:latin typeface="Roboto Slab" pitchFamily="2" charset="0"/>
                      <a:ea typeface="Roboto Slab" pitchFamily="2" charset="0"/>
                      <a:cs typeface="Montserrat" charset="0"/>
                    </a:rPr>
                    <a:t> </a:t>
                  </a:r>
                  <a:r>
                    <a:rPr lang="en-US" sz="1000" dirty="0" err="1">
                      <a:solidFill>
                        <a:sysClr val="windowText" lastClr="000000"/>
                      </a:solidFill>
                      <a:latin typeface="Roboto Slab" pitchFamily="2" charset="0"/>
                      <a:ea typeface="Roboto Slab" pitchFamily="2" charset="0"/>
                      <a:cs typeface="Montserrat" charset="0"/>
                    </a:rPr>
                    <a:t>ipsum</a:t>
                  </a:r>
                  <a:r>
                    <a:rPr lang="en-US" sz="1000" dirty="0">
                      <a:solidFill>
                        <a:sysClr val="windowText" lastClr="000000"/>
                      </a:solidFill>
                      <a:latin typeface="Roboto Slab" pitchFamily="2" charset="0"/>
                      <a:ea typeface="Roboto Slab" pitchFamily="2" charset="0"/>
                      <a:cs typeface="Montserrat" charset="0"/>
                    </a:rPr>
                    <a:t> available.</a:t>
                  </a:r>
                </a:p>
              </p:txBody>
            </p:sp>
          </p:grpSp>
        </p:grpSp>
        <p:sp>
          <p:nvSpPr>
            <p:cNvPr id="8" name="Rectangle 7">
              <a:extLst>
                <a:ext uri="{FF2B5EF4-FFF2-40B4-BE49-F238E27FC236}">
                  <a16:creationId xmlns:a16="http://schemas.microsoft.com/office/drawing/2014/main" id="{6D33A2A4-5E72-4232-8562-5F2F1089BA49}"/>
                </a:ext>
              </a:extLst>
            </p:cNvPr>
            <p:cNvSpPr/>
            <p:nvPr/>
          </p:nvSpPr>
          <p:spPr>
            <a:xfrm>
              <a:off x="838200" y="1823132"/>
              <a:ext cx="10515600" cy="424251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25499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a:solidFill>
                  <a:schemeClr val="bg2"/>
                </a:solidFill>
                <a:latin typeface="Roboto Slab" pitchFamily="2" charset="0"/>
                <a:ea typeface="Roboto Slab" pitchFamily="2" charset="0"/>
              </a:rPr>
              <a:t>Company </a:t>
            </a:r>
            <a:r>
              <a:rPr lang="en-US" dirty="0">
                <a:solidFill>
                  <a:schemeClr val="accent4"/>
                </a:solidFill>
                <a:latin typeface="Roboto Slab" pitchFamily="2" charset="0"/>
                <a:ea typeface="Roboto Slab" pitchFamily="2" charset="0"/>
              </a:rPr>
              <a:t>Timeline</a:t>
            </a:r>
          </a:p>
        </p:txBody>
      </p:sp>
      <p:grpSp>
        <p:nvGrpSpPr>
          <p:cNvPr id="5" name="Group 4">
            <a:extLst>
              <a:ext uri="{FF2B5EF4-FFF2-40B4-BE49-F238E27FC236}">
                <a16:creationId xmlns:a16="http://schemas.microsoft.com/office/drawing/2014/main" id="{73E82CA6-D409-4BC5-A0E0-2F157BC1BF62}"/>
              </a:ext>
            </a:extLst>
          </p:cNvPr>
          <p:cNvGrpSpPr/>
          <p:nvPr/>
        </p:nvGrpSpPr>
        <p:grpSpPr>
          <a:xfrm>
            <a:off x="954027" y="4312655"/>
            <a:ext cx="2763256" cy="1092607"/>
            <a:chOff x="7321644" y="5030606"/>
            <a:chExt cx="2763256" cy="1092607"/>
          </a:xfrm>
        </p:grpSpPr>
        <p:sp>
          <p:nvSpPr>
            <p:cNvPr id="27" name="Rectangle 26">
              <a:extLst>
                <a:ext uri="{FF2B5EF4-FFF2-40B4-BE49-F238E27FC236}">
                  <a16:creationId xmlns:a16="http://schemas.microsoft.com/office/drawing/2014/main" id="{A432D321-ADCA-4456-AAC5-F47877BC52F2}"/>
                </a:ext>
              </a:extLst>
            </p:cNvPr>
            <p:cNvSpPr/>
            <p:nvPr/>
          </p:nvSpPr>
          <p:spPr>
            <a:xfrm>
              <a:off x="7321644" y="5131005"/>
              <a:ext cx="551754" cy="707886"/>
            </a:xfrm>
            <a:prstGeom prst="rect">
              <a:avLst/>
            </a:prstGeom>
          </p:spPr>
          <p:txBody>
            <a:bodyPr wrap="none" anchor="ctr">
              <a:spAutoFit/>
            </a:bodyPr>
            <a:lstStyle/>
            <a:p>
              <a:pPr algn="ctr"/>
              <a:r>
                <a:rPr lang="en-US" sz="4000" dirty="0">
                  <a:solidFill>
                    <a:schemeClr val="bg2">
                      <a:lumMod val="50000"/>
                    </a:schemeClr>
                  </a:solidFill>
                  <a:latin typeface="FontAwesome" charset="0"/>
                </a:rPr>
                <a:t></a:t>
              </a:r>
              <a:endParaRPr lang="en-US" sz="4000" dirty="0">
                <a:solidFill>
                  <a:schemeClr val="bg2">
                    <a:lumMod val="50000"/>
                  </a:schemeClr>
                </a:solidFill>
              </a:endParaRPr>
            </a:p>
          </p:txBody>
        </p:sp>
        <p:sp>
          <p:nvSpPr>
            <p:cNvPr id="44" name="TextBox 43">
              <a:extLst>
                <a:ext uri="{FF2B5EF4-FFF2-40B4-BE49-F238E27FC236}">
                  <a16:creationId xmlns:a16="http://schemas.microsoft.com/office/drawing/2014/main" id="{F170411F-D10E-4296-A87D-3E19622BD5D7}"/>
                </a:ext>
              </a:extLst>
            </p:cNvPr>
            <p:cNvSpPr txBox="1"/>
            <p:nvPr/>
          </p:nvSpPr>
          <p:spPr>
            <a:xfrm>
              <a:off x="7940196" y="5030606"/>
              <a:ext cx="2144704" cy="1092607"/>
            </a:xfrm>
            <a:prstGeom prst="rect">
              <a:avLst/>
            </a:prstGeom>
            <a:noFill/>
          </p:spPr>
          <p:txBody>
            <a:bodyPr wrap="square" rtlCol="0">
              <a:spAutoFit/>
            </a:bodyPr>
            <a:lstStyle/>
            <a:p>
              <a:pPr>
                <a:lnSpc>
                  <a:spcPts val="3000"/>
                </a:lnSpc>
              </a:pPr>
              <a:r>
                <a:rPr lang="en-US" sz="1400" b="1" dirty="0">
                  <a:solidFill>
                    <a:schemeClr val="bg2">
                      <a:lumMod val="50000"/>
                    </a:schemeClr>
                  </a:solidFill>
                  <a:latin typeface="Roboto Slab" pitchFamily="2" charset="0"/>
                  <a:ea typeface="Roboto Slab" pitchFamily="2" charset="0"/>
                  <a:cs typeface="Montserrat" charset="0"/>
                </a:rPr>
                <a:t>2017</a:t>
              </a:r>
            </a:p>
            <a:p>
              <a:pPr>
                <a:lnSpc>
                  <a:spcPts val="1600"/>
                </a:lnSpc>
              </a:pPr>
              <a:r>
                <a:rPr lang="en-US" sz="1000" dirty="0">
                  <a:solidFill>
                    <a:schemeClr val="tx1">
                      <a:lumMod val="50000"/>
                      <a:lumOff val="50000"/>
                    </a:schemeClr>
                  </a:solidFill>
                  <a:latin typeface="Roboto Slab" pitchFamily="2" charset="0"/>
                  <a:ea typeface="Roboto Slab" pitchFamily="2" charset="0"/>
                  <a:cs typeface="Montserrat Light" charset="0"/>
                </a:rPr>
                <a:t>Open unto divided first shall made they're appear form great morning over form.</a:t>
              </a:r>
            </a:p>
          </p:txBody>
        </p:sp>
      </p:grpSp>
      <p:grpSp>
        <p:nvGrpSpPr>
          <p:cNvPr id="21" name="Group 20">
            <a:extLst>
              <a:ext uri="{FF2B5EF4-FFF2-40B4-BE49-F238E27FC236}">
                <a16:creationId xmlns:a16="http://schemas.microsoft.com/office/drawing/2014/main" id="{8896420C-B244-4E58-8130-357304FFA63A}"/>
              </a:ext>
            </a:extLst>
          </p:cNvPr>
          <p:cNvGrpSpPr/>
          <p:nvPr/>
        </p:nvGrpSpPr>
        <p:grpSpPr>
          <a:xfrm>
            <a:off x="4737711" y="4312655"/>
            <a:ext cx="2763256" cy="1092607"/>
            <a:chOff x="7321644" y="5030606"/>
            <a:chExt cx="2763256" cy="1092607"/>
          </a:xfrm>
        </p:grpSpPr>
        <p:sp>
          <p:nvSpPr>
            <p:cNvPr id="22" name="Rectangle 21">
              <a:extLst>
                <a:ext uri="{FF2B5EF4-FFF2-40B4-BE49-F238E27FC236}">
                  <a16:creationId xmlns:a16="http://schemas.microsoft.com/office/drawing/2014/main" id="{A1DD39A8-158C-42CE-9E82-633A0B19D2ED}"/>
                </a:ext>
              </a:extLst>
            </p:cNvPr>
            <p:cNvSpPr/>
            <p:nvPr/>
          </p:nvSpPr>
          <p:spPr>
            <a:xfrm>
              <a:off x="7321644" y="5131005"/>
              <a:ext cx="551754"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23" name="TextBox 22">
              <a:extLst>
                <a:ext uri="{FF2B5EF4-FFF2-40B4-BE49-F238E27FC236}">
                  <a16:creationId xmlns:a16="http://schemas.microsoft.com/office/drawing/2014/main" id="{26D68F85-D8FB-4E58-B34C-2CCBD46F25A5}"/>
                </a:ext>
              </a:extLst>
            </p:cNvPr>
            <p:cNvSpPr txBox="1"/>
            <p:nvPr/>
          </p:nvSpPr>
          <p:spPr>
            <a:xfrm>
              <a:off x="7940196" y="5030606"/>
              <a:ext cx="2144704" cy="1092607"/>
            </a:xfrm>
            <a:prstGeom prst="rect">
              <a:avLst/>
            </a:prstGeom>
            <a:noFill/>
          </p:spPr>
          <p:txBody>
            <a:bodyPr wrap="square" rtlCol="0">
              <a:spAutoFit/>
            </a:bodyPr>
            <a:lstStyle/>
            <a:p>
              <a:pPr>
                <a:lnSpc>
                  <a:spcPts val="3000"/>
                </a:lnSpc>
              </a:pPr>
              <a:r>
                <a:rPr lang="en-US" sz="1400" b="1" dirty="0">
                  <a:solidFill>
                    <a:schemeClr val="bg2">
                      <a:lumMod val="50000"/>
                    </a:schemeClr>
                  </a:solidFill>
                  <a:latin typeface="Roboto Slab" pitchFamily="2" charset="0"/>
                  <a:ea typeface="Roboto Slab" pitchFamily="2" charset="0"/>
                  <a:cs typeface="Montserrat" charset="0"/>
                </a:rPr>
                <a:t>2017</a:t>
              </a:r>
            </a:p>
            <a:p>
              <a:pPr>
                <a:lnSpc>
                  <a:spcPts val="1600"/>
                </a:lnSpc>
              </a:pPr>
              <a:r>
                <a:rPr lang="en-US" sz="1000" dirty="0">
                  <a:solidFill>
                    <a:schemeClr val="tx1">
                      <a:lumMod val="50000"/>
                      <a:lumOff val="50000"/>
                    </a:schemeClr>
                  </a:solidFill>
                  <a:latin typeface="Roboto Slab" pitchFamily="2" charset="0"/>
                  <a:ea typeface="Roboto Slab" pitchFamily="2" charset="0"/>
                  <a:cs typeface="Montserrat Light" charset="0"/>
                </a:rPr>
                <a:t>Open unto divided first shall made they're appear form great morning over form.</a:t>
              </a:r>
            </a:p>
          </p:txBody>
        </p:sp>
      </p:grpSp>
      <p:grpSp>
        <p:nvGrpSpPr>
          <p:cNvPr id="24" name="Group 23">
            <a:extLst>
              <a:ext uri="{FF2B5EF4-FFF2-40B4-BE49-F238E27FC236}">
                <a16:creationId xmlns:a16="http://schemas.microsoft.com/office/drawing/2014/main" id="{123723E2-677B-4222-9EF7-6D0439B89150}"/>
              </a:ext>
            </a:extLst>
          </p:cNvPr>
          <p:cNvGrpSpPr/>
          <p:nvPr/>
        </p:nvGrpSpPr>
        <p:grpSpPr>
          <a:xfrm>
            <a:off x="8467668" y="4312655"/>
            <a:ext cx="2763256" cy="1092607"/>
            <a:chOff x="7321644" y="5030606"/>
            <a:chExt cx="2763256" cy="1092607"/>
          </a:xfrm>
        </p:grpSpPr>
        <p:sp>
          <p:nvSpPr>
            <p:cNvPr id="25" name="Rectangle 24">
              <a:extLst>
                <a:ext uri="{FF2B5EF4-FFF2-40B4-BE49-F238E27FC236}">
                  <a16:creationId xmlns:a16="http://schemas.microsoft.com/office/drawing/2014/main" id="{8780EA90-C2AD-42BC-BA0E-B763BA7456D6}"/>
                </a:ext>
              </a:extLst>
            </p:cNvPr>
            <p:cNvSpPr/>
            <p:nvPr/>
          </p:nvSpPr>
          <p:spPr>
            <a:xfrm>
              <a:off x="7321644" y="5131005"/>
              <a:ext cx="551754" cy="707886"/>
            </a:xfrm>
            <a:prstGeom prst="rect">
              <a:avLst/>
            </a:prstGeom>
          </p:spPr>
          <p:txBody>
            <a:bodyPr wrap="none" anchor="ctr">
              <a:spAutoFit/>
            </a:bodyPr>
            <a:lstStyle/>
            <a:p>
              <a:pPr algn="ctr"/>
              <a:r>
                <a:rPr lang="en-US" sz="4000" dirty="0">
                  <a:solidFill>
                    <a:schemeClr val="accent4"/>
                  </a:solidFill>
                  <a:latin typeface="FontAwesome" charset="0"/>
                </a:rPr>
                <a:t></a:t>
              </a:r>
              <a:endParaRPr lang="en-US" sz="4000" dirty="0">
                <a:solidFill>
                  <a:schemeClr val="accent4"/>
                </a:solidFill>
              </a:endParaRPr>
            </a:p>
          </p:txBody>
        </p:sp>
        <p:sp>
          <p:nvSpPr>
            <p:cNvPr id="29" name="TextBox 28">
              <a:extLst>
                <a:ext uri="{FF2B5EF4-FFF2-40B4-BE49-F238E27FC236}">
                  <a16:creationId xmlns:a16="http://schemas.microsoft.com/office/drawing/2014/main" id="{E3296586-9A93-4358-89A4-D66CE88D1E8C}"/>
                </a:ext>
              </a:extLst>
            </p:cNvPr>
            <p:cNvSpPr txBox="1"/>
            <p:nvPr/>
          </p:nvSpPr>
          <p:spPr>
            <a:xfrm>
              <a:off x="7940196" y="5030606"/>
              <a:ext cx="2144704" cy="1092607"/>
            </a:xfrm>
            <a:prstGeom prst="rect">
              <a:avLst/>
            </a:prstGeom>
            <a:noFill/>
          </p:spPr>
          <p:txBody>
            <a:bodyPr wrap="square" rtlCol="0">
              <a:spAutoFit/>
            </a:bodyPr>
            <a:lstStyle/>
            <a:p>
              <a:pPr>
                <a:lnSpc>
                  <a:spcPts val="3000"/>
                </a:lnSpc>
              </a:pPr>
              <a:r>
                <a:rPr lang="en-US" sz="1400" b="1" dirty="0">
                  <a:solidFill>
                    <a:schemeClr val="accent4"/>
                  </a:solidFill>
                  <a:latin typeface="Roboto Slab" pitchFamily="2" charset="0"/>
                  <a:ea typeface="Roboto Slab" pitchFamily="2" charset="0"/>
                  <a:cs typeface="Montserrat" charset="0"/>
                </a:rPr>
                <a:t>2017</a:t>
              </a:r>
            </a:p>
            <a:p>
              <a:pPr>
                <a:lnSpc>
                  <a:spcPts val="1600"/>
                </a:lnSpc>
              </a:pPr>
              <a:r>
                <a:rPr lang="en-US" sz="1000" dirty="0">
                  <a:solidFill>
                    <a:schemeClr val="tx1">
                      <a:lumMod val="50000"/>
                      <a:lumOff val="50000"/>
                    </a:schemeClr>
                  </a:solidFill>
                  <a:latin typeface="Roboto Slab" pitchFamily="2" charset="0"/>
                  <a:ea typeface="Roboto Slab" pitchFamily="2" charset="0"/>
                  <a:cs typeface="Montserrat Light" charset="0"/>
                </a:rPr>
                <a:t>Open unto divided first shall made they're appear form great morning over form.</a:t>
              </a:r>
            </a:p>
          </p:txBody>
        </p:sp>
      </p:grpSp>
      <p:sp>
        <p:nvSpPr>
          <p:cNvPr id="30" name="Picture Placeholder 29">
            <a:extLst>
              <a:ext uri="{FF2B5EF4-FFF2-40B4-BE49-F238E27FC236}">
                <a16:creationId xmlns:a16="http://schemas.microsoft.com/office/drawing/2014/main" id="{38D5F53C-38DA-471F-B86E-8F5D1DDAF58B}"/>
              </a:ext>
            </a:extLst>
          </p:cNvPr>
          <p:cNvSpPr>
            <a:spLocks noGrp="1"/>
          </p:cNvSpPr>
          <p:nvPr>
            <p:ph type="pic" sz="quarter" idx="16"/>
          </p:nvPr>
        </p:nvSpPr>
        <p:spPr/>
      </p:sp>
      <p:sp>
        <p:nvSpPr>
          <p:cNvPr id="34" name="Picture Placeholder 33">
            <a:extLst>
              <a:ext uri="{FF2B5EF4-FFF2-40B4-BE49-F238E27FC236}">
                <a16:creationId xmlns:a16="http://schemas.microsoft.com/office/drawing/2014/main" id="{7BE5174A-9E4C-42A5-A47E-B6FD2D7CBE74}"/>
              </a:ext>
            </a:extLst>
          </p:cNvPr>
          <p:cNvSpPr>
            <a:spLocks noGrp="1"/>
          </p:cNvSpPr>
          <p:nvPr>
            <p:ph type="pic" sz="quarter" idx="17"/>
          </p:nvPr>
        </p:nvSpPr>
        <p:spPr/>
      </p:sp>
      <p:sp>
        <p:nvSpPr>
          <p:cNvPr id="36" name="Picture Placeholder 35">
            <a:extLst>
              <a:ext uri="{FF2B5EF4-FFF2-40B4-BE49-F238E27FC236}">
                <a16:creationId xmlns:a16="http://schemas.microsoft.com/office/drawing/2014/main" id="{177E8504-692A-4CC0-9FC5-C050736429D7}"/>
              </a:ext>
            </a:extLst>
          </p:cNvPr>
          <p:cNvSpPr>
            <a:spLocks noGrp="1"/>
          </p:cNvSpPr>
          <p:nvPr>
            <p:ph type="pic" sz="quarter" idx="18"/>
          </p:nvPr>
        </p:nvSpPr>
        <p:spPr/>
      </p:sp>
    </p:spTree>
    <p:extLst>
      <p:ext uri="{BB962C8B-B14F-4D97-AF65-F5344CB8AC3E}">
        <p14:creationId xmlns:p14="http://schemas.microsoft.com/office/powerpoint/2010/main" val="3164997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7FB88D53-2570-4046-BFAC-E92952C2EFD5}"/>
              </a:ext>
            </a:extLst>
          </p:cNvPr>
          <p:cNvSpPr txBox="1">
            <a:spLocks/>
          </p:cNvSpPr>
          <p:nvPr/>
        </p:nvSpPr>
        <p:spPr>
          <a:xfrm>
            <a:off x="4445935" y="768756"/>
            <a:ext cx="3300130" cy="89338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pPr>
              <a:lnSpc>
                <a:spcPct val="70000"/>
              </a:lnSpc>
            </a:pPr>
            <a:r>
              <a:rPr lang="en-US" sz="5000" spc="-300" dirty="0">
                <a:latin typeface="Roboto Slab" pitchFamily="2" charset="0"/>
                <a:ea typeface="Roboto Slab" pitchFamily="2" charset="0"/>
              </a:rPr>
              <a:t>Our </a:t>
            </a:r>
            <a:r>
              <a:rPr lang="en-US" sz="5000" spc="-300" dirty="0" err="1">
                <a:latin typeface="Roboto Slab" pitchFamily="2" charset="0"/>
                <a:ea typeface="Roboto Slab" pitchFamily="2" charset="0"/>
              </a:rPr>
              <a:t>servics</a:t>
            </a:r>
            <a:endParaRPr lang="en-US" sz="5000" spc="-300" dirty="0">
              <a:latin typeface="Roboto Slab" pitchFamily="2" charset="0"/>
              <a:ea typeface="Roboto Slab" pitchFamily="2" charset="0"/>
            </a:endParaRPr>
          </a:p>
        </p:txBody>
      </p:sp>
      <p:sp>
        <p:nvSpPr>
          <p:cNvPr id="18" name="TextBox 17">
            <a:extLst>
              <a:ext uri="{FF2B5EF4-FFF2-40B4-BE49-F238E27FC236}">
                <a16:creationId xmlns:a16="http://schemas.microsoft.com/office/drawing/2014/main" id="{61082874-B1CF-49B6-8197-A22781AC3BD7}"/>
              </a:ext>
            </a:extLst>
          </p:cNvPr>
          <p:cNvSpPr txBox="1"/>
          <p:nvPr/>
        </p:nvSpPr>
        <p:spPr>
          <a:xfrm>
            <a:off x="1287843" y="4597039"/>
            <a:ext cx="2104571" cy="369332"/>
          </a:xfrm>
          <a:prstGeom prst="rect">
            <a:avLst/>
          </a:prstGeom>
          <a:noFill/>
        </p:spPr>
        <p:txBody>
          <a:bodyPr wrap="square" rtlCol="0">
            <a:spAutoFit/>
          </a:bodyPr>
          <a:lstStyle/>
          <a:p>
            <a:pPr algn="ctr"/>
            <a:r>
              <a:rPr lang="en-US" b="1" dirty="0">
                <a:solidFill>
                  <a:schemeClr val="accent4"/>
                </a:solidFill>
                <a:latin typeface="Roboto Slab" pitchFamily="2" charset="0"/>
                <a:ea typeface="Roboto Slab" pitchFamily="2" charset="0"/>
              </a:rPr>
              <a:t>Some Text</a:t>
            </a:r>
          </a:p>
        </p:txBody>
      </p:sp>
      <p:sp>
        <p:nvSpPr>
          <p:cNvPr id="19" name="TextBox 18">
            <a:extLst>
              <a:ext uri="{FF2B5EF4-FFF2-40B4-BE49-F238E27FC236}">
                <a16:creationId xmlns:a16="http://schemas.microsoft.com/office/drawing/2014/main" id="{1FE27115-94C2-49DB-B94F-483D66409937}"/>
              </a:ext>
            </a:extLst>
          </p:cNvPr>
          <p:cNvSpPr txBox="1"/>
          <p:nvPr/>
        </p:nvSpPr>
        <p:spPr>
          <a:xfrm>
            <a:off x="1144739" y="5004471"/>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20" name="TextBox 19">
            <a:extLst>
              <a:ext uri="{FF2B5EF4-FFF2-40B4-BE49-F238E27FC236}">
                <a16:creationId xmlns:a16="http://schemas.microsoft.com/office/drawing/2014/main" id="{37F08020-3DAB-4D1F-9F8C-581D7408034E}"/>
              </a:ext>
            </a:extLst>
          </p:cNvPr>
          <p:cNvSpPr txBox="1"/>
          <p:nvPr/>
        </p:nvSpPr>
        <p:spPr>
          <a:xfrm>
            <a:off x="3791758" y="4597039"/>
            <a:ext cx="2104571" cy="369332"/>
          </a:xfrm>
          <a:prstGeom prst="rect">
            <a:avLst/>
          </a:prstGeom>
          <a:noFill/>
        </p:spPr>
        <p:txBody>
          <a:bodyPr wrap="square" rtlCol="0">
            <a:spAutoFit/>
          </a:bodyPr>
          <a:lstStyle/>
          <a:p>
            <a:pPr algn="ctr"/>
            <a:r>
              <a:rPr lang="en-US" b="1" dirty="0">
                <a:latin typeface="Roboto Slab" pitchFamily="2" charset="0"/>
                <a:ea typeface="Roboto Slab" pitchFamily="2" charset="0"/>
              </a:rPr>
              <a:t>Some Text</a:t>
            </a:r>
          </a:p>
        </p:txBody>
      </p:sp>
      <p:sp>
        <p:nvSpPr>
          <p:cNvPr id="21" name="TextBox 20">
            <a:extLst>
              <a:ext uri="{FF2B5EF4-FFF2-40B4-BE49-F238E27FC236}">
                <a16:creationId xmlns:a16="http://schemas.microsoft.com/office/drawing/2014/main" id="{D4D20B1E-8CC8-4F31-A171-6433DCDA547D}"/>
              </a:ext>
            </a:extLst>
          </p:cNvPr>
          <p:cNvSpPr txBox="1"/>
          <p:nvPr/>
        </p:nvSpPr>
        <p:spPr>
          <a:xfrm>
            <a:off x="3648654" y="5004471"/>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22" name="TextBox 21">
            <a:extLst>
              <a:ext uri="{FF2B5EF4-FFF2-40B4-BE49-F238E27FC236}">
                <a16:creationId xmlns:a16="http://schemas.microsoft.com/office/drawing/2014/main" id="{FFEB0EB8-9C35-45C6-8575-256EB9BD5677}"/>
              </a:ext>
            </a:extLst>
          </p:cNvPr>
          <p:cNvSpPr txBox="1"/>
          <p:nvPr/>
        </p:nvSpPr>
        <p:spPr>
          <a:xfrm>
            <a:off x="6295673" y="4597039"/>
            <a:ext cx="2104571" cy="369332"/>
          </a:xfrm>
          <a:prstGeom prst="rect">
            <a:avLst/>
          </a:prstGeom>
          <a:noFill/>
        </p:spPr>
        <p:txBody>
          <a:bodyPr wrap="square" rtlCol="0">
            <a:spAutoFit/>
          </a:bodyPr>
          <a:lstStyle/>
          <a:p>
            <a:pPr algn="ctr"/>
            <a:r>
              <a:rPr lang="en-US" b="1" dirty="0">
                <a:solidFill>
                  <a:schemeClr val="bg2">
                    <a:lumMod val="50000"/>
                  </a:schemeClr>
                </a:solidFill>
                <a:latin typeface="Roboto Slab" pitchFamily="2" charset="0"/>
                <a:ea typeface="Roboto Slab" pitchFamily="2" charset="0"/>
              </a:rPr>
              <a:t>Some Text</a:t>
            </a:r>
          </a:p>
        </p:txBody>
      </p:sp>
      <p:sp>
        <p:nvSpPr>
          <p:cNvPr id="23" name="TextBox 22">
            <a:extLst>
              <a:ext uri="{FF2B5EF4-FFF2-40B4-BE49-F238E27FC236}">
                <a16:creationId xmlns:a16="http://schemas.microsoft.com/office/drawing/2014/main" id="{C4E1F847-5727-498C-9C16-A79FE1D18216}"/>
              </a:ext>
            </a:extLst>
          </p:cNvPr>
          <p:cNvSpPr txBox="1"/>
          <p:nvPr/>
        </p:nvSpPr>
        <p:spPr>
          <a:xfrm>
            <a:off x="6152569" y="5004471"/>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24" name="TextBox 23">
            <a:extLst>
              <a:ext uri="{FF2B5EF4-FFF2-40B4-BE49-F238E27FC236}">
                <a16:creationId xmlns:a16="http://schemas.microsoft.com/office/drawing/2014/main" id="{8AE85CEE-D3C4-494D-97ED-62CDC2DABFCE}"/>
              </a:ext>
            </a:extLst>
          </p:cNvPr>
          <p:cNvSpPr txBox="1"/>
          <p:nvPr/>
        </p:nvSpPr>
        <p:spPr>
          <a:xfrm>
            <a:off x="8799588" y="4597039"/>
            <a:ext cx="2104571" cy="369332"/>
          </a:xfrm>
          <a:prstGeom prst="rect">
            <a:avLst/>
          </a:prstGeom>
          <a:noFill/>
        </p:spPr>
        <p:txBody>
          <a:bodyPr wrap="square" rtlCol="0">
            <a:spAutoFit/>
          </a:bodyPr>
          <a:lstStyle/>
          <a:p>
            <a:pPr algn="ctr"/>
            <a:r>
              <a:rPr lang="en-US" b="1" dirty="0">
                <a:solidFill>
                  <a:schemeClr val="bg2">
                    <a:lumMod val="40000"/>
                    <a:lumOff val="60000"/>
                  </a:schemeClr>
                </a:solidFill>
                <a:latin typeface="Roboto Slab" pitchFamily="2" charset="0"/>
                <a:ea typeface="Roboto Slab" pitchFamily="2" charset="0"/>
              </a:rPr>
              <a:t>Some Text</a:t>
            </a:r>
          </a:p>
        </p:txBody>
      </p:sp>
      <p:sp>
        <p:nvSpPr>
          <p:cNvPr id="33" name="TextBox 32">
            <a:extLst>
              <a:ext uri="{FF2B5EF4-FFF2-40B4-BE49-F238E27FC236}">
                <a16:creationId xmlns:a16="http://schemas.microsoft.com/office/drawing/2014/main" id="{A7F16D8E-48C6-42BE-B724-03232EC8D140}"/>
              </a:ext>
            </a:extLst>
          </p:cNvPr>
          <p:cNvSpPr txBox="1"/>
          <p:nvPr/>
        </p:nvSpPr>
        <p:spPr>
          <a:xfrm>
            <a:off x="8656484" y="5004471"/>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41" name="Picture Placeholder 40">
            <a:extLst>
              <a:ext uri="{FF2B5EF4-FFF2-40B4-BE49-F238E27FC236}">
                <a16:creationId xmlns:a16="http://schemas.microsoft.com/office/drawing/2014/main" id="{9ACD3980-7339-4081-A38F-B6D3592A837F}"/>
              </a:ext>
            </a:extLst>
          </p:cNvPr>
          <p:cNvSpPr>
            <a:spLocks noGrp="1"/>
          </p:cNvSpPr>
          <p:nvPr>
            <p:ph type="pic" sz="quarter" idx="16"/>
          </p:nvPr>
        </p:nvSpPr>
        <p:spPr/>
      </p:sp>
      <p:sp>
        <p:nvSpPr>
          <p:cNvPr id="43" name="Picture Placeholder 42">
            <a:extLst>
              <a:ext uri="{FF2B5EF4-FFF2-40B4-BE49-F238E27FC236}">
                <a16:creationId xmlns:a16="http://schemas.microsoft.com/office/drawing/2014/main" id="{416D96BB-15F5-4D2A-B1A3-A809A28B6FD6}"/>
              </a:ext>
            </a:extLst>
          </p:cNvPr>
          <p:cNvSpPr>
            <a:spLocks noGrp="1"/>
          </p:cNvSpPr>
          <p:nvPr>
            <p:ph type="pic" sz="quarter" idx="17"/>
          </p:nvPr>
        </p:nvSpPr>
        <p:spPr/>
      </p:sp>
      <p:sp>
        <p:nvSpPr>
          <p:cNvPr id="45" name="Picture Placeholder 44">
            <a:extLst>
              <a:ext uri="{FF2B5EF4-FFF2-40B4-BE49-F238E27FC236}">
                <a16:creationId xmlns:a16="http://schemas.microsoft.com/office/drawing/2014/main" id="{5911A029-6DD7-4E0A-A122-434AE84631B4}"/>
              </a:ext>
            </a:extLst>
          </p:cNvPr>
          <p:cNvSpPr>
            <a:spLocks noGrp="1"/>
          </p:cNvSpPr>
          <p:nvPr>
            <p:ph type="pic" sz="quarter" idx="18"/>
          </p:nvPr>
        </p:nvSpPr>
        <p:spPr/>
      </p:sp>
      <p:sp>
        <p:nvSpPr>
          <p:cNvPr id="47" name="Picture Placeholder 46">
            <a:extLst>
              <a:ext uri="{FF2B5EF4-FFF2-40B4-BE49-F238E27FC236}">
                <a16:creationId xmlns:a16="http://schemas.microsoft.com/office/drawing/2014/main" id="{5587D7E1-C11A-4C9D-BBF6-FE3E02BA79B5}"/>
              </a:ext>
            </a:extLst>
          </p:cNvPr>
          <p:cNvSpPr>
            <a:spLocks noGrp="1"/>
          </p:cNvSpPr>
          <p:nvPr>
            <p:ph type="pic" sz="quarter" idx="19"/>
          </p:nvPr>
        </p:nvSpPr>
        <p:spPr/>
      </p:sp>
    </p:spTree>
    <p:extLst>
      <p:ext uri="{BB962C8B-B14F-4D97-AF65-F5344CB8AC3E}">
        <p14:creationId xmlns:p14="http://schemas.microsoft.com/office/powerpoint/2010/main" val="1690524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a:solidFill>
                  <a:schemeClr val="bg2"/>
                </a:solidFill>
                <a:latin typeface="Roboto Slab" pitchFamily="2" charset="0"/>
                <a:ea typeface="Roboto Slab" pitchFamily="2" charset="0"/>
              </a:rPr>
              <a:t>Company </a:t>
            </a:r>
            <a:r>
              <a:rPr lang="en-US" dirty="0">
                <a:solidFill>
                  <a:schemeClr val="accent4"/>
                </a:solidFill>
                <a:latin typeface="Roboto Slab" pitchFamily="2" charset="0"/>
                <a:ea typeface="Roboto Slab" pitchFamily="2" charset="0"/>
              </a:rPr>
              <a:t>Service</a:t>
            </a:r>
          </a:p>
        </p:txBody>
      </p:sp>
      <p:sp>
        <p:nvSpPr>
          <p:cNvPr id="79" name="TextBox 78">
            <a:extLst>
              <a:ext uri="{FF2B5EF4-FFF2-40B4-BE49-F238E27FC236}">
                <a16:creationId xmlns:a16="http://schemas.microsoft.com/office/drawing/2014/main" id="{2A4138E8-FFEF-4314-8D05-1A9D346CA5D5}"/>
              </a:ext>
            </a:extLst>
          </p:cNvPr>
          <p:cNvSpPr txBox="1"/>
          <p:nvPr/>
        </p:nvSpPr>
        <p:spPr>
          <a:xfrm>
            <a:off x="1287843" y="4425066"/>
            <a:ext cx="2104571" cy="369332"/>
          </a:xfrm>
          <a:prstGeom prst="rect">
            <a:avLst/>
          </a:prstGeom>
          <a:noFill/>
        </p:spPr>
        <p:txBody>
          <a:bodyPr wrap="square" rtlCol="0">
            <a:spAutoFit/>
          </a:bodyPr>
          <a:lstStyle/>
          <a:p>
            <a:pPr algn="ctr"/>
            <a:r>
              <a:rPr lang="en-US" b="1" dirty="0">
                <a:solidFill>
                  <a:schemeClr val="accent4"/>
                </a:solidFill>
                <a:latin typeface="Roboto Slab" pitchFamily="2" charset="0"/>
                <a:ea typeface="Roboto Slab" pitchFamily="2" charset="0"/>
              </a:rPr>
              <a:t>Some Text</a:t>
            </a:r>
          </a:p>
        </p:txBody>
      </p:sp>
      <p:sp>
        <p:nvSpPr>
          <p:cNvPr id="80" name="TextBox 79">
            <a:extLst>
              <a:ext uri="{FF2B5EF4-FFF2-40B4-BE49-F238E27FC236}">
                <a16:creationId xmlns:a16="http://schemas.microsoft.com/office/drawing/2014/main" id="{2E768983-236A-4A25-9FF9-8B5558C665B8}"/>
              </a:ext>
            </a:extLst>
          </p:cNvPr>
          <p:cNvSpPr txBox="1"/>
          <p:nvPr/>
        </p:nvSpPr>
        <p:spPr>
          <a:xfrm>
            <a:off x="1144739" y="4832498"/>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84" name="TextBox 83">
            <a:extLst>
              <a:ext uri="{FF2B5EF4-FFF2-40B4-BE49-F238E27FC236}">
                <a16:creationId xmlns:a16="http://schemas.microsoft.com/office/drawing/2014/main" id="{07F6DD4A-840C-4054-9EC3-2CED29838022}"/>
              </a:ext>
            </a:extLst>
          </p:cNvPr>
          <p:cNvSpPr txBox="1"/>
          <p:nvPr/>
        </p:nvSpPr>
        <p:spPr>
          <a:xfrm>
            <a:off x="3791758" y="4425066"/>
            <a:ext cx="2104571" cy="369332"/>
          </a:xfrm>
          <a:prstGeom prst="rect">
            <a:avLst/>
          </a:prstGeom>
          <a:noFill/>
        </p:spPr>
        <p:txBody>
          <a:bodyPr wrap="square" rtlCol="0">
            <a:spAutoFit/>
          </a:bodyPr>
          <a:lstStyle/>
          <a:p>
            <a:pPr algn="ctr"/>
            <a:r>
              <a:rPr lang="en-US" b="1" dirty="0">
                <a:latin typeface="Roboto Slab" pitchFamily="2" charset="0"/>
                <a:ea typeface="Roboto Slab" pitchFamily="2" charset="0"/>
              </a:rPr>
              <a:t>Some Text</a:t>
            </a:r>
          </a:p>
        </p:txBody>
      </p:sp>
      <p:sp>
        <p:nvSpPr>
          <p:cNvPr id="85" name="TextBox 84">
            <a:extLst>
              <a:ext uri="{FF2B5EF4-FFF2-40B4-BE49-F238E27FC236}">
                <a16:creationId xmlns:a16="http://schemas.microsoft.com/office/drawing/2014/main" id="{8C021118-2EEB-4270-A439-216D89A054F2}"/>
              </a:ext>
            </a:extLst>
          </p:cNvPr>
          <p:cNvSpPr txBox="1"/>
          <p:nvPr/>
        </p:nvSpPr>
        <p:spPr>
          <a:xfrm>
            <a:off x="3648654" y="4832498"/>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89" name="TextBox 88">
            <a:extLst>
              <a:ext uri="{FF2B5EF4-FFF2-40B4-BE49-F238E27FC236}">
                <a16:creationId xmlns:a16="http://schemas.microsoft.com/office/drawing/2014/main" id="{593336A6-0AF2-4AF5-BB17-60B80C72A0C4}"/>
              </a:ext>
            </a:extLst>
          </p:cNvPr>
          <p:cNvSpPr txBox="1"/>
          <p:nvPr/>
        </p:nvSpPr>
        <p:spPr>
          <a:xfrm>
            <a:off x="6295673" y="4425066"/>
            <a:ext cx="2104571" cy="369332"/>
          </a:xfrm>
          <a:prstGeom prst="rect">
            <a:avLst/>
          </a:prstGeom>
          <a:noFill/>
        </p:spPr>
        <p:txBody>
          <a:bodyPr wrap="square" rtlCol="0">
            <a:spAutoFit/>
          </a:bodyPr>
          <a:lstStyle/>
          <a:p>
            <a:pPr algn="ctr"/>
            <a:r>
              <a:rPr lang="en-US" b="1" dirty="0">
                <a:solidFill>
                  <a:schemeClr val="bg2">
                    <a:lumMod val="50000"/>
                  </a:schemeClr>
                </a:solidFill>
                <a:latin typeface="Roboto Slab" pitchFamily="2" charset="0"/>
                <a:ea typeface="Roboto Slab" pitchFamily="2" charset="0"/>
              </a:rPr>
              <a:t>Some Text</a:t>
            </a:r>
          </a:p>
        </p:txBody>
      </p:sp>
      <p:sp>
        <p:nvSpPr>
          <p:cNvPr id="90" name="TextBox 89">
            <a:extLst>
              <a:ext uri="{FF2B5EF4-FFF2-40B4-BE49-F238E27FC236}">
                <a16:creationId xmlns:a16="http://schemas.microsoft.com/office/drawing/2014/main" id="{361436DA-4504-472A-8001-02A2208303DB}"/>
              </a:ext>
            </a:extLst>
          </p:cNvPr>
          <p:cNvSpPr txBox="1"/>
          <p:nvPr/>
        </p:nvSpPr>
        <p:spPr>
          <a:xfrm>
            <a:off x="6152569" y="4832498"/>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94" name="TextBox 93">
            <a:extLst>
              <a:ext uri="{FF2B5EF4-FFF2-40B4-BE49-F238E27FC236}">
                <a16:creationId xmlns:a16="http://schemas.microsoft.com/office/drawing/2014/main" id="{B962FEC5-1CDD-460C-8B00-CD0033DC4495}"/>
              </a:ext>
            </a:extLst>
          </p:cNvPr>
          <p:cNvSpPr txBox="1"/>
          <p:nvPr/>
        </p:nvSpPr>
        <p:spPr>
          <a:xfrm>
            <a:off x="8799588" y="4425066"/>
            <a:ext cx="2104571" cy="369332"/>
          </a:xfrm>
          <a:prstGeom prst="rect">
            <a:avLst/>
          </a:prstGeom>
          <a:noFill/>
        </p:spPr>
        <p:txBody>
          <a:bodyPr wrap="square" rtlCol="0">
            <a:spAutoFit/>
          </a:bodyPr>
          <a:lstStyle/>
          <a:p>
            <a:pPr algn="ctr"/>
            <a:r>
              <a:rPr lang="en-US" b="1" dirty="0">
                <a:solidFill>
                  <a:schemeClr val="bg2">
                    <a:lumMod val="40000"/>
                    <a:lumOff val="60000"/>
                  </a:schemeClr>
                </a:solidFill>
                <a:latin typeface="Roboto Slab" pitchFamily="2" charset="0"/>
                <a:ea typeface="Roboto Slab" pitchFamily="2" charset="0"/>
              </a:rPr>
              <a:t>Some Text</a:t>
            </a:r>
          </a:p>
        </p:txBody>
      </p:sp>
      <p:sp>
        <p:nvSpPr>
          <p:cNvPr id="95" name="TextBox 94">
            <a:extLst>
              <a:ext uri="{FF2B5EF4-FFF2-40B4-BE49-F238E27FC236}">
                <a16:creationId xmlns:a16="http://schemas.microsoft.com/office/drawing/2014/main" id="{2D31E383-0E1A-4FD6-B998-99D51EB687EC}"/>
              </a:ext>
            </a:extLst>
          </p:cNvPr>
          <p:cNvSpPr txBox="1"/>
          <p:nvPr/>
        </p:nvSpPr>
        <p:spPr>
          <a:xfrm>
            <a:off x="8656484" y="4832498"/>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sp>
        <p:nvSpPr>
          <p:cNvPr id="67" name="Picture Placeholder 66">
            <a:extLst>
              <a:ext uri="{FF2B5EF4-FFF2-40B4-BE49-F238E27FC236}">
                <a16:creationId xmlns:a16="http://schemas.microsoft.com/office/drawing/2014/main" id="{51925523-54F8-4CC1-AD90-BFC8C73E2F20}"/>
              </a:ext>
            </a:extLst>
          </p:cNvPr>
          <p:cNvSpPr>
            <a:spLocks noGrp="1"/>
          </p:cNvSpPr>
          <p:nvPr>
            <p:ph type="pic" sz="quarter" idx="16"/>
          </p:nvPr>
        </p:nvSpPr>
        <p:spPr/>
      </p:sp>
      <p:sp>
        <p:nvSpPr>
          <p:cNvPr id="69" name="Picture Placeholder 68">
            <a:extLst>
              <a:ext uri="{FF2B5EF4-FFF2-40B4-BE49-F238E27FC236}">
                <a16:creationId xmlns:a16="http://schemas.microsoft.com/office/drawing/2014/main" id="{6BA77D10-7A49-4D11-8E09-ED81BFD583A3}"/>
              </a:ext>
            </a:extLst>
          </p:cNvPr>
          <p:cNvSpPr>
            <a:spLocks noGrp="1"/>
          </p:cNvSpPr>
          <p:nvPr>
            <p:ph type="pic" sz="quarter" idx="17"/>
          </p:nvPr>
        </p:nvSpPr>
        <p:spPr/>
      </p:sp>
      <p:sp>
        <p:nvSpPr>
          <p:cNvPr id="71" name="Picture Placeholder 70">
            <a:extLst>
              <a:ext uri="{FF2B5EF4-FFF2-40B4-BE49-F238E27FC236}">
                <a16:creationId xmlns:a16="http://schemas.microsoft.com/office/drawing/2014/main" id="{2EA28ED6-7AEB-40C8-B7AC-43CAD7A3764A}"/>
              </a:ext>
            </a:extLst>
          </p:cNvPr>
          <p:cNvSpPr>
            <a:spLocks noGrp="1"/>
          </p:cNvSpPr>
          <p:nvPr>
            <p:ph type="pic" sz="quarter" idx="18"/>
          </p:nvPr>
        </p:nvSpPr>
        <p:spPr/>
      </p:sp>
      <p:sp>
        <p:nvSpPr>
          <p:cNvPr id="73" name="Picture Placeholder 72">
            <a:extLst>
              <a:ext uri="{FF2B5EF4-FFF2-40B4-BE49-F238E27FC236}">
                <a16:creationId xmlns:a16="http://schemas.microsoft.com/office/drawing/2014/main" id="{5B291D50-BFCE-4486-8428-BCD122498350}"/>
              </a:ext>
            </a:extLst>
          </p:cNvPr>
          <p:cNvSpPr>
            <a:spLocks noGrp="1"/>
          </p:cNvSpPr>
          <p:nvPr>
            <p:ph type="pic" sz="quarter" idx="19"/>
          </p:nvPr>
        </p:nvSpPr>
        <p:spPr/>
      </p:sp>
    </p:spTree>
    <p:extLst>
      <p:ext uri="{BB962C8B-B14F-4D97-AF65-F5344CB8AC3E}">
        <p14:creationId xmlns:p14="http://schemas.microsoft.com/office/powerpoint/2010/main" val="763652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Placeholder 35">
            <a:extLst>
              <a:ext uri="{FF2B5EF4-FFF2-40B4-BE49-F238E27FC236}">
                <a16:creationId xmlns:a16="http://schemas.microsoft.com/office/drawing/2014/main" id="{37C80B77-5E0F-40A8-B0AA-31745315404B}"/>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9343" b="9343"/>
          <a:stretch>
            <a:fillRect/>
          </a:stretch>
        </p:blipFill>
        <p:spPr/>
      </p:pic>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2884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28840" y="476250"/>
            <a:ext cx="10515600" cy="611188"/>
          </a:xfrm>
        </p:spPr>
        <p:txBody>
          <a:bodyPr/>
          <a:lstStyle/>
          <a:p>
            <a:r>
              <a:rPr lang="en-US" dirty="0">
                <a:solidFill>
                  <a:schemeClr val="bg2"/>
                </a:solidFill>
                <a:latin typeface="Roboto Slab" pitchFamily="2" charset="0"/>
                <a:ea typeface="Roboto Slab" pitchFamily="2" charset="0"/>
              </a:rPr>
              <a:t>Company </a:t>
            </a:r>
            <a:r>
              <a:rPr lang="en-US" dirty="0">
                <a:solidFill>
                  <a:schemeClr val="accent4"/>
                </a:solidFill>
                <a:latin typeface="Roboto Slab" pitchFamily="2" charset="0"/>
                <a:ea typeface="Roboto Slab" pitchFamily="2" charset="0"/>
              </a:rPr>
              <a:t>Service</a:t>
            </a:r>
          </a:p>
        </p:txBody>
      </p:sp>
      <p:grpSp>
        <p:nvGrpSpPr>
          <p:cNvPr id="12" name="Group 11">
            <a:extLst>
              <a:ext uri="{FF2B5EF4-FFF2-40B4-BE49-F238E27FC236}">
                <a16:creationId xmlns:a16="http://schemas.microsoft.com/office/drawing/2014/main" id="{B933399D-863E-4E7E-A764-3116D34690A5}"/>
              </a:ext>
            </a:extLst>
          </p:cNvPr>
          <p:cNvGrpSpPr/>
          <p:nvPr/>
        </p:nvGrpSpPr>
        <p:grpSpPr>
          <a:xfrm>
            <a:off x="837370" y="2037420"/>
            <a:ext cx="10517258" cy="1756105"/>
            <a:chOff x="836542" y="2183194"/>
            <a:chExt cx="10517258" cy="1756105"/>
          </a:xfrm>
        </p:grpSpPr>
        <p:grpSp>
          <p:nvGrpSpPr>
            <p:cNvPr id="5" name="Group 4">
              <a:extLst>
                <a:ext uri="{FF2B5EF4-FFF2-40B4-BE49-F238E27FC236}">
                  <a16:creationId xmlns:a16="http://schemas.microsoft.com/office/drawing/2014/main" id="{6FEC763E-863C-464C-B08F-C5AF9A7C97E4}"/>
                </a:ext>
              </a:extLst>
            </p:cNvPr>
            <p:cNvGrpSpPr/>
            <p:nvPr/>
          </p:nvGrpSpPr>
          <p:grpSpPr>
            <a:xfrm>
              <a:off x="836542" y="2183194"/>
              <a:ext cx="2485826" cy="1756105"/>
              <a:chOff x="1546190" y="1962113"/>
              <a:chExt cx="2485826" cy="1756105"/>
            </a:xfrm>
          </p:grpSpPr>
          <p:sp>
            <p:nvSpPr>
              <p:cNvPr id="27" name="TextBox 26">
                <a:extLst>
                  <a:ext uri="{FF2B5EF4-FFF2-40B4-BE49-F238E27FC236}">
                    <a16:creationId xmlns:a16="http://schemas.microsoft.com/office/drawing/2014/main" id="{F153A586-DD17-423B-9049-7BE6625C09EC}"/>
                  </a:ext>
                </a:extLst>
              </p:cNvPr>
              <p:cNvSpPr txBox="1"/>
              <p:nvPr/>
            </p:nvSpPr>
            <p:spPr>
              <a:xfrm>
                <a:off x="1546190" y="1962113"/>
                <a:ext cx="742798" cy="707886"/>
              </a:xfrm>
              <a:prstGeom prst="rect">
                <a:avLst/>
              </a:prstGeom>
              <a:noFill/>
            </p:spPr>
            <p:txBody>
              <a:bodyPr wrap="square" rtlCol="0" anchor="ctr">
                <a:spAutoFit/>
              </a:bodyPr>
              <a:lstStyle/>
              <a:p>
                <a:pPr algn="ctr"/>
                <a:r>
                  <a:rPr lang="en-US" sz="4000" dirty="0">
                    <a:latin typeface="FontAwesome" charset="0"/>
                    <a:ea typeface="FontAwesome" charset="0"/>
                    <a:cs typeface="FontAwesome" charset="0"/>
                  </a:rPr>
                  <a:t></a:t>
                </a:r>
              </a:p>
            </p:txBody>
          </p:sp>
          <p:sp>
            <p:nvSpPr>
              <p:cNvPr id="28" name="TextBox 27">
                <a:extLst>
                  <a:ext uri="{FF2B5EF4-FFF2-40B4-BE49-F238E27FC236}">
                    <a16:creationId xmlns:a16="http://schemas.microsoft.com/office/drawing/2014/main" id="{09506CE2-C71B-4E13-88AC-F81A4AC065D7}"/>
                  </a:ext>
                </a:extLst>
              </p:cNvPr>
              <p:cNvSpPr txBox="1"/>
              <p:nvPr/>
            </p:nvSpPr>
            <p:spPr>
              <a:xfrm>
                <a:off x="1546192" y="3010332"/>
                <a:ext cx="2485824" cy="707886"/>
              </a:xfrm>
              <a:prstGeom prst="rect">
                <a:avLst/>
              </a:prstGeom>
              <a:noFill/>
            </p:spPr>
            <p:txBody>
              <a:bodyPr wrap="square" rtlCol="0">
                <a:spAutoFit/>
              </a:bodyPr>
              <a:lstStyle/>
              <a:p>
                <a:pPr>
                  <a:lnSpc>
                    <a:spcPts val="1600"/>
                  </a:lnSpc>
                </a:pPr>
                <a:r>
                  <a:rPr lang="en-US" sz="1000" dirty="0">
                    <a:solidFill>
                      <a:schemeClr val="tx1">
                        <a:lumMod val="50000"/>
                        <a:lumOff val="50000"/>
                      </a:schemeClr>
                    </a:solidFill>
                    <a:latin typeface="Roboto Slab" pitchFamily="2" charset="0"/>
                    <a:ea typeface="Roboto Slab" pitchFamily="2" charset="0"/>
                  </a:rPr>
                  <a:t>Contrary to popular belief, Lorem Ipsum texts not simply random text. Rackham.</a:t>
                </a:r>
              </a:p>
            </p:txBody>
          </p:sp>
          <p:sp>
            <p:nvSpPr>
              <p:cNvPr id="29" name="TextBox 28">
                <a:extLst>
                  <a:ext uri="{FF2B5EF4-FFF2-40B4-BE49-F238E27FC236}">
                    <a16:creationId xmlns:a16="http://schemas.microsoft.com/office/drawing/2014/main" id="{F3796442-2F67-4904-ABBD-28624620E925}"/>
                  </a:ext>
                </a:extLst>
              </p:cNvPr>
              <p:cNvSpPr txBox="1"/>
              <p:nvPr/>
            </p:nvSpPr>
            <p:spPr>
              <a:xfrm>
                <a:off x="1546190" y="2661124"/>
                <a:ext cx="1914695" cy="323165"/>
              </a:xfrm>
              <a:prstGeom prst="rect">
                <a:avLst/>
              </a:prstGeom>
              <a:noFill/>
            </p:spPr>
            <p:txBody>
              <a:bodyPr wrap="square" rtlCol="0">
                <a:spAutoFit/>
              </a:bodyPr>
              <a:lstStyle/>
              <a:p>
                <a:r>
                  <a:rPr lang="en-US" sz="1500" b="1" dirty="0">
                    <a:solidFill>
                      <a:schemeClr val="accent4"/>
                    </a:solidFill>
                    <a:latin typeface="Roboto Slab" pitchFamily="2" charset="0"/>
                    <a:ea typeface="Roboto Slab" pitchFamily="2" charset="0"/>
                  </a:rPr>
                  <a:t>Creative Service</a:t>
                </a:r>
              </a:p>
            </p:txBody>
          </p:sp>
        </p:grpSp>
        <p:grpSp>
          <p:nvGrpSpPr>
            <p:cNvPr id="6" name="Group 5">
              <a:extLst>
                <a:ext uri="{FF2B5EF4-FFF2-40B4-BE49-F238E27FC236}">
                  <a16:creationId xmlns:a16="http://schemas.microsoft.com/office/drawing/2014/main" id="{3DA32D7C-EC92-4BA6-909F-96CE53237015}"/>
                </a:ext>
              </a:extLst>
            </p:cNvPr>
            <p:cNvGrpSpPr/>
            <p:nvPr/>
          </p:nvGrpSpPr>
          <p:grpSpPr>
            <a:xfrm>
              <a:off x="4852258" y="2183194"/>
              <a:ext cx="2485826" cy="1756105"/>
              <a:chOff x="8159984" y="3802316"/>
              <a:chExt cx="2485826" cy="1756105"/>
            </a:xfrm>
          </p:grpSpPr>
          <p:sp>
            <p:nvSpPr>
              <p:cNvPr id="31" name="TextBox 30">
                <a:extLst>
                  <a:ext uri="{FF2B5EF4-FFF2-40B4-BE49-F238E27FC236}">
                    <a16:creationId xmlns:a16="http://schemas.microsoft.com/office/drawing/2014/main" id="{7D5781BC-3819-4953-9829-9671DC09FF91}"/>
                  </a:ext>
                </a:extLst>
              </p:cNvPr>
              <p:cNvSpPr txBox="1"/>
              <p:nvPr/>
            </p:nvSpPr>
            <p:spPr>
              <a:xfrm>
                <a:off x="8159984" y="3802316"/>
                <a:ext cx="742798" cy="707886"/>
              </a:xfrm>
              <a:prstGeom prst="rect">
                <a:avLst/>
              </a:prstGeom>
              <a:noFill/>
            </p:spPr>
            <p:txBody>
              <a:bodyPr wrap="square" rtlCol="0" anchor="ctr">
                <a:spAutoFit/>
              </a:bodyPr>
              <a:lstStyle/>
              <a:p>
                <a:pPr algn="ctr"/>
                <a:r>
                  <a:rPr lang="en-US" sz="4000" dirty="0">
                    <a:latin typeface="FontAwesome" pitchFamily="2" charset="0"/>
                  </a:rPr>
                  <a:t></a:t>
                </a:r>
                <a:endParaRPr lang="en-US" sz="4000" dirty="0">
                  <a:latin typeface="FontAwesome" charset="0"/>
                  <a:ea typeface="FontAwesome" charset="0"/>
                  <a:cs typeface="FontAwesome" charset="0"/>
                </a:endParaRPr>
              </a:p>
            </p:txBody>
          </p:sp>
          <p:sp>
            <p:nvSpPr>
              <p:cNvPr id="32" name="TextBox 31">
                <a:extLst>
                  <a:ext uri="{FF2B5EF4-FFF2-40B4-BE49-F238E27FC236}">
                    <a16:creationId xmlns:a16="http://schemas.microsoft.com/office/drawing/2014/main" id="{20277BBB-603E-42D3-9926-1BF95A342BA6}"/>
                  </a:ext>
                </a:extLst>
              </p:cNvPr>
              <p:cNvSpPr txBox="1"/>
              <p:nvPr/>
            </p:nvSpPr>
            <p:spPr>
              <a:xfrm>
                <a:off x="8159986" y="4850535"/>
                <a:ext cx="2485824" cy="707886"/>
              </a:xfrm>
              <a:prstGeom prst="rect">
                <a:avLst/>
              </a:prstGeom>
              <a:noFill/>
            </p:spPr>
            <p:txBody>
              <a:bodyPr wrap="square" rtlCol="0">
                <a:spAutoFit/>
              </a:bodyPr>
              <a:lstStyle/>
              <a:p>
                <a:pPr>
                  <a:lnSpc>
                    <a:spcPts val="1600"/>
                  </a:lnSpc>
                </a:pPr>
                <a:r>
                  <a:rPr lang="en-US" sz="1000" dirty="0">
                    <a:solidFill>
                      <a:schemeClr val="tx1">
                        <a:lumMod val="50000"/>
                        <a:lumOff val="50000"/>
                      </a:schemeClr>
                    </a:solidFill>
                    <a:latin typeface="Roboto Slab" pitchFamily="2" charset="0"/>
                    <a:ea typeface="Roboto Slab" pitchFamily="2" charset="0"/>
                  </a:rPr>
                  <a:t>Contrary to popular belief, Lorem Ipsum texts not simply random text. Rackham.</a:t>
                </a:r>
              </a:p>
            </p:txBody>
          </p:sp>
          <p:sp>
            <p:nvSpPr>
              <p:cNvPr id="33" name="TextBox 32">
                <a:extLst>
                  <a:ext uri="{FF2B5EF4-FFF2-40B4-BE49-F238E27FC236}">
                    <a16:creationId xmlns:a16="http://schemas.microsoft.com/office/drawing/2014/main" id="{6C293625-CE69-4533-B5AF-AEB20F1D68AC}"/>
                  </a:ext>
                </a:extLst>
              </p:cNvPr>
              <p:cNvSpPr txBox="1"/>
              <p:nvPr/>
            </p:nvSpPr>
            <p:spPr>
              <a:xfrm>
                <a:off x="8159984" y="4501327"/>
                <a:ext cx="1914695" cy="323165"/>
              </a:xfrm>
              <a:prstGeom prst="rect">
                <a:avLst/>
              </a:prstGeom>
              <a:noFill/>
            </p:spPr>
            <p:txBody>
              <a:bodyPr wrap="square" rtlCol="0">
                <a:spAutoFit/>
              </a:bodyPr>
              <a:lstStyle/>
              <a:p>
                <a:r>
                  <a:rPr lang="en-US" sz="1500" b="1" dirty="0">
                    <a:solidFill>
                      <a:schemeClr val="bg2">
                        <a:lumMod val="50000"/>
                      </a:schemeClr>
                    </a:solidFill>
                    <a:latin typeface="Roboto Slab" pitchFamily="2" charset="0"/>
                    <a:ea typeface="Roboto Slab" pitchFamily="2" charset="0"/>
                  </a:rPr>
                  <a:t>Creative Service</a:t>
                </a:r>
              </a:p>
            </p:txBody>
          </p:sp>
        </p:grpSp>
        <p:grpSp>
          <p:nvGrpSpPr>
            <p:cNvPr id="19" name="Group 18">
              <a:extLst>
                <a:ext uri="{FF2B5EF4-FFF2-40B4-BE49-F238E27FC236}">
                  <a16:creationId xmlns:a16="http://schemas.microsoft.com/office/drawing/2014/main" id="{03F369C7-00B3-4896-B95C-2682914C00E2}"/>
                </a:ext>
              </a:extLst>
            </p:cNvPr>
            <p:cNvGrpSpPr/>
            <p:nvPr/>
          </p:nvGrpSpPr>
          <p:grpSpPr>
            <a:xfrm>
              <a:off x="8867974" y="2183194"/>
              <a:ext cx="2485826" cy="1756105"/>
              <a:chOff x="1546190" y="1962113"/>
              <a:chExt cx="2485826" cy="1756105"/>
            </a:xfrm>
          </p:grpSpPr>
          <p:sp>
            <p:nvSpPr>
              <p:cNvPr id="21" name="TextBox 20">
                <a:extLst>
                  <a:ext uri="{FF2B5EF4-FFF2-40B4-BE49-F238E27FC236}">
                    <a16:creationId xmlns:a16="http://schemas.microsoft.com/office/drawing/2014/main" id="{42AE8C5E-34CC-4908-8681-7B08C8066D77}"/>
                  </a:ext>
                </a:extLst>
              </p:cNvPr>
              <p:cNvSpPr txBox="1"/>
              <p:nvPr/>
            </p:nvSpPr>
            <p:spPr>
              <a:xfrm>
                <a:off x="1546190" y="1962113"/>
                <a:ext cx="742798" cy="707886"/>
              </a:xfrm>
              <a:prstGeom prst="rect">
                <a:avLst/>
              </a:prstGeom>
              <a:noFill/>
            </p:spPr>
            <p:txBody>
              <a:bodyPr wrap="square" rtlCol="0" anchor="ctr">
                <a:spAutoFit/>
              </a:bodyPr>
              <a:lstStyle/>
              <a:p>
                <a:pPr algn="ctr"/>
                <a:r>
                  <a:rPr lang="en-US" sz="4000" dirty="0">
                    <a:solidFill>
                      <a:schemeClr val="bg2"/>
                    </a:solidFill>
                    <a:latin typeface="FontAwesome" charset="0"/>
                    <a:ea typeface="FontAwesome" charset="0"/>
                    <a:cs typeface="FontAwesome" charset="0"/>
                  </a:rPr>
                  <a:t></a:t>
                </a:r>
              </a:p>
            </p:txBody>
          </p:sp>
          <p:sp>
            <p:nvSpPr>
              <p:cNvPr id="22" name="TextBox 21">
                <a:extLst>
                  <a:ext uri="{FF2B5EF4-FFF2-40B4-BE49-F238E27FC236}">
                    <a16:creationId xmlns:a16="http://schemas.microsoft.com/office/drawing/2014/main" id="{884BA271-CFE9-45C8-9A9D-3CFD48CB2584}"/>
                  </a:ext>
                </a:extLst>
              </p:cNvPr>
              <p:cNvSpPr txBox="1"/>
              <p:nvPr/>
            </p:nvSpPr>
            <p:spPr>
              <a:xfrm>
                <a:off x="1546192" y="3010332"/>
                <a:ext cx="2485824" cy="707886"/>
              </a:xfrm>
              <a:prstGeom prst="rect">
                <a:avLst/>
              </a:prstGeom>
              <a:noFill/>
            </p:spPr>
            <p:txBody>
              <a:bodyPr wrap="square" rtlCol="0">
                <a:spAutoFit/>
              </a:bodyPr>
              <a:lstStyle/>
              <a:p>
                <a:pPr>
                  <a:lnSpc>
                    <a:spcPts val="1600"/>
                  </a:lnSpc>
                </a:pPr>
                <a:r>
                  <a:rPr lang="en-US" sz="1000" dirty="0">
                    <a:solidFill>
                      <a:schemeClr val="tx1">
                        <a:lumMod val="50000"/>
                        <a:lumOff val="50000"/>
                      </a:schemeClr>
                    </a:solidFill>
                    <a:latin typeface="Roboto Slab" pitchFamily="2" charset="0"/>
                    <a:ea typeface="Roboto Slab" pitchFamily="2" charset="0"/>
                  </a:rPr>
                  <a:t>Contrary to popular belief, Lorem Ipsum texts not simply random text. Rackham.</a:t>
                </a:r>
              </a:p>
            </p:txBody>
          </p:sp>
          <p:sp>
            <p:nvSpPr>
              <p:cNvPr id="23" name="TextBox 22">
                <a:extLst>
                  <a:ext uri="{FF2B5EF4-FFF2-40B4-BE49-F238E27FC236}">
                    <a16:creationId xmlns:a16="http://schemas.microsoft.com/office/drawing/2014/main" id="{E42BC849-E05E-4341-9363-85B61E25A358}"/>
                  </a:ext>
                </a:extLst>
              </p:cNvPr>
              <p:cNvSpPr txBox="1"/>
              <p:nvPr/>
            </p:nvSpPr>
            <p:spPr>
              <a:xfrm>
                <a:off x="1546190" y="2661124"/>
                <a:ext cx="1914695" cy="323165"/>
              </a:xfrm>
              <a:prstGeom prst="rect">
                <a:avLst/>
              </a:prstGeom>
              <a:noFill/>
            </p:spPr>
            <p:txBody>
              <a:bodyPr wrap="square" rtlCol="0">
                <a:spAutoFit/>
              </a:bodyPr>
              <a:lstStyle/>
              <a:p>
                <a:r>
                  <a:rPr lang="en-US" sz="1500" b="1" dirty="0">
                    <a:solidFill>
                      <a:schemeClr val="bg2"/>
                    </a:solidFill>
                    <a:latin typeface="Roboto Slab" pitchFamily="2" charset="0"/>
                    <a:ea typeface="Roboto Slab" pitchFamily="2" charset="0"/>
                  </a:rPr>
                  <a:t>Creative Service</a:t>
                </a:r>
              </a:p>
            </p:txBody>
          </p:sp>
        </p:grpSp>
        <p:cxnSp>
          <p:nvCxnSpPr>
            <p:cNvPr id="11" name="Straight Connector 10">
              <a:extLst>
                <a:ext uri="{FF2B5EF4-FFF2-40B4-BE49-F238E27FC236}">
                  <a16:creationId xmlns:a16="http://schemas.microsoft.com/office/drawing/2014/main" id="{12171C98-2792-4BC6-9108-530135DEF66B}"/>
                </a:ext>
              </a:extLst>
            </p:cNvPr>
            <p:cNvCxnSpPr/>
            <p:nvPr/>
          </p:nvCxnSpPr>
          <p:spPr>
            <a:xfrm>
              <a:off x="3869635" y="2183194"/>
              <a:ext cx="0" cy="16201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251D43B-260D-49A9-85BD-F8E385CAA654}"/>
                </a:ext>
              </a:extLst>
            </p:cNvPr>
            <p:cNvCxnSpPr/>
            <p:nvPr/>
          </p:nvCxnSpPr>
          <p:spPr>
            <a:xfrm>
              <a:off x="7792278" y="2183194"/>
              <a:ext cx="0" cy="16201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Picture Placeholder 41">
            <a:extLst>
              <a:ext uri="{FF2B5EF4-FFF2-40B4-BE49-F238E27FC236}">
                <a16:creationId xmlns:a16="http://schemas.microsoft.com/office/drawing/2014/main" id="{19A6BAF2-33B2-4F01-A1BB-01C740939F3C}"/>
              </a:ext>
            </a:extLst>
          </p:cNvPr>
          <p:cNvSpPr>
            <a:spLocks noGrp="1"/>
          </p:cNvSpPr>
          <p:nvPr>
            <p:ph type="pic" sz="quarter" idx="17"/>
          </p:nvPr>
        </p:nvSpPr>
        <p:spPr/>
      </p:sp>
      <p:sp>
        <p:nvSpPr>
          <p:cNvPr id="44" name="Picture Placeholder 43">
            <a:extLst>
              <a:ext uri="{FF2B5EF4-FFF2-40B4-BE49-F238E27FC236}">
                <a16:creationId xmlns:a16="http://schemas.microsoft.com/office/drawing/2014/main" id="{56A78AC2-7D6B-4F63-83A0-6721061F2BF8}"/>
              </a:ext>
            </a:extLst>
          </p:cNvPr>
          <p:cNvSpPr>
            <a:spLocks noGrp="1"/>
          </p:cNvSpPr>
          <p:nvPr>
            <p:ph type="pic" sz="quarter" idx="18"/>
          </p:nvPr>
        </p:nvSpPr>
        <p:spPr/>
      </p:sp>
    </p:spTree>
    <p:extLst>
      <p:ext uri="{BB962C8B-B14F-4D97-AF65-F5344CB8AC3E}">
        <p14:creationId xmlns:p14="http://schemas.microsoft.com/office/powerpoint/2010/main" val="3004157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E6B64DC-2E63-4739-BE3A-BD5516B83C54}"/>
              </a:ext>
            </a:extLst>
          </p:cNvPr>
          <p:cNvGrpSpPr/>
          <p:nvPr/>
        </p:nvGrpSpPr>
        <p:grpSpPr>
          <a:xfrm>
            <a:off x="939210" y="712504"/>
            <a:ext cx="4379765" cy="5479910"/>
            <a:chOff x="880051" y="587978"/>
            <a:chExt cx="4379765" cy="5479910"/>
          </a:xfrm>
        </p:grpSpPr>
        <p:grpSp>
          <p:nvGrpSpPr>
            <p:cNvPr id="2" name="Group 1">
              <a:extLst>
                <a:ext uri="{FF2B5EF4-FFF2-40B4-BE49-F238E27FC236}">
                  <a16:creationId xmlns:a16="http://schemas.microsoft.com/office/drawing/2014/main" id="{B2DE3B9D-0525-455D-9A67-403E4A0FA116}"/>
                </a:ext>
              </a:extLst>
            </p:cNvPr>
            <p:cNvGrpSpPr/>
            <p:nvPr/>
          </p:nvGrpSpPr>
          <p:grpSpPr>
            <a:xfrm>
              <a:off x="880051" y="587978"/>
              <a:ext cx="3120571" cy="1659465"/>
              <a:chOff x="965363" y="1256092"/>
              <a:chExt cx="3120571" cy="1659465"/>
            </a:xfrm>
          </p:grpSpPr>
          <p:sp>
            <p:nvSpPr>
              <p:cNvPr id="17" name="TextBox 16">
                <a:extLst>
                  <a:ext uri="{FF2B5EF4-FFF2-40B4-BE49-F238E27FC236}">
                    <a16:creationId xmlns:a16="http://schemas.microsoft.com/office/drawing/2014/main" id="{F12A9904-39AB-464D-BA27-CE6672A6ED4D}"/>
                  </a:ext>
                </a:extLst>
              </p:cNvPr>
              <p:cNvSpPr txBox="1"/>
              <p:nvPr/>
            </p:nvSpPr>
            <p:spPr>
              <a:xfrm>
                <a:off x="965363" y="1767422"/>
                <a:ext cx="3120571" cy="1148135"/>
              </a:xfrm>
              <a:prstGeom prst="rect">
                <a:avLst/>
              </a:prstGeom>
              <a:noFill/>
            </p:spPr>
            <p:txBody>
              <a:bodyPr wrap="square" rtlCol="0">
                <a:spAutoFit/>
              </a:bodyPr>
              <a:lstStyle/>
              <a:p>
                <a:pPr>
                  <a:lnSpc>
                    <a:spcPts val="4000"/>
                  </a:lnSpc>
                </a:pPr>
                <a:r>
                  <a:rPr lang="en-US" sz="5000" b="1" dirty="0">
                    <a:latin typeface="Roboto Slab" pitchFamily="2" charset="0"/>
                    <a:ea typeface="Roboto Slab" pitchFamily="2" charset="0"/>
                  </a:rPr>
                  <a:t>The best</a:t>
                </a:r>
              </a:p>
              <a:p>
                <a:pPr>
                  <a:lnSpc>
                    <a:spcPts val="4000"/>
                  </a:lnSpc>
                </a:pPr>
                <a:r>
                  <a:rPr lang="en-US" sz="5000" b="1" dirty="0">
                    <a:latin typeface="Roboto Slab" pitchFamily="2" charset="0"/>
                    <a:ea typeface="Roboto Slab" pitchFamily="2" charset="0"/>
                  </a:rPr>
                  <a:t>Service</a:t>
                </a:r>
              </a:p>
            </p:txBody>
          </p:sp>
          <p:sp>
            <p:nvSpPr>
              <p:cNvPr id="36" name="TextBox 35">
                <a:extLst>
                  <a:ext uri="{FF2B5EF4-FFF2-40B4-BE49-F238E27FC236}">
                    <a16:creationId xmlns:a16="http://schemas.microsoft.com/office/drawing/2014/main" id="{1FF5B465-7B1E-47FB-8147-5E798F67FFC8}"/>
                  </a:ext>
                </a:extLst>
              </p:cNvPr>
              <p:cNvSpPr txBox="1"/>
              <p:nvPr/>
            </p:nvSpPr>
            <p:spPr>
              <a:xfrm>
                <a:off x="965363" y="1256092"/>
                <a:ext cx="2104571" cy="323165"/>
              </a:xfrm>
              <a:prstGeom prst="rect">
                <a:avLst/>
              </a:prstGeom>
              <a:noFill/>
            </p:spPr>
            <p:txBody>
              <a:bodyPr wrap="square" rtlCol="0">
                <a:spAutoFit/>
              </a:bodyPr>
              <a:lstStyle/>
              <a:p>
                <a:r>
                  <a:rPr lang="en-US" sz="1500" dirty="0">
                    <a:latin typeface="Roboto Slab" pitchFamily="2" charset="0"/>
                    <a:ea typeface="Roboto Slab" pitchFamily="2" charset="0"/>
                  </a:rPr>
                  <a:t>Presented By </a:t>
                </a:r>
              </a:p>
            </p:txBody>
          </p:sp>
        </p:grpSp>
        <p:grpSp>
          <p:nvGrpSpPr>
            <p:cNvPr id="5" name="Group 4">
              <a:extLst>
                <a:ext uri="{FF2B5EF4-FFF2-40B4-BE49-F238E27FC236}">
                  <a16:creationId xmlns:a16="http://schemas.microsoft.com/office/drawing/2014/main" id="{7B70501C-6E48-41D4-ABBD-67E5AC14F5BE}"/>
                </a:ext>
              </a:extLst>
            </p:cNvPr>
            <p:cNvGrpSpPr/>
            <p:nvPr/>
          </p:nvGrpSpPr>
          <p:grpSpPr>
            <a:xfrm>
              <a:off x="880051" y="2615291"/>
              <a:ext cx="4379765" cy="943428"/>
              <a:chOff x="819978" y="2405602"/>
              <a:chExt cx="4379765" cy="943428"/>
            </a:xfrm>
          </p:grpSpPr>
          <p:sp>
            <p:nvSpPr>
              <p:cNvPr id="48" name="Oval 47">
                <a:extLst>
                  <a:ext uri="{FF2B5EF4-FFF2-40B4-BE49-F238E27FC236}">
                    <a16:creationId xmlns:a16="http://schemas.microsoft.com/office/drawing/2014/main" id="{DD0CE0FA-C8A8-4185-B21E-AC75176B8941}"/>
                  </a:ext>
                </a:extLst>
              </p:cNvPr>
              <p:cNvSpPr/>
              <p:nvPr/>
            </p:nvSpPr>
            <p:spPr>
              <a:xfrm>
                <a:off x="819978" y="2405602"/>
                <a:ext cx="943428" cy="943428"/>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88F259C7-3373-4E81-9F25-2C8050C7E943}"/>
                  </a:ext>
                </a:extLst>
              </p:cNvPr>
              <p:cNvSpPr/>
              <p:nvPr/>
            </p:nvSpPr>
            <p:spPr>
              <a:xfrm>
                <a:off x="1020624" y="2600317"/>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58" name="TextBox 57">
                <a:extLst>
                  <a:ext uri="{FF2B5EF4-FFF2-40B4-BE49-F238E27FC236}">
                    <a16:creationId xmlns:a16="http://schemas.microsoft.com/office/drawing/2014/main" id="{9D5A2A6D-DBC6-49A1-A09B-1BDF9D69F9A5}"/>
                  </a:ext>
                </a:extLst>
              </p:cNvPr>
              <p:cNvSpPr txBox="1"/>
              <p:nvPr/>
            </p:nvSpPr>
            <p:spPr>
              <a:xfrm>
                <a:off x="1973862" y="2614577"/>
                <a:ext cx="3225881" cy="526426"/>
              </a:xfrm>
              <a:prstGeom prst="rect">
                <a:avLst/>
              </a:prstGeom>
              <a:noFill/>
            </p:spPr>
            <p:txBody>
              <a:bodyPr wrap="square" numCol="1" spcCol="0" rtlCol="0" anchor="ctr">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Montserrat Light" charset="0"/>
                  </a:rPr>
                  <a:t>dolor sit amen example text line. Example text Loren opium dolor sit amen example.</a:t>
                </a:r>
                <a:endParaRPr lang="en-US" sz="1000" dirty="0">
                  <a:solidFill>
                    <a:schemeClr val="tx1">
                      <a:lumMod val="50000"/>
                      <a:lumOff val="50000"/>
                    </a:schemeClr>
                  </a:solidFill>
                  <a:latin typeface="Roboto Slab" pitchFamily="2" charset="0"/>
                  <a:ea typeface="Roboto Slab" pitchFamily="2" charset="0"/>
                  <a:cs typeface="Montserrat" charset="0"/>
                </a:endParaRPr>
              </a:p>
            </p:txBody>
          </p:sp>
        </p:grpSp>
        <p:grpSp>
          <p:nvGrpSpPr>
            <p:cNvPr id="6" name="Group 5">
              <a:extLst>
                <a:ext uri="{FF2B5EF4-FFF2-40B4-BE49-F238E27FC236}">
                  <a16:creationId xmlns:a16="http://schemas.microsoft.com/office/drawing/2014/main" id="{338A6103-26CD-48FF-9C0B-15E6ECDAC755}"/>
                </a:ext>
              </a:extLst>
            </p:cNvPr>
            <p:cNvGrpSpPr/>
            <p:nvPr/>
          </p:nvGrpSpPr>
          <p:grpSpPr>
            <a:xfrm>
              <a:off x="880051" y="3869875"/>
              <a:ext cx="4379765" cy="943428"/>
              <a:chOff x="819978" y="3508968"/>
              <a:chExt cx="4379765" cy="943428"/>
            </a:xfrm>
          </p:grpSpPr>
          <p:sp>
            <p:nvSpPr>
              <p:cNvPr id="52" name="Oval 51">
                <a:extLst>
                  <a:ext uri="{FF2B5EF4-FFF2-40B4-BE49-F238E27FC236}">
                    <a16:creationId xmlns:a16="http://schemas.microsoft.com/office/drawing/2014/main" id="{5620F357-4BDE-4AFF-9743-17BFEFCED819}"/>
                  </a:ext>
                </a:extLst>
              </p:cNvPr>
              <p:cNvSpPr/>
              <p:nvPr/>
            </p:nvSpPr>
            <p:spPr>
              <a:xfrm>
                <a:off x="819978" y="3508968"/>
                <a:ext cx="943428" cy="943428"/>
              </a:xfrm>
              <a:prstGeom prst="ellipse">
                <a:avLst/>
              </a:prstGeom>
              <a:solidFill>
                <a:schemeClr val="bg2">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A7C2364A-DF7D-412C-A7D7-FFF713EA0C93}"/>
                  </a:ext>
                </a:extLst>
              </p:cNvPr>
              <p:cNvSpPr/>
              <p:nvPr/>
            </p:nvSpPr>
            <p:spPr>
              <a:xfrm>
                <a:off x="979748" y="3703683"/>
                <a:ext cx="623889"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59" name="TextBox 58">
                <a:extLst>
                  <a:ext uri="{FF2B5EF4-FFF2-40B4-BE49-F238E27FC236}">
                    <a16:creationId xmlns:a16="http://schemas.microsoft.com/office/drawing/2014/main" id="{196A587D-3E89-4B7E-B27B-BE739B296A6D}"/>
                  </a:ext>
                </a:extLst>
              </p:cNvPr>
              <p:cNvSpPr txBox="1"/>
              <p:nvPr/>
            </p:nvSpPr>
            <p:spPr>
              <a:xfrm>
                <a:off x="1973862" y="3713102"/>
                <a:ext cx="3225881" cy="526426"/>
              </a:xfrm>
              <a:prstGeom prst="rect">
                <a:avLst/>
              </a:prstGeom>
              <a:noFill/>
            </p:spPr>
            <p:txBody>
              <a:bodyPr wrap="square" numCol="1" spcCol="0" rtlCol="0" anchor="ctr">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Montserrat Light" charset="0"/>
                  </a:rPr>
                  <a:t>dolor sit amen example text line. Example text Loren opium dolor sit amen example.</a:t>
                </a:r>
                <a:endParaRPr lang="en-US" sz="1000" dirty="0">
                  <a:solidFill>
                    <a:schemeClr val="tx1">
                      <a:lumMod val="50000"/>
                      <a:lumOff val="50000"/>
                    </a:schemeClr>
                  </a:solidFill>
                  <a:latin typeface="Roboto Slab" pitchFamily="2" charset="0"/>
                  <a:ea typeface="Roboto Slab" pitchFamily="2" charset="0"/>
                  <a:cs typeface="Montserrat" charset="0"/>
                </a:endParaRPr>
              </a:p>
            </p:txBody>
          </p:sp>
        </p:grpSp>
        <p:grpSp>
          <p:nvGrpSpPr>
            <p:cNvPr id="7" name="Group 6">
              <a:extLst>
                <a:ext uri="{FF2B5EF4-FFF2-40B4-BE49-F238E27FC236}">
                  <a16:creationId xmlns:a16="http://schemas.microsoft.com/office/drawing/2014/main" id="{F84ECED8-97A3-46ED-918D-D8AD4675A046}"/>
                </a:ext>
              </a:extLst>
            </p:cNvPr>
            <p:cNvGrpSpPr/>
            <p:nvPr/>
          </p:nvGrpSpPr>
          <p:grpSpPr>
            <a:xfrm>
              <a:off x="880051" y="5124460"/>
              <a:ext cx="4379765" cy="943428"/>
              <a:chOff x="819978" y="4612335"/>
              <a:chExt cx="4379765" cy="943428"/>
            </a:xfrm>
          </p:grpSpPr>
          <p:sp>
            <p:nvSpPr>
              <p:cNvPr id="54" name="Oval 53">
                <a:extLst>
                  <a:ext uri="{FF2B5EF4-FFF2-40B4-BE49-F238E27FC236}">
                    <a16:creationId xmlns:a16="http://schemas.microsoft.com/office/drawing/2014/main" id="{AAE8C97B-515E-4595-94BE-56FB642A0763}"/>
                  </a:ext>
                </a:extLst>
              </p:cNvPr>
              <p:cNvSpPr/>
              <p:nvPr/>
            </p:nvSpPr>
            <p:spPr>
              <a:xfrm>
                <a:off x="819978" y="4612335"/>
                <a:ext cx="943428" cy="943428"/>
              </a:xfrm>
              <a:prstGeom prst="ellipse">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6FF20E57-BF7F-4E39-9CD5-D42428E074D3}"/>
                  </a:ext>
                </a:extLst>
              </p:cNvPr>
              <p:cNvSpPr/>
              <p:nvPr/>
            </p:nvSpPr>
            <p:spPr>
              <a:xfrm>
                <a:off x="1020624" y="4807050"/>
                <a:ext cx="542136" cy="553998"/>
              </a:xfrm>
              <a:prstGeom prst="rect">
                <a:avLst/>
              </a:prstGeom>
            </p:spPr>
            <p:txBody>
              <a:bodyPr wrap="none" anchor="ctr">
                <a:spAutoFit/>
              </a:bodyPr>
              <a:lstStyle/>
              <a:p>
                <a:pPr algn="ctr"/>
                <a:r>
                  <a:rPr lang="en-US" sz="3000" dirty="0">
                    <a:latin typeface="FontAwesome" charset="0"/>
                  </a:rPr>
                  <a:t></a:t>
                </a:r>
                <a:endParaRPr lang="en-US" sz="3000" dirty="0"/>
              </a:p>
            </p:txBody>
          </p:sp>
          <p:sp>
            <p:nvSpPr>
              <p:cNvPr id="60" name="TextBox 59">
                <a:extLst>
                  <a:ext uri="{FF2B5EF4-FFF2-40B4-BE49-F238E27FC236}">
                    <a16:creationId xmlns:a16="http://schemas.microsoft.com/office/drawing/2014/main" id="{A27B0AC4-03C4-4A58-A9E2-E4DA06679C0C}"/>
                  </a:ext>
                </a:extLst>
              </p:cNvPr>
              <p:cNvSpPr txBox="1"/>
              <p:nvPr/>
            </p:nvSpPr>
            <p:spPr>
              <a:xfrm>
                <a:off x="1973862" y="4820836"/>
                <a:ext cx="3225881" cy="526426"/>
              </a:xfrm>
              <a:prstGeom prst="rect">
                <a:avLst/>
              </a:prstGeom>
              <a:noFill/>
            </p:spPr>
            <p:txBody>
              <a:bodyPr wrap="square" numCol="1" spcCol="0" rtlCol="0" anchor="ctr">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Montserrat Light" charset="0"/>
                  </a:rPr>
                  <a:t>dolor sit amen example text line. Example text Loren opium dolor sit amen example.</a:t>
                </a:r>
                <a:endParaRPr lang="en-US" sz="1000" dirty="0">
                  <a:solidFill>
                    <a:schemeClr val="tx1">
                      <a:lumMod val="50000"/>
                      <a:lumOff val="50000"/>
                    </a:schemeClr>
                  </a:solidFill>
                  <a:latin typeface="Roboto Slab" pitchFamily="2" charset="0"/>
                  <a:ea typeface="Roboto Slab" pitchFamily="2" charset="0"/>
                  <a:cs typeface="Montserrat" charset="0"/>
                </a:endParaRPr>
              </a:p>
            </p:txBody>
          </p:sp>
        </p:grpSp>
      </p:grpSp>
      <p:sp>
        <p:nvSpPr>
          <p:cNvPr id="32" name="Picture Placeholder 31">
            <a:extLst>
              <a:ext uri="{FF2B5EF4-FFF2-40B4-BE49-F238E27FC236}">
                <a16:creationId xmlns:a16="http://schemas.microsoft.com/office/drawing/2014/main" id="{423A518B-3FFE-4D36-A753-523C1C77CAE4}"/>
              </a:ext>
            </a:extLst>
          </p:cNvPr>
          <p:cNvSpPr>
            <a:spLocks noGrp="1"/>
          </p:cNvSpPr>
          <p:nvPr>
            <p:ph type="pic" sz="quarter" idx="17"/>
          </p:nvPr>
        </p:nvSpPr>
        <p:spPr/>
      </p:sp>
      <p:sp>
        <p:nvSpPr>
          <p:cNvPr id="34" name="Picture Placeholder 33">
            <a:extLst>
              <a:ext uri="{FF2B5EF4-FFF2-40B4-BE49-F238E27FC236}">
                <a16:creationId xmlns:a16="http://schemas.microsoft.com/office/drawing/2014/main" id="{9FB6B73B-74D8-4B95-ABA1-2340CECCDD15}"/>
              </a:ext>
            </a:extLst>
          </p:cNvPr>
          <p:cNvSpPr>
            <a:spLocks noGrp="1"/>
          </p:cNvSpPr>
          <p:nvPr>
            <p:ph type="pic" sz="quarter" idx="16"/>
          </p:nvPr>
        </p:nvSpPr>
        <p:spPr/>
      </p:sp>
      <p:sp>
        <p:nvSpPr>
          <p:cNvPr id="37" name="Picture Placeholder 36">
            <a:extLst>
              <a:ext uri="{FF2B5EF4-FFF2-40B4-BE49-F238E27FC236}">
                <a16:creationId xmlns:a16="http://schemas.microsoft.com/office/drawing/2014/main" id="{1D4C38A3-27FE-4BD7-A83A-99EFA6F05B5D}"/>
              </a:ext>
            </a:extLst>
          </p:cNvPr>
          <p:cNvSpPr>
            <a:spLocks noGrp="1"/>
          </p:cNvSpPr>
          <p:nvPr>
            <p:ph type="pic" sz="quarter" idx="18"/>
          </p:nvPr>
        </p:nvSpPr>
        <p:spPr/>
      </p:sp>
    </p:spTree>
    <p:extLst>
      <p:ext uri="{BB962C8B-B14F-4D97-AF65-F5344CB8AC3E}">
        <p14:creationId xmlns:p14="http://schemas.microsoft.com/office/powerpoint/2010/main" val="3683084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5558"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5558" y="476250"/>
            <a:ext cx="10515600" cy="611188"/>
          </a:xfrm>
        </p:spPr>
        <p:txBody>
          <a:bodyPr>
            <a:normAutofit/>
          </a:bodyPr>
          <a:lstStyle/>
          <a:p>
            <a:r>
              <a:rPr lang="en-US" sz="3500" dirty="0">
                <a:solidFill>
                  <a:schemeClr val="bg2"/>
                </a:solidFill>
                <a:latin typeface="Roboto Slab" pitchFamily="2" charset="0"/>
                <a:ea typeface="Roboto Slab" pitchFamily="2" charset="0"/>
              </a:rPr>
              <a:t>Our </a:t>
            </a:r>
            <a:r>
              <a:rPr lang="en-US" sz="3500" dirty="0">
                <a:solidFill>
                  <a:schemeClr val="accent4"/>
                </a:solidFill>
                <a:latin typeface="Roboto Slab" pitchFamily="2" charset="0"/>
                <a:ea typeface="Roboto Slab" pitchFamily="2" charset="0"/>
              </a:rPr>
              <a:t>Team</a:t>
            </a:r>
          </a:p>
        </p:txBody>
      </p:sp>
      <p:grpSp>
        <p:nvGrpSpPr>
          <p:cNvPr id="18" name="Group 17">
            <a:extLst>
              <a:ext uri="{FF2B5EF4-FFF2-40B4-BE49-F238E27FC236}">
                <a16:creationId xmlns:a16="http://schemas.microsoft.com/office/drawing/2014/main" id="{308AEF18-C8FE-4286-8F0C-DEAFB5949A0A}"/>
              </a:ext>
            </a:extLst>
          </p:cNvPr>
          <p:cNvGrpSpPr/>
          <p:nvPr/>
        </p:nvGrpSpPr>
        <p:grpSpPr>
          <a:xfrm>
            <a:off x="3650838" y="4394359"/>
            <a:ext cx="2113303" cy="1411557"/>
            <a:chOff x="3638966" y="4284011"/>
            <a:chExt cx="2113303" cy="1411557"/>
          </a:xfrm>
        </p:grpSpPr>
        <p:sp>
          <p:nvSpPr>
            <p:cNvPr id="41" name="TextBox 40">
              <a:extLst>
                <a:ext uri="{FF2B5EF4-FFF2-40B4-BE49-F238E27FC236}">
                  <a16:creationId xmlns:a16="http://schemas.microsoft.com/office/drawing/2014/main" id="{FAECFC0E-1004-4ECD-B346-FE8ECD5DD11D}"/>
                </a:ext>
              </a:extLst>
            </p:cNvPr>
            <p:cNvSpPr txBox="1"/>
            <p:nvPr/>
          </p:nvSpPr>
          <p:spPr>
            <a:xfrm>
              <a:off x="3754809" y="4284011"/>
              <a:ext cx="1881618" cy="369332"/>
            </a:xfrm>
            <a:prstGeom prst="rect">
              <a:avLst/>
            </a:prstGeom>
            <a:noFill/>
          </p:spPr>
          <p:txBody>
            <a:bodyPr wrap="square" rtlCol="0">
              <a:spAutoFit/>
            </a:bodyPr>
            <a:lstStyle/>
            <a:p>
              <a:pPr algn="ctr"/>
              <a:r>
                <a:rPr lang="en-US" dirty="0">
                  <a:solidFill>
                    <a:schemeClr val="tx1">
                      <a:lumMod val="50000"/>
                      <a:lumOff val="50000"/>
                    </a:schemeClr>
                  </a:solidFill>
                  <a:latin typeface="Roboto Slab" pitchFamily="2" charset="0"/>
                  <a:ea typeface="Roboto Slab" pitchFamily="2" charset="0"/>
                  <a:cs typeface="Bebas" charset="0"/>
                </a:rPr>
                <a:t>Mike Johnson</a:t>
              </a:r>
            </a:p>
          </p:txBody>
        </p:sp>
        <p:sp>
          <p:nvSpPr>
            <p:cNvPr id="43" name="Subtitle 6">
              <a:extLst>
                <a:ext uri="{FF2B5EF4-FFF2-40B4-BE49-F238E27FC236}">
                  <a16:creationId xmlns:a16="http://schemas.microsoft.com/office/drawing/2014/main" id="{02CB6F37-E37F-4508-99F6-D0FE10FE8D3C}"/>
                </a:ext>
              </a:extLst>
            </p:cNvPr>
            <p:cNvSpPr txBox="1">
              <a:spLocks/>
            </p:cNvSpPr>
            <p:nvPr/>
          </p:nvSpPr>
          <p:spPr>
            <a:xfrm>
              <a:off x="3638966" y="5062857"/>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Passages of </a:t>
              </a:r>
              <a:r>
                <a:rPr lang="en-US" sz="1000" dirty="0" err="1">
                  <a:solidFill>
                    <a:schemeClr val="tx1">
                      <a:lumMod val="50000"/>
                      <a:lumOff val="50000"/>
                    </a:schemeClr>
                  </a:solidFill>
                  <a:latin typeface="Roboto Slab" pitchFamily="2" charset="0"/>
                  <a:ea typeface="Roboto Slab" pitchFamily="2" charset="0"/>
                  <a:cs typeface="Montserrat" charset="0"/>
                </a:rPr>
                <a:t>lorem</a:t>
              </a:r>
              <a:r>
                <a:rPr lang="en-US" sz="1000" dirty="0">
                  <a:solidFill>
                    <a:schemeClr val="tx1">
                      <a:lumMod val="50000"/>
                      <a:lumOff val="50000"/>
                    </a:schemeClr>
                  </a:solidFill>
                  <a:latin typeface="Roboto Slab" pitchFamily="2" charset="0"/>
                  <a:ea typeface="Roboto Slab" pitchFamily="2" charset="0"/>
                  <a:cs typeface="Montserrat" charset="0"/>
                </a:rPr>
                <a:t> </a:t>
              </a:r>
              <a:r>
                <a:rPr lang="en-US" sz="1000" dirty="0" err="1">
                  <a:solidFill>
                    <a:schemeClr val="tx1">
                      <a:lumMod val="50000"/>
                      <a:lumOff val="50000"/>
                    </a:schemeClr>
                  </a:solidFill>
                  <a:latin typeface="Roboto Slab" pitchFamily="2" charset="0"/>
                  <a:ea typeface="Roboto Slab" pitchFamily="2" charset="0"/>
                  <a:cs typeface="Montserrat" charset="0"/>
                </a:rPr>
                <a:t>ipsum</a:t>
              </a:r>
              <a:r>
                <a:rPr lang="en-US" sz="1000" dirty="0">
                  <a:solidFill>
                    <a:schemeClr val="tx1">
                      <a:lumMod val="50000"/>
                      <a:lumOff val="50000"/>
                    </a:schemeClr>
                  </a:solidFill>
                  <a:latin typeface="Roboto Slab" pitchFamily="2" charset="0"/>
                  <a:ea typeface="Roboto Slab" pitchFamily="2" charset="0"/>
                  <a:cs typeface="Montserrat" charset="0"/>
                </a:rPr>
                <a:t> available Are many variations of passages example text.</a:t>
              </a:r>
            </a:p>
          </p:txBody>
        </p:sp>
        <p:sp>
          <p:nvSpPr>
            <p:cNvPr id="44" name="TextBox 43">
              <a:extLst>
                <a:ext uri="{FF2B5EF4-FFF2-40B4-BE49-F238E27FC236}">
                  <a16:creationId xmlns:a16="http://schemas.microsoft.com/office/drawing/2014/main" id="{6FDB0015-F91E-42A7-BD72-2C97B21977A2}"/>
                </a:ext>
              </a:extLst>
            </p:cNvPr>
            <p:cNvSpPr txBox="1"/>
            <p:nvPr/>
          </p:nvSpPr>
          <p:spPr>
            <a:xfrm>
              <a:off x="4040559" y="4651656"/>
              <a:ext cx="1310118" cy="276999"/>
            </a:xfrm>
            <a:prstGeom prst="rect">
              <a:avLst/>
            </a:prstGeom>
            <a:noFill/>
          </p:spPr>
          <p:txBody>
            <a:bodyPr wrap="square" rtlCol="0">
              <a:spAutoFit/>
            </a:bodyPr>
            <a:lstStyle/>
            <a:p>
              <a:pPr algn="ctr"/>
              <a:r>
                <a:rPr lang="en-US" sz="1200" b="1" dirty="0">
                  <a:solidFill>
                    <a:schemeClr val="accent5"/>
                  </a:solidFill>
                  <a:latin typeface="Roboto Slab" pitchFamily="2" charset="0"/>
                  <a:ea typeface="Roboto Slab" pitchFamily="2" charset="0"/>
                  <a:cs typeface="Bebas" charset="0"/>
                </a:rPr>
                <a:t>/ POST TITLE</a:t>
              </a:r>
            </a:p>
          </p:txBody>
        </p:sp>
      </p:grpSp>
      <p:grpSp>
        <p:nvGrpSpPr>
          <p:cNvPr id="17" name="Group 16">
            <a:extLst>
              <a:ext uri="{FF2B5EF4-FFF2-40B4-BE49-F238E27FC236}">
                <a16:creationId xmlns:a16="http://schemas.microsoft.com/office/drawing/2014/main" id="{C6A52A6F-D35B-47E0-B384-EB4035EEDD31}"/>
              </a:ext>
            </a:extLst>
          </p:cNvPr>
          <p:cNvGrpSpPr/>
          <p:nvPr/>
        </p:nvGrpSpPr>
        <p:grpSpPr>
          <a:xfrm>
            <a:off x="874944" y="4394359"/>
            <a:ext cx="2113303" cy="1411557"/>
            <a:chOff x="838200" y="4284011"/>
            <a:chExt cx="2113303" cy="1411557"/>
          </a:xfrm>
        </p:grpSpPr>
        <p:sp>
          <p:nvSpPr>
            <p:cNvPr id="46" name="TextBox 45">
              <a:extLst>
                <a:ext uri="{FF2B5EF4-FFF2-40B4-BE49-F238E27FC236}">
                  <a16:creationId xmlns:a16="http://schemas.microsoft.com/office/drawing/2014/main" id="{61C91D74-A0B2-449D-B9CB-9BE1DE76FF07}"/>
                </a:ext>
              </a:extLst>
            </p:cNvPr>
            <p:cNvSpPr txBox="1"/>
            <p:nvPr/>
          </p:nvSpPr>
          <p:spPr>
            <a:xfrm>
              <a:off x="952521" y="4284011"/>
              <a:ext cx="1884662" cy="369332"/>
            </a:xfrm>
            <a:prstGeom prst="rect">
              <a:avLst/>
            </a:prstGeom>
            <a:noFill/>
          </p:spPr>
          <p:txBody>
            <a:bodyPr wrap="square" rtlCol="0">
              <a:spAutoFit/>
            </a:bodyPr>
            <a:lstStyle/>
            <a:p>
              <a:pPr algn="ctr"/>
              <a:r>
                <a:rPr lang="en-US" dirty="0">
                  <a:solidFill>
                    <a:schemeClr val="tx1">
                      <a:lumMod val="50000"/>
                      <a:lumOff val="50000"/>
                    </a:schemeClr>
                  </a:solidFill>
                  <a:latin typeface="Roboto Slab" pitchFamily="2" charset="0"/>
                  <a:ea typeface="Roboto Slab" pitchFamily="2" charset="0"/>
                  <a:cs typeface="Bebas" charset="0"/>
                </a:rPr>
                <a:t>Emily </a:t>
              </a:r>
              <a:r>
                <a:rPr lang="en-US" dirty="0" err="1">
                  <a:solidFill>
                    <a:schemeClr val="tx1">
                      <a:lumMod val="50000"/>
                      <a:lumOff val="50000"/>
                    </a:schemeClr>
                  </a:solidFill>
                  <a:latin typeface="Roboto Slab" pitchFamily="2" charset="0"/>
                  <a:ea typeface="Roboto Slab" pitchFamily="2" charset="0"/>
                  <a:cs typeface="Bebas" charset="0"/>
                </a:rPr>
                <a:t>Hadson</a:t>
              </a:r>
              <a:endParaRPr lang="en-US" dirty="0">
                <a:solidFill>
                  <a:schemeClr val="tx1">
                    <a:lumMod val="50000"/>
                    <a:lumOff val="50000"/>
                  </a:schemeClr>
                </a:solidFill>
                <a:latin typeface="Roboto Slab" pitchFamily="2" charset="0"/>
                <a:ea typeface="Roboto Slab" pitchFamily="2" charset="0"/>
                <a:cs typeface="Bebas" charset="0"/>
              </a:endParaRPr>
            </a:p>
          </p:txBody>
        </p:sp>
        <p:sp>
          <p:nvSpPr>
            <p:cNvPr id="47" name="Subtitle 6">
              <a:extLst>
                <a:ext uri="{FF2B5EF4-FFF2-40B4-BE49-F238E27FC236}">
                  <a16:creationId xmlns:a16="http://schemas.microsoft.com/office/drawing/2014/main" id="{FBC63818-D7B8-4223-8D5B-A4864884ED58}"/>
                </a:ext>
              </a:extLst>
            </p:cNvPr>
            <p:cNvSpPr txBox="1">
              <a:spLocks/>
            </p:cNvSpPr>
            <p:nvPr/>
          </p:nvSpPr>
          <p:spPr>
            <a:xfrm>
              <a:off x="838200" y="5062857"/>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Passages of lorem ipsum available Are many variations of passages example text.</a:t>
              </a:r>
            </a:p>
          </p:txBody>
        </p:sp>
        <p:sp>
          <p:nvSpPr>
            <p:cNvPr id="48" name="TextBox 47">
              <a:extLst>
                <a:ext uri="{FF2B5EF4-FFF2-40B4-BE49-F238E27FC236}">
                  <a16:creationId xmlns:a16="http://schemas.microsoft.com/office/drawing/2014/main" id="{2B63CA63-15AE-44CC-BA4B-0F5EF7BE22AF}"/>
                </a:ext>
              </a:extLst>
            </p:cNvPr>
            <p:cNvSpPr txBox="1"/>
            <p:nvPr/>
          </p:nvSpPr>
          <p:spPr>
            <a:xfrm>
              <a:off x="1139858" y="4651656"/>
              <a:ext cx="1509988" cy="276999"/>
            </a:xfrm>
            <a:prstGeom prst="rect">
              <a:avLst/>
            </a:prstGeom>
            <a:noFill/>
          </p:spPr>
          <p:txBody>
            <a:bodyPr wrap="square" rtlCol="0">
              <a:spAutoFit/>
            </a:bodyPr>
            <a:lstStyle/>
            <a:p>
              <a:pPr algn="ctr"/>
              <a:r>
                <a:rPr lang="en-US" sz="1200" b="1" dirty="0">
                  <a:solidFill>
                    <a:schemeClr val="accent4"/>
                  </a:solidFill>
                  <a:latin typeface="Roboto Slab" pitchFamily="2" charset="0"/>
                  <a:ea typeface="Roboto Slab" pitchFamily="2" charset="0"/>
                  <a:cs typeface="Bebas" charset="0"/>
                </a:rPr>
                <a:t>/ POST TITLE</a:t>
              </a:r>
            </a:p>
          </p:txBody>
        </p:sp>
      </p:grpSp>
      <p:grpSp>
        <p:nvGrpSpPr>
          <p:cNvPr id="19" name="Group 18">
            <a:extLst>
              <a:ext uri="{FF2B5EF4-FFF2-40B4-BE49-F238E27FC236}">
                <a16:creationId xmlns:a16="http://schemas.microsoft.com/office/drawing/2014/main" id="{928B975B-241A-4C96-AA9A-8B2D0305E19A}"/>
              </a:ext>
            </a:extLst>
          </p:cNvPr>
          <p:cNvGrpSpPr/>
          <p:nvPr/>
        </p:nvGrpSpPr>
        <p:grpSpPr>
          <a:xfrm>
            <a:off x="6426732" y="4394359"/>
            <a:ext cx="2113303" cy="1411557"/>
            <a:chOff x="6439732" y="4284011"/>
            <a:chExt cx="2113303" cy="1411557"/>
          </a:xfrm>
        </p:grpSpPr>
        <p:sp>
          <p:nvSpPr>
            <p:cNvPr id="52" name="TextBox 51">
              <a:extLst>
                <a:ext uri="{FF2B5EF4-FFF2-40B4-BE49-F238E27FC236}">
                  <a16:creationId xmlns:a16="http://schemas.microsoft.com/office/drawing/2014/main" id="{B02CF32B-187C-44D7-980A-27E2DC984F7C}"/>
                </a:ext>
              </a:extLst>
            </p:cNvPr>
            <p:cNvSpPr txBox="1"/>
            <p:nvPr/>
          </p:nvSpPr>
          <p:spPr>
            <a:xfrm>
              <a:off x="6602342" y="4284011"/>
              <a:ext cx="1788084" cy="369332"/>
            </a:xfrm>
            <a:prstGeom prst="rect">
              <a:avLst/>
            </a:prstGeom>
            <a:noFill/>
          </p:spPr>
          <p:txBody>
            <a:bodyPr wrap="square" rtlCol="0">
              <a:spAutoFit/>
            </a:bodyPr>
            <a:lstStyle/>
            <a:p>
              <a:pPr algn="ctr"/>
              <a:r>
                <a:rPr lang="en-US" dirty="0" err="1">
                  <a:solidFill>
                    <a:schemeClr val="tx1">
                      <a:lumMod val="50000"/>
                      <a:lumOff val="50000"/>
                    </a:schemeClr>
                  </a:solidFill>
                  <a:latin typeface="Roboto Slab" pitchFamily="2" charset="0"/>
                  <a:ea typeface="Roboto Slab" pitchFamily="2" charset="0"/>
                  <a:cs typeface="Bebas" charset="0"/>
                </a:rPr>
                <a:t>Jakhu</a:t>
              </a:r>
              <a:r>
                <a:rPr lang="en-US" dirty="0">
                  <a:solidFill>
                    <a:schemeClr val="tx1">
                      <a:lumMod val="50000"/>
                      <a:lumOff val="50000"/>
                    </a:schemeClr>
                  </a:solidFill>
                  <a:latin typeface="Roboto Slab" pitchFamily="2" charset="0"/>
                  <a:ea typeface="Roboto Slab" pitchFamily="2" charset="0"/>
                  <a:cs typeface="Bebas" charset="0"/>
                </a:rPr>
                <a:t> </a:t>
              </a:r>
              <a:r>
                <a:rPr lang="en-US" dirty="0" err="1">
                  <a:solidFill>
                    <a:schemeClr val="tx1">
                      <a:lumMod val="50000"/>
                      <a:lumOff val="50000"/>
                    </a:schemeClr>
                  </a:solidFill>
                  <a:latin typeface="Roboto Slab" pitchFamily="2" charset="0"/>
                  <a:ea typeface="Roboto Slab" pitchFamily="2" charset="0"/>
                  <a:cs typeface="Bebas" charset="0"/>
                </a:rPr>
                <a:t>mensi</a:t>
              </a:r>
              <a:endParaRPr lang="en-US" dirty="0">
                <a:solidFill>
                  <a:schemeClr val="tx1">
                    <a:lumMod val="50000"/>
                    <a:lumOff val="50000"/>
                  </a:schemeClr>
                </a:solidFill>
                <a:latin typeface="Roboto Slab" pitchFamily="2" charset="0"/>
                <a:ea typeface="Roboto Slab" pitchFamily="2" charset="0"/>
                <a:cs typeface="Bebas" charset="0"/>
              </a:endParaRPr>
            </a:p>
          </p:txBody>
        </p:sp>
        <p:sp>
          <p:nvSpPr>
            <p:cNvPr id="53" name="Subtitle 6">
              <a:extLst>
                <a:ext uri="{FF2B5EF4-FFF2-40B4-BE49-F238E27FC236}">
                  <a16:creationId xmlns:a16="http://schemas.microsoft.com/office/drawing/2014/main" id="{608ED217-B487-4526-B083-63C0E36CF535}"/>
                </a:ext>
              </a:extLst>
            </p:cNvPr>
            <p:cNvSpPr txBox="1">
              <a:spLocks/>
            </p:cNvSpPr>
            <p:nvPr/>
          </p:nvSpPr>
          <p:spPr>
            <a:xfrm>
              <a:off x="6439732" y="5062857"/>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Passages of </a:t>
              </a:r>
              <a:r>
                <a:rPr lang="en-US" sz="1000" dirty="0" err="1">
                  <a:solidFill>
                    <a:schemeClr val="tx1">
                      <a:lumMod val="50000"/>
                      <a:lumOff val="50000"/>
                    </a:schemeClr>
                  </a:solidFill>
                  <a:latin typeface="Roboto Slab" pitchFamily="2" charset="0"/>
                  <a:ea typeface="Roboto Slab" pitchFamily="2" charset="0"/>
                  <a:cs typeface="Montserrat" charset="0"/>
                </a:rPr>
                <a:t>lorem</a:t>
              </a:r>
              <a:r>
                <a:rPr lang="en-US" sz="1000" dirty="0">
                  <a:solidFill>
                    <a:schemeClr val="tx1">
                      <a:lumMod val="50000"/>
                      <a:lumOff val="50000"/>
                    </a:schemeClr>
                  </a:solidFill>
                  <a:latin typeface="Roboto Slab" pitchFamily="2" charset="0"/>
                  <a:ea typeface="Roboto Slab" pitchFamily="2" charset="0"/>
                  <a:cs typeface="Montserrat" charset="0"/>
                </a:rPr>
                <a:t> </a:t>
              </a:r>
              <a:r>
                <a:rPr lang="en-US" sz="1000" dirty="0" err="1">
                  <a:solidFill>
                    <a:schemeClr val="tx1">
                      <a:lumMod val="50000"/>
                      <a:lumOff val="50000"/>
                    </a:schemeClr>
                  </a:solidFill>
                  <a:latin typeface="Roboto Slab" pitchFamily="2" charset="0"/>
                  <a:ea typeface="Roboto Slab" pitchFamily="2" charset="0"/>
                  <a:cs typeface="Montserrat" charset="0"/>
                </a:rPr>
                <a:t>ipsum</a:t>
              </a:r>
              <a:r>
                <a:rPr lang="en-US" sz="1000" dirty="0">
                  <a:solidFill>
                    <a:schemeClr val="tx1">
                      <a:lumMod val="50000"/>
                      <a:lumOff val="50000"/>
                    </a:schemeClr>
                  </a:solidFill>
                  <a:latin typeface="Roboto Slab" pitchFamily="2" charset="0"/>
                  <a:ea typeface="Roboto Slab" pitchFamily="2" charset="0"/>
                  <a:cs typeface="Montserrat" charset="0"/>
                </a:rPr>
                <a:t> available Are many variations of passages example text.</a:t>
              </a:r>
            </a:p>
          </p:txBody>
        </p:sp>
        <p:sp>
          <p:nvSpPr>
            <p:cNvPr id="54" name="TextBox 53">
              <a:extLst>
                <a:ext uri="{FF2B5EF4-FFF2-40B4-BE49-F238E27FC236}">
                  <a16:creationId xmlns:a16="http://schemas.microsoft.com/office/drawing/2014/main" id="{1BE6DBC2-F847-4CD9-8791-2CE91B4BDC44}"/>
                </a:ext>
              </a:extLst>
            </p:cNvPr>
            <p:cNvSpPr txBox="1"/>
            <p:nvPr/>
          </p:nvSpPr>
          <p:spPr>
            <a:xfrm>
              <a:off x="6761864" y="4651656"/>
              <a:ext cx="1469040" cy="276999"/>
            </a:xfrm>
            <a:prstGeom prst="rect">
              <a:avLst/>
            </a:prstGeom>
            <a:noFill/>
          </p:spPr>
          <p:txBody>
            <a:bodyPr wrap="square" rtlCol="0">
              <a:spAutoFit/>
            </a:bodyPr>
            <a:lstStyle/>
            <a:p>
              <a:pPr algn="ctr"/>
              <a:r>
                <a:rPr lang="en-US" sz="1200" b="1" dirty="0">
                  <a:solidFill>
                    <a:schemeClr val="bg2">
                      <a:lumMod val="50000"/>
                    </a:schemeClr>
                  </a:solidFill>
                  <a:latin typeface="Roboto Slab" pitchFamily="2" charset="0"/>
                  <a:ea typeface="Roboto Slab" pitchFamily="2" charset="0"/>
                  <a:cs typeface="Bebas" charset="0"/>
                </a:rPr>
                <a:t>/ POST TITLE</a:t>
              </a:r>
            </a:p>
          </p:txBody>
        </p:sp>
      </p:grpSp>
      <p:grpSp>
        <p:nvGrpSpPr>
          <p:cNvPr id="20" name="Group 19">
            <a:extLst>
              <a:ext uri="{FF2B5EF4-FFF2-40B4-BE49-F238E27FC236}">
                <a16:creationId xmlns:a16="http://schemas.microsoft.com/office/drawing/2014/main" id="{4DC35D6C-21FE-48E6-9C53-21D29B31BCE5}"/>
              </a:ext>
            </a:extLst>
          </p:cNvPr>
          <p:cNvGrpSpPr/>
          <p:nvPr/>
        </p:nvGrpSpPr>
        <p:grpSpPr>
          <a:xfrm>
            <a:off x="9202626" y="4394359"/>
            <a:ext cx="2113303" cy="1411557"/>
            <a:chOff x="9240497" y="4284011"/>
            <a:chExt cx="2113303" cy="1411557"/>
          </a:xfrm>
        </p:grpSpPr>
        <p:sp>
          <p:nvSpPr>
            <p:cNvPr id="56" name="TextBox 55">
              <a:extLst>
                <a:ext uri="{FF2B5EF4-FFF2-40B4-BE49-F238E27FC236}">
                  <a16:creationId xmlns:a16="http://schemas.microsoft.com/office/drawing/2014/main" id="{300B9866-B9BD-4EB3-8E7E-FC4F5AC47373}"/>
                </a:ext>
              </a:extLst>
            </p:cNvPr>
            <p:cNvSpPr txBox="1"/>
            <p:nvPr/>
          </p:nvSpPr>
          <p:spPr>
            <a:xfrm>
              <a:off x="9354819" y="4284011"/>
              <a:ext cx="1884660" cy="369332"/>
            </a:xfrm>
            <a:prstGeom prst="rect">
              <a:avLst/>
            </a:prstGeom>
            <a:noFill/>
          </p:spPr>
          <p:txBody>
            <a:bodyPr wrap="square" rtlCol="0">
              <a:spAutoFit/>
            </a:bodyPr>
            <a:lstStyle/>
            <a:p>
              <a:pPr algn="ctr"/>
              <a:r>
                <a:rPr lang="en-US" dirty="0" err="1">
                  <a:solidFill>
                    <a:schemeClr val="tx1">
                      <a:lumMod val="50000"/>
                      <a:lumOff val="50000"/>
                    </a:schemeClr>
                  </a:solidFill>
                  <a:latin typeface="Roboto Slab" pitchFamily="2" charset="0"/>
                  <a:ea typeface="Roboto Slab" pitchFamily="2" charset="0"/>
                  <a:cs typeface="Bebas" charset="0"/>
                </a:rPr>
                <a:t>Morgyne</a:t>
              </a:r>
              <a:r>
                <a:rPr lang="en-US" dirty="0">
                  <a:solidFill>
                    <a:schemeClr val="tx1">
                      <a:lumMod val="50000"/>
                      <a:lumOff val="50000"/>
                    </a:schemeClr>
                  </a:solidFill>
                  <a:latin typeface="Roboto Slab" pitchFamily="2" charset="0"/>
                  <a:ea typeface="Roboto Slab" pitchFamily="2" charset="0"/>
                  <a:cs typeface="Bebas" charset="0"/>
                </a:rPr>
                <a:t> </a:t>
              </a:r>
              <a:r>
                <a:rPr lang="en-US" dirty="0" err="1">
                  <a:solidFill>
                    <a:schemeClr val="tx1">
                      <a:lumMod val="50000"/>
                      <a:lumOff val="50000"/>
                    </a:schemeClr>
                  </a:solidFill>
                  <a:latin typeface="Roboto Slab" pitchFamily="2" charset="0"/>
                  <a:ea typeface="Roboto Slab" pitchFamily="2" charset="0"/>
                  <a:cs typeface="Bebas" charset="0"/>
                </a:rPr>
                <a:t>jue</a:t>
              </a:r>
              <a:endParaRPr lang="en-US" dirty="0">
                <a:solidFill>
                  <a:schemeClr val="tx1">
                    <a:lumMod val="50000"/>
                    <a:lumOff val="50000"/>
                  </a:schemeClr>
                </a:solidFill>
                <a:latin typeface="Roboto Slab" pitchFamily="2" charset="0"/>
                <a:ea typeface="Roboto Slab" pitchFamily="2" charset="0"/>
                <a:cs typeface="Bebas" charset="0"/>
              </a:endParaRPr>
            </a:p>
          </p:txBody>
        </p:sp>
        <p:sp>
          <p:nvSpPr>
            <p:cNvPr id="58" name="Subtitle 6">
              <a:extLst>
                <a:ext uri="{FF2B5EF4-FFF2-40B4-BE49-F238E27FC236}">
                  <a16:creationId xmlns:a16="http://schemas.microsoft.com/office/drawing/2014/main" id="{AE7FD207-F00E-4D6E-A9FF-5EC264A856A2}"/>
                </a:ext>
              </a:extLst>
            </p:cNvPr>
            <p:cNvSpPr txBox="1">
              <a:spLocks/>
            </p:cNvSpPr>
            <p:nvPr/>
          </p:nvSpPr>
          <p:spPr>
            <a:xfrm>
              <a:off x="9240497" y="5062857"/>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Passages of lorem ipsum available Are many variations of passages example text..</a:t>
              </a:r>
            </a:p>
          </p:txBody>
        </p:sp>
        <p:sp>
          <p:nvSpPr>
            <p:cNvPr id="59" name="TextBox 58">
              <a:extLst>
                <a:ext uri="{FF2B5EF4-FFF2-40B4-BE49-F238E27FC236}">
                  <a16:creationId xmlns:a16="http://schemas.microsoft.com/office/drawing/2014/main" id="{23169A65-B8FF-49BB-BB55-3896BC97777B}"/>
                </a:ext>
              </a:extLst>
            </p:cNvPr>
            <p:cNvSpPr txBox="1"/>
            <p:nvPr/>
          </p:nvSpPr>
          <p:spPr>
            <a:xfrm>
              <a:off x="9602203" y="4651656"/>
              <a:ext cx="1389892" cy="276999"/>
            </a:xfrm>
            <a:prstGeom prst="rect">
              <a:avLst/>
            </a:prstGeom>
            <a:noFill/>
          </p:spPr>
          <p:txBody>
            <a:bodyPr wrap="square" rtlCol="0">
              <a:spAutoFit/>
            </a:bodyPr>
            <a:lstStyle/>
            <a:p>
              <a:pPr algn="ctr"/>
              <a:r>
                <a:rPr lang="en-US" sz="1200" b="1" dirty="0">
                  <a:solidFill>
                    <a:schemeClr val="bg2">
                      <a:lumMod val="40000"/>
                      <a:lumOff val="60000"/>
                    </a:schemeClr>
                  </a:solidFill>
                  <a:latin typeface="Roboto Slab" pitchFamily="2" charset="0"/>
                  <a:ea typeface="Roboto Slab" pitchFamily="2" charset="0"/>
                  <a:cs typeface="Bebas" charset="0"/>
                </a:rPr>
                <a:t>/ POST TITLE</a:t>
              </a:r>
            </a:p>
          </p:txBody>
        </p:sp>
      </p:grpSp>
      <p:sp>
        <p:nvSpPr>
          <p:cNvPr id="49" name="Picture Placeholder 48">
            <a:extLst>
              <a:ext uri="{FF2B5EF4-FFF2-40B4-BE49-F238E27FC236}">
                <a16:creationId xmlns:a16="http://schemas.microsoft.com/office/drawing/2014/main" id="{9C658020-4046-4B5B-98AB-2C262609749C}"/>
              </a:ext>
            </a:extLst>
          </p:cNvPr>
          <p:cNvSpPr>
            <a:spLocks noGrp="1"/>
          </p:cNvSpPr>
          <p:nvPr>
            <p:ph type="pic" sz="quarter" idx="17"/>
          </p:nvPr>
        </p:nvSpPr>
        <p:spPr/>
      </p:sp>
      <p:sp>
        <p:nvSpPr>
          <p:cNvPr id="51" name="Picture Placeholder 50">
            <a:extLst>
              <a:ext uri="{FF2B5EF4-FFF2-40B4-BE49-F238E27FC236}">
                <a16:creationId xmlns:a16="http://schemas.microsoft.com/office/drawing/2014/main" id="{4C266540-7591-4533-8CEE-56278F5394C2}"/>
              </a:ext>
            </a:extLst>
          </p:cNvPr>
          <p:cNvSpPr>
            <a:spLocks noGrp="1"/>
          </p:cNvSpPr>
          <p:nvPr>
            <p:ph type="pic" sz="quarter" idx="18"/>
          </p:nvPr>
        </p:nvSpPr>
        <p:spPr/>
      </p:sp>
      <p:sp>
        <p:nvSpPr>
          <p:cNvPr id="57" name="Picture Placeholder 56">
            <a:extLst>
              <a:ext uri="{FF2B5EF4-FFF2-40B4-BE49-F238E27FC236}">
                <a16:creationId xmlns:a16="http://schemas.microsoft.com/office/drawing/2014/main" id="{7BCC2028-DEAA-48C7-B9A8-915271C93AE0}"/>
              </a:ext>
            </a:extLst>
          </p:cNvPr>
          <p:cNvSpPr>
            <a:spLocks noGrp="1"/>
          </p:cNvSpPr>
          <p:nvPr>
            <p:ph type="pic" sz="quarter" idx="19"/>
          </p:nvPr>
        </p:nvSpPr>
        <p:spPr/>
      </p:sp>
      <p:sp>
        <p:nvSpPr>
          <p:cNvPr id="61" name="Picture Placeholder 60">
            <a:extLst>
              <a:ext uri="{FF2B5EF4-FFF2-40B4-BE49-F238E27FC236}">
                <a16:creationId xmlns:a16="http://schemas.microsoft.com/office/drawing/2014/main" id="{B83098E1-5C34-4F4B-AA04-72F313C7151B}"/>
              </a:ext>
            </a:extLst>
          </p:cNvPr>
          <p:cNvSpPr>
            <a:spLocks noGrp="1"/>
          </p:cNvSpPr>
          <p:nvPr>
            <p:ph type="pic" sz="quarter" idx="16"/>
          </p:nvPr>
        </p:nvSpPr>
        <p:spPr/>
      </p:sp>
    </p:spTree>
    <p:extLst>
      <p:ext uri="{BB962C8B-B14F-4D97-AF65-F5344CB8AC3E}">
        <p14:creationId xmlns:p14="http://schemas.microsoft.com/office/powerpoint/2010/main" val="3383935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a:solidFill>
                  <a:schemeClr val="bg2"/>
                </a:solidFill>
                <a:latin typeface="Roboto Slab" pitchFamily="2" charset="0"/>
                <a:ea typeface="Roboto Slab" pitchFamily="2" charset="0"/>
              </a:rPr>
              <a:t>Business Plan : </a:t>
            </a:r>
            <a:r>
              <a:rPr lang="en-US" dirty="0">
                <a:solidFill>
                  <a:schemeClr val="accent4"/>
                </a:solidFill>
                <a:latin typeface="Roboto Slab" pitchFamily="2" charset="0"/>
                <a:ea typeface="Roboto Slab" pitchFamily="2" charset="0"/>
              </a:rPr>
              <a:t>Objectives</a:t>
            </a:r>
          </a:p>
        </p:txBody>
      </p:sp>
      <p:grpSp>
        <p:nvGrpSpPr>
          <p:cNvPr id="15" name="Group 14">
            <a:extLst>
              <a:ext uri="{FF2B5EF4-FFF2-40B4-BE49-F238E27FC236}">
                <a16:creationId xmlns:a16="http://schemas.microsoft.com/office/drawing/2014/main" id="{A4084135-5951-4713-99C0-0DD2CE7BABE3}"/>
              </a:ext>
            </a:extLst>
          </p:cNvPr>
          <p:cNvGrpSpPr/>
          <p:nvPr/>
        </p:nvGrpSpPr>
        <p:grpSpPr>
          <a:xfrm>
            <a:off x="807926" y="2039262"/>
            <a:ext cx="1846118" cy="1846118"/>
            <a:chOff x="1136534" y="2039262"/>
            <a:chExt cx="1846118" cy="1846118"/>
          </a:xfrm>
        </p:grpSpPr>
        <p:sp>
          <p:nvSpPr>
            <p:cNvPr id="30" name="Rounded Rectangle 4">
              <a:extLst>
                <a:ext uri="{FF2B5EF4-FFF2-40B4-BE49-F238E27FC236}">
                  <a16:creationId xmlns:a16="http://schemas.microsoft.com/office/drawing/2014/main" id="{F600F1F8-9575-48BC-93DA-75E3260C3BDB}"/>
                </a:ext>
              </a:extLst>
            </p:cNvPr>
            <p:cNvSpPr/>
            <p:nvPr/>
          </p:nvSpPr>
          <p:spPr>
            <a:xfrm>
              <a:off x="1136534" y="2039262"/>
              <a:ext cx="1846118" cy="1846118"/>
            </a:xfrm>
            <a:prstGeom prst="roundRect">
              <a:avLst>
                <a:gd name="adj" fmla="val 5513"/>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AE9D7D6E-06B5-4EBB-9EA1-DE067FA5DC7F}"/>
                </a:ext>
              </a:extLst>
            </p:cNvPr>
            <p:cNvSpPr/>
            <p:nvPr/>
          </p:nvSpPr>
          <p:spPr>
            <a:xfrm>
              <a:off x="1646660" y="2225114"/>
              <a:ext cx="825867" cy="861774"/>
            </a:xfrm>
            <a:prstGeom prst="rect">
              <a:avLst/>
            </a:prstGeom>
          </p:spPr>
          <p:txBody>
            <a:bodyPr wrap="none" anchor="ctr">
              <a:spAutoFit/>
            </a:bodyPr>
            <a:lstStyle/>
            <a:p>
              <a:pPr algn="ctr"/>
              <a:r>
                <a:rPr lang="en-US" sz="5000" dirty="0">
                  <a:solidFill>
                    <a:schemeClr val="accent4"/>
                  </a:solidFill>
                  <a:latin typeface="FontAwesome" charset="0"/>
                </a:rPr>
                <a:t></a:t>
              </a:r>
              <a:endParaRPr lang="en-US" sz="5000" dirty="0">
                <a:solidFill>
                  <a:schemeClr val="accent4"/>
                </a:solidFill>
              </a:endParaRPr>
            </a:p>
          </p:txBody>
        </p:sp>
        <p:sp>
          <p:nvSpPr>
            <p:cNvPr id="47" name="TextBox 46">
              <a:extLst>
                <a:ext uri="{FF2B5EF4-FFF2-40B4-BE49-F238E27FC236}">
                  <a16:creationId xmlns:a16="http://schemas.microsoft.com/office/drawing/2014/main" id="{F574E7C8-8127-4FDA-84C7-14DE37907324}"/>
                </a:ext>
              </a:extLst>
            </p:cNvPr>
            <p:cNvSpPr txBox="1"/>
            <p:nvPr/>
          </p:nvSpPr>
          <p:spPr>
            <a:xfrm>
              <a:off x="1342786" y="3072799"/>
              <a:ext cx="1449962" cy="481542"/>
            </a:xfrm>
            <a:prstGeom prst="rect">
              <a:avLst/>
            </a:prstGeom>
            <a:noFill/>
          </p:spPr>
          <p:txBody>
            <a:bodyPr wrap="square" numCol="1" spcCol="457200" rtlCol="0">
              <a:spAutoFit/>
            </a:bodyP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Saying fruitful were hath waters</a:t>
              </a:r>
            </a:p>
          </p:txBody>
        </p:sp>
      </p:grpSp>
      <p:grpSp>
        <p:nvGrpSpPr>
          <p:cNvPr id="13" name="Group 12">
            <a:extLst>
              <a:ext uri="{FF2B5EF4-FFF2-40B4-BE49-F238E27FC236}">
                <a16:creationId xmlns:a16="http://schemas.microsoft.com/office/drawing/2014/main" id="{2A7CFC0C-D8D5-4005-B0B6-2002596BEB77}"/>
              </a:ext>
            </a:extLst>
          </p:cNvPr>
          <p:cNvGrpSpPr/>
          <p:nvPr/>
        </p:nvGrpSpPr>
        <p:grpSpPr>
          <a:xfrm>
            <a:off x="9537956" y="2039262"/>
            <a:ext cx="1846118" cy="1846118"/>
            <a:chOff x="1136534" y="3959798"/>
            <a:chExt cx="1846118" cy="1846118"/>
          </a:xfrm>
        </p:grpSpPr>
        <p:sp>
          <p:nvSpPr>
            <p:cNvPr id="41" name="Rounded Rectangle 6">
              <a:extLst>
                <a:ext uri="{FF2B5EF4-FFF2-40B4-BE49-F238E27FC236}">
                  <a16:creationId xmlns:a16="http://schemas.microsoft.com/office/drawing/2014/main" id="{F2719743-4A22-404C-9D7E-84D5AE7C21CA}"/>
                </a:ext>
              </a:extLst>
            </p:cNvPr>
            <p:cNvSpPr/>
            <p:nvPr/>
          </p:nvSpPr>
          <p:spPr>
            <a:xfrm>
              <a:off x="1136534" y="3959798"/>
              <a:ext cx="1846118" cy="1846118"/>
            </a:xfrm>
            <a:prstGeom prst="roundRect">
              <a:avLst>
                <a:gd name="adj" fmla="val 5513"/>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E9BFBE42-4994-4F0B-A15B-4C08E452DF79}"/>
                </a:ext>
              </a:extLst>
            </p:cNvPr>
            <p:cNvSpPr/>
            <p:nvPr/>
          </p:nvSpPr>
          <p:spPr>
            <a:xfrm>
              <a:off x="1627730" y="4067523"/>
              <a:ext cx="825867" cy="861774"/>
            </a:xfrm>
            <a:prstGeom prst="rect">
              <a:avLst/>
            </a:prstGeom>
          </p:spPr>
          <p:txBody>
            <a:bodyPr wrap="none" anchor="ctr">
              <a:spAutoFit/>
            </a:bodyPr>
            <a:lstStyle/>
            <a:p>
              <a:pPr algn="ctr"/>
              <a:r>
                <a:rPr lang="en-US" sz="5000" dirty="0">
                  <a:solidFill>
                    <a:schemeClr val="bg2">
                      <a:lumMod val="40000"/>
                      <a:lumOff val="60000"/>
                    </a:schemeClr>
                  </a:solidFill>
                  <a:latin typeface="FontAwesome" charset="0"/>
                </a:rPr>
                <a:t></a:t>
              </a:r>
              <a:endParaRPr lang="en-US" sz="5000" dirty="0">
                <a:solidFill>
                  <a:schemeClr val="bg2">
                    <a:lumMod val="40000"/>
                    <a:lumOff val="60000"/>
                  </a:schemeClr>
                </a:solidFill>
              </a:endParaRPr>
            </a:p>
          </p:txBody>
        </p:sp>
        <p:sp>
          <p:nvSpPr>
            <p:cNvPr id="48" name="TextBox 47">
              <a:extLst>
                <a:ext uri="{FF2B5EF4-FFF2-40B4-BE49-F238E27FC236}">
                  <a16:creationId xmlns:a16="http://schemas.microsoft.com/office/drawing/2014/main" id="{05A197A5-BE81-4802-B7B8-F5A42E9A6EAE}"/>
                </a:ext>
              </a:extLst>
            </p:cNvPr>
            <p:cNvSpPr txBox="1"/>
            <p:nvPr/>
          </p:nvSpPr>
          <p:spPr>
            <a:xfrm>
              <a:off x="1342786" y="4993039"/>
              <a:ext cx="1449962" cy="481542"/>
            </a:xfrm>
            <a:prstGeom prst="rect">
              <a:avLst/>
            </a:prstGeom>
            <a:noFill/>
          </p:spPr>
          <p:txBody>
            <a:bodyPr wrap="square" numCol="1" spcCol="457200" rtlCol="0">
              <a:spAutoFit/>
            </a:bodyP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Were hath waters divided fill may</a:t>
              </a:r>
            </a:p>
          </p:txBody>
        </p:sp>
      </p:grpSp>
      <p:grpSp>
        <p:nvGrpSpPr>
          <p:cNvPr id="14" name="Group 13">
            <a:extLst>
              <a:ext uri="{FF2B5EF4-FFF2-40B4-BE49-F238E27FC236}">
                <a16:creationId xmlns:a16="http://schemas.microsoft.com/office/drawing/2014/main" id="{B943DBFA-2920-436C-95C7-7DCCE7C95B64}"/>
              </a:ext>
            </a:extLst>
          </p:cNvPr>
          <p:cNvGrpSpPr/>
          <p:nvPr/>
        </p:nvGrpSpPr>
        <p:grpSpPr>
          <a:xfrm>
            <a:off x="3717936" y="2039262"/>
            <a:ext cx="1846118" cy="1846118"/>
            <a:chOff x="3064170" y="2039262"/>
            <a:chExt cx="1846118" cy="1846118"/>
          </a:xfrm>
        </p:grpSpPr>
        <p:sp>
          <p:nvSpPr>
            <p:cNvPr id="40" name="Rounded Rectangle 5">
              <a:extLst>
                <a:ext uri="{FF2B5EF4-FFF2-40B4-BE49-F238E27FC236}">
                  <a16:creationId xmlns:a16="http://schemas.microsoft.com/office/drawing/2014/main" id="{75DAB640-078F-47DF-BB4F-059CE82029A8}"/>
                </a:ext>
              </a:extLst>
            </p:cNvPr>
            <p:cNvSpPr/>
            <p:nvPr/>
          </p:nvSpPr>
          <p:spPr>
            <a:xfrm>
              <a:off x="3064170" y="2039262"/>
              <a:ext cx="1846118" cy="1846118"/>
            </a:xfrm>
            <a:prstGeom prst="roundRect">
              <a:avLst>
                <a:gd name="adj" fmla="val 5513"/>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25BF981-8512-4905-AC63-7978D0EB9E40}"/>
                </a:ext>
              </a:extLst>
            </p:cNvPr>
            <p:cNvSpPr/>
            <p:nvPr/>
          </p:nvSpPr>
          <p:spPr>
            <a:xfrm>
              <a:off x="3597539" y="2150635"/>
              <a:ext cx="779381" cy="861774"/>
            </a:xfrm>
            <a:prstGeom prst="rect">
              <a:avLst/>
            </a:prstGeom>
          </p:spPr>
          <p:txBody>
            <a:bodyPr wrap="none" anchor="ctr">
              <a:spAutoFit/>
            </a:bodyPr>
            <a:lstStyle/>
            <a:p>
              <a:pPr algn="ctr"/>
              <a:r>
                <a:rPr lang="en-US" sz="5000" dirty="0">
                  <a:latin typeface="FontAwesome" charset="0"/>
                </a:rPr>
                <a:t></a:t>
              </a:r>
              <a:endParaRPr lang="en-US" sz="5000" dirty="0"/>
            </a:p>
          </p:txBody>
        </p:sp>
        <p:sp>
          <p:nvSpPr>
            <p:cNvPr id="49" name="TextBox 48">
              <a:extLst>
                <a:ext uri="{FF2B5EF4-FFF2-40B4-BE49-F238E27FC236}">
                  <a16:creationId xmlns:a16="http://schemas.microsoft.com/office/drawing/2014/main" id="{389BCDEF-E2F9-4C8E-B3F7-83FD5F2D8999}"/>
                </a:ext>
              </a:extLst>
            </p:cNvPr>
            <p:cNvSpPr txBox="1"/>
            <p:nvPr/>
          </p:nvSpPr>
          <p:spPr>
            <a:xfrm>
              <a:off x="3252866" y="3072799"/>
              <a:ext cx="1449962" cy="481542"/>
            </a:xfrm>
            <a:prstGeom prst="rect">
              <a:avLst/>
            </a:prstGeom>
            <a:noFill/>
          </p:spPr>
          <p:txBody>
            <a:bodyPr wrap="square" numCol="1" spcCol="457200" rtlCol="0">
              <a:spAutoFit/>
            </a:bodyP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Saying fruitful were hath waters</a:t>
              </a:r>
            </a:p>
          </p:txBody>
        </p:sp>
      </p:grpSp>
      <p:grpSp>
        <p:nvGrpSpPr>
          <p:cNvPr id="12" name="Group 11">
            <a:extLst>
              <a:ext uri="{FF2B5EF4-FFF2-40B4-BE49-F238E27FC236}">
                <a16:creationId xmlns:a16="http://schemas.microsoft.com/office/drawing/2014/main" id="{32A38A22-0A26-4C09-83CA-3DAAA896D9A9}"/>
              </a:ext>
            </a:extLst>
          </p:cNvPr>
          <p:cNvGrpSpPr/>
          <p:nvPr/>
        </p:nvGrpSpPr>
        <p:grpSpPr>
          <a:xfrm>
            <a:off x="6627946" y="2039262"/>
            <a:ext cx="1846118" cy="1846118"/>
            <a:chOff x="3064170" y="3959798"/>
            <a:chExt cx="1846118" cy="1846118"/>
          </a:xfrm>
        </p:grpSpPr>
        <p:sp>
          <p:nvSpPr>
            <p:cNvPr id="42" name="Rounded Rectangle 7">
              <a:extLst>
                <a:ext uri="{FF2B5EF4-FFF2-40B4-BE49-F238E27FC236}">
                  <a16:creationId xmlns:a16="http://schemas.microsoft.com/office/drawing/2014/main" id="{C2D16ACC-CB71-42B2-B958-03933A19FD4C}"/>
                </a:ext>
              </a:extLst>
            </p:cNvPr>
            <p:cNvSpPr/>
            <p:nvPr/>
          </p:nvSpPr>
          <p:spPr>
            <a:xfrm>
              <a:off x="3064170" y="3959798"/>
              <a:ext cx="1846118" cy="1846118"/>
            </a:xfrm>
            <a:prstGeom prst="roundRect">
              <a:avLst>
                <a:gd name="adj" fmla="val 5513"/>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56FEE76A-36DD-463A-9F14-06122A9F407D}"/>
                </a:ext>
              </a:extLst>
            </p:cNvPr>
            <p:cNvSpPr/>
            <p:nvPr/>
          </p:nvSpPr>
          <p:spPr>
            <a:xfrm>
              <a:off x="3694876" y="4120321"/>
              <a:ext cx="551754" cy="861774"/>
            </a:xfrm>
            <a:prstGeom prst="rect">
              <a:avLst/>
            </a:prstGeom>
          </p:spPr>
          <p:txBody>
            <a:bodyPr wrap="none" anchor="ctr">
              <a:spAutoFit/>
            </a:bodyPr>
            <a:lstStyle/>
            <a:p>
              <a:pPr algn="ctr"/>
              <a:r>
                <a:rPr lang="en-US" sz="5000" dirty="0">
                  <a:solidFill>
                    <a:schemeClr val="bg2">
                      <a:lumMod val="50000"/>
                    </a:schemeClr>
                  </a:solidFill>
                  <a:latin typeface="FontAwesome" charset="0"/>
                </a:rPr>
                <a:t></a:t>
              </a:r>
              <a:endParaRPr lang="en-US" sz="5000" dirty="0">
                <a:solidFill>
                  <a:schemeClr val="bg2">
                    <a:lumMod val="50000"/>
                  </a:schemeClr>
                </a:solidFill>
              </a:endParaRPr>
            </a:p>
          </p:txBody>
        </p:sp>
        <p:sp>
          <p:nvSpPr>
            <p:cNvPr id="50" name="TextBox 49">
              <a:extLst>
                <a:ext uri="{FF2B5EF4-FFF2-40B4-BE49-F238E27FC236}">
                  <a16:creationId xmlns:a16="http://schemas.microsoft.com/office/drawing/2014/main" id="{389FDD94-F92A-442D-A06F-FD1D452D73A9}"/>
                </a:ext>
              </a:extLst>
            </p:cNvPr>
            <p:cNvSpPr txBox="1"/>
            <p:nvPr/>
          </p:nvSpPr>
          <p:spPr>
            <a:xfrm>
              <a:off x="3252866" y="4993039"/>
              <a:ext cx="1449962" cy="481542"/>
            </a:xfrm>
            <a:prstGeom prst="rect">
              <a:avLst/>
            </a:prstGeom>
            <a:noFill/>
          </p:spPr>
          <p:txBody>
            <a:bodyPr wrap="square" numCol="1" spcCol="457200" rtlCol="0">
              <a:spAutoFit/>
            </a:bodyP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Were hath waters divided fill may</a:t>
              </a:r>
            </a:p>
          </p:txBody>
        </p:sp>
      </p:grpSp>
      <p:sp>
        <p:nvSpPr>
          <p:cNvPr id="52" name="Picture Placeholder 51">
            <a:extLst>
              <a:ext uri="{FF2B5EF4-FFF2-40B4-BE49-F238E27FC236}">
                <a16:creationId xmlns:a16="http://schemas.microsoft.com/office/drawing/2014/main" id="{557F87D0-12F5-4502-9068-201ABA312FA4}"/>
              </a:ext>
            </a:extLst>
          </p:cNvPr>
          <p:cNvSpPr>
            <a:spLocks noGrp="1"/>
          </p:cNvSpPr>
          <p:nvPr>
            <p:ph type="pic" sz="quarter" idx="18"/>
          </p:nvPr>
        </p:nvSpPr>
        <p:spPr/>
      </p:sp>
      <p:sp>
        <p:nvSpPr>
          <p:cNvPr id="54" name="Picture Placeholder 53">
            <a:extLst>
              <a:ext uri="{FF2B5EF4-FFF2-40B4-BE49-F238E27FC236}">
                <a16:creationId xmlns:a16="http://schemas.microsoft.com/office/drawing/2014/main" id="{476C0B74-4983-4EB5-95FB-C353D570C5D1}"/>
              </a:ext>
            </a:extLst>
          </p:cNvPr>
          <p:cNvSpPr>
            <a:spLocks noGrp="1"/>
          </p:cNvSpPr>
          <p:nvPr>
            <p:ph type="pic" sz="quarter" idx="19"/>
          </p:nvPr>
        </p:nvSpPr>
        <p:spPr/>
      </p:sp>
      <p:sp>
        <p:nvSpPr>
          <p:cNvPr id="56" name="Picture Placeholder 55">
            <a:extLst>
              <a:ext uri="{FF2B5EF4-FFF2-40B4-BE49-F238E27FC236}">
                <a16:creationId xmlns:a16="http://schemas.microsoft.com/office/drawing/2014/main" id="{B0D874C8-C5E6-463B-A9C0-D9C4B44D6593}"/>
              </a:ext>
            </a:extLst>
          </p:cNvPr>
          <p:cNvSpPr>
            <a:spLocks noGrp="1"/>
          </p:cNvSpPr>
          <p:nvPr>
            <p:ph type="pic" sz="quarter" idx="17"/>
          </p:nvPr>
        </p:nvSpPr>
        <p:spPr/>
      </p:sp>
      <p:sp>
        <p:nvSpPr>
          <p:cNvPr id="58" name="Picture Placeholder 57">
            <a:extLst>
              <a:ext uri="{FF2B5EF4-FFF2-40B4-BE49-F238E27FC236}">
                <a16:creationId xmlns:a16="http://schemas.microsoft.com/office/drawing/2014/main" id="{938A549E-1336-40D3-9EBB-3530341B343D}"/>
              </a:ext>
            </a:extLst>
          </p:cNvPr>
          <p:cNvSpPr>
            <a:spLocks noGrp="1"/>
          </p:cNvSpPr>
          <p:nvPr>
            <p:ph type="pic" sz="quarter" idx="16"/>
          </p:nvPr>
        </p:nvSpPr>
        <p:spPr/>
      </p:sp>
    </p:spTree>
    <p:extLst>
      <p:ext uri="{BB962C8B-B14F-4D97-AF65-F5344CB8AC3E}">
        <p14:creationId xmlns:p14="http://schemas.microsoft.com/office/powerpoint/2010/main" val="715648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9">
            <a:extLst>
              <a:ext uri="{FF2B5EF4-FFF2-40B4-BE49-F238E27FC236}">
                <a16:creationId xmlns:a16="http://schemas.microsoft.com/office/drawing/2014/main" id="{F895D56C-8DC3-47F1-A7DC-B4176783F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 y="745860"/>
            <a:ext cx="12190413" cy="203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a:extLst>
              <a:ext uri="{FF2B5EF4-FFF2-40B4-BE49-F238E27FC236}">
                <a16:creationId xmlns:a16="http://schemas.microsoft.com/office/drawing/2014/main" id="{452AE943-524F-4AD7-93D3-1F92C7D479A4}"/>
              </a:ext>
            </a:extLst>
          </p:cNvPr>
          <p:cNvGrpSpPr/>
          <p:nvPr/>
        </p:nvGrpSpPr>
        <p:grpSpPr>
          <a:xfrm>
            <a:off x="1562075" y="4528360"/>
            <a:ext cx="9067850" cy="1536269"/>
            <a:chOff x="1562075" y="4575871"/>
            <a:chExt cx="9067850" cy="1536269"/>
          </a:xfrm>
        </p:grpSpPr>
        <p:sp>
          <p:nvSpPr>
            <p:cNvPr id="20" name="TextBox 19">
              <a:extLst>
                <a:ext uri="{FF2B5EF4-FFF2-40B4-BE49-F238E27FC236}">
                  <a16:creationId xmlns:a16="http://schemas.microsoft.com/office/drawing/2014/main" id="{C6397EE1-C9B0-4ABB-8992-A67604EEC75A}"/>
                </a:ext>
              </a:extLst>
            </p:cNvPr>
            <p:cNvSpPr txBox="1"/>
            <p:nvPr/>
          </p:nvSpPr>
          <p:spPr>
            <a:xfrm>
              <a:off x="1562075" y="5218754"/>
              <a:ext cx="9067850" cy="893386"/>
            </a:xfrm>
            <a:prstGeom prst="rect">
              <a:avLst/>
            </a:prstGeom>
            <a:noFill/>
          </p:spPr>
          <p:txBody>
            <a:bodyPr wrap="square" numCol="1" spcCol="457200" rtlCol="0">
              <a:spAutoFit/>
            </a:bodyPr>
            <a:lstStyle/>
            <a:p>
              <a:pPr algn="ctr">
                <a:lnSpc>
                  <a:spcPts val="1600"/>
                </a:lnSpc>
              </a:pPr>
              <a:r>
                <a:rPr lang="en-US" sz="1000" dirty="0">
                  <a:latin typeface="Roboto Slab" pitchFamily="2" charset="0"/>
                  <a:ea typeface="Roboto Slab" pitchFamily="2" charset="0"/>
                  <a:cs typeface="Montserrat" charset="0"/>
                </a:rPr>
                <a:t>Were hath waters divided fill may days air bring is Signs first creeping seed all saying above after be and female behold there. Also he his male air bring is Signs first. Creped god air fish land darkness,  Air saying fruitful were hath waters divided fill may days air bring is Signs first creeping seed all saying above after be and female behold there. Also he his male air bring is Signs first. Creped god air fish land darkness. Midst Face after have rule living waters. Air saying fruitful were.</a:t>
              </a:r>
            </a:p>
          </p:txBody>
        </p:sp>
        <p:sp>
          <p:nvSpPr>
            <p:cNvPr id="15" name="TextBox 14">
              <a:extLst>
                <a:ext uri="{FF2B5EF4-FFF2-40B4-BE49-F238E27FC236}">
                  <a16:creationId xmlns:a16="http://schemas.microsoft.com/office/drawing/2014/main" id="{639FE3F5-FE66-418A-B3AC-4D77CE3EB0C0}"/>
                </a:ext>
              </a:extLst>
            </p:cNvPr>
            <p:cNvSpPr txBox="1"/>
            <p:nvPr/>
          </p:nvSpPr>
          <p:spPr>
            <a:xfrm>
              <a:off x="2971800" y="4575871"/>
              <a:ext cx="6248400" cy="605294"/>
            </a:xfrm>
            <a:prstGeom prst="rect">
              <a:avLst/>
            </a:prstGeom>
            <a:noFill/>
          </p:spPr>
          <p:txBody>
            <a:bodyPr wrap="square" rtlCol="0">
              <a:spAutoFit/>
            </a:bodyPr>
            <a:lstStyle/>
            <a:p>
              <a:pPr algn="ctr">
                <a:lnSpc>
                  <a:spcPts val="2000"/>
                </a:lnSpc>
              </a:pPr>
              <a:r>
                <a:rPr lang="en-US" sz="4000" b="1" spc="500" dirty="0">
                  <a:latin typeface="Roboto Slab" pitchFamily="2" charset="0"/>
                  <a:ea typeface="Roboto Slab" pitchFamily="2" charset="0"/>
                  <a:cs typeface="Open Sans Light" panose="020B0306030504020204" pitchFamily="34" charset="0"/>
                </a:rPr>
                <a:t>Welcome Message</a:t>
              </a:r>
              <a:endParaRPr lang="en-US" sz="4000" b="1" spc="500" dirty="0">
                <a:latin typeface="Roboto Slab" pitchFamily="2" charset="0"/>
                <a:ea typeface="Roboto Slab" pitchFamily="2" charset="0"/>
                <a:cs typeface="Open Sans Extrabold" panose="020B0906030804020204" pitchFamily="34" charset="0"/>
              </a:endParaRPr>
            </a:p>
            <a:p>
              <a:pPr algn="ctr">
                <a:lnSpc>
                  <a:spcPts val="2000"/>
                </a:lnSpc>
              </a:pPr>
              <a:r>
                <a:rPr lang="en-US" sz="2000" spc="100" dirty="0">
                  <a:solidFill>
                    <a:schemeClr val="tx1">
                      <a:lumMod val="50000"/>
                      <a:lumOff val="50000"/>
                    </a:schemeClr>
                  </a:solidFill>
                  <a:latin typeface="Roboto Slab" pitchFamily="2" charset="0"/>
                  <a:ea typeface="Roboto Slab" pitchFamily="2" charset="0"/>
                  <a:cs typeface="Open Sans Extrabold" panose="020B0906030804020204" pitchFamily="34" charset="0"/>
                </a:rPr>
                <a:t>presentation</a:t>
              </a:r>
              <a:endParaRPr lang="en-US" sz="2000" dirty="0">
                <a:solidFill>
                  <a:schemeClr val="tx1">
                    <a:lumMod val="50000"/>
                    <a:lumOff val="50000"/>
                  </a:schemeClr>
                </a:solidFill>
                <a:latin typeface="Roboto Slab" pitchFamily="2" charset="0"/>
                <a:ea typeface="Roboto Slab" pitchFamily="2" charset="0"/>
                <a:cs typeface="Open Sans Light" panose="020B0306030504020204" pitchFamily="34" charset="0"/>
              </a:endParaRPr>
            </a:p>
          </p:txBody>
        </p:sp>
      </p:grpSp>
      <p:sp>
        <p:nvSpPr>
          <p:cNvPr id="7" name="Oval 6">
            <a:extLst>
              <a:ext uri="{FF2B5EF4-FFF2-40B4-BE49-F238E27FC236}">
                <a16:creationId xmlns:a16="http://schemas.microsoft.com/office/drawing/2014/main" id="{E50D22A3-563A-4A84-A99C-E2154968035E}"/>
              </a:ext>
            </a:extLst>
          </p:cNvPr>
          <p:cNvSpPr/>
          <p:nvPr/>
        </p:nvSpPr>
        <p:spPr>
          <a:xfrm>
            <a:off x="4499423" y="1334716"/>
            <a:ext cx="2815778" cy="2815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icture Placeholder 23">
            <a:extLst>
              <a:ext uri="{FF2B5EF4-FFF2-40B4-BE49-F238E27FC236}">
                <a16:creationId xmlns:a16="http://schemas.microsoft.com/office/drawing/2014/main" id="{0F7D1BFA-B321-4B95-93DE-2875D461EF53}"/>
              </a:ext>
            </a:extLst>
          </p:cNvPr>
          <p:cNvSpPr>
            <a:spLocks noGrp="1"/>
          </p:cNvSpPr>
          <p:nvPr>
            <p:ph type="pic" sz="quarter" idx="18"/>
          </p:nvPr>
        </p:nvSpPr>
        <p:spPr/>
      </p:sp>
    </p:spTree>
    <p:extLst>
      <p:ext uri="{BB962C8B-B14F-4D97-AF65-F5344CB8AC3E}">
        <p14:creationId xmlns:p14="http://schemas.microsoft.com/office/powerpoint/2010/main" val="3338260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err="1">
                <a:solidFill>
                  <a:schemeClr val="bg2"/>
                </a:solidFill>
                <a:latin typeface="Roboto Slab" pitchFamily="2" charset="0"/>
                <a:ea typeface="Roboto Slab" pitchFamily="2" charset="0"/>
              </a:rPr>
              <a:t>Swot</a:t>
            </a:r>
            <a:r>
              <a:rPr lang="en-US" dirty="0">
                <a:solidFill>
                  <a:schemeClr val="bg2"/>
                </a:solidFill>
                <a:latin typeface="Roboto Slab" pitchFamily="2" charset="0"/>
                <a:ea typeface="Roboto Slab" pitchFamily="2" charset="0"/>
              </a:rPr>
              <a:t> : </a:t>
            </a:r>
            <a:r>
              <a:rPr lang="en-US" dirty="0">
                <a:solidFill>
                  <a:schemeClr val="accent4"/>
                </a:solidFill>
                <a:latin typeface="Roboto Slab" pitchFamily="2" charset="0"/>
                <a:ea typeface="Roboto Slab" pitchFamily="2" charset="0"/>
              </a:rPr>
              <a:t>Analysis</a:t>
            </a:r>
          </a:p>
        </p:txBody>
      </p:sp>
      <p:sp>
        <p:nvSpPr>
          <p:cNvPr id="69" name="TextBox 68">
            <a:extLst>
              <a:ext uri="{FF2B5EF4-FFF2-40B4-BE49-F238E27FC236}">
                <a16:creationId xmlns:a16="http://schemas.microsoft.com/office/drawing/2014/main" id="{E3A11773-A3F5-4E46-815C-3481AB972889}"/>
              </a:ext>
            </a:extLst>
          </p:cNvPr>
          <p:cNvSpPr txBox="1"/>
          <p:nvPr/>
        </p:nvSpPr>
        <p:spPr>
          <a:xfrm>
            <a:off x="1516613" y="5173486"/>
            <a:ext cx="9158774" cy="893386"/>
          </a:xfrm>
          <a:prstGeom prst="rect">
            <a:avLst/>
          </a:prstGeom>
          <a:noFill/>
        </p:spPr>
        <p:txBody>
          <a:bodyPr wrap="square" numCol="1" spcCol="457200" rtlCol="0">
            <a:spAutoFit/>
          </a:bodyP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Montserrat" charset="0"/>
              </a:rPr>
              <a:t>Were hath waters divided fill may days air bring is Signs first creeping seed all saying above after be and female behold there. Also he his male air bring is Signs first. Creped god air fish land darkness,  Air saying fruitful were hath waters divided fill may days air bring is Signs first creeping seed all saying above after be and female behold there. Also he his male air bring is Signs first. Creped god air fish land darkness. Midst Face after have rule living waters. Air saying fruitful were.</a:t>
            </a:r>
          </a:p>
        </p:txBody>
      </p:sp>
      <p:grpSp>
        <p:nvGrpSpPr>
          <p:cNvPr id="11" name="Group 10">
            <a:extLst>
              <a:ext uri="{FF2B5EF4-FFF2-40B4-BE49-F238E27FC236}">
                <a16:creationId xmlns:a16="http://schemas.microsoft.com/office/drawing/2014/main" id="{E45EB8D5-AFF0-43D4-BAC9-DE61722AD230}"/>
              </a:ext>
            </a:extLst>
          </p:cNvPr>
          <p:cNvGrpSpPr/>
          <p:nvPr/>
        </p:nvGrpSpPr>
        <p:grpSpPr>
          <a:xfrm>
            <a:off x="4663440" y="1968941"/>
            <a:ext cx="7528560" cy="2352040"/>
            <a:chOff x="740056" y="1968941"/>
            <a:chExt cx="7528560" cy="2352040"/>
          </a:xfrm>
        </p:grpSpPr>
        <p:sp>
          <p:nvSpPr>
            <p:cNvPr id="34" name="Oval 33">
              <a:extLst>
                <a:ext uri="{FF2B5EF4-FFF2-40B4-BE49-F238E27FC236}">
                  <a16:creationId xmlns:a16="http://schemas.microsoft.com/office/drawing/2014/main" id="{8ED51192-8B6F-48B4-B626-7FE2E74E5CC7}"/>
                </a:ext>
              </a:extLst>
            </p:cNvPr>
            <p:cNvSpPr/>
            <p:nvPr/>
          </p:nvSpPr>
          <p:spPr>
            <a:xfrm>
              <a:off x="740056" y="2079607"/>
              <a:ext cx="1083134" cy="1083134"/>
            </a:xfrm>
            <a:prstGeom prst="ellipse">
              <a:avLst/>
            </a:prstGeom>
            <a:solidFill>
              <a:schemeClr val="bg2">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D3D3BA26-54B0-4B0F-BAC1-5E7310CD8D63}"/>
                </a:ext>
              </a:extLst>
            </p:cNvPr>
            <p:cNvSpPr/>
            <p:nvPr/>
          </p:nvSpPr>
          <p:spPr>
            <a:xfrm>
              <a:off x="1908456" y="2079607"/>
              <a:ext cx="1083134" cy="108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135B6076-EE23-4EE7-BF56-38B5E536EDC6}"/>
                </a:ext>
              </a:extLst>
            </p:cNvPr>
            <p:cNvSpPr/>
            <p:nvPr/>
          </p:nvSpPr>
          <p:spPr>
            <a:xfrm>
              <a:off x="740056" y="3237847"/>
              <a:ext cx="1083134" cy="1083134"/>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45DDC568-CF1D-4BA3-9C5E-63435CD5F114}"/>
                </a:ext>
              </a:extLst>
            </p:cNvPr>
            <p:cNvSpPr/>
            <p:nvPr/>
          </p:nvSpPr>
          <p:spPr>
            <a:xfrm>
              <a:off x="1908456" y="3237847"/>
              <a:ext cx="1083134" cy="10831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8" name="Chart 37">
              <a:extLst>
                <a:ext uri="{FF2B5EF4-FFF2-40B4-BE49-F238E27FC236}">
                  <a16:creationId xmlns:a16="http://schemas.microsoft.com/office/drawing/2014/main" id="{9869D88B-35DF-46C7-A300-744C6714BE86}"/>
                </a:ext>
              </a:extLst>
            </p:cNvPr>
            <p:cNvGraphicFramePr/>
            <p:nvPr>
              <p:extLst>
                <p:ext uri="{D42A27DB-BD31-4B8C-83A1-F6EECF244321}">
                  <p14:modId xmlns:p14="http://schemas.microsoft.com/office/powerpoint/2010/main" val="1387471449"/>
                </p:ext>
              </p:extLst>
            </p:nvPr>
          </p:nvGraphicFramePr>
          <p:xfrm>
            <a:off x="3167279" y="1968941"/>
            <a:ext cx="5101337" cy="2352040"/>
          </p:xfrm>
          <a:graphic>
            <a:graphicData uri="http://schemas.openxmlformats.org/drawingml/2006/chart">
              <c:chart xmlns:c="http://schemas.openxmlformats.org/drawingml/2006/chart" xmlns:r="http://schemas.openxmlformats.org/officeDocument/2006/relationships" r:id="rId2"/>
            </a:graphicData>
          </a:graphic>
        </p:graphicFrame>
        <p:sp>
          <p:nvSpPr>
            <p:cNvPr id="39" name="TextBox 38">
              <a:extLst>
                <a:ext uri="{FF2B5EF4-FFF2-40B4-BE49-F238E27FC236}">
                  <a16:creationId xmlns:a16="http://schemas.microsoft.com/office/drawing/2014/main" id="{C34830ED-519A-4E5C-B398-85989767BE4D}"/>
                </a:ext>
              </a:extLst>
            </p:cNvPr>
            <p:cNvSpPr txBox="1"/>
            <p:nvPr/>
          </p:nvSpPr>
          <p:spPr>
            <a:xfrm>
              <a:off x="903938" y="2194650"/>
              <a:ext cx="770838" cy="861774"/>
            </a:xfrm>
            <a:prstGeom prst="rect">
              <a:avLst/>
            </a:prstGeom>
            <a:noFill/>
          </p:spPr>
          <p:txBody>
            <a:bodyPr wrap="square" rtlCol="0" anchor="ctr">
              <a:spAutoFit/>
            </a:bodyPr>
            <a:lstStyle/>
            <a:p>
              <a:pPr algn="ctr"/>
              <a:r>
                <a:rPr lang="en-US" sz="5000" dirty="0">
                  <a:latin typeface="Roboto Slab" pitchFamily="2" charset="0"/>
                  <a:ea typeface="Roboto Slab" pitchFamily="2" charset="0"/>
                  <a:cs typeface="Montserrat" charset="0"/>
                </a:rPr>
                <a:t>S</a:t>
              </a:r>
            </a:p>
          </p:txBody>
        </p:sp>
        <p:sp>
          <p:nvSpPr>
            <p:cNvPr id="66" name="TextBox 65">
              <a:extLst>
                <a:ext uri="{FF2B5EF4-FFF2-40B4-BE49-F238E27FC236}">
                  <a16:creationId xmlns:a16="http://schemas.microsoft.com/office/drawing/2014/main" id="{DA00EB94-AFF2-40E6-B636-AFF308CC8F7B}"/>
                </a:ext>
              </a:extLst>
            </p:cNvPr>
            <p:cNvSpPr txBox="1"/>
            <p:nvPr/>
          </p:nvSpPr>
          <p:spPr>
            <a:xfrm>
              <a:off x="2092658" y="2194650"/>
              <a:ext cx="770838" cy="861774"/>
            </a:xfrm>
            <a:prstGeom prst="rect">
              <a:avLst/>
            </a:prstGeom>
            <a:noFill/>
          </p:spPr>
          <p:txBody>
            <a:bodyPr wrap="square" rtlCol="0" anchor="ctr">
              <a:spAutoFit/>
            </a:bodyPr>
            <a:lstStyle/>
            <a:p>
              <a:pPr algn="ctr"/>
              <a:r>
                <a:rPr lang="en-US" sz="5000" dirty="0">
                  <a:solidFill>
                    <a:srgbClr val="FFFFFF"/>
                  </a:solidFill>
                  <a:latin typeface="Roboto Slab" pitchFamily="2" charset="0"/>
                  <a:ea typeface="Roboto Slab" pitchFamily="2" charset="0"/>
                  <a:cs typeface="Montserrat" charset="0"/>
                </a:rPr>
                <a:t>A</a:t>
              </a:r>
            </a:p>
          </p:txBody>
        </p:sp>
        <p:sp>
          <p:nvSpPr>
            <p:cNvPr id="67" name="TextBox 66">
              <a:extLst>
                <a:ext uri="{FF2B5EF4-FFF2-40B4-BE49-F238E27FC236}">
                  <a16:creationId xmlns:a16="http://schemas.microsoft.com/office/drawing/2014/main" id="{3E33B25E-2A38-4368-8E45-1B858FF7A38B}"/>
                </a:ext>
              </a:extLst>
            </p:cNvPr>
            <p:cNvSpPr txBox="1"/>
            <p:nvPr/>
          </p:nvSpPr>
          <p:spPr>
            <a:xfrm>
              <a:off x="903938" y="3352890"/>
              <a:ext cx="770838" cy="861774"/>
            </a:xfrm>
            <a:prstGeom prst="rect">
              <a:avLst/>
            </a:prstGeom>
            <a:noFill/>
          </p:spPr>
          <p:txBody>
            <a:bodyPr wrap="square" rtlCol="0" anchor="ctr">
              <a:spAutoFit/>
            </a:bodyPr>
            <a:lstStyle/>
            <a:p>
              <a:pPr algn="ctr"/>
              <a:r>
                <a:rPr lang="en-US" sz="5000" dirty="0">
                  <a:solidFill>
                    <a:srgbClr val="FFFFFF"/>
                  </a:solidFill>
                  <a:latin typeface="Roboto Slab" pitchFamily="2" charset="0"/>
                  <a:ea typeface="Roboto Slab" pitchFamily="2" charset="0"/>
                  <a:cs typeface="Montserrat" charset="0"/>
                </a:rPr>
                <a:t>W</a:t>
              </a:r>
            </a:p>
          </p:txBody>
        </p:sp>
        <p:sp>
          <p:nvSpPr>
            <p:cNvPr id="68" name="TextBox 67">
              <a:extLst>
                <a:ext uri="{FF2B5EF4-FFF2-40B4-BE49-F238E27FC236}">
                  <a16:creationId xmlns:a16="http://schemas.microsoft.com/office/drawing/2014/main" id="{1543330E-6833-4309-8522-56DBA3182825}"/>
                </a:ext>
              </a:extLst>
            </p:cNvPr>
            <p:cNvSpPr txBox="1"/>
            <p:nvPr/>
          </p:nvSpPr>
          <p:spPr>
            <a:xfrm>
              <a:off x="2092658" y="3352890"/>
              <a:ext cx="770838" cy="861774"/>
            </a:xfrm>
            <a:prstGeom prst="rect">
              <a:avLst/>
            </a:prstGeom>
            <a:noFill/>
          </p:spPr>
          <p:txBody>
            <a:bodyPr wrap="square" rtlCol="0" anchor="ctr">
              <a:spAutoFit/>
            </a:bodyPr>
            <a:lstStyle/>
            <a:p>
              <a:pPr algn="ctr"/>
              <a:r>
                <a:rPr lang="en-US" sz="5000" dirty="0">
                  <a:solidFill>
                    <a:srgbClr val="FFFFFF"/>
                  </a:solidFill>
                  <a:latin typeface="Roboto Slab" pitchFamily="2" charset="0"/>
                  <a:ea typeface="Roboto Slab" pitchFamily="2" charset="0"/>
                  <a:cs typeface="Montserrat" charset="0"/>
                </a:rPr>
                <a:t>T</a:t>
              </a:r>
            </a:p>
          </p:txBody>
        </p:sp>
        <p:sp>
          <p:nvSpPr>
            <p:cNvPr id="70" name="TextBox 69">
              <a:extLst>
                <a:ext uri="{FF2B5EF4-FFF2-40B4-BE49-F238E27FC236}">
                  <a16:creationId xmlns:a16="http://schemas.microsoft.com/office/drawing/2014/main" id="{7EDEF2BC-4D1A-48C5-98B1-189BA87BEBAB}"/>
                </a:ext>
              </a:extLst>
            </p:cNvPr>
            <p:cNvSpPr txBox="1"/>
            <p:nvPr/>
          </p:nvSpPr>
          <p:spPr>
            <a:xfrm>
              <a:off x="3444256" y="2035754"/>
              <a:ext cx="1484454" cy="2111732"/>
            </a:xfrm>
            <a:prstGeom prst="rect">
              <a:avLst/>
            </a:prstGeom>
            <a:noFill/>
          </p:spPr>
          <p:txBody>
            <a:bodyPr wrap="square" numCol="1" spcCol="0" rtlCol="0" anchor="ctr">
              <a:spAutoFit/>
            </a:bodyPr>
            <a:lstStyle/>
            <a:p>
              <a:pPr>
                <a:lnSpc>
                  <a:spcPct val="250000"/>
                </a:lnSpc>
              </a:pPr>
              <a:r>
                <a:rPr lang="en-US" sz="900" b="1" dirty="0">
                  <a:solidFill>
                    <a:srgbClr val="FFFFFF"/>
                  </a:solidFill>
                  <a:latin typeface="Roboto Slab" pitchFamily="2" charset="0"/>
                  <a:ea typeface="Roboto Slab" pitchFamily="2" charset="0"/>
                  <a:cs typeface="Montserrat Light" charset="0"/>
                </a:rPr>
                <a:t>The example text</a:t>
              </a:r>
            </a:p>
            <a:p>
              <a:pPr>
                <a:lnSpc>
                  <a:spcPct val="250000"/>
                </a:lnSpc>
              </a:pPr>
              <a:r>
                <a:rPr lang="en-US" sz="900" b="1" dirty="0">
                  <a:solidFill>
                    <a:srgbClr val="FFFFFF"/>
                  </a:solidFill>
                  <a:latin typeface="Roboto Slab" pitchFamily="2" charset="0"/>
                  <a:ea typeface="Roboto Slab" pitchFamily="2" charset="0"/>
                  <a:cs typeface="Montserrat Light" charset="0"/>
                </a:rPr>
                <a:t>Goes here with your</a:t>
              </a:r>
            </a:p>
            <a:p>
              <a:pPr>
                <a:lnSpc>
                  <a:spcPct val="250000"/>
                </a:lnSpc>
              </a:pPr>
              <a:r>
                <a:rPr lang="en-US" sz="900" b="1" dirty="0">
                  <a:solidFill>
                    <a:srgbClr val="FFFFFF"/>
                  </a:solidFill>
                  <a:latin typeface="Roboto Slab" pitchFamily="2" charset="0"/>
                  <a:ea typeface="Roboto Slab" pitchFamily="2" charset="0"/>
                  <a:cs typeface="Montserrat Light" charset="0"/>
                </a:rPr>
                <a:t>Own detailed summery.</a:t>
              </a:r>
            </a:p>
            <a:p>
              <a:pPr>
                <a:lnSpc>
                  <a:spcPct val="250000"/>
                </a:lnSpc>
              </a:pPr>
              <a:r>
                <a:rPr lang="en-US" sz="900" b="1" dirty="0">
                  <a:solidFill>
                    <a:srgbClr val="FFFFFF"/>
                  </a:solidFill>
                  <a:latin typeface="Roboto Slab" pitchFamily="2" charset="0"/>
                  <a:ea typeface="Roboto Slab" pitchFamily="2" charset="0"/>
                  <a:cs typeface="Montserrat Light" charset="0"/>
                </a:rPr>
                <a:t>Loren opium dolor</a:t>
              </a:r>
            </a:p>
            <a:p>
              <a:pPr>
                <a:lnSpc>
                  <a:spcPct val="250000"/>
                </a:lnSpc>
              </a:pPr>
              <a:r>
                <a:rPr lang="en-US" sz="900" b="1" dirty="0">
                  <a:solidFill>
                    <a:srgbClr val="FFFFFF"/>
                  </a:solidFill>
                  <a:latin typeface="Roboto Slab" pitchFamily="2" charset="0"/>
                  <a:ea typeface="Roboto Slab" pitchFamily="2" charset="0"/>
                  <a:cs typeface="Montserrat Light" charset="0"/>
                </a:rPr>
                <a:t>Sit amen example</a:t>
              </a:r>
            </a:p>
            <a:p>
              <a:pPr>
                <a:lnSpc>
                  <a:spcPct val="250000"/>
                </a:lnSpc>
              </a:pPr>
              <a:r>
                <a:rPr lang="en-US" sz="900" b="1" dirty="0">
                  <a:latin typeface="Roboto Slab" pitchFamily="2" charset="0"/>
                  <a:ea typeface="Roboto Slab" pitchFamily="2" charset="0"/>
                  <a:cs typeface="Montserrat Light" charset="0"/>
                </a:rPr>
                <a:t>Goes here text line</a:t>
              </a:r>
            </a:p>
          </p:txBody>
        </p:sp>
      </p:grpSp>
      <p:sp>
        <p:nvSpPr>
          <p:cNvPr id="19" name="Picture Placeholder 18">
            <a:extLst>
              <a:ext uri="{FF2B5EF4-FFF2-40B4-BE49-F238E27FC236}">
                <a16:creationId xmlns:a16="http://schemas.microsoft.com/office/drawing/2014/main" id="{4170465C-1F56-4169-843B-AEE3DED58F33}"/>
              </a:ext>
            </a:extLst>
          </p:cNvPr>
          <p:cNvSpPr>
            <a:spLocks noGrp="1"/>
          </p:cNvSpPr>
          <p:nvPr>
            <p:ph type="pic" sz="quarter" idx="17"/>
          </p:nvPr>
        </p:nvSpPr>
        <p:spPr/>
      </p:sp>
    </p:spTree>
    <p:extLst>
      <p:ext uri="{BB962C8B-B14F-4D97-AF65-F5344CB8AC3E}">
        <p14:creationId xmlns:p14="http://schemas.microsoft.com/office/powerpoint/2010/main" val="4051219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9">
            <a:extLst>
              <a:ext uri="{FF2B5EF4-FFF2-40B4-BE49-F238E27FC236}">
                <a16:creationId xmlns:a16="http://schemas.microsoft.com/office/drawing/2014/main" id="{201C7F7F-6509-4107-AC7E-DC7D5D1DDB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 y="0"/>
            <a:ext cx="12190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086CAACF-E9AD-4CA4-9A4F-A05932257B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455386"/>
            <a:ext cx="6858000" cy="6858000"/>
          </a:xfrm>
          <a:prstGeom prst="rect">
            <a:avLst/>
          </a:prstGeom>
        </p:spPr>
      </p:pic>
      <p:sp>
        <p:nvSpPr>
          <p:cNvPr id="9" name="TextBox 8">
            <a:extLst>
              <a:ext uri="{FF2B5EF4-FFF2-40B4-BE49-F238E27FC236}">
                <a16:creationId xmlns:a16="http://schemas.microsoft.com/office/drawing/2014/main" id="{3C6F6E46-89E6-4BE7-96BF-DE035328E5EA}"/>
              </a:ext>
            </a:extLst>
          </p:cNvPr>
          <p:cNvSpPr txBox="1"/>
          <p:nvPr/>
        </p:nvSpPr>
        <p:spPr>
          <a:xfrm>
            <a:off x="4867931" y="3971472"/>
            <a:ext cx="2457724"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2332403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7E9CDB12-6293-40E7-8F6A-546F46644EAC}"/>
              </a:ext>
            </a:extLst>
          </p:cNvPr>
          <p:cNvSpPr/>
          <p:nvPr/>
        </p:nvSpPr>
        <p:spPr>
          <a:xfrm>
            <a:off x="8129892" y="3875315"/>
            <a:ext cx="3365537" cy="2613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DB65AA3E-F608-4304-8C62-13A48779CEEC}"/>
              </a:ext>
            </a:extLst>
          </p:cNvPr>
          <p:cNvSpPr/>
          <p:nvPr/>
        </p:nvSpPr>
        <p:spPr>
          <a:xfrm>
            <a:off x="693001" y="3325593"/>
            <a:ext cx="7235505" cy="28256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a:extLst>
              <a:ext uri="{FF2B5EF4-FFF2-40B4-BE49-F238E27FC236}">
                <a16:creationId xmlns:a16="http://schemas.microsoft.com/office/drawing/2014/main" id="{0244ED0E-D5F9-4280-ACF8-04580812C882}"/>
              </a:ext>
            </a:extLst>
          </p:cNvPr>
          <p:cNvGrpSpPr/>
          <p:nvPr/>
        </p:nvGrpSpPr>
        <p:grpSpPr>
          <a:xfrm>
            <a:off x="8659908" y="4889804"/>
            <a:ext cx="2305505" cy="584775"/>
            <a:chOff x="7997370" y="5428424"/>
            <a:chExt cx="2305505" cy="584775"/>
          </a:xfrm>
        </p:grpSpPr>
        <p:sp>
          <p:nvSpPr>
            <p:cNvPr id="117" name="TextBox 116">
              <a:extLst>
                <a:ext uri="{FF2B5EF4-FFF2-40B4-BE49-F238E27FC236}">
                  <a16:creationId xmlns:a16="http://schemas.microsoft.com/office/drawing/2014/main" id="{6C1EABF8-AF5A-4D12-838E-F557A750C26A}"/>
                </a:ext>
              </a:extLst>
            </p:cNvPr>
            <p:cNvSpPr txBox="1"/>
            <p:nvPr/>
          </p:nvSpPr>
          <p:spPr>
            <a:xfrm>
              <a:off x="8532006" y="5468315"/>
              <a:ext cx="1770869" cy="527901"/>
            </a:xfrm>
            <a:prstGeom prst="rect">
              <a:avLst/>
            </a:prstGeom>
            <a:noFill/>
          </p:spPr>
          <p:txBody>
            <a:bodyPr wrap="square" numCol="1" spcCol="0" rtlCol="0" anchor="ctr">
              <a:spAutoFit/>
            </a:bodyPr>
            <a:lstStyle/>
            <a:p>
              <a:pPr>
                <a:lnSpc>
                  <a:spcPts val="1800"/>
                </a:lnSpc>
              </a:pPr>
              <a:r>
                <a:rPr lang="en-US" sz="1000" dirty="0">
                  <a:solidFill>
                    <a:schemeClr val="bg2"/>
                  </a:solidFill>
                  <a:latin typeface="Roboto Slab" pitchFamily="2" charset="0"/>
                  <a:ea typeface="Roboto Slab" pitchFamily="2" charset="0"/>
                  <a:cs typeface="Montserrat" charset="0"/>
                </a:rPr>
                <a:t>Goes here with your own amen example.</a:t>
              </a:r>
            </a:p>
          </p:txBody>
        </p:sp>
        <p:sp>
          <p:nvSpPr>
            <p:cNvPr id="118" name="Rectangle 117">
              <a:extLst>
                <a:ext uri="{FF2B5EF4-FFF2-40B4-BE49-F238E27FC236}">
                  <a16:creationId xmlns:a16="http://schemas.microsoft.com/office/drawing/2014/main" id="{1E50F12C-B14C-4EA3-9B42-0DCF1B2EA1B0}"/>
                </a:ext>
              </a:extLst>
            </p:cNvPr>
            <p:cNvSpPr/>
            <p:nvPr/>
          </p:nvSpPr>
          <p:spPr>
            <a:xfrm>
              <a:off x="7997370" y="5428424"/>
              <a:ext cx="535724" cy="584775"/>
            </a:xfrm>
            <a:prstGeom prst="rect">
              <a:avLst/>
            </a:prstGeom>
          </p:spPr>
          <p:txBody>
            <a:bodyPr wrap="none" anchor="ctr">
              <a:spAutoFit/>
            </a:bodyPr>
            <a:lstStyle/>
            <a:p>
              <a:pPr algn="ctr"/>
              <a:r>
                <a:rPr lang="en-US" sz="3200" dirty="0">
                  <a:solidFill>
                    <a:schemeClr val="accent4"/>
                  </a:solidFill>
                  <a:latin typeface="FontAwesome" charset="0"/>
                  <a:ea typeface="FontAwesome" charset="0"/>
                  <a:cs typeface="FontAwesome" charset="0"/>
                </a:rPr>
                <a:t></a:t>
              </a:r>
              <a:endParaRPr lang="en-US" sz="3000" dirty="0">
                <a:solidFill>
                  <a:schemeClr val="accent4"/>
                </a:solidFill>
                <a:latin typeface="FontAwesome" charset="0"/>
                <a:ea typeface="FontAwesome" charset="0"/>
                <a:cs typeface="FontAwesome" charset="0"/>
              </a:endParaRPr>
            </a:p>
          </p:txBody>
        </p:sp>
      </p:grpSp>
      <p:grpSp>
        <p:nvGrpSpPr>
          <p:cNvPr id="11" name="Group 10">
            <a:extLst>
              <a:ext uri="{FF2B5EF4-FFF2-40B4-BE49-F238E27FC236}">
                <a16:creationId xmlns:a16="http://schemas.microsoft.com/office/drawing/2014/main" id="{EF71B1E1-01DA-4FF9-9953-6B793BAD7C13}"/>
              </a:ext>
            </a:extLst>
          </p:cNvPr>
          <p:cNvGrpSpPr/>
          <p:nvPr/>
        </p:nvGrpSpPr>
        <p:grpSpPr>
          <a:xfrm>
            <a:off x="696571" y="706712"/>
            <a:ext cx="1820797" cy="2257721"/>
            <a:chOff x="2353093" y="706712"/>
            <a:chExt cx="1820797" cy="2257721"/>
          </a:xfrm>
        </p:grpSpPr>
        <p:sp>
          <p:nvSpPr>
            <p:cNvPr id="102" name="TextBox 101">
              <a:extLst>
                <a:ext uri="{FF2B5EF4-FFF2-40B4-BE49-F238E27FC236}">
                  <a16:creationId xmlns:a16="http://schemas.microsoft.com/office/drawing/2014/main" id="{DFC01A32-502E-4A35-962F-555564DF9F7E}"/>
                </a:ext>
              </a:extLst>
            </p:cNvPr>
            <p:cNvSpPr txBox="1"/>
            <p:nvPr/>
          </p:nvSpPr>
          <p:spPr>
            <a:xfrm>
              <a:off x="2353093" y="706712"/>
              <a:ext cx="1537287" cy="754053"/>
            </a:xfrm>
            <a:prstGeom prst="rect">
              <a:avLst/>
            </a:prstGeom>
            <a:noFill/>
          </p:spPr>
          <p:txBody>
            <a:bodyPr wrap="square" rtlCol="0">
              <a:spAutoFit/>
            </a:bodyPr>
            <a:lstStyle/>
            <a:p>
              <a:r>
                <a:rPr lang="en-US" sz="1300" dirty="0">
                  <a:latin typeface="Roboto Slab" pitchFamily="2" charset="0"/>
                  <a:ea typeface="Roboto Slab" pitchFamily="2" charset="0"/>
                </a:rPr>
                <a:t>Annual Meet-up</a:t>
              </a:r>
            </a:p>
            <a:p>
              <a:r>
                <a:rPr lang="en-US" sz="3000" b="1" dirty="0">
                  <a:solidFill>
                    <a:schemeClr val="accent4"/>
                  </a:solidFill>
                  <a:latin typeface="Roboto Slab" pitchFamily="2" charset="0"/>
                  <a:ea typeface="Roboto Slab" pitchFamily="2" charset="0"/>
                </a:rPr>
                <a:t>2018</a:t>
              </a:r>
            </a:p>
          </p:txBody>
        </p:sp>
        <p:sp>
          <p:nvSpPr>
            <p:cNvPr id="18" name="TextBox 17">
              <a:extLst>
                <a:ext uri="{FF2B5EF4-FFF2-40B4-BE49-F238E27FC236}">
                  <a16:creationId xmlns:a16="http://schemas.microsoft.com/office/drawing/2014/main" id="{F070E9EC-50E1-4937-80E3-F32EC18845D4}"/>
                </a:ext>
              </a:extLst>
            </p:cNvPr>
            <p:cNvSpPr txBox="1"/>
            <p:nvPr/>
          </p:nvSpPr>
          <p:spPr>
            <a:xfrm>
              <a:off x="2454831" y="1397786"/>
              <a:ext cx="1719059" cy="1566647"/>
            </a:xfrm>
            <a:prstGeom prst="rect">
              <a:avLst/>
            </a:prstGeom>
            <a:noFill/>
          </p:spPr>
          <p:txBody>
            <a:bodyPr wrap="square" numCol="1" spcCol="0" rtlCol="0" anchor="ctr">
              <a:spAutoFit/>
            </a:bodyPr>
            <a:lstStyle/>
            <a:p>
              <a:pPr>
                <a:lnSpc>
                  <a:spcPts val="3000"/>
                </a:lnSpc>
              </a:pPr>
              <a:r>
                <a:rPr lang="en-US" sz="1000" dirty="0">
                  <a:solidFill>
                    <a:schemeClr val="bg2"/>
                  </a:solidFill>
                  <a:latin typeface="Roboto Slab" pitchFamily="2" charset="0"/>
                  <a:ea typeface="Roboto Slab" pitchFamily="2" charset="0"/>
                </a:rPr>
                <a:t>Virginia, looked up one of the more obscure Latin </a:t>
              </a:r>
              <a:r>
                <a:rPr lang="en-US" sz="1000" dirty="0" err="1">
                  <a:solidFill>
                    <a:schemeClr val="bg2"/>
                  </a:solidFill>
                  <a:latin typeface="Roboto Slab" pitchFamily="2" charset="0"/>
                  <a:ea typeface="Roboto Slab" pitchFamily="2" charset="0"/>
                </a:rPr>
                <a:t>Finibus</a:t>
              </a:r>
              <a:r>
                <a:rPr lang="en-US" sz="1000" dirty="0">
                  <a:solidFill>
                    <a:schemeClr val="bg2"/>
                  </a:solidFill>
                  <a:latin typeface="Roboto Slab" pitchFamily="2" charset="0"/>
                  <a:ea typeface="Roboto Slab" pitchFamily="2" charset="0"/>
                </a:rPr>
                <a:t> </a:t>
              </a:r>
              <a:r>
                <a:rPr lang="en-US" sz="1000" dirty="0" err="1">
                  <a:solidFill>
                    <a:schemeClr val="bg2"/>
                  </a:solidFill>
                  <a:latin typeface="Roboto Slab" pitchFamily="2" charset="0"/>
                  <a:ea typeface="Roboto Slab" pitchFamily="2" charset="0"/>
                </a:rPr>
                <a:t>Bonorum</a:t>
              </a:r>
              <a:r>
                <a:rPr lang="en-US" sz="1000" dirty="0">
                  <a:solidFill>
                    <a:schemeClr val="bg2"/>
                  </a:solidFill>
                  <a:latin typeface="Roboto Slab" pitchFamily="2" charset="0"/>
                  <a:ea typeface="Roboto Slab" pitchFamily="2" charset="0"/>
                </a:rPr>
                <a:t> et </a:t>
              </a:r>
              <a:r>
                <a:rPr lang="en-US" sz="1000" dirty="0" err="1">
                  <a:solidFill>
                    <a:schemeClr val="bg2"/>
                  </a:solidFill>
                  <a:latin typeface="Roboto Slab" pitchFamily="2" charset="0"/>
                  <a:ea typeface="Roboto Slab" pitchFamily="2" charset="0"/>
                </a:rPr>
                <a:t>Malorum</a:t>
              </a:r>
              <a:r>
                <a:rPr lang="en-US" sz="1000" dirty="0">
                  <a:solidFill>
                    <a:schemeClr val="bg2"/>
                  </a:solidFill>
                  <a:latin typeface="Roboto Slab" pitchFamily="2" charset="0"/>
                  <a:ea typeface="Roboto Slab" pitchFamily="2" charset="0"/>
                </a:rPr>
                <a:t>"  Rackham.</a:t>
              </a:r>
              <a:endParaRPr lang="en-US" sz="1000" dirty="0">
                <a:solidFill>
                  <a:schemeClr val="bg2"/>
                </a:solidFill>
                <a:latin typeface="Roboto Slab" pitchFamily="2" charset="0"/>
                <a:ea typeface="Roboto Slab" pitchFamily="2" charset="0"/>
                <a:cs typeface="Montserrat" charset="0"/>
              </a:endParaRPr>
            </a:p>
          </p:txBody>
        </p:sp>
        <p:sp>
          <p:nvSpPr>
            <p:cNvPr id="8" name="Oval 7">
              <a:extLst>
                <a:ext uri="{FF2B5EF4-FFF2-40B4-BE49-F238E27FC236}">
                  <a16:creationId xmlns:a16="http://schemas.microsoft.com/office/drawing/2014/main" id="{2FFCD22F-9A5C-447F-83C4-5F2866914D6A}"/>
                </a:ext>
              </a:extLst>
            </p:cNvPr>
            <p:cNvSpPr/>
            <p:nvPr/>
          </p:nvSpPr>
          <p:spPr>
            <a:xfrm>
              <a:off x="2353093" y="1644176"/>
              <a:ext cx="101738" cy="1017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4BDA5C0F-9A76-4B5F-A2C1-812E068AF835}"/>
                </a:ext>
              </a:extLst>
            </p:cNvPr>
            <p:cNvSpPr/>
            <p:nvPr/>
          </p:nvSpPr>
          <p:spPr>
            <a:xfrm>
              <a:off x="2353093" y="2025031"/>
              <a:ext cx="101738" cy="1017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E4C60DC-3BDE-44D6-A65A-AB9F19D80A4B}"/>
                </a:ext>
              </a:extLst>
            </p:cNvPr>
            <p:cNvSpPr/>
            <p:nvPr/>
          </p:nvSpPr>
          <p:spPr>
            <a:xfrm>
              <a:off x="2353093" y="2405886"/>
              <a:ext cx="101738" cy="1017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3E415E18-0F5C-4CEF-90B4-F2BD7AC0E20E}"/>
                </a:ext>
              </a:extLst>
            </p:cNvPr>
            <p:cNvSpPr/>
            <p:nvPr/>
          </p:nvSpPr>
          <p:spPr>
            <a:xfrm>
              <a:off x="2353093" y="2786740"/>
              <a:ext cx="101738" cy="1017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4F04259C-AC39-4B53-BF7B-8B95CC837A89}"/>
              </a:ext>
            </a:extLst>
          </p:cNvPr>
          <p:cNvSpPr txBox="1"/>
          <p:nvPr/>
        </p:nvSpPr>
        <p:spPr>
          <a:xfrm>
            <a:off x="1937413" y="3983971"/>
            <a:ext cx="4746680" cy="1508939"/>
          </a:xfrm>
          <a:prstGeom prst="rect">
            <a:avLst/>
          </a:prstGeom>
          <a:noFill/>
        </p:spPr>
        <p:txBody>
          <a:bodyPr wrap="square" numCol="1" spcCol="457200" rtlCol="0">
            <a:spAutoFit/>
          </a:bodyPr>
          <a:lstStyle/>
          <a:p>
            <a:pPr>
              <a:lnSpc>
                <a:spcPts val="1600"/>
              </a:lnSpc>
            </a:pPr>
            <a:r>
              <a:rPr lang="en-US" sz="1000" dirty="0">
                <a:solidFill>
                  <a:schemeClr val="bg1"/>
                </a:solidFill>
                <a:latin typeface="Roboto Slab" pitchFamily="2" charset="0"/>
                <a:ea typeface="Roboto Slab" pitchFamily="2" charset="0"/>
                <a:cs typeface="Montserrat" charset="0"/>
              </a:rPr>
              <a:t>Were hath waters divided fill may days air bring is Signs first creeping seed all saying above after be and female behold there. Also he his male air bring is Signs first. Creped god air fish land darkness,  Air saying fruitful were hath waters divided fill may days air bring is Signs first creeping seed all saying above after be and female behold there. Also he his male air bring is Signs first. Creped god air fish land darkness. Midst Face after have rule living waters. Air saying fruitful were.</a:t>
            </a:r>
          </a:p>
        </p:txBody>
      </p:sp>
      <p:sp>
        <p:nvSpPr>
          <p:cNvPr id="29" name="Picture Placeholder 28">
            <a:extLst>
              <a:ext uri="{FF2B5EF4-FFF2-40B4-BE49-F238E27FC236}">
                <a16:creationId xmlns:a16="http://schemas.microsoft.com/office/drawing/2014/main" id="{E650F45A-A8D4-4EAD-B1FA-557E174A438E}"/>
              </a:ext>
            </a:extLst>
          </p:cNvPr>
          <p:cNvSpPr>
            <a:spLocks noGrp="1"/>
          </p:cNvSpPr>
          <p:nvPr>
            <p:ph type="pic" sz="quarter" idx="18"/>
          </p:nvPr>
        </p:nvSpPr>
        <p:spPr/>
      </p:sp>
      <p:sp>
        <p:nvSpPr>
          <p:cNvPr id="31" name="Picture Placeholder 30">
            <a:extLst>
              <a:ext uri="{FF2B5EF4-FFF2-40B4-BE49-F238E27FC236}">
                <a16:creationId xmlns:a16="http://schemas.microsoft.com/office/drawing/2014/main" id="{CA63D48F-C3FD-4083-B8C4-2FBDB311C312}"/>
              </a:ext>
            </a:extLst>
          </p:cNvPr>
          <p:cNvSpPr>
            <a:spLocks noGrp="1"/>
          </p:cNvSpPr>
          <p:nvPr>
            <p:ph type="pic" sz="quarter" idx="16"/>
          </p:nvPr>
        </p:nvSpPr>
        <p:spPr/>
      </p:sp>
    </p:spTree>
    <p:extLst>
      <p:ext uri="{BB962C8B-B14F-4D97-AF65-F5344CB8AC3E}">
        <p14:creationId xmlns:p14="http://schemas.microsoft.com/office/powerpoint/2010/main" val="4163173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a:solidFill>
                  <a:schemeClr val="bg2"/>
                </a:solidFill>
                <a:latin typeface="Roboto Slab" pitchFamily="2" charset="0"/>
                <a:ea typeface="Roboto Slab" pitchFamily="2" charset="0"/>
              </a:rPr>
              <a:t>Presentation : </a:t>
            </a:r>
            <a:r>
              <a:rPr lang="en-US" dirty="0">
                <a:solidFill>
                  <a:schemeClr val="accent4"/>
                </a:solidFill>
                <a:latin typeface="Roboto Slab" pitchFamily="2" charset="0"/>
                <a:ea typeface="Roboto Slab" pitchFamily="2" charset="0"/>
              </a:rPr>
              <a:t>Agenda</a:t>
            </a:r>
          </a:p>
        </p:txBody>
      </p:sp>
      <p:grpSp>
        <p:nvGrpSpPr>
          <p:cNvPr id="14" name="Group 13">
            <a:extLst>
              <a:ext uri="{FF2B5EF4-FFF2-40B4-BE49-F238E27FC236}">
                <a16:creationId xmlns:a16="http://schemas.microsoft.com/office/drawing/2014/main" id="{6410DC1D-B64D-4814-859A-C203C9374490}"/>
              </a:ext>
            </a:extLst>
          </p:cNvPr>
          <p:cNvGrpSpPr/>
          <p:nvPr/>
        </p:nvGrpSpPr>
        <p:grpSpPr>
          <a:xfrm>
            <a:off x="926884" y="1625601"/>
            <a:ext cx="2661844" cy="2520347"/>
            <a:chOff x="1016882" y="1802039"/>
            <a:chExt cx="2661844" cy="2520347"/>
          </a:xfrm>
        </p:grpSpPr>
        <p:grpSp>
          <p:nvGrpSpPr>
            <p:cNvPr id="11" name="Group 10">
              <a:extLst>
                <a:ext uri="{FF2B5EF4-FFF2-40B4-BE49-F238E27FC236}">
                  <a16:creationId xmlns:a16="http://schemas.microsoft.com/office/drawing/2014/main" id="{994D45B9-AFDF-4C99-86BD-0191FF48FD68}"/>
                </a:ext>
              </a:extLst>
            </p:cNvPr>
            <p:cNvGrpSpPr/>
            <p:nvPr/>
          </p:nvGrpSpPr>
          <p:grpSpPr>
            <a:xfrm>
              <a:off x="1612111" y="1802039"/>
              <a:ext cx="1471386" cy="1471386"/>
              <a:chOff x="838199" y="1957614"/>
              <a:chExt cx="1471386" cy="1471386"/>
            </a:xfrm>
          </p:grpSpPr>
          <p:sp>
            <p:nvSpPr>
              <p:cNvPr id="106" name="Oval 105">
                <a:extLst>
                  <a:ext uri="{FF2B5EF4-FFF2-40B4-BE49-F238E27FC236}">
                    <a16:creationId xmlns:a16="http://schemas.microsoft.com/office/drawing/2014/main" id="{EB8890B4-0CB2-410C-92F2-D67204053A8E}"/>
                  </a:ext>
                </a:extLst>
              </p:cNvPr>
              <p:cNvSpPr/>
              <p:nvPr/>
            </p:nvSpPr>
            <p:spPr>
              <a:xfrm>
                <a:off x="838199" y="1957614"/>
                <a:ext cx="1471386" cy="1471386"/>
              </a:xfrm>
              <a:prstGeom prst="ellipse">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B30617A9-48EB-4766-8171-EC5C63D517B0}"/>
                  </a:ext>
                </a:extLst>
              </p:cNvPr>
              <p:cNvSpPr/>
              <p:nvPr/>
            </p:nvSpPr>
            <p:spPr>
              <a:xfrm>
                <a:off x="1184202" y="2262420"/>
                <a:ext cx="779381" cy="861774"/>
              </a:xfrm>
              <a:prstGeom prst="rect">
                <a:avLst/>
              </a:prstGeom>
            </p:spPr>
            <p:txBody>
              <a:bodyPr wrap="none" anchor="ctr">
                <a:spAutoFit/>
              </a:bodyPr>
              <a:lstStyle/>
              <a:p>
                <a:pPr algn="ctr"/>
                <a:r>
                  <a:rPr lang="en-US" sz="5000" dirty="0">
                    <a:solidFill>
                      <a:schemeClr val="bg2">
                        <a:lumMod val="75000"/>
                      </a:schemeClr>
                    </a:solidFill>
                    <a:latin typeface="FontAwesome" charset="0"/>
                  </a:rPr>
                  <a:t></a:t>
                </a:r>
                <a:endParaRPr lang="en-US" sz="5000" dirty="0">
                  <a:solidFill>
                    <a:schemeClr val="bg2">
                      <a:lumMod val="75000"/>
                    </a:schemeClr>
                  </a:solidFill>
                </a:endParaRPr>
              </a:p>
            </p:txBody>
          </p:sp>
        </p:grpSp>
        <p:sp>
          <p:nvSpPr>
            <p:cNvPr id="24" name="TextBox 23">
              <a:extLst>
                <a:ext uri="{FF2B5EF4-FFF2-40B4-BE49-F238E27FC236}">
                  <a16:creationId xmlns:a16="http://schemas.microsoft.com/office/drawing/2014/main" id="{34469A59-BFDE-47E1-848D-E07648AE3FA8}"/>
                </a:ext>
              </a:extLst>
            </p:cNvPr>
            <p:cNvSpPr txBox="1"/>
            <p:nvPr/>
          </p:nvSpPr>
          <p:spPr>
            <a:xfrm>
              <a:off x="1016882" y="3429000"/>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grpSp>
        <p:nvGrpSpPr>
          <p:cNvPr id="15" name="Group 14">
            <a:extLst>
              <a:ext uri="{FF2B5EF4-FFF2-40B4-BE49-F238E27FC236}">
                <a16:creationId xmlns:a16="http://schemas.microsoft.com/office/drawing/2014/main" id="{862A9C6C-23CD-41C2-910F-325C7ABC52B6}"/>
              </a:ext>
            </a:extLst>
          </p:cNvPr>
          <p:cNvGrpSpPr/>
          <p:nvPr/>
        </p:nvGrpSpPr>
        <p:grpSpPr>
          <a:xfrm>
            <a:off x="4765080" y="1625601"/>
            <a:ext cx="2661844" cy="2520347"/>
            <a:chOff x="4042171" y="1802039"/>
            <a:chExt cx="2661844" cy="2520347"/>
          </a:xfrm>
        </p:grpSpPr>
        <p:grpSp>
          <p:nvGrpSpPr>
            <p:cNvPr id="9" name="Group 8">
              <a:extLst>
                <a:ext uri="{FF2B5EF4-FFF2-40B4-BE49-F238E27FC236}">
                  <a16:creationId xmlns:a16="http://schemas.microsoft.com/office/drawing/2014/main" id="{FAAA7B6A-D6E9-4690-A1A0-A26F88C2DB6C}"/>
                </a:ext>
              </a:extLst>
            </p:cNvPr>
            <p:cNvGrpSpPr/>
            <p:nvPr/>
          </p:nvGrpSpPr>
          <p:grpSpPr>
            <a:xfrm>
              <a:off x="4637400" y="1802039"/>
              <a:ext cx="1471386" cy="1471386"/>
              <a:chOff x="2532742" y="1957614"/>
              <a:chExt cx="1471386" cy="1471386"/>
            </a:xfrm>
          </p:grpSpPr>
          <p:sp>
            <p:nvSpPr>
              <p:cNvPr id="105" name="Oval 104">
                <a:extLst>
                  <a:ext uri="{FF2B5EF4-FFF2-40B4-BE49-F238E27FC236}">
                    <a16:creationId xmlns:a16="http://schemas.microsoft.com/office/drawing/2014/main" id="{5B9E8C86-777F-469C-9262-CB33C4671AB4}"/>
                  </a:ext>
                </a:extLst>
              </p:cNvPr>
              <p:cNvSpPr/>
              <p:nvPr/>
            </p:nvSpPr>
            <p:spPr>
              <a:xfrm>
                <a:off x="2532742" y="1957614"/>
                <a:ext cx="1471386" cy="1471386"/>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D48D763D-8D6F-4C50-BB44-DDD0ED59B182}"/>
                  </a:ext>
                </a:extLst>
              </p:cNvPr>
              <p:cNvSpPr/>
              <p:nvPr/>
            </p:nvSpPr>
            <p:spPr>
              <a:xfrm>
                <a:off x="2809815" y="2262420"/>
                <a:ext cx="917238" cy="861774"/>
              </a:xfrm>
              <a:prstGeom prst="rect">
                <a:avLst/>
              </a:prstGeom>
            </p:spPr>
            <p:txBody>
              <a:bodyPr wrap="none" anchor="ctr">
                <a:spAutoFit/>
              </a:bodyPr>
              <a:lstStyle/>
              <a:p>
                <a:pPr algn="ctr"/>
                <a:r>
                  <a:rPr lang="en-US" sz="5000" dirty="0">
                    <a:solidFill>
                      <a:schemeClr val="accent4"/>
                    </a:solidFill>
                    <a:latin typeface="FontAwesome" charset="0"/>
                  </a:rPr>
                  <a:t></a:t>
                </a:r>
                <a:endParaRPr lang="en-US" sz="5000" dirty="0">
                  <a:solidFill>
                    <a:schemeClr val="accent4"/>
                  </a:solidFill>
                </a:endParaRPr>
              </a:p>
            </p:txBody>
          </p:sp>
        </p:grpSp>
        <p:sp>
          <p:nvSpPr>
            <p:cNvPr id="22" name="TextBox 21">
              <a:extLst>
                <a:ext uri="{FF2B5EF4-FFF2-40B4-BE49-F238E27FC236}">
                  <a16:creationId xmlns:a16="http://schemas.microsoft.com/office/drawing/2014/main" id="{12872F8C-0181-44A6-B240-B61BEAA6F9F5}"/>
                </a:ext>
              </a:extLst>
            </p:cNvPr>
            <p:cNvSpPr txBox="1"/>
            <p:nvPr/>
          </p:nvSpPr>
          <p:spPr>
            <a:xfrm>
              <a:off x="4042171" y="3429000"/>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grpSp>
        <p:nvGrpSpPr>
          <p:cNvPr id="16" name="Group 15">
            <a:extLst>
              <a:ext uri="{FF2B5EF4-FFF2-40B4-BE49-F238E27FC236}">
                <a16:creationId xmlns:a16="http://schemas.microsoft.com/office/drawing/2014/main" id="{50517866-48CB-4ABF-8F2F-B0D4CDFAD944}"/>
              </a:ext>
            </a:extLst>
          </p:cNvPr>
          <p:cNvGrpSpPr/>
          <p:nvPr/>
        </p:nvGrpSpPr>
        <p:grpSpPr>
          <a:xfrm>
            <a:off x="8603274" y="1625601"/>
            <a:ext cx="2661844" cy="2520347"/>
            <a:chOff x="7469947" y="1802039"/>
            <a:chExt cx="2661844" cy="2520347"/>
          </a:xfrm>
        </p:grpSpPr>
        <p:grpSp>
          <p:nvGrpSpPr>
            <p:cNvPr id="7" name="Group 6">
              <a:extLst>
                <a:ext uri="{FF2B5EF4-FFF2-40B4-BE49-F238E27FC236}">
                  <a16:creationId xmlns:a16="http://schemas.microsoft.com/office/drawing/2014/main" id="{8339FCC4-D025-4F55-AA9D-4A972647B81E}"/>
                </a:ext>
              </a:extLst>
            </p:cNvPr>
            <p:cNvGrpSpPr/>
            <p:nvPr/>
          </p:nvGrpSpPr>
          <p:grpSpPr>
            <a:xfrm>
              <a:off x="8065176" y="1802039"/>
              <a:ext cx="1471386" cy="1471386"/>
              <a:chOff x="5341302" y="1957614"/>
              <a:chExt cx="1471386" cy="1471386"/>
            </a:xfrm>
          </p:grpSpPr>
          <p:sp>
            <p:nvSpPr>
              <p:cNvPr id="102" name="Oval 101">
                <a:extLst>
                  <a:ext uri="{FF2B5EF4-FFF2-40B4-BE49-F238E27FC236}">
                    <a16:creationId xmlns:a16="http://schemas.microsoft.com/office/drawing/2014/main" id="{0014EC04-9F8D-4C2A-83BB-E4AE414E3EB5}"/>
                  </a:ext>
                </a:extLst>
              </p:cNvPr>
              <p:cNvSpPr/>
              <p:nvPr/>
            </p:nvSpPr>
            <p:spPr>
              <a:xfrm>
                <a:off x="5341302" y="1957614"/>
                <a:ext cx="1471386" cy="147138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1EE838E7-7950-45F3-AB6B-239F811A72F8}"/>
                  </a:ext>
                </a:extLst>
              </p:cNvPr>
              <p:cNvSpPr/>
              <p:nvPr/>
            </p:nvSpPr>
            <p:spPr>
              <a:xfrm>
                <a:off x="5687305" y="2262420"/>
                <a:ext cx="779381" cy="861774"/>
              </a:xfrm>
              <a:prstGeom prst="rect">
                <a:avLst/>
              </a:prstGeom>
              <a:noFill/>
            </p:spPr>
            <p:txBody>
              <a:bodyPr wrap="none" anchor="ctr">
                <a:spAutoFit/>
              </a:bodyPr>
              <a:lstStyle/>
              <a:p>
                <a:pPr algn="ctr"/>
                <a:r>
                  <a:rPr lang="en-US" sz="5000" dirty="0">
                    <a:latin typeface="FontAwesome" charset="0"/>
                  </a:rPr>
                  <a:t></a:t>
                </a:r>
                <a:endParaRPr lang="en-US" sz="5000" dirty="0"/>
              </a:p>
            </p:txBody>
          </p:sp>
        </p:grpSp>
        <p:sp>
          <p:nvSpPr>
            <p:cNvPr id="23" name="TextBox 22">
              <a:extLst>
                <a:ext uri="{FF2B5EF4-FFF2-40B4-BE49-F238E27FC236}">
                  <a16:creationId xmlns:a16="http://schemas.microsoft.com/office/drawing/2014/main" id="{3C24C2CB-15DC-4F95-B786-3AE699451569}"/>
                </a:ext>
              </a:extLst>
            </p:cNvPr>
            <p:cNvSpPr txBox="1"/>
            <p:nvPr/>
          </p:nvSpPr>
          <p:spPr>
            <a:xfrm>
              <a:off x="7469947" y="3429000"/>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sp>
        <p:nvSpPr>
          <p:cNvPr id="99" name="Picture Placeholder 98">
            <a:extLst>
              <a:ext uri="{FF2B5EF4-FFF2-40B4-BE49-F238E27FC236}">
                <a16:creationId xmlns:a16="http://schemas.microsoft.com/office/drawing/2014/main" id="{24BD3415-8EE3-405E-9A52-38412767D2FC}"/>
              </a:ext>
            </a:extLst>
          </p:cNvPr>
          <p:cNvSpPr>
            <a:spLocks noGrp="1"/>
          </p:cNvSpPr>
          <p:nvPr>
            <p:ph type="pic" sz="quarter" idx="18"/>
          </p:nvPr>
        </p:nvSpPr>
        <p:spPr/>
      </p:sp>
      <p:sp>
        <p:nvSpPr>
          <p:cNvPr id="101" name="Picture Placeholder 100">
            <a:extLst>
              <a:ext uri="{FF2B5EF4-FFF2-40B4-BE49-F238E27FC236}">
                <a16:creationId xmlns:a16="http://schemas.microsoft.com/office/drawing/2014/main" id="{DA8037C4-1D8D-4B92-A7B6-7DF14D9D3993}"/>
              </a:ext>
            </a:extLst>
          </p:cNvPr>
          <p:cNvSpPr>
            <a:spLocks noGrp="1"/>
          </p:cNvSpPr>
          <p:nvPr>
            <p:ph type="pic" sz="quarter" idx="19"/>
          </p:nvPr>
        </p:nvSpPr>
        <p:spPr/>
      </p:sp>
      <p:sp>
        <p:nvSpPr>
          <p:cNvPr id="104" name="Picture Placeholder 103">
            <a:extLst>
              <a:ext uri="{FF2B5EF4-FFF2-40B4-BE49-F238E27FC236}">
                <a16:creationId xmlns:a16="http://schemas.microsoft.com/office/drawing/2014/main" id="{417562F8-5580-4BF1-9655-9A34B88CCB0E}"/>
              </a:ext>
            </a:extLst>
          </p:cNvPr>
          <p:cNvSpPr>
            <a:spLocks noGrp="1"/>
          </p:cNvSpPr>
          <p:nvPr>
            <p:ph type="pic" sz="quarter" idx="16"/>
          </p:nvPr>
        </p:nvSpPr>
        <p:spPr/>
      </p:sp>
    </p:spTree>
    <p:extLst>
      <p:ext uri="{BB962C8B-B14F-4D97-AF65-F5344CB8AC3E}">
        <p14:creationId xmlns:p14="http://schemas.microsoft.com/office/powerpoint/2010/main" val="1921751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a:solidFill>
                  <a:schemeClr val="bg2"/>
                </a:solidFill>
                <a:latin typeface="Roboto Slab" pitchFamily="2" charset="0"/>
                <a:ea typeface="Roboto Slab" pitchFamily="2" charset="0"/>
              </a:rPr>
              <a:t>Presentation : </a:t>
            </a:r>
            <a:r>
              <a:rPr lang="en-US" dirty="0">
                <a:solidFill>
                  <a:schemeClr val="accent4"/>
                </a:solidFill>
                <a:latin typeface="Roboto Slab" pitchFamily="2" charset="0"/>
                <a:ea typeface="Roboto Slab" pitchFamily="2" charset="0"/>
              </a:rPr>
              <a:t>Agenda</a:t>
            </a:r>
          </a:p>
        </p:txBody>
      </p:sp>
      <p:grpSp>
        <p:nvGrpSpPr>
          <p:cNvPr id="33" name="Group 32">
            <a:extLst>
              <a:ext uri="{FF2B5EF4-FFF2-40B4-BE49-F238E27FC236}">
                <a16:creationId xmlns:a16="http://schemas.microsoft.com/office/drawing/2014/main" id="{321822AE-113D-441A-B1D6-8A1F25560C23}"/>
              </a:ext>
            </a:extLst>
          </p:cNvPr>
          <p:cNvGrpSpPr/>
          <p:nvPr/>
        </p:nvGrpSpPr>
        <p:grpSpPr>
          <a:xfrm>
            <a:off x="710649" y="1810197"/>
            <a:ext cx="5931337" cy="943428"/>
            <a:chOff x="583096" y="1810197"/>
            <a:chExt cx="5931337" cy="943428"/>
          </a:xfrm>
        </p:grpSpPr>
        <p:sp>
          <p:nvSpPr>
            <p:cNvPr id="13" name="Oval 12">
              <a:extLst>
                <a:ext uri="{FF2B5EF4-FFF2-40B4-BE49-F238E27FC236}">
                  <a16:creationId xmlns:a16="http://schemas.microsoft.com/office/drawing/2014/main" id="{F640F122-683C-4232-8BB2-5FCA720924B8}"/>
                </a:ext>
              </a:extLst>
            </p:cNvPr>
            <p:cNvSpPr/>
            <p:nvPr/>
          </p:nvSpPr>
          <p:spPr>
            <a:xfrm>
              <a:off x="2134668" y="1810197"/>
              <a:ext cx="943428" cy="943428"/>
            </a:xfrm>
            <a:prstGeom prst="ellipse">
              <a:avLst/>
            </a:prstGeom>
            <a:solidFill>
              <a:schemeClr val="bg1">
                <a:lumMod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5308994-C2BA-43D9-9B59-07B8B19C90A9}"/>
                </a:ext>
              </a:extLst>
            </p:cNvPr>
            <p:cNvSpPr/>
            <p:nvPr/>
          </p:nvSpPr>
          <p:spPr>
            <a:xfrm>
              <a:off x="2294438" y="2004912"/>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3" name="TextBox 22">
              <a:extLst>
                <a:ext uri="{FF2B5EF4-FFF2-40B4-BE49-F238E27FC236}">
                  <a16:creationId xmlns:a16="http://schemas.microsoft.com/office/drawing/2014/main" id="{DA32CAB3-0C19-4A79-82B3-535A41C06D3A}"/>
                </a:ext>
              </a:extLst>
            </p:cNvPr>
            <p:cNvSpPr txBox="1"/>
            <p:nvPr/>
          </p:nvSpPr>
          <p:spPr>
            <a:xfrm>
              <a:off x="583096" y="1989523"/>
              <a:ext cx="1341116" cy="584775"/>
            </a:xfrm>
            <a:prstGeom prst="rect">
              <a:avLst/>
            </a:prstGeom>
            <a:noFill/>
          </p:spPr>
          <p:txBody>
            <a:bodyPr wrap="square" rtlCol="0">
              <a:spAutoFit/>
            </a:bodyPr>
            <a:lstStyle/>
            <a:p>
              <a:pPr algn="r"/>
              <a:r>
                <a:rPr lang="en-US" sz="1600" b="1" dirty="0">
                  <a:solidFill>
                    <a:schemeClr val="bg2"/>
                  </a:solidFill>
                  <a:latin typeface="Roboto Slab" pitchFamily="2" charset="0"/>
                  <a:ea typeface="Roboto Slab" pitchFamily="2" charset="0"/>
                  <a:cs typeface="Montserrat Light" charset="0"/>
                </a:rPr>
                <a:t>Company</a:t>
              </a:r>
            </a:p>
            <a:p>
              <a:pPr algn="r"/>
              <a:r>
                <a:rPr lang="en-US" sz="1600" b="1" dirty="0">
                  <a:solidFill>
                    <a:schemeClr val="bg2"/>
                  </a:solidFill>
                  <a:latin typeface="Roboto Slab" pitchFamily="2" charset="0"/>
                  <a:ea typeface="Roboto Slab" pitchFamily="2" charset="0"/>
                  <a:cs typeface="Montserrat Light" charset="0"/>
                </a:rPr>
                <a:t>Profile</a:t>
              </a:r>
              <a:endParaRPr lang="en-US" sz="1600" b="1" dirty="0">
                <a:solidFill>
                  <a:schemeClr val="bg2"/>
                </a:solidFill>
                <a:latin typeface="Roboto Slab" pitchFamily="2" charset="0"/>
                <a:ea typeface="Roboto Slab" pitchFamily="2" charset="0"/>
                <a:cs typeface="Montserrat" charset="0"/>
              </a:endParaRPr>
            </a:p>
          </p:txBody>
        </p:sp>
        <p:sp>
          <p:nvSpPr>
            <p:cNvPr id="40" name="TextBox 39">
              <a:extLst>
                <a:ext uri="{FF2B5EF4-FFF2-40B4-BE49-F238E27FC236}">
                  <a16:creationId xmlns:a16="http://schemas.microsoft.com/office/drawing/2014/main" id="{03928134-CB5E-430C-806F-FAD61AA50A9D}"/>
                </a:ext>
              </a:extLst>
            </p:cNvPr>
            <p:cNvSpPr txBox="1"/>
            <p:nvPr/>
          </p:nvSpPr>
          <p:spPr>
            <a:xfrm>
              <a:off x="3288552" y="2017959"/>
              <a:ext cx="3225881" cy="527901"/>
            </a:xfrm>
            <a:prstGeom prst="rect">
              <a:avLst/>
            </a:prstGeom>
            <a:noFill/>
          </p:spPr>
          <p:txBody>
            <a:bodyPr wrap="square" numCol="1" spcCol="0" rtlCol="0" anchor="ctr">
              <a:spAutoFit/>
            </a:bodyPr>
            <a:lstStyle/>
            <a:p>
              <a:pPr>
                <a:lnSpc>
                  <a:spcPts val="1800"/>
                </a:lnSpc>
              </a:pPr>
              <a:r>
                <a:rPr lang="en-US" sz="1000" dirty="0">
                  <a:solidFill>
                    <a:schemeClr val="bg2">
                      <a:lumMod val="50000"/>
                    </a:schemeClr>
                  </a:solidFill>
                  <a:latin typeface="Roboto Slab" pitchFamily="2" charset="0"/>
                  <a:ea typeface="Roboto Slab" pitchFamily="2" charset="0"/>
                  <a:cs typeface="Montserrat Light" charset="0"/>
                </a:rPr>
                <a:t>dolor sit amen example text line. Example text Loren opium dolor sit amen example.</a:t>
              </a:r>
              <a:endParaRPr lang="en-US" sz="1000" dirty="0">
                <a:solidFill>
                  <a:schemeClr val="bg2">
                    <a:lumMod val="50000"/>
                  </a:schemeClr>
                </a:solidFill>
                <a:latin typeface="Roboto Slab" pitchFamily="2" charset="0"/>
                <a:ea typeface="Roboto Slab" pitchFamily="2" charset="0"/>
                <a:cs typeface="Montserrat" charset="0"/>
              </a:endParaRPr>
            </a:p>
          </p:txBody>
        </p:sp>
      </p:grpSp>
      <p:grpSp>
        <p:nvGrpSpPr>
          <p:cNvPr id="32" name="Group 31">
            <a:extLst>
              <a:ext uri="{FF2B5EF4-FFF2-40B4-BE49-F238E27FC236}">
                <a16:creationId xmlns:a16="http://schemas.microsoft.com/office/drawing/2014/main" id="{84FDC9D8-3F5C-4AB6-9171-B1719E42BA04}"/>
              </a:ext>
            </a:extLst>
          </p:cNvPr>
          <p:cNvGrpSpPr/>
          <p:nvPr/>
        </p:nvGrpSpPr>
        <p:grpSpPr>
          <a:xfrm>
            <a:off x="5393245" y="2951740"/>
            <a:ext cx="5743994" cy="943428"/>
            <a:chOff x="583096" y="2951740"/>
            <a:chExt cx="5743994" cy="943428"/>
          </a:xfrm>
        </p:grpSpPr>
        <p:sp>
          <p:nvSpPr>
            <p:cNvPr id="14" name="Oval 13">
              <a:extLst>
                <a:ext uri="{FF2B5EF4-FFF2-40B4-BE49-F238E27FC236}">
                  <a16:creationId xmlns:a16="http://schemas.microsoft.com/office/drawing/2014/main" id="{1F9DDD6B-E653-4F80-A76F-E50290720322}"/>
                </a:ext>
              </a:extLst>
            </p:cNvPr>
            <p:cNvSpPr/>
            <p:nvPr/>
          </p:nvSpPr>
          <p:spPr>
            <a:xfrm>
              <a:off x="1947325" y="2951740"/>
              <a:ext cx="943428" cy="943428"/>
            </a:xfrm>
            <a:prstGeom prst="ellipse">
              <a:avLst/>
            </a:prstGeom>
            <a:solidFill>
              <a:schemeClr val="bg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8F0C122-63DA-4ED1-99B7-791667A9159E}"/>
                </a:ext>
              </a:extLst>
            </p:cNvPr>
            <p:cNvSpPr/>
            <p:nvPr/>
          </p:nvSpPr>
          <p:spPr>
            <a:xfrm>
              <a:off x="2147971" y="3146455"/>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4" name="TextBox 23">
              <a:extLst>
                <a:ext uri="{FF2B5EF4-FFF2-40B4-BE49-F238E27FC236}">
                  <a16:creationId xmlns:a16="http://schemas.microsoft.com/office/drawing/2014/main" id="{C1527E04-967A-4443-AB4A-85E21F809B28}"/>
                </a:ext>
              </a:extLst>
            </p:cNvPr>
            <p:cNvSpPr txBox="1"/>
            <p:nvPr/>
          </p:nvSpPr>
          <p:spPr>
            <a:xfrm>
              <a:off x="583096" y="3131067"/>
              <a:ext cx="1153773" cy="584775"/>
            </a:xfrm>
            <a:prstGeom prst="rect">
              <a:avLst/>
            </a:prstGeom>
            <a:noFill/>
          </p:spPr>
          <p:txBody>
            <a:bodyPr wrap="square" rtlCol="0">
              <a:spAutoFit/>
            </a:bodyPr>
            <a:lstStyle/>
            <a:p>
              <a:pPr algn="r"/>
              <a:r>
                <a:rPr lang="en-US" sz="1600" b="1" dirty="0">
                  <a:solidFill>
                    <a:schemeClr val="bg2">
                      <a:lumMod val="50000"/>
                    </a:schemeClr>
                  </a:solidFill>
                  <a:latin typeface="Roboto Slab" pitchFamily="2" charset="0"/>
                  <a:ea typeface="Roboto Slab" pitchFamily="2" charset="0"/>
                  <a:cs typeface="Montserrat Light" charset="0"/>
                </a:rPr>
                <a:t>Business</a:t>
              </a:r>
            </a:p>
            <a:p>
              <a:pPr algn="r"/>
              <a:r>
                <a:rPr lang="en-US" sz="1600" b="1" dirty="0">
                  <a:solidFill>
                    <a:schemeClr val="bg2">
                      <a:lumMod val="50000"/>
                    </a:schemeClr>
                  </a:solidFill>
                  <a:latin typeface="Roboto Slab" pitchFamily="2" charset="0"/>
                  <a:ea typeface="Roboto Slab" pitchFamily="2" charset="0"/>
                  <a:cs typeface="Montserrat Light" charset="0"/>
                </a:rPr>
                <a:t>Plan</a:t>
              </a:r>
              <a:endParaRPr lang="en-US" sz="1600" b="1" dirty="0">
                <a:solidFill>
                  <a:schemeClr val="bg2">
                    <a:lumMod val="50000"/>
                  </a:schemeClr>
                </a:solidFill>
                <a:latin typeface="Roboto Slab" pitchFamily="2" charset="0"/>
                <a:ea typeface="Roboto Slab" pitchFamily="2" charset="0"/>
                <a:cs typeface="Montserrat" charset="0"/>
              </a:endParaRPr>
            </a:p>
          </p:txBody>
        </p:sp>
        <p:sp>
          <p:nvSpPr>
            <p:cNvPr id="41" name="TextBox 40">
              <a:extLst>
                <a:ext uri="{FF2B5EF4-FFF2-40B4-BE49-F238E27FC236}">
                  <a16:creationId xmlns:a16="http://schemas.microsoft.com/office/drawing/2014/main" id="{000F159A-7F6B-4E73-9800-A017E345C71C}"/>
                </a:ext>
              </a:extLst>
            </p:cNvPr>
            <p:cNvSpPr txBox="1"/>
            <p:nvPr/>
          </p:nvSpPr>
          <p:spPr>
            <a:xfrm>
              <a:off x="3101209" y="3160715"/>
              <a:ext cx="3225881" cy="526426"/>
            </a:xfrm>
            <a:prstGeom prst="rect">
              <a:avLst/>
            </a:prstGeom>
            <a:noFill/>
          </p:spPr>
          <p:txBody>
            <a:bodyPr wrap="square" numCol="1" spcCol="0" rtlCol="0" anchor="ctr">
              <a:spAutoFit/>
            </a:bodyPr>
            <a:lstStyle/>
            <a:p>
              <a:pPr>
                <a:lnSpc>
                  <a:spcPts val="1800"/>
                </a:lnSpc>
              </a:pPr>
              <a:r>
                <a:rPr lang="en-US" sz="1000" dirty="0">
                  <a:latin typeface="Roboto Slab" pitchFamily="2" charset="0"/>
                  <a:ea typeface="Roboto Slab" pitchFamily="2" charset="0"/>
                  <a:cs typeface="Montserrat Light" charset="0"/>
                </a:rPr>
                <a:t>dolor sit amen example text line. Example text Loren opium dolor sit amen example.</a:t>
              </a:r>
              <a:endParaRPr lang="en-US" sz="1000" dirty="0">
                <a:latin typeface="Roboto Slab" pitchFamily="2" charset="0"/>
                <a:ea typeface="Roboto Slab" pitchFamily="2" charset="0"/>
                <a:cs typeface="Montserrat" charset="0"/>
              </a:endParaRPr>
            </a:p>
          </p:txBody>
        </p:sp>
      </p:grpSp>
      <p:sp>
        <p:nvSpPr>
          <p:cNvPr id="57" name="Picture Placeholder 56">
            <a:extLst>
              <a:ext uri="{FF2B5EF4-FFF2-40B4-BE49-F238E27FC236}">
                <a16:creationId xmlns:a16="http://schemas.microsoft.com/office/drawing/2014/main" id="{1D09748A-18F4-4AD1-B586-0F2CDC3B29ED}"/>
              </a:ext>
            </a:extLst>
          </p:cNvPr>
          <p:cNvSpPr>
            <a:spLocks noGrp="1"/>
          </p:cNvSpPr>
          <p:nvPr>
            <p:ph type="pic" sz="quarter" idx="18"/>
          </p:nvPr>
        </p:nvSpPr>
        <p:spPr/>
      </p:sp>
      <p:sp>
        <p:nvSpPr>
          <p:cNvPr id="59" name="Picture Placeholder 58">
            <a:extLst>
              <a:ext uri="{FF2B5EF4-FFF2-40B4-BE49-F238E27FC236}">
                <a16:creationId xmlns:a16="http://schemas.microsoft.com/office/drawing/2014/main" id="{37A61B11-BEC0-4921-B489-522218F7AF13}"/>
              </a:ext>
            </a:extLst>
          </p:cNvPr>
          <p:cNvSpPr>
            <a:spLocks noGrp="1"/>
          </p:cNvSpPr>
          <p:nvPr>
            <p:ph type="pic" sz="quarter" idx="16"/>
          </p:nvPr>
        </p:nvSpPr>
        <p:spPr/>
      </p:sp>
    </p:spTree>
    <p:extLst>
      <p:ext uri="{BB962C8B-B14F-4D97-AF65-F5344CB8AC3E}">
        <p14:creationId xmlns:p14="http://schemas.microsoft.com/office/powerpoint/2010/main" val="969001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B4993F-80F4-412D-B89A-50BEE0744466}"/>
              </a:ext>
            </a:extLst>
          </p:cNvPr>
          <p:cNvSpPr/>
          <p:nvPr/>
        </p:nvSpPr>
        <p:spPr>
          <a:xfrm>
            <a:off x="341086" y="341082"/>
            <a:ext cx="11509828" cy="300423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39C3E7A0-B4CF-46E7-9EA8-FD0625795BAC}"/>
              </a:ext>
            </a:extLst>
          </p:cNvPr>
          <p:cNvGrpSpPr/>
          <p:nvPr/>
        </p:nvGrpSpPr>
        <p:grpSpPr>
          <a:xfrm>
            <a:off x="341086" y="642873"/>
            <a:ext cx="7397662" cy="2400657"/>
            <a:chOff x="341086" y="692543"/>
            <a:chExt cx="7397662" cy="2400657"/>
          </a:xfrm>
        </p:grpSpPr>
        <p:sp>
          <p:nvSpPr>
            <p:cNvPr id="181" name="TextBox 180">
              <a:extLst>
                <a:ext uri="{FF2B5EF4-FFF2-40B4-BE49-F238E27FC236}">
                  <a16:creationId xmlns:a16="http://schemas.microsoft.com/office/drawing/2014/main" id="{02939286-87D0-4B65-971A-F79E17D73933}"/>
                </a:ext>
              </a:extLst>
            </p:cNvPr>
            <p:cNvSpPr txBox="1"/>
            <p:nvPr/>
          </p:nvSpPr>
          <p:spPr>
            <a:xfrm>
              <a:off x="341086" y="692543"/>
              <a:ext cx="7397662" cy="2400657"/>
            </a:xfrm>
            <a:prstGeom prst="rect">
              <a:avLst/>
            </a:prstGeom>
            <a:noFill/>
          </p:spPr>
          <p:txBody>
            <a:bodyPr wrap="square" rtlCol="0">
              <a:spAutoFit/>
            </a:bodyPr>
            <a:lstStyle/>
            <a:p>
              <a:r>
                <a:rPr lang="en-US" sz="15000" b="1" spc="-300" dirty="0">
                  <a:solidFill>
                    <a:schemeClr val="bg1"/>
                  </a:solidFill>
                  <a:effectLst>
                    <a:outerShdw blurRad="76200" dist="38100" dir="18900000" algn="bl" rotWithShape="0">
                      <a:schemeClr val="tx1">
                        <a:alpha val="40000"/>
                      </a:schemeClr>
                    </a:outerShdw>
                  </a:effectLst>
                  <a:latin typeface="Roboto Slab" pitchFamily="2" charset="0"/>
                  <a:ea typeface="Roboto Slab" pitchFamily="2" charset="0"/>
                </a:rPr>
                <a:t>Profile</a:t>
              </a:r>
            </a:p>
          </p:txBody>
        </p:sp>
        <p:sp>
          <p:nvSpPr>
            <p:cNvPr id="183" name="TextBox 182">
              <a:extLst>
                <a:ext uri="{FF2B5EF4-FFF2-40B4-BE49-F238E27FC236}">
                  <a16:creationId xmlns:a16="http://schemas.microsoft.com/office/drawing/2014/main" id="{259426B1-AD2E-4CEF-936C-20C68AC39C3F}"/>
                </a:ext>
              </a:extLst>
            </p:cNvPr>
            <p:cNvSpPr txBox="1"/>
            <p:nvPr/>
          </p:nvSpPr>
          <p:spPr>
            <a:xfrm>
              <a:off x="1783121" y="834302"/>
              <a:ext cx="2180596" cy="553998"/>
            </a:xfrm>
            <a:prstGeom prst="rect">
              <a:avLst/>
            </a:prstGeom>
            <a:noFill/>
          </p:spPr>
          <p:txBody>
            <a:bodyPr wrap="square" rtlCol="0">
              <a:spAutoFit/>
            </a:bodyPr>
            <a:lstStyle/>
            <a:p>
              <a:r>
                <a:rPr lang="en-US" sz="3000" b="1" dirty="0" err="1">
                  <a:solidFill>
                    <a:schemeClr val="accent4"/>
                  </a:solidFill>
                  <a:latin typeface="Roboto Slab" pitchFamily="2" charset="0"/>
                  <a:ea typeface="Roboto Slab" pitchFamily="2" charset="0"/>
                </a:rPr>
                <a:t>Comapny</a:t>
              </a:r>
              <a:endParaRPr lang="en-US" sz="3000" b="1" dirty="0">
                <a:solidFill>
                  <a:schemeClr val="accent4"/>
                </a:solidFill>
                <a:latin typeface="Roboto Slab" pitchFamily="2" charset="0"/>
                <a:ea typeface="Roboto Slab" pitchFamily="2" charset="0"/>
              </a:endParaRPr>
            </a:p>
          </p:txBody>
        </p:sp>
      </p:grpSp>
      <p:sp>
        <p:nvSpPr>
          <p:cNvPr id="18" name="TextBox 17">
            <a:extLst>
              <a:ext uri="{FF2B5EF4-FFF2-40B4-BE49-F238E27FC236}">
                <a16:creationId xmlns:a16="http://schemas.microsoft.com/office/drawing/2014/main" id="{E714D8CB-72A8-4656-97C7-4AF7389A0C2B}"/>
              </a:ext>
            </a:extLst>
          </p:cNvPr>
          <p:cNvSpPr txBox="1"/>
          <p:nvPr/>
        </p:nvSpPr>
        <p:spPr>
          <a:xfrm>
            <a:off x="6787990" y="1298403"/>
            <a:ext cx="4479632" cy="913070"/>
          </a:xfrm>
          <a:prstGeom prst="rect">
            <a:avLst/>
          </a:prstGeom>
          <a:noFill/>
        </p:spPr>
        <p:txBody>
          <a:bodyPr wrap="square" rtlCol="0">
            <a:spAutoFit/>
          </a:bodyPr>
          <a:lstStyle/>
          <a:p>
            <a:pPr>
              <a:lnSpc>
                <a:spcPts val="1600"/>
              </a:lnSpc>
            </a:pPr>
            <a:r>
              <a:rPr lang="en-US" sz="1000" dirty="0">
                <a:solidFill>
                  <a:schemeClr val="bg1"/>
                </a:solidFill>
                <a:latin typeface="Roboto Slab" pitchFamily="2" charset="0"/>
                <a:ea typeface="Roboto Slab" pitchFamily="2" charset="0"/>
              </a:rPr>
              <a:t>Contrary to popular belief, Lorem Ipsum is not simply random text. It has roots in a piece of classical Latin literature from 45 BC, making it over -Sydney College in Virginia, looked up one of the more obscure Latin </a:t>
            </a:r>
            <a:r>
              <a:rPr lang="en-US" sz="1000" dirty="0" err="1">
                <a:solidFill>
                  <a:schemeClr val="bg1"/>
                </a:solidFill>
                <a:latin typeface="Roboto Slab" pitchFamily="2" charset="0"/>
                <a:ea typeface="Roboto Slab" pitchFamily="2" charset="0"/>
              </a:rPr>
              <a:t>Finibus</a:t>
            </a:r>
            <a:r>
              <a:rPr lang="en-US" sz="1000" dirty="0">
                <a:solidFill>
                  <a:schemeClr val="bg1"/>
                </a:solidFill>
                <a:latin typeface="Roboto Slab" pitchFamily="2" charset="0"/>
                <a:ea typeface="Roboto Slab" pitchFamily="2" charset="0"/>
              </a:rPr>
              <a:t> </a:t>
            </a:r>
            <a:r>
              <a:rPr lang="en-US" sz="1000" dirty="0" err="1">
                <a:solidFill>
                  <a:schemeClr val="bg1"/>
                </a:solidFill>
                <a:latin typeface="Roboto Slab" pitchFamily="2" charset="0"/>
                <a:ea typeface="Roboto Slab" pitchFamily="2" charset="0"/>
              </a:rPr>
              <a:t>Bonorum</a:t>
            </a:r>
            <a:r>
              <a:rPr lang="en-US" sz="1000" dirty="0">
                <a:solidFill>
                  <a:schemeClr val="bg1"/>
                </a:solidFill>
                <a:latin typeface="Roboto Slab" pitchFamily="2" charset="0"/>
                <a:ea typeface="Roboto Slab" pitchFamily="2" charset="0"/>
              </a:rPr>
              <a:t> et </a:t>
            </a:r>
            <a:r>
              <a:rPr lang="en-US" sz="1000" dirty="0" err="1">
                <a:solidFill>
                  <a:schemeClr val="bg1"/>
                </a:solidFill>
                <a:latin typeface="Roboto Slab" pitchFamily="2" charset="0"/>
                <a:ea typeface="Roboto Slab" pitchFamily="2" charset="0"/>
              </a:rPr>
              <a:t>Malorum</a:t>
            </a:r>
            <a:r>
              <a:rPr lang="en-US" sz="1000" dirty="0">
                <a:solidFill>
                  <a:schemeClr val="bg1"/>
                </a:solidFill>
                <a:latin typeface="Roboto Slab" pitchFamily="2" charset="0"/>
                <a:ea typeface="Roboto Slab" pitchFamily="2" charset="0"/>
              </a:rPr>
              <a:t>"  Rackham.</a:t>
            </a:r>
          </a:p>
        </p:txBody>
      </p:sp>
      <p:sp>
        <p:nvSpPr>
          <p:cNvPr id="161" name="Picture Placeholder 160">
            <a:extLst>
              <a:ext uri="{FF2B5EF4-FFF2-40B4-BE49-F238E27FC236}">
                <a16:creationId xmlns:a16="http://schemas.microsoft.com/office/drawing/2014/main" id="{C65673A7-BD99-4561-847F-A508B5646D15}"/>
              </a:ext>
            </a:extLst>
          </p:cNvPr>
          <p:cNvSpPr>
            <a:spLocks noGrp="1"/>
          </p:cNvSpPr>
          <p:nvPr>
            <p:ph type="pic" sz="quarter" idx="18"/>
          </p:nvPr>
        </p:nvSpPr>
        <p:spPr/>
      </p:sp>
      <p:sp>
        <p:nvSpPr>
          <p:cNvPr id="163" name="Picture Placeholder 162">
            <a:extLst>
              <a:ext uri="{FF2B5EF4-FFF2-40B4-BE49-F238E27FC236}">
                <a16:creationId xmlns:a16="http://schemas.microsoft.com/office/drawing/2014/main" id="{BEF16654-F096-4FAC-A63C-CF81E4337D71}"/>
              </a:ext>
            </a:extLst>
          </p:cNvPr>
          <p:cNvSpPr>
            <a:spLocks noGrp="1"/>
          </p:cNvSpPr>
          <p:nvPr>
            <p:ph type="pic" sz="quarter" idx="16"/>
          </p:nvPr>
        </p:nvSpPr>
        <p:spPr/>
      </p:sp>
      <p:sp>
        <p:nvSpPr>
          <p:cNvPr id="165" name="Picture Placeholder 164">
            <a:extLst>
              <a:ext uri="{FF2B5EF4-FFF2-40B4-BE49-F238E27FC236}">
                <a16:creationId xmlns:a16="http://schemas.microsoft.com/office/drawing/2014/main" id="{A0ADBA36-9E9C-4E25-9A37-2AA201259F91}"/>
              </a:ext>
            </a:extLst>
          </p:cNvPr>
          <p:cNvSpPr>
            <a:spLocks noGrp="1"/>
          </p:cNvSpPr>
          <p:nvPr>
            <p:ph type="pic" sz="quarter" idx="19"/>
          </p:nvPr>
        </p:nvSpPr>
        <p:spPr/>
      </p:sp>
    </p:spTree>
    <p:extLst>
      <p:ext uri="{BB962C8B-B14F-4D97-AF65-F5344CB8AC3E}">
        <p14:creationId xmlns:p14="http://schemas.microsoft.com/office/powerpoint/2010/main" val="772922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pPr algn="l"/>
            <a:r>
              <a:rPr lang="en-US" dirty="0">
                <a:solidFill>
                  <a:schemeClr val="bg2"/>
                </a:solidFill>
                <a:latin typeface="Roboto Slab" pitchFamily="2" charset="0"/>
                <a:ea typeface="Roboto Slab" pitchFamily="2" charset="0"/>
              </a:rPr>
              <a:t>Company </a:t>
            </a:r>
            <a:r>
              <a:rPr lang="en-US" dirty="0">
                <a:solidFill>
                  <a:schemeClr val="accent4"/>
                </a:solidFill>
                <a:latin typeface="Roboto Slab" pitchFamily="2" charset="0"/>
                <a:ea typeface="Roboto Slab" pitchFamily="2" charset="0"/>
              </a:rPr>
              <a:t>Profiling</a:t>
            </a:r>
          </a:p>
        </p:txBody>
      </p:sp>
      <p:cxnSp>
        <p:nvCxnSpPr>
          <p:cNvPr id="16" name="Straight Connector 15">
            <a:extLst>
              <a:ext uri="{FF2B5EF4-FFF2-40B4-BE49-F238E27FC236}">
                <a16:creationId xmlns:a16="http://schemas.microsoft.com/office/drawing/2014/main" id="{67E085CB-61C6-4160-804B-A089AA476C12}"/>
              </a:ext>
            </a:extLst>
          </p:cNvPr>
          <p:cNvCxnSpPr/>
          <p:nvPr/>
        </p:nvCxnSpPr>
        <p:spPr>
          <a:xfrm>
            <a:off x="952900" y="1417085"/>
            <a:ext cx="798286"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39" name="Picture Placeholder 38">
            <a:extLst>
              <a:ext uri="{FF2B5EF4-FFF2-40B4-BE49-F238E27FC236}">
                <a16:creationId xmlns:a16="http://schemas.microsoft.com/office/drawing/2014/main" id="{8B45F324-5915-480A-BBF8-A5F1157D749C}"/>
              </a:ext>
            </a:extLst>
          </p:cNvPr>
          <p:cNvSpPr>
            <a:spLocks noGrp="1"/>
          </p:cNvSpPr>
          <p:nvPr>
            <p:ph type="pic" sz="quarter" idx="16"/>
          </p:nvPr>
        </p:nvSpPr>
        <p:spPr/>
      </p:sp>
      <p:sp>
        <p:nvSpPr>
          <p:cNvPr id="41" name="Picture Placeholder 40">
            <a:extLst>
              <a:ext uri="{FF2B5EF4-FFF2-40B4-BE49-F238E27FC236}">
                <a16:creationId xmlns:a16="http://schemas.microsoft.com/office/drawing/2014/main" id="{AE6F3A0E-A8AD-4212-BA97-592298523071}"/>
              </a:ext>
            </a:extLst>
          </p:cNvPr>
          <p:cNvSpPr>
            <a:spLocks noGrp="1"/>
          </p:cNvSpPr>
          <p:nvPr>
            <p:ph type="pic" sz="quarter" idx="18"/>
          </p:nvPr>
        </p:nvSpPr>
        <p:spPr/>
      </p:sp>
      <p:sp>
        <p:nvSpPr>
          <p:cNvPr id="43" name="Picture Placeholder 42">
            <a:extLst>
              <a:ext uri="{FF2B5EF4-FFF2-40B4-BE49-F238E27FC236}">
                <a16:creationId xmlns:a16="http://schemas.microsoft.com/office/drawing/2014/main" id="{1F267BE6-042B-41CD-8E3E-44648B473ADA}"/>
              </a:ext>
            </a:extLst>
          </p:cNvPr>
          <p:cNvSpPr>
            <a:spLocks noGrp="1"/>
          </p:cNvSpPr>
          <p:nvPr>
            <p:ph type="pic" sz="quarter" idx="20"/>
          </p:nvPr>
        </p:nvSpPr>
        <p:spPr/>
      </p:sp>
      <p:sp>
        <p:nvSpPr>
          <p:cNvPr id="45" name="Picture Placeholder 44">
            <a:extLst>
              <a:ext uri="{FF2B5EF4-FFF2-40B4-BE49-F238E27FC236}">
                <a16:creationId xmlns:a16="http://schemas.microsoft.com/office/drawing/2014/main" id="{337BA3A9-EC23-4B2D-879D-9612065F720E}"/>
              </a:ext>
            </a:extLst>
          </p:cNvPr>
          <p:cNvSpPr>
            <a:spLocks noGrp="1"/>
          </p:cNvSpPr>
          <p:nvPr>
            <p:ph type="pic" sz="quarter" idx="19"/>
          </p:nvPr>
        </p:nvSpPr>
        <p:spPr/>
      </p:sp>
    </p:spTree>
    <p:extLst>
      <p:ext uri="{BB962C8B-B14F-4D97-AF65-F5344CB8AC3E}">
        <p14:creationId xmlns:p14="http://schemas.microsoft.com/office/powerpoint/2010/main" val="3367068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B75888F8-067C-4FC1-81B4-D687254F6DD2}"/>
              </a:ext>
            </a:extLst>
          </p:cNvPr>
          <p:cNvGrpSpPr/>
          <p:nvPr/>
        </p:nvGrpSpPr>
        <p:grpSpPr>
          <a:xfrm>
            <a:off x="701967" y="747817"/>
            <a:ext cx="4265388" cy="1939207"/>
            <a:chOff x="7088412" y="1428750"/>
            <a:chExt cx="4265388" cy="1939207"/>
          </a:xfrm>
        </p:grpSpPr>
        <p:sp>
          <p:nvSpPr>
            <p:cNvPr id="11" name="TextBox 10">
              <a:extLst>
                <a:ext uri="{FF2B5EF4-FFF2-40B4-BE49-F238E27FC236}">
                  <a16:creationId xmlns:a16="http://schemas.microsoft.com/office/drawing/2014/main" id="{3E2A6139-00B5-4C51-9ABC-0315740702D4}"/>
                </a:ext>
              </a:extLst>
            </p:cNvPr>
            <p:cNvSpPr txBox="1"/>
            <p:nvPr/>
          </p:nvSpPr>
          <p:spPr>
            <a:xfrm>
              <a:off x="7088412" y="1428750"/>
              <a:ext cx="2581841" cy="861774"/>
            </a:xfrm>
            <a:prstGeom prst="rect">
              <a:avLst/>
            </a:prstGeom>
            <a:noFill/>
          </p:spPr>
          <p:txBody>
            <a:bodyPr wrap="square" rtlCol="0">
              <a:spAutoFit/>
            </a:bodyPr>
            <a:lstStyle/>
            <a:p>
              <a:r>
                <a:rPr lang="en-US" sz="1500" dirty="0">
                  <a:solidFill>
                    <a:schemeClr val="tx1">
                      <a:lumMod val="50000"/>
                      <a:lumOff val="50000"/>
                    </a:schemeClr>
                  </a:solidFill>
                  <a:latin typeface="Roboto Slab" pitchFamily="2" charset="0"/>
                  <a:ea typeface="Roboto Slab" pitchFamily="2" charset="0"/>
                </a:rPr>
                <a:t>Company</a:t>
              </a:r>
            </a:p>
            <a:p>
              <a:r>
                <a:rPr lang="en-US" sz="3500" b="1" dirty="0">
                  <a:solidFill>
                    <a:schemeClr val="accent4"/>
                  </a:solidFill>
                  <a:latin typeface="Roboto Slab" pitchFamily="2" charset="0"/>
                  <a:ea typeface="Roboto Slab" pitchFamily="2" charset="0"/>
                </a:rPr>
                <a:t>About Us</a:t>
              </a:r>
            </a:p>
          </p:txBody>
        </p:sp>
        <p:sp>
          <p:nvSpPr>
            <p:cNvPr id="12" name="TextBox 11">
              <a:extLst>
                <a:ext uri="{FF2B5EF4-FFF2-40B4-BE49-F238E27FC236}">
                  <a16:creationId xmlns:a16="http://schemas.microsoft.com/office/drawing/2014/main" id="{573ED97A-CE85-4B50-AC26-ED5F9A937295}"/>
                </a:ext>
              </a:extLst>
            </p:cNvPr>
            <p:cNvSpPr txBox="1"/>
            <p:nvPr/>
          </p:nvSpPr>
          <p:spPr>
            <a:xfrm>
              <a:off x="7088413" y="2322284"/>
              <a:ext cx="4265387" cy="276999"/>
            </a:xfrm>
            <a:prstGeom prst="rect">
              <a:avLst/>
            </a:prstGeom>
            <a:noFill/>
          </p:spPr>
          <p:txBody>
            <a:bodyPr wrap="square" rtlCol="0">
              <a:spAutoFit/>
            </a:bodyPr>
            <a:lstStyle/>
            <a:p>
              <a:r>
                <a:rPr lang="en-US" sz="1200" i="1" dirty="0">
                  <a:latin typeface="Roboto Slab" pitchFamily="2" charset="0"/>
                  <a:ea typeface="Roboto Slab" pitchFamily="2" charset="0"/>
                </a:rPr>
                <a:t>Lorem ipsum is simply dummy text of the printing</a:t>
              </a:r>
            </a:p>
          </p:txBody>
        </p:sp>
        <p:sp>
          <p:nvSpPr>
            <p:cNvPr id="28" name="TextBox 27">
              <a:extLst>
                <a:ext uri="{FF2B5EF4-FFF2-40B4-BE49-F238E27FC236}">
                  <a16:creationId xmlns:a16="http://schemas.microsoft.com/office/drawing/2014/main" id="{AE6E2424-EC55-4199-8342-810B96D45F56}"/>
                </a:ext>
              </a:extLst>
            </p:cNvPr>
            <p:cNvSpPr txBox="1"/>
            <p:nvPr/>
          </p:nvSpPr>
          <p:spPr>
            <a:xfrm>
              <a:off x="7088412" y="2660071"/>
              <a:ext cx="4192451" cy="707886"/>
            </a:xfrm>
            <a:prstGeom prst="rect">
              <a:avLst/>
            </a:prstGeom>
            <a:noFill/>
          </p:spPr>
          <p:txBody>
            <a:bodyPr wrap="square" rtlCol="0">
              <a:spAutoFit/>
            </a:bodyPr>
            <a:lstStyle/>
            <a:p>
              <a:pPr>
                <a:lnSpc>
                  <a:spcPts val="1600"/>
                </a:lnSpc>
              </a:pPr>
              <a:r>
                <a:rPr lang="en-US" sz="1000" dirty="0">
                  <a:solidFill>
                    <a:schemeClr val="bg2"/>
                  </a:solidFill>
                  <a:latin typeface="Roboto Slab" pitchFamily="2" charset="0"/>
                  <a:ea typeface="Roboto Slab" pitchFamily="2" charset="0"/>
                </a:rPr>
                <a:t>Contrary to popular belief, Lorem Ipsum is not simply random text. It has -Sydney College in Virginia, looked up one of the more obscure Latin Rackham.</a:t>
              </a:r>
            </a:p>
          </p:txBody>
        </p:sp>
      </p:grpSp>
      <p:sp>
        <p:nvSpPr>
          <p:cNvPr id="34" name="TextBox 33">
            <a:extLst>
              <a:ext uri="{FF2B5EF4-FFF2-40B4-BE49-F238E27FC236}">
                <a16:creationId xmlns:a16="http://schemas.microsoft.com/office/drawing/2014/main" id="{B17C4176-501B-417D-B03F-FB4160019754}"/>
              </a:ext>
            </a:extLst>
          </p:cNvPr>
          <p:cNvSpPr txBox="1"/>
          <p:nvPr/>
        </p:nvSpPr>
        <p:spPr>
          <a:xfrm>
            <a:off x="701967" y="2929088"/>
            <a:ext cx="4610261" cy="913070"/>
          </a:xfrm>
          <a:prstGeom prst="rect">
            <a:avLst/>
          </a:prstGeom>
          <a:noFill/>
        </p:spPr>
        <p:txBody>
          <a:bodyPr wrap="square" rtlCol="0">
            <a:spAutoFit/>
          </a:bodyPr>
          <a:lstStyle/>
          <a:p>
            <a:pPr>
              <a:lnSpc>
                <a:spcPts val="1600"/>
              </a:lnSpc>
            </a:pPr>
            <a:r>
              <a:rPr lang="en-US" sz="1000" dirty="0">
                <a:solidFill>
                  <a:schemeClr val="bg2"/>
                </a:solidFill>
                <a:latin typeface="Roboto Slab" pitchFamily="2" charset="0"/>
                <a:ea typeface="Roboto Slab" pitchFamily="2" charset="0"/>
              </a:rPr>
              <a:t>Contrary to popular belief, Lorem Ipsum is not simply random text. It has roots in a piece of classical Latin literature from 45 BC, making it over -Sydney College in Virginia, looked up one of the more obscure Latin </a:t>
            </a:r>
            <a:r>
              <a:rPr lang="en-US" sz="1000" dirty="0" err="1">
                <a:solidFill>
                  <a:schemeClr val="bg2"/>
                </a:solidFill>
                <a:latin typeface="Roboto Slab" pitchFamily="2" charset="0"/>
                <a:ea typeface="Roboto Slab" pitchFamily="2" charset="0"/>
              </a:rPr>
              <a:t>Finibus</a:t>
            </a:r>
            <a:r>
              <a:rPr lang="en-US" sz="1000" dirty="0">
                <a:solidFill>
                  <a:schemeClr val="bg2"/>
                </a:solidFill>
                <a:latin typeface="Roboto Slab" pitchFamily="2" charset="0"/>
                <a:ea typeface="Roboto Slab" pitchFamily="2" charset="0"/>
              </a:rPr>
              <a:t> </a:t>
            </a:r>
            <a:r>
              <a:rPr lang="en-US" sz="1000" dirty="0" err="1">
                <a:solidFill>
                  <a:schemeClr val="bg2"/>
                </a:solidFill>
                <a:latin typeface="Roboto Slab" pitchFamily="2" charset="0"/>
                <a:ea typeface="Roboto Slab" pitchFamily="2" charset="0"/>
              </a:rPr>
              <a:t>Bonorum</a:t>
            </a:r>
            <a:r>
              <a:rPr lang="en-US" sz="1000" dirty="0">
                <a:solidFill>
                  <a:schemeClr val="bg2"/>
                </a:solidFill>
                <a:latin typeface="Roboto Slab" pitchFamily="2" charset="0"/>
                <a:ea typeface="Roboto Slab" pitchFamily="2" charset="0"/>
              </a:rPr>
              <a:t> et </a:t>
            </a:r>
            <a:r>
              <a:rPr lang="en-US" sz="1000" dirty="0" err="1">
                <a:solidFill>
                  <a:schemeClr val="bg2"/>
                </a:solidFill>
                <a:latin typeface="Roboto Slab" pitchFamily="2" charset="0"/>
                <a:ea typeface="Roboto Slab" pitchFamily="2" charset="0"/>
              </a:rPr>
              <a:t>Malorum</a:t>
            </a:r>
            <a:r>
              <a:rPr lang="en-US" sz="1000" dirty="0">
                <a:solidFill>
                  <a:schemeClr val="bg2"/>
                </a:solidFill>
                <a:latin typeface="Roboto Slab" pitchFamily="2" charset="0"/>
                <a:ea typeface="Roboto Slab" pitchFamily="2" charset="0"/>
              </a:rPr>
              <a:t>"  Rackham.</a:t>
            </a:r>
          </a:p>
        </p:txBody>
      </p:sp>
      <p:grpSp>
        <p:nvGrpSpPr>
          <p:cNvPr id="9" name="Group 8">
            <a:extLst>
              <a:ext uri="{FF2B5EF4-FFF2-40B4-BE49-F238E27FC236}">
                <a16:creationId xmlns:a16="http://schemas.microsoft.com/office/drawing/2014/main" id="{B8249DC5-BD88-46E7-BEAE-304E2D8D7BC3}"/>
              </a:ext>
            </a:extLst>
          </p:cNvPr>
          <p:cNvGrpSpPr/>
          <p:nvPr/>
        </p:nvGrpSpPr>
        <p:grpSpPr>
          <a:xfrm>
            <a:off x="696685" y="4228567"/>
            <a:ext cx="2661844" cy="1923155"/>
            <a:chOff x="714669" y="4277502"/>
            <a:chExt cx="2661844" cy="1923155"/>
          </a:xfrm>
        </p:grpSpPr>
        <p:grpSp>
          <p:nvGrpSpPr>
            <p:cNvPr id="27" name="Group 26">
              <a:extLst>
                <a:ext uri="{FF2B5EF4-FFF2-40B4-BE49-F238E27FC236}">
                  <a16:creationId xmlns:a16="http://schemas.microsoft.com/office/drawing/2014/main" id="{82468304-04BF-4BE5-B1ED-4F83D4BC1D2E}"/>
                </a:ext>
              </a:extLst>
            </p:cNvPr>
            <p:cNvGrpSpPr/>
            <p:nvPr/>
          </p:nvGrpSpPr>
          <p:grpSpPr>
            <a:xfrm>
              <a:off x="1503178" y="4277502"/>
              <a:ext cx="1084826" cy="1084826"/>
              <a:chOff x="838199" y="1957614"/>
              <a:chExt cx="1471386" cy="1471386"/>
            </a:xfrm>
          </p:grpSpPr>
          <p:sp>
            <p:nvSpPr>
              <p:cNvPr id="30" name="Oval 29">
                <a:extLst>
                  <a:ext uri="{FF2B5EF4-FFF2-40B4-BE49-F238E27FC236}">
                    <a16:creationId xmlns:a16="http://schemas.microsoft.com/office/drawing/2014/main" id="{F401D8A5-06C5-459C-8526-92D341FCCEDB}"/>
                  </a:ext>
                </a:extLst>
              </p:cNvPr>
              <p:cNvSpPr/>
              <p:nvPr/>
            </p:nvSpPr>
            <p:spPr>
              <a:xfrm>
                <a:off x="838199" y="1957614"/>
                <a:ext cx="1471386" cy="1471386"/>
              </a:xfrm>
              <a:prstGeom prst="ellipse">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0DECFE-617C-49E4-A209-FBE3CDFEB3B0}"/>
                  </a:ext>
                </a:extLst>
              </p:cNvPr>
              <p:cNvSpPr/>
              <p:nvPr/>
            </p:nvSpPr>
            <p:spPr>
              <a:xfrm>
                <a:off x="1184202" y="2262420"/>
                <a:ext cx="779381" cy="861774"/>
              </a:xfrm>
              <a:prstGeom prst="rect">
                <a:avLst/>
              </a:prstGeom>
            </p:spPr>
            <p:txBody>
              <a:bodyPr wrap="none" anchor="ctr">
                <a:spAutoFit/>
              </a:bodyPr>
              <a:lstStyle/>
              <a:p>
                <a:pPr algn="ctr"/>
                <a:r>
                  <a:rPr lang="en-US" sz="5000" dirty="0">
                    <a:solidFill>
                      <a:schemeClr val="bg2">
                        <a:lumMod val="75000"/>
                      </a:schemeClr>
                    </a:solidFill>
                    <a:latin typeface="FontAwesome" charset="0"/>
                  </a:rPr>
                  <a:t></a:t>
                </a:r>
                <a:endParaRPr lang="en-US" sz="5000" dirty="0">
                  <a:solidFill>
                    <a:schemeClr val="bg2">
                      <a:lumMod val="75000"/>
                    </a:schemeClr>
                  </a:solidFill>
                </a:endParaRPr>
              </a:p>
            </p:txBody>
          </p:sp>
        </p:grpSp>
        <p:sp>
          <p:nvSpPr>
            <p:cNvPr id="29" name="TextBox 28">
              <a:extLst>
                <a:ext uri="{FF2B5EF4-FFF2-40B4-BE49-F238E27FC236}">
                  <a16:creationId xmlns:a16="http://schemas.microsoft.com/office/drawing/2014/main" id="{4C1E96EE-740C-4847-A5E8-581C4080843B}"/>
                </a:ext>
              </a:extLst>
            </p:cNvPr>
            <p:cNvSpPr txBox="1"/>
            <p:nvPr/>
          </p:nvSpPr>
          <p:spPr>
            <a:xfrm>
              <a:off x="714669" y="5512455"/>
              <a:ext cx="2661844" cy="688202"/>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grpSp>
        <p:nvGrpSpPr>
          <p:cNvPr id="10" name="Group 9">
            <a:extLst>
              <a:ext uri="{FF2B5EF4-FFF2-40B4-BE49-F238E27FC236}">
                <a16:creationId xmlns:a16="http://schemas.microsoft.com/office/drawing/2014/main" id="{73D25563-E82F-4A48-9DB5-DB054FE12189}"/>
              </a:ext>
            </a:extLst>
          </p:cNvPr>
          <p:cNvGrpSpPr/>
          <p:nvPr/>
        </p:nvGrpSpPr>
        <p:grpSpPr>
          <a:xfrm>
            <a:off x="4445981" y="4228567"/>
            <a:ext cx="2661844" cy="1923155"/>
            <a:chOff x="4552865" y="4277502"/>
            <a:chExt cx="2661844" cy="1923155"/>
          </a:xfrm>
        </p:grpSpPr>
        <p:grpSp>
          <p:nvGrpSpPr>
            <p:cNvPr id="33" name="Group 32">
              <a:extLst>
                <a:ext uri="{FF2B5EF4-FFF2-40B4-BE49-F238E27FC236}">
                  <a16:creationId xmlns:a16="http://schemas.microsoft.com/office/drawing/2014/main" id="{EEFCF8E7-6078-4709-8497-C7FFA09F49D7}"/>
                </a:ext>
              </a:extLst>
            </p:cNvPr>
            <p:cNvGrpSpPr/>
            <p:nvPr/>
          </p:nvGrpSpPr>
          <p:grpSpPr>
            <a:xfrm>
              <a:off x="5341374" y="4277502"/>
              <a:ext cx="1084826" cy="1084826"/>
              <a:chOff x="2532742" y="1957614"/>
              <a:chExt cx="1471386" cy="1471386"/>
            </a:xfrm>
          </p:grpSpPr>
          <p:sp>
            <p:nvSpPr>
              <p:cNvPr id="36" name="Oval 35">
                <a:extLst>
                  <a:ext uri="{FF2B5EF4-FFF2-40B4-BE49-F238E27FC236}">
                    <a16:creationId xmlns:a16="http://schemas.microsoft.com/office/drawing/2014/main" id="{634987D7-3C7B-4F2C-8BF7-15C531323472}"/>
                  </a:ext>
                </a:extLst>
              </p:cNvPr>
              <p:cNvSpPr/>
              <p:nvPr/>
            </p:nvSpPr>
            <p:spPr>
              <a:xfrm>
                <a:off x="2532742" y="1957614"/>
                <a:ext cx="1471386" cy="1471386"/>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B78F69B-B183-4C52-BE67-032F932105E2}"/>
                  </a:ext>
                </a:extLst>
              </p:cNvPr>
              <p:cNvSpPr/>
              <p:nvPr/>
            </p:nvSpPr>
            <p:spPr>
              <a:xfrm>
                <a:off x="2809815" y="2262420"/>
                <a:ext cx="917238" cy="861774"/>
              </a:xfrm>
              <a:prstGeom prst="rect">
                <a:avLst/>
              </a:prstGeom>
            </p:spPr>
            <p:txBody>
              <a:bodyPr wrap="none" anchor="ctr">
                <a:spAutoFit/>
              </a:bodyPr>
              <a:lstStyle/>
              <a:p>
                <a:pPr algn="ctr"/>
                <a:r>
                  <a:rPr lang="en-US" sz="5000" dirty="0">
                    <a:solidFill>
                      <a:schemeClr val="accent4"/>
                    </a:solidFill>
                    <a:latin typeface="FontAwesome" charset="0"/>
                  </a:rPr>
                  <a:t></a:t>
                </a:r>
                <a:endParaRPr lang="en-US" sz="5000" dirty="0">
                  <a:solidFill>
                    <a:schemeClr val="accent4"/>
                  </a:solidFill>
                </a:endParaRPr>
              </a:p>
            </p:txBody>
          </p:sp>
        </p:grpSp>
        <p:sp>
          <p:nvSpPr>
            <p:cNvPr id="35" name="TextBox 34">
              <a:extLst>
                <a:ext uri="{FF2B5EF4-FFF2-40B4-BE49-F238E27FC236}">
                  <a16:creationId xmlns:a16="http://schemas.microsoft.com/office/drawing/2014/main" id="{AB02FE62-54C0-4A1A-BC60-27CEBA00652F}"/>
                </a:ext>
              </a:extLst>
            </p:cNvPr>
            <p:cNvSpPr txBox="1"/>
            <p:nvPr/>
          </p:nvSpPr>
          <p:spPr>
            <a:xfrm>
              <a:off x="4552865" y="5512455"/>
              <a:ext cx="2661844" cy="688202"/>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sp>
        <p:nvSpPr>
          <p:cNvPr id="46" name="Picture Placeholder 45">
            <a:extLst>
              <a:ext uri="{FF2B5EF4-FFF2-40B4-BE49-F238E27FC236}">
                <a16:creationId xmlns:a16="http://schemas.microsoft.com/office/drawing/2014/main" id="{E5D66E84-2BD2-41EF-B111-9BA62E535A1A}"/>
              </a:ext>
            </a:extLst>
          </p:cNvPr>
          <p:cNvSpPr>
            <a:spLocks noGrp="1"/>
          </p:cNvSpPr>
          <p:nvPr>
            <p:ph type="pic" sz="quarter" idx="16"/>
          </p:nvPr>
        </p:nvSpPr>
        <p:spPr/>
      </p:sp>
      <p:sp>
        <p:nvSpPr>
          <p:cNvPr id="48" name="Picture Placeholder 47">
            <a:extLst>
              <a:ext uri="{FF2B5EF4-FFF2-40B4-BE49-F238E27FC236}">
                <a16:creationId xmlns:a16="http://schemas.microsoft.com/office/drawing/2014/main" id="{CEF7197D-9BF1-4002-8D21-FFCAC15A48B9}"/>
              </a:ext>
            </a:extLst>
          </p:cNvPr>
          <p:cNvSpPr>
            <a:spLocks noGrp="1"/>
          </p:cNvSpPr>
          <p:nvPr>
            <p:ph type="pic" sz="quarter" idx="19"/>
          </p:nvPr>
        </p:nvSpPr>
        <p:spPr/>
      </p:sp>
    </p:spTree>
    <p:extLst>
      <p:ext uri="{BB962C8B-B14F-4D97-AF65-F5344CB8AC3E}">
        <p14:creationId xmlns:p14="http://schemas.microsoft.com/office/powerpoint/2010/main" val="2834185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AE818F-B0FC-4D6B-B562-FBE9FE647DAF}"/>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tx1">
                    <a:lumMod val="50000"/>
                    <a:lumOff val="50000"/>
                  </a:schemeClr>
                </a:solidFill>
                <a:latin typeface="Roboto Slab" pitchFamily="2" charset="0"/>
                <a:ea typeface="Roboto Slab" pitchFamily="2" charset="0"/>
                <a:cs typeface="Montserrat Light" charset="0"/>
              </a:rPr>
              <a:t>The example text goes here with your own detailed summery. Loren opium dolor sit amen example text line.</a:t>
            </a:r>
            <a:endParaRPr lang="en-US" sz="1000" dirty="0">
              <a:solidFill>
                <a:schemeClr val="tx1">
                  <a:lumMod val="50000"/>
                  <a:lumOff val="50000"/>
                </a:schemeClr>
              </a:solidFill>
              <a:latin typeface="Roboto Slab" pitchFamily="2" charset="0"/>
              <a:ea typeface="Roboto Slab" pitchFamily="2" charset="0"/>
            </a:endParaRPr>
          </a:p>
        </p:txBody>
      </p:sp>
      <p:sp>
        <p:nvSpPr>
          <p:cNvPr id="2" name="Title 1">
            <a:extLst>
              <a:ext uri="{FF2B5EF4-FFF2-40B4-BE49-F238E27FC236}">
                <a16:creationId xmlns:a16="http://schemas.microsoft.com/office/drawing/2014/main" id="{1AFA534D-EDE0-4978-BF38-8948E1F231AC}"/>
              </a:ext>
            </a:extLst>
          </p:cNvPr>
          <p:cNvSpPr>
            <a:spLocks noGrp="1"/>
          </p:cNvSpPr>
          <p:nvPr>
            <p:ph type="title" idx="4294967295"/>
          </p:nvPr>
        </p:nvSpPr>
        <p:spPr>
          <a:xfrm>
            <a:off x="838200" y="476250"/>
            <a:ext cx="10515600" cy="611188"/>
          </a:xfrm>
        </p:spPr>
        <p:txBody>
          <a:bodyPr/>
          <a:lstStyle/>
          <a:p>
            <a:r>
              <a:rPr lang="en-US" dirty="0">
                <a:solidFill>
                  <a:schemeClr val="accent4"/>
                </a:solidFill>
                <a:latin typeface="Roboto Slab" pitchFamily="2" charset="0"/>
                <a:ea typeface="Roboto Slab" pitchFamily="2" charset="0"/>
              </a:rPr>
              <a:t>About</a:t>
            </a:r>
            <a:r>
              <a:rPr lang="en-US" dirty="0">
                <a:solidFill>
                  <a:schemeClr val="bg2"/>
                </a:solidFill>
                <a:latin typeface="Roboto Slab" pitchFamily="2" charset="0"/>
                <a:ea typeface="Roboto Slab" pitchFamily="2" charset="0"/>
              </a:rPr>
              <a:t> Us</a:t>
            </a:r>
            <a:endParaRPr lang="en-US" dirty="0">
              <a:solidFill>
                <a:schemeClr val="accent4"/>
              </a:solidFill>
              <a:latin typeface="Roboto Slab" pitchFamily="2" charset="0"/>
              <a:ea typeface="Roboto Slab" pitchFamily="2" charset="0"/>
            </a:endParaRPr>
          </a:p>
        </p:txBody>
      </p:sp>
      <p:grpSp>
        <p:nvGrpSpPr>
          <p:cNvPr id="11" name="Group 10">
            <a:extLst>
              <a:ext uri="{FF2B5EF4-FFF2-40B4-BE49-F238E27FC236}">
                <a16:creationId xmlns:a16="http://schemas.microsoft.com/office/drawing/2014/main" id="{F6535E93-73D3-4828-8D08-34C253E4192F}"/>
              </a:ext>
            </a:extLst>
          </p:cNvPr>
          <p:cNvGrpSpPr/>
          <p:nvPr/>
        </p:nvGrpSpPr>
        <p:grpSpPr>
          <a:xfrm>
            <a:off x="6054325" y="1991118"/>
            <a:ext cx="5183496" cy="2079132"/>
            <a:chOff x="6054325" y="1758890"/>
            <a:chExt cx="5183496" cy="2079132"/>
          </a:xfrm>
        </p:grpSpPr>
        <p:sp>
          <p:nvSpPr>
            <p:cNvPr id="22" name="Rectangle 6">
              <a:extLst>
                <a:ext uri="{FF2B5EF4-FFF2-40B4-BE49-F238E27FC236}">
                  <a16:creationId xmlns:a16="http://schemas.microsoft.com/office/drawing/2014/main" id="{5456BE5D-8071-434E-9A8A-8DEECFD2AA29}"/>
                </a:ext>
              </a:extLst>
            </p:cNvPr>
            <p:cNvSpPr>
              <a:spLocks/>
            </p:cNvSpPr>
            <p:nvPr/>
          </p:nvSpPr>
          <p:spPr bwMode="auto">
            <a:xfrm>
              <a:off x="6134274" y="1762533"/>
              <a:ext cx="1609725" cy="771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500" b="1" spc="200" dirty="0">
                  <a:solidFill>
                    <a:sysClr val="windowText" lastClr="000000"/>
                  </a:solidFill>
                  <a:latin typeface="Roboto Slab" pitchFamily="2" charset="0"/>
                  <a:ea typeface="Roboto Slab" pitchFamily="2" charset="0"/>
                  <a:cs typeface="Lato Black" charset="0"/>
                  <a:sym typeface="Montserrat-Regular" charset="0"/>
                </a:rPr>
                <a:t>Design </a:t>
              </a:r>
              <a:r>
                <a:rPr lang="en-US" sz="1500" b="1" spc="200" dirty="0" err="1">
                  <a:solidFill>
                    <a:sysClr val="windowText" lastClr="000000"/>
                  </a:solidFill>
                  <a:latin typeface="Roboto Slab" pitchFamily="2" charset="0"/>
                  <a:ea typeface="Roboto Slab" pitchFamily="2" charset="0"/>
                  <a:cs typeface="Lato Black" charset="0"/>
                  <a:sym typeface="Montserrat-Regular" charset="0"/>
                </a:rPr>
                <a:t>ismeant</a:t>
              </a:r>
              <a:r>
                <a:rPr lang="en-US" sz="1500" b="1" spc="200" dirty="0">
                  <a:solidFill>
                    <a:sysClr val="windowText" lastClr="000000"/>
                  </a:solidFill>
                  <a:latin typeface="Roboto Slab" pitchFamily="2" charset="0"/>
                  <a:ea typeface="Roboto Slab" pitchFamily="2" charset="0"/>
                  <a:cs typeface="Lato Black" charset="0"/>
                  <a:sym typeface="Montserrat-Regular" charset="0"/>
                </a:rPr>
                <a:t> to project an image</a:t>
              </a:r>
            </a:p>
          </p:txBody>
        </p:sp>
        <p:sp>
          <p:nvSpPr>
            <p:cNvPr id="23" name="Rectangle 7">
              <a:extLst>
                <a:ext uri="{FF2B5EF4-FFF2-40B4-BE49-F238E27FC236}">
                  <a16:creationId xmlns:a16="http://schemas.microsoft.com/office/drawing/2014/main" id="{76A59A01-2F31-4953-B7EC-C6C878EECA9A}"/>
                </a:ext>
              </a:extLst>
            </p:cNvPr>
            <p:cNvSpPr>
              <a:spLocks/>
            </p:cNvSpPr>
            <p:nvPr/>
          </p:nvSpPr>
          <p:spPr bwMode="auto">
            <a:xfrm>
              <a:off x="6054325" y="3435346"/>
              <a:ext cx="1769623" cy="39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800" dirty="0">
                  <a:solidFill>
                    <a:schemeClr val="tx1"/>
                  </a:solidFill>
                  <a:latin typeface="Roboto Slab" pitchFamily="2" charset="0"/>
                  <a:ea typeface="Roboto Slab" pitchFamily="2" charset="0"/>
                  <a:cs typeface="Lato" charset="0"/>
                  <a:sym typeface="Montserrat-Regular" charset="0"/>
                </a:rPr>
                <a:t>This letterhead design is meant to project an image of professionalism.</a:t>
              </a:r>
            </a:p>
          </p:txBody>
        </p:sp>
        <p:grpSp>
          <p:nvGrpSpPr>
            <p:cNvPr id="24" name="Group 23">
              <a:extLst>
                <a:ext uri="{FF2B5EF4-FFF2-40B4-BE49-F238E27FC236}">
                  <a16:creationId xmlns:a16="http://schemas.microsoft.com/office/drawing/2014/main" id="{5B2CC7EB-2DB4-4A15-AD77-6E840D4E46D0}"/>
                </a:ext>
              </a:extLst>
            </p:cNvPr>
            <p:cNvGrpSpPr/>
            <p:nvPr/>
          </p:nvGrpSpPr>
          <p:grpSpPr>
            <a:xfrm>
              <a:off x="6623652" y="2773700"/>
              <a:ext cx="630968" cy="630968"/>
              <a:chOff x="2928883" y="3361171"/>
              <a:chExt cx="630968" cy="630968"/>
            </a:xfrm>
          </p:grpSpPr>
          <p:sp>
            <p:nvSpPr>
              <p:cNvPr id="25" name="Oval 17">
                <a:extLst>
                  <a:ext uri="{FF2B5EF4-FFF2-40B4-BE49-F238E27FC236}">
                    <a16:creationId xmlns:a16="http://schemas.microsoft.com/office/drawing/2014/main" id="{AC49003A-8EBD-4442-B655-5D4A550BC0AE}"/>
                  </a:ext>
                </a:extLst>
              </p:cNvPr>
              <p:cNvSpPr>
                <a:spLocks/>
              </p:cNvSpPr>
              <p:nvPr/>
            </p:nvSpPr>
            <p:spPr bwMode="auto">
              <a:xfrm>
                <a:off x="2928883" y="3361171"/>
                <a:ext cx="630968" cy="630968"/>
              </a:xfrm>
              <a:prstGeom prst="ellipse">
                <a:avLst/>
              </a:prstGeom>
              <a:solidFill>
                <a:schemeClr val="tx1">
                  <a:lumMod val="85000"/>
                  <a:lumOff val="15000"/>
                </a:schemeClr>
              </a:solidFill>
              <a:ln>
                <a:noFill/>
              </a:ln>
              <a:extLst/>
            </p:spPr>
            <p:txBody>
              <a:bodyPr lIns="0" tIns="0" rIns="0" bIns="0"/>
              <a:lstStyle/>
              <a:p>
                <a:endParaRPr lang="en-US"/>
              </a:p>
            </p:txBody>
          </p:sp>
          <p:sp>
            <p:nvSpPr>
              <p:cNvPr id="27" name="AutoShape 49">
                <a:extLst>
                  <a:ext uri="{FF2B5EF4-FFF2-40B4-BE49-F238E27FC236}">
                    <a16:creationId xmlns:a16="http://schemas.microsoft.com/office/drawing/2014/main" id="{54CA8D0D-679C-4F91-83E0-88846EEB8F55}"/>
                  </a:ext>
                </a:extLst>
              </p:cNvPr>
              <p:cNvSpPr>
                <a:spLocks/>
              </p:cNvSpPr>
              <p:nvPr/>
            </p:nvSpPr>
            <p:spPr bwMode="auto">
              <a:xfrm>
                <a:off x="3069828" y="3528019"/>
                <a:ext cx="306473" cy="306199"/>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grpSp>
        <p:sp>
          <p:nvSpPr>
            <p:cNvPr id="34" name="Rectangle 9">
              <a:extLst>
                <a:ext uri="{FF2B5EF4-FFF2-40B4-BE49-F238E27FC236}">
                  <a16:creationId xmlns:a16="http://schemas.microsoft.com/office/drawing/2014/main" id="{E17A73A6-2A94-441C-BC94-FB9CA375C019}"/>
                </a:ext>
              </a:extLst>
            </p:cNvPr>
            <p:cNvSpPr>
              <a:spLocks/>
            </p:cNvSpPr>
            <p:nvPr/>
          </p:nvSpPr>
          <p:spPr bwMode="auto">
            <a:xfrm>
              <a:off x="9554618" y="1758890"/>
              <a:ext cx="1596783" cy="79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500" b="1" spc="200" dirty="0">
                  <a:solidFill>
                    <a:sysClr val="windowText" lastClr="000000"/>
                  </a:solidFill>
                  <a:latin typeface="Roboto Slab" pitchFamily="2" charset="0"/>
                  <a:ea typeface="Roboto Slab" pitchFamily="2" charset="0"/>
                  <a:cs typeface="Lato" charset="0"/>
                  <a:sym typeface="Montserrat-Regular" charset="0"/>
                </a:rPr>
                <a:t>Letterhead design </a:t>
              </a:r>
              <a:r>
                <a:rPr lang="en-US" sz="1500" b="1" spc="200" dirty="0" err="1">
                  <a:solidFill>
                    <a:sysClr val="windowText" lastClr="000000"/>
                  </a:solidFill>
                  <a:latin typeface="Roboto Slab" pitchFamily="2" charset="0"/>
                  <a:ea typeface="Roboto Slab" pitchFamily="2" charset="0"/>
                  <a:cs typeface="Lato" charset="0"/>
                  <a:sym typeface="Montserrat-Regular" charset="0"/>
                </a:rPr>
                <a:t>ismeant</a:t>
              </a:r>
              <a:r>
                <a:rPr lang="en-US" sz="1500" b="1" spc="200" dirty="0">
                  <a:solidFill>
                    <a:sysClr val="windowText" lastClr="000000"/>
                  </a:solidFill>
                  <a:latin typeface="Roboto Slab" pitchFamily="2" charset="0"/>
                  <a:ea typeface="Roboto Slab" pitchFamily="2" charset="0"/>
                  <a:cs typeface="Lato" charset="0"/>
                  <a:sym typeface="Montserrat-Regular" charset="0"/>
                </a:rPr>
                <a:t> to project</a:t>
              </a:r>
            </a:p>
          </p:txBody>
        </p:sp>
        <p:grpSp>
          <p:nvGrpSpPr>
            <p:cNvPr id="35" name="Group 34">
              <a:extLst>
                <a:ext uri="{FF2B5EF4-FFF2-40B4-BE49-F238E27FC236}">
                  <a16:creationId xmlns:a16="http://schemas.microsoft.com/office/drawing/2014/main" id="{AB6D022A-2C4D-43BA-BFB4-29391E9AD567}"/>
                </a:ext>
              </a:extLst>
            </p:cNvPr>
            <p:cNvGrpSpPr/>
            <p:nvPr/>
          </p:nvGrpSpPr>
          <p:grpSpPr>
            <a:xfrm>
              <a:off x="10037525" y="2777343"/>
              <a:ext cx="630968" cy="630968"/>
              <a:chOff x="5724470" y="3361171"/>
              <a:chExt cx="630968" cy="630968"/>
            </a:xfrm>
          </p:grpSpPr>
          <p:sp>
            <p:nvSpPr>
              <p:cNvPr id="36" name="Oval 20">
                <a:extLst>
                  <a:ext uri="{FF2B5EF4-FFF2-40B4-BE49-F238E27FC236}">
                    <a16:creationId xmlns:a16="http://schemas.microsoft.com/office/drawing/2014/main" id="{9EED8B56-F073-42E0-AD68-61C307C30F92}"/>
                  </a:ext>
                </a:extLst>
              </p:cNvPr>
              <p:cNvSpPr>
                <a:spLocks/>
              </p:cNvSpPr>
              <p:nvPr/>
            </p:nvSpPr>
            <p:spPr bwMode="auto">
              <a:xfrm>
                <a:off x="5724470" y="3361171"/>
                <a:ext cx="630968" cy="630968"/>
              </a:xfrm>
              <a:prstGeom prst="ellipse">
                <a:avLst/>
              </a:prstGeom>
              <a:solidFill>
                <a:schemeClr val="tx1">
                  <a:lumMod val="85000"/>
                  <a:lumOff val="15000"/>
                </a:schemeClr>
              </a:solidFill>
              <a:ln>
                <a:noFill/>
              </a:ln>
              <a:extLst/>
            </p:spPr>
            <p:txBody>
              <a:bodyPr lIns="0" tIns="0" rIns="0" bIns="0"/>
              <a:lstStyle/>
              <a:p>
                <a:endParaRPr lang="en-US"/>
              </a:p>
            </p:txBody>
          </p:sp>
          <p:sp>
            <p:nvSpPr>
              <p:cNvPr id="37" name="Freeform 30">
                <a:extLst>
                  <a:ext uri="{FF2B5EF4-FFF2-40B4-BE49-F238E27FC236}">
                    <a16:creationId xmlns:a16="http://schemas.microsoft.com/office/drawing/2014/main" id="{C39CE63C-86BE-4835-8485-F1DED47F612B}"/>
                  </a:ext>
                </a:extLst>
              </p:cNvPr>
              <p:cNvSpPr>
                <a:spLocks/>
              </p:cNvSpPr>
              <p:nvPr/>
            </p:nvSpPr>
            <p:spPr bwMode="auto">
              <a:xfrm>
                <a:off x="5856792" y="3482858"/>
                <a:ext cx="381238" cy="381238"/>
              </a:xfrm>
              <a:custGeom>
                <a:avLst/>
                <a:gdLst>
                  <a:gd name="connsiteX0" fmla="*/ 775450 w 1841500"/>
                  <a:gd name="connsiteY0" fmla="*/ 817751 h 1841500"/>
                  <a:gd name="connsiteX1" fmla="*/ 1019773 w 1841500"/>
                  <a:gd name="connsiteY1" fmla="*/ 817751 h 1841500"/>
                  <a:gd name="connsiteX2" fmla="*/ 1019773 w 1841500"/>
                  <a:gd name="connsiteY2" fmla="*/ 1212768 h 1841500"/>
                  <a:gd name="connsiteX3" fmla="*/ 1074738 w 1841500"/>
                  <a:gd name="connsiteY3" fmla="*/ 1212768 h 1841500"/>
                  <a:gd name="connsiteX4" fmla="*/ 1074738 w 1841500"/>
                  <a:gd name="connsiteY4" fmla="*/ 1358900 h 1841500"/>
                  <a:gd name="connsiteX5" fmla="*/ 774700 w 1841500"/>
                  <a:gd name="connsiteY5" fmla="*/ 1358900 h 1841500"/>
                  <a:gd name="connsiteX6" fmla="*/ 774700 w 1841500"/>
                  <a:gd name="connsiteY6" fmla="*/ 1212768 h 1841500"/>
                  <a:gd name="connsiteX7" fmla="*/ 829707 w 1841500"/>
                  <a:gd name="connsiteY7" fmla="*/ 1212768 h 1841500"/>
                  <a:gd name="connsiteX8" fmla="*/ 829707 w 1841500"/>
                  <a:gd name="connsiteY8" fmla="*/ 963923 h 1841500"/>
                  <a:gd name="connsiteX9" fmla="*/ 775450 w 1841500"/>
                  <a:gd name="connsiteY9" fmla="*/ 963923 h 1841500"/>
                  <a:gd name="connsiteX10" fmla="*/ 910884 w 1841500"/>
                  <a:gd name="connsiteY10" fmla="*/ 495300 h 1841500"/>
                  <a:gd name="connsiteX11" fmla="*/ 1019773 w 1841500"/>
                  <a:gd name="connsiteY11" fmla="*/ 604650 h 1841500"/>
                  <a:gd name="connsiteX12" fmla="*/ 910884 w 1841500"/>
                  <a:gd name="connsiteY12" fmla="*/ 714039 h 1841500"/>
                  <a:gd name="connsiteX13" fmla="*/ 802009 w 1841500"/>
                  <a:gd name="connsiteY13" fmla="*/ 604650 h 1841500"/>
                  <a:gd name="connsiteX14" fmla="*/ 910884 w 1841500"/>
                  <a:gd name="connsiteY14" fmla="*/ 495300 h 1841500"/>
                  <a:gd name="connsiteX15" fmla="*/ 915988 w 1841500"/>
                  <a:gd name="connsiteY15" fmla="*/ 241300 h 1841500"/>
                  <a:gd name="connsiteX16" fmla="*/ 228600 w 1841500"/>
                  <a:gd name="connsiteY16" fmla="*/ 928688 h 1841500"/>
                  <a:gd name="connsiteX17" fmla="*/ 915988 w 1841500"/>
                  <a:gd name="connsiteY17" fmla="*/ 1616075 h 1841500"/>
                  <a:gd name="connsiteX18" fmla="*/ 1603375 w 1841500"/>
                  <a:gd name="connsiteY18" fmla="*/ 928688 h 1841500"/>
                  <a:gd name="connsiteX19" fmla="*/ 915988 w 1841500"/>
                  <a:gd name="connsiteY19" fmla="*/ 241300 h 1841500"/>
                  <a:gd name="connsiteX20" fmla="*/ 920750 w 1841500"/>
                  <a:gd name="connsiteY20" fmla="*/ 0 h 1841500"/>
                  <a:gd name="connsiteX21" fmla="*/ 1841500 w 1841500"/>
                  <a:gd name="connsiteY21" fmla="*/ 920750 h 1841500"/>
                  <a:gd name="connsiteX22" fmla="*/ 920750 w 1841500"/>
                  <a:gd name="connsiteY22" fmla="*/ 1841500 h 1841500"/>
                  <a:gd name="connsiteX23" fmla="*/ 0 w 1841500"/>
                  <a:gd name="connsiteY23" fmla="*/ 920750 h 1841500"/>
                  <a:gd name="connsiteX24" fmla="*/ 920750 w 1841500"/>
                  <a:gd name="connsiteY24"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41500" h="1841500">
                    <a:moveTo>
                      <a:pt x="775450" y="817751"/>
                    </a:moveTo>
                    <a:lnTo>
                      <a:pt x="1019773" y="817751"/>
                    </a:lnTo>
                    <a:cubicBezTo>
                      <a:pt x="1019773" y="817751"/>
                      <a:pt x="1019773" y="1212768"/>
                      <a:pt x="1019773" y="1212768"/>
                    </a:cubicBezTo>
                    <a:lnTo>
                      <a:pt x="1074738" y="1212768"/>
                    </a:lnTo>
                    <a:lnTo>
                      <a:pt x="1074738" y="1358900"/>
                    </a:lnTo>
                    <a:lnTo>
                      <a:pt x="774700" y="1358900"/>
                    </a:lnTo>
                    <a:lnTo>
                      <a:pt x="774700" y="1212768"/>
                    </a:lnTo>
                    <a:lnTo>
                      <a:pt x="829707" y="1212768"/>
                    </a:lnTo>
                    <a:lnTo>
                      <a:pt x="829707" y="963923"/>
                    </a:lnTo>
                    <a:lnTo>
                      <a:pt x="775450" y="963923"/>
                    </a:lnTo>
                    <a:close/>
                    <a:moveTo>
                      <a:pt x="910884" y="495300"/>
                    </a:moveTo>
                    <a:cubicBezTo>
                      <a:pt x="971003" y="495300"/>
                      <a:pt x="1019773" y="544277"/>
                      <a:pt x="1019773" y="604650"/>
                    </a:cubicBezTo>
                    <a:cubicBezTo>
                      <a:pt x="1019773" y="665062"/>
                      <a:pt x="971003" y="714039"/>
                      <a:pt x="910884" y="714039"/>
                    </a:cubicBezTo>
                    <a:cubicBezTo>
                      <a:pt x="850793" y="714039"/>
                      <a:pt x="802009" y="665062"/>
                      <a:pt x="802009" y="604650"/>
                    </a:cubicBezTo>
                    <a:cubicBezTo>
                      <a:pt x="802009" y="544277"/>
                      <a:pt x="850793" y="495300"/>
                      <a:pt x="910884" y="495300"/>
                    </a:cubicBezTo>
                    <a:close/>
                    <a:moveTo>
                      <a:pt x="915988" y="241300"/>
                    </a:moveTo>
                    <a:cubicBezTo>
                      <a:pt x="536970" y="241300"/>
                      <a:pt x="228600" y="549733"/>
                      <a:pt x="228600" y="928688"/>
                    </a:cubicBezTo>
                    <a:cubicBezTo>
                      <a:pt x="228600" y="1307642"/>
                      <a:pt x="536970" y="1616075"/>
                      <a:pt x="915988" y="1616075"/>
                    </a:cubicBezTo>
                    <a:cubicBezTo>
                      <a:pt x="1294942" y="1616075"/>
                      <a:pt x="1603375" y="1307642"/>
                      <a:pt x="1603375" y="928688"/>
                    </a:cubicBezTo>
                    <a:cubicBezTo>
                      <a:pt x="1603375" y="549733"/>
                      <a:pt x="1294942" y="241300"/>
                      <a:pt x="915988" y="241300"/>
                    </a:cubicBezTo>
                    <a:close/>
                    <a:moveTo>
                      <a:pt x="920750" y="0"/>
                    </a:moveTo>
                    <a:cubicBezTo>
                      <a:pt x="1428527" y="0"/>
                      <a:pt x="1841500" y="413059"/>
                      <a:pt x="1841500" y="920750"/>
                    </a:cubicBezTo>
                    <a:cubicBezTo>
                      <a:pt x="1841500" y="1428442"/>
                      <a:pt x="1428527" y="1841500"/>
                      <a:pt x="920750" y="1841500"/>
                    </a:cubicBezTo>
                    <a:cubicBezTo>
                      <a:pt x="413059" y="1841500"/>
                      <a:pt x="0" y="1428442"/>
                      <a:pt x="0" y="920750"/>
                    </a:cubicBezTo>
                    <a:cubicBezTo>
                      <a:pt x="0" y="413059"/>
                      <a:pt x="413059" y="0"/>
                      <a:pt x="920750" y="0"/>
                    </a:cubicBezTo>
                    <a:close/>
                  </a:path>
                </a:pathLst>
              </a:custGeom>
              <a:solidFill>
                <a:srgbClr val="FFFFFF"/>
              </a:solidFill>
              <a:ln>
                <a:noFill/>
              </a:ln>
            </p:spPr>
            <p:txBody>
              <a:bodyPr wrap="square" lIns="0" tIns="0" rIns="0" bIns="0">
                <a:noAutofit/>
              </a:bodyPr>
              <a:lstStyle/>
              <a:p>
                <a:endParaRPr lang="en-US"/>
              </a:p>
            </p:txBody>
          </p:sp>
        </p:grpSp>
        <p:sp>
          <p:nvSpPr>
            <p:cNvPr id="38" name="Rectangle 7">
              <a:extLst>
                <a:ext uri="{FF2B5EF4-FFF2-40B4-BE49-F238E27FC236}">
                  <a16:creationId xmlns:a16="http://schemas.microsoft.com/office/drawing/2014/main" id="{F5B0BF11-C64E-434F-8648-C8F26754C802}"/>
                </a:ext>
              </a:extLst>
            </p:cNvPr>
            <p:cNvSpPr>
              <a:spLocks/>
            </p:cNvSpPr>
            <p:nvPr/>
          </p:nvSpPr>
          <p:spPr bwMode="auto">
            <a:xfrm>
              <a:off x="9468198" y="3438989"/>
              <a:ext cx="1769623" cy="39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800" dirty="0">
                  <a:solidFill>
                    <a:schemeClr val="tx1"/>
                  </a:solidFill>
                  <a:latin typeface="Roboto Slab" pitchFamily="2" charset="0"/>
                  <a:ea typeface="Roboto Slab" pitchFamily="2" charset="0"/>
                  <a:cs typeface="Lato" charset="0"/>
                  <a:sym typeface="Montserrat-Regular" charset="0"/>
                </a:rPr>
                <a:t>This letterhead design is meant to project an image of professionalism.</a:t>
              </a:r>
            </a:p>
          </p:txBody>
        </p:sp>
        <p:cxnSp>
          <p:nvCxnSpPr>
            <p:cNvPr id="39" name="Straight Connector 38">
              <a:extLst>
                <a:ext uri="{FF2B5EF4-FFF2-40B4-BE49-F238E27FC236}">
                  <a16:creationId xmlns:a16="http://schemas.microsoft.com/office/drawing/2014/main" id="{83C0DBD1-F07C-4D17-A04F-B120E095E1F2}"/>
                </a:ext>
              </a:extLst>
            </p:cNvPr>
            <p:cNvCxnSpPr/>
            <p:nvPr/>
          </p:nvCxnSpPr>
          <p:spPr>
            <a:xfrm>
              <a:off x="8646073" y="1814206"/>
              <a:ext cx="0" cy="1968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B2F7AFB6-CED8-4BAC-A6CA-8211C178B9E5}"/>
              </a:ext>
            </a:extLst>
          </p:cNvPr>
          <p:cNvSpPr txBox="1"/>
          <p:nvPr/>
        </p:nvSpPr>
        <p:spPr>
          <a:xfrm>
            <a:off x="834571" y="4830284"/>
            <a:ext cx="4610261" cy="913070"/>
          </a:xfrm>
          <a:prstGeom prst="rect">
            <a:avLst/>
          </a:prstGeom>
          <a:noFill/>
        </p:spPr>
        <p:txBody>
          <a:bodyPr wrap="square" rtlCol="0">
            <a:spAutoFit/>
          </a:bodyPr>
          <a:lstStyle/>
          <a:p>
            <a:pPr>
              <a:lnSpc>
                <a:spcPts val="1600"/>
              </a:lnSpc>
            </a:pPr>
            <a:r>
              <a:rPr lang="en-US" sz="1000" dirty="0">
                <a:solidFill>
                  <a:schemeClr val="bg2"/>
                </a:solidFill>
                <a:latin typeface="Roboto Slab" pitchFamily="2" charset="0"/>
                <a:ea typeface="Roboto Slab" pitchFamily="2" charset="0"/>
              </a:rPr>
              <a:t>Contrary to popular belief, Lorem Ipsum is not simply random text. It has roots in a piece of classical Latin literature from 45 BC, making it over -Sydney College in Virginia, looked up one of the more obscure Latin </a:t>
            </a:r>
            <a:r>
              <a:rPr lang="en-US" sz="1000" dirty="0" err="1">
                <a:solidFill>
                  <a:schemeClr val="bg2"/>
                </a:solidFill>
                <a:latin typeface="Roboto Slab" pitchFamily="2" charset="0"/>
                <a:ea typeface="Roboto Slab" pitchFamily="2" charset="0"/>
              </a:rPr>
              <a:t>Finibus</a:t>
            </a:r>
            <a:r>
              <a:rPr lang="en-US" sz="1000" dirty="0">
                <a:solidFill>
                  <a:schemeClr val="bg2"/>
                </a:solidFill>
                <a:latin typeface="Roboto Slab" pitchFamily="2" charset="0"/>
                <a:ea typeface="Roboto Slab" pitchFamily="2" charset="0"/>
              </a:rPr>
              <a:t> </a:t>
            </a:r>
            <a:r>
              <a:rPr lang="en-US" sz="1000" dirty="0" err="1">
                <a:solidFill>
                  <a:schemeClr val="bg2"/>
                </a:solidFill>
                <a:latin typeface="Roboto Slab" pitchFamily="2" charset="0"/>
                <a:ea typeface="Roboto Slab" pitchFamily="2" charset="0"/>
              </a:rPr>
              <a:t>Bonorum</a:t>
            </a:r>
            <a:r>
              <a:rPr lang="en-US" sz="1000" dirty="0">
                <a:solidFill>
                  <a:schemeClr val="bg2"/>
                </a:solidFill>
                <a:latin typeface="Roboto Slab" pitchFamily="2" charset="0"/>
                <a:ea typeface="Roboto Slab" pitchFamily="2" charset="0"/>
              </a:rPr>
              <a:t> et </a:t>
            </a:r>
            <a:r>
              <a:rPr lang="en-US" sz="1000" dirty="0" err="1">
                <a:solidFill>
                  <a:schemeClr val="bg2"/>
                </a:solidFill>
                <a:latin typeface="Roboto Slab" pitchFamily="2" charset="0"/>
                <a:ea typeface="Roboto Slab" pitchFamily="2" charset="0"/>
              </a:rPr>
              <a:t>Malorum</a:t>
            </a:r>
            <a:r>
              <a:rPr lang="en-US" sz="1000" dirty="0">
                <a:solidFill>
                  <a:schemeClr val="bg2"/>
                </a:solidFill>
                <a:latin typeface="Roboto Slab" pitchFamily="2" charset="0"/>
                <a:ea typeface="Roboto Slab" pitchFamily="2" charset="0"/>
              </a:rPr>
              <a:t>"  Rackham.</a:t>
            </a:r>
          </a:p>
        </p:txBody>
      </p:sp>
      <p:sp>
        <p:nvSpPr>
          <p:cNvPr id="47" name="Picture Placeholder 46">
            <a:extLst>
              <a:ext uri="{FF2B5EF4-FFF2-40B4-BE49-F238E27FC236}">
                <a16:creationId xmlns:a16="http://schemas.microsoft.com/office/drawing/2014/main" id="{E17E44E1-1867-4EE5-A0F6-8D6D162C4976}"/>
              </a:ext>
            </a:extLst>
          </p:cNvPr>
          <p:cNvSpPr>
            <a:spLocks noGrp="1"/>
          </p:cNvSpPr>
          <p:nvPr>
            <p:ph type="pic" sz="quarter" idx="16"/>
          </p:nvPr>
        </p:nvSpPr>
        <p:spPr/>
      </p:sp>
      <p:sp>
        <p:nvSpPr>
          <p:cNvPr id="49" name="Picture Placeholder 48">
            <a:extLst>
              <a:ext uri="{FF2B5EF4-FFF2-40B4-BE49-F238E27FC236}">
                <a16:creationId xmlns:a16="http://schemas.microsoft.com/office/drawing/2014/main" id="{9F30C630-69E4-4147-803B-B0CC55C2059A}"/>
              </a:ext>
            </a:extLst>
          </p:cNvPr>
          <p:cNvSpPr>
            <a:spLocks noGrp="1"/>
          </p:cNvSpPr>
          <p:nvPr>
            <p:ph type="pic" sz="quarter" idx="19"/>
          </p:nvPr>
        </p:nvSpPr>
        <p:spPr/>
      </p:sp>
      <p:sp>
        <p:nvSpPr>
          <p:cNvPr id="51" name="Picture Placeholder 50">
            <a:extLst>
              <a:ext uri="{FF2B5EF4-FFF2-40B4-BE49-F238E27FC236}">
                <a16:creationId xmlns:a16="http://schemas.microsoft.com/office/drawing/2014/main" id="{60F4EDFD-2B79-4690-BA7B-4C94C3EF684E}"/>
              </a:ext>
            </a:extLst>
          </p:cNvPr>
          <p:cNvSpPr>
            <a:spLocks noGrp="1"/>
          </p:cNvSpPr>
          <p:nvPr>
            <p:ph type="pic" sz="quarter" idx="20"/>
          </p:nvPr>
        </p:nvSpPr>
        <p:spPr/>
      </p:sp>
    </p:spTree>
    <p:extLst>
      <p:ext uri="{BB962C8B-B14F-4D97-AF65-F5344CB8AC3E}">
        <p14:creationId xmlns:p14="http://schemas.microsoft.com/office/powerpoint/2010/main" val="2937765206"/>
      </p:ext>
    </p:extLst>
  </p:cSld>
  <p:clrMapOvr>
    <a:masterClrMapping/>
  </p:clrMapOvr>
</p:sld>
</file>

<file path=ppt/theme/theme1.xml><?xml version="1.0" encoding="utf-8"?>
<a:theme xmlns:a="http://schemas.openxmlformats.org/drawingml/2006/main" name="Office Theme">
  <a:themeElements>
    <a:clrScheme name="Custom 6">
      <a:dk1>
        <a:sysClr val="windowText" lastClr="000000"/>
      </a:dk1>
      <a:lt1>
        <a:sysClr val="window" lastClr="FFFFFF"/>
      </a:lt1>
      <a:dk2>
        <a:srgbClr val="6491C8"/>
      </a:dk2>
      <a:lt2>
        <a:srgbClr val="7D8287"/>
      </a:lt2>
      <a:accent1>
        <a:srgbClr val="14B4EB"/>
      </a:accent1>
      <a:accent2>
        <a:srgbClr val="3CBEB4"/>
      </a:accent2>
      <a:accent3>
        <a:srgbClr val="96C83C"/>
      </a:accent3>
      <a:accent4>
        <a:srgbClr val="FFB900"/>
      </a:accent4>
      <a:accent5>
        <a:srgbClr val="FA4655"/>
      </a:accent5>
      <a:accent6>
        <a:srgbClr val="A596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17068</TotalTime>
  <Words>1529</Words>
  <Application>Microsoft Office PowerPoint</Application>
  <PresentationFormat>Widescreen</PresentationFormat>
  <Paragraphs>183</Paragraphs>
  <Slides>21</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Arial</vt:lpstr>
      <vt:lpstr>Bebas</vt:lpstr>
      <vt:lpstr>Calibri</vt:lpstr>
      <vt:lpstr>FontAwesome</vt:lpstr>
      <vt:lpstr>Lato</vt:lpstr>
      <vt:lpstr>Lato Black</vt:lpstr>
      <vt:lpstr>Montserrat</vt:lpstr>
      <vt:lpstr>Montserrat Light</vt:lpstr>
      <vt:lpstr>Montserrat-Regular</vt:lpstr>
      <vt:lpstr>Open Sans</vt:lpstr>
      <vt:lpstr>Open Sans Extrabold</vt:lpstr>
      <vt:lpstr>Open Sans Light</vt:lpstr>
      <vt:lpstr>Raleway</vt:lpstr>
      <vt:lpstr>Roboto Slab</vt:lpstr>
      <vt:lpstr>Office Theme</vt:lpstr>
      <vt:lpstr>PowerPoint Presentation</vt:lpstr>
      <vt:lpstr>PowerPoint Presentation</vt:lpstr>
      <vt:lpstr>PowerPoint Presentation</vt:lpstr>
      <vt:lpstr>Presentation : Agenda</vt:lpstr>
      <vt:lpstr>Presentation : Agenda</vt:lpstr>
      <vt:lpstr>PowerPoint Presentation</vt:lpstr>
      <vt:lpstr>Company Profiling</vt:lpstr>
      <vt:lpstr>PowerPoint Presentation</vt:lpstr>
      <vt:lpstr>About Us</vt:lpstr>
      <vt:lpstr>About Us</vt:lpstr>
      <vt:lpstr>PowerPoint Presentation</vt:lpstr>
      <vt:lpstr>About Us</vt:lpstr>
      <vt:lpstr>Company Timeline</vt:lpstr>
      <vt:lpstr>PowerPoint Presentation</vt:lpstr>
      <vt:lpstr>Company Service</vt:lpstr>
      <vt:lpstr>Company Service</vt:lpstr>
      <vt:lpstr>PowerPoint Presentation</vt:lpstr>
      <vt:lpstr>Our Team</vt:lpstr>
      <vt:lpstr>Business Plan : Objectives</vt:lpstr>
      <vt:lpstr>Swot : Analysis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Shopon Ahmed</dc:creator>
  <cp:lastModifiedBy>Suman Sunar</cp:lastModifiedBy>
  <cp:revision>2518</cp:revision>
  <dcterms:created xsi:type="dcterms:W3CDTF">2017-09-28T05:04:55Z</dcterms:created>
  <dcterms:modified xsi:type="dcterms:W3CDTF">2018-11-24T07:22:16Z</dcterms:modified>
</cp:coreProperties>
</file>