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8" r:id="rId3"/>
    <p:sldId id="277" r:id="rId4"/>
    <p:sldId id="257"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18F"/>
    <a:srgbClr val="FFFFFF"/>
    <a:srgbClr val="FF5050"/>
    <a:srgbClr val="F05223"/>
    <a:srgbClr val="F47920"/>
    <a:srgbClr val="F47A20"/>
    <a:srgbClr val="97B941"/>
    <a:srgbClr val="00A0A6"/>
    <a:srgbClr val="644099"/>
    <a:srgbClr val="F37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50" d="100"/>
          <a:sy n="50" d="100"/>
        </p:scale>
        <p:origin x="1260"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2/13/2019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2/13/2019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69437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A76ABB6C-21A3-48BC-9C7A-B1F3B37734B7}"/>
              </a:ext>
            </a:extLst>
          </p:cNvPr>
          <p:cNvSpPr>
            <a:spLocks noGrp="1"/>
          </p:cNvSpPr>
          <p:nvPr>
            <p:ph type="pic" sz="quarter" idx="21" hasCustomPrompt="1"/>
          </p:nvPr>
        </p:nvSpPr>
        <p:spPr>
          <a:xfrm>
            <a:off x="5864542" y="0"/>
            <a:ext cx="6327458" cy="3187616"/>
          </a:xfrm>
          <a:custGeom>
            <a:avLst/>
            <a:gdLst>
              <a:gd name="connsiteX0" fmla="*/ 0 w 6327458"/>
              <a:gd name="connsiteY0" fmla="*/ 0 h 3187616"/>
              <a:gd name="connsiteX1" fmla="*/ 6327458 w 6327458"/>
              <a:gd name="connsiteY1" fmla="*/ 0 h 3187616"/>
              <a:gd name="connsiteX2" fmla="*/ 6327458 w 6327458"/>
              <a:gd name="connsiteY2" fmla="*/ 3187616 h 3187616"/>
              <a:gd name="connsiteX3" fmla="*/ 0 w 6327458"/>
              <a:gd name="connsiteY3" fmla="*/ 3187616 h 3187616"/>
            </a:gdLst>
            <a:ahLst/>
            <a:cxnLst>
              <a:cxn ang="0">
                <a:pos x="connsiteX0" y="connsiteY0"/>
              </a:cxn>
              <a:cxn ang="0">
                <a:pos x="connsiteX1" y="connsiteY1"/>
              </a:cxn>
              <a:cxn ang="0">
                <a:pos x="connsiteX2" y="connsiteY2"/>
              </a:cxn>
              <a:cxn ang="0">
                <a:pos x="connsiteX3" y="connsiteY3"/>
              </a:cxn>
            </a:cxnLst>
            <a:rect l="l" t="t" r="r" b="b"/>
            <a:pathLst>
              <a:path w="6327458" h="3187616">
                <a:moveTo>
                  <a:pt x="0" y="0"/>
                </a:moveTo>
                <a:lnTo>
                  <a:pt x="6327458" y="0"/>
                </a:lnTo>
                <a:lnTo>
                  <a:pt x="6327458" y="3187616"/>
                </a:lnTo>
                <a:lnTo>
                  <a:pt x="0" y="31876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2" name="Picture Placeholder 21">
            <a:extLst>
              <a:ext uri="{FF2B5EF4-FFF2-40B4-BE49-F238E27FC236}">
                <a16:creationId xmlns:a16="http://schemas.microsoft.com/office/drawing/2014/main" id="{8A17CBB7-79AE-4AF7-83CA-C346B650D4FA}"/>
              </a:ext>
            </a:extLst>
          </p:cNvPr>
          <p:cNvSpPr>
            <a:spLocks noGrp="1"/>
          </p:cNvSpPr>
          <p:nvPr>
            <p:ph type="pic" sz="quarter" idx="24" hasCustomPrompt="1"/>
          </p:nvPr>
        </p:nvSpPr>
        <p:spPr>
          <a:xfrm>
            <a:off x="9059638" y="1827175"/>
            <a:ext cx="2618015" cy="4528460"/>
          </a:xfrm>
          <a:custGeom>
            <a:avLst/>
            <a:gdLst>
              <a:gd name="connsiteX0" fmla="*/ 0 w 2618015"/>
              <a:gd name="connsiteY0" fmla="*/ 0 h 4528460"/>
              <a:gd name="connsiteX1" fmla="*/ 2618015 w 2618015"/>
              <a:gd name="connsiteY1" fmla="*/ 0 h 4528460"/>
              <a:gd name="connsiteX2" fmla="*/ 2618015 w 2618015"/>
              <a:gd name="connsiteY2" fmla="*/ 4528460 h 4528460"/>
              <a:gd name="connsiteX3" fmla="*/ 0 w 2618015"/>
              <a:gd name="connsiteY3" fmla="*/ 4528460 h 4528460"/>
            </a:gdLst>
            <a:ahLst/>
            <a:cxnLst>
              <a:cxn ang="0">
                <a:pos x="connsiteX0" y="connsiteY0"/>
              </a:cxn>
              <a:cxn ang="0">
                <a:pos x="connsiteX1" y="connsiteY1"/>
              </a:cxn>
              <a:cxn ang="0">
                <a:pos x="connsiteX2" y="connsiteY2"/>
              </a:cxn>
              <a:cxn ang="0">
                <a:pos x="connsiteX3" y="connsiteY3"/>
              </a:cxn>
            </a:cxnLst>
            <a:rect l="l" t="t" r="r" b="b"/>
            <a:pathLst>
              <a:path w="2618015" h="4528460">
                <a:moveTo>
                  <a:pt x="0" y="0"/>
                </a:moveTo>
                <a:lnTo>
                  <a:pt x="2618015" y="0"/>
                </a:lnTo>
                <a:lnTo>
                  <a:pt x="2618015" y="4528460"/>
                </a:lnTo>
                <a:lnTo>
                  <a:pt x="0" y="45284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BD3287FF-E4FF-4AE0-BD29-73946D281A0A}"/>
              </a:ext>
            </a:extLst>
          </p:cNvPr>
          <p:cNvSpPr>
            <a:spLocks noGrp="1"/>
          </p:cNvSpPr>
          <p:nvPr>
            <p:ph type="pic" sz="quarter" idx="26" hasCustomPrompt="1"/>
          </p:nvPr>
        </p:nvSpPr>
        <p:spPr>
          <a:xfrm>
            <a:off x="566057" y="4198485"/>
            <a:ext cx="5491844" cy="2157151"/>
          </a:xfrm>
          <a:custGeom>
            <a:avLst/>
            <a:gdLst>
              <a:gd name="connsiteX0" fmla="*/ 0 w 5491844"/>
              <a:gd name="connsiteY0" fmla="*/ 0 h 2157151"/>
              <a:gd name="connsiteX1" fmla="*/ 5491844 w 5491844"/>
              <a:gd name="connsiteY1" fmla="*/ 0 h 2157151"/>
              <a:gd name="connsiteX2" fmla="*/ 5491844 w 5491844"/>
              <a:gd name="connsiteY2" fmla="*/ 2157151 h 2157151"/>
              <a:gd name="connsiteX3" fmla="*/ 0 w 5491844"/>
              <a:gd name="connsiteY3" fmla="*/ 2157151 h 2157151"/>
            </a:gdLst>
            <a:ahLst/>
            <a:cxnLst>
              <a:cxn ang="0">
                <a:pos x="connsiteX0" y="connsiteY0"/>
              </a:cxn>
              <a:cxn ang="0">
                <a:pos x="connsiteX1" y="connsiteY1"/>
              </a:cxn>
              <a:cxn ang="0">
                <a:pos x="connsiteX2" y="connsiteY2"/>
              </a:cxn>
              <a:cxn ang="0">
                <a:pos x="connsiteX3" y="connsiteY3"/>
              </a:cxn>
            </a:cxnLst>
            <a:rect l="l" t="t" r="r" b="b"/>
            <a:pathLst>
              <a:path w="5491844" h="2157151">
                <a:moveTo>
                  <a:pt x="0" y="0"/>
                </a:moveTo>
                <a:lnTo>
                  <a:pt x="5491844" y="0"/>
                </a:lnTo>
                <a:lnTo>
                  <a:pt x="5491844" y="2157151"/>
                </a:lnTo>
                <a:lnTo>
                  <a:pt x="0" y="215715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971AEB2A-DE50-4437-931A-022E001F5B13}"/>
              </a:ext>
            </a:extLst>
          </p:cNvPr>
          <p:cNvSpPr>
            <a:spLocks noGrp="1"/>
          </p:cNvSpPr>
          <p:nvPr>
            <p:ph type="pic" sz="quarter" idx="25" hasCustomPrompt="1"/>
          </p:nvPr>
        </p:nvSpPr>
        <p:spPr>
          <a:xfrm>
            <a:off x="6185808" y="4091405"/>
            <a:ext cx="2745922" cy="2264230"/>
          </a:xfrm>
          <a:custGeom>
            <a:avLst/>
            <a:gdLst>
              <a:gd name="connsiteX0" fmla="*/ 0 w 2745922"/>
              <a:gd name="connsiteY0" fmla="*/ 0 h 2264230"/>
              <a:gd name="connsiteX1" fmla="*/ 2745922 w 2745922"/>
              <a:gd name="connsiteY1" fmla="*/ 0 h 2264230"/>
              <a:gd name="connsiteX2" fmla="*/ 2745922 w 2745922"/>
              <a:gd name="connsiteY2" fmla="*/ 2264230 h 2264230"/>
              <a:gd name="connsiteX3" fmla="*/ 0 w 2745922"/>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2745922" h="2264230">
                <a:moveTo>
                  <a:pt x="0" y="0"/>
                </a:moveTo>
                <a:lnTo>
                  <a:pt x="2745922" y="0"/>
                </a:lnTo>
                <a:lnTo>
                  <a:pt x="2745922" y="2264230"/>
                </a:lnTo>
                <a:lnTo>
                  <a:pt x="0" y="2264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8" name="Picture Placeholder 27">
            <a:extLst>
              <a:ext uri="{FF2B5EF4-FFF2-40B4-BE49-F238E27FC236}">
                <a16:creationId xmlns:a16="http://schemas.microsoft.com/office/drawing/2014/main" id="{B493F42F-5A65-48C8-A90B-CCC8D8741966}"/>
              </a:ext>
            </a:extLst>
          </p:cNvPr>
          <p:cNvSpPr>
            <a:spLocks noGrp="1"/>
          </p:cNvSpPr>
          <p:nvPr>
            <p:ph type="pic" sz="quarter" idx="29" hasCustomPrompt="1"/>
          </p:nvPr>
        </p:nvSpPr>
        <p:spPr>
          <a:xfrm>
            <a:off x="3439886" y="1827175"/>
            <a:ext cx="2745922" cy="2264230"/>
          </a:xfrm>
          <a:custGeom>
            <a:avLst/>
            <a:gdLst>
              <a:gd name="connsiteX0" fmla="*/ 0 w 2745922"/>
              <a:gd name="connsiteY0" fmla="*/ 0 h 2264230"/>
              <a:gd name="connsiteX1" fmla="*/ 2745922 w 2745922"/>
              <a:gd name="connsiteY1" fmla="*/ 0 h 2264230"/>
              <a:gd name="connsiteX2" fmla="*/ 2745922 w 2745922"/>
              <a:gd name="connsiteY2" fmla="*/ 2264230 h 2264230"/>
              <a:gd name="connsiteX3" fmla="*/ 0 w 2745922"/>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2745922" h="2264230">
                <a:moveTo>
                  <a:pt x="0" y="0"/>
                </a:moveTo>
                <a:lnTo>
                  <a:pt x="2745922" y="0"/>
                </a:lnTo>
                <a:lnTo>
                  <a:pt x="2745922" y="2264230"/>
                </a:lnTo>
                <a:lnTo>
                  <a:pt x="0" y="2264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09EA3CC1-F999-4FAD-AD31-EE223B627659}"/>
              </a:ext>
            </a:extLst>
          </p:cNvPr>
          <p:cNvSpPr>
            <a:spLocks noGrp="1"/>
          </p:cNvSpPr>
          <p:nvPr>
            <p:ph type="pic" sz="quarter" idx="28" hasCustomPrompt="1"/>
          </p:nvPr>
        </p:nvSpPr>
        <p:spPr>
          <a:xfrm>
            <a:off x="566057" y="1827175"/>
            <a:ext cx="2745922" cy="2264230"/>
          </a:xfrm>
          <a:custGeom>
            <a:avLst/>
            <a:gdLst>
              <a:gd name="connsiteX0" fmla="*/ 0 w 2745922"/>
              <a:gd name="connsiteY0" fmla="*/ 0 h 2264230"/>
              <a:gd name="connsiteX1" fmla="*/ 2745922 w 2745922"/>
              <a:gd name="connsiteY1" fmla="*/ 0 h 2264230"/>
              <a:gd name="connsiteX2" fmla="*/ 2745922 w 2745922"/>
              <a:gd name="connsiteY2" fmla="*/ 2264230 h 2264230"/>
              <a:gd name="connsiteX3" fmla="*/ 0 w 2745922"/>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2745922" h="2264230">
                <a:moveTo>
                  <a:pt x="0" y="0"/>
                </a:moveTo>
                <a:lnTo>
                  <a:pt x="2745922" y="0"/>
                </a:lnTo>
                <a:lnTo>
                  <a:pt x="2745922" y="2264230"/>
                </a:lnTo>
                <a:lnTo>
                  <a:pt x="0" y="2264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A3400A4B-5372-4EBD-9132-865684FE34B6}"/>
              </a:ext>
            </a:extLst>
          </p:cNvPr>
          <p:cNvSpPr>
            <a:spLocks noGrp="1"/>
          </p:cNvSpPr>
          <p:nvPr>
            <p:ph type="pic" sz="quarter" idx="27" hasCustomPrompt="1"/>
          </p:nvPr>
        </p:nvSpPr>
        <p:spPr>
          <a:xfrm>
            <a:off x="6313715" y="1827175"/>
            <a:ext cx="2618015" cy="2128204"/>
          </a:xfrm>
          <a:custGeom>
            <a:avLst/>
            <a:gdLst>
              <a:gd name="connsiteX0" fmla="*/ 0 w 2618015"/>
              <a:gd name="connsiteY0" fmla="*/ 0 h 2128204"/>
              <a:gd name="connsiteX1" fmla="*/ 2618015 w 2618015"/>
              <a:gd name="connsiteY1" fmla="*/ 0 h 2128204"/>
              <a:gd name="connsiteX2" fmla="*/ 2618015 w 2618015"/>
              <a:gd name="connsiteY2" fmla="*/ 2128204 h 2128204"/>
              <a:gd name="connsiteX3" fmla="*/ 0 w 2618015"/>
              <a:gd name="connsiteY3" fmla="*/ 2128204 h 2128204"/>
            </a:gdLst>
            <a:ahLst/>
            <a:cxnLst>
              <a:cxn ang="0">
                <a:pos x="connsiteX0" y="connsiteY0"/>
              </a:cxn>
              <a:cxn ang="0">
                <a:pos x="connsiteX1" y="connsiteY1"/>
              </a:cxn>
              <a:cxn ang="0">
                <a:pos x="connsiteX2" y="connsiteY2"/>
              </a:cxn>
              <a:cxn ang="0">
                <a:pos x="connsiteX3" y="connsiteY3"/>
              </a:cxn>
            </a:cxnLst>
            <a:rect l="l" t="t" r="r" b="b"/>
            <a:pathLst>
              <a:path w="2618015" h="2128204">
                <a:moveTo>
                  <a:pt x="0" y="0"/>
                </a:moveTo>
                <a:lnTo>
                  <a:pt x="2618015" y="0"/>
                </a:lnTo>
                <a:lnTo>
                  <a:pt x="2618015" y="2128204"/>
                </a:lnTo>
                <a:lnTo>
                  <a:pt x="0" y="2128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8" name="Picture Placeholder 7">
            <a:extLst>
              <a:ext uri="{FF2B5EF4-FFF2-40B4-BE49-F238E27FC236}">
                <a16:creationId xmlns:a16="http://schemas.microsoft.com/office/drawing/2014/main" id="{DE2341D7-A00B-4193-AD72-309F87AD44DF}"/>
              </a:ext>
            </a:extLst>
          </p:cNvPr>
          <p:cNvSpPr>
            <a:spLocks noGrp="1"/>
          </p:cNvSpPr>
          <p:nvPr>
            <p:ph type="pic" sz="quarter" idx="20" hasCustomPrompt="1"/>
          </p:nvPr>
        </p:nvSpPr>
        <p:spPr>
          <a:xfrm>
            <a:off x="2032000" y="3328057"/>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71EF1CC5-2767-440E-BDC2-039D747EA87B}"/>
              </a:ext>
            </a:extLst>
          </p:cNvPr>
          <p:cNvSpPr>
            <a:spLocks noGrp="1"/>
          </p:cNvSpPr>
          <p:nvPr>
            <p:ph type="pic" sz="quarter" idx="22" hasCustomPrompt="1"/>
          </p:nvPr>
        </p:nvSpPr>
        <p:spPr>
          <a:xfrm>
            <a:off x="8360224" y="3328056"/>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F67F6A3D-9A92-43A6-8E2B-7834FB30F95A}"/>
              </a:ext>
            </a:extLst>
          </p:cNvPr>
          <p:cNvSpPr>
            <a:spLocks noGrp="1"/>
          </p:cNvSpPr>
          <p:nvPr>
            <p:ph type="pic" sz="quarter" idx="21" hasCustomPrompt="1"/>
          </p:nvPr>
        </p:nvSpPr>
        <p:spPr>
          <a:xfrm>
            <a:off x="5196112" y="3328057"/>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9" name="Freeform: Shape 8">
            <a:extLst>
              <a:ext uri="{FF2B5EF4-FFF2-40B4-BE49-F238E27FC236}">
                <a16:creationId xmlns:a16="http://schemas.microsoft.com/office/drawing/2014/main" id="{FDD1C2E8-8070-40BB-AB61-094283DA7388}"/>
              </a:ext>
            </a:extLst>
          </p:cNvPr>
          <p:cNvSpPr>
            <a:spLocks noGrp="1"/>
          </p:cNvSpPr>
          <p:nvPr>
            <p:ph type="pic" sz="quarter" idx="20" hasCustomPrompt="1"/>
          </p:nvPr>
        </p:nvSpPr>
        <p:spPr>
          <a:xfrm>
            <a:off x="4477658" y="1377448"/>
            <a:ext cx="5937250" cy="4293335"/>
          </a:xfrm>
          <a:custGeom>
            <a:avLst/>
            <a:gdLst>
              <a:gd name="connsiteX0" fmla="*/ 2947180 w 5937250"/>
              <a:gd name="connsiteY0" fmla="*/ 0 h 4293335"/>
              <a:gd name="connsiteX1" fmla="*/ 5937250 w 5937250"/>
              <a:gd name="connsiteY1" fmla="*/ 4293335 h 4293335"/>
              <a:gd name="connsiteX2" fmla="*/ 0 w 5937250"/>
              <a:gd name="connsiteY2" fmla="*/ 4293335 h 4293335"/>
            </a:gdLst>
            <a:ahLst/>
            <a:cxnLst>
              <a:cxn ang="0">
                <a:pos x="connsiteX0" y="connsiteY0"/>
              </a:cxn>
              <a:cxn ang="0">
                <a:pos x="connsiteX1" y="connsiteY1"/>
              </a:cxn>
              <a:cxn ang="0">
                <a:pos x="connsiteX2" y="connsiteY2"/>
              </a:cxn>
            </a:cxnLst>
            <a:rect l="l" t="t" r="r" b="b"/>
            <a:pathLst>
              <a:path w="5937250" h="4293335">
                <a:moveTo>
                  <a:pt x="2947180" y="0"/>
                </a:moveTo>
                <a:lnTo>
                  <a:pt x="5937250" y="4293335"/>
                </a:lnTo>
                <a:lnTo>
                  <a:pt x="0" y="42933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Picture Placeholder 18">
            <a:extLst>
              <a:ext uri="{FF2B5EF4-FFF2-40B4-BE49-F238E27FC236}">
                <a16:creationId xmlns:a16="http://schemas.microsoft.com/office/drawing/2014/main" id="{0FB51114-D290-4F4A-ABEA-2835AB2FB560}"/>
              </a:ext>
            </a:extLst>
          </p:cNvPr>
          <p:cNvSpPr>
            <a:spLocks noGrp="1"/>
          </p:cNvSpPr>
          <p:nvPr>
            <p:ph type="pic" sz="quarter" idx="29" hasCustomPrompt="1"/>
          </p:nvPr>
        </p:nvSpPr>
        <p:spPr>
          <a:xfrm>
            <a:off x="3340492" y="4070803"/>
            <a:ext cx="2714172" cy="2286506"/>
          </a:xfrm>
          <a:custGeom>
            <a:avLst/>
            <a:gdLst>
              <a:gd name="connsiteX0" fmla="*/ 0 w 2714172"/>
              <a:gd name="connsiteY0" fmla="*/ 0 h 2286506"/>
              <a:gd name="connsiteX1" fmla="*/ 2714172 w 2714172"/>
              <a:gd name="connsiteY1" fmla="*/ 0 h 2286506"/>
              <a:gd name="connsiteX2" fmla="*/ 2714172 w 2714172"/>
              <a:gd name="connsiteY2" fmla="*/ 2286506 h 2286506"/>
              <a:gd name="connsiteX3" fmla="*/ 0 w 2714172"/>
              <a:gd name="connsiteY3" fmla="*/ 2286506 h 2286506"/>
            </a:gdLst>
            <a:ahLst/>
            <a:cxnLst>
              <a:cxn ang="0">
                <a:pos x="connsiteX0" y="connsiteY0"/>
              </a:cxn>
              <a:cxn ang="0">
                <a:pos x="connsiteX1" y="connsiteY1"/>
              </a:cxn>
              <a:cxn ang="0">
                <a:pos x="connsiteX2" y="connsiteY2"/>
              </a:cxn>
              <a:cxn ang="0">
                <a:pos x="connsiteX3" y="connsiteY3"/>
              </a:cxn>
            </a:cxnLst>
            <a:rect l="l" t="t" r="r" b="b"/>
            <a:pathLst>
              <a:path w="2714172" h="2286506">
                <a:moveTo>
                  <a:pt x="0" y="0"/>
                </a:moveTo>
                <a:lnTo>
                  <a:pt x="2714172" y="0"/>
                </a:lnTo>
                <a:lnTo>
                  <a:pt x="2714172" y="2286506"/>
                </a:lnTo>
                <a:lnTo>
                  <a:pt x="0" y="22865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ADB08138-3127-4E24-992C-2E237A748FA6}"/>
              </a:ext>
            </a:extLst>
          </p:cNvPr>
          <p:cNvSpPr>
            <a:spLocks noGrp="1"/>
          </p:cNvSpPr>
          <p:nvPr>
            <p:ph type="pic" sz="quarter" idx="33" hasCustomPrompt="1"/>
          </p:nvPr>
        </p:nvSpPr>
        <p:spPr>
          <a:xfrm>
            <a:off x="3340492" y="1988457"/>
            <a:ext cx="2714172" cy="1959430"/>
          </a:xfrm>
          <a:custGeom>
            <a:avLst/>
            <a:gdLst>
              <a:gd name="connsiteX0" fmla="*/ 0 w 2714172"/>
              <a:gd name="connsiteY0" fmla="*/ 0 h 1959430"/>
              <a:gd name="connsiteX1" fmla="*/ 2714172 w 2714172"/>
              <a:gd name="connsiteY1" fmla="*/ 0 h 1959430"/>
              <a:gd name="connsiteX2" fmla="*/ 2714172 w 2714172"/>
              <a:gd name="connsiteY2" fmla="*/ 1959430 h 1959430"/>
              <a:gd name="connsiteX3" fmla="*/ 0 w 2714172"/>
              <a:gd name="connsiteY3" fmla="*/ 1959430 h 1959430"/>
            </a:gdLst>
            <a:ahLst/>
            <a:cxnLst>
              <a:cxn ang="0">
                <a:pos x="connsiteX0" y="connsiteY0"/>
              </a:cxn>
              <a:cxn ang="0">
                <a:pos x="connsiteX1" y="connsiteY1"/>
              </a:cxn>
              <a:cxn ang="0">
                <a:pos x="connsiteX2" y="connsiteY2"/>
              </a:cxn>
              <a:cxn ang="0">
                <a:pos x="connsiteX3" y="connsiteY3"/>
              </a:cxn>
            </a:cxnLst>
            <a:rect l="l" t="t" r="r" b="b"/>
            <a:pathLst>
              <a:path w="2714172" h="1959430">
                <a:moveTo>
                  <a:pt x="0" y="0"/>
                </a:moveTo>
                <a:lnTo>
                  <a:pt x="2714172" y="0"/>
                </a:lnTo>
                <a:lnTo>
                  <a:pt x="2714172" y="1959430"/>
                </a:lnTo>
                <a:lnTo>
                  <a:pt x="0" y="19594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A3C35BC0-363D-4232-A3E8-281A3C151021}"/>
              </a:ext>
            </a:extLst>
          </p:cNvPr>
          <p:cNvSpPr>
            <a:spLocks noGrp="1"/>
          </p:cNvSpPr>
          <p:nvPr>
            <p:ph type="pic" sz="quarter" idx="32" hasCustomPrompt="1"/>
          </p:nvPr>
        </p:nvSpPr>
        <p:spPr>
          <a:xfrm>
            <a:off x="6172985" y="1988457"/>
            <a:ext cx="5511016" cy="4367893"/>
          </a:xfrm>
          <a:custGeom>
            <a:avLst/>
            <a:gdLst>
              <a:gd name="connsiteX0" fmla="*/ 0 w 5511016"/>
              <a:gd name="connsiteY0" fmla="*/ 0 h 4367893"/>
              <a:gd name="connsiteX1" fmla="*/ 5511016 w 5511016"/>
              <a:gd name="connsiteY1" fmla="*/ 0 h 4367893"/>
              <a:gd name="connsiteX2" fmla="*/ 5511016 w 5511016"/>
              <a:gd name="connsiteY2" fmla="*/ 4367893 h 4367893"/>
              <a:gd name="connsiteX3" fmla="*/ 0 w 5511016"/>
              <a:gd name="connsiteY3" fmla="*/ 4367893 h 4367893"/>
            </a:gdLst>
            <a:ahLst/>
            <a:cxnLst>
              <a:cxn ang="0">
                <a:pos x="connsiteX0" y="connsiteY0"/>
              </a:cxn>
              <a:cxn ang="0">
                <a:pos x="connsiteX1" y="connsiteY1"/>
              </a:cxn>
              <a:cxn ang="0">
                <a:pos x="connsiteX2" y="connsiteY2"/>
              </a:cxn>
              <a:cxn ang="0">
                <a:pos x="connsiteX3" y="connsiteY3"/>
              </a:cxn>
            </a:cxnLst>
            <a:rect l="l" t="t" r="r" b="b"/>
            <a:pathLst>
              <a:path w="5511016" h="4367893">
                <a:moveTo>
                  <a:pt x="0" y="0"/>
                </a:moveTo>
                <a:lnTo>
                  <a:pt x="5511016" y="0"/>
                </a:lnTo>
                <a:lnTo>
                  <a:pt x="5511016" y="4367893"/>
                </a:lnTo>
                <a:lnTo>
                  <a:pt x="0" y="43678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13537C2B-CE11-43B1-A7D5-48DA88842FB5}"/>
              </a:ext>
            </a:extLst>
          </p:cNvPr>
          <p:cNvSpPr>
            <a:spLocks noGrp="1"/>
          </p:cNvSpPr>
          <p:nvPr>
            <p:ph type="pic" sz="quarter" idx="31" hasCustomPrompt="1"/>
          </p:nvPr>
        </p:nvSpPr>
        <p:spPr>
          <a:xfrm>
            <a:off x="507999" y="1988458"/>
            <a:ext cx="2714172" cy="4367893"/>
          </a:xfrm>
          <a:custGeom>
            <a:avLst/>
            <a:gdLst>
              <a:gd name="connsiteX0" fmla="*/ 0 w 2714172"/>
              <a:gd name="connsiteY0" fmla="*/ 0 h 4367893"/>
              <a:gd name="connsiteX1" fmla="*/ 2714172 w 2714172"/>
              <a:gd name="connsiteY1" fmla="*/ 0 h 4367893"/>
              <a:gd name="connsiteX2" fmla="*/ 2714172 w 2714172"/>
              <a:gd name="connsiteY2" fmla="*/ 4367893 h 4367893"/>
              <a:gd name="connsiteX3" fmla="*/ 0 w 2714172"/>
              <a:gd name="connsiteY3" fmla="*/ 4367893 h 4367893"/>
            </a:gdLst>
            <a:ahLst/>
            <a:cxnLst>
              <a:cxn ang="0">
                <a:pos x="connsiteX0" y="connsiteY0"/>
              </a:cxn>
              <a:cxn ang="0">
                <a:pos x="connsiteX1" y="connsiteY1"/>
              </a:cxn>
              <a:cxn ang="0">
                <a:pos x="connsiteX2" y="connsiteY2"/>
              </a:cxn>
              <a:cxn ang="0">
                <a:pos x="connsiteX3" y="connsiteY3"/>
              </a:cxn>
            </a:cxnLst>
            <a:rect l="l" t="t" r="r" b="b"/>
            <a:pathLst>
              <a:path w="2714172" h="4367893">
                <a:moveTo>
                  <a:pt x="0" y="0"/>
                </a:moveTo>
                <a:lnTo>
                  <a:pt x="2714172" y="0"/>
                </a:lnTo>
                <a:lnTo>
                  <a:pt x="2714172" y="4367893"/>
                </a:lnTo>
                <a:lnTo>
                  <a:pt x="0" y="43678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C808901-4ADD-4D86-8A22-99278E63F1DA}"/>
              </a:ext>
            </a:extLst>
          </p:cNvPr>
          <p:cNvSpPr>
            <a:spLocks noGrp="1"/>
          </p:cNvSpPr>
          <p:nvPr>
            <p:ph type="pic" sz="quarter" idx="27" hasCustomPrompt="1"/>
          </p:nvPr>
        </p:nvSpPr>
        <p:spPr>
          <a:xfrm>
            <a:off x="2931518" y="3524828"/>
            <a:ext cx="2019167" cy="2045026"/>
          </a:xfrm>
          <a:custGeom>
            <a:avLst/>
            <a:gdLst>
              <a:gd name="connsiteX0" fmla="*/ 0 w 2019167"/>
              <a:gd name="connsiteY0" fmla="*/ 0 h 2045026"/>
              <a:gd name="connsiteX1" fmla="*/ 2019167 w 2019167"/>
              <a:gd name="connsiteY1" fmla="*/ 0 h 2045026"/>
              <a:gd name="connsiteX2" fmla="*/ 2019167 w 2019167"/>
              <a:gd name="connsiteY2" fmla="*/ 2045026 h 2045026"/>
              <a:gd name="connsiteX3" fmla="*/ 0 w 2019167"/>
              <a:gd name="connsiteY3" fmla="*/ 2045026 h 2045026"/>
            </a:gdLst>
            <a:ahLst/>
            <a:cxnLst>
              <a:cxn ang="0">
                <a:pos x="connsiteX0" y="connsiteY0"/>
              </a:cxn>
              <a:cxn ang="0">
                <a:pos x="connsiteX1" y="connsiteY1"/>
              </a:cxn>
              <a:cxn ang="0">
                <a:pos x="connsiteX2" y="connsiteY2"/>
              </a:cxn>
              <a:cxn ang="0">
                <a:pos x="connsiteX3" y="connsiteY3"/>
              </a:cxn>
            </a:cxnLst>
            <a:rect l="l" t="t" r="r" b="b"/>
            <a:pathLst>
              <a:path w="2019167" h="2045026">
                <a:moveTo>
                  <a:pt x="0" y="0"/>
                </a:moveTo>
                <a:lnTo>
                  <a:pt x="2019167" y="0"/>
                </a:lnTo>
                <a:lnTo>
                  <a:pt x="2019167" y="2045026"/>
                </a:lnTo>
                <a:lnTo>
                  <a:pt x="0" y="20450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FB98EEA7-45E1-486E-8854-24480BB3C34B}"/>
              </a:ext>
            </a:extLst>
          </p:cNvPr>
          <p:cNvSpPr>
            <a:spLocks noGrp="1"/>
          </p:cNvSpPr>
          <p:nvPr>
            <p:ph type="pic" sz="quarter" idx="28" hasCustomPrompt="1"/>
          </p:nvPr>
        </p:nvSpPr>
        <p:spPr>
          <a:xfrm>
            <a:off x="838201" y="3524828"/>
            <a:ext cx="2019167" cy="2045026"/>
          </a:xfrm>
          <a:custGeom>
            <a:avLst/>
            <a:gdLst>
              <a:gd name="connsiteX0" fmla="*/ 0 w 2019167"/>
              <a:gd name="connsiteY0" fmla="*/ 0 h 2045026"/>
              <a:gd name="connsiteX1" fmla="*/ 2019167 w 2019167"/>
              <a:gd name="connsiteY1" fmla="*/ 0 h 2045026"/>
              <a:gd name="connsiteX2" fmla="*/ 2019167 w 2019167"/>
              <a:gd name="connsiteY2" fmla="*/ 2045026 h 2045026"/>
              <a:gd name="connsiteX3" fmla="*/ 0 w 2019167"/>
              <a:gd name="connsiteY3" fmla="*/ 2045026 h 2045026"/>
            </a:gdLst>
            <a:ahLst/>
            <a:cxnLst>
              <a:cxn ang="0">
                <a:pos x="connsiteX0" y="connsiteY0"/>
              </a:cxn>
              <a:cxn ang="0">
                <a:pos x="connsiteX1" y="connsiteY1"/>
              </a:cxn>
              <a:cxn ang="0">
                <a:pos x="connsiteX2" y="connsiteY2"/>
              </a:cxn>
              <a:cxn ang="0">
                <a:pos x="connsiteX3" y="connsiteY3"/>
              </a:cxn>
            </a:cxnLst>
            <a:rect l="l" t="t" r="r" b="b"/>
            <a:pathLst>
              <a:path w="2019167" h="2045026">
                <a:moveTo>
                  <a:pt x="0" y="0"/>
                </a:moveTo>
                <a:lnTo>
                  <a:pt x="2019167" y="0"/>
                </a:lnTo>
                <a:lnTo>
                  <a:pt x="2019167" y="2045026"/>
                </a:lnTo>
                <a:lnTo>
                  <a:pt x="0" y="20450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13F1BCE3-F1A1-4ACF-BFDB-BF2CF426D9C0}"/>
              </a:ext>
            </a:extLst>
          </p:cNvPr>
          <p:cNvSpPr>
            <a:spLocks noGrp="1"/>
          </p:cNvSpPr>
          <p:nvPr>
            <p:ph type="pic" sz="quarter" idx="27" hasCustomPrompt="1"/>
          </p:nvPr>
        </p:nvSpPr>
        <p:spPr>
          <a:xfrm>
            <a:off x="0" y="0"/>
            <a:ext cx="4180114" cy="6858000"/>
          </a:xfrm>
          <a:custGeom>
            <a:avLst/>
            <a:gdLst>
              <a:gd name="connsiteX0" fmla="*/ 0 w 4180114"/>
              <a:gd name="connsiteY0" fmla="*/ 0 h 6858000"/>
              <a:gd name="connsiteX1" fmla="*/ 4180114 w 4180114"/>
              <a:gd name="connsiteY1" fmla="*/ 0 h 6858000"/>
              <a:gd name="connsiteX2" fmla="*/ 4180114 w 4180114"/>
              <a:gd name="connsiteY2" fmla="*/ 6858000 h 6858000"/>
              <a:gd name="connsiteX3" fmla="*/ 0 w 4180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180114" h="6858000">
                <a:moveTo>
                  <a:pt x="0" y="0"/>
                </a:moveTo>
                <a:lnTo>
                  <a:pt x="4180114" y="0"/>
                </a:lnTo>
                <a:lnTo>
                  <a:pt x="4180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C5149FBD-9C79-45B9-8F4E-5101E4C568C6}"/>
              </a:ext>
            </a:extLst>
          </p:cNvPr>
          <p:cNvSpPr>
            <a:spLocks noGrp="1"/>
          </p:cNvSpPr>
          <p:nvPr>
            <p:ph type="pic" sz="quarter" idx="25" hasCustomPrompt="1"/>
          </p:nvPr>
        </p:nvSpPr>
        <p:spPr>
          <a:xfrm>
            <a:off x="3849464" y="2491259"/>
            <a:ext cx="4097709" cy="2963129"/>
          </a:xfrm>
          <a:custGeom>
            <a:avLst/>
            <a:gdLst>
              <a:gd name="connsiteX0" fmla="*/ 2034054 w 4097709"/>
              <a:gd name="connsiteY0" fmla="*/ 0 h 2963129"/>
              <a:gd name="connsiteX1" fmla="*/ 4097709 w 4097709"/>
              <a:gd name="connsiteY1" fmla="*/ 2963129 h 2963129"/>
              <a:gd name="connsiteX2" fmla="*/ 0 w 4097709"/>
              <a:gd name="connsiteY2" fmla="*/ 2963129 h 2963129"/>
            </a:gdLst>
            <a:ahLst/>
            <a:cxnLst>
              <a:cxn ang="0">
                <a:pos x="connsiteX0" y="connsiteY0"/>
              </a:cxn>
              <a:cxn ang="0">
                <a:pos x="connsiteX1" y="connsiteY1"/>
              </a:cxn>
              <a:cxn ang="0">
                <a:pos x="connsiteX2" y="connsiteY2"/>
              </a:cxn>
            </a:cxnLst>
            <a:rect l="l" t="t" r="r" b="b"/>
            <a:pathLst>
              <a:path w="4097709" h="2963129">
                <a:moveTo>
                  <a:pt x="2034054" y="0"/>
                </a:moveTo>
                <a:lnTo>
                  <a:pt x="4097709" y="2963129"/>
                </a:lnTo>
                <a:lnTo>
                  <a:pt x="0" y="29631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AC2EF4A-FB9A-4E49-83E9-4777057D549E}"/>
              </a:ext>
            </a:extLst>
          </p:cNvPr>
          <p:cNvSpPr>
            <a:spLocks noGrp="1"/>
          </p:cNvSpPr>
          <p:nvPr>
            <p:ph type="pic" sz="quarter" idx="26" hasCustomPrompt="1"/>
          </p:nvPr>
        </p:nvSpPr>
        <p:spPr>
          <a:xfrm>
            <a:off x="5179109" y="1171277"/>
            <a:ext cx="4097709" cy="2963129"/>
          </a:xfrm>
          <a:custGeom>
            <a:avLst/>
            <a:gdLst>
              <a:gd name="connsiteX0" fmla="*/ 0 w 4097709"/>
              <a:gd name="connsiteY0" fmla="*/ 0 h 2963129"/>
              <a:gd name="connsiteX1" fmla="*/ 4097709 w 4097709"/>
              <a:gd name="connsiteY1" fmla="*/ 0 h 2963129"/>
              <a:gd name="connsiteX2" fmla="*/ 2063655 w 4097709"/>
              <a:gd name="connsiteY2" fmla="*/ 2963129 h 2963129"/>
            </a:gdLst>
            <a:ahLst/>
            <a:cxnLst>
              <a:cxn ang="0">
                <a:pos x="connsiteX0" y="connsiteY0"/>
              </a:cxn>
              <a:cxn ang="0">
                <a:pos x="connsiteX1" y="connsiteY1"/>
              </a:cxn>
              <a:cxn ang="0">
                <a:pos x="connsiteX2" y="connsiteY2"/>
              </a:cxn>
            </a:cxnLst>
            <a:rect l="l" t="t" r="r" b="b"/>
            <a:pathLst>
              <a:path w="4097709" h="2963129">
                <a:moveTo>
                  <a:pt x="0" y="0"/>
                </a:moveTo>
                <a:lnTo>
                  <a:pt x="4097709" y="0"/>
                </a:lnTo>
                <a:lnTo>
                  <a:pt x="2063655" y="29631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50CB9F06-4FBC-4EEA-A465-EC3B58248BB8}"/>
              </a:ext>
            </a:extLst>
          </p:cNvPr>
          <p:cNvSpPr>
            <a:spLocks noGrp="1"/>
          </p:cNvSpPr>
          <p:nvPr>
            <p:ph type="pic" sz="quarter" idx="24" hasCustomPrompt="1"/>
          </p:nvPr>
        </p:nvSpPr>
        <p:spPr>
          <a:xfrm>
            <a:off x="7312387" y="1398457"/>
            <a:ext cx="4097709" cy="2963129"/>
          </a:xfrm>
          <a:custGeom>
            <a:avLst/>
            <a:gdLst>
              <a:gd name="connsiteX0" fmla="*/ 2034054 w 4097709"/>
              <a:gd name="connsiteY0" fmla="*/ 0 h 2963129"/>
              <a:gd name="connsiteX1" fmla="*/ 4097709 w 4097709"/>
              <a:gd name="connsiteY1" fmla="*/ 2963129 h 2963129"/>
              <a:gd name="connsiteX2" fmla="*/ 0 w 4097709"/>
              <a:gd name="connsiteY2" fmla="*/ 2963129 h 2963129"/>
            </a:gdLst>
            <a:ahLst/>
            <a:cxnLst>
              <a:cxn ang="0">
                <a:pos x="connsiteX0" y="connsiteY0"/>
              </a:cxn>
              <a:cxn ang="0">
                <a:pos x="connsiteX1" y="connsiteY1"/>
              </a:cxn>
              <a:cxn ang="0">
                <a:pos x="connsiteX2" y="connsiteY2"/>
              </a:cxn>
            </a:cxnLst>
            <a:rect l="l" t="t" r="r" b="b"/>
            <a:pathLst>
              <a:path w="4097709" h="2963129">
                <a:moveTo>
                  <a:pt x="2034054" y="0"/>
                </a:moveTo>
                <a:lnTo>
                  <a:pt x="4097709" y="2963129"/>
                </a:lnTo>
                <a:lnTo>
                  <a:pt x="0" y="29631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C93D7D5-8C79-4E37-9263-D4DB7C1FA5F8}"/>
              </a:ext>
            </a:extLst>
          </p:cNvPr>
          <p:cNvSpPr>
            <a:spLocks noGrp="1"/>
          </p:cNvSpPr>
          <p:nvPr>
            <p:ph type="pic" sz="quarter" idx="19" hasCustomPrompt="1"/>
          </p:nvPr>
        </p:nvSpPr>
        <p:spPr>
          <a:xfrm>
            <a:off x="1287355" y="1633955"/>
            <a:ext cx="4294888" cy="3105712"/>
          </a:xfrm>
          <a:custGeom>
            <a:avLst/>
            <a:gdLst>
              <a:gd name="connsiteX0" fmla="*/ 2131931 w 4294888"/>
              <a:gd name="connsiteY0" fmla="*/ 0 h 3105712"/>
              <a:gd name="connsiteX1" fmla="*/ 4294888 w 4294888"/>
              <a:gd name="connsiteY1" fmla="*/ 3105712 h 3105712"/>
              <a:gd name="connsiteX2" fmla="*/ 0 w 4294888"/>
              <a:gd name="connsiteY2" fmla="*/ 3105712 h 3105712"/>
            </a:gdLst>
            <a:ahLst/>
            <a:cxnLst>
              <a:cxn ang="0">
                <a:pos x="connsiteX0" y="connsiteY0"/>
              </a:cxn>
              <a:cxn ang="0">
                <a:pos x="connsiteX1" y="connsiteY1"/>
              </a:cxn>
              <a:cxn ang="0">
                <a:pos x="connsiteX2" y="connsiteY2"/>
              </a:cxn>
            </a:cxnLst>
            <a:rect l="l" t="t" r="r" b="b"/>
            <a:pathLst>
              <a:path w="4294888" h="3105712">
                <a:moveTo>
                  <a:pt x="2131931" y="0"/>
                </a:moveTo>
                <a:lnTo>
                  <a:pt x="4294888" y="3105712"/>
                </a:lnTo>
                <a:lnTo>
                  <a:pt x="0" y="31057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4CC673-940A-4A46-9E8E-2122E53C7A3C}"/>
              </a:ext>
            </a:extLst>
          </p:cNvPr>
          <p:cNvSpPr>
            <a:spLocks noGrp="1"/>
          </p:cNvSpPr>
          <p:nvPr>
            <p:ph type="pic" sz="quarter" idx="23" hasCustomPrompt="1"/>
          </p:nvPr>
        </p:nvSpPr>
        <p:spPr>
          <a:xfrm>
            <a:off x="1681843" y="2797471"/>
            <a:ext cx="2917372" cy="2917372"/>
          </a:xfrm>
          <a:custGeom>
            <a:avLst/>
            <a:gdLst>
              <a:gd name="connsiteX0" fmla="*/ 1458686 w 2917372"/>
              <a:gd name="connsiteY0" fmla="*/ 0 h 2917372"/>
              <a:gd name="connsiteX1" fmla="*/ 2917372 w 2917372"/>
              <a:gd name="connsiteY1" fmla="*/ 1458686 h 2917372"/>
              <a:gd name="connsiteX2" fmla="*/ 1458686 w 2917372"/>
              <a:gd name="connsiteY2" fmla="*/ 2917372 h 2917372"/>
              <a:gd name="connsiteX3" fmla="*/ 0 w 2917372"/>
              <a:gd name="connsiteY3" fmla="*/ 1458686 h 2917372"/>
              <a:gd name="connsiteX4" fmla="*/ 1458686 w 2917372"/>
              <a:gd name="connsiteY4" fmla="*/ 0 h 291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372" h="2917372">
                <a:moveTo>
                  <a:pt x="1458686" y="0"/>
                </a:moveTo>
                <a:cubicBezTo>
                  <a:pt x="2264296" y="0"/>
                  <a:pt x="2917372" y="653076"/>
                  <a:pt x="2917372" y="1458686"/>
                </a:cubicBezTo>
                <a:cubicBezTo>
                  <a:pt x="2917372" y="2264296"/>
                  <a:pt x="2264296" y="2917372"/>
                  <a:pt x="1458686" y="2917372"/>
                </a:cubicBezTo>
                <a:cubicBezTo>
                  <a:pt x="653076" y="2917372"/>
                  <a:pt x="0" y="2264296"/>
                  <a:pt x="0" y="1458686"/>
                </a:cubicBezTo>
                <a:cubicBezTo>
                  <a:pt x="0" y="653076"/>
                  <a:pt x="653076" y="0"/>
                  <a:pt x="14586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C88A7D05-0FEC-4201-AADD-844928A7FE54}"/>
              </a:ext>
            </a:extLst>
          </p:cNvPr>
          <p:cNvSpPr>
            <a:spLocks noGrp="1"/>
          </p:cNvSpPr>
          <p:nvPr>
            <p:ph type="pic" sz="quarter" idx="23" hasCustomPrompt="1"/>
          </p:nvPr>
        </p:nvSpPr>
        <p:spPr>
          <a:xfrm>
            <a:off x="4497863" y="1658123"/>
            <a:ext cx="3424766" cy="2476970"/>
          </a:xfrm>
          <a:custGeom>
            <a:avLst/>
            <a:gdLst>
              <a:gd name="connsiteX0" fmla="*/ 1698857 w 3424766"/>
              <a:gd name="connsiteY0" fmla="*/ 0 h 2476970"/>
              <a:gd name="connsiteX1" fmla="*/ 3424766 w 3424766"/>
              <a:gd name="connsiteY1" fmla="*/ 2476970 h 2476970"/>
              <a:gd name="connsiteX2" fmla="*/ 0 w 3424766"/>
              <a:gd name="connsiteY2" fmla="*/ 2476970 h 2476970"/>
            </a:gdLst>
            <a:ahLst/>
            <a:cxnLst>
              <a:cxn ang="0">
                <a:pos x="connsiteX0" y="connsiteY0"/>
              </a:cxn>
              <a:cxn ang="0">
                <a:pos x="connsiteX1" y="connsiteY1"/>
              </a:cxn>
              <a:cxn ang="0">
                <a:pos x="connsiteX2" y="connsiteY2"/>
              </a:cxn>
            </a:cxnLst>
            <a:rect l="l" t="t" r="r" b="b"/>
            <a:pathLst>
              <a:path w="3424766" h="2476970">
                <a:moveTo>
                  <a:pt x="1698857" y="0"/>
                </a:moveTo>
                <a:lnTo>
                  <a:pt x="3424766" y="2476970"/>
                </a:lnTo>
                <a:lnTo>
                  <a:pt x="0" y="247697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Freeform: Shape 12">
            <a:extLst>
              <a:ext uri="{FF2B5EF4-FFF2-40B4-BE49-F238E27FC236}">
                <a16:creationId xmlns:a16="http://schemas.microsoft.com/office/drawing/2014/main" id="{0BE6C991-5A74-485C-8CD3-67A4C9FFB509}"/>
              </a:ext>
            </a:extLst>
          </p:cNvPr>
          <p:cNvSpPr>
            <a:spLocks noGrp="1"/>
          </p:cNvSpPr>
          <p:nvPr>
            <p:ph type="pic" sz="quarter" idx="23" hasCustomPrompt="1"/>
          </p:nvPr>
        </p:nvSpPr>
        <p:spPr>
          <a:xfrm>
            <a:off x="3501631" y="2028542"/>
            <a:ext cx="2502118" cy="4050423"/>
          </a:xfrm>
          <a:custGeom>
            <a:avLst/>
            <a:gdLst>
              <a:gd name="connsiteX0" fmla="*/ 0 w 2502118"/>
              <a:gd name="connsiteY0" fmla="*/ 0 h 4050423"/>
              <a:gd name="connsiteX1" fmla="*/ 2502118 w 2502118"/>
              <a:gd name="connsiteY1" fmla="*/ 0 h 4050423"/>
              <a:gd name="connsiteX2" fmla="*/ 2502118 w 2502118"/>
              <a:gd name="connsiteY2" fmla="*/ 4050423 h 4050423"/>
              <a:gd name="connsiteX3" fmla="*/ 0 w 2502118"/>
              <a:gd name="connsiteY3" fmla="*/ 4050423 h 4050423"/>
            </a:gdLst>
            <a:ahLst/>
            <a:cxnLst>
              <a:cxn ang="0">
                <a:pos x="connsiteX0" y="connsiteY0"/>
              </a:cxn>
              <a:cxn ang="0">
                <a:pos x="connsiteX1" y="connsiteY1"/>
              </a:cxn>
              <a:cxn ang="0">
                <a:pos x="connsiteX2" y="connsiteY2"/>
              </a:cxn>
              <a:cxn ang="0">
                <a:pos x="connsiteX3" y="connsiteY3"/>
              </a:cxn>
            </a:cxnLst>
            <a:rect l="l" t="t" r="r" b="b"/>
            <a:pathLst>
              <a:path w="2502118" h="4050423">
                <a:moveTo>
                  <a:pt x="0" y="0"/>
                </a:moveTo>
                <a:lnTo>
                  <a:pt x="2502118" y="0"/>
                </a:lnTo>
                <a:lnTo>
                  <a:pt x="2502118" y="4050423"/>
                </a:lnTo>
                <a:lnTo>
                  <a:pt x="0" y="40504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Title 3">
            <a:extLst>
              <a:ext uri="{FF2B5EF4-FFF2-40B4-BE49-F238E27FC236}">
                <a16:creationId xmlns:a16="http://schemas.microsoft.com/office/drawing/2014/main" id="{1E892B66-1B8E-45CF-B2E9-443394E42B0B}"/>
              </a:ext>
            </a:extLst>
          </p:cNvPr>
          <p:cNvSpPr>
            <a:spLocks noGrp="1"/>
          </p:cNvSpPr>
          <p:nvPr>
            <p:ph type="title" idx="4294967295"/>
          </p:nvPr>
        </p:nvSpPr>
        <p:spPr>
          <a:xfrm>
            <a:off x="838200" y="336550"/>
            <a:ext cx="10515600" cy="679450"/>
          </a:xfrm>
        </p:spPr>
        <p:txBody>
          <a:bodyPr/>
          <a:lstStyle>
            <a:lvl1pPr algn="ctr">
              <a:defRPr/>
            </a:lvl1pPr>
          </a:lstStyle>
          <a:p>
            <a:pPr algn="ctr"/>
            <a:r>
              <a:rPr lang="en-US" dirty="0"/>
              <a:t>Click to edit Master title style</a:t>
            </a:r>
            <a:endParaRPr lang="en-US" b="1" dirty="0"/>
          </a:p>
        </p:txBody>
      </p:sp>
      <p:sp>
        <p:nvSpPr>
          <p:cNvPr id="9" name="Text Placeholder 6">
            <a:extLst>
              <a:ext uri="{FF2B5EF4-FFF2-40B4-BE49-F238E27FC236}">
                <a16:creationId xmlns:a16="http://schemas.microsoft.com/office/drawing/2014/main" id="{0D4C04E5-7B80-469F-A4D2-49BD355A79C2}"/>
              </a:ext>
            </a:extLst>
          </p:cNvPr>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Freeform: Shape 6">
            <a:extLst>
              <a:ext uri="{FF2B5EF4-FFF2-40B4-BE49-F238E27FC236}">
                <a16:creationId xmlns:a16="http://schemas.microsoft.com/office/drawing/2014/main" id="{64F106B4-2944-4E72-B285-D61B0DFF8365}"/>
              </a:ext>
            </a:extLst>
          </p:cNvPr>
          <p:cNvSpPr>
            <a:spLocks noGrp="1"/>
          </p:cNvSpPr>
          <p:nvPr>
            <p:ph type="pic" sz="quarter" idx="23" hasCustomPrompt="1"/>
          </p:nvPr>
        </p:nvSpPr>
        <p:spPr>
          <a:xfrm>
            <a:off x="7394030" y="3666671"/>
            <a:ext cx="3417452" cy="1633202"/>
          </a:xfrm>
          <a:custGeom>
            <a:avLst/>
            <a:gdLst>
              <a:gd name="connsiteX0" fmla="*/ 0 w 3417452"/>
              <a:gd name="connsiteY0" fmla="*/ 0 h 1633202"/>
              <a:gd name="connsiteX1" fmla="*/ 3417452 w 3417452"/>
              <a:gd name="connsiteY1" fmla="*/ 0 h 1633202"/>
              <a:gd name="connsiteX2" fmla="*/ 3417452 w 3417452"/>
              <a:gd name="connsiteY2" fmla="*/ 1633202 h 1633202"/>
              <a:gd name="connsiteX3" fmla="*/ 0 w 3417452"/>
              <a:gd name="connsiteY3" fmla="*/ 1633202 h 1633202"/>
            </a:gdLst>
            <a:ahLst/>
            <a:cxnLst>
              <a:cxn ang="0">
                <a:pos x="connsiteX0" y="connsiteY0"/>
              </a:cxn>
              <a:cxn ang="0">
                <a:pos x="connsiteX1" y="connsiteY1"/>
              </a:cxn>
              <a:cxn ang="0">
                <a:pos x="connsiteX2" y="connsiteY2"/>
              </a:cxn>
              <a:cxn ang="0">
                <a:pos x="connsiteX3" y="connsiteY3"/>
              </a:cxn>
            </a:cxnLst>
            <a:rect l="l" t="t" r="r" b="b"/>
            <a:pathLst>
              <a:path w="3417452" h="1633202">
                <a:moveTo>
                  <a:pt x="0" y="0"/>
                </a:moveTo>
                <a:lnTo>
                  <a:pt x="3417452" y="0"/>
                </a:lnTo>
                <a:lnTo>
                  <a:pt x="3417452" y="1633202"/>
                </a:lnTo>
                <a:lnTo>
                  <a:pt x="0" y="16332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CDA27EF8-B7E1-46BC-920C-B6D263BDEE29}"/>
              </a:ext>
            </a:extLst>
          </p:cNvPr>
          <p:cNvSpPr>
            <a:spLocks noGrp="1"/>
          </p:cNvSpPr>
          <p:nvPr>
            <p:ph type="pic" sz="quarter" idx="23" hasCustomPrompt="1"/>
          </p:nvPr>
        </p:nvSpPr>
        <p:spPr>
          <a:xfrm>
            <a:off x="8897257" y="2691764"/>
            <a:ext cx="2454988" cy="3075883"/>
          </a:xfrm>
          <a:custGeom>
            <a:avLst/>
            <a:gdLst>
              <a:gd name="connsiteX0" fmla="*/ 0 w 2454988"/>
              <a:gd name="connsiteY0" fmla="*/ 0 h 3075883"/>
              <a:gd name="connsiteX1" fmla="*/ 2454988 w 2454988"/>
              <a:gd name="connsiteY1" fmla="*/ 0 h 3075883"/>
              <a:gd name="connsiteX2" fmla="*/ 2454988 w 2454988"/>
              <a:gd name="connsiteY2" fmla="*/ 3075883 h 3075883"/>
              <a:gd name="connsiteX3" fmla="*/ 0 w 2454988"/>
              <a:gd name="connsiteY3" fmla="*/ 3075883 h 3075883"/>
            </a:gdLst>
            <a:ahLst/>
            <a:cxnLst>
              <a:cxn ang="0">
                <a:pos x="connsiteX0" y="connsiteY0"/>
              </a:cxn>
              <a:cxn ang="0">
                <a:pos x="connsiteX1" y="connsiteY1"/>
              </a:cxn>
              <a:cxn ang="0">
                <a:pos x="connsiteX2" y="connsiteY2"/>
              </a:cxn>
              <a:cxn ang="0">
                <a:pos x="connsiteX3" y="connsiteY3"/>
              </a:cxn>
            </a:cxnLst>
            <a:rect l="l" t="t" r="r" b="b"/>
            <a:pathLst>
              <a:path w="2454988" h="3075883">
                <a:moveTo>
                  <a:pt x="0" y="0"/>
                </a:moveTo>
                <a:lnTo>
                  <a:pt x="2454988" y="0"/>
                </a:lnTo>
                <a:lnTo>
                  <a:pt x="2454988" y="3075883"/>
                </a:lnTo>
                <a:lnTo>
                  <a:pt x="0" y="30758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B8697B-9966-4828-A6A7-EB323061F78D}"/>
              </a:ext>
            </a:extLst>
          </p:cNvPr>
          <p:cNvSpPr>
            <a:spLocks noGrp="1"/>
          </p:cNvSpPr>
          <p:nvPr>
            <p:ph type="pic" sz="quarter" idx="23" hasCustomPrompt="1"/>
          </p:nvPr>
        </p:nvSpPr>
        <p:spPr>
          <a:xfrm>
            <a:off x="10886" y="0"/>
            <a:ext cx="12181114" cy="6858000"/>
          </a:xfrm>
          <a:custGeom>
            <a:avLst/>
            <a:gdLst>
              <a:gd name="connsiteX0" fmla="*/ 0 w 12181114"/>
              <a:gd name="connsiteY0" fmla="*/ 0 h 6858000"/>
              <a:gd name="connsiteX1" fmla="*/ 12181114 w 12181114"/>
              <a:gd name="connsiteY1" fmla="*/ 0 h 6858000"/>
              <a:gd name="connsiteX2" fmla="*/ 12181114 w 12181114"/>
              <a:gd name="connsiteY2" fmla="*/ 6858000 h 6858000"/>
              <a:gd name="connsiteX3" fmla="*/ 0 w 12181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1114" h="6858000">
                <a:moveTo>
                  <a:pt x="0" y="0"/>
                </a:moveTo>
                <a:lnTo>
                  <a:pt x="12181114" y="0"/>
                </a:lnTo>
                <a:lnTo>
                  <a:pt x="12181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7289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494BD04-7911-4019-9E20-6A45E3865E4B}"/>
              </a:ext>
            </a:extLst>
          </p:cNvPr>
          <p:cNvSpPr>
            <a:spLocks noGrp="1"/>
          </p:cNvSpPr>
          <p:nvPr>
            <p:ph type="pic" sz="quarter" idx="21" hasCustomPrompt="1"/>
          </p:nvPr>
        </p:nvSpPr>
        <p:spPr>
          <a:xfrm>
            <a:off x="-4446" y="-1"/>
            <a:ext cx="6299200" cy="5630862"/>
          </a:xfrm>
          <a:custGeom>
            <a:avLst/>
            <a:gdLst>
              <a:gd name="connsiteX0" fmla="*/ 0 w 6299200"/>
              <a:gd name="connsiteY0" fmla="*/ 0 h 5630862"/>
              <a:gd name="connsiteX1" fmla="*/ 6299200 w 6299200"/>
              <a:gd name="connsiteY1" fmla="*/ 2717800 h 5630862"/>
              <a:gd name="connsiteX2" fmla="*/ 4522788 w 6299200"/>
              <a:gd name="connsiteY2" fmla="*/ 3541712 h 5630862"/>
              <a:gd name="connsiteX3" fmla="*/ 0 w 6299200"/>
              <a:gd name="connsiteY3" fmla="*/ 5630862 h 5630862"/>
            </a:gdLst>
            <a:ahLst/>
            <a:cxnLst>
              <a:cxn ang="0">
                <a:pos x="connsiteX0" y="connsiteY0"/>
              </a:cxn>
              <a:cxn ang="0">
                <a:pos x="connsiteX1" y="connsiteY1"/>
              </a:cxn>
              <a:cxn ang="0">
                <a:pos x="connsiteX2" y="connsiteY2"/>
              </a:cxn>
              <a:cxn ang="0">
                <a:pos x="connsiteX3" y="connsiteY3"/>
              </a:cxn>
            </a:cxnLst>
            <a:rect l="l" t="t" r="r" b="b"/>
            <a:pathLst>
              <a:path w="6299200" h="5630862">
                <a:moveTo>
                  <a:pt x="0" y="0"/>
                </a:moveTo>
                <a:lnTo>
                  <a:pt x="6299200" y="2717800"/>
                </a:lnTo>
                <a:lnTo>
                  <a:pt x="4522788" y="3541712"/>
                </a:lnTo>
                <a:lnTo>
                  <a:pt x="0" y="563086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Picture Placeholder 18">
            <a:extLst>
              <a:ext uri="{FF2B5EF4-FFF2-40B4-BE49-F238E27FC236}">
                <a16:creationId xmlns:a16="http://schemas.microsoft.com/office/drawing/2014/main" id="{281AC500-F341-4609-BE6D-CD34C699C0C2}"/>
              </a:ext>
            </a:extLst>
          </p:cNvPr>
          <p:cNvSpPr>
            <a:spLocks noGrp="1"/>
          </p:cNvSpPr>
          <p:nvPr>
            <p:ph type="pic" sz="quarter" idx="22" hasCustomPrompt="1"/>
          </p:nvPr>
        </p:nvSpPr>
        <p:spPr>
          <a:xfrm>
            <a:off x="6097341" y="2030503"/>
            <a:ext cx="2873829" cy="2033739"/>
          </a:xfrm>
          <a:custGeom>
            <a:avLst/>
            <a:gdLst>
              <a:gd name="connsiteX0" fmla="*/ 0 w 2873829"/>
              <a:gd name="connsiteY0" fmla="*/ 0 h 2033739"/>
              <a:gd name="connsiteX1" fmla="*/ 2873829 w 2873829"/>
              <a:gd name="connsiteY1" fmla="*/ 0 h 2033739"/>
              <a:gd name="connsiteX2" fmla="*/ 2873829 w 2873829"/>
              <a:gd name="connsiteY2" fmla="*/ 2033739 h 2033739"/>
              <a:gd name="connsiteX3" fmla="*/ 0 w 2873829"/>
              <a:gd name="connsiteY3" fmla="*/ 2033739 h 2033739"/>
            </a:gdLst>
            <a:ahLst/>
            <a:cxnLst>
              <a:cxn ang="0">
                <a:pos x="connsiteX0" y="connsiteY0"/>
              </a:cxn>
              <a:cxn ang="0">
                <a:pos x="connsiteX1" y="connsiteY1"/>
              </a:cxn>
              <a:cxn ang="0">
                <a:pos x="connsiteX2" y="connsiteY2"/>
              </a:cxn>
              <a:cxn ang="0">
                <a:pos x="connsiteX3" y="connsiteY3"/>
              </a:cxn>
            </a:cxnLst>
            <a:rect l="l" t="t" r="r" b="b"/>
            <a:pathLst>
              <a:path w="2873829" h="2033739">
                <a:moveTo>
                  <a:pt x="0" y="0"/>
                </a:moveTo>
                <a:lnTo>
                  <a:pt x="2873829" y="0"/>
                </a:lnTo>
                <a:lnTo>
                  <a:pt x="2873829" y="2033739"/>
                </a:lnTo>
                <a:lnTo>
                  <a:pt x="0" y="20337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DEC89828-FF5B-47F0-9EFB-4500E364DBB7}"/>
              </a:ext>
            </a:extLst>
          </p:cNvPr>
          <p:cNvSpPr>
            <a:spLocks noGrp="1"/>
          </p:cNvSpPr>
          <p:nvPr>
            <p:ph type="pic" sz="quarter" idx="23" hasCustomPrompt="1"/>
          </p:nvPr>
        </p:nvSpPr>
        <p:spPr>
          <a:xfrm>
            <a:off x="8973851" y="2030502"/>
            <a:ext cx="2873829" cy="2033739"/>
          </a:xfrm>
          <a:custGeom>
            <a:avLst/>
            <a:gdLst>
              <a:gd name="connsiteX0" fmla="*/ 0 w 2873829"/>
              <a:gd name="connsiteY0" fmla="*/ 0 h 2033739"/>
              <a:gd name="connsiteX1" fmla="*/ 2873829 w 2873829"/>
              <a:gd name="connsiteY1" fmla="*/ 0 h 2033739"/>
              <a:gd name="connsiteX2" fmla="*/ 2873829 w 2873829"/>
              <a:gd name="connsiteY2" fmla="*/ 2033739 h 2033739"/>
              <a:gd name="connsiteX3" fmla="*/ 0 w 2873829"/>
              <a:gd name="connsiteY3" fmla="*/ 2033739 h 2033739"/>
            </a:gdLst>
            <a:ahLst/>
            <a:cxnLst>
              <a:cxn ang="0">
                <a:pos x="connsiteX0" y="connsiteY0"/>
              </a:cxn>
              <a:cxn ang="0">
                <a:pos x="connsiteX1" y="connsiteY1"/>
              </a:cxn>
              <a:cxn ang="0">
                <a:pos x="connsiteX2" y="connsiteY2"/>
              </a:cxn>
              <a:cxn ang="0">
                <a:pos x="connsiteX3" y="connsiteY3"/>
              </a:cxn>
            </a:cxnLst>
            <a:rect l="l" t="t" r="r" b="b"/>
            <a:pathLst>
              <a:path w="2873829" h="2033739">
                <a:moveTo>
                  <a:pt x="0" y="0"/>
                </a:moveTo>
                <a:lnTo>
                  <a:pt x="2873829" y="0"/>
                </a:lnTo>
                <a:lnTo>
                  <a:pt x="2873829" y="2033739"/>
                </a:lnTo>
                <a:lnTo>
                  <a:pt x="0" y="20337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54FCE92D-DF58-4828-A800-FEC624F845BF}"/>
              </a:ext>
            </a:extLst>
          </p:cNvPr>
          <p:cNvSpPr>
            <a:spLocks noGrp="1"/>
          </p:cNvSpPr>
          <p:nvPr>
            <p:ph type="pic" sz="quarter" idx="20" hasCustomPrompt="1"/>
          </p:nvPr>
        </p:nvSpPr>
        <p:spPr>
          <a:xfrm>
            <a:off x="344322" y="2030503"/>
            <a:ext cx="2873829" cy="2033739"/>
          </a:xfrm>
          <a:custGeom>
            <a:avLst/>
            <a:gdLst>
              <a:gd name="connsiteX0" fmla="*/ 0 w 2873829"/>
              <a:gd name="connsiteY0" fmla="*/ 0 h 2033739"/>
              <a:gd name="connsiteX1" fmla="*/ 2873829 w 2873829"/>
              <a:gd name="connsiteY1" fmla="*/ 0 h 2033739"/>
              <a:gd name="connsiteX2" fmla="*/ 2873829 w 2873829"/>
              <a:gd name="connsiteY2" fmla="*/ 2033739 h 2033739"/>
              <a:gd name="connsiteX3" fmla="*/ 0 w 2873829"/>
              <a:gd name="connsiteY3" fmla="*/ 2033739 h 2033739"/>
            </a:gdLst>
            <a:ahLst/>
            <a:cxnLst>
              <a:cxn ang="0">
                <a:pos x="connsiteX0" y="connsiteY0"/>
              </a:cxn>
              <a:cxn ang="0">
                <a:pos x="connsiteX1" y="connsiteY1"/>
              </a:cxn>
              <a:cxn ang="0">
                <a:pos x="connsiteX2" y="connsiteY2"/>
              </a:cxn>
              <a:cxn ang="0">
                <a:pos x="connsiteX3" y="connsiteY3"/>
              </a:cxn>
            </a:cxnLst>
            <a:rect l="l" t="t" r="r" b="b"/>
            <a:pathLst>
              <a:path w="2873829" h="2033739">
                <a:moveTo>
                  <a:pt x="0" y="0"/>
                </a:moveTo>
                <a:lnTo>
                  <a:pt x="2873829" y="0"/>
                </a:lnTo>
                <a:lnTo>
                  <a:pt x="2873829" y="2033739"/>
                </a:lnTo>
                <a:lnTo>
                  <a:pt x="0" y="20337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ABF4DDDF-829D-4FDF-9088-F149F8E7845F}"/>
              </a:ext>
            </a:extLst>
          </p:cNvPr>
          <p:cNvSpPr>
            <a:spLocks noGrp="1"/>
          </p:cNvSpPr>
          <p:nvPr>
            <p:ph type="pic" sz="quarter" idx="21" hasCustomPrompt="1"/>
          </p:nvPr>
        </p:nvSpPr>
        <p:spPr>
          <a:xfrm>
            <a:off x="3220832" y="2030502"/>
            <a:ext cx="2873829" cy="2033739"/>
          </a:xfrm>
          <a:custGeom>
            <a:avLst/>
            <a:gdLst>
              <a:gd name="connsiteX0" fmla="*/ 0 w 2873829"/>
              <a:gd name="connsiteY0" fmla="*/ 0 h 2033739"/>
              <a:gd name="connsiteX1" fmla="*/ 2873829 w 2873829"/>
              <a:gd name="connsiteY1" fmla="*/ 0 h 2033739"/>
              <a:gd name="connsiteX2" fmla="*/ 2873829 w 2873829"/>
              <a:gd name="connsiteY2" fmla="*/ 2033739 h 2033739"/>
              <a:gd name="connsiteX3" fmla="*/ 0 w 2873829"/>
              <a:gd name="connsiteY3" fmla="*/ 2033739 h 2033739"/>
            </a:gdLst>
            <a:ahLst/>
            <a:cxnLst>
              <a:cxn ang="0">
                <a:pos x="connsiteX0" y="connsiteY0"/>
              </a:cxn>
              <a:cxn ang="0">
                <a:pos x="connsiteX1" y="connsiteY1"/>
              </a:cxn>
              <a:cxn ang="0">
                <a:pos x="connsiteX2" y="connsiteY2"/>
              </a:cxn>
              <a:cxn ang="0">
                <a:pos x="connsiteX3" y="connsiteY3"/>
              </a:cxn>
            </a:cxnLst>
            <a:rect l="l" t="t" r="r" b="b"/>
            <a:pathLst>
              <a:path w="2873829" h="2033739">
                <a:moveTo>
                  <a:pt x="0" y="0"/>
                </a:moveTo>
                <a:lnTo>
                  <a:pt x="2873829" y="0"/>
                </a:lnTo>
                <a:lnTo>
                  <a:pt x="2873829" y="2033739"/>
                </a:lnTo>
                <a:lnTo>
                  <a:pt x="0" y="20337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3" name="Picture Placeholder 22">
            <a:extLst>
              <a:ext uri="{FF2B5EF4-FFF2-40B4-BE49-F238E27FC236}">
                <a16:creationId xmlns:a16="http://schemas.microsoft.com/office/drawing/2014/main" id="{15391176-00CB-423B-9998-A6F2C97C946C}"/>
              </a:ext>
            </a:extLst>
          </p:cNvPr>
          <p:cNvSpPr>
            <a:spLocks noGrp="1"/>
          </p:cNvSpPr>
          <p:nvPr>
            <p:ph type="pic" sz="quarter" idx="18" hasCustomPrompt="1"/>
          </p:nvPr>
        </p:nvSpPr>
        <p:spPr>
          <a:xfrm>
            <a:off x="8443336" y="3664867"/>
            <a:ext cx="2733064" cy="2733064"/>
          </a:xfrm>
          <a:custGeom>
            <a:avLst/>
            <a:gdLst>
              <a:gd name="connsiteX0" fmla="*/ 1366532 w 2733064"/>
              <a:gd name="connsiteY0" fmla="*/ 0 h 2733064"/>
              <a:gd name="connsiteX1" fmla="*/ 2733064 w 2733064"/>
              <a:gd name="connsiteY1" fmla="*/ 1366532 h 2733064"/>
              <a:gd name="connsiteX2" fmla="*/ 1366532 w 2733064"/>
              <a:gd name="connsiteY2" fmla="*/ 2733064 h 2733064"/>
              <a:gd name="connsiteX3" fmla="*/ 0 w 2733064"/>
              <a:gd name="connsiteY3" fmla="*/ 1366532 h 2733064"/>
            </a:gdLst>
            <a:ahLst/>
            <a:cxnLst>
              <a:cxn ang="0">
                <a:pos x="connsiteX0" y="connsiteY0"/>
              </a:cxn>
              <a:cxn ang="0">
                <a:pos x="connsiteX1" y="connsiteY1"/>
              </a:cxn>
              <a:cxn ang="0">
                <a:pos x="connsiteX2" y="connsiteY2"/>
              </a:cxn>
              <a:cxn ang="0">
                <a:pos x="connsiteX3" y="connsiteY3"/>
              </a:cxn>
            </a:cxnLst>
            <a:rect l="l" t="t" r="r" b="b"/>
            <a:pathLst>
              <a:path w="2733064" h="2733064">
                <a:moveTo>
                  <a:pt x="1366532" y="0"/>
                </a:moveTo>
                <a:lnTo>
                  <a:pt x="2733064" y="1366532"/>
                </a:lnTo>
                <a:lnTo>
                  <a:pt x="1366532" y="2733064"/>
                </a:lnTo>
                <a:lnTo>
                  <a:pt x="0" y="13665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Picture Placeholder 19">
            <a:extLst>
              <a:ext uri="{FF2B5EF4-FFF2-40B4-BE49-F238E27FC236}">
                <a16:creationId xmlns:a16="http://schemas.microsoft.com/office/drawing/2014/main" id="{40857FEF-7E2E-4455-8E69-56F44D85836B}"/>
              </a:ext>
            </a:extLst>
          </p:cNvPr>
          <p:cNvSpPr>
            <a:spLocks noGrp="1"/>
          </p:cNvSpPr>
          <p:nvPr>
            <p:ph type="pic" sz="quarter" idx="21" hasCustomPrompt="1"/>
          </p:nvPr>
        </p:nvSpPr>
        <p:spPr>
          <a:xfrm>
            <a:off x="8390729" y="807897"/>
            <a:ext cx="2733064" cy="2733064"/>
          </a:xfrm>
          <a:custGeom>
            <a:avLst/>
            <a:gdLst>
              <a:gd name="connsiteX0" fmla="*/ 1366532 w 2733064"/>
              <a:gd name="connsiteY0" fmla="*/ 0 h 2733064"/>
              <a:gd name="connsiteX1" fmla="*/ 2733064 w 2733064"/>
              <a:gd name="connsiteY1" fmla="*/ 1366532 h 2733064"/>
              <a:gd name="connsiteX2" fmla="*/ 1366532 w 2733064"/>
              <a:gd name="connsiteY2" fmla="*/ 2733064 h 2733064"/>
              <a:gd name="connsiteX3" fmla="*/ 0 w 2733064"/>
              <a:gd name="connsiteY3" fmla="*/ 1366532 h 2733064"/>
            </a:gdLst>
            <a:ahLst/>
            <a:cxnLst>
              <a:cxn ang="0">
                <a:pos x="connsiteX0" y="connsiteY0"/>
              </a:cxn>
              <a:cxn ang="0">
                <a:pos x="connsiteX1" y="connsiteY1"/>
              </a:cxn>
              <a:cxn ang="0">
                <a:pos x="connsiteX2" y="connsiteY2"/>
              </a:cxn>
              <a:cxn ang="0">
                <a:pos x="connsiteX3" y="connsiteY3"/>
              </a:cxn>
            </a:cxnLst>
            <a:rect l="l" t="t" r="r" b="b"/>
            <a:pathLst>
              <a:path w="2733064" h="2733064">
                <a:moveTo>
                  <a:pt x="1366532" y="0"/>
                </a:moveTo>
                <a:lnTo>
                  <a:pt x="2733064" y="1366532"/>
                </a:lnTo>
                <a:lnTo>
                  <a:pt x="1366532" y="2733064"/>
                </a:lnTo>
                <a:lnTo>
                  <a:pt x="0" y="13665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F9393C4E-57B0-4AE5-BDAD-773DD8F4A766}"/>
              </a:ext>
            </a:extLst>
          </p:cNvPr>
          <p:cNvSpPr>
            <a:spLocks noGrp="1"/>
          </p:cNvSpPr>
          <p:nvPr>
            <p:ph type="pic" sz="quarter" idx="23" hasCustomPrompt="1"/>
          </p:nvPr>
        </p:nvSpPr>
        <p:spPr>
          <a:xfrm>
            <a:off x="5543346" y="3676045"/>
            <a:ext cx="2733064" cy="2733064"/>
          </a:xfrm>
          <a:custGeom>
            <a:avLst/>
            <a:gdLst>
              <a:gd name="connsiteX0" fmla="*/ 1366532 w 2733064"/>
              <a:gd name="connsiteY0" fmla="*/ 0 h 2733064"/>
              <a:gd name="connsiteX1" fmla="*/ 2733064 w 2733064"/>
              <a:gd name="connsiteY1" fmla="*/ 1366532 h 2733064"/>
              <a:gd name="connsiteX2" fmla="*/ 1366532 w 2733064"/>
              <a:gd name="connsiteY2" fmla="*/ 2733064 h 2733064"/>
              <a:gd name="connsiteX3" fmla="*/ 0 w 2733064"/>
              <a:gd name="connsiteY3" fmla="*/ 1366532 h 2733064"/>
            </a:gdLst>
            <a:ahLst/>
            <a:cxnLst>
              <a:cxn ang="0">
                <a:pos x="connsiteX0" y="connsiteY0"/>
              </a:cxn>
              <a:cxn ang="0">
                <a:pos x="connsiteX1" y="connsiteY1"/>
              </a:cxn>
              <a:cxn ang="0">
                <a:pos x="connsiteX2" y="connsiteY2"/>
              </a:cxn>
              <a:cxn ang="0">
                <a:pos x="connsiteX3" y="connsiteY3"/>
              </a:cxn>
            </a:cxnLst>
            <a:rect l="l" t="t" r="r" b="b"/>
            <a:pathLst>
              <a:path w="2733064" h="2733064">
                <a:moveTo>
                  <a:pt x="1366532" y="0"/>
                </a:moveTo>
                <a:lnTo>
                  <a:pt x="2733064" y="1366532"/>
                </a:lnTo>
                <a:lnTo>
                  <a:pt x="1366532" y="2733064"/>
                </a:lnTo>
                <a:lnTo>
                  <a:pt x="0" y="13665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60CDAA51-BC72-411E-9ACC-4EC25A4F4831}"/>
              </a:ext>
            </a:extLst>
          </p:cNvPr>
          <p:cNvSpPr>
            <a:spLocks noGrp="1"/>
          </p:cNvSpPr>
          <p:nvPr>
            <p:ph type="pic" sz="quarter" idx="24" hasCustomPrompt="1"/>
          </p:nvPr>
        </p:nvSpPr>
        <p:spPr>
          <a:xfrm>
            <a:off x="6986341" y="2241971"/>
            <a:ext cx="2733064" cy="2733064"/>
          </a:xfrm>
          <a:custGeom>
            <a:avLst/>
            <a:gdLst>
              <a:gd name="connsiteX0" fmla="*/ 1366532 w 2733064"/>
              <a:gd name="connsiteY0" fmla="*/ 0 h 2733064"/>
              <a:gd name="connsiteX1" fmla="*/ 2733064 w 2733064"/>
              <a:gd name="connsiteY1" fmla="*/ 1366532 h 2733064"/>
              <a:gd name="connsiteX2" fmla="*/ 1366532 w 2733064"/>
              <a:gd name="connsiteY2" fmla="*/ 2733064 h 2733064"/>
              <a:gd name="connsiteX3" fmla="*/ 0 w 2733064"/>
              <a:gd name="connsiteY3" fmla="*/ 1366532 h 2733064"/>
            </a:gdLst>
            <a:ahLst/>
            <a:cxnLst>
              <a:cxn ang="0">
                <a:pos x="connsiteX0" y="connsiteY0"/>
              </a:cxn>
              <a:cxn ang="0">
                <a:pos x="connsiteX1" y="connsiteY1"/>
              </a:cxn>
              <a:cxn ang="0">
                <a:pos x="connsiteX2" y="connsiteY2"/>
              </a:cxn>
              <a:cxn ang="0">
                <a:pos x="connsiteX3" y="connsiteY3"/>
              </a:cxn>
            </a:cxnLst>
            <a:rect l="l" t="t" r="r" b="b"/>
            <a:pathLst>
              <a:path w="2733064" h="2733064">
                <a:moveTo>
                  <a:pt x="1366532" y="0"/>
                </a:moveTo>
                <a:lnTo>
                  <a:pt x="2733064" y="1366532"/>
                </a:lnTo>
                <a:lnTo>
                  <a:pt x="1366532" y="2733064"/>
                </a:lnTo>
                <a:lnTo>
                  <a:pt x="0" y="13665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5" name="Picture Placeholder 24">
            <a:extLst>
              <a:ext uri="{FF2B5EF4-FFF2-40B4-BE49-F238E27FC236}">
                <a16:creationId xmlns:a16="http://schemas.microsoft.com/office/drawing/2014/main" id="{FEFBDE85-ED59-426E-AB69-2B20D0B510D1}"/>
              </a:ext>
            </a:extLst>
          </p:cNvPr>
          <p:cNvSpPr>
            <a:spLocks noGrp="1"/>
          </p:cNvSpPr>
          <p:nvPr>
            <p:ph type="pic" sz="quarter" idx="21" hasCustomPrompt="1"/>
          </p:nvPr>
        </p:nvSpPr>
        <p:spPr>
          <a:xfrm>
            <a:off x="9822939" y="1692381"/>
            <a:ext cx="2369061" cy="1871250"/>
          </a:xfrm>
          <a:custGeom>
            <a:avLst/>
            <a:gdLst>
              <a:gd name="connsiteX0" fmla="*/ 0 w 2369061"/>
              <a:gd name="connsiteY0" fmla="*/ 0 h 1871250"/>
              <a:gd name="connsiteX1" fmla="*/ 2369061 w 2369061"/>
              <a:gd name="connsiteY1" fmla="*/ 0 h 1871250"/>
              <a:gd name="connsiteX2" fmla="*/ 2369061 w 2369061"/>
              <a:gd name="connsiteY2" fmla="*/ 1871250 h 1871250"/>
              <a:gd name="connsiteX3" fmla="*/ 0 w 2369061"/>
              <a:gd name="connsiteY3" fmla="*/ 1871250 h 1871250"/>
            </a:gdLst>
            <a:ahLst/>
            <a:cxnLst>
              <a:cxn ang="0">
                <a:pos x="connsiteX0" y="connsiteY0"/>
              </a:cxn>
              <a:cxn ang="0">
                <a:pos x="connsiteX1" y="connsiteY1"/>
              </a:cxn>
              <a:cxn ang="0">
                <a:pos x="connsiteX2" y="connsiteY2"/>
              </a:cxn>
              <a:cxn ang="0">
                <a:pos x="connsiteX3" y="connsiteY3"/>
              </a:cxn>
            </a:cxnLst>
            <a:rect l="l" t="t" r="r" b="b"/>
            <a:pathLst>
              <a:path w="2369061" h="1871250">
                <a:moveTo>
                  <a:pt x="0" y="0"/>
                </a:moveTo>
                <a:lnTo>
                  <a:pt x="2369061" y="0"/>
                </a:lnTo>
                <a:lnTo>
                  <a:pt x="2369061" y="1871250"/>
                </a:lnTo>
                <a:lnTo>
                  <a:pt x="0" y="18712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B46FD390-E42E-466D-82F2-5C921E05A160}"/>
              </a:ext>
            </a:extLst>
          </p:cNvPr>
          <p:cNvSpPr>
            <a:spLocks noGrp="1"/>
          </p:cNvSpPr>
          <p:nvPr>
            <p:ph type="pic" sz="quarter" idx="19" hasCustomPrompt="1"/>
          </p:nvPr>
        </p:nvSpPr>
        <p:spPr>
          <a:xfrm>
            <a:off x="0" y="1692383"/>
            <a:ext cx="4820878" cy="3829339"/>
          </a:xfrm>
          <a:custGeom>
            <a:avLst/>
            <a:gdLst>
              <a:gd name="connsiteX0" fmla="*/ 0 w 4820878"/>
              <a:gd name="connsiteY0" fmla="*/ 0 h 3829339"/>
              <a:gd name="connsiteX1" fmla="*/ 4820878 w 4820878"/>
              <a:gd name="connsiteY1" fmla="*/ 0 h 3829339"/>
              <a:gd name="connsiteX2" fmla="*/ 4820878 w 4820878"/>
              <a:gd name="connsiteY2" fmla="*/ 3829339 h 3829339"/>
              <a:gd name="connsiteX3" fmla="*/ 0 w 4820878"/>
              <a:gd name="connsiteY3" fmla="*/ 3829339 h 3829339"/>
            </a:gdLst>
            <a:ahLst/>
            <a:cxnLst>
              <a:cxn ang="0">
                <a:pos x="connsiteX0" y="connsiteY0"/>
              </a:cxn>
              <a:cxn ang="0">
                <a:pos x="connsiteX1" y="connsiteY1"/>
              </a:cxn>
              <a:cxn ang="0">
                <a:pos x="connsiteX2" y="connsiteY2"/>
              </a:cxn>
              <a:cxn ang="0">
                <a:pos x="connsiteX3" y="connsiteY3"/>
              </a:cxn>
            </a:cxnLst>
            <a:rect l="l" t="t" r="r" b="b"/>
            <a:pathLst>
              <a:path w="4820878" h="3829339">
                <a:moveTo>
                  <a:pt x="0" y="0"/>
                </a:moveTo>
                <a:lnTo>
                  <a:pt x="4820878" y="0"/>
                </a:lnTo>
                <a:lnTo>
                  <a:pt x="4820878" y="3829339"/>
                </a:lnTo>
                <a:lnTo>
                  <a:pt x="0" y="38293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17B47A7F-1661-46A9-BE67-041A27A575CA}"/>
              </a:ext>
            </a:extLst>
          </p:cNvPr>
          <p:cNvSpPr>
            <a:spLocks noGrp="1"/>
          </p:cNvSpPr>
          <p:nvPr>
            <p:ph type="pic" sz="quarter" idx="18" hasCustomPrompt="1"/>
          </p:nvPr>
        </p:nvSpPr>
        <p:spPr>
          <a:xfrm>
            <a:off x="4911471" y="1692384"/>
            <a:ext cx="4820877" cy="1871249"/>
          </a:xfrm>
          <a:custGeom>
            <a:avLst/>
            <a:gdLst>
              <a:gd name="connsiteX0" fmla="*/ 0 w 4820877"/>
              <a:gd name="connsiteY0" fmla="*/ 0 h 1871249"/>
              <a:gd name="connsiteX1" fmla="*/ 4820877 w 4820877"/>
              <a:gd name="connsiteY1" fmla="*/ 0 h 1871249"/>
              <a:gd name="connsiteX2" fmla="*/ 4820877 w 4820877"/>
              <a:gd name="connsiteY2" fmla="*/ 1871249 h 1871249"/>
              <a:gd name="connsiteX3" fmla="*/ 0 w 4820877"/>
              <a:gd name="connsiteY3" fmla="*/ 1871249 h 1871249"/>
            </a:gdLst>
            <a:ahLst/>
            <a:cxnLst>
              <a:cxn ang="0">
                <a:pos x="connsiteX0" y="connsiteY0"/>
              </a:cxn>
              <a:cxn ang="0">
                <a:pos x="connsiteX1" y="connsiteY1"/>
              </a:cxn>
              <a:cxn ang="0">
                <a:pos x="connsiteX2" y="connsiteY2"/>
              </a:cxn>
              <a:cxn ang="0">
                <a:pos x="connsiteX3" y="connsiteY3"/>
              </a:cxn>
            </a:cxnLst>
            <a:rect l="l" t="t" r="r" b="b"/>
            <a:pathLst>
              <a:path w="4820877" h="1871249">
                <a:moveTo>
                  <a:pt x="0" y="0"/>
                </a:moveTo>
                <a:lnTo>
                  <a:pt x="4820877" y="0"/>
                </a:lnTo>
                <a:lnTo>
                  <a:pt x="4820877" y="1871249"/>
                </a:lnTo>
                <a:lnTo>
                  <a:pt x="0" y="187124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2" name="Picture Placeholder 21">
            <a:extLst>
              <a:ext uri="{FF2B5EF4-FFF2-40B4-BE49-F238E27FC236}">
                <a16:creationId xmlns:a16="http://schemas.microsoft.com/office/drawing/2014/main" id="{66CF2E26-9F31-48EA-9873-4B01C95E3022}"/>
              </a:ext>
            </a:extLst>
          </p:cNvPr>
          <p:cNvSpPr>
            <a:spLocks noGrp="1"/>
          </p:cNvSpPr>
          <p:nvPr>
            <p:ph type="pic" sz="quarter" idx="18" hasCustomPrompt="1"/>
          </p:nvPr>
        </p:nvSpPr>
        <p:spPr>
          <a:xfrm>
            <a:off x="2703807" y="2753708"/>
            <a:ext cx="2736447" cy="2166666"/>
          </a:xfrm>
          <a:custGeom>
            <a:avLst/>
            <a:gdLst>
              <a:gd name="connsiteX0" fmla="*/ 0 w 2736447"/>
              <a:gd name="connsiteY0" fmla="*/ 0 h 2166666"/>
              <a:gd name="connsiteX1" fmla="*/ 2736447 w 2736447"/>
              <a:gd name="connsiteY1" fmla="*/ 0 h 2166666"/>
              <a:gd name="connsiteX2" fmla="*/ 1378108 w 2736447"/>
              <a:gd name="connsiteY2" fmla="*/ 2166666 h 2166666"/>
            </a:gdLst>
            <a:ahLst/>
            <a:cxnLst>
              <a:cxn ang="0">
                <a:pos x="connsiteX0" y="connsiteY0"/>
              </a:cxn>
              <a:cxn ang="0">
                <a:pos x="connsiteX1" y="connsiteY1"/>
              </a:cxn>
              <a:cxn ang="0">
                <a:pos x="connsiteX2" y="connsiteY2"/>
              </a:cxn>
            </a:cxnLst>
            <a:rect l="l" t="t" r="r" b="b"/>
            <a:pathLst>
              <a:path w="2736447" h="2166666">
                <a:moveTo>
                  <a:pt x="0" y="0"/>
                </a:moveTo>
                <a:lnTo>
                  <a:pt x="2736447" y="0"/>
                </a:lnTo>
                <a:lnTo>
                  <a:pt x="1378108" y="21666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B22FCD8F-F632-4ECB-A41A-F35EDAD476E8}"/>
              </a:ext>
            </a:extLst>
          </p:cNvPr>
          <p:cNvSpPr>
            <a:spLocks noGrp="1"/>
          </p:cNvSpPr>
          <p:nvPr>
            <p:ph type="pic" sz="quarter" idx="19" hasCustomPrompt="1"/>
          </p:nvPr>
        </p:nvSpPr>
        <p:spPr>
          <a:xfrm>
            <a:off x="679838" y="1889745"/>
            <a:ext cx="2736447" cy="2166666"/>
          </a:xfrm>
          <a:custGeom>
            <a:avLst/>
            <a:gdLst>
              <a:gd name="connsiteX0" fmla="*/ 1358340 w 2736447"/>
              <a:gd name="connsiteY0" fmla="*/ 0 h 2166666"/>
              <a:gd name="connsiteX1" fmla="*/ 2736447 w 2736447"/>
              <a:gd name="connsiteY1" fmla="*/ 2166666 h 2166666"/>
              <a:gd name="connsiteX2" fmla="*/ 0 w 2736447"/>
              <a:gd name="connsiteY2" fmla="*/ 2166666 h 2166666"/>
            </a:gdLst>
            <a:ahLst/>
            <a:cxnLst>
              <a:cxn ang="0">
                <a:pos x="connsiteX0" y="connsiteY0"/>
              </a:cxn>
              <a:cxn ang="0">
                <a:pos x="connsiteX1" y="connsiteY1"/>
              </a:cxn>
              <a:cxn ang="0">
                <a:pos x="connsiteX2" y="connsiteY2"/>
              </a:cxn>
            </a:cxnLst>
            <a:rect l="l" t="t" r="r" b="b"/>
            <a:pathLst>
              <a:path w="2736447" h="2166666">
                <a:moveTo>
                  <a:pt x="1358340" y="0"/>
                </a:moveTo>
                <a:lnTo>
                  <a:pt x="2736447" y="2166666"/>
                </a:lnTo>
                <a:lnTo>
                  <a:pt x="0" y="21666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3" name="Picture Placeholder 22">
            <a:extLst>
              <a:ext uri="{FF2B5EF4-FFF2-40B4-BE49-F238E27FC236}">
                <a16:creationId xmlns:a16="http://schemas.microsoft.com/office/drawing/2014/main" id="{99670568-68DD-4561-A55E-D79CDB21DE14}"/>
              </a:ext>
            </a:extLst>
          </p:cNvPr>
          <p:cNvSpPr>
            <a:spLocks noGrp="1"/>
          </p:cNvSpPr>
          <p:nvPr>
            <p:ph type="pic" sz="quarter" idx="21" hasCustomPrompt="1"/>
          </p:nvPr>
        </p:nvSpPr>
        <p:spPr>
          <a:xfrm>
            <a:off x="4727777" y="1889745"/>
            <a:ext cx="2736447" cy="2166666"/>
          </a:xfrm>
          <a:custGeom>
            <a:avLst/>
            <a:gdLst>
              <a:gd name="connsiteX0" fmla="*/ 1358340 w 2736447"/>
              <a:gd name="connsiteY0" fmla="*/ 0 h 2166666"/>
              <a:gd name="connsiteX1" fmla="*/ 2736447 w 2736447"/>
              <a:gd name="connsiteY1" fmla="*/ 2166666 h 2166666"/>
              <a:gd name="connsiteX2" fmla="*/ 0 w 2736447"/>
              <a:gd name="connsiteY2" fmla="*/ 2166666 h 2166666"/>
            </a:gdLst>
            <a:ahLst/>
            <a:cxnLst>
              <a:cxn ang="0">
                <a:pos x="connsiteX0" y="connsiteY0"/>
              </a:cxn>
              <a:cxn ang="0">
                <a:pos x="connsiteX1" y="connsiteY1"/>
              </a:cxn>
              <a:cxn ang="0">
                <a:pos x="connsiteX2" y="connsiteY2"/>
              </a:cxn>
            </a:cxnLst>
            <a:rect l="l" t="t" r="r" b="b"/>
            <a:pathLst>
              <a:path w="2736447" h="2166666">
                <a:moveTo>
                  <a:pt x="1358340" y="0"/>
                </a:moveTo>
                <a:lnTo>
                  <a:pt x="2736447" y="2166666"/>
                </a:lnTo>
                <a:lnTo>
                  <a:pt x="0" y="21666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23C791E3-42E2-4DEC-8793-120BAFDD790E}"/>
              </a:ext>
            </a:extLst>
          </p:cNvPr>
          <p:cNvSpPr>
            <a:spLocks noGrp="1"/>
          </p:cNvSpPr>
          <p:nvPr>
            <p:ph type="pic" sz="quarter" idx="23" hasCustomPrompt="1"/>
          </p:nvPr>
        </p:nvSpPr>
        <p:spPr>
          <a:xfrm>
            <a:off x="8775716" y="1889745"/>
            <a:ext cx="2736447" cy="2166666"/>
          </a:xfrm>
          <a:custGeom>
            <a:avLst/>
            <a:gdLst>
              <a:gd name="connsiteX0" fmla="*/ 1358339 w 2736447"/>
              <a:gd name="connsiteY0" fmla="*/ 0 h 2166666"/>
              <a:gd name="connsiteX1" fmla="*/ 2736447 w 2736447"/>
              <a:gd name="connsiteY1" fmla="*/ 2166666 h 2166666"/>
              <a:gd name="connsiteX2" fmla="*/ 0 w 2736447"/>
              <a:gd name="connsiteY2" fmla="*/ 2166666 h 2166666"/>
            </a:gdLst>
            <a:ahLst/>
            <a:cxnLst>
              <a:cxn ang="0">
                <a:pos x="connsiteX0" y="connsiteY0"/>
              </a:cxn>
              <a:cxn ang="0">
                <a:pos x="connsiteX1" y="connsiteY1"/>
              </a:cxn>
              <a:cxn ang="0">
                <a:pos x="connsiteX2" y="connsiteY2"/>
              </a:cxn>
            </a:cxnLst>
            <a:rect l="l" t="t" r="r" b="b"/>
            <a:pathLst>
              <a:path w="2736447" h="2166666">
                <a:moveTo>
                  <a:pt x="1358339" y="0"/>
                </a:moveTo>
                <a:lnTo>
                  <a:pt x="2736447" y="2166666"/>
                </a:lnTo>
                <a:lnTo>
                  <a:pt x="0" y="21666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4">
            <a:extLst>
              <a:ext uri="{FF2B5EF4-FFF2-40B4-BE49-F238E27FC236}">
                <a16:creationId xmlns:a16="http://schemas.microsoft.com/office/drawing/2014/main" id="{D5E7B964-4D0E-4F41-AB53-51A36BD6322E}"/>
              </a:ext>
            </a:extLst>
          </p:cNvPr>
          <p:cNvSpPr>
            <a:spLocks noGrp="1"/>
          </p:cNvSpPr>
          <p:nvPr>
            <p:ph type="pic" sz="quarter" idx="22" hasCustomPrompt="1"/>
          </p:nvPr>
        </p:nvSpPr>
        <p:spPr>
          <a:xfrm>
            <a:off x="6751746" y="2753708"/>
            <a:ext cx="2736447" cy="2166666"/>
          </a:xfrm>
          <a:custGeom>
            <a:avLst/>
            <a:gdLst>
              <a:gd name="connsiteX0" fmla="*/ 0 w 2736447"/>
              <a:gd name="connsiteY0" fmla="*/ 0 h 2166666"/>
              <a:gd name="connsiteX1" fmla="*/ 2736447 w 2736447"/>
              <a:gd name="connsiteY1" fmla="*/ 0 h 2166666"/>
              <a:gd name="connsiteX2" fmla="*/ 1378108 w 2736447"/>
              <a:gd name="connsiteY2" fmla="*/ 2166666 h 2166666"/>
            </a:gdLst>
            <a:ahLst/>
            <a:cxnLst>
              <a:cxn ang="0">
                <a:pos x="connsiteX0" y="connsiteY0"/>
              </a:cxn>
              <a:cxn ang="0">
                <a:pos x="connsiteX1" y="connsiteY1"/>
              </a:cxn>
              <a:cxn ang="0">
                <a:pos x="connsiteX2" y="connsiteY2"/>
              </a:cxn>
            </a:cxnLst>
            <a:rect l="l" t="t" r="r" b="b"/>
            <a:pathLst>
              <a:path w="2736447" h="2166666">
                <a:moveTo>
                  <a:pt x="0" y="0"/>
                </a:moveTo>
                <a:lnTo>
                  <a:pt x="2736447" y="0"/>
                </a:lnTo>
                <a:lnTo>
                  <a:pt x="1378108" y="21666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11" name="Group 10">
            <a:extLst>
              <a:ext uri="{FF2B5EF4-FFF2-40B4-BE49-F238E27FC236}">
                <a16:creationId xmlns:a16="http://schemas.microsoft.com/office/drawing/2014/main" id="{84DB09EA-DA2A-442B-98C8-D29413D361C1}"/>
              </a:ext>
            </a:extLst>
          </p:cNvPr>
          <p:cNvGrpSpPr/>
          <p:nvPr/>
        </p:nvGrpSpPr>
        <p:grpSpPr>
          <a:xfrm>
            <a:off x="5545394" y="-1"/>
            <a:ext cx="6646606" cy="7839281"/>
            <a:chOff x="2765426" y="0"/>
            <a:chExt cx="6192838" cy="7304088"/>
          </a:xfrm>
        </p:grpSpPr>
        <p:sp>
          <p:nvSpPr>
            <p:cNvPr id="8" name="Freeform 5">
              <a:extLst>
                <a:ext uri="{FF2B5EF4-FFF2-40B4-BE49-F238E27FC236}">
                  <a16:creationId xmlns:a16="http://schemas.microsoft.com/office/drawing/2014/main" id="{DA21667C-214C-49FE-9FE5-7268C4D12FCD}"/>
                </a:ext>
              </a:extLst>
            </p:cNvPr>
            <p:cNvSpPr>
              <a:spLocks/>
            </p:cNvSpPr>
            <p:nvPr/>
          </p:nvSpPr>
          <p:spPr bwMode="auto">
            <a:xfrm>
              <a:off x="3644901" y="2713038"/>
              <a:ext cx="5313363" cy="4591050"/>
            </a:xfrm>
            <a:custGeom>
              <a:avLst/>
              <a:gdLst>
                <a:gd name="T0" fmla="*/ 2890 w 3219"/>
                <a:gd name="T1" fmla="*/ 0 h 2788"/>
                <a:gd name="T2" fmla="*/ 651 w 3219"/>
                <a:gd name="T3" fmla="*/ 1520 h 2788"/>
                <a:gd name="T4" fmla="*/ 651 w 3219"/>
                <a:gd name="T5" fmla="*/ 1520 h 2788"/>
                <a:gd name="T6" fmla="*/ 619 w 3219"/>
                <a:gd name="T7" fmla="*/ 1520 h 2788"/>
                <a:gd name="T8" fmla="*/ 618 w 3219"/>
                <a:gd name="T9" fmla="*/ 1520 h 2788"/>
                <a:gd name="T10" fmla="*/ 586 w 3219"/>
                <a:gd name="T11" fmla="*/ 1519 h 2788"/>
                <a:gd name="T12" fmla="*/ 585 w 3219"/>
                <a:gd name="T13" fmla="*/ 1519 h 2788"/>
                <a:gd name="T14" fmla="*/ 418 w 3219"/>
                <a:gd name="T15" fmla="*/ 1509 h 2788"/>
                <a:gd name="T16" fmla="*/ 416 w 3219"/>
                <a:gd name="T17" fmla="*/ 1509 h 2788"/>
                <a:gd name="T18" fmla="*/ 386 w 3219"/>
                <a:gd name="T19" fmla="*/ 1506 h 2788"/>
                <a:gd name="T20" fmla="*/ 378 w 3219"/>
                <a:gd name="T21" fmla="*/ 1505 h 2788"/>
                <a:gd name="T22" fmla="*/ 353 w 3219"/>
                <a:gd name="T23" fmla="*/ 1502 h 2788"/>
                <a:gd name="T24" fmla="*/ 342 w 3219"/>
                <a:gd name="T25" fmla="*/ 1500 h 2788"/>
                <a:gd name="T26" fmla="*/ 320 w 3219"/>
                <a:gd name="T27" fmla="*/ 1497 h 2788"/>
                <a:gd name="T28" fmla="*/ 308 w 3219"/>
                <a:gd name="T29" fmla="*/ 1495 h 2788"/>
                <a:gd name="T30" fmla="*/ 287 w 3219"/>
                <a:gd name="T31" fmla="*/ 1492 h 2788"/>
                <a:gd name="T32" fmla="*/ 273 w 3219"/>
                <a:gd name="T33" fmla="*/ 1490 h 2788"/>
                <a:gd name="T34" fmla="*/ 253 w 3219"/>
                <a:gd name="T35" fmla="*/ 1486 h 2788"/>
                <a:gd name="T36" fmla="*/ 239 w 3219"/>
                <a:gd name="T37" fmla="*/ 1484 h 2788"/>
                <a:gd name="T38" fmla="*/ 220 w 3219"/>
                <a:gd name="T39" fmla="*/ 1480 h 2788"/>
                <a:gd name="T40" fmla="*/ 205 w 3219"/>
                <a:gd name="T41" fmla="*/ 1477 h 2788"/>
                <a:gd name="T42" fmla="*/ 186 w 3219"/>
                <a:gd name="T43" fmla="*/ 1473 h 2788"/>
                <a:gd name="T44" fmla="*/ 171 w 3219"/>
                <a:gd name="T45" fmla="*/ 1470 h 2788"/>
                <a:gd name="T46" fmla="*/ 152 w 3219"/>
                <a:gd name="T47" fmla="*/ 1466 h 2788"/>
                <a:gd name="T48" fmla="*/ 137 w 3219"/>
                <a:gd name="T49" fmla="*/ 1463 h 2788"/>
                <a:gd name="T50" fmla="*/ 118 w 3219"/>
                <a:gd name="T51" fmla="*/ 1458 h 2788"/>
                <a:gd name="T52" fmla="*/ 103 w 3219"/>
                <a:gd name="T53" fmla="*/ 1455 h 2788"/>
                <a:gd name="T54" fmla="*/ 84 w 3219"/>
                <a:gd name="T55" fmla="*/ 1450 h 2788"/>
                <a:gd name="T56" fmla="*/ 69 w 3219"/>
                <a:gd name="T57" fmla="*/ 1446 h 2788"/>
                <a:gd name="T58" fmla="*/ 48 w 3219"/>
                <a:gd name="T59" fmla="*/ 1441 h 2788"/>
                <a:gd name="T60" fmla="*/ 34 w 3219"/>
                <a:gd name="T61" fmla="*/ 1437 h 2788"/>
                <a:gd name="T62" fmla="*/ 8 w 3219"/>
                <a:gd name="T63" fmla="*/ 1430 h 2788"/>
                <a:gd name="T64" fmla="*/ 0 w 3219"/>
                <a:gd name="T65" fmla="*/ 1427 h 2788"/>
                <a:gd name="T66" fmla="*/ 3219 w 3219"/>
                <a:gd name="T67" fmla="*/ 2272 h 2788"/>
                <a:gd name="T68" fmla="*/ 3219 w 3219"/>
                <a:gd name="T69" fmla="*/ 195 h 2788"/>
                <a:gd name="T70" fmla="*/ 2890 w 3219"/>
                <a:gd name="T71" fmla="*/ 0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9" h="2788">
                  <a:moveTo>
                    <a:pt x="2890" y="0"/>
                  </a:moveTo>
                  <a:cubicBezTo>
                    <a:pt x="2499" y="725"/>
                    <a:pt x="1704" y="1512"/>
                    <a:pt x="651" y="1520"/>
                  </a:cubicBezTo>
                  <a:cubicBezTo>
                    <a:pt x="651" y="1520"/>
                    <a:pt x="651" y="1520"/>
                    <a:pt x="651" y="1520"/>
                  </a:cubicBezTo>
                  <a:cubicBezTo>
                    <a:pt x="641" y="1520"/>
                    <a:pt x="630" y="1520"/>
                    <a:pt x="619" y="1520"/>
                  </a:cubicBezTo>
                  <a:cubicBezTo>
                    <a:pt x="619" y="1520"/>
                    <a:pt x="618" y="1520"/>
                    <a:pt x="618" y="1520"/>
                  </a:cubicBezTo>
                  <a:cubicBezTo>
                    <a:pt x="607" y="1520"/>
                    <a:pt x="596" y="1520"/>
                    <a:pt x="586" y="1519"/>
                  </a:cubicBezTo>
                  <a:cubicBezTo>
                    <a:pt x="586" y="1519"/>
                    <a:pt x="585" y="1519"/>
                    <a:pt x="585" y="1519"/>
                  </a:cubicBezTo>
                  <a:cubicBezTo>
                    <a:pt x="530" y="1518"/>
                    <a:pt x="475" y="1515"/>
                    <a:pt x="418" y="1509"/>
                  </a:cubicBezTo>
                  <a:cubicBezTo>
                    <a:pt x="417" y="1509"/>
                    <a:pt x="417" y="1509"/>
                    <a:pt x="416" y="1509"/>
                  </a:cubicBezTo>
                  <a:cubicBezTo>
                    <a:pt x="406" y="1508"/>
                    <a:pt x="396" y="1507"/>
                    <a:pt x="386" y="1506"/>
                  </a:cubicBezTo>
                  <a:cubicBezTo>
                    <a:pt x="383" y="1505"/>
                    <a:pt x="380" y="1505"/>
                    <a:pt x="378" y="1505"/>
                  </a:cubicBezTo>
                  <a:cubicBezTo>
                    <a:pt x="369" y="1504"/>
                    <a:pt x="361" y="1503"/>
                    <a:pt x="353" y="1502"/>
                  </a:cubicBezTo>
                  <a:cubicBezTo>
                    <a:pt x="349" y="1501"/>
                    <a:pt x="346" y="1501"/>
                    <a:pt x="342" y="1500"/>
                  </a:cubicBezTo>
                  <a:cubicBezTo>
                    <a:pt x="335" y="1499"/>
                    <a:pt x="327" y="1498"/>
                    <a:pt x="320" y="1497"/>
                  </a:cubicBezTo>
                  <a:cubicBezTo>
                    <a:pt x="316" y="1496"/>
                    <a:pt x="312" y="1496"/>
                    <a:pt x="308" y="1495"/>
                  </a:cubicBezTo>
                  <a:cubicBezTo>
                    <a:pt x="301" y="1494"/>
                    <a:pt x="294" y="1493"/>
                    <a:pt x="287" y="1492"/>
                  </a:cubicBezTo>
                  <a:cubicBezTo>
                    <a:pt x="282" y="1491"/>
                    <a:pt x="278" y="1490"/>
                    <a:pt x="273" y="1490"/>
                  </a:cubicBezTo>
                  <a:cubicBezTo>
                    <a:pt x="267" y="1489"/>
                    <a:pt x="260" y="1487"/>
                    <a:pt x="253" y="1486"/>
                  </a:cubicBezTo>
                  <a:cubicBezTo>
                    <a:pt x="249" y="1485"/>
                    <a:pt x="244" y="1485"/>
                    <a:pt x="239" y="1484"/>
                  </a:cubicBezTo>
                  <a:cubicBezTo>
                    <a:pt x="233" y="1483"/>
                    <a:pt x="226" y="1481"/>
                    <a:pt x="220" y="1480"/>
                  </a:cubicBezTo>
                  <a:cubicBezTo>
                    <a:pt x="215" y="1479"/>
                    <a:pt x="210" y="1478"/>
                    <a:pt x="205" y="1477"/>
                  </a:cubicBezTo>
                  <a:cubicBezTo>
                    <a:pt x="199" y="1476"/>
                    <a:pt x="192" y="1475"/>
                    <a:pt x="186" y="1473"/>
                  </a:cubicBezTo>
                  <a:cubicBezTo>
                    <a:pt x="181" y="1472"/>
                    <a:pt x="176" y="1471"/>
                    <a:pt x="171" y="1470"/>
                  </a:cubicBezTo>
                  <a:cubicBezTo>
                    <a:pt x="165" y="1469"/>
                    <a:pt x="159" y="1468"/>
                    <a:pt x="152" y="1466"/>
                  </a:cubicBezTo>
                  <a:cubicBezTo>
                    <a:pt x="147" y="1465"/>
                    <a:pt x="142" y="1464"/>
                    <a:pt x="137" y="1463"/>
                  </a:cubicBezTo>
                  <a:cubicBezTo>
                    <a:pt x="131" y="1461"/>
                    <a:pt x="124" y="1460"/>
                    <a:pt x="118" y="1458"/>
                  </a:cubicBezTo>
                  <a:cubicBezTo>
                    <a:pt x="113" y="1457"/>
                    <a:pt x="108" y="1456"/>
                    <a:pt x="103" y="1455"/>
                  </a:cubicBezTo>
                  <a:cubicBezTo>
                    <a:pt x="96" y="1453"/>
                    <a:pt x="90" y="1452"/>
                    <a:pt x="84" y="1450"/>
                  </a:cubicBezTo>
                  <a:cubicBezTo>
                    <a:pt x="79" y="1449"/>
                    <a:pt x="74" y="1447"/>
                    <a:pt x="69" y="1446"/>
                  </a:cubicBezTo>
                  <a:cubicBezTo>
                    <a:pt x="62" y="1444"/>
                    <a:pt x="55" y="1443"/>
                    <a:pt x="48" y="1441"/>
                  </a:cubicBezTo>
                  <a:cubicBezTo>
                    <a:pt x="44" y="1439"/>
                    <a:pt x="39" y="1438"/>
                    <a:pt x="34" y="1437"/>
                  </a:cubicBezTo>
                  <a:cubicBezTo>
                    <a:pt x="25" y="1435"/>
                    <a:pt x="17" y="1432"/>
                    <a:pt x="8" y="1430"/>
                  </a:cubicBezTo>
                  <a:cubicBezTo>
                    <a:pt x="5" y="1429"/>
                    <a:pt x="3" y="1428"/>
                    <a:pt x="0" y="1427"/>
                  </a:cubicBezTo>
                  <a:cubicBezTo>
                    <a:pt x="811" y="2482"/>
                    <a:pt x="2153" y="2788"/>
                    <a:pt x="3219" y="2272"/>
                  </a:cubicBezTo>
                  <a:cubicBezTo>
                    <a:pt x="3219" y="195"/>
                    <a:pt x="3219" y="195"/>
                    <a:pt x="3219" y="195"/>
                  </a:cubicBezTo>
                  <a:cubicBezTo>
                    <a:pt x="3114" y="121"/>
                    <a:pt x="3003" y="57"/>
                    <a:pt x="2890" y="0"/>
                  </a:cubicBez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DAFA9FB2-48A7-41CA-BD08-3C4AE2D7DDB5}"/>
                </a:ext>
              </a:extLst>
            </p:cNvPr>
            <p:cNvSpPr>
              <a:spLocks/>
            </p:cNvSpPr>
            <p:nvPr/>
          </p:nvSpPr>
          <p:spPr bwMode="auto">
            <a:xfrm>
              <a:off x="2765426" y="0"/>
              <a:ext cx="4006850" cy="5265738"/>
            </a:xfrm>
            <a:custGeom>
              <a:avLst/>
              <a:gdLst>
                <a:gd name="T0" fmla="*/ 520 w 2428"/>
                <a:gd name="T1" fmla="*/ 3046 h 3197"/>
                <a:gd name="T2" fmla="*/ 485 w 2428"/>
                <a:gd name="T3" fmla="*/ 2965 h 3197"/>
                <a:gd name="T4" fmla="*/ 2428 w 2428"/>
                <a:gd name="T5" fmla="*/ 2659 h 3197"/>
                <a:gd name="T6" fmla="*/ 2199 w 2428"/>
                <a:gd name="T7" fmla="*/ 0 h 3197"/>
                <a:gd name="T8" fmla="*/ 1265 w 2428"/>
                <a:gd name="T9" fmla="*/ 0 h 3197"/>
                <a:gd name="T10" fmla="*/ 520 w 2428"/>
                <a:gd name="T11" fmla="*/ 3046 h 3197"/>
              </a:gdLst>
              <a:ahLst/>
              <a:cxnLst>
                <a:cxn ang="0">
                  <a:pos x="T0" y="T1"/>
                </a:cxn>
                <a:cxn ang="0">
                  <a:pos x="T2" y="T3"/>
                </a:cxn>
                <a:cxn ang="0">
                  <a:pos x="T4" y="T5"/>
                </a:cxn>
                <a:cxn ang="0">
                  <a:pos x="T6" y="T7"/>
                </a:cxn>
                <a:cxn ang="0">
                  <a:pos x="T8" y="T9"/>
                </a:cxn>
                <a:cxn ang="0">
                  <a:pos x="T10" y="T11"/>
                </a:cxn>
              </a:cxnLst>
              <a:rect l="0" t="0" r="r" b="b"/>
              <a:pathLst>
                <a:path w="2428" h="3197">
                  <a:moveTo>
                    <a:pt x="520" y="3046"/>
                  </a:moveTo>
                  <a:cubicBezTo>
                    <a:pt x="508" y="3019"/>
                    <a:pt x="496" y="2992"/>
                    <a:pt x="485" y="2965"/>
                  </a:cubicBezTo>
                  <a:cubicBezTo>
                    <a:pt x="1235" y="3197"/>
                    <a:pt x="1901" y="3013"/>
                    <a:pt x="2428" y="2659"/>
                  </a:cubicBezTo>
                  <a:cubicBezTo>
                    <a:pt x="1999" y="1971"/>
                    <a:pt x="1713" y="909"/>
                    <a:pt x="2199" y="0"/>
                  </a:cubicBezTo>
                  <a:cubicBezTo>
                    <a:pt x="1265" y="0"/>
                    <a:pt x="1265" y="0"/>
                    <a:pt x="1265" y="0"/>
                  </a:cubicBezTo>
                  <a:cubicBezTo>
                    <a:pt x="379" y="694"/>
                    <a:pt x="0" y="1894"/>
                    <a:pt x="520" y="3046"/>
                  </a:cubicBez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28EA613B-1F6C-4829-A5E1-6A298EDC7C49}"/>
                </a:ext>
              </a:extLst>
            </p:cNvPr>
            <p:cNvSpPr>
              <a:spLocks/>
            </p:cNvSpPr>
            <p:nvPr/>
          </p:nvSpPr>
          <p:spPr bwMode="auto">
            <a:xfrm>
              <a:off x="6121401" y="0"/>
              <a:ext cx="2836863" cy="2822575"/>
            </a:xfrm>
            <a:custGeom>
              <a:avLst/>
              <a:gdLst>
                <a:gd name="T0" fmla="*/ 297 w 1719"/>
                <a:gd name="T1" fmla="*/ 0 h 1714"/>
                <a:gd name="T2" fmla="*/ 32 w 1719"/>
                <a:gd name="T3" fmla="*/ 1284 h 1714"/>
                <a:gd name="T4" fmla="*/ 1719 w 1719"/>
                <a:gd name="T5" fmla="*/ 1714 h 1714"/>
                <a:gd name="T6" fmla="*/ 1719 w 1719"/>
                <a:gd name="T7" fmla="*/ 0 h 1714"/>
                <a:gd name="T8" fmla="*/ 297 w 1719"/>
                <a:gd name="T9" fmla="*/ 0 h 1714"/>
              </a:gdLst>
              <a:ahLst/>
              <a:cxnLst>
                <a:cxn ang="0">
                  <a:pos x="T0" y="T1"/>
                </a:cxn>
                <a:cxn ang="0">
                  <a:pos x="T2" y="T3"/>
                </a:cxn>
                <a:cxn ang="0">
                  <a:pos x="T4" y="T5"/>
                </a:cxn>
                <a:cxn ang="0">
                  <a:pos x="T6" y="T7"/>
                </a:cxn>
                <a:cxn ang="0">
                  <a:pos x="T8" y="T9"/>
                </a:cxn>
              </a:cxnLst>
              <a:rect l="0" t="0" r="r" b="b"/>
              <a:pathLst>
                <a:path w="1719" h="1714">
                  <a:moveTo>
                    <a:pt x="297" y="0"/>
                  </a:moveTo>
                  <a:cubicBezTo>
                    <a:pt x="69" y="410"/>
                    <a:pt x="0" y="855"/>
                    <a:pt x="32" y="1284"/>
                  </a:cubicBezTo>
                  <a:cubicBezTo>
                    <a:pt x="561" y="1270"/>
                    <a:pt x="1194" y="1387"/>
                    <a:pt x="1719" y="1714"/>
                  </a:cubicBezTo>
                  <a:cubicBezTo>
                    <a:pt x="1719" y="0"/>
                    <a:pt x="1719" y="0"/>
                    <a:pt x="1719" y="0"/>
                  </a:cubicBezTo>
                  <a:lnTo>
                    <a:pt x="297" y="0"/>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3" name="Picture 12">
            <a:extLst>
              <a:ext uri="{FF2B5EF4-FFF2-40B4-BE49-F238E27FC236}">
                <a16:creationId xmlns:a16="http://schemas.microsoft.com/office/drawing/2014/main" id="{81552CFA-5DD4-4960-94F0-B51C4E095D5F}"/>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20" name="Diamond 19">
            <a:extLst>
              <a:ext uri="{FF2B5EF4-FFF2-40B4-BE49-F238E27FC236}">
                <a16:creationId xmlns:a16="http://schemas.microsoft.com/office/drawing/2014/main" id="{72386DEC-9B84-4114-B277-9FAF8784C64F}"/>
              </a:ext>
            </a:extLst>
          </p:cNvPr>
          <p:cNvSpPr/>
          <p:nvPr/>
        </p:nvSpPr>
        <p:spPr>
          <a:xfrm>
            <a:off x="5834272" y="797949"/>
            <a:ext cx="3072376" cy="30723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341F0A6-4BC3-4637-ADB2-086FBED02FF5}"/>
              </a:ext>
            </a:extLst>
          </p:cNvPr>
          <p:cNvSpPr/>
          <p:nvPr/>
        </p:nvSpPr>
        <p:spPr>
          <a:xfrm>
            <a:off x="838200" y="1288146"/>
            <a:ext cx="2888932" cy="762966"/>
          </a:xfrm>
          <a:prstGeom prst="rect">
            <a:avLst/>
          </a:prstGeom>
        </p:spPr>
        <p:txBody>
          <a:bodyPr wrap="none">
            <a:spAutoFit/>
          </a:bodyPr>
          <a:lstStyle/>
          <a:p>
            <a:pPr>
              <a:lnSpc>
                <a:spcPts val="5000"/>
              </a:lnSpc>
            </a:pPr>
            <a:r>
              <a:rPr lang="en-US" sz="6000" b="1" dirty="0">
                <a:latin typeface="Roboto Slab" pitchFamily="2" charset="0"/>
                <a:ea typeface="Roboto Slab" pitchFamily="2" charset="0"/>
              </a:rPr>
              <a:t>Service</a:t>
            </a:r>
          </a:p>
        </p:txBody>
      </p:sp>
      <p:sp>
        <p:nvSpPr>
          <p:cNvPr id="25" name="Rectangle 9">
            <a:extLst>
              <a:ext uri="{FF2B5EF4-FFF2-40B4-BE49-F238E27FC236}">
                <a16:creationId xmlns:a16="http://schemas.microsoft.com/office/drawing/2014/main" id="{20F70317-8EBD-45C6-BEFF-C1C8778977D2}"/>
              </a:ext>
            </a:extLst>
          </p:cNvPr>
          <p:cNvSpPr>
            <a:spLocks/>
          </p:cNvSpPr>
          <p:nvPr/>
        </p:nvSpPr>
        <p:spPr bwMode="auto">
          <a:xfrm>
            <a:off x="838200" y="2051112"/>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4" name="Group 3">
            <a:extLst>
              <a:ext uri="{FF2B5EF4-FFF2-40B4-BE49-F238E27FC236}">
                <a16:creationId xmlns:a16="http://schemas.microsoft.com/office/drawing/2014/main" id="{6EA40446-3562-4F6B-9543-1B4C2D4AEFFE}"/>
              </a:ext>
            </a:extLst>
          </p:cNvPr>
          <p:cNvGrpSpPr/>
          <p:nvPr/>
        </p:nvGrpSpPr>
        <p:grpSpPr>
          <a:xfrm>
            <a:off x="6521774" y="1686892"/>
            <a:ext cx="1697372" cy="1294490"/>
            <a:chOff x="838200" y="3769679"/>
            <a:chExt cx="1697372" cy="1294490"/>
          </a:xfrm>
        </p:grpSpPr>
        <p:sp>
          <p:nvSpPr>
            <p:cNvPr id="32" name="AutoShape 62">
              <a:extLst>
                <a:ext uri="{FF2B5EF4-FFF2-40B4-BE49-F238E27FC236}">
                  <a16:creationId xmlns:a16="http://schemas.microsoft.com/office/drawing/2014/main" id="{29F382EF-7FDB-4E2D-B554-D090E483D39F}"/>
                </a:ext>
              </a:extLst>
            </p:cNvPr>
            <p:cNvSpPr>
              <a:spLocks/>
            </p:cNvSpPr>
            <p:nvPr/>
          </p:nvSpPr>
          <p:spPr bwMode="auto">
            <a:xfrm>
              <a:off x="1490419" y="37696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33" name="Rectangle 17">
              <a:extLst>
                <a:ext uri="{FF2B5EF4-FFF2-40B4-BE49-F238E27FC236}">
                  <a16:creationId xmlns:a16="http://schemas.microsoft.com/office/drawing/2014/main" id="{3D894DEE-0E3C-40C9-92D0-24693D6ACECA}"/>
                </a:ext>
              </a:extLst>
            </p:cNvPr>
            <p:cNvSpPr>
              <a:spLocks/>
            </p:cNvSpPr>
            <p:nvPr/>
          </p:nvSpPr>
          <p:spPr bwMode="auto">
            <a:xfrm>
              <a:off x="838200"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4" name="Rectangle 17">
              <a:extLst>
                <a:ext uri="{FF2B5EF4-FFF2-40B4-BE49-F238E27FC236}">
                  <a16:creationId xmlns:a16="http://schemas.microsoft.com/office/drawing/2014/main" id="{06D75C11-63F8-4703-B5A3-B60527DD27F5}"/>
                </a:ext>
              </a:extLst>
            </p:cNvPr>
            <p:cNvSpPr>
              <a:spLocks/>
            </p:cNvSpPr>
            <p:nvPr/>
          </p:nvSpPr>
          <p:spPr bwMode="auto">
            <a:xfrm>
              <a:off x="1121948" y="4358952"/>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grpSp>
      <p:sp>
        <p:nvSpPr>
          <p:cNvPr id="21" name="Diamond 20">
            <a:extLst>
              <a:ext uri="{FF2B5EF4-FFF2-40B4-BE49-F238E27FC236}">
                <a16:creationId xmlns:a16="http://schemas.microsoft.com/office/drawing/2014/main" id="{9C08C9B5-832C-440D-B12C-3E457F360129}"/>
              </a:ext>
            </a:extLst>
          </p:cNvPr>
          <p:cNvSpPr/>
          <p:nvPr/>
        </p:nvSpPr>
        <p:spPr>
          <a:xfrm>
            <a:off x="8415816" y="1407754"/>
            <a:ext cx="3072376" cy="3072376"/>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1D9BCC1B-7DD1-4274-A13B-5D5A18F8CC9F}"/>
              </a:ext>
            </a:extLst>
          </p:cNvPr>
          <p:cNvGrpSpPr/>
          <p:nvPr/>
        </p:nvGrpSpPr>
        <p:grpSpPr>
          <a:xfrm>
            <a:off x="9103318" y="2272253"/>
            <a:ext cx="1697372" cy="1343379"/>
            <a:chOff x="4004493" y="3720790"/>
            <a:chExt cx="1697372" cy="1343379"/>
          </a:xfrm>
        </p:grpSpPr>
        <p:sp>
          <p:nvSpPr>
            <p:cNvPr id="43" name="AutoShape 9">
              <a:extLst>
                <a:ext uri="{FF2B5EF4-FFF2-40B4-BE49-F238E27FC236}">
                  <a16:creationId xmlns:a16="http://schemas.microsoft.com/office/drawing/2014/main" id="{5CE98A09-E681-451E-AA9C-58325CED465F}"/>
                </a:ext>
              </a:extLst>
            </p:cNvPr>
            <p:cNvSpPr>
              <a:spLocks/>
            </p:cNvSpPr>
            <p:nvPr/>
          </p:nvSpPr>
          <p:spPr bwMode="auto">
            <a:xfrm>
              <a:off x="4617725" y="372079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4" name="Rectangle 17">
              <a:extLst>
                <a:ext uri="{FF2B5EF4-FFF2-40B4-BE49-F238E27FC236}">
                  <a16:creationId xmlns:a16="http://schemas.microsoft.com/office/drawing/2014/main" id="{09FFBFCA-D060-4B4B-971C-EADDDC1012CD}"/>
                </a:ext>
              </a:extLst>
            </p:cNvPr>
            <p:cNvSpPr>
              <a:spLocks/>
            </p:cNvSpPr>
            <p:nvPr/>
          </p:nvSpPr>
          <p:spPr bwMode="auto">
            <a:xfrm>
              <a:off x="4288241" y="4358952"/>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7" name="Rectangle 17">
              <a:extLst>
                <a:ext uri="{FF2B5EF4-FFF2-40B4-BE49-F238E27FC236}">
                  <a16:creationId xmlns:a16="http://schemas.microsoft.com/office/drawing/2014/main" id="{618F5A39-8587-4E80-B804-B39AA69AA02A}"/>
                </a:ext>
              </a:extLst>
            </p:cNvPr>
            <p:cNvSpPr>
              <a:spLocks/>
            </p:cNvSpPr>
            <p:nvPr/>
          </p:nvSpPr>
          <p:spPr bwMode="auto">
            <a:xfrm>
              <a:off x="4004493"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sp>
        <p:nvSpPr>
          <p:cNvPr id="22" name="Diamond 21">
            <a:extLst>
              <a:ext uri="{FF2B5EF4-FFF2-40B4-BE49-F238E27FC236}">
                <a16:creationId xmlns:a16="http://schemas.microsoft.com/office/drawing/2014/main" id="{1FD7D583-A501-4396-A8B1-08DC29A5983C}"/>
              </a:ext>
            </a:extLst>
          </p:cNvPr>
          <p:cNvSpPr/>
          <p:nvPr/>
        </p:nvSpPr>
        <p:spPr>
          <a:xfrm>
            <a:off x="6818222" y="3003333"/>
            <a:ext cx="3072376" cy="307237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07494993-889A-4CC1-B954-C91A4D761422}"/>
              </a:ext>
            </a:extLst>
          </p:cNvPr>
          <p:cNvGrpSpPr/>
          <p:nvPr/>
        </p:nvGrpSpPr>
        <p:grpSpPr>
          <a:xfrm>
            <a:off x="7505724" y="3876653"/>
            <a:ext cx="1697372" cy="1325736"/>
            <a:chOff x="7170786" y="3738433"/>
            <a:chExt cx="1697372" cy="1325736"/>
          </a:xfrm>
        </p:grpSpPr>
        <p:sp>
          <p:nvSpPr>
            <p:cNvPr id="45" name="AutoShape 23">
              <a:extLst>
                <a:ext uri="{FF2B5EF4-FFF2-40B4-BE49-F238E27FC236}">
                  <a16:creationId xmlns:a16="http://schemas.microsoft.com/office/drawing/2014/main" id="{26832617-0F75-4367-8BE8-244D5ED3814E}"/>
                </a:ext>
              </a:extLst>
            </p:cNvPr>
            <p:cNvSpPr>
              <a:spLocks/>
            </p:cNvSpPr>
            <p:nvPr/>
          </p:nvSpPr>
          <p:spPr bwMode="auto">
            <a:xfrm>
              <a:off x="7823393" y="3738433"/>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46" name="Rectangle 17">
              <a:extLst>
                <a:ext uri="{FF2B5EF4-FFF2-40B4-BE49-F238E27FC236}">
                  <a16:creationId xmlns:a16="http://schemas.microsoft.com/office/drawing/2014/main" id="{8B77AF4F-A5F2-4093-B1A4-E3A898904971}"/>
                </a:ext>
              </a:extLst>
            </p:cNvPr>
            <p:cNvSpPr>
              <a:spLocks/>
            </p:cNvSpPr>
            <p:nvPr/>
          </p:nvSpPr>
          <p:spPr bwMode="auto">
            <a:xfrm>
              <a:off x="7454534" y="4358952"/>
              <a:ext cx="1129876" cy="278295"/>
            </a:xfrm>
            <a:prstGeom prst="rect">
              <a:avLst/>
            </a:prstGeom>
            <a:noFill/>
            <a:ln w="12700" cap="flat">
              <a:noFill/>
              <a:miter lim="800000"/>
              <a:headEnd type="none" w="med" len="med"/>
              <a:tailEnd type="none" w="med" len="med"/>
            </a:ln>
            <a:extLst/>
          </p:spPr>
          <p:txBody>
            <a:bodyPr lIns="0" tIns="0" rIns="0" bIns="0" anchor="ctr"/>
            <a:lstStyle/>
            <a:p>
              <a:pPr algn="ctr">
                <a:lnSpc>
                  <a:spcPts val="1000"/>
                </a:lnSpc>
              </a:pPr>
              <a:r>
                <a:rPr lang="en-US" sz="15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8" name="Rectangle 17">
              <a:extLst>
                <a:ext uri="{FF2B5EF4-FFF2-40B4-BE49-F238E27FC236}">
                  <a16:creationId xmlns:a16="http://schemas.microsoft.com/office/drawing/2014/main" id="{5B9ED7CB-F048-4691-A3E3-07794093D6DC}"/>
                </a:ext>
              </a:extLst>
            </p:cNvPr>
            <p:cNvSpPr>
              <a:spLocks/>
            </p:cNvSpPr>
            <p:nvPr/>
          </p:nvSpPr>
          <p:spPr bwMode="auto">
            <a:xfrm>
              <a:off x="7170786"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sp>
        <p:nvSpPr>
          <p:cNvPr id="8" name="Picture Placeholder 7">
            <a:extLst>
              <a:ext uri="{FF2B5EF4-FFF2-40B4-BE49-F238E27FC236}">
                <a16:creationId xmlns:a16="http://schemas.microsoft.com/office/drawing/2014/main" id="{0780ED84-6A97-498C-91AB-D6B64EEF0F84}"/>
              </a:ext>
            </a:extLst>
          </p:cNvPr>
          <p:cNvSpPr>
            <a:spLocks noGrp="1"/>
          </p:cNvSpPr>
          <p:nvPr>
            <p:ph type="pic" sz="quarter" idx="28"/>
          </p:nvPr>
        </p:nvSpPr>
        <p:spPr/>
      </p:sp>
      <p:sp>
        <p:nvSpPr>
          <p:cNvPr id="10" name="Picture Placeholder 9">
            <a:extLst>
              <a:ext uri="{FF2B5EF4-FFF2-40B4-BE49-F238E27FC236}">
                <a16:creationId xmlns:a16="http://schemas.microsoft.com/office/drawing/2014/main" id="{8C01579C-4392-4D0D-A8A4-5F4070F56B1A}"/>
              </a:ext>
            </a:extLst>
          </p:cNvPr>
          <p:cNvSpPr>
            <a:spLocks noGrp="1"/>
          </p:cNvSpPr>
          <p:nvPr>
            <p:ph type="pic" sz="quarter" idx="27"/>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5" name="Freeform: Shape 44">
            <a:extLst>
              <a:ext uri="{FF2B5EF4-FFF2-40B4-BE49-F238E27FC236}">
                <a16:creationId xmlns:a16="http://schemas.microsoft.com/office/drawing/2014/main" id="{5482CBF9-7680-4E24-A855-231BFB778E13}"/>
              </a:ext>
            </a:extLst>
          </p:cNvPr>
          <p:cNvSpPr/>
          <p:nvPr/>
        </p:nvSpPr>
        <p:spPr>
          <a:xfrm>
            <a:off x="4911472" y="3642050"/>
            <a:ext cx="2359039" cy="1871249"/>
          </a:xfrm>
          <a:custGeom>
            <a:avLst/>
            <a:gdLst>
              <a:gd name="connsiteX0" fmla="*/ 0 w 4820877"/>
              <a:gd name="connsiteY0" fmla="*/ 0 h 1871249"/>
              <a:gd name="connsiteX1" fmla="*/ 4820877 w 4820877"/>
              <a:gd name="connsiteY1" fmla="*/ 0 h 1871249"/>
              <a:gd name="connsiteX2" fmla="*/ 4820877 w 4820877"/>
              <a:gd name="connsiteY2" fmla="*/ 1871249 h 1871249"/>
              <a:gd name="connsiteX3" fmla="*/ 0 w 4820877"/>
              <a:gd name="connsiteY3" fmla="*/ 1871249 h 1871249"/>
            </a:gdLst>
            <a:ahLst/>
            <a:cxnLst>
              <a:cxn ang="0">
                <a:pos x="connsiteX0" y="connsiteY0"/>
              </a:cxn>
              <a:cxn ang="0">
                <a:pos x="connsiteX1" y="connsiteY1"/>
              </a:cxn>
              <a:cxn ang="0">
                <a:pos x="connsiteX2" y="connsiteY2"/>
              </a:cxn>
              <a:cxn ang="0">
                <a:pos x="connsiteX3" y="connsiteY3"/>
              </a:cxn>
            </a:cxnLst>
            <a:rect l="l" t="t" r="r" b="b"/>
            <a:pathLst>
              <a:path w="4820877" h="1871249">
                <a:moveTo>
                  <a:pt x="0" y="0"/>
                </a:moveTo>
                <a:lnTo>
                  <a:pt x="4820877" y="0"/>
                </a:lnTo>
                <a:lnTo>
                  <a:pt x="4820877" y="1871249"/>
                </a:lnTo>
                <a:lnTo>
                  <a:pt x="0" y="18712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D28A690E-2799-41FC-AA32-3E5D40AC3F66}"/>
              </a:ext>
            </a:extLst>
          </p:cNvPr>
          <p:cNvSpPr/>
          <p:nvPr/>
        </p:nvSpPr>
        <p:spPr>
          <a:xfrm>
            <a:off x="7372216" y="3642050"/>
            <a:ext cx="2359039" cy="1871249"/>
          </a:xfrm>
          <a:custGeom>
            <a:avLst/>
            <a:gdLst>
              <a:gd name="connsiteX0" fmla="*/ 0 w 4820877"/>
              <a:gd name="connsiteY0" fmla="*/ 0 h 1871249"/>
              <a:gd name="connsiteX1" fmla="*/ 4820877 w 4820877"/>
              <a:gd name="connsiteY1" fmla="*/ 0 h 1871249"/>
              <a:gd name="connsiteX2" fmla="*/ 4820877 w 4820877"/>
              <a:gd name="connsiteY2" fmla="*/ 1871249 h 1871249"/>
              <a:gd name="connsiteX3" fmla="*/ 0 w 4820877"/>
              <a:gd name="connsiteY3" fmla="*/ 1871249 h 1871249"/>
            </a:gdLst>
            <a:ahLst/>
            <a:cxnLst>
              <a:cxn ang="0">
                <a:pos x="connsiteX0" y="connsiteY0"/>
              </a:cxn>
              <a:cxn ang="0">
                <a:pos x="connsiteX1" y="connsiteY1"/>
              </a:cxn>
              <a:cxn ang="0">
                <a:pos x="connsiteX2" y="connsiteY2"/>
              </a:cxn>
              <a:cxn ang="0">
                <a:pos x="connsiteX3" y="connsiteY3"/>
              </a:cxn>
            </a:cxnLst>
            <a:rect l="l" t="t" r="r" b="b"/>
            <a:pathLst>
              <a:path w="4820877" h="1871249">
                <a:moveTo>
                  <a:pt x="0" y="0"/>
                </a:moveTo>
                <a:lnTo>
                  <a:pt x="4820877" y="0"/>
                </a:lnTo>
                <a:lnTo>
                  <a:pt x="4820877" y="1871249"/>
                </a:lnTo>
                <a:lnTo>
                  <a:pt x="0" y="1871249"/>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27EFBEED-30C8-4CC3-B104-DCD4043C6208}"/>
              </a:ext>
            </a:extLst>
          </p:cNvPr>
          <p:cNvSpPr/>
          <p:nvPr/>
        </p:nvSpPr>
        <p:spPr>
          <a:xfrm>
            <a:off x="9832961" y="3642050"/>
            <a:ext cx="2359039" cy="1871249"/>
          </a:xfrm>
          <a:custGeom>
            <a:avLst/>
            <a:gdLst>
              <a:gd name="connsiteX0" fmla="*/ 0 w 4820877"/>
              <a:gd name="connsiteY0" fmla="*/ 0 h 1871249"/>
              <a:gd name="connsiteX1" fmla="*/ 4820877 w 4820877"/>
              <a:gd name="connsiteY1" fmla="*/ 0 h 1871249"/>
              <a:gd name="connsiteX2" fmla="*/ 4820877 w 4820877"/>
              <a:gd name="connsiteY2" fmla="*/ 1871249 h 1871249"/>
              <a:gd name="connsiteX3" fmla="*/ 0 w 4820877"/>
              <a:gd name="connsiteY3" fmla="*/ 1871249 h 1871249"/>
            </a:gdLst>
            <a:ahLst/>
            <a:cxnLst>
              <a:cxn ang="0">
                <a:pos x="connsiteX0" y="connsiteY0"/>
              </a:cxn>
              <a:cxn ang="0">
                <a:pos x="connsiteX1" y="connsiteY1"/>
              </a:cxn>
              <a:cxn ang="0">
                <a:pos x="connsiteX2" y="connsiteY2"/>
              </a:cxn>
              <a:cxn ang="0">
                <a:pos x="connsiteX3" y="connsiteY3"/>
              </a:cxn>
            </a:cxnLst>
            <a:rect l="l" t="t" r="r" b="b"/>
            <a:pathLst>
              <a:path w="4820877" h="1871249">
                <a:moveTo>
                  <a:pt x="0" y="0"/>
                </a:moveTo>
                <a:lnTo>
                  <a:pt x="4820877" y="0"/>
                </a:lnTo>
                <a:lnTo>
                  <a:pt x="4820877" y="1871249"/>
                </a:lnTo>
                <a:lnTo>
                  <a:pt x="0" y="187124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B587101E-1CD1-4F30-ADF1-40FAF0273BE7}"/>
              </a:ext>
            </a:extLst>
          </p:cNvPr>
          <p:cNvGrpSpPr/>
          <p:nvPr/>
        </p:nvGrpSpPr>
        <p:grpSpPr>
          <a:xfrm>
            <a:off x="5161855" y="4251313"/>
            <a:ext cx="1858273" cy="652722"/>
            <a:chOff x="2340347" y="4529409"/>
            <a:chExt cx="1858273" cy="652722"/>
          </a:xfrm>
        </p:grpSpPr>
        <p:sp>
          <p:nvSpPr>
            <p:cNvPr id="40" name="TextBox 39">
              <a:extLst>
                <a:ext uri="{FF2B5EF4-FFF2-40B4-BE49-F238E27FC236}">
                  <a16:creationId xmlns:a16="http://schemas.microsoft.com/office/drawing/2014/main" id="{6FF38B93-C0AF-4DA8-A8CF-119A5AFE4A18}"/>
                </a:ext>
              </a:extLst>
            </p:cNvPr>
            <p:cNvSpPr txBox="1"/>
            <p:nvPr/>
          </p:nvSpPr>
          <p:spPr>
            <a:xfrm>
              <a:off x="2340347" y="4529409"/>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41" name="Rectangle 9">
              <a:extLst>
                <a:ext uri="{FF2B5EF4-FFF2-40B4-BE49-F238E27FC236}">
                  <a16:creationId xmlns:a16="http://schemas.microsoft.com/office/drawing/2014/main" id="{A4DA0AAA-DE9A-4AD1-8C5B-96247154B7AA}"/>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1" name="Group 50">
            <a:extLst>
              <a:ext uri="{FF2B5EF4-FFF2-40B4-BE49-F238E27FC236}">
                <a16:creationId xmlns:a16="http://schemas.microsoft.com/office/drawing/2014/main" id="{DE99CB00-B8A9-40AC-B7EF-EBFE1BA27E36}"/>
              </a:ext>
            </a:extLst>
          </p:cNvPr>
          <p:cNvGrpSpPr/>
          <p:nvPr/>
        </p:nvGrpSpPr>
        <p:grpSpPr>
          <a:xfrm>
            <a:off x="7622599" y="4251313"/>
            <a:ext cx="1858273" cy="652722"/>
            <a:chOff x="2340347" y="4529409"/>
            <a:chExt cx="1858273" cy="652722"/>
          </a:xfrm>
        </p:grpSpPr>
        <p:sp>
          <p:nvSpPr>
            <p:cNvPr id="52" name="TextBox 51">
              <a:extLst>
                <a:ext uri="{FF2B5EF4-FFF2-40B4-BE49-F238E27FC236}">
                  <a16:creationId xmlns:a16="http://schemas.microsoft.com/office/drawing/2014/main" id="{86DB9E01-6955-4085-A643-C09C8B4C76C5}"/>
                </a:ext>
              </a:extLst>
            </p:cNvPr>
            <p:cNvSpPr txBox="1"/>
            <p:nvPr/>
          </p:nvSpPr>
          <p:spPr>
            <a:xfrm>
              <a:off x="2340347" y="4529409"/>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53" name="Rectangle 9">
              <a:extLst>
                <a:ext uri="{FF2B5EF4-FFF2-40B4-BE49-F238E27FC236}">
                  <a16:creationId xmlns:a16="http://schemas.microsoft.com/office/drawing/2014/main" id="{7C6512DC-DE32-4134-9CDB-3E2EB55E2E7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4" name="Group 53">
            <a:extLst>
              <a:ext uri="{FF2B5EF4-FFF2-40B4-BE49-F238E27FC236}">
                <a16:creationId xmlns:a16="http://schemas.microsoft.com/office/drawing/2014/main" id="{116B2C32-94EB-4115-AF81-2D4C290AFAC6}"/>
              </a:ext>
            </a:extLst>
          </p:cNvPr>
          <p:cNvGrpSpPr/>
          <p:nvPr/>
        </p:nvGrpSpPr>
        <p:grpSpPr>
          <a:xfrm>
            <a:off x="10083344" y="4251313"/>
            <a:ext cx="1858273" cy="652722"/>
            <a:chOff x="2340347" y="4529409"/>
            <a:chExt cx="1858273" cy="652722"/>
          </a:xfrm>
        </p:grpSpPr>
        <p:sp>
          <p:nvSpPr>
            <p:cNvPr id="56" name="TextBox 55">
              <a:extLst>
                <a:ext uri="{FF2B5EF4-FFF2-40B4-BE49-F238E27FC236}">
                  <a16:creationId xmlns:a16="http://schemas.microsoft.com/office/drawing/2014/main" id="{4F0D2415-6C26-4A71-9F70-5675FEC825F8}"/>
                </a:ext>
              </a:extLst>
            </p:cNvPr>
            <p:cNvSpPr txBox="1"/>
            <p:nvPr/>
          </p:nvSpPr>
          <p:spPr>
            <a:xfrm>
              <a:off x="2340347" y="4529409"/>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62" name="Rectangle 9">
              <a:extLst>
                <a:ext uri="{FF2B5EF4-FFF2-40B4-BE49-F238E27FC236}">
                  <a16:creationId xmlns:a16="http://schemas.microsoft.com/office/drawing/2014/main" id="{83A7FCAB-6D90-4BAE-9B56-D1D7B54D35D6}"/>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747E9EE7-C7AC-42DD-89BD-9501A7527CFB}"/>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A65C2F37-8D8D-45BE-AF1E-368FBE1F420A}"/>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302A7E6-D615-4169-B020-F0A3C3B2E74A}"/>
              </a:ext>
            </a:extLst>
          </p:cNvPr>
          <p:cNvSpPr>
            <a:spLocks noGrp="1"/>
          </p:cNvSpPr>
          <p:nvPr>
            <p:ph type="pic" sz="quarter" idx="21"/>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2FDBBA6C-A6ED-4410-B46A-B04814091F0E}"/>
              </a:ext>
            </a:extLst>
          </p:cNvPr>
          <p:cNvGrpSpPr/>
          <p:nvPr/>
        </p:nvGrpSpPr>
        <p:grpSpPr>
          <a:xfrm>
            <a:off x="344321" y="4582925"/>
            <a:ext cx="1836057" cy="509841"/>
            <a:chOff x="1270488" y="3264283"/>
            <a:chExt cx="1836057" cy="509841"/>
          </a:xfrm>
        </p:grpSpPr>
        <p:sp>
          <p:nvSpPr>
            <p:cNvPr id="22" name="Rectangle 7">
              <a:extLst>
                <a:ext uri="{FF2B5EF4-FFF2-40B4-BE49-F238E27FC236}">
                  <a16:creationId xmlns:a16="http://schemas.microsoft.com/office/drawing/2014/main" id="{F6BA180E-8235-44AA-A531-4D025FDCC33D}"/>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23" name="Rectangle 6">
              <a:extLst>
                <a:ext uri="{FF2B5EF4-FFF2-40B4-BE49-F238E27FC236}">
                  <a16:creationId xmlns:a16="http://schemas.microsoft.com/office/drawing/2014/main" id="{E2B073D0-50F2-45AC-9B1D-3B23F888CF38}"/>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1"/>
                  </a:solidFill>
                  <a:latin typeface="Roboto Slab" pitchFamily="2" charset="0"/>
                  <a:ea typeface="Roboto Slab" pitchFamily="2" charset="0"/>
                  <a:cs typeface="Lato" panose="020F0502020204030203" pitchFamily="34" charset="0"/>
                  <a:sym typeface="Montserrat-Regular" charset="0"/>
                </a:rPr>
                <a:t>JOHN MICHAEL</a:t>
              </a:r>
            </a:p>
          </p:txBody>
        </p:sp>
      </p:grpSp>
      <p:grpSp>
        <p:nvGrpSpPr>
          <p:cNvPr id="45" name="Group 44">
            <a:extLst>
              <a:ext uri="{FF2B5EF4-FFF2-40B4-BE49-F238E27FC236}">
                <a16:creationId xmlns:a16="http://schemas.microsoft.com/office/drawing/2014/main" id="{3B24CE08-2E8D-40A2-BDD0-7CE346EB6622}"/>
              </a:ext>
            </a:extLst>
          </p:cNvPr>
          <p:cNvGrpSpPr/>
          <p:nvPr/>
        </p:nvGrpSpPr>
        <p:grpSpPr>
          <a:xfrm>
            <a:off x="3220831" y="4582925"/>
            <a:ext cx="1836057" cy="509841"/>
            <a:chOff x="1270488" y="3264283"/>
            <a:chExt cx="1836057" cy="509841"/>
          </a:xfrm>
        </p:grpSpPr>
        <p:sp>
          <p:nvSpPr>
            <p:cNvPr id="74" name="Rectangle 7">
              <a:extLst>
                <a:ext uri="{FF2B5EF4-FFF2-40B4-BE49-F238E27FC236}">
                  <a16:creationId xmlns:a16="http://schemas.microsoft.com/office/drawing/2014/main" id="{97E15A9C-A97E-408E-9D26-3F15E1AC639F}"/>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75" name="Rectangle 6">
              <a:extLst>
                <a:ext uri="{FF2B5EF4-FFF2-40B4-BE49-F238E27FC236}">
                  <a16:creationId xmlns:a16="http://schemas.microsoft.com/office/drawing/2014/main" id="{4605F934-066E-4ED9-A81B-89EF91DCC6E8}"/>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2"/>
                  </a:solidFill>
                  <a:latin typeface="Roboto Slab" pitchFamily="2" charset="0"/>
                  <a:ea typeface="Roboto Slab" pitchFamily="2" charset="0"/>
                  <a:cs typeface="Lato" panose="020F0502020204030203" pitchFamily="34" charset="0"/>
                  <a:sym typeface="Montserrat-Regular" charset="0"/>
                </a:rPr>
                <a:t>JOHN MICHAEL</a:t>
              </a:r>
            </a:p>
          </p:txBody>
        </p:sp>
      </p:grpSp>
      <p:grpSp>
        <p:nvGrpSpPr>
          <p:cNvPr id="54" name="Group 53">
            <a:extLst>
              <a:ext uri="{FF2B5EF4-FFF2-40B4-BE49-F238E27FC236}">
                <a16:creationId xmlns:a16="http://schemas.microsoft.com/office/drawing/2014/main" id="{DB0BE4B1-D3B8-4948-BEC5-6D3AD0F34FFF}"/>
              </a:ext>
            </a:extLst>
          </p:cNvPr>
          <p:cNvGrpSpPr/>
          <p:nvPr/>
        </p:nvGrpSpPr>
        <p:grpSpPr>
          <a:xfrm>
            <a:off x="6094660" y="4582925"/>
            <a:ext cx="1836057" cy="509841"/>
            <a:chOff x="1270488" y="3264283"/>
            <a:chExt cx="1836057" cy="509841"/>
          </a:xfrm>
        </p:grpSpPr>
        <p:sp>
          <p:nvSpPr>
            <p:cNvPr id="56" name="Rectangle 7">
              <a:extLst>
                <a:ext uri="{FF2B5EF4-FFF2-40B4-BE49-F238E27FC236}">
                  <a16:creationId xmlns:a16="http://schemas.microsoft.com/office/drawing/2014/main" id="{F4198DE0-F963-416C-8223-B04540583378}"/>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58" name="Rectangle 6">
              <a:extLst>
                <a:ext uri="{FF2B5EF4-FFF2-40B4-BE49-F238E27FC236}">
                  <a16:creationId xmlns:a16="http://schemas.microsoft.com/office/drawing/2014/main" id="{2F6DF39A-5386-4F12-8D39-1A3EEE815AB2}"/>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3"/>
                  </a:solidFill>
                  <a:latin typeface="Roboto Slab" pitchFamily="2" charset="0"/>
                  <a:ea typeface="Roboto Slab" pitchFamily="2" charset="0"/>
                  <a:cs typeface="Lato" panose="020F0502020204030203" pitchFamily="34" charset="0"/>
                  <a:sym typeface="Montserrat-Regular" charset="0"/>
                </a:rPr>
                <a:t>JOHN MICHAEL</a:t>
              </a:r>
            </a:p>
          </p:txBody>
        </p:sp>
      </p:grpSp>
      <p:grpSp>
        <p:nvGrpSpPr>
          <p:cNvPr id="59" name="Group 58">
            <a:extLst>
              <a:ext uri="{FF2B5EF4-FFF2-40B4-BE49-F238E27FC236}">
                <a16:creationId xmlns:a16="http://schemas.microsoft.com/office/drawing/2014/main" id="{C6695999-7627-4CC0-BA8B-FE2B32944337}"/>
              </a:ext>
            </a:extLst>
          </p:cNvPr>
          <p:cNvGrpSpPr/>
          <p:nvPr/>
        </p:nvGrpSpPr>
        <p:grpSpPr>
          <a:xfrm>
            <a:off x="8968489" y="4582925"/>
            <a:ext cx="1836057" cy="509841"/>
            <a:chOff x="1270488" y="3264283"/>
            <a:chExt cx="1836057" cy="509841"/>
          </a:xfrm>
        </p:grpSpPr>
        <p:sp>
          <p:nvSpPr>
            <p:cNvPr id="60" name="Rectangle 7">
              <a:extLst>
                <a:ext uri="{FF2B5EF4-FFF2-40B4-BE49-F238E27FC236}">
                  <a16:creationId xmlns:a16="http://schemas.microsoft.com/office/drawing/2014/main" id="{53DD6339-8522-40AA-9232-9CBC2192EF9B}"/>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62" name="Rectangle 6">
              <a:extLst>
                <a:ext uri="{FF2B5EF4-FFF2-40B4-BE49-F238E27FC236}">
                  <a16:creationId xmlns:a16="http://schemas.microsoft.com/office/drawing/2014/main" id="{9F400A66-858A-4123-90D9-9EC3B5FBEEF3}"/>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5"/>
                  </a:solidFill>
                  <a:latin typeface="Roboto Slab" pitchFamily="2" charset="0"/>
                  <a:ea typeface="Roboto Slab" pitchFamily="2" charset="0"/>
                  <a:cs typeface="Lato" panose="020F0502020204030203" pitchFamily="34" charset="0"/>
                  <a:sym typeface="Montserrat-Regular" charset="0"/>
                </a:rPr>
                <a:t>JOHN MICHAEL</a:t>
              </a:r>
            </a:p>
          </p:txBody>
        </p:sp>
      </p:grpSp>
      <p:sp>
        <p:nvSpPr>
          <p:cNvPr id="64" name="Rectangle 9">
            <a:extLst>
              <a:ext uri="{FF2B5EF4-FFF2-40B4-BE49-F238E27FC236}">
                <a16:creationId xmlns:a16="http://schemas.microsoft.com/office/drawing/2014/main" id="{3AEC7D57-08D0-44C2-B67D-55BE2D64DCA6}"/>
              </a:ext>
            </a:extLst>
          </p:cNvPr>
          <p:cNvSpPr>
            <a:spLocks/>
          </p:cNvSpPr>
          <p:nvPr/>
        </p:nvSpPr>
        <p:spPr bwMode="auto">
          <a:xfrm>
            <a:off x="362432" y="5251356"/>
            <a:ext cx="2163054" cy="387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alignments to</a:t>
            </a:r>
          </a:p>
        </p:txBody>
      </p:sp>
      <p:sp>
        <p:nvSpPr>
          <p:cNvPr id="65" name="Rectangle 9">
            <a:extLst>
              <a:ext uri="{FF2B5EF4-FFF2-40B4-BE49-F238E27FC236}">
                <a16:creationId xmlns:a16="http://schemas.microsoft.com/office/drawing/2014/main" id="{E7666DED-5321-431B-B3D2-B4AD635B3A78}"/>
              </a:ext>
            </a:extLst>
          </p:cNvPr>
          <p:cNvSpPr>
            <a:spLocks/>
          </p:cNvSpPr>
          <p:nvPr/>
        </p:nvSpPr>
        <p:spPr bwMode="auto">
          <a:xfrm>
            <a:off x="3220831" y="5251356"/>
            <a:ext cx="2163054" cy="387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alignments to</a:t>
            </a:r>
          </a:p>
        </p:txBody>
      </p:sp>
      <p:sp>
        <p:nvSpPr>
          <p:cNvPr id="66" name="Rectangle 9">
            <a:extLst>
              <a:ext uri="{FF2B5EF4-FFF2-40B4-BE49-F238E27FC236}">
                <a16:creationId xmlns:a16="http://schemas.microsoft.com/office/drawing/2014/main" id="{9D085B81-487E-41A9-95B5-AF650468BBA3}"/>
              </a:ext>
            </a:extLst>
          </p:cNvPr>
          <p:cNvSpPr>
            <a:spLocks/>
          </p:cNvSpPr>
          <p:nvPr/>
        </p:nvSpPr>
        <p:spPr bwMode="auto">
          <a:xfrm>
            <a:off x="6097341" y="5251356"/>
            <a:ext cx="2163054" cy="387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alignments to</a:t>
            </a:r>
          </a:p>
        </p:txBody>
      </p:sp>
      <p:sp>
        <p:nvSpPr>
          <p:cNvPr id="76" name="Rectangle 9">
            <a:extLst>
              <a:ext uri="{FF2B5EF4-FFF2-40B4-BE49-F238E27FC236}">
                <a16:creationId xmlns:a16="http://schemas.microsoft.com/office/drawing/2014/main" id="{B3EA497D-CBBF-44A0-B313-FC9CD29225B8}"/>
              </a:ext>
            </a:extLst>
          </p:cNvPr>
          <p:cNvSpPr>
            <a:spLocks/>
          </p:cNvSpPr>
          <p:nvPr/>
        </p:nvSpPr>
        <p:spPr bwMode="auto">
          <a:xfrm>
            <a:off x="8985861" y="5251356"/>
            <a:ext cx="2163054" cy="387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alignments to</a:t>
            </a:r>
          </a:p>
        </p:txBody>
      </p:sp>
      <p:sp>
        <p:nvSpPr>
          <p:cNvPr id="3" name="Picture Placeholder 2">
            <a:extLst>
              <a:ext uri="{FF2B5EF4-FFF2-40B4-BE49-F238E27FC236}">
                <a16:creationId xmlns:a16="http://schemas.microsoft.com/office/drawing/2014/main" id="{7CC85FFD-F1AE-490E-8178-B146128040BE}"/>
              </a:ext>
            </a:extLst>
          </p:cNvPr>
          <p:cNvSpPr>
            <a:spLocks noGrp="1"/>
          </p:cNvSpPr>
          <p:nvPr>
            <p:ph type="pic" sz="quarter" idx="20"/>
          </p:nvPr>
        </p:nvSpPr>
        <p:spPr/>
      </p:sp>
      <p:sp>
        <p:nvSpPr>
          <p:cNvPr id="10" name="Picture Placeholder 9">
            <a:extLst>
              <a:ext uri="{FF2B5EF4-FFF2-40B4-BE49-F238E27FC236}">
                <a16:creationId xmlns:a16="http://schemas.microsoft.com/office/drawing/2014/main" id="{BA7D2F56-E19F-4533-BF3F-07A0EA8CF5D8}"/>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0A1293B6-109C-4BBB-B6E2-1B3C53D4EA40}"/>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1A55FE03-050F-4C9E-A73A-FA1334A95F0C}"/>
              </a:ext>
            </a:extLst>
          </p:cNvPr>
          <p:cNvSpPr>
            <a:spLocks noGrp="1"/>
          </p:cNvSpPr>
          <p:nvPr>
            <p:ph type="pic" sz="quarter" idx="23"/>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6EB6FBE5-49E5-4C34-9405-B2AEC54E197E}"/>
              </a:ext>
            </a:extLst>
          </p:cNvPr>
          <p:cNvSpPr>
            <a:spLocks/>
          </p:cNvSpPr>
          <p:nvPr/>
        </p:nvSpPr>
        <p:spPr bwMode="auto">
          <a:xfrm>
            <a:off x="838200" y="5308455"/>
            <a:ext cx="10515600" cy="4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lorem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a:t>
            </a:r>
          </a:p>
        </p:txBody>
      </p:sp>
      <p:sp>
        <p:nvSpPr>
          <p:cNvPr id="3" name="Picture Placeholder 2">
            <a:extLst>
              <a:ext uri="{FF2B5EF4-FFF2-40B4-BE49-F238E27FC236}">
                <a16:creationId xmlns:a16="http://schemas.microsoft.com/office/drawing/2014/main" id="{1CDE91F9-181C-4035-845B-5EF34794D966}"/>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5875887C-54D2-408B-B987-6E788D7473F3}"/>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361AF956-01BD-40BA-9874-8274571C1660}"/>
              </a:ext>
            </a:extLst>
          </p:cNvPr>
          <p:cNvSpPr>
            <a:spLocks noGrp="1"/>
          </p:cNvSpPr>
          <p:nvPr>
            <p:ph type="pic" sz="quarter" idx="21"/>
          </p:nvPr>
        </p:nvSpPr>
        <p:spPr/>
      </p:sp>
      <p:sp>
        <p:nvSpPr>
          <p:cNvPr id="14" name="Picture Placeholder 13">
            <a:extLst>
              <a:ext uri="{FF2B5EF4-FFF2-40B4-BE49-F238E27FC236}">
                <a16:creationId xmlns:a16="http://schemas.microsoft.com/office/drawing/2014/main" id="{6BF809D6-0F75-422F-880B-3D5D8C8D3C11}"/>
              </a:ext>
            </a:extLst>
          </p:cNvPr>
          <p:cNvSpPr>
            <a:spLocks noGrp="1"/>
          </p:cNvSpPr>
          <p:nvPr>
            <p:ph type="pic" sz="quarter" idx="22"/>
          </p:nvPr>
        </p:nvSpPr>
        <p:spPr/>
      </p:sp>
      <p:sp>
        <p:nvSpPr>
          <p:cNvPr id="16" name="Picture Placeholder 15">
            <a:extLst>
              <a:ext uri="{FF2B5EF4-FFF2-40B4-BE49-F238E27FC236}">
                <a16:creationId xmlns:a16="http://schemas.microsoft.com/office/drawing/2014/main" id="{D71AEF51-F897-410D-9930-756DD85FEF01}"/>
              </a:ext>
            </a:extLst>
          </p:cNvPr>
          <p:cNvSpPr>
            <a:spLocks noGrp="1"/>
          </p:cNvSpPr>
          <p:nvPr>
            <p:ph type="pic" sz="quarter" idx="23"/>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9079FBD-6C73-4780-BF35-76C2181531E7}"/>
              </a:ext>
            </a:extLst>
          </p:cNvPr>
          <p:cNvSpPr/>
          <p:nvPr/>
        </p:nvSpPr>
        <p:spPr>
          <a:xfrm>
            <a:off x="566057" y="4198484"/>
            <a:ext cx="5491844" cy="2157151"/>
          </a:xfrm>
          <a:prstGeom prst="rect">
            <a:avLst/>
          </a:prstGeom>
          <a:solidFill>
            <a:schemeClr val="accent3">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BC77186-CD0D-4B1F-9BBE-DE0CA94F1CF5}"/>
              </a:ext>
            </a:extLst>
          </p:cNvPr>
          <p:cNvSpPr/>
          <p:nvPr/>
        </p:nvSpPr>
        <p:spPr>
          <a:xfrm>
            <a:off x="566057" y="1827175"/>
            <a:ext cx="2745922" cy="2264230"/>
          </a:xfrm>
          <a:prstGeom prst="rect">
            <a:avLst/>
          </a:prstGeom>
          <a:solidFill>
            <a:schemeClr val="accent5">
              <a:lumMod val="7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14" name="Rectangle 13">
            <a:extLst>
              <a:ext uri="{FF2B5EF4-FFF2-40B4-BE49-F238E27FC236}">
                <a16:creationId xmlns:a16="http://schemas.microsoft.com/office/drawing/2014/main" id="{08E45C26-AF70-429F-A483-57074E36CA96}"/>
              </a:ext>
            </a:extLst>
          </p:cNvPr>
          <p:cNvSpPr/>
          <p:nvPr/>
        </p:nvSpPr>
        <p:spPr>
          <a:xfrm>
            <a:off x="6313715" y="1827175"/>
            <a:ext cx="2618015" cy="2128204"/>
          </a:xfrm>
          <a:prstGeom prst="rect">
            <a:avLst/>
          </a:prstGeom>
          <a:solidFill>
            <a:schemeClr val="accen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8" name="Picture Placeholder 7">
            <a:extLst>
              <a:ext uri="{FF2B5EF4-FFF2-40B4-BE49-F238E27FC236}">
                <a16:creationId xmlns:a16="http://schemas.microsoft.com/office/drawing/2014/main" id="{DE297B53-373E-4405-8D5F-6FD451430E6C}"/>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AB60E6C2-1AE4-4513-8B3C-EEDA869174A9}"/>
              </a:ext>
            </a:extLst>
          </p:cNvPr>
          <p:cNvSpPr>
            <a:spLocks noGrp="1"/>
          </p:cNvSpPr>
          <p:nvPr>
            <p:ph type="pic" sz="quarter" idx="25"/>
          </p:nvPr>
        </p:nvSpPr>
        <p:spPr/>
      </p:sp>
      <p:sp>
        <p:nvSpPr>
          <p:cNvPr id="12" name="Picture Placeholder 11">
            <a:extLst>
              <a:ext uri="{FF2B5EF4-FFF2-40B4-BE49-F238E27FC236}">
                <a16:creationId xmlns:a16="http://schemas.microsoft.com/office/drawing/2014/main" id="{B24556C7-70B2-4070-A573-4A587532AB08}"/>
              </a:ext>
            </a:extLst>
          </p:cNvPr>
          <p:cNvSpPr>
            <a:spLocks noGrp="1"/>
          </p:cNvSpPr>
          <p:nvPr>
            <p:ph type="pic" sz="quarter" idx="24"/>
          </p:nvPr>
        </p:nvSpPr>
        <p:spPr/>
      </p:sp>
      <p:sp>
        <p:nvSpPr>
          <p:cNvPr id="15" name="Picture Placeholder 14">
            <a:extLst>
              <a:ext uri="{FF2B5EF4-FFF2-40B4-BE49-F238E27FC236}">
                <a16:creationId xmlns:a16="http://schemas.microsoft.com/office/drawing/2014/main" id="{4D987D1B-F34E-4763-BDD2-893C467FC14A}"/>
              </a:ext>
            </a:extLst>
          </p:cNvPr>
          <p:cNvSpPr>
            <a:spLocks noGrp="1"/>
          </p:cNvSpPr>
          <p:nvPr>
            <p:ph type="pic" sz="quarter" idx="28"/>
          </p:nvPr>
        </p:nvSpPr>
        <p:spPr/>
      </p:sp>
      <p:sp>
        <p:nvSpPr>
          <p:cNvPr id="18" name="Picture Placeholder 17">
            <a:extLst>
              <a:ext uri="{FF2B5EF4-FFF2-40B4-BE49-F238E27FC236}">
                <a16:creationId xmlns:a16="http://schemas.microsoft.com/office/drawing/2014/main" id="{FD359BA1-73AE-4428-A379-34E3D19881CA}"/>
              </a:ext>
            </a:extLst>
          </p:cNvPr>
          <p:cNvSpPr>
            <a:spLocks noGrp="1"/>
          </p:cNvSpPr>
          <p:nvPr>
            <p:ph type="pic" sz="quarter" idx="26"/>
          </p:nvPr>
        </p:nvSpPr>
        <p:spPr/>
      </p:sp>
      <p:sp>
        <p:nvSpPr>
          <p:cNvPr id="21" name="Picture Placeholder 20">
            <a:extLst>
              <a:ext uri="{FF2B5EF4-FFF2-40B4-BE49-F238E27FC236}">
                <a16:creationId xmlns:a16="http://schemas.microsoft.com/office/drawing/2014/main" id="{F4CD10C3-E7ED-4FAF-B3F2-1CCD299BE5F2}"/>
              </a:ext>
            </a:extLst>
          </p:cNvPr>
          <p:cNvSpPr>
            <a:spLocks noGrp="1"/>
          </p:cNvSpPr>
          <p:nvPr>
            <p:ph type="pic" sz="quarter" idx="27"/>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a:xfrm>
            <a:off x="838200" y="335823"/>
            <a:ext cx="10515600" cy="680223"/>
          </a:xfrm>
        </p:spPr>
        <p:txBody>
          <a:bodyPr/>
          <a:lstStyle/>
          <a:p>
            <a:r>
              <a:rPr lang="en-US" dirty="0"/>
              <a:t>Company Portfolio</a:t>
            </a:r>
          </a:p>
        </p:txBody>
      </p:sp>
      <p:sp>
        <p:nvSpPr>
          <p:cNvPr id="7" name="Text Placeholder 6"/>
          <p:cNvSpPr>
            <a:spLocks noGrp="1"/>
          </p:cNvSpPr>
          <p:nvPr>
            <p:ph type="body" sz="quarter" idx="12"/>
          </p:nvPr>
        </p:nvSpPr>
        <p:spPr>
          <a:xfrm>
            <a:off x="838200" y="977900"/>
            <a:ext cx="10515600" cy="279400"/>
          </a:xfrm>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2E88811A-2A32-4079-9F80-2D88009801D8}"/>
              </a:ext>
            </a:extLst>
          </p:cNvPr>
          <p:cNvSpPr>
            <a:spLocks noGrp="1"/>
          </p:cNvSpPr>
          <p:nvPr>
            <p:ph type="pic" sz="quarter" idx="31"/>
          </p:nvPr>
        </p:nvSpPr>
        <p:spPr/>
      </p:sp>
      <p:sp>
        <p:nvSpPr>
          <p:cNvPr id="9" name="Picture Placeholder 8">
            <a:extLst>
              <a:ext uri="{FF2B5EF4-FFF2-40B4-BE49-F238E27FC236}">
                <a16:creationId xmlns:a16="http://schemas.microsoft.com/office/drawing/2014/main" id="{02113518-67D8-4D0A-9A66-ED7E2E004C23}"/>
              </a:ext>
            </a:extLst>
          </p:cNvPr>
          <p:cNvSpPr>
            <a:spLocks noGrp="1"/>
          </p:cNvSpPr>
          <p:nvPr>
            <p:ph type="pic" sz="quarter" idx="33"/>
          </p:nvPr>
        </p:nvSpPr>
        <p:spPr/>
      </p:sp>
      <p:sp>
        <p:nvSpPr>
          <p:cNvPr id="11" name="Picture Placeholder 10">
            <a:extLst>
              <a:ext uri="{FF2B5EF4-FFF2-40B4-BE49-F238E27FC236}">
                <a16:creationId xmlns:a16="http://schemas.microsoft.com/office/drawing/2014/main" id="{5CF33EF7-A8FB-4B3C-8CB6-D8FDFE6D6BC7}"/>
              </a:ext>
            </a:extLst>
          </p:cNvPr>
          <p:cNvSpPr>
            <a:spLocks noGrp="1"/>
          </p:cNvSpPr>
          <p:nvPr>
            <p:ph type="pic" sz="quarter" idx="29"/>
          </p:nvPr>
        </p:nvSpPr>
        <p:spPr/>
      </p:sp>
      <p:sp>
        <p:nvSpPr>
          <p:cNvPr id="13" name="Picture Placeholder 12">
            <a:extLst>
              <a:ext uri="{FF2B5EF4-FFF2-40B4-BE49-F238E27FC236}">
                <a16:creationId xmlns:a16="http://schemas.microsoft.com/office/drawing/2014/main" id="{A438A3BA-7A3B-4503-85C2-06047A6960DC}"/>
              </a:ext>
            </a:extLst>
          </p:cNvPr>
          <p:cNvSpPr>
            <a:spLocks noGrp="1"/>
          </p:cNvSpPr>
          <p:nvPr>
            <p:ph type="pic" sz="quarter" idx="32"/>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33" name="Straight Connector 32">
            <a:extLst>
              <a:ext uri="{FF2B5EF4-FFF2-40B4-BE49-F238E27FC236}">
                <a16:creationId xmlns:a16="http://schemas.microsoft.com/office/drawing/2014/main" id="{A9DA2B3D-7336-433D-9E7D-3FF48051CBC5}"/>
              </a:ext>
            </a:extLst>
          </p:cNvPr>
          <p:cNvCxnSpPr>
            <a:cxnSpLocks/>
          </p:cNvCxnSpPr>
          <p:nvPr/>
        </p:nvCxnSpPr>
        <p:spPr>
          <a:xfrm>
            <a:off x="0" y="2962941"/>
            <a:ext cx="121920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999FD568-2026-4318-9261-206B02A7A595}"/>
              </a:ext>
            </a:extLst>
          </p:cNvPr>
          <p:cNvGrpSpPr/>
          <p:nvPr/>
        </p:nvGrpSpPr>
        <p:grpSpPr>
          <a:xfrm>
            <a:off x="2504211" y="2537445"/>
            <a:ext cx="850992" cy="850992"/>
            <a:chOff x="2555409" y="2562319"/>
            <a:chExt cx="850992" cy="850992"/>
          </a:xfrm>
        </p:grpSpPr>
        <p:grpSp>
          <p:nvGrpSpPr>
            <p:cNvPr id="44" name="Group 43">
              <a:extLst>
                <a:ext uri="{FF2B5EF4-FFF2-40B4-BE49-F238E27FC236}">
                  <a16:creationId xmlns:a16="http://schemas.microsoft.com/office/drawing/2014/main" id="{20F681C8-4425-4025-86FC-C8BC0AA1A191}"/>
                </a:ext>
              </a:extLst>
            </p:cNvPr>
            <p:cNvGrpSpPr/>
            <p:nvPr/>
          </p:nvGrpSpPr>
          <p:grpSpPr>
            <a:xfrm>
              <a:off x="2555409" y="2562319"/>
              <a:ext cx="850992" cy="850992"/>
              <a:chOff x="2639921" y="3181304"/>
              <a:chExt cx="850992" cy="850992"/>
            </a:xfrm>
          </p:grpSpPr>
          <p:sp>
            <p:nvSpPr>
              <p:cNvPr id="47" name="Oval 46">
                <a:extLst>
                  <a:ext uri="{FF2B5EF4-FFF2-40B4-BE49-F238E27FC236}">
                    <a16:creationId xmlns:a16="http://schemas.microsoft.com/office/drawing/2014/main" id="{9811A3AB-63B3-44DD-BF29-823A032218F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2ED2F0B-DCD8-4F60-A563-459A3D56D873}"/>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a:extLst>
                <a:ext uri="{FF2B5EF4-FFF2-40B4-BE49-F238E27FC236}">
                  <a16:creationId xmlns:a16="http://schemas.microsoft.com/office/drawing/2014/main" id="{9EF493E4-2C84-42D2-A685-DB440E2D5532}"/>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5"/>
                  </a:solidFill>
                  <a:latin typeface="Roboto Slab" pitchFamily="2" charset="0"/>
                  <a:ea typeface="Roboto Slab" pitchFamily="2" charset="0"/>
                  <a:cs typeface="Lato" panose="020F0502020204030203" pitchFamily="34" charset="0"/>
                </a:rPr>
                <a:t>2017</a:t>
              </a:r>
            </a:p>
          </p:txBody>
        </p:sp>
      </p:grpSp>
      <p:grpSp>
        <p:nvGrpSpPr>
          <p:cNvPr id="52" name="Group 51">
            <a:extLst>
              <a:ext uri="{FF2B5EF4-FFF2-40B4-BE49-F238E27FC236}">
                <a16:creationId xmlns:a16="http://schemas.microsoft.com/office/drawing/2014/main" id="{03096937-C2D2-4824-81D4-693A513A2E16}"/>
              </a:ext>
            </a:extLst>
          </p:cNvPr>
          <p:cNvGrpSpPr/>
          <p:nvPr/>
        </p:nvGrpSpPr>
        <p:grpSpPr>
          <a:xfrm>
            <a:off x="5670504" y="2537445"/>
            <a:ext cx="850992" cy="850992"/>
            <a:chOff x="5721701" y="2562319"/>
            <a:chExt cx="850992" cy="850992"/>
          </a:xfrm>
        </p:grpSpPr>
        <p:grpSp>
          <p:nvGrpSpPr>
            <p:cNvPr id="53" name="Group 52">
              <a:extLst>
                <a:ext uri="{FF2B5EF4-FFF2-40B4-BE49-F238E27FC236}">
                  <a16:creationId xmlns:a16="http://schemas.microsoft.com/office/drawing/2014/main" id="{5FE3B5FC-E083-4090-917F-64FAF4957A5B}"/>
                </a:ext>
              </a:extLst>
            </p:cNvPr>
            <p:cNvGrpSpPr/>
            <p:nvPr/>
          </p:nvGrpSpPr>
          <p:grpSpPr>
            <a:xfrm>
              <a:off x="5721701" y="2562319"/>
              <a:ext cx="850992" cy="850992"/>
              <a:chOff x="2639921" y="3181304"/>
              <a:chExt cx="850992" cy="850992"/>
            </a:xfrm>
          </p:grpSpPr>
          <p:sp>
            <p:nvSpPr>
              <p:cNvPr id="55" name="Oval 54">
                <a:extLst>
                  <a:ext uri="{FF2B5EF4-FFF2-40B4-BE49-F238E27FC236}">
                    <a16:creationId xmlns:a16="http://schemas.microsoft.com/office/drawing/2014/main" id="{2CDEDFBD-7E2C-4DA9-93F4-98CB6FE7E098}"/>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C0FAD24-5E61-4E0F-BCBF-629B1A932D6E}"/>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93FA9CDD-781B-4DCA-851B-95441758E805}"/>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Roboto Slab" pitchFamily="2" charset="0"/>
                  <a:ea typeface="Roboto Slab" pitchFamily="2" charset="0"/>
                  <a:cs typeface="Lato" panose="020F0502020204030203" pitchFamily="34" charset="0"/>
                </a:rPr>
                <a:t>2018</a:t>
              </a:r>
            </a:p>
          </p:txBody>
        </p:sp>
      </p:grpSp>
      <p:grpSp>
        <p:nvGrpSpPr>
          <p:cNvPr id="59" name="Group 58">
            <a:extLst>
              <a:ext uri="{FF2B5EF4-FFF2-40B4-BE49-F238E27FC236}">
                <a16:creationId xmlns:a16="http://schemas.microsoft.com/office/drawing/2014/main" id="{9C260868-3356-44DE-9DF7-88A4761BC249}"/>
              </a:ext>
            </a:extLst>
          </p:cNvPr>
          <p:cNvGrpSpPr/>
          <p:nvPr/>
        </p:nvGrpSpPr>
        <p:grpSpPr>
          <a:xfrm>
            <a:off x="8836797" y="2537445"/>
            <a:ext cx="850992" cy="850992"/>
            <a:chOff x="8887992" y="2562319"/>
            <a:chExt cx="850992" cy="850992"/>
          </a:xfrm>
        </p:grpSpPr>
        <p:grpSp>
          <p:nvGrpSpPr>
            <p:cNvPr id="60" name="Group 59">
              <a:extLst>
                <a:ext uri="{FF2B5EF4-FFF2-40B4-BE49-F238E27FC236}">
                  <a16:creationId xmlns:a16="http://schemas.microsoft.com/office/drawing/2014/main" id="{D6F6D16D-62E4-427D-BEEB-4A7A338ECD8A}"/>
                </a:ext>
              </a:extLst>
            </p:cNvPr>
            <p:cNvGrpSpPr/>
            <p:nvPr/>
          </p:nvGrpSpPr>
          <p:grpSpPr>
            <a:xfrm>
              <a:off x="8887992" y="2562319"/>
              <a:ext cx="850992" cy="850992"/>
              <a:chOff x="2639921" y="3181304"/>
              <a:chExt cx="850992" cy="850992"/>
            </a:xfrm>
          </p:grpSpPr>
          <p:sp>
            <p:nvSpPr>
              <p:cNvPr id="66" name="Oval 65">
                <a:extLst>
                  <a:ext uri="{FF2B5EF4-FFF2-40B4-BE49-F238E27FC236}">
                    <a16:creationId xmlns:a16="http://schemas.microsoft.com/office/drawing/2014/main" id="{410713F4-899F-4AEC-B0BB-6DE42576523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4090FC62-C2E1-448D-A410-70278E43B28C}"/>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4020B11A-89DB-4A77-B604-7AFE16853E40}"/>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Roboto Slab" pitchFamily="2" charset="0"/>
                  <a:ea typeface="Roboto Slab" pitchFamily="2" charset="0"/>
                  <a:cs typeface="Lato" panose="020F0502020204030203" pitchFamily="34" charset="0"/>
                </a:rPr>
                <a:t>2019</a:t>
              </a:r>
            </a:p>
          </p:txBody>
        </p:sp>
      </p:grpSp>
      <p:sp>
        <p:nvSpPr>
          <p:cNvPr id="12" name="Rectangle 11">
            <a:extLst>
              <a:ext uri="{FF2B5EF4-FFF2-40B4-BE49-F238E27FC236}">
                <a16:creationId xmlns:a16="http://schemas.microsoft.com/office/drawing/2014/main" id="{470DFBD6-D6CC-47B5-82A6-2C6DA69EC1AA}"/>
              </a:ext>
            </a:extLst>
          </p:cNvPr>
          <p:cNvSpPr/>
          <p:nvPr/>
        </p:nvSpPr>
        <p:spPr>
          <a:xfrm>
            <a:off x="5578602" y="1465466"/>
            <a:ext cx="1034797" cy="1145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a:extLst>
              <a:ext uri="{FF2B5EF4-FFF2-40B4-BE49-F238E27FC236}">
                <a16:creationId xmlns:a16="http://schemas.microsoft.com/office/drawing/2014/main" id="{81A195AD-76A8-442A-9211-32F6CF574C0E}"/>
              </a:ext>
            </a:extLst>
          </p:cNvPr>
          <p:cNvSpPr/>
          <p:nvPr/>
        </p:nvSpPr>
        <p:spPr>
          <a:xfrm>
            <a:off x="1954314" y="3388436"/>
            <a:ext cx="1946176" cy="167773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EE80AA13-A014-47BD-BCBD-6F16C25B3F20}"/>
              </a:ext>
            </a:extLst>
          </p:cNvPr>
          <p:cNvSpPr/>
          <p:nvPr/>
        </p:nvSpPr>
        <p:spPr>
          <a:xfrm>
            <a:off x="5122912" y="3388436"/>
            <a:ext cx="1946176" cy="167773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Isosceles Triangle 29">
            <a:extLst>
              <a:ext uri="{FF2B5EF4-FFF2-40B4-BE49-F238E27FC236}">
                <a16:creationId xmlns:a16="http://schemas.microsoft.com/office/drawing/2014/main" id="{D363688E-E515-4590-A68B-02F68BD0D456}"/>
              </a:ext>
            </a:extLst>
          </p:cNvPr>
          <p:cNvSpPr/>
          <p:nvPr/>
        </p:nvSpPr>
        <p:spPr>
          <a:xfrm>
            <a:off x="8291509" y="3388436"/>
            <a:ext cx="1946176" cy="167773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9">
            <a:extLst>
              <a:ext uri="{FF2B5EF4-FFF2-40B4-BE49-F238E27FC236}">
                <a16:creationId xmlns:a16="http://schemas.microsoft.com/office/drawing/2014/main" id="{5892792F-C961-49CF-B34D-7F415C1E9EAA}"/>
              </a:ext>
            </a:extLst>
          </p:cNvPr>
          <p:cNvSpPr>
            <a:spLocks/>
          </p:cNvSpPr>
          <p:nvPr/>
        </p:nvSpPr>
        <p:spPr bwMode="auto">
          <a:xfrm>
            <a:off x="2250647" y="4207895"/>
            <a:ext cx="135351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project an</a:t>
            </a:r>
          </a:p>
        </p:txBody>
      </p:sp>
      <p:sp>
        <p:nvSpPr>
          <p:cNvPr id="31" name="Rectangle 9">
            <a:extLst>
              <a:ext uri="{FF2B5EF4-FFF2-40B4-BE49-F238E27FC236}">
                <a16:creationId xmlns:a16="http://schemas.microsoft.com/office/drawing/2014/main" id="{BB1C74E4-FFF8-4FEC-AFE9-3E5D34FF279B}"/>
              </a:ext>
            </a:extLst>
          </p:cNvPr>
          <p:cNvSpPr>
            <a:spLocks/>
          </p:cNvSpPr>
          <p:nvPr/>
        </p:nvSpPr>
        <p:spPr bwMode="auto">
          <a:xfrm>
            <a:off x="5437104" y="4207895"/>
            <a:ext cx="135351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project an</a:t>
            </a:r>
          </a:p>
        </p:txBody>
      </p:sp>
      <p:sp>
        <p:nvSpPr>
          <p:cNvPr id="32" name="Rectangle 9">
            <a:extLst>
              <a:ext uri="{FF2B5EF4-FFF2-40B4-BE49-F238E27FC236}">
                <a16:creationId xmlns:a16="http://schemas.microsoft.com/office/drawing/2014/main" id="{4B8FB39C-58F3-4DBE-9225-007CE366264D}"/>
              </a:ext>
            </a:extLst>
          </p:cNvPr>
          <p:cNvSpPr>
            <a:spLocks/>
          </p:cNvSpPr>
          <p:nvPr/>
        </p:nvSpPr>
        <p:spPr bwMode="auto">
          <a:xfrm>
            <a:off x="8589907" y="4207895"/>
            <a:ext cx="135351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project an</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p:txBody>
          <a:bodyPr/>
          <a:lstStyle/>
          <a:p>
            <a:pPr algn="ctr"/>
            <a:r>
              <a:rPr lang="en-US" dirty="0"/>
              <a:t>Company </a:t>
            </a:r>
            <a:r>
              <a:rPr lang="en-US" b="1" dirty="0"/>
              <a:t>Infographic</a:t>
            </a:r>
          </a:p>
        </p:txBody>
      </p:sp>
      <p:sp>
        <p:nvSpPr>
          <p:cNvPr id="2" name="Rectangle 1">
            <a:extLst>
              <a:ext uri="{FF2B5EF4-FFF2-40B4-BE49-F238E27FC236}">
                <a16:creationId xmlns:a16="http://schemas.microsoft.com/office/drawing/2014/main" id="{55C79D45-9A1F-4B28-BBB3-C163C713747E}"/>
              </a:ext>
            </a:extLst>
          </p:cNvPr>
          <p:cNvSpPr/>
          <p:nvPr/>
        </p:nvSpPr>
        <p:spPr>
          <a:xfrm>
            <a:off x="987250" y="2028541"/>
            <a:ext cx="2438400" cy="40504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9">
            <a:extLst>
              <a:ext uri="{FF2B5EF4-FFF2-40B4-BE49-F238E27FC236}">
                <a16:creationId xmlns:a16="http://schemas.microsoft.com/office/drawing/2014/main" id="{99586436-8FC3-4B84-9162-F632628D6178}"/>
              </a:ext>
            </a:extLst>
          </p:cNvPr>
          <p:cNvSpPr>
            <a:spLocks/>
          </p:cNvSpPr>
          <p:nvPr/>
        </p:nvSpPr>
        <p:spPr bwMode="auto">
          <a:xfrm>
            <a:off x="1331185" y="2515810"/>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58" name="Group 57">
            <a:extLst>
              <a:ext uri="{FF2B5EF4-FFF2-40B4-BE49-F238E27FC236}">
                <a16:creationId xmlns:a16="http://schemas.microsoft.com/office/drawing/2014/main" id="{D57037CB-AC78-40BF-BBC2-A78D8800363F}"/>
              </a:ext>
            </a:extLst>
          </p:cNvPr>
          <p:cNvGrpSpPr/>
          <p:nvPr/>
        </p:nvGrpSpPr>
        <p:grpSpPr>
          <a:xfrm>
            <a:off x="6797615" y="1679690"/>
            <a:ext cx="4408488" cy="4399275"/>
            <a:chOff x="-8464551" y="1531938"/>
            <a:chExt cx="4557713" cy="4548188"/>
          </a:xfrm>
        </p:grpSpPr>
        <p:sp>
          <p:nvSpPr>
            <p:cNvPr id="9" name="Freeform 5">
              <a:extLst>
                <a:ext uri="{FF2B5EF4-FFF2-40B4-BE49-F238E27FC236}">
                  <a16:creationId xmlns:a16="http://schemas.microsoft.com/office/drawing/2014/main" id="{CEFA8149-8396-41F2-8A70-943F9C8EE075}"/>
                </a:ext>
              </a:extLst>
            </p:cNvPr>
            <p:cNvSpPr>
              <a:spLocks/>
            </p:cNvSpPr>
            <p:nvPr/>
          </p:nvSpPr>
          <p:spPr bwMode="auto">
            <a:xfrm>
              <a:off x="-8464551" y="3992563"/>
              <a:ext cx="2840038" cy="2087563"/>
            </a:xfrm>
            <a:custGeom>
              <a:avLst/>
              <a:gdLst>
                <a:gd name="T0" fmla="*/ 1 w 1216"/>
                <a:gd name="T1" fmla="*/ 896 h 896"/>
                <a:gd name="T2" fmla="*/ 1 w 1216"/>
                <a:gd name="T3" fmla="*/ 380 h 896"/>
                <a:gd name="T4" fmla="*/ 206 w 1216"/>
                <a:gd name="T5" fmla="*/ 81 h 896"/>
                <a:gd name="T6" fmla="*/ 417 w 1216"/>
                <a:gd name="T7" fmla="*/ 0 h 896"/>
                <a:gd name="T8" fmla="*/ 609 w 1216"/>
                <a:gd name="T9" fmla="*/ 192 h 896"/>
                <a:gd name="T10" fmla="*/ 801 w 1216"/>
                <a:gd name="T11" fmla="*/ 0 h 896"/>
                <a:gd name="T12" fmla="*/ 1012 w 1216"/>
                <a:gd name="T13" fmla="*/ 81 h 896"/>
                <a:gd name="T14" fmla="*/ 1216 w 1216"/>
                <a:gd name="T15" fmla="*/ 352 h 896"/>
                <a:gd name="T16" fmla="*/ 1216 w 1216"/>
                <a:gd name="T17" fmla="*/ 896 h 896"/>
                <a:gd name="T18" fmla="*/ 0 w 1216"/>
                <a:gd name="T19" fmla="*/ 896 h 896"/>
                <a:gd name="T20" fmla="*/ 1 w 1216"/>
                <a:gd name="T21" fmla="*/ 896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6" h="896">
                  <a:moveTo>
                    <a:pt x="1" y="896"/>
                  </a:moveTo>
                  <a:cubicBezTo>
                    <a:pt x="1" y="380"/>
                    <a:pt x="1" y="380"/>
                    <a:pt x="1" y="380"/>
                  </a:cubicBezTo>
                  <a:cubicBezTo>
                    <a:pt x="1" y="247"/>
                    <a:pt x="83" y="129"/>
                    <a:pt x="206" y="81"/>
                  </a:cubicBezTo>
                  <a:cubicBezTo>
                    <a:pt x="417" y="0"/>
                    <a:pt x="417" y="0"/>
                    <a:pt x="417" y="0"/>
                  </a:cubicBezTo>
                  <a:cubicBezTo>
                    <a:pt x="609" y="192"/>
                    <a:pt x="609" y="192"/>
                    <a:pt x="609" y="192"/>
                  </a:cubicBezTo>
                  <a:cubicBezTo>
                    <a:pt x="801" y="0"/>
                    <a:pt x="801" y="0"/>
                    <a:pt x="801" y="0"/>
                  </a:cubicBezTo>
                  <a:cubicBezTo>
                    <a:pt x="1012" y="81"/>
                    <a:pt x="1012" y="81"/>
                    <a:pt x="1012" y="81"/>
                  </a:cubicBezTo>
                  <a:cubicBezTo>
                    <a:pt x="1127" y="125"/>
                    <a:pt x="1206" y="231"/>
                    <a:pt x="1216" y="352"/>
                  </a:cubicBezTo>
                  <a:cubicBezTo>
                    <a:pt x="1216" y="896"/>
                    <a:pt x="1216" y="896"/>
                    <a:pt x="1216" y="896"/>
                  </a:cubicBezTo>
                  <a:cubicBezTo>
                    <a:pt x="0" y="896"/>
                    <a:pt x="0" y="896"/>
                    <a:pt x="0" y="896"/>
                  </a:cubicBezTo>
                  <a:lnTo>
                    <a:pt x="1" y="89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593D5CB2-300E-4940-A12D-86D14D60BC0F}"/>
                </a:ext>
              </a:extLst>
            </p:cNvPr>
            <p:cNvSpPr>
              <a:spLocks/>
            </p:cNvSpPr>
            <p:nvPr/>
          </p:nvSpPr>
          <p:spPr bwMode="auto">
            <a:xfrm>
              <a:off x="-6521451" y="4811713"/>
              <a:ext cx="2540000" cy="1193800"/>
            </a:xfrm>
            <a:custGeom>
              <a:avLst/>
              <a:gdLst>
                <a:gd name="T0" fmla="*/ 960 w 1088"/>
                <a:gd name="T1" fmla="*/ 512 h 512"/>
                <a:gd name="T2" fmla="*/ 128 w 1088"/>
                <a:gd name="T3" fmla="*/ 512 h 512"/>
                <a:gd name="T4" fmla="*/ 0 w 1088"/>
                <a:gd name="T5" fmla="*/ 384 h 512"/>
                <a:gd name="T6" fmla="*/ 0 w 1088"/>
                <a:gd name="T7" fmla="*/ 128 h 512"/>
                <a:gd name="T8" fmla="*/ 128 w 1088"/>
                <a:gd name="T9" fmla="*/ 0 h 512"/>
                <a:gd name="T10" fmla="*/ 960 w 1088"/>
                <a:gd name="T11" fmla="*/ 0 h 512"/>
                <a:gd name="T12" fmla="*/ 1088 w 1088"/>
                <a:gd name="T13" fmla="*/ 128 h 512"/>
                <a:gd name="T14" fmla="*/ 1088 w 1088"/>
                <a:gd name="T15" fmla="*/ 384 h 512"/>
                <a:gd name="T16" fmla="*/ 960 w 1088"/>
                <a:gd name="T17"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8" h="512">
                  <a:moveTo>
                    <a:pt x="960" y="512"/>
                  </a:moveTo>
                  <a:cubicBezTo>
                    <a:pt x="128" y="512"/>
                    <a:pt x="128" y="512"/>
                    <a:pt x="128" y="512"/>
                  </a:cubicBezTo>
                  <a:cubicBezTo>
                    <a:pt x="57" y="512"/>
                    <a:pt x="0" y="455"/>
                    <a:pt x="0" y="384"/>
                  </a:cubicBezTo>
                  <a:cubicBezTo>
                    <a:pt x="0" y="128"/>
                    <a:pt x="0" y="128"/>
                    <a:pt x="0" y="128"/>
                  </a:cubicBezTo>
                  <a:cubicBezTo>
                    <a:pt x="0" y="57"/>
                    <a:pt x="57" y="0"/>
                    <a:pt x="128" y="0"/>
                  </a:cubicBezTo>
                  <a:cubicBezTo>
                    <a:pt x="960" y="0"/>
                    <a:pt x="960" y="0"/>
                    <a:pt x="960" y="0"/>
                  </a:cubicBezTo>
                  <a:cubicBezTo>
                    <a:pt x="1031" y="0"/>
                    <a:pt x="1088" y="57"/>
                    <a:pt x="1088" y="128"/>
                  </a:cubicBezTo>
                  <a:cubicBezTo>
                    <a:pt x="1088" y="384"/>
                    <a:pt x="1088" y="384"/>
                    <a:pt x="1088" y="384"/>
                  </a:cubicBezTo>
                  <a:cubicBezTo>
                    <a:pt x="1088" y="455"/>
                    <a:pt x="1031" y="512"/>
                    <a:pt x="960" y="51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96A1FE3F-F35C-4FE5-B94F-2B7042C0AA12}"/>
                </a:ext>
              </a:extLst>
            </p:cNvPr>
            <p:cNvSpPr>
              <a:spLocks/>
            </p:cNvSpPr>
            <p:nvPr/>
          </p:nvSpPr>
          <p:spPr bwMode="auto">
            <a:xfrm>
              <a:off x="-6521451" y="4811713"/>
              <a:ext cx="2316163" cy="1193800"/>
            </a:xfrm>
            <a:custGeom>
              <a:avLst/>
              <a:gdLst>
                <a:gd name="T0" fmla="*/ 992 w 992"/>
                <a:gd name="T1" fmla="*/ 384 h 512"/>
                <a:gd name="T2" fmla="*/ 992 w 992"/>
                <a:gd name="T3" fmla="*/ 128 h 512"/>
                <a:gd name="T4" fmla="*/ 864 w 992"/>
                <a:gd name="T5" fmla="*/ 0 h 512"/>
                <a:gd name="T6" fmla="*/ 128 w 992"/>
                <a:gd name="T7" fmla="*/ 0 h 512"/>
                <a:gd name="T8" fmla="*/ 0 w 992"/>
                <a:gd name="T9" fmla="*/ 128 h 512"/>
                <a:gd name="T10" fmla="*/ 0 w 992"/>
                <a:gd name="T11" fmla="*/ 384 h 512"/>
                <a:gd name="T12" fmla="*/ 128 w 992"/>
                <a:gd name="T13" fmla="*/ 512 h 512"/>
                <a:gd name="T14" fmla="*/ 864 w 992"/>
                <a:gd name="T15" fmla="*/ 512 h 512"/>
                <a:gd name="T16" fmla="*/ 992 w 992"/>
                <a:gd name="T17" fmla="*/ 384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2" h="512">
                  <a:moveTo>
                    <a:pt x="992" y="384"/>
                  </a:moveTo>
                  <a:cubicBezTo>
                    <a:pt x="992" y="128"/>
                    <a:pt x="992" y="128"/>
                    <a:pt x="992" y="128"/>
                  </a:cubicBezTo>
                  <a:cubicBezTo>
                    <a:pt x="992" y="57"/>
                    <a:pt x="935" y="0"/>
                    <a:pt x="864" y="0"/>
                  </a:cubicBezTo>
                  <a:cubicBezTo>
                    <a:pt x="128" y="0"/>
                    <a:pt x="128" y="0"/>
                    <a:pt x="128" y="0"/>
                  </a:cubicBezTo>
                  <a:cubicBezTo>
                    <a:pt x="57" y="0"/>
                    <a:pt x="0" y="57"/>
                    <a:pt x="0" y="128"/>
                  </a:cubicBezTo>
                  <a:cubicBezTo>
                    <a:pt x="0" y="384"/>
                    <a:pt x="0" y="384"/>
                    <a:pt x="0" y="384"/>
                  </a:cubicBezTo>
                  <a:cubicBezTo>
                    <a:pt x="0" y="455"/>
                    <a:pt x="57" y="512"/>
                    <a:pt x="128" y="512"/>
                  </a:cubicBezTo>
                  <a:cubicBezTo>
                    <a:pt x="864" y="512"/>
                    <a:pt x="864" y="512"/>
                    <a:pt x="864" y="512"/>
                  </a:cubicBezTo>
                  <a:cubicBezTo>
                    <a:pt x="935" y="512"/>
                    <a:pt x="992" y="455"/>
                    <a:pt x="992" y="38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3B2EA018-4FD9-4251-89E8-B21872E211CF}"/>
                </a:ext>
              </a:extLst>
            </p:cNvPr>
            <p:cNvSpPr>
              <a:spLocks/>
            </p:cNvSpPr>
            <p:nvPr/>
          </p:nvSpPr>
          <p:spPr bwMode="auto">
            <a:xfrm>
              <a:off x="-7940676" y="3992563"/>
              <a:ext cx="879475" cy="744538"/>
            </a:xfrm>
            <a:custGeom>
              <a:avLst/>
              <a:gdLst>
                <a:gd name="T0" fmla="*/ 554 w 554"/>
                <a:gd name="T1" fmla="*/ 282 h 469"/>
                <a:gd name="T2" fmla="*/ 366 w 554"/>
                <a:gd name="T3" fmla="*/ 469 h 469"/>
                <a:gd name="T4" fmla="*/ 0 w 554"/>
                <a:gd name="T5" fmla="*/ 104 h 469"/>
                <a:gd name="T6" fmla="*/ 272 w 554"/>
                <a:gd name="T7" fmla="*/ 0 h 469"/>
                <a:gd name="T8" fmla="*/ 554 w 554"/>
                <a:gd name="T9" fmla="*/ 282 h 469"/>
              </a:gdLst>
              <a:ahLst/>
              <a:cxnLst>
                <a:cxn ang="0">
                  <a:pos x="T0" y="T1"/>
                </a:cxn>
                <a:cxn ang="0">
                  <a:pos x="T2" y="T3"/>
                </a:cxn>
                <a:cxn ang="0">
                  <a:pos x="T4" y="T5"/>
                </a:cxn>
                <a:cxn ang="0">
                  <a:pos x="T6" y="T7"/>
                </a:cxn>
                <a:cxn ang="0">
                  <a:pos x="T8" y="T9"/>
                </a:cxn>
              </a:cxnLst>
              <a:rect l="0" t="0" r="r" b="b"/>
              <a:pathLst>
                <a:path w="554" h="469">
                  <a:moveTo>
                    <a:pt x="554" y="282"/>
                  </a:moveTo>
                  <a:lnTo>
                    <a:pt x="366" y="469"/>
                  </a:lnTo>
                  <a:lnTo>
                    <a:pt x="0" y="104"/>
                  </a:lnTo>
                  <a:lnTo>
                    <a:pt x="272" y="0"/>
                  </a:lnTo>
                  <a:lnTo>
                    <a:pt x="554" y="28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a:extLst>
                <a:ext uri="{FF2B5EF4-FFF2-40B4-BE49-F238E27FC236}">
                  <a16:creationId xmlns:a16="http://schemas.microsoft.com/office/drawing/2014/main" id="{1FDDD3B5-BAFA-47CD-9B62-4769A7273112}"/>
                </a:ext>
              </a:extLst>
            </p:cNvPr>
            <p:cNvSpPr>
              <a:spLocks/>
            </p:cNvSpPr>
            <p:nvPr/>
          </p:nvSpPr>
          <p:spPr bwMode="auto">
            <a:xfrm>
              <a:off x="-7043738" y="3992563"/>
              <a:ext cx="879475" cy="744538"/>
            </a:xfrm>
            <a:custGeom>
              <a:avLst/>
              <a:gdLst>
                <a:gd name="T0" fmla="*/ 0 w 554"/>
                <a:gd name="T1" fmla="*/ 282 h 469"/>
                <a:gd name="T2" fmla="*/ 188 w 554"/>
                <a:gd name="T3" fmla="*/ 469 h 469"/>
                <a:gd name="T4" fmla="*/ 554 w 554"/>
                <a:gd name="T5" fmla="*/ 104 h 469"/>
                <a:gd name="T6" fmla="*/ 282 w 554"/>
                <a:gd name="T7" fmla="*/ 0 h 469"/>
                <a:gd name="T8" fmla="*/ 0 w 554"/>
                <a:gd name="T9" fmla="*/ 282 h 469"/>
              </a:gdLst>
              <a:ahLst/>
              <a:cxnLst>
                <a:cxn ang="0">
                  <a:pos x="T0" y="T1"/>
                </a:cxn>
                <a:cxn ang="0">
                  <a:pos x="T2" y="T3"/>
                </a:cxn>
                <a:cxn ang="0">
                  <a:pos x="T4" y="T5"/>
                </a:cxn>
                <a:cxn ang="0">
                  <a:pos x="T6" y="T7"/>
                </a:cxn>
                <a:cxn ang="0">
                  <a:pos x="T8" y="T9"/>
                </a:cxn>
              </a:cxnLst>
              <a:rect l="0" t="0" r="r" b="b"/>
              <a:pathLst>
                <a:path w="554" h="469">
                  <a:moveTo>
                    <a:pt x="0" y="282"/>
                  </a:moveTo>
                  <a:lnTo>
                    <a:pt x="188" y="469"/>
                  </a:lnTo>
                  <a:lnTo>
                    <a:pt x="554" y="104"/>
                  </a:lnTo>
                  <a:lnTo>
                    <a:pt x="282" y="0"/>
                  </a:lnTo>
                  <a:lnTo>
                    <a:pt x="0" y="28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a:extLst>
                <a:ext uri="{FF2B5EF4-FFF2-40B4-BE49-F238E27FC236}">
                  <a16:creationId xmlns:a16="http://schemas.microsoft.com/office/drawing/2014/main" id="{09100F05-9B56-4037-9CD3-F2908CAF7A17}"/>
                </a:ext>
              </a:extLst>
            </p:cNvPr>
            <p:cNvSpPr>
              <a:spLocks/>
            </p:cNvSpPr>
            <p:nvPr/>
          </p:nvSpPr>
          <p:spPr bwMode="auto">
            <a:xfrm>
              <a:off x="-7269163" y="4440238"/>
              <a:ext cx="449263" cy="371475"/>
            </a:xfrm>
            <a:custGeom>
              <a:avLst/>
              <a:gdLst>
                <a:gd name="T0" fmla="*/ 283 w 283"/>
                <a:gd name="T1" fmla="*/ 140 h 234"/>
                <a:gd name="T2" fmla="*/ 189 w 283"/>
                <a:gd name="T3" fmla="*/ 234 h 234"/>
                <a:gd name="T4" fmla="*/ 94 w 283"/>
                <a:gd name="T5" fmla="*/ 234 h 234"/>
                <a:gd name="T6" fmla="*/ 0 w 283"/>
                <a:gd name="T7" fmla="*/ 140 h 234"/>
                <a:gd name="T8" fmla="*/ 142 w 283"/>
                <a:gd name="T9" fmla="*/ 0 h 234"/>
                <a:gd name="T10" fmla="*/ 283 w 283"/>
                <a:gd name="T11" fmla="*/ 140 h 234"/>
              </a:gdLst>
              <a:ahLst/>
              <a:cxnLst>
                <a:cxn ang="0">
                  <a:pos x="T0" y="T1"/>
                </a:cxn>
                <a:cxn ang="0">
                  <a:pos x="T2" y="T3"/>
                </a:cxn>
                <a:cxn ang="0">
                  <a:pos x="T4" y="T5"/>
                </a:cxn>
                <a:cxn ang="0">
                  <a:pos x="T6" y="T7"/>
                </a:cxn>
                <a:cxn ang="0">
                  <a:pos x="T8" y="T9"/>
                </a:cxn>
                <a:cxn ang="0">
                  <a:pos x="T10" y="T11"/>
                </a:cxn>
              </a:cxnLst>
              <a:rect l="0" t="0" r="r" b="b"/>
              <a:pathLst>
                <a:path w="283" h="234">
                  <a:moveTo>
                    <a:pt x="283" y="140"/>
                  </a:moveTo>
                  <a:lnTo>
                    <a:pt x="189" y="234"/>
                  </a:lnTo>
                  <a:lnTo>
                    <a:pt x="94" y="234"/>
                  </a:lnTo>
                  <a:lnTo>
                    <a:pt x="0" y="140"/>
                  </a:lnTo>
                  <a:lnTo>
                    <a:pt x="142" y="0"/>
                  </a:lnTo>
                  <a:lnTo>
                    <a:pt x="283" y="140"/>
                  </a:lnTo>
                  <a:close/>
                </a:path>
              </a:pathLst>
            </a:custGeom>
            <a:solidFill>
              <a:srgbClr val="6114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a:extLst>
                <a:ext uri="{FF2B5EF4-FFF2-40B4-BE49-F238E27FC236}">
                  <a16:creationId xmlns:a16="http://schemas.microsoft.com/office/drawing/2014/main" id="{DE9E9B49-4889-4CBC-B06F-3A401AF5C7E1}"/>
                </a:ext>
              </a:extLst>
            </p:cNvPr>
            <p:cNvSpPr>
              <a:spLocks/>
            </p:cNvSpPr>
            <p:nvPr/>
          </p:nvSpPr>
          <p:spPr bwMode="auto">
            <a:xfrm>
              <a:off x="-7269163" y="4514851"/>
              <a:ext cx="300038" cy="296863"/>
            </a:xfrm>
            <a:custGeom>
              <a:avLst/>
              <a:gdLst>
                <a:gd name="T0" fmla="*/ 0 w 189"/>
                <a:gd name="T1" fmla="*/ 93 h 187"/>
                <a:gd name="T2" fmla="*/ 94 w 189"/>
                <a:gd name="T3" fmla="*/ 0 h 187"/>
                <a:gd name="T4" fmla="*/ 189 w 189"/>
                <a:gd name="T5" fmla="*/ 93 h 187"/>
                <a:gd name="T6" fmla="*/ 94 w 189"/>
                <a:gd name="T7" fmla="*/ 187 h 187"/>
                <a:gd name="T8" fmla="*/ 0 w 189"/>
                <a:gd name="T9" fmla="*/ 93 h 187"/>
              </a:gdLst>
              <a:ahLst/>
              <a:cxnLst>
                <a:cxn ang="0">
                  <a:pos x="T0" y="T1"/>
                </a:cxn>
                <a:cxn ang="0">
                  <a:pos x="T2" y="T3"/>
                </a:cxn>
                <a:cxn ang="0">
                  <a:pos x="T4" y="T5"/>
                </a:cxn>
                <a:cxn ang="0">
                  <a:pos x="T6" y="T7"/>
                </a:cxn>
                <a:cxn ang="0">
                  <a:pos x="T8" y="T9"/>
                </a:cxn>
              </a:cxnLst>
              <a:rect l="0" t="0" r="r" b="b"/>
              <a:pathLst>
                <a:path w="189" h="187">
                  <a:moveTo>
                    <a:pt x="0" y="93"/>
                  </a:moveTo>
                  <a:lnTo>
                    <a:pt x="94" y="0"/>
                  </a:lnTo>
                  <a:lnTo>
                    <a:pt x="189" y="93"/>
                  </a:lnTo>
                  <a:lnTo>
                    <a:pt x="94" y="187"/>
                  </a:lnTo>
                  <a:lnTo>
                    <a:pt x="0" y="93"/>
                  </a:lnTo>
                  <a:close/>
                </a:path>
              </a:pathLst>
            </a:custGeom>
            <a:solidFill>
              <a:srgbClr val="911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2A79E2D2-0C34-4185-B1E9-72BDB042D1A1}"/>
                </a:ext>
              </a:extLst>
            </p:cNvPr>
            <p:cNvSpPr>
              <a:spLocks/>
            </p:cNvSpPr>
            <p:nvPr/>
          </p:nvSpPr>
          <p:spPr bwMode="auto">
            <a:xfrm>
              <a:off x="-7269163" y="4811713"/>
              <a:ext cx="449263" cy="1193800"/>
            </a:xfrm>
            <a:custGeom>
              <a:avLst/>
              <a:gdLst>
                <a:gd name="T0" fmla="*/ 189 w 283"/>
                <a:gd name="T1" fmla="*/ 0 h 752"/>
                <a:gd name="T2" fmla="*/ 283 w 283"/>
                <a:gd name="T3" fmla="*/ 611 h 752"/>
                <a:gd name="T4" fmla="*/ 142 w 283"/>
                <a:gd name="T5" fmla="*/ 752 h 752"/>
                <a:gd name="T6" fmla="*/ 0 w 283"/>
                <a:gd name="T7" fmla="*/ 611 h 752"/>
                <a:gd name="T8" fmla="*/ 94 w 283"/>
                <a:gd name="T9" fmla="*/ 0 h 752"/>
                <a:gd name="T10" fmla="*/ 189 w 283"/>
                <a:gd name="T11" fmla="*/ 0 h 752"/>
              </a:gdLst>
              <a:ahLst/>
              <a:cxnLst>
                <a:cxn ang="0">
                  <a:pos x="T0" y="T1"/>
                </a:cxn>
                <a:cxn ang="0">
                  <a:pos x="T2" y="T3"/>
                </a:cxn>
                <a:cxn ang="0">
                  <a:pos x="T4" y="T5"/>
                </a:cxn>
                <a:cxn ang="0">
                  <a:pos x="T6" y="T7"/>
                </a:cxn>
                <a:cxn ang="0">
                  <a:pos x="T8" y="T9"/>
                </a:cxn>
                <a:cxn ang="0">
                  <a:pos x="T10" y="T11"/>
                </a:cxn>
              </a:cxnLst>
              <a:rect l="0" t="0" r="r" b="b"/>
              <a:pathLst>
                <a:path w="283" h="752">
                  <a:moveTo>
                    <a:pt x="189" y="0"/>
                  </a:moveTo>
                  <a:lnTo>
                    <a:pt x="283" y="611"/>
                  </a:lnTo>
                  <a:lnTo>
                    <a:pt x="142" y="752"/>
                  </a:lnTo>
                  <a:lnTo>
                    <a:pt x="0" y="611"/>
                  </a:lnTo>
                  <a:lnTo>
                    <a:pt x="94" y="0"/>
                  </a:lnTo>
                  <a:lnTo>
                    <a:pt x="189" y="0"/>
                  </a:lnTo>
                  <a:close/>
                </a:path>
              </a:pathLst>
            </a:custGeom>
            <a:solidFill>
              <a:srgbClr val="911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a:extLst>
                <a:ext uri="{FF2B5EF4-FFF2-40B4-BE49-F238E27FC236}">
                  <a16:creationId xmlns:a16="http://schemas.microsoft.com/office/drawing/2014/main" id="{A148EC54-902F-4C2B-9219-1B1664449BBE}"/>
                </a:ext>
              </a:extLst>
            </p:cNvPr>
            <p:cNvSpPr>
              <a:spLocks/>
            </p:cNvSpPr>
            <p:nvPr/>
          </p:nvSpPr>
          <p:spPr bwMode="auto">
            <a:xfrm>
              <a:off x="-7269163" y="4811713"/>
              <a:ext cx="449263" cy="1193800"/>
            </a:xfrm>
            <a:custGeom>
              <a:avLst/>
              <a:gdLst>
                <a:gd name="T0" fmla="*/ 189 w 283"/>
                <a:gd name="T1" fmla="*/ 0 h 752"/>
                <a:gd name="T2" fmla="*/ 283 w 283"/>
                <a:gd name="T3" fmla="*/ 611 h 752"/>
                <a:gd name="T4" fmla="*/ 142 w 283"/>
                <a:gd name="T5" fmla="*/ 752 h 752"/>
                <a:gd name="T6" fmla="*/ 0 w 283"/>
                <a:gd name="T7" fmla="*/ 611 h 752"/>
                <a:gd name="T8" fmla="*/ 94 w 283"/>
                <a:gd name="T9" fmla="*/ 0 h 752"/>
              </a:gdLst>
              <a:ahLst/>
              <a:cxnLst>
                <a:cxn ang="0">
                  <a:pos x="T0" y="T1"/>
                </a:cxn>
                <a:cxn ang="0">
                  <a:pos x="T2" y="T3"/>
                </a:cxn>
                <a:cxn ang="0">
                  <a:pos x="T4" y="T5"/>
                </a:cxn>
                <a:cxn ang="0">
                  <a:pos x="T6" y="T7"/>
                </a:cxn>
                <a:cxn ang="0">
                  <a:pos x="T8" y="T9"/>
                </a:cxn>
              </a:cxnLst>
              <a:rect l="0" t="0" r="r" b="b"/>
              <a:pathLst>
                <a:path w="283" h="752">
                  <a:moveTo>
                    <a:pt x="189" y="0"/>
                  </a:moveTo>
                  <a:lnTo>
                    <a:pt x="283" y="611"/>
                  </a:lnTo>
                  <a:lnTo>
                    <a:pt x="142" y="752"/>
                  </a:lnTo>
                  <a:lnTo>
                    <a:pt x="0" y="611"/>
                  </a:lnTo>
                  <a:lnTo>
                    <a:pt x="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a:extLst>
                <a:ext uri="{FF2B5EF4-FFF2-40B4-BE49-F238E27FC236}">
                  <a16:creationId xmlns:a16="http://schemas.microsoft.com/office/drawing/2014/main" id="{4DB13E4D-CF4C-46F4-B953-B6C1ED48E952}"/>
                </a:ext>
              </a:extLst>
            </p:cNvPr>
            <p:cNvSpPr>
              <a:spLocks/>
            </p:cNvSpPr>
            <p:nvPr/>
          </p:nvSpPr>
          <p:spPr bwMode="auto">
            <a:xfrm>
              <a:off x="-7269163" y="4811713"/>
              <a:ext cx="300038" cy="1119188"/>
            </a:xfrm>
            <a:custGeom>
              <a:avLst/>
              <a:gdLst>
                <a:gd name="T0" fmla="*/ 94 w 189"/>
                <a:gd name="T1" fmla="*/ 705 h 705"/>
                <a:gd name="T2" fmla="*/ 189 w 189"/>
                <a:gd name="T3" fmla="*/ 611 h 705"/>
                <a:gd name="T4" fmla="*/ 94 w 189"/>
                <a:gd name="T5" fmla="*/ 0 h 705"/>
                <a:gd name="T6" fmla="*/ 0 w 189"/>
                <a:gd name="T7" fmla="*/ 611 h 705"/>
                <a:gd name="T8" fmla="*/ 94 w 189"/>
                <a:gd name="T9" fmla="*/ 705 h 705"/>
              </a:gdLst>
              <a:ahLst/>
              <a:cxnLst>
                <a:cxn ang="0">
                  <a:pos x="T0" y="T1"/>
                </a:cxn>
                <a:cxn ang="0">
                  <a:pos x="T2" y="T3"/>
                </a:cxn>
                <a:cxn ang="0">
                  <a:pos x="T4" y="T5"/>
                </a:cxn>
                <a:cxn ang="0">
                  <a:pos x="T6" y="T7"/>
                </a:cxn>
                <a:cxn ang="0">
                  <a:pos x="T8" y="T9"/>
                </a:cxn>
              </a:cxnLst>
              <a:rect l="0" t="0" r="r" b="b"/>
              <a:pathLst>
                <a:path w="189" h="705">
                  <a:moveTo>
                    <a:pt x="94" y="705"/>
                  </a:moveTo>
                  <a:lnTo>
                    <a:pt x="189" y="611"/>
                  </a:lnTo>
                  <a:lnTo>
                    <a:pt x="94" y="0"/>
                  </a:lnTo>
                  <a:lnTo>
                    <a:pt x="0" y="611"/>
                  </a:lnTo>
                  <a:lnTo>
                    <a:pt x="94" y="705"/>
                  </a:lnTo>
                  <a:close/>
                </a:path>
              </a:pathLst>
            </a:custGeom>
            <a:solidFill>
              <a:srgbClr val="C127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8A17AA69-CF1A-45A9-8D08-FB659BA6867F}"/>
                </a:ext>
              </a:extLst>
            </p:cNvPr>
            <p:cNvSpPr>
              <a:spLocks/>
            </p:cNvSpPr>
            <p:nvPr/>
          </p:nvSpPr>
          <p:spPr bwMode="auto">
            <a:xfrm>
              <a:off x="-7493001" y="3470276"/>
              <a:ext cx="896938" cy="969963"/>
            </a:xfrm>
            <a:custGeom>
              <a:avLst/>
              <a:gdLst>
                <a:gd name="T0" fmla="*/ 565 w 565"/>
                <a:gd name="T1" fmla="*/ 0 h 611"/>
                <a:gd name="T2" fmla="*/ 565 w 565"/>
                <a:gd name="T3" fmla="*/ 329 h 611"/>
                <a:gd name="T4" fmla="*/ 283 w 565"/>
                <a:gd name="T5" fmla="*/ 611 h 611"/>
                <a:gd name="T6" fmla="*/ 0 w 565"/>
                <a:gd name="T7" fmla="*/ 329 h 611"/>
                <a:gd name="T8" fmla="*/ 0 w 565"/>
                <a:gd name="T9" fmla="*/ 0 h 611"/>
                <a:gd name="T10" fmla="*/ 565 w 565"/>
                <a:gd name="T11" fmla="*/ 0 h 611"/>
              </a:gdLst>
              <a:ahLst/>
              <a:cxnLst>
                <a:cxn ang="0">
                  <a:pos x="T0" y="T1"/>
                </a:cxn>
                <a:cxn ang="0">
                  <a:pos x="T2" y="T3"/>
                </a:cxn>
                <a:cxn ang="0">
                  <a:pos x="T4" y="T5"/>
                </a:cxn>
                <a:cxn ang="0">
                  <a:pos x="T6" y="T7"/>
                </a:cxn>
                <a:cxn ang="0">
                  <a:pos x="T8" y="T9"/>
                </a:cxn>
                <a:cxn ang="0">
                  <a:pos x="T10" y="T11"/>
                </a:cxn>
              </a:cxnLst>
              <a:rect l="0" t="0" r="r" b="b"/>
              <a:pathLst>
                <a:path w="565" h="611">
                  <a:moveTo>
                    <a:pt x="565" y="0"/>
                  </a:moveTo>
                  <a:lnTo>
                    <a:pt x="565" y="329"/>
                  </a:lnTo>
                  <a:lnTo>
                    <a:pt x="283" y="611"/>
                  </a:lnTo>
                  <a:lnTo>
                    <a:pt x="0" y="329"/>
                  </a:lnTo>
                  <a:lnTo>
                    <a:pt x="0" y="0"/>
                  </a:lnTo>
                  <a:lnTo>
                    <a:pt x="565" y="0"/>
                  </a:lnTo>
                  <a:close/>
                </a:path>
              </a:pathLst>
            </a:custGeom>
            <a:solidFill>
              <a:srgbClr val="F9A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A38769C1-2CD4-4F42-B772-34FF6FDE822B}"/>
                </a:ext>
              </a:extLst>
            </p:cNvPr>
            <p:cNvSpPr>
              <a:spLocks/>
            </p:cNvSpPr>
            <p:nvPr/>
          </p:nvSpPr>
          <p:spPr bwMode="auto">
            <a:xfrm>
              <a:off x="-7493001" y="3470276"/>
              <a:ext cx="669925" cy="855663"/>
            </a:xfrm>
            <a:custGeom>
              <a:avLst/>
              <a:gdLst>
                <a:gd name="T0" fmla="*/ 210 w 422"/>
                <a:gd name="T1" fmla="*/ 539 h 539"/>
                <a:gd name="T2" fmla="*/ 422 w 422"/>
                <a:gd name="T3" fmla="*/ 329 h 539"/>
                <a:gd name="T4" fmla="*/ 422 w 422"/>
                <a:gd name="T5" fmla="*/ 0 h 539"/>
                <a:gd name="T6" fmla="*/ 0 w 422"/>
                <a:gd name="T7" fmla="*/ 0 h 539"/>
                <a:gd name="T8" fmla="*/ 0 w 422"/>
                <a:gd name="T9" fmla="*/ 329 h 539"/>
                <a:gd name="T10" fmla="*/ 210 w 422"/>
                <a:gd name="T11" fmla="*/ 539 h 539"/>
              </a:gdLst>
              <a:ahLst/>
              <a:cxnLst>
                <a:cxn ang="0">
                  <a:pos x="T0" y="T1"/>
                </a:cxn>
                <a:cxn ang="0">
                  <a:pos x="T2" y="T3"/>
                </a:cxn>
                <a:cxn ang="0">
                  <a:pos x="T4" y="T5"/>
                </a:cxn>
                <a:cxn ang="0">
                  <a:pos x="T6" y="T7"/>
                </a:cxn>
                <a:cxn ang="0">
                  <a:pos x="T8" y="T9"/>
                </a:cxn>
                <a:cxn ang="0">
                  <a:pos x="T10" y="T11"/>
                </a:cxn>
              </a:cxnLst>
              <a:rect l="0" t="0" r="r" b="b"/>
              <a:pathLst>
                <a:path w="422" h="539">
                  <a:moveTo>
                    <a:pt x="210" y="539"/>
                  </a:moveTo>
                  <a:lnTo>
                    <a:pt x="422" y="329"/>
                  </a:lnTo>
                  <a:lnTo>
                    <a:pt x="422" y="0"/>
                  </a:lnTo>
                  <a:lnTo>
                    <a:pt x="0" y="0"/>
                  </a:lnTo>
                  <a:lnTo>
                    <a:pt x="0" y="329"/>
                  </a:lnTo>
                  <a:lnTo>
                    <a:pt x="210" y="539"/>
                  </a:lnTo>
                  <a:close/>
                </a:path>
              </a:pathLst>
            </a:custGeom>
            <a:solidFill>
              <a:srgbClr val="FABE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78D63142-CAC8-4E35-B053-2D6159A61C28}"/>
                </a:ext>
              </a:extLst>
            </p:cNvPr>
            <p:cNvSpPr>
              <a:spLocks/>
            </p:cNvSpPr>
            <p:nvPr/>
          </p:nvSpPr>
          <p:spPr bwMode="auto">
            <a:xfrm>
              <a:off x="-7716838" y="2576513"/>
              <a:ext cx="1344613" cy="1192213"/>
            </a:xfrm>
            <a:custGeom>
              <a:avLst/>
              <a:gdLst>
                <a:gd name="T0" fmla="*/ 576 w 576"/>
                <a:gd name="T1" fmla="*/ 0 h 512"/>
                <a:gd name="T2" fmla="*/ 576 w 576"/>
                <a:gd name="T3" fmla="*/ 224 h 512"/>
                <a:gd name="T4" fmla="*/ 288 w 576"/>
                <a:gd name="T5" fmla="*/ 512 h 512"/>
                <a:gd name="T6" fmla="*/ 0 w 576"/>
                <a:gd name="T7" fmla="*/ 224 h 512"/>
                <a:gd name="T8" fmla="*/ 0 w 576"/>
                <a:gd name="T9" fmla="*/ 0 h 512"/>
              </a:gdLst>
              <a:ahLst/>
              <a:cxnLst>
                <a:cxn ang="0">
                  <a:pos x="T0" y="T1"/>
                </a:cxn>
                <a:cxn ang="0">
                  <a:pos x="T2" y="T3"/>
                </a:cxn>
                <a:cxn ang="0">
                  <a:pos x="T4" y="T5"/>
                </a:cxn>
                <a:cxn ang="0">
                  <a:pos x="T6" y="T7"/>
                </a:cxn>
                <a:cxn ang="0">
                  <a:pos x="T8" y="T9"/>
                </a:cxn>
              </a:cxnLst>
              <a:rect l="0" t="0" r="r" b="b"/>
              <a:pathLst>
                <a:path w="576" h="512">
                  <a:moveTo>
                    <a:pt x="576" y="0"/>
                  </a:moveTo>
                  <a:cubicBezTo>
                    <a:pt x="576" y="224"/>
                    <a:pt x="576" y="224"/>
                    <a:pt x="576" y="224"/>
                  </a:cubicBezTo>
                  <a:cubicBezTo>
                    <a:pt x="576" y="383"/>
                    <a:pt x="447" y="512"/>
                    <a:pt x="288" y="512"/>
                  </a:cubicBezTo>
                  <a:cubicBezTo>
                    <a:pt x="129" y="512"/>
                    <a:pt x="0" y="383"/>
                    <a:pt x="0" y="224"/>
                  </a:cubicBezTo>
                  <a:cubicBezTo>
                    <a:pt x="0" y="0"/>
                    <a:pt x="0" y="0"/>
                    <a:pt x="0" y="0"/>
                  </a:cubicBezTo>
                </a:path>
              </a:pathLst>
            </a:custGeom>
            <a:solidFill>
              <a:srgbClr val="F9A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13CB25A2-EC54-44B4-B5C5-B9B2BA94A06B}"/>
                </a:ext>
              </a:extLst>
            </p:cNvPr>
            <p:cNvSpPr>
              <a:spLocks/>
            </p:cNvSpPr>
            <p:nvPr/>
          </p:nvSpPr>
          <p:spPr bwMode="auto">
            <a:xfrm>
              <a:off x="-7716838" y="2576513"/>
              <a:ext cx="1120775" cy="1182688"/>
            </a:xfrm>
            <a:custGeom>
              <a:avLst/>
              <a:gdLst>
                <a:gd name="T0" fmla="*/ 240 w 480"/>
                <a:gd name="T1" fmla="*/ 508 h 508"/>
                <a:gd name="T2" fmla="*/ 480 w 480"/>
                <a:gd name="T3" fmla="*/ 224 h 508"/>
                <a:gd name="T4" fmla="*/ 480 w 480"/>
                <a:gd name="T5" fmla="*/ 0 h 508"/>
                <a:gd name="T6" fmla="*/ 0 w 480"/>
                <a:gd name="T7" fmla="*/ 0 h 508"/>
                <a:gd name="T8" fmla="*/ 0 w 480"/>
                <a:gd name="T9" fmla="*/ 224 h 508"/>
                <a:gd name="T10" fmla="*/ 240 w 480"/>
                <a:gd name="T11" fmla="*/ 508 h 508"/>
              </a:gdLst>
              <a:ahLst/>
              <a:cxnLst>
                <a:cxn ang="0">
                  <a:pos x="T0" y="T1"/>
                </a:cxn>
                <a:cxn ang="0">
                  <a:pos x="T2" y="T3"/>
                </a:cxn>
                <a:cxn ang="0">
                  <a:pos x="T4" y="T5"/>
                </a:cxn>
                <a:cxn ang="0">
                  <a:pos x="T6" y="T7"/>
                </a:cxn>
                <a:cxn ang="0">
                  <a:pos x="T8" y="T9"/>
                </a:cxn>
                <a:cxn ang="0">
                  <a:pos x="T10" y="T11"/>
                </a:cxn>
              </a:cxnLst>
              <a:rect l="0" t="0" r="r" b="b"/>
              <a:pathLst>
                <a:path w="480" h="508">
                  <a:moveTo>
                    <a:pt x="240" y="508"/>
                  </a:moveTo>
                  <a:cubicBezTo>
                    <a:pt x="376" y="485"/>
                    <a:pt x="480" y="367"/>
                    <a:pt x="480" y="224"/>
                  </a:cubicBezTo>
                  <a:cubicBezTo>
                    <a:pt x="480" y="0"/>
                    <a:pt x="480" y="0"/>
                    <a:pt x="480" y="0"/>
                  </a:cubicBezTo>
                  <a:cubicBezTo>
                    <a:pt x="0" y="0"/>
                    <a:pt x="0" y="0"/>
                    <a:pt x="0" y="0"/>
                  </a:cubicBezTo>
                  <a:cubicBezTo>
                    <a:pt x="0" y="224"/>
                    <a:pt x="0" y="224"/>
                    <a:pt x="0" y="224"/>
                  </a:cubicBezTo>
                  <a:cubicBezTo>
                    <a:pt x="0" y="367"/>
                    <a:pt x="104" y="485"/>
                    <a:pt x="240" y="508"/>
                  </a:cubicBezTo>
                  <a:close/>
                </a:path>
              </a:pathLst>
            </a:custGeom>
            <a:solidFill>
              <a:srgbClr val="FABE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9">
              <a:extLst>
                <a:ext uri="{FF2B5EF4-FFF2-40B4-BE49-F238E27FC236}">
                  <a16:creationId xmlns:a16="http://schemas.microsoft.com/office/drawing/2014/main" id="{DA97E316-B2B9-4DCD-BC98-CF52270901E6}"/>
                </a:ext>
              </a:extLst>
            </p:cNvPr>
            <p:cNvSpPr>
              <a:spLocks noChangeArrowheads="1"/>
            </p:cNvSpPr>
            <p:nvPr/>
          </p:nvSpPr>
          <p:spPr bwMode="auto">
            <a:xfrm>
              <a:off x="-8015288" y="2278063"/>
              <a:ext cx="1941513" cy="298450"/>
            </a:xfrm>
            <a:prstGeom prst="rect">
              <a:avLst/>
            </a:pr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20">
              <a:extLst>
                <a:ext uri="{FF2B5EF4-FFF2-40B4-BE49-F238E27FC236}">
                  <a16:creationId xmlns:a16="http://schemas.microsoft.com/office/drawing/2014/main" id="{86AAB413-957A-41A6-A2D7-4BA852D77DAA}"/>
                </a:ext>
              </a:extLst>
            </p:cNvPr>
            <p:cNvSpPr>
              <a:spLocks noChangeArrowheads="1"/>
            </p:cNvSpPr>
            <p:nvPr/>
          </p:nvSpPr>
          <p:spPr bwMode="auto">
            <a:xfrm>
              <a:off x="-8015288" y="2278063"/>
              <a:ext cx="1717675" cy="298450"/>
            </a:xfrm>
            <a:prstGeom prst="rect">
              <a:avLst/>
            </a:prstGeom>
            <a:solidFill>
              <a:schemeClr val="accent5">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1">
              <a:extLst>
                <a:ext uri="{FF2B5EF4-FFF2-40B4-BE49-F238E27FC236}">
                  <a16:creationId xmlns:a16="http://schemas.microsoft.com/office/drawing/2014/main" id="{951FA30C-3B93-4A85-978B-C48A1E6A7F16}"/>
                </a:ext>
              </a:extLst>
            </p:cNvPr>
            <p:cNvSpPr>
              <a:spLocks/>
            </p:cNvSpPr>
            <p:nvPr/>
          </p:nvSpPr>
          <p:spPr bwMode="auto">
            <a:xfrm>
              <a:off x="-7716838" y="1531938"/>
              <a:ext cx="1344613" cy="746125"/>
            </a:xfrm>
            <a:custGeom>
              <a:avLst/>
              <a:gdLst>
                <a:gd name="T0" fmla="*/ 0 w 847"/>
                <a:gd name="T1" fmla="*/ 470 h 470"/>
                <a:gd name="T2" fmla="*/ 94 w 847"/>
                <a:gd name="T3" fmla="*/ 0 h 470"/>
                <a:gd name="T4" fmla="*/ 753 w 847"/>
                <a:gd name="T5" fmla="*/ 0 h 470"/>
                <a:gd name="T6" fmla="*/ 847 w 847"/>
                <a:gd name="T7" fmla="*/ 470 h 470"/>
                <a:gd name="T8" fmla="*/ 0 w 847"/>
                <a:gd name="T9" fmla="*/ 470 h 470"/>
              </a:gdLst>
              <a:ahLst/>
              <a:cxnLst>
                <a:cxn ang="0">
                  <a:pos x="T0" y="T1"/>
                </a:cxn>
                <a:cxn ang="0">
                  <a:pos x="T2" y="T3"/>
                </a:cxn>
                <a:cxn ang="0">
                  <a:pos x="T4" y="T5"/>
                </a:cxn>
                <a:cxn ang="0">
                  <a:pos x="T6" y="T7"/>
                </a:cxn>
                <a:cxn ang="0">
                  <a:pos x="T8" y="T9"/>
                </a:cxn>
              </a:cxnLst>
              <a:rect l="0" t="0" r="r" b="b"/>
              <a:pathLst>
                <a:path w="847" h="470">
                  <a:moveTo>
                    <a:pt x="0" y="470"/>
                  </a:moveTo>
                  <a:lnTo>
                    <a:pt x="94" y="0"/>
                  </a:lnTo>
                  <a:lnTo>
                    <a:pt x="753" y="0"/>
                  </a:lnTo>
                  <a:lnTo>
                    <a:pt x="847" y="470"/>
                  </a:lnTo>
                  <a:lnTo>
                    <a:pt x="0" y="470"/>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2">
              <a:extLst>
                <a:ext uri="{FF2B5EF4-FFF2-40B4-BE49-F238E27FC236}">
                  <a16:creationId xmlns:a16="http://schemas.microsoft.com/office/drawing/2014/main" id="{CC34CAED-3126-4748-9E7B-227B636348A4}"/>
                </a:ext>
              </a:extLst>
            </p:cNvPr>
            <p:cNvSpPr>
              <a:spLocks/>
            </p:cNvSpPr>
            <p:nvPr/>
          </p:nvSpPr>
          <p:spPr bwMode="auto">
            <a:xfrm>
              <a:off x="-7716838" y="1531938"/>
              <a:ext cx="1344613" cy="746125"/>
            </a:xfrm>
            <a:custGeom>
              <a:avLst/>
              <a:gdLst>
                <a:gd name="T0" fmla="*/ 0 w 847"/>
                <a:gd name="T1" fmla="*/ 470 h 470"/>
                <a:gd name="T2" fmla="*/ 94 w 847"/>
                <a:gd name="T3" fmla="*/ 0 h 470"/>
                <a:gd name="T4" fmla="*/ 753 w 847"/>
                <a:gd name="T5" fmla="*/ 0 h 470"/>
                <a:gd name="T6" fmla="*/ 847 w 847"/>
                <a:gd name="T7" fmla="*/ 470 h 470"/>
              </a:gdLst>
              <a:ahLst/>
              <a:cxnLst>
                <a:cxn ang="0">
                  <a:pos x="T0" y="T1"/>
                </a:cxn>
                <a:cxn ang="0">
                  <a:pos x="T2" y="T3"/>
                </a:cxn>
                <a:cxn ang="0">
                  <a:pos x="T4" y="T5"/>
                </a:cxn>
                <a:cxn ang="0">
                  <a:pos x="T6" y="T7"/>
                </a:cxn>
              </a:cxnLst>
              <a:rect l="0" t="0" r="r" b="b"/>
              <a:pathLst>
                <a:path w="847" h="470">
                  <a:moveTo>
                    <a:pt x="0" y="470"/>
                  </a:moveTo>
                  <a:lnTo>
                    <a:pt x="94" y="0"/>
                  </a:lnTo>
                  <a:lnTo>
                    <a:pt x="753" y="0"/>
                  </a:lnTo>
                  <a:lnTo>
                    <a:pt x="847" y="4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CB7C814A-9A55-4DD9-B9EA-C0D99525115D}"/>
                </a:ext>
              </a:extLst>
            </p:cNvPr>
            <p:cNvSpPr>
              <a:spLocks/>
            </p:cNvSpPr>
            <p:nvPr/>
          </p:nvSpPr>
          <p:spPr bwMode="auto">
            <a:xfrm>
              <a:off x="-7716838" y="1531938"/>
              <a:ext cx="1120775" cy="746125"/>
            </a:xfrm>
            <a:custGeom>
              <a:avLst/>
              <a:gdLst>
                <a:gd name="T0" fmla="*/ 94 w 706"/>
                <a:gd name="T1" fmla="*/ 0 h 470"/>
                <a:gd name="T2" fmla="*/ 0 w 706"/>
                <a:gd name="T3" fmla="*/ 470 h 470"/>
                <a:gd name="T4" fmla="*/ 706 w 706"/>
                <a:gd name="T5" fmla="*/ 470 h 470"/>
                <a:gd name="T6" fmla="*/ 612 w 706"/>
                <a:gd name="T7" fmla="*/ 0 h 470"/>
                <a:gd name="T8" fmla="*/ 94 w 706"/>
                <a:gd name="T9" fmla="*/ 0 h 470"/>
              </a:gdLst>
              <a:ahLst/>
              <a:cxnLst>
                <a:cxn ang="0">
                  <a:pos x="T0" y="T1"/>
                </a:cxn>
                <a:cxn ang="0">
                  <a:pos x="T2" y="T3"/>
                </a:cxn>
                <a:cxn ang="0">
                  <a:pos x="T4" y="T5"/>
                </a:cxn>
                <a:cxn ang="0">
                  <a:pos x="T6" y="T7"/>
                </a:cxn>
                <a:cxn ang="0">
                  <a:pos x="T8" y="T9"/>
                </a:cxn>
              </a:cxnLst>
              <a:rect l="0" t="0" r="r" b="b"/>
              <a:pathLst>
                <a:path w="706" h="470">
                  <a:moveTo>
                    <a:pt x="94" y="0"/>
                  </a:moveTo>
                  <a:lnTo>
                    <a:pt x="0" y="470"/>
                  </a:lnTo>
                  <a:lnTo>
                    <a:pt x="706" y="470"/>
                  </a:lnTo>
                  <a:lnTo>
                    <a:pt x="612" y="0"/>
                  </a:lnTo>
                  <a:lnTo>
                    <a:pt x="94"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Oval 24">
              <a:extLst>
                <a:ext uri="{FF2B5EF4-FFF2-40B4-BE49-F238E27FC236}">
                  <a16:creationId xmlns:a16="http://schemas.microsoft.com/office/drawing/2014/main" id="{2897B401-ECD2-4C4F-8D39-DB4550B8B443}"/>
                </a:ext>
              </a:extLst>
            </p:cNvPr>
            <p:cNvSpPr>
              <a:spLocks noChangeArrowheads="1"/>
            </p:cNvSpPr>
            <p:nvPr/>
          </p:nvSpPr>
          <p:spPr bwMode="auto">
            <a:xfrm>
              <a:off x="-5773738" y="1531938"/>
              <a:ext cx="1193800" cy="1193800"/>
            </a:xfrm>
            <a:prstGeom prst="ellipse">
              <a:avLst/>
            </a:prstGeom>
            <a:solidFill>
              <a:srgbClr val="8D6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25">
              <a:extLst>
                <a:ext uri="{FF2B5EF4-FFF2-40B4-BE49-F238E27FC236}">
                  <a16:creationId xmlns:a16="http://schemas.microsoft.com/office/drawing/2014/main" id="{02ABDBF9-6885-4AF8-850D-CDF5B75BF57F}"/>
                </a:ext>
              </a:extLst>
            </p:cNvPr>
            <p:cNvSpPr>
              <a:spLocks noChangeArrowheads="1"/>
            </p:cNvSpPr>
            <p:nvPr/>
          </p:nvSpPr>
          <p:spPr bwMode="auto">
            <a:xfrm>
              <a:off x="-5773738" y="1531938"/>
              <a:ext cx="1193800" cy="1193800"/>
            </a:xfrm>
            <a:prstGeom prst="ellipse">
              <a:avLst/>
            </a:prstGeom>
            <a:solidFill>
              <a:srgbClr val="8D6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Oval 26">
              <a:extLst>
                <a:ext uri="{FF2B5EF4-FFF2-40B4-BE49-F238E27FC236}">
                  <a16:creationId xmlns:a16="http://schemas.microsoft.com/office/drawing/2014/main" id="{9EFBBAEC-8D9F-449F-9E17-8EBA6D7E369B}"/>
                </a:ext>
              </a:extLst>
            </p:cNvPr>
            <p:cNvSpPr>
              <a:spLocks noChangeArrowheads="1"/>
            </p:cNvSpPr>
            <p:nvPr/>
          </p:nvSpPr>
          <p:spPr bwMode="auto">
            <a:xfrm>
              <a:off x="-5773738" y="1543051"/>
              <a:ext cx="969963" cy="1169988"/>
            </a:xfrm>
            <a:prstGeom prst="ellipse">
              <a:avLst/>
            </a:prstGeom>
            <a:solidFill>
              <a:srgbClr val="BC8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27">
              <a:extLst>
                <a:ext uri="{FF2B5EF4-FFF2-40B4-BE49-F238E27FC236}">
                  <a16:creationId xmlns:a16="http://schemas.microsoft.com/office/drawing/2014/main" id="{18AA33D9-5370-4408-8102-CC8C168CB332}"/>
                </a:ext>
              </a:extLst>
            </p:cNvPr>
            <p:cNvSpPr>
              <a:spLocks noChangeArrowheads="1"/>
            </p:cNvSpPr>
            <p:nvPr/>
          </p:nvSpPr>
          <p:spPr bwMode="auto">
            <a:xfrm>
              <a:off x="-5176838" y="3171826"/>
              <a:ext cx="1195388" cy="1193800"/>
            </a:xfrm>
            <a:prstGeom prst="ellipse">
              <a:avLst/>
            </a:prstGeom>
            <a:solidFill>
              <a:srgbClr val="8D6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28">
              <a:extLst>
                <a:ext uri="{FF2B5EF4-FFF2-40B4-BE49-F238E27FC236}">
                  <a16:creationId xmlns:a16="http://schemas.microsoft.com/office/drawing/2014/main" id="{A2BC262A-4DBF-499E-9631-5206E2C8ADC1}"/>
                </a:ext>
              </a:extLst>
            </p:cNvPr>
            <p:cNvSpPr>
              <a:spLocks noChangeArrowheads="1"/>
            </p:cNvSpPr>
            <p:nvPr/>
          </p:nvSpPr>
          <p:spPr bwMode="auto">
            <a:xfrm>
              <a:off x="-5176838" y="3184526"/>
              <a:ext cx="971550" cy="1168400"/>
            </a:xfrm>
            <a:prstGeom prst="ellipse">
              <a:avLst/>
            </a:prstGeom>
            <a:solidFill>
              <a:srgbClr val="BC8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9">
              <a:extLst>
                <a:ext uri="{FF2B5EF4-FFF2-40B4-BE49-F238E27FC236}">
                  <a16:creationId xmlns:a16="http://schemas.microsoft.com/office/drawing/2014/main" id="{34523062-11EA-43DB-AADA-B70D66A7FA81}"/>
                </a:ext>
              </a:extLst>
            </p:cNvPr>
            <p:cNvSpPr>
              <a:spLocks/>
            </p:cNvSpPr>
            <p:nvPr/>
          </p:nvSpPr>
          <p:spPr bwMode="auto">
            <a:xfrm>
              <a:off x="-7343776" y="3246438"/>
              <a:ext cx="598488" cy="298450"/>
            </a:xfrm>
            <a:custGeom>
              <a:avLst/>
              <a:gdLst>
                <a:gd name="T0" fmla="*/ 128 w 256"/>
                <a:gd name="T1" fmla="*/ 128 h 128"/>
                <a:gd name="T2" fmla="*/ 0 w 256"/>
                <a:gd name="T3" fmla="*/ 0 h 128"/>
                <a:gd name="T4" fmla="*/ 64 w 256"/>
                <a:gd name="T5" fmla="*/ 0 h 128"/>
                <a:gd name="T6" fmla="*/ 128 w 256"/>
                <a:gd name="T7" fmla="*/ 64 h 128"/>
                <a:gd name="T8" fmla="*/ 192 w 256"/>
                <a:gd name="T9" fmla="*/ 0 h 128"/>
                <a:gd name="T10" fmla="*/ 256 w 256"/>
                <a:gd name="T11" fmla="*/ 0 h 128"/>
                <a:gd name="T12" fmla="*/ 128 w 256"/>
                <a:gd name="T13" fmla="*/ 128 h 128"/>
              </a:gdLst>
              <a:ahLst/>
              <a:cxnLst>
                <a:cxn ang="0">
                  <a:pos x="T0" y="T1"/>
                </a:cxn>
                <a:cxn ang="0">
                  <a:pos x="T2" y="T3"/>
                </a:cxn>
                <a:cxn ang="0">
                  <a:pos x="T4" y="T5"/>
                </a:cxn>
                <a:cxn ang="0">
                  <a:pos x="T6" y="T7"/>
                </a:cxn>
                <a:cxn ang="0">
                  <a:pos x="T8" y="T9"/>
                </a:cxn>
                <a:cxn ang="0">
                  <a:pos x="T10" y="T11"/>
                </a:cxn>
                <a:cxn ang="0">
                  <a:pos x="T12" y="T13"/>
                </a:cxn>
              </a:cxnLst>
              <a:rect l="0" t="0" r="r" b="b"/>
              <a:pathLst>
                <a:path w="256" h="128">
                  <a:moveTo>
                    <a:pt x="128" y="128"/>
                  </a:moveTo>
                  <a:cubicBezTo>
                    <a:pt x="57" y="128"/>
                    <a:pt x="0" y="71"/>
                    <a:pt x="0" y="0"/>
                  </a:cubicBezTo>
                  <a:cubicBezTo>
                    <a:pt x="64" y="0"/>
                    <a:pt x="64" y="0"/>
                    <a:pt x="64" y="0"/>
                  </a:cubicBezTo>
                  <a:cubicBezTo>
                    <a:pt x="64" y="35"/>
                    <a:pt x="93" y="64"/>
                    <a:pt x="128" y="64"/>
                  </a:cubicBezTo>
                  <a:cubicBezTo>
                    <a:pt x="163" y="64"/>
                    <a:pt x="192" y="35"/>
                    <a:pt x="192" y="0"/>
                  </a:cubicBezTo>
                  <a:cubicBezTo>
                    <a:pt x="256" y="0"/>
                    <a:pt x="256" y="0"/>
                    <a:pt x="256" y="0"/>
                  </a:cubicBezTo>
                  <a:cubicBezTo>
                    <a:pt x="256" y="71"/>
                    <a:pt x="199" y="128"/>
                    <a:pt x="128" y="128"/>
                  </a:cubicBezTo>
                  <a:close/>
                </a:path>
              </a:pathLst>
            </a:custGeom>
            <a:solidFill>
              <a:srgbClr val="7363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30">
              <a:extLst>
                <a:ext uri="{FF2B5EF4-FFF2-40B4-BE49-F238E27FC236}">
                  <a16:creationId xmlns:a16="http://schemas.microsoft.com/office/drawing/2014/main" id="{EC31F878-4D7F-47B4-BE70-AA5E6CB8A9DC}"/>
                </a:ext>
              </a:extLst>
            </p:cNvPr>
            <p:cNvSpPr>
              <a:spLocks noChangeArrowheads="1"/>
            </p:cNvSpPr>
            <p:nvPr/>
          </p:nvSpPr>
          <p:spPr bwMode="auto">
            <a:xfrm>
              <a:off x="-7493001" y="2798763"/>
              <a:ext cx="223838" cy="223838"/>
            </a:xfrm>
            <a:prstGeom prst="ellipse">
              <a:avLst/>
            </a:prstGeom>
            <a:solidFill>
              <a:srgbClr val="7363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31">
              <a:extLst>
                <a:ext uri="{FF2B5EF4-FFF2-40B4-BE49-F238E27FC236}">
                  <a16:creationId xmlns:a16="http://schemas.microsoft.com/office/drawing/2014/main" id="{EA38FD2C-9D62-4B29-B546-FFF19F1174F5}"/>
                </a:ext>
              </a:extLst>
            </p:cNvPr>
            <p:cNvSpPr>
              <a:spLocks noChangeArrowheads="1"/>
            </p:cNvSpPr>
            <p:nvPr/>
          </p:nvSpPr>
          <p:spPr bwMode="auto">
            <a:xfrm>
              <a:off x="-6819901" y="2798763"/>
              <a:ext cx="223838" cy="223838"/>
            </a:xfrm>
            <a:prstGeom prst="ellipse">
              <a:avLst/>
            </a:prstGeom>
            <a:solidFill>
              <a:srgbClr val="7363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2">
              <a:extLst>
                <a:ext uri="{FF2B5EF4-FFF2-40B4-BE49-F238E27FC236}">
                  <a16:creationId xmlns:a16="http://schemas.microsoft.com/office/drawing/2014/main" id="{2468E1FF-B6BB-448C-A407-3C1626F56333}"/>
                </a:ext>
              </a:extLst>
            </p:cNvPr>
            <p:cNvSpPr>
              <a:spLocks/>
            </p:cNvSpPr>
            <p:nvPr/>
          </p:nvSpPr>
          <p:spPr bwMode="auto">
            <a:xfrm>
              <a:off x="-6297613" y="5035551"/>
              <a:ext cx="447675" cy="746125"/>
            </a:xfrm>
            <a:custGeom>
              <a:avLst/>
              <a:gdLst>
                <a:gd name="T0" fmla="*/ 160 w 192"/>
                <a:gd name="T1" fmla="*/ 320 h 320"/>
                <a:gd name="T2" fmla="*/ 0 w 192"/>
                <a:gd name="T3" fmla="*/ 320 h 320"/>
                <a:gd name="T4" fmla="*/ 0 w 192"/>
                <a:gd name="T5" fmla="*/ 256 h 320"/>
                <a:gd name="T6" fmla="*/ 128 w 192"/>
                <a:gd name="T7" fmla="*/ 256 h 320"/>
                <a:gd name="T8" fmla="*/ 128 w 192"/>
                <a:gd name="T9" fmla="*/ 192 h 320"/>
                <a:gd name="T10" fmla="*/ 32 w 192"/>
                <a:gd name="T11" fmla="*/ 192 h 320"/>
                <a:gd name="T12" fmla="*/ 0 w 192"/>
                <a:gd name="T13" fmla="*/ 160 h 320"/>
                <a:gd name="T14" fmla="*/ 0 w 192"/>
                <a:gd name="T15" fmla="*/ 32 h 320"/>
                <a:gd name="T16" fmla="*/ 32 w 192"/>
                <a:gd name="T17" fmla="*/ 0 h 320"/>
                <a:gd name="T18" fmla="*/ 192 w 192"/>
                <a:gd name="T19" fmla="*/ 0 h 320"/>
                <a:gd name="T20" fmla="*/ 192 w 192"/>
                <a:gd name="T21" fmla="*/ 64 h 320"/>
                <a:gd name="T22" fmla="*/ 64 w 192"/>
                <a:gd name="T23" fmla="*/ 64 h 320"/>
                <a:gd name="T24" fmla="*/ 64 w 192"/>
                <a:gd name="T25" fmla="*/ 128 h 320"/>
                <a:gd name="T26" fmla="*/ 160 w 192"/>
                <a:gd name="T27" fmla="*/ 128 h 320"/>
                <a:gd name="T28" fmla="*/ 192 w 192"/>
                <a:gd name="T29" fmla="*/ 160 h 320"/>
                <a:gd name="T30" fmla="*/ 192 w 192"/>
                <a:gd name="T31" fmla="*/ 288 h 320"/>
                <a:gd name="T32" fmla="*/ 160 w 192"/>
                <a:gd name="T33"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320">
                  <a:moveTo>
                    <a:pt x="160" y="320"/>
                  </a:moveTo>
                  <a:cubicBezTo>
                    <a:pt x="0" y="320"/>
                    <a:pt x="0" y="320"/>
                    <a:pt x="0" y="320"/>
                  </a:cubicBezTo>
                  <a:cubicBezTo>
                    <a:pt x="0" y="256"/>
                    <a:pt x="0" y="256"/>
                    <a:pt x="0" y="256"/>
                  </a:cubicBezTo>
                  <a:cubicBezTo>
                    <a:pt x="128" y="256"/>
                    <a:pt x="128" y="256"/>
                    <a:pt x="128" y="256"/>
                  </a:cubicBezTo>
                  <a:cubicBezTo>
                    <a:pt x="128" y="192"/>
                    <a:pt x="128" y="192"/>
                    <a:pt x="128" y="192"/>
                  </a:cubicBezTo>
                  <a:cubicBezTo>
                    <a:pt x="32" y="192"/>
                    <a:pt x="32" y="192"/>
                    <a:pt x="32" y="192"/>
                  </a:cubicBezTo>
                  <a:cubicBezTo>
                    <a:pt x="14" y="192"/>
                    <a:pt x="0" y="178"/>
                    <a:pt x="0" y="160"/>
                  </a:cubicBezTo>
                  <a:cubicBezTo>
                    <a:pt x="0" y="32"/>
                    <a:pt x="0" y="32"/>
                    <a:pt x="0" y="32"/>
                  </a:cubicBezTo>
                  <a:cubicBezTo>
                    <a:pt x="0" y="14"/>
                    <a:pt x="14" y="0"/>
                    <a:pt x="32" y="0"/>
                  </a:cubicBezTo>
                  <a:cubicBezTo>
                    <a:pt x="192" y="0"/>
                    <a:pt x="192" y="0"/>
                    <a:pt x="192" y="0"/>
                  </a:cubicBezTo>
                  <a:cubicBezTo>
                    <a:pt x="192" y="64"/>
                    <a:pt x="192" y="64"/>
                    <a:pt x="192" y="64"/>
                  </a:cubicBezTo>
                  <a:cubicBezTo>
                    <a:pt x="64" y="64"/>
                    <a:pt x="64" y="64"/>
                    <a:pt x="64" y="64"/>
                  </a:cubicBezTo>
                  <a:cubicBezTo>
                    <a:pt x="64" y="128"/>
                    <a:pt x="64" y="128"/>
                    <a:pt x="64" y="128"/>
                  </a:cubicBezTo>
                  <a:cubicBezTo>
                    <a:pt x="160" y="128"/>
                    <a:pt x="160" y="128"/>
                    <a:pt x="160" y="128"/>
                  </a:cubicBezTo>
                  <a:cubicBezTo>
                    <a:pt x="178" y="128"/>
                    <a:pt x="192" y="142"/>
                    <a:pt x="192" y="160"/>
                  </a:cubicBezTo>
                  <a:cubicBezTo>
                    <a:pt x="192" y="288"/>
                    <a:pt x="192" y="288"/>
                    <a:pt x="192" y="288"/>
                  </a:cubicBezTo>
                  <a:cubicBezTo>
                    <a:pt x="192" y="306"/>
                    <a:pt x="178" y="320"/>
                    <a:pt x="160" y="320"/>
                  </a:cubicBezTo>
                  <a:close/>
                </a:path>
              </a:pathLst>
            </a:custGeom>
            <a:solidFill>
              <a:srgbClr val="354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3">
              <a:extLst>
                <a:ext uri="{FF2B5EF4-FFF2-40B4-BE49-F238E27FC236}">
                  <a16:creationId xmlns:a16="http://schemas.microsoft.com/office/drawing/2014/main" id="{E321AD29-9D8C-43E3-A6CD-A3B5BBC12150}"/>
                </a:ext>
              </a:extLst>
            </p:cNvPr>
            <p:cNvSpPr>
              <a:spLocks/>
            </p:cNvSpPr>
            <p:nvPr/>
          </p:nvSpPr>
          <p:spPr bwMode="auto">
            <a:xfrm>
              <a:off x="-5699126" y="5035551"/>
              <a:ext cx="447675" cy="746125"/>
            </a:xfrm>
            <a:custGeom>
              <a:avLst/>
              <a:gdLst>
                <a:gd name="T0" fmla="*/ 192 w 192"/>
                <a:gd name="T1" fmla="*/ 320 h 320"/>
                <a:gd name="T2" fmla="*/ 128 w 192"/>
                <a:gd name="T3" fmla="*/ 320 h 320"/>
                <a:gd name="T4" fmla="*/ 128 w 192"/>
                <a:gd name="T5" fmla="*/ 64 h 320"/>
                <a:gd name="T6" fmla="*/ 64 w 192"/>
                <a:gd name="T7" fmla="*/ 64 h 320"/>
                <a:gd name="T8" fmla="*/ 64 w 192"/>
                <a:gd name="T9" fmla="*/ 320 h 320"/>
                <a:gd name="T10" fmla="*/ 0 w 192"/>
                <a:gd name="T11" fmla="*/ 320 h 320"/>
                <a:gd name="T12" fmla="*/ 0 w 192"/>
                <a:gd name="T13" fmla="*/ 32 h 320"/>
                <a:gd name="T14" fmla="*/ 32 w 192"/>
                <a:gd name="T15" fmla="*/ 0 h 320"/>
                <a:gd name="T16" fmla="*/ 160 w 192"/>
                <a:gd name="T17" fmla="*/ 0 h 320"/>
                <a:gd name="T18" fmla="*/ 192 w 192"/>
                <a:gd name="T19" fmla="*/ 32 h 320"/>
                <a:gd name="T20" fmla="*/ 192 w 192"/>
                <a:gd name="T21"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320">
                  <a:moveTo>
                    <a:pt x="192" y="320"/>
                  </a:moveTo>
                  <a:cubicBezTo>
                    <a:pt x="128" y="320"/>
                    <a:pt x="128" y="320"/>
                    <a:pt x="128" y="320"/>
                  </a:cubicBezTo>
                  <a:cubicBezTo>
                    <a:pt x="128" y="64"/>
                    <a:pt x="128" y="64"/>
                    <a:pt x="128" y="64"/>
                  </a:cubicBezTo>
                  <a:cubicBezTo>
                    <a:pt x="64" y="64"/>
                    <a:pt x="64" y="64"/>
                    <a:pt x="64" y="64"/>
                  </a:cubicBezTo>
                  <a:cubicBezTo>
                    <a:pt x="64" y="320"/>
                    <a:pt x="64" y="320"/>
                    <a:pt x="64" y="320"/>
                  </a:cubicBezTo>
                  <a:cubicBezTo>
                    <a:pt x="0" y="320"/>
                    <a:pt x="0" y="320"/>
                    <a:pt x="0" y="320"/>
                  </a:cubicBezTo>
                  <a:cubicBezTo>
                    <a:pt x="0" y="32"/>
                    <a:pt x="0" y="32"/>
                    <a:pt x="0" y="32"/>
                  </a:cubicBezTo>
                  <a:cubicBezTo>
                    <a:pt x="0" y="14"/>
                    <a:pt x="14" y="0"/>
                    <a:pt x="32" y="0"/>
                  </a:cubicBezTo>
                  <a:cubicBezTo>
                    <a:pt x="160" y="0"/>
                    <a:pt x="160" y="0"/>
                    <a:pt x="160" y="0"/>
                  </a:cubicBezTo>
                  <a:cubicBezTo>
                    <a:pt x="178" y="0"/>
                    <a:pt x="192" y="14"/>
                    <a:pt x="192" y="32"/>
                  </a:cubicBezTo>
                  <a:lnTo>
                    <a:pt x="192" y="320"/>
                  </a:lnTo>
                  <a:close/>
                </a:path>
              </a:pathLst>
            </a:custGeom>
            <a:solidFill>
              <a:srgbClr val="354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4">
              <a:extLst>
                <a:ext uri="{FF2B5EF4-FFF2-40B4-BE49-F238E27FC236}">
                  <a16:creationId xmlns:a16="http://schemas.microsoft.com/office/drawing/2014/main" id="{34EDD2B8-456D-40AB-B06A-DD3F1DF0C5BD}"/>
                </a:ext>
              </a:extLst>
            </p:cNvPr>
            <p:cNvSpPr>
              <a:spLocks noChangeArrowheads="1"/>
            </p:cNvSpPr>
            <p:nvPr/>
          </p:nvSpPr>
          <p:spPr bwMode="auto">
            <a:xfrm>
              <a:off x="-5624513" y="5483226"/>
              <a:ext cx="298450" cy="149225"/>
            </a:xfrm>
            <a:prstGeom prst="rect">
              <a:avLst/>
            </a:prstGeom>
            <a:solidFill>
              <a:srgbClr val="354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5">
              <a:extLst>
                <a:ext uri="{FF2B5EF4-FFF2-40B4-BE49-F238E27FC236}">
                  <a16:creationId xmlns:a16="http://schemas.microsoft.com/office/drawing/2014/main" id="{E96F524D-C884-473E-BF4F-2FED4D30D166}"/>
                </a:ext>
              </a:extLst>
            </p:cNvPr>
            <p:cNvSpPr>
              <a:spLocks/>
            </p:cNvSpPr>
            <p:nvPr/>
          </p:nvSpPr>
          <p:spPr bwMode="auto">
            <a:xfrm>
              <a:off x="-5102226" y="5035551"/>
              <a:ext cx="373063" cy="746125"/>
            </a:xfrm>
            <a:custGeom>
              <a:avLst/>
              <a:gdLst>
                <a:gd name="T0" fmla="*/ 160 w 160"/>
                <a:gd name="T1" fmla="*/ 320 h 320"/>
                <a:gd name="T2" fmla="*/ 32 w 160"/>
                <a:gd name="T3" fmla="*/ 320 h 320"/>
                <a:gd name="T4" fmla="*/ 0 w 160"/>
                <a:gd name="T5" fmla="*/ 288 h 320"/>
                <a:gd name="T6" fmla="*/ 0 w 160"/>
                <a:gd name="T7" fmla="*/ 0 h 320"/>
                <a:gd name="T8" fmla="*/ 64 w 160"/>
                <a:gd name="T9" fmla="*/ 0 h 320"/>
                <a:gd name="T10" fmla="*/ 64 w 160"/>
                <a:gd name="T11" fmla="*/ 256 h 320"/>
                <a:gd name="T12" fmla="*/ 160 w 160"/>
                <a:gd name="T13" fmla="*/ 256 h 320"/>
                <a:gd name="T14" fmla="*/ 160 w 160"/>
                <a:gd name="T15" fmla="*/ 320 h 3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320">
                  <a:moveTo>
                    <a:pt x="160" y="320"/>
                  </a:moveTo>
                  <a:cubicBezTo>
                    <a:pt x="32" y="320"/>
                    <a:pt x="32" y="320"/>
                    <a:pt x="32" y="320"/>
                  </a:cubicBezTo>
                  <a:cubicBezTo>
                    <a:pt x="14" y="320"/>
                    <a:pt x="0" y="306"/>
                    <a:pt x="0" y="288"/>
                  </a:cubicBezTo>
                  <a:cubicBezTo>
                    <a:pt x="0" y="0"/>
                    <a:pt x="0" y="0"/>
                    <a:pt x="0" y="0"/>
                  </a:cubicBezTo>
                  <a:cubicBezTo>
                    <a:pt x="64" y="0"/>
                    <a:pt x="64" y="0"/>
                    <a:pt x="64" y="0"/>
                  </a:cubicBezTo>
                  <a:cubicBezTo>
                    <a:pt x="64" y="256"/>
                    <a:pt x="64" y="256"/>
                    <a:pt x="64" y="256"/>
                  </a:cubicBezTo>
                  <a:cubicBezTo>
                    <a:pt x="160" y="256"/>
                    <a:pt x="160" y="256"/>
                    <a:pt x="160" y="256"/>
                  </a:cubicBezTo>
                  <a:lnTo>
                    <a:pt x="160" y="320"/>
                  </a:lnTo>
                  <a:close/>
                </a:path>
              </a:pathLst>
            </a:custGeom>
            <a:solidFill>
              <a:srgbClr val="354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6">
              <a:extLst>
                <a:ext uri="{FF2B5EF4-FFF2-40B4-BE49-F238E27FC236}">
                  <a16:creationId xmlns:a16="http://schemas.microsoft.com/office/drawing/2014/main" id="{623EA8CF-EAE3-4ADD-9280-77A48C9DAB86}"/>
                </a:ext>
              </a:extLst>
            </p:cNvPr>
            <p:cNvSpPr>
              <a:spLocks/>
            </p:cNvSpPr>
            <p:nvPr/>
          </p:nvSpPr>
          <p:spPr bwMode="auto">
            <a:xfrm>
              <a:off x="-4579938" y="5035551"/>
              <a:ext cx="374650" cy="746125"/>
            </a:xfrm>
            <a:custGeom>
              <a:avLst/>
              <a:gdLst>
                <a:gd name="T0" fmla="*/ 160 w 160"/>
                <a:gd name="T1" fmla="*/ 320 h 320"/>
                <a:gd name="T2" fmla="*/ 32 w 160"/>
                <a:gd name="T3" fmla="*/ 320 h 320"/>
                <a:gd name="T4" fmla="*/ 0 w 160"/>
                <a:gd name="T5" fmla="*/ 288 h 320"/>
                <a:gd name="T6" fmla="*/ 0 w 160"/>
                <a:gd name="T7" fmla="*/ 32 h 320"/>
                <a:gd name="T8" fmla="*/ 32 w 160"/>
                <a:gd name="T9" fmla="*/ 0 h 320"/>
                <a:gd name="T10" fmla="*/ 160 w 160"/>
                <a:gd name="T11" fmla="*/ 0 h 320"/>
                <a:gd name="T12" fmla="*/ 160 w 160"/>
                <a:gd name="T13" fmla="*/ 64 h 320"/>
                <a:gd name="T14" fmla="*/ 64 w 160"/>
                <a:gd name="T15" fmla="*/ 64 h 320"/>
                <a:gd name="T16" fmla="*/ 64 w 160"/>
                <a:gd name="T17" fmla="*/ 256 h 320"/>
                <a:gd name="T18" fmla="*/ 160 w 160"/>
                <a:gd name="T19" fmla="*/ 256 h 320"/>
                <a:gd name="T20" fmla="*/ 160 w 160"/>
                <a:gd name="T21"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320">
                  <a:moveTo>
                    <a:pt x="160" y="320"/>
                  </a:moveTo>
                  <a:cubicBezTo>
                    <a:pt x="32" y="320"/>
                    <a:pt x="32" y="320"/>
                    <a:pt x="32" y="320"/>
                  </a:cubicBezTo>
                  <a:cubicBezTo>
                    <a:pt x="14" y="320"/>
                    <a:pt x="0" y="306"/>
                    <a:pt x="0" y="288"/>
                  </a:cubicBezTo>
                  <a:cubicBezTo>
                    <a:pt x="0" y="32"/>
                    <a:pt x="0" y="32"/>
                    <a:pt x="0" y="32"/>
                  </a:cubicBezTo>
                  <a:cubicBezTo>
                    <a:pt x="0" y="14"/>
                    <a:pt x="14" y="0"/>
                    <a:pt x="32" y="0"/>
                  </a:cubicBezTo>
                  <a:cubicBezTo>
                    <a:pt x="160" y="0"/>
                    <a:pt x="160" y="0"/>
                    <a:pt x="160" y="0"/>
                  </a:cubicBezTo>
                  <a:cubicBezTo>
                    <a:pt x="160" y="64"/>
                    <a:pt x="160" y="64"/>
                    <a:pt x="160" y="64"/>
                  </a:cubicBezTo>
                  <a:cubicBezTo>
                    <a:pt x="64" y="64"/>
                    <a:pt x="64" y="64"/>
                    <a:pt x="64" y="64"/>
                  </a:cubicBezTo>
                  <a:cubicBezTo>
                    <a:pt x="64" y="256"/>
                    <a:pt x="64" y="256"/>
                    <a:pt x="64" y="256"/>
                  </a:cubicBezTo>
                  <a:cubicBezTo>
                    <a:pt x="160" y="256"/>
                    <a:pt x="160" y="256"/>
                    <a:pt x="160" y="256"/>
                  </a:cubicBezTo>
                  <a:lnTo>
                    <a:pt x="160" y="320"/>
                  </a:lnTo>
                  <a:close/>
                </a:path>
              </a:pathLst>
            </a:custGeom>
            <a:solidFill>
              <a:srgbClr val="354B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37">
              <a:extLst>
                <a:ext uri="{FF2B5EF4-FFF2-40B4-BE49-F238E27FC236}">
                  <a16:creationId xmlns:a16="http://schemas.microsoft.com/office/drawing/2014/main" id="{D93C32B7-0891-4D1C-8746-D47AA23218AB}"/>
                </a:ext>
              </a:extLst>
            </p:cNvPr>
            <p:cNvSpPr>
              <a:spLocks noChangeArrowheads="1"/>
            </p:cNvSpPr>
            <p:nvPr/>
          </p:nvSpPr>
          <p:spPr bwMode="auto">
            <a:xfrm>
              <a:off x="-4505326" y="5334001"/>
              <a:ext cx="300038" cy="149225"/>
            </a:xfrm>
            <a:prstGeom prst="rect">
              <a:avLst/>
            </a:prstGeom>
            <a:solidFill>
              <a:srgbClr val="354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8">
              <a:extLst>
                <a:ext uri="{FF2B5EF4-FFF2-40B4-BE49-F238E27FC236}">
                  <a16:creationId xmlns:a16="http://schemas.microsoft.com/office/drawing/2014/main" id="{65AE8FCA-0EB2-4B3C-A933-6E05156174C0}"/>
                </a:ext>
              </a:extLst>
            </p:cNvPr>
            <p:cNvSpPr>
              <a:spLocks/>
            </p:cNvSpPr>
            <p:nvPr/>
          </p:nvSpPr>
          <p:spPr bwMode="auto">
            <a:xfrm>
              <a:off x="-5400676" y="1755776"/>
              <a:ext cx="447675" cy="746125"/>
            </a:xfrm>
            <a:custGeom>
              <a:avLst/>
              <a:gdLst>
                <a:gd name="T0" fmla="*/ 96 w 192"/>
                <a:gd name="T1" fmla="*/ 320 h 320"/>
                <a:gd name="T2" fmla="*/ 0 w 192"/>
                <a:gd name="T3" fmla="*/ 320 h 320"/>
                <a:gd name="T4" fmla="*/ 0 w 192"/>
                <a:gd name="T5" fmla="*/ 256 h 320"/>
                <a:gd name="T6" fmla="*/ 96 w 192"/>
                <a:gd name="T7" fmla="*/ 256 h 320"/>
                <a:gd name="T8" fmla="*/ 128 w 192"/>
                <a:gd name="T9" fmla="*/ 224 h 320"/>
                <a:gd name="T10" fmla="*/ 96 w 192"/>
                <a:gd name="T11" fmla="*/ 192 h 320"/>
                <a:gd name="T12" fmla="*/ 0 w 192"/>
                <a:gd name="T13" fmla="*/ 96 h 320"/>
                <a:gd name="T14" fmla="*/ 96 w 192"/>
                <a:gd name="T15" fmla="*/ 0 h 320"/>
                <a:gd name="T16" fmla="*/ 192 w 192"/>
                <a:gd name="T17" fmla="*/ 0 h 320"/>
                <a:gd name="T18" fmla="*/ 192 w 192"/>
                <a:gd name="T19" fmla="*/ 64 h 320"/>
                <a:gd name="T20" fmla="*/ 96 w 192"/>
                <a:gd name="T21" fmla="*/ 64 h 320"/>
                <a:gd name="T22" fmla="*/ 64 w 192"/>
                <a:gd name="T23" fmla="*/ 96 h 320"/>
                <a:gd name="T24" fmla="*/ 96 w 192"/>
                <a:gd name="T25" fmla="*/ 128 h 320"/>
                <a:gd name="T26" fmla="*/ 192 w 192"/>
                <a:gd name="T27" fmla="*/ 224 h 320"/>
                <a:gd name="T28" fmla="*/ 96 w 192"/>
                <a:gd name="T29"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2" h="320">
                  <a:moveTo>
                    <a:pt x="96" y="320"/>
                  </a:moveTo>
                  <a:cubicBezTo>
                    <a:pt x="0" y="320"/>
                    <a:pt x="0" y="320"/>
                    <a:pt x="0" y="320"/>
                  </a:cubicBezTo>
                  <a:cubicBezTo>
                    <a:pt x="0" y="256"/>
                    <a:pt x="0" y="256"/>
                    <a:pt x="0" y="256"/>
                  </a:cubicBezTo>
                  <a:cubicBezTo>
                    <a:pt x="96" y="256"/>
                    <a:pt x="96" y="256"/>
                    <a:pt x="96" y="256"/>
                  </a:cubicBezTo>
                  <a:cubicBezTo>
                    <a:pt x="114" y="256"/>
                    <a:pt x="128" y="242"/>
                    <a:pt x="128" y="224"/>
                  </a:cubicBezTo>
                  <a:cubicBezTo>
                    <a:pt x="128" y="206"/>
                    <a:pt x="114" y="192"/>
                    <a:pt x="96" y="192"/>
                  </a:cubicBezTo>
                  <a:cubicBezTo>
                    <a:pt x="43" y="192"/>
                    <a:pt x="0" y="149"/>
                    <a:pt x="0" y="96"/>
                  </a:cubicBezTo>
                  <a:cubicBezTo>
                    <a:pt x="0" y="43"/>
                    <a:pt x="43" y="0"/>
                    <a:pt x="96" y="0"/>
                  </a:cubicBezTo>
                  <a:cubicBezTo>
                    <a:pt x="192" y="0"/>
                    <a:pt x="192" y="0"/>
                    <a:pt x="192" y="0"/>
                  </a:cubicBezTo>
                  <a:cubicBezTo>
                    <a:pt x="192" y="64"/>
                    <a:pt x="192" y="64"/>
                    <a:pt x="192" y="64"/>
                  </a:cubicBezTo>
                  <a:cubicBezTo>
                    <a:pt x="96" y="64"/>
                    <a:pt x="96" y="64"/>
                    <a:pt x="96" y="64"/>
                  </a:cubicBezTo>
                  <a:cubicBezTo>
                    <a:pt x="78" y="64"/>
                    <a:pt x="64" y="78"/>
                    <a:pt x="64" y="96"/>
                  </a:cubicBezTo>
                  <a:cubicBezTo>
                    <a:pt x="64" y="114"/>
                    <a:pt x="78" y="128"/>
                    <a:pt x="96" y="128"/>
                  </a:cubicBezTo>
                  <a:cubicBezTo>
                    <a:pt x="149" y="128"/>
                    <a:pt x="192" y="171"/>
                    <a:pt x="192" y="224"/>
                  </a:cubicBezTo>
                  <a:cubicBezTo>
                    <a:pt x="192" y="277"/>
                    <a:pt x="149" y="320"/>
                    <a:pt x="96" y="32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9">
              <a:extLst>
                <a:ext uri="{FF2B5EF4-FFF2-40B4-BE49-F238E27FC236}">
                  <a16:creationId xmlns:a16="http://schemas.microsoft.com/office/drawing/2014/main" id="{32C6A233-AB6C-4572-85CB-54C234959645}"/>
                </a:ext>
              </a:extLst>
            </p:cNvPr>
            <p:cNvSpPr>
              <a:spLocks/>
            </p:cNvSpPr>
            <p:nvPr/>
          </p:nvSpPr>
          <p:spPr bwMode="auto">
            <a:xfrm>
              <a:off x="-5251451" y="1531938"/>
              <a:ext cx="149225" cy="298450"/>
            </a:xfrm>
            <a:custGeom>
              <a:avLst/>
              <a:gdLst>
                <a:gd name="T0" fmla="*/ 64 w 64"/>
                <a:gd name="T1" fmla="*/ 2 h 128"/>
                <a:gd name="T2" fmla="*/ 32 w 64"/>
                <a:gd name="T3" fmla="*/ 0 h 128"/>
                <a:gd name="T4" fmla="*/ 0 w 64"/>
                <a:gd name="T5" fmla="*/ 2 h 128"/>
                <a:gd name="T6" fmla="*/ 0 w 64"/>
                <a:gd name="T7" fmla="*/ 128 h 128"/>
                <a:gd name="T8" fmla="*/ 64 w 64"/>
                <a:gd name="T9" fmla="*/ 128 h 128"/>
                <a:gd name="T10" fmla="*/ 64 w 64"/>
                <a:gd name="T11" fmla="*/ 2 h 128"/>
              </a:gdLst>
              <a:ahLst/>
              <a:cxnLst>
                <a:cxn ang="0">
                  <a:pos x="T0" y="T1"/>
                </a:cxn>
                <a:cxn ang="0">
                  <a:pos x="T2" y="T3"/>
                </a:cxn>
                <a:cxn ang="0">
                  <a:pos x="T4" y="T5"/>
                </a:cxn>
                <a:cxn ang="0">
                  <a:pos x="T6" y="T7"/>
                </a:cxn>
                <a:cxn ang="0">
                  <a:pos x="T8" y="T9"/>
                </a:cxn>
                <a:cxn ang="0">
                  <a:pos x="T10" y="T11"/>
                </a:cxn>
              </a:cxnLst>
              <a:rect l="0" t="0" r="r" b="b"/>
              <a:pathLst>
                <a:path w="64" h="128">
                  <a:moveTo>
                    <a:pt x="64" y="2"/>
                  </a:moveTo>
                  <a:cubicBezTo>
                    <a:pt x="54" y="1"/>
                    <a:pt x="43" y="0"/>
                    <a:pt x="32" y="0"/>
                  </a:cubicBezTo>
                  <a:cubicBezTo>
                    <a:pt x="21" y="0"/>
                    <a:pt x="11" y="1"/>
                    <a:pt x="0" y="2"/>
                  </a:cubicBezTo>
                  <a:cubicBezTo>
                    <a:pt x="0" y="128"/>
                    <a:pt x="0" y="128"/>
                    <a:pt x="0" y="128"/>
                  </a:cubicBezTo>
                  <a:cubicBezTo>
                    <a:pt x="64" y="128"/>
                    <a:pt x="64" y="128"/>
                    <a:pt x="64" y="128"/>
                  </a:cubicBezTo>
                  <a:lnTo>
                    <a:pt x="6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0">
              <a:extLst>
                <a:ext uri="{FF2B5EF4-FFF2-40B4-BE49-F238E27FC236}">
                  <a16:creationId xmlns:a16="http://schemas.microsoft.com/office/drawing/2014/main" id="{FCEFED2A-169E-426F-A558-E934D57F1A46}"/>
                </a:ext>
              </a:extLst>
            </p:cNvPr>
            <p:cNvSpPr>
              <a:spLocks/>
            </p:cNvSpPr>
            <p:nvPr/>
          </p:nvSpPr>
          <p:spPr bwMode="auto">
            <a:xfrm>
              <a:off x="-5251451" y="2427288"/>
              <a:ext cx="149225" cy="298450"/>
            </a:xfrm>
            <a:custGeom>
              <a:avLst/>
              <a:gdLst>
                <a:gd name="T0" fmla="*/ 0 w 64"/>
                <a:gd name="T1" fmla="*/ 126 h 128"/>
                <a:gd name="T2" fmla="*/ 32 w 64"/>
                <a:gd name="T3" fmla="*/ 128 h 128"/>
                <a:gd name="T4" fmla="*/ 64 w 64"/>
                <a:gd name="T5" fmla="*/ 126 h 128"/>
                <a:gd name="T6" fmla="*/ 64 w 64"/>
                <a:gd name="T7" fmla="*/ 0 h 128"/>
                <a:gd name="T8" fmla="*/ 0 w 64"/>
                <a:gd name="T9" fmla="*/ 0 h 128"/>
                <a:gd name="T10" fmla="*/ 0 w 64"/>
                <a:gd name="T11" fmla="*/ 126 h 128"/>
              </a:gdLst>
              <a:ahLst/>
              <a:cxnLst>
                <a:cxn ang="0">
                  <a:pos x="T0" y="T1"/>
                </a:cxn>
                <a:cxn ang="0">
                  <a:pos x="T2" y="T3"/>
                </a:cxn>
                <a:cxn ang="0">
                  <a:pos x="T4" y="T5"/>
                </a:cxn>
                <a:cxn ang="0">
                  <a:pos x="T6" y="T7"/>
                </a:cxn>
                <a:cxn ang="0">
                  <a:pos x="T8" y="T9"/>
                </a:cxn>
                <a:cxn ang="0">
                  <a:pos x="T10" y="T11"/>
                </a:cxn>
              </a:cxnLst>
              <a:rect l="0" t="0" r="r" b="b"/>
              <a:pathLst>
                <a:path w="64" h="128">
                  <a:moveTo>
                    <a:pt x="0" y="126"/>
                  </a:moveTo>
                  <a:cubicBezTo>
                    <a:pt x="11" y="127"/>
                    <a:pt x="21" y="128"/>
                    <a:pt x="32" y="128"/>
                  </a:cubicBezTo>
                  <a:cubicBezTo>
                    <a:pt x="43" y="128"/>
                    <a:pt x="54" y="127"/>
                    <a:pt x="64" y="126"/>
                  </a:cubicBezTo>
                  <a:cubicBezTo>
                    <a:pt x="64" y="0"/>
                    <a:pt x="64" y="0"/>
                    <a:pt x="64" y="0"/>
                  </a:cubicBezTo>
                  <a:cubicBezTo>
                    <a:pt x="0" y="0"/>
                    <a:pt x="0" y="0"/>
                    <a:pt x="0" y="0"/>
                  </a:cubicBezTo>
                  <a:lnTo>
                    <a:pt x="0" y="126"/>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
              <a:extLst>
                <a:ext uri="{FF2B5EF4-FFF2-40B4-BE49-F238E27FC236}">
                  <a16:creationId xmlns:a16="http://schemas.microsoft.com/office/drawing/2014/main" id="{505EDB7E-2073-46EC-81E7-0E70D0EF3847}"/>
                </a:ext>
              </a:extLst>
            </p:cNvPr>
            <p:cNvSpPr>
              <a:spLocks/>
            </p:cNvSpPr>
            <p:nvPr/>
          </p:nvSpPr>
          <p:spPr bwMode="auto">
            <a:xfrm>
              <a:off x="-4803776" y="3395663"/>
              <a:ext cx="449263" cy="746125"/>
            </a:xfrm>
            <a:custGeom>
              <a:avLst/>
              <a:gdLst>
                <a:gd name="T0" fmla="*/ 96 w 192"/>
                <a:gd name="T1" fmla="*/ 320 h 320"/>
                <a:gd name="T2" fmla="*/ 0 w 192"/>
                <a:gd name="T3" fmla="*/ 320 h 320"/>
                <a:gd name="T4" fmla="*/ 0 w 192"/>
                <a:gd name="T5" fmla="*/ 256 h 320"/>
                <a:gd name="T6" fmla="*/ 96 w 192"/>
                <a:gd name="T7" fmla="*/ 256 h 320"/>
                <a:gd name="T8" fmla="*/ 128 w 192"/>
                <a:gd name="T9" fmla="*/ 224 h 320"/>
                <a:gd name="T10" fmla="*/ 96 w 192"/>
                <a:gd name="T11" fmla="*/ 192 h 320"/>
                <a:gd name="T12" fmla="*/ 0 w 192"/>
                <a:gd name="T13" fmla="*/ 96 h 320"/>
                <a:gd name="T14" fmla="*/ 96 w 192"/>
                <a:gd name="T15" fmla="*/ 0 h 320"/>
                <a:gd name="T16" fmla="*/ 192 w 192"/>
                <a:gd name="T17" fmla="*/ 0 h 320"/>
                <a:gd name="T18" fmla="*/ 192 w 192"/>
                <a:gd name="T19" fmla="*/ 64 h 320"/>
                <a:gd name="T20" fmla="*/ 96 w 192"/>
                <a:gd name="T21" fmla="*/ 64 h 320"/>
                <a:gd name="T22" fmla="*/ 64 w 192"/>
                <a:gd name="T23" fmla="*/ 96 h 320"/>
                <a:gd name="T24" fmla="*/ 96 w 192"/>
                <a:gd name="T25" fmla="*/ 128 h 320"/>
                <a:gd name="T26" fmla="*/ 192 w 192"/>
                <a:gd name="T27" fmla="*/ 224 h 320"/>
                <a:gd name="T28" fmla="*/ 96 w 192"/>
                <a:gd name="T29" fmla="*/ 32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2" h="320">
                  <a:moveTo>
                    <a:pt x="96" y="320"/>
                  </a:moveTo>
                  <a:cubicBezTo>
                    <a:pt x="0" y="320"/>
                    <a:pt x="0" y="320"/>
                    <a:pt x="0" y="320"/>
                  </a:cubicBezTo>
                  <a:cubicBezTo>
                    <a:pt x="0" y="256"/>
                    <a:pt x="0" y="256"/>
                    <a:pt x="0" y="256"/>
                  </a:cubicBezTo>
                  <a:cubicBezTo>
                    <a:pt x="96" y="256"/>
                    <a:pt x="96" y="256"/>
                    <a:pt x="96" y="256"/>
                  </a:cubicBezTo>
                  <a:cubicBezTo>
                    <a:pt x="114" y="256"/>
                    <a:pt x="128" y="242"/>
                    <a:pt x="128" y="224"/>
                  </a:cubicBezTo>
                  <a:cubicBezTo>
                    <a:pt x="128" y="206"/>
                    <a:pt x="114" y="192"/>
                    <a:pt x="96" y="192"/>
                  </a:cubicBezTo>
                  <a:cubicBezTo>
                    <a:pt x="43" y="192"/>
                    <a:pt x="0" y="149"/>
                    <a:pt x="0" y="96"/>
                  </a:cubicBezTo>
                  <a:cubicBezTo>
                    <a:pt x="0" y="43"/>
                    <a:pt x="43" y="0"/>
                    <a:pt x="96" y="0"/>
                  </a:cubicBezTo>
                  <a:cubicBezTo>
                    <a:pt x="192" y="0"/>
                    <a:pt x="192" y="0"/>
                    <a:pt x="192" y="0"/>
                  </a:cubicBezTo>
                  <a:cubicBezTo>
                    <a:pt x="192" y="64"/>
                    <a:pt x="192" y="64"/>
                    <a:pt x="192" y="64"/>
                  </a:cubicBezTo>
                  <a:cubicBezTo>
                    <a:pt x="96" y="64"/>
                    <a:pt x="96" y="64"/>
                    <a:pt x="96" y="64"/>
                  </a:cubicBezTo>
                  <a:cubicBezTo>
                    <a:pt x="78" y="64"/>
                    <a:pt x="64" y="78"/>
                    <a:pt x="64" y="96"/>
                  </a:cubicBezTo>
                  <a:cubicBezTo>
                    <a:pt x="64" y="114"/>
                    <a:pt x="78" y="128"/>
                    <a:pt x="96" y="128"/>
                  </a:cubicBezTo>
                  <a:cubicBezTo>
                    <a:pt x="149" y="128"/>
                    <a:pt x="192" y="171"/>
                    <a:pt x="192" y="224"/>
                  </a:cubicBezTo>
                  <a:cubicBezTo>
                    <a:pt x="192" y="277"/>
                    <a:pt x="149" y="320"/>
                    <a:pt x="96" y="32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2">
              <a:extLst>
                <a:ext uri="{FF2B5EF4-FFF2-40B4-BE49-F238E27FC236}">
                  <a16:creationId xmlns:a16="http://schemas.microsoft.com/office/drawing/2014/main" id="{700C4AAF-37C3-4A4F-BA85-3E205D0643F9}"/>
                </a:ext>
              </a:extLst>
            </p:cNvPr>
            <p:cNvSpPr>
              <a:spLocks/>
            </p:cNvSpPr>
            <p:nvPr/>
          </p:nvSpPr>
          <p:spPr bwMode="auto">
            <a:xfrm>
              <a:off x="-4654551" y="3171826"/>
              <a:ext cx="149225" cy="298450"/>
            </a:xfrm>
            <a:custGeom>
              <a:avLst/>
              <a:gdLst>
                <a:gd name="T0" fmla="*/ 64 w 64"/>
                <a:gd name="T1" fmla="*/ 2 h 128"/>
                <a:gd name="T2" fmla="*/ 32 w 64"/>
                <a:gd name="T3" fmla="*/ 0 h 128"/>
                <a:gd name="T4" fmla="*/ 0 w 64"/>
                <a:gd name="T5" fmla="*/ 2 h 128"/>
                <a:gd name="T6" fmla="*/ 0 w 64"/>
                <a:gd name="T7" fmla="*/ 128 h 128"/>
                <a:gd name="T8" fmla="*/ 64 w 64"/>
                <a:gd name="T9" fmla="*/ 128 h 128"/>
                <a:gd name="T10" fmla="*/ 64 w 64"/>
                <a:gd name="T11" fmla="*/ 2 h 128"/>
              </a:gdLst>
              <a:ahLst/>
              <a:cxnLst>
                <a:cxn ang="0">
                  <a:pos x="T0" y="T1"/>
                </a:cxn>
                <a:cxn ang="0">
                  <a:pos x="T2" y="T3"/>
                </a:cxn>
                <a:cxn ang="0">
                  <a:pos x="T4" y="T5"/>
                </a:cxn>
                <a:cxn ang="0">
                  <a:pos x="T6" y="T7"/>
                </a:cxn>
                <a:cxn ang="0">
                  <a:pos x="T8" y="T9"/>
                </a:cxn>
                <a:cxn ang="0">
                  <a:pos x="T10" y="T11"/>
                </a:cxn>
              </a:cxnLst>
              <a:rect l="0" t="0" r="r" b="b"/>
              <a:pathLst>
                <a:path w="64" h="128">
                  <a:moveTo>
                    <a:pt x="64" y="2"/>
                  </a:moveTo>
                  <a:cubicBezTo>
                    <a:pt x="54" y="1"/>
                    <a:pt x="43" y="0"/>
                    <a:pt x="32" y="0"/>
                  </a:cubicBezTo>
                  <a:cubicBezTo>
                    <a:pt x="21" y="0"/>
                    <a:pt x="11" y="1"/>
                    <a:pt x="0" y="2"/>
                  </a:cubicBezTo>
                  <a:cubicBezTo>
                    <a:pt x="0" y="128"/>
                    <a:pt x="0" y="128"/>
                    <a:pt x="0" y="128"/>
                  </a:cubicBezTo>
                  <a:cubicBezTo>
                    <a:pt x="64" y="128"/>
                    <a:pt x="64" y="128"/>
                    <a:pt x="64" y="128"/>
                  </a:cubicBezTo>
                  <a:lnTo>
                    <a:pt x="64" y="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3">
              <a:extLst>
                <a:ext uri="{FF2B5EF4-FFF2-40B4-BE49-F238E27FC236}">
                  <a16:creationId xmlns:a16="http://schemas.microsoft.com/office/drawing/2014/main" id="{2793D670-8A57-4FCD-8465-573D69C37A16}"/>
                </a:ext>
              </a:extLst>
            </p:cNvPr>
            <p:cNvSpPr>
              <a:spLocks/>
            </p:cNvSpPr>
            <p:nvPr/>
          </p:nvSpPr>
          <p:spPr bwMode="auto">
            <a:xfrm>
              <a:off x="-4654551" y="4067176"/>
              <a:ext cx="149225" cy="298450"/>
            </a:xfrm>
            <a:custGeom>
              <a:avLst/>
              <a:gdLst>
                <a:gd name="T0" fmla="*/ 0 w 64"/>
                <a:gd name="T1" fmla="*/ 126 h 128"/>
                <a:gd name="T2" fmla="*/ 32 w 64"/>
                <a:gd name="T3" fmla="*/ 128 h 128"/>
                <a:gd name="T4" fmla="*/ 64 w 64"/>
                <a:gd name="T5" fmla="*/ 126 h 128"/>
                <a:gd name="T6" fmla="*/ 64 w 64"/>
                <a:gd name="T7" fmla="*/ 0 h 128"/>
                <a:gd name="T8" fmla="*/ 0 w 64"/>
                <a:gd name="T9" fmla="*/ 0 h 128"/>
                <a:gd name="T10" fmla="*/ 0 w 64"/>
                <a:gd name="T11" fmla="*/ 126 h 128"/>
              </a:gdLst>
              <a:ahLst/>
              <a:cxnLst>
                <a:cxn ang="0">
                  <a:pos x="T0" y="T1"/>
                </a:cxn>
                <a:cxn ang="0">
                  <a:pos x="T2" y="T3"/>
                </a:cxn>
                <a:cxn ang="0">
                  <a:pos x="T4" y="T5"/>
                </a:cxn>
                <a:cxn ang="0">
                  <a:pos x="T6" y="T7"/>
                </a:cxn>
                <a:cxn ang="0">
                  <a:pos x="T8" y="T9"/>
                </a:cxn>
                <a:cxn ang="0">
                  <a:pos x="T10" y="T11"/>
                </a:cxn>
              </a:cxnLst>
              <a:rect l="0" t="0" r="r" b="b"/>
              <a:pathLst>
                <a:path w="64" h="128">
                  <a:moveTo>
                    <a:pt x="0" y="126"/>
                  </a:moveTo>
                  <a:cubicBezTo>
                    <a:pt x="11" y="127"/>
                    <a:pt x="21" y="128"/>
                    <a:pt x="32" y="128"/>
                  </a:cubicBezTo>
                  <a:cubicBezTo>
                    <a:pt x="43" y="128"/>
                    <a:pt x="54" y="127"/>
                    <a:pt x="64" y="126"/>
                  </a:cubicBezTo>
                  <a:cubicBezTo>
                    <a:pt x="64" y="0"/>
                    <a:pt x="64" y="0"/>
                    <a:pt x="64" y="0"/>
                  </a:cubicBezTo>
                  <a:cubicBezTo>
                    <a:pt x="0" y="0"/>
                    <a:pt x="0" y="0"/>
                    <a:pt x="0" y="0"/>
                  </a:cubicBezTo>
                  <a:lnTo>
                    <a:pt x="0" y="126"/>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44">
              <a:extLst>
                <a:ext uri="{FF2B5EF4-FFF2-40B4-BE49-F238E27FC236}">
                  <a16:creationId xmlns:a16="http://schemas.microsoft.com/office/drawing/2014/main" id="{8B493F94-CBEB-4358-90B2-F24849596FD0}"/>
                </a:ext>
              </a:extLst>
            </p:cNvPr>
            <p:cNvSpPr>
              <a:spLocks noChangeArrowheads="1"/>
            </p:cNvSpPr>
            <p:nvPr/>
          </p:nvSpPr>
          <p:spPr bwMode="auto">
            <a:xfrm>
              <a:off x="-5999163" y="3097213"/>
              <a:ext cx="149225"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45">
              <a:extLst>
                <a:ext uri="{FF2B5EF4-FFF2-40B4-BE49-F238E27FC236}">
                  <a16:creationId xmlns:a16="http://schemas.microsoft.com/office/drawing/2014/main" id="{4E6ED7FB-1BEA-4039-8AC3-702448CA773B}"/>
                </a:ext>
              </a:extLst>
            </p:cNvPr>
            <p:cNvSpPr>
              <a:spLocks noChangeArrowheads="1"/>
            </p:cNvSpPr>
            <p:nvPr/>
          </p:nvSpPr>
          <p:spPr bwMode="auto">
            <a:xfrm>
              <a:off x="-6148388" y="3246438"/>
              <a:ext cx="149225"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46">
              <a:extLst>
                <a:ext uri="{FF2B5EF4-FFF2-40B4-BE49-F238E27FC236}">
                  <a16:creationId xmlns:a16="http://schemas.microsoft.com/office/drawing/2014/main" id="{7D7808A7-777F-442D-9C0B-298D540BD755}"/>
                </a:ext>
              </a:extLst>
            </p:cNvPr>
            <p:cNvSpPr>
              <a:spLocks noChangeArrowheads="1"/>
            </p:cNvSpPr>
            <p:nvPr/>
          </p:nvSpPr>
          <p:spPr bwMode="auto">
            <a:xfrm>
              <a:off x="-5849938" y="3246438"/>
              <a:ext cx="150813"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47">
              <a:extLst>
                <a:ext uri="{FF2B5EF4-FFF2-40B4-BE49-F238E27FC236}">
                  <a16:creationId xmlns:a16="http://schemas.microsoft.com/office/drawing/2014/main" id="{5DFC002B-03BC-446E-9CA3-5B2C6718F316}"/>
                </a:ext>
              </a:extLst>
            </p:cNvPr>
            <p:cNvSpPr>
              <a:spLocks noChangeArrowheads="1"/>
            </p:cNvSpPr>
            <p:nvPr/>
          </p:nvSpPr>
          <p:spPr bwMode="auto">
            <a:xfrm>
              <a:off x="-5999163" y="3395663"/>
              <a:ext cx="149225"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8">
              <a:extLst>
                <a:ext uri="{FF2B5EF4-FFF2-40B4-BE49-F238E27FC236}">
                  <a16:creationId xmlns:a16="http://schemas.microsoft.com/office/drawing/2014/main" id="{A9C51A9B-BDB9-4F2D-9CC7-3076F073815D}"/>
                </a:ext>
              </a:extLst>
            </p:cNvPr>
            <p:cNvSpPr>
              <a:spLocks noChangeArrowheads="1"/>
            </p:cNvSpPr>
            <p:nvPr/>
          </p:nvSpPr>
          <p:spPr bwMode="auto">
            <a:xfrm>
              <a:off x="-4205288" y="2576513"/>
              <a:ext cx="149225"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49">
              <a:extLst>
                <a:ext uri="{FF2B5EF4-FFF2-40B4-BE49-F238E27FC236}">
                  <a16:creationId xmlns:a16="http://schemas.microsoft.com/office/drawing/2014/main" id="{560EB7BA-6839-4873-A62F-1950033F27DE}"/>
                </a:ext>
              </a:extLst>
            </p:cNvPr>
            <p:cNvSpPr>
              <a:spLocks noChangeArrowheads="1"/>
            </p:cNvSpPr>
            <p:nvPr/>
          </p:nvSpPr>
          <p:spPr bwMode="auto">
            <a:xfrm>
              <a:off x="-4354513" y="2725738"/>
              <a:ext cx="149225" cy="147638"/>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Rectangle 50">
              <a:extLst>
                <a:ext uri="{FF2B5EF4-FFF2-40B4-BE49-F238E27FC236}">
                  <a16:creationId xmlns:a16="http://schemas.microsoft.com/office/drawing/2014/main" id="{42A0DFF7-C884-41EB-86B7-694D6FF02B3E}"/>
                </a:ext>
              </a:extLst>
            </p:cNvPr>
            <p:cNvSpPr>
              <a:spLocks noChangeArrowheads="1"/>
            </p:cNvSpPr>
            <p:nvPr/>
          </p:nvSpPr>
          <p:spPr bwMode="auto">
            <a:xfrm>
              <a:off x="-4056063" y="2725738"/>
              <a:ext cx="149225" cy="147638"/>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Rectangle 51">
              <a:extLst>
                <a:ext uri="{FF2B5EF4-FFF2-40B4-BE49-F238E27FC236}">
                  <a16:creationId xmlns:a16="http://schemas.microsoft.com/office/drawing/2014/main" id="{0F4B6CB2-63E3-4903-976E-B54104F71719}"/>
                </a:ext>
              </a:extLst>
            </p:cNvPr>
            <p:cNvSpPr>
              <a:spLocks noChangeArrowheads="1"/>
            </p:cNvSpPr>
            <p:nvPr/>
          </p:nvSpPr>
          <p:spPr bwMode="auto">
            <a:xfrm>
              <a:off x="-4205288" y="2873376"/>
              <a:ext cx="149225" cy="14922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6" name="Picture Placeholder 65">
            <a:extLst>
              <a:ext uri="{FF2B5EF4-FFF2-40B4-BE49-F238E27FC236}">
                <a16:creationId xmlns:a16="http://schemas.microsoft.com/office/drawing/2014/main" id="{B944F505-DA95-4408-B05C-F60401C240E3}"/>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grpSp>
        <p:nvGrpSpPr>
          <p:cNvPr id="41" name="Group 40">
            <a:extLst>
              <a:ext uri="{FF2B5EF4-FFF2-40B4-BE49-F238E27FC236}">
                <a16:creationId xmlns:a16="http://schemas.microsoft.com/office/drawing/2014/main" id="{B31B3169-359E-4E59-A7C0-758503B241C4}"/>
              </a:ext>
            </a:extLst>
          </p:cNvPr>
          <p:cNvGrpSpPr/>
          <p:nvPr/>
        </p:nvGrpSpPr>
        <p:grpSpPr>
          <a:xfrm>
            <a:off x="1296648" y="1572454"/>
            <a:ext cx="9598705" cy="5374448"/>
            <a:chOff x="1203827" y="1572454"/>
            <a:chExt cx="9598705" cy="5374448"/>
          </a:xfrm>
        </p:grpSpPr>
        <p:sp>
          <p:nvSpPr>
            <p:cNvPr id="40" name="Rectangle 39">
              <a:extLst>
                <a:ext uri="{FF2B5EF4-FFF2-40B4-BE49-F238E27FC236}">
                  <a16:creationId xmlns:a16="http://schemas.microsoft.com/office/drawing/2014/main" id="{6DEF6694-2BB7-4ABE-A971-65F19F957C7A}"/>
                </a:ext>
              </a:extLst>
            </p:cNvPr>
            <p:cNvSpPr/>
            <p:nvPr/>
          </p:nvSpPr>
          <p:spPr>
            <a:xfrm>
              <a:off x="7459482" y="2148114"/>
              <a:ext cx="3343050" cy="40577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9">
              <a:extLst>
                <a:ext uri="{FF2B5EF4-FFF2-40B4-BE49-F238E27FC236}">
                  <a16:creationId xmlns:a16="http://schemas.microsoft.com/office/drawing/2014/main" id="{91936E14-72AD-4F18-B510-5A9B8BC63ABC}"/>
                </a:ext>
              </a:extLst>
            </p:cNvPr>
            <p:cNvSpPr>
              <a:spLocks/>
            </p:cNvSpPr>
            <p:nvPr/>
          </p:nvSpPr>
          <p:spPr bwMode="auto">
            <a:xfrm>
              <a:off x="8255742" y="2639045"/>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39" name="Group 38">
              <a:extLst>
                <a:ext uri="{FF2B5EF4-FFF2-40B4-BE49-F238E27FC236}">
                  <a16:creationId xmlns:a16="http://schemas.microsoft.com/office/drawing/2014/main" id="{01DB92F0-F0E8-4459-8E51-27E5451391DE}"/>
                </a:ext>
              </a:extLst>
            </p:cNvPr>
            <p:cNvGrpSpPr/>
            <p:nvPr/>
          </p:nvGrpSpPr>
          <p:grpSpPr>
            <a:xfrm>
              <a:off x="1203827" y="1572454"/>
              <a:ext cx="5385098" cy="5374448"/>
              <a:chOff x="-8264525" y="747713"/>
              <a:chExt cx="5618162" cy="5607051"/>
            </a:xfrm>
          </p:grpSpPr>
          <p:sp>
            <p:nvSpPr>
              <p:cNvPr id="12" name="Rectangle 5">
                <a:extLst>
                  <a:ext uri="{FF2B5EF4-FFF2-40B4-BE49-F238E27FC236}">
                    <a16:creationId xmlns:a16="http://schemas.microsoft.com/office/drawing/2014/main" id="{86E4B718-460B-48F3-B2BE-E950423951A2}"/>
                  </a:ext>
                </a:extLst>
              </p:cNvPr>
              <p:cNvSpPr>
                <a:spLocks noChangeArrowheads="1"/>
              </p:cNvSpPr>
              <p:nvPr/>
            </p:nvSpPr>
            <p:spPr bwMode="auto">
              <a:xfrm>
                <a:off x="-7877175" y="4808538"/>
                <a:ext cx="1936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785AABE2-1E2E-4354-AEC1-A8E31CB3B3EA}"/>
                  </a:ext>
                </a:extLst>
              </p:cNvPr>
              <p:cNvSpPr>
                <a:spLocks/>
              </p:cNvSpPr>
              <p:nvPr/>
            </p:nvSpPr>
            <p:spPr bwMode="auto">
              <a:xfrm>
                <a:off x="-5746750" y="2506663"/>
                <a:ext cx="196850" cy="546100"/>
              </a:xfrm>
              <a:custGeom>
                <a:avLst/>
                <a:gdLst>
                  <a:gd name="T0" fmla="*/ 65 w 65"/>
                  <a:gd name="T1" fmla="*/ 181 h 181"/>
                  <a:gd name="T2" fmla="*/ 64 w 65"/>
                  <a:gd name="T3" fmla="*/ 154 h 181"/>
                  <a:gd name="T4" fmla="*/ 64 w 65"/>
                  <a:gd name="T5" fmla="*/ 0 h 181"/>
                  <a:gd name="T6" fmla="*/ 0 w 65"/>
                  <a:gd name="T7" fmla="*/ 90 h 181"/>
                  <a:gd name="T8" fmla="*/ 65 w 65"/>
                  <a:gd name="T9" fmla="*/ 181 h 181"/>
                </a:gdLst>
                <a:ahLst/>
                <a:cxnLst>
                  <a:cxn ang="0">
                    <a:pos x="T0" y="T1"/>
                  </a:cxn>
                  <a:cxn ang="0">
                    <a:pos x="T2" y="T3"/>
                  </a:cxn>
                  <a:cxn ang="0">
                    <a:pos x="T4" y="T5"/>
                  </a:cxn>
                  <a:cxn ang="0">
                    <a:pos x="T6" y="T7"/>
                  </a:cxn>
                  <a:cxn ang="0">
                    <a:pos x="T8" y="T9"/>
                  </a:cxn>
                </a:cxnLst>
                <a:rect l="0" t="0" r="r" b="b"/>
                <a:pathLst>
                  <a:path w="65" h="181">
                    <a:moveTo>
                      <a:pt x="65" y="181"/>
                    </a:moveTo>
                    <a:cubicBezTo>
                      <a:pt x="65" y="172"/>
                      <a:pt x="64" y="163"/>
                      <a:pt x="64" y="154"/>
                    </a:cubicBezTo>
                    <a:cubicBezTo>
                      <a:pt x="64" y="0"/>
                      <a:pt x="64" y="0"/>
                      <a:pt x="64" y="0"/>
                    </a:cubicBezTo>
                    <a:cubicBezTo>
                      <a:pt x="27" y="13"/>
                      <a:pt x="0" y="48"/>
                      <a:pt x="0" y="90"/>
                    </a:cubicBezTo>
                    <a:cubicBezTo>
                      <a:pt x="0" y="132"/>
                      <a:pt x="27" y="168"/>
                      <a:pt x="65" y="18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7">
                <a:extLst>
                  <a:ext uri="{FF2B5EF4-FFF2-40B4-BE49-F238E27FC236}">
                    <a16:creationId xmlns:a16="http://schemas.microsoft.com/office/drawing/2014/main" id="{CB05A2F8-8C35-4919-9E20-18BB08B5F581}"/>
                  </a:ext>
                </a:extLst>
              </p:cNvPr>
              <p:cNvSpPr>
                <a:spLocks noChangeArrowheads="1"/>
              </p:cNvSpPr>
              <p:nvPr/>
            </p:nvSpPr>
            <p:spPr bwMode="auto">
              <a:xfrm>
                <a:off x="-7877175" y="4035426"/>
                <a:ext cx="193675" cy="192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8">
                <a:extLst>
                  <a:ext uri="{FF2B5EF4-FFF2-40B4-BE49-F238E27FC236}">
                    <a16:creationId xmlns:a16="http://schemas.microsoft.com/office/drawing/2014/main" id="{59ED65B9-D347-4FCF-8D29-8B153DBF0AA5}"/>
                  </a:ext>
                </a:extLst>
              </p:cNvPr>
              <p:cNvSpPr>
                <a:spLocks noChangeArrowheads="1"/>
              </p:cNvSpPr>
              <p:nvPr/>
            </p:nvSpPr>
            <p:spPr bwMode="auto">
              <a:xfrm>
                <a:off x="-7489825" y="4035426"/>
                <a:ext cx="193675" cy="192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9">
                <a:extLst>
                  <a:ext uri="{FF2B5EF4-FFF2-40B4-BE49-F238E27FC236}">
                    <a16:creationId xmlns:a16="http://schemas.microsoft.com/office/drawing/2014/main" id="{58F39824-4C90-4E3E-A238-72E9F213AD0F}"/>
                  </a:ext>
                </a:extLst>
              </p:cNvPr>
              <p:cNvSpPr>
                <a:spLocks noChangeArrowheads="1"/>
              </p:cNvSpPr>
              <p:nvPr/>
            </p:nvSpPr>
            <p:spPr bwMode="auto">
              <a:xfrm>
                <a:off x="-6715125" y="4035426"/>
                <a:ext cx="193675" cy="192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0">
                <a:extLst>
                  <a:ext uri="{FF2B5EF4-FFF2-40B4-BE49-F238E27FC236}">
                    <a16:creationId xmlns:a16="http://schemas.microsoft.com/office/drawing/2014/main" id="{01D44000-3BAE-49C8-A646-C4ACCB891A9C}"/>
                  </a:ext>
                </a:extLst>
              </p:cNvPr>
              <p:cNvSpPr>
                <a:spLocks noChangeArrowheads="1"/>
              </p:cNvSpPr>
              <p:nvPr/>
            </p:nvSpPr>
            <p:spPr bwMode="auto">
              <a:xfrm>
                <a:off x="-7102475" y="4035426"/>
                <a:ext cx="193675" cy="192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1">
                <a:extLst>
                  <a:ext uri="{FF2B5EF4-FFF2-40B4-BE49-F238E27FC236}">
                    <a16:creationId xmlns:a16="http://schemas.microsoft.com/office/drawing/2014/main" id="{8A9A4EA7-6BD8-452C-8ECA-C91B0B9DCB34}"/>
                  </a:ext>
                </a:extLst>
              </p:cNvPr>
              <p:cNvSpPr>
                <a:spLocks noChangeArrowheads="1"/>
              </p:cNvSpPr>
              <p:nvPr/>
            </p:nvSpPr>
            <p:spPr bwMode="auto">
              <a:xfrm>
                <a:off x="-8070850" y="3262313"/>
                <a:ext cx="1743075" cy="1920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6ED560B4-1D9F-4EAA-B041-DEB54890C0C7}"/>
                  </a:ext>
                </a:extLst>
              </p:cNvPr>
              <p:cNvSpPr>
                <a:spLocks/>
              </p:cNvSpPr>
              <p:nvPr/>
            </p:nvSpPr>
            <p:spPr bwMode="auto">
              <a:xfrm>
                <a:off x="-3424238" y="2506663"/>
                <a:ext cx="196850" cy="546100"/>
              </a:xfrm>
              <a:custGeom>
                <a:avLst/>
                <a:gdLst>
                  <a:gd name="T0" fmla="*/ 1 w 65"/>
                  <a:gd name="T1" fmla="*/ 154 h 181"/>
                  <a:gd name="T2" fmla="*/ 0 w 65"/>
                  <a:gd name="T3" fmla="*/ 181 h 181"/>
                  <a:gd name="T4" fmla="*/ 65 w 65"/>
                  <a:gd name="T5" fmla="*/ 90 h 181"/>
                  <a:gd name="T6" fmla="*/ 1 w 65"/>
                  <a:gd name="T7" fmla="*/ 0 h 181"/>
                  <a:gd name="T8" fmla="*/ 1 w 65"/>
                  <a:gd name="T9" fmla="*/ 154 h 181"/>
                </a:gdLst>
                <a:ahLst/>
                <a:cxnLst>
                  <a:cxn ang="0">
                    <a:pos x="T0" y="T1"/>
                  </a:cxn>
                  <a:cxn ang="0">
                    <a:pos x="T2" y="T3"/>
                  </a:cxn>
                  <a:cxn ang="0">
                    <a:pos x="T4" y="T5"/>
                  </a:cxn>
                  <a:cxn ang="0">
                    <a:pos x="T6" y="T7"/>
                  </a:cxn>
                  <a:cxn ang="0">
                    <a:pos x="T8" y="T9"/>
                  </a:cxn>
                </a:cxnLst>
                <a:rect l="0" t="0" r="r" b="b"/>
                <a:pathLst>
                  <a:path w="65" h="181">
                    <a:moveTo>
                      <a:pt x="1" y="154"/>
                    </a:moveTo>
                    <a:cubicBezTo>
                      <a:pt x="1" y="163"/>
                      <a:pt x="0" y="172"/>
                      <a:pt x="0" y="181"/>
                    </a:cubicBezTo>
                    <a:cubicBezTo>
                      <a:pt x="38" y="168"/>
                      <a:pt x="65" y="132"/>
                      <a:pt x="65" y="90"/>
                    </a:cubicBezTo>
                    <a:cubicBezTo>
                      <a:pt x="65" y="48"/>
                      <a:pt x="38" y="13"/>
                      <a:pt x="1" y="0"/>
                    </a:cubicBezTo>
                    <a:lnTo>
                      <a:pt x="1" y="1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a16="http://schemas.microsoft.com/office/drawing/2014/main" id="{92FAD170-5697-4AE4-90F7-85D15ED9F326}"/>
                  </a:ext>
                </a:extLst>
              </p:cNvPr>
              <p:cNvSpPr>
                <a:spLocks/>
              </p:cNvSpPr>
              <p:nvPr/>
            </p:nvSpPr>
            <p:spPr bwMode="auto">
              <a:xfrm>
                <a:off x="-4875213" y="3962401"/>
                <a:ext cx="776287" cy="431800"/>
              </a:xfrm>
              <a:custGeom>
                <a:avLst/>
                <a:gdLst>
                  <a:gd name="T0" fmla="*/ 256 w 256"/>
                  <a:gd name="T1" fmla="*/ 41 h 143"/>
                  <a:gd name="T2" fmla="*/ 256 w 256"/>
                  <a:gd name="T3" fmla="*/ 0 h 143"/>
                  <a:gd name="T4" fmla="*/ 128 w 256"/>
                  <a:gd name="T5" fmla="*/ 24 h 143"/>
                  <a:gd name="T6" fmla="*/ 0 w 256"/>
                  <a:gd name="T7" fmla="*/ 0 h 143"/>
                  <a:gd name="T8" fmla="*/ 0 w 256"/>
                  <a:gd name="T9" fmla="*/ 41 h 143"/>
                  <a:gd name="T10" fmla="*/ 128 w 256"/>
                  <a:gd name="T11" fmla="*/ 143 h 143"/>
                  <a:gd name="T12" fmla="*/ 256 w 256"/>
                  <a:gd name="T13" fmla="*/ 41 h 143"/>
                </a:gdLst>
                <a:ahLst/>
                <a:cxnLst>
                  <a:cxn ang="0">
                    <a:pos x="T0" y="T1"/>
                  </a:cxn>
                  <a:cxn ang="0">
                    <a:pos x="T2" y="T3"/>
                  </a:cxn>
                  <a:cxn ang="0">
                    <a:pos x="T4" y="T5"/>
                  </a:cxn>
                  <a:cxn ang="0">
                    <a:pos x="T6" y="T7"/>
                  </a:cxn>
                  <a:cxn ang="0">
                    <a:pos x="T8" y="T9"/>
                  </a:cxn>
                  <a:cxn ang="0">
                    <a:pos x="T10" y="T11"/>
                  </a:cxn>
                  <a:cxn ang="0">
                    <a:pos x="T12" y="T13"/>
                  </a:cxn>
                </a:cxnLst>
                <a:rect l="0" t="0" r="r" b="b"/>
                <a:pathLst>
                  <a:path w="256" h="143">
                    <a:moveTo>
                      <a:pt x="256" y="41"/>
                    </a:moveTo>
                    <a:cubicBezTo>
                      <a:pt x="256" y="0"/>
                      <a:pt x="256" y="0"/>
                      <a:pt x="256" y="0"/>
                    </a:cubicBezTo>
                    <a:cubicBezTo>
                      <a:pt x="216" y="15"/>
                      <a:pt x="173" y="24"/>
                      <a:pt x="128" y="24"/>
                    </a:cubicBezTo>
                    <a:cubicBezTo>
                      <a:pt x="83" y="24"/>
                      <a:pt x="40" y="15"/>
                      <a:pt x="0" y="0"/>
                    </a:cubicBezTo>
                    <a:cubicBezTo>
                      <a:pt x="0" y="41"/>
                      <a:pt x="0" y="41"/>
                      <a:pt x="0" y="41"/>
                    </a:cubicBezTo>
                    <a:cubicBezTo>
                      <a:pt x="128" y="143"/>
                      <a:pt x="128" y="143"/>
                      <a:pt x="128" y="143"/>
                    </a:cubicBezTo>
                    <a:lnTo>
                      <a:pt x="256"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a16="http://schemas.microsoft.com/office/drawing/2014/main" id="{4CD0C289-FAA6-4DBE-92DC-20770B60CA0F}"/>
                  </a:ext>
                </a:extLst>
              </p:cNvPr>
              <p:cNvSpPr>
                <a:spLocks/>
              </p:cNvSpPr>
              <p:nvPr/>
            </p:nvSpPr>
            <p:spPr bwMode="auto">
              <a:xfrm>
                <a:off x="-5746750" y="747713"/>
                <a:ext cx="2519362" cy="1646238"/>
              </a:xfrm>
              <a:custGeom>
                <a:avLst/>
                <a:gdLst>
                  <a:gd name="T0" fmla="*/ 64 w 832"/>
                  <a:gd name="T1" fmla="*/ 448 h 545"/>
                  <a:gd name="T2" fmla="*/ 310 w 832"/>
                  <a:gd name="T3" fmla="*/ 448 h 545"/>
                  <a:gd name="T4" fmla="*/ 468 w 832"/>
                  <a:gd name="T5" fmla="*/ 382 h 545"/>
                  <a:gd name="T6" fmla="*/ 506 w 832"/>
                  <a:gd name="T7" fmla="*/ 345 h 545"/>
                  <a:gd name="T8" fmla="*/ 566 w 832"/>
                  <a:gd name="T9" fmla="*/ 320 h 545"/>
                  <a:gd name="T10" fmla="*/ 649 w 832"/>
                  <a:gd name="T11" fmla="*/ 385 h 545"/>
                  <a:gd name="T12" fmla="*/ 730 w 832"/>
                  <a:gd name="T13" fmla="*/ 448 h 545"/>
                  <a:gd name="T14" fmla="*/ 768 w 832"/>
                  <a:gd name="T15" fmla="*/ 448 h 545"/>
                  <a:gd name="T16" fmla="*/ 768 w 832"/>
                  <a:gd name="T17" fmla="*/ 515 h 545"/>
                  <a:gd name="T18" fmla="*/ 832 w 832"/>
                  <a:gd name="T19" fmla="*/ 545 h 545"/>
                  <a:gd name="T20" fmla="*/ 832 w 832"/>
                  <a:gd name="T21" fmla="*/ 385 h 545"/>
                  <a:gd name="T22" fmla="*/ 447 w 832"/>
                  <a:gd name="T23" fmla="*/ 0 h 545"/>
                  <a:gd name="T24" fmla="*/ 127 w 832"/>
                  <a:gd name="T25" fmla="*/ 171 h 545"/>
                  <a:gd name="T26" fmla="*/ 116 w 832"/>
                  <a:gd name="T27" fmla="*/ 188 h 545"/>
                  <a:gd name="T28" fmla="*/ 104 w 832"/>
                  <a:gd name="T29" fmla="*/ 191 h 545"/>
                  <a:gd name="T30" fmla="*/ 0 w 832"/>
                  <a:gd name="T31" fmla="*/ 324 h 545"/>
                  <a:gd name="T32" fmla="*/ 0 w 832"/>
                  <a:gd name="T33" fmla="*/ 545 h 545"/>
                  <a:gd name="T34" fmla="*/ 64 w 832"/>
                  <a:gd name="T35" fmla="*/ 515 h 545"/>
                  <a:gd name="T36" fmla="*/ 64 w 832"/>
                  <a:gd name="T37" fmla="*/ 44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2" h="545">
                    <a:moveTo>
                      <a:pt x="64" y="448"/>
                    </a:moveTo>
                    <a:cubicBezTo>
                      <a:pt x="310" y="448"/>
                      <a:pt x="310" y="448"/>
                      <a:pt x="310" y="448"/>
                    </a:cubicBezTo>
                    <a:cubicBezTo>
                      <a:pt x="370" y="448"/>
                      <a:pt x="426" y="425"/>
                      <a:pt x="468" y="382"/>
                    </a:cubicBezTo>
                    <a:cubicBezTo>
                      <a:pt x="506" y="345"/>
                      <a:pt x="506" y="345"/>
                      <a:pt x="506" y="345"/>
                    </a:cubicBezTo>
                    <a:cubicBezTo>
                      <a:pt x="522" y="329"/>
                      <a:pt x="543" y="320"/>
                      <a:pt x="566" y="320"/>
                    </a:cubicBezTo>
                    <a:cubicBezTo>
                      <a:pt x="606" y="320"/>
                      <a:pt x="640" y="347"/>
                      <a:pt x="649" y="385"/>
                    </a:cubicBezTo>
                    <a:cubicBezTo>
                      <a:pt x="659" y="422"/>
                      <a:pt x="692" y="448"/>
                      <a:pt x="730" y="448"/>
                    </a:cubicBezTo>
                    <a:cubicBezTo>
                      <a:pt x="768" y="448"/>
                      <a:pt x="768" y="448"/>
                      <a:pt x="768" y="448"/>
                    </a:cubicBezTo>
                    <a:cubicBezTo>
                      <a:pt x="768" y="515"/>
                      <a:pt x="768" y="515"/>
                      <a:pt x="768" y="515"/>
                    </a:cubicBezTo>
                    <a:cubicBezTo>
                      <a:pt x="792" y="520"/>
                      <a:pt x="813" y="531"/>
                      <a:pt x="832" y="545"/>
                    </a:cubicBezTo>
                    <a:cubicBezTo>
                      <a:pt x="832" y="385"/>
                      <a:pt x="832" y="385"/>
                      <a:pt x="832" y="385"/>
                    </a:cubicBezTo>
                    <a:cubicBezTo>
                      <a:pt x="832" y="173"/>
                      <a:pt x="659" y="0"/>
                      <a:pt x="447" y="0"/>
                    </a:cubicBezTo>
                    <a:cubicBezTo>
                      <a:pt x="318" y="0"/>
                      <a:pt x="198" y="64"/>
                      <a:pt x="127" y="171"/>
                    </a:cubicBezTo>
                    <a:cubicBezTo>
                      <a:pt x="116" y="188"/>
                      <a:pt x="116" y="188"/>
                      <a:pt x="116" y="188"/>
                    </a:cubicBezTo>
                    <a:cubicBezTo>
                      <a:pt x="104" y="191"/>
                      <a:pt x="104" y="191"/>
                      <a:pt x="104" y="191"/>
                    </a:cubicBezTo>
                    <a:cubicBezTo>
                      <a:pt x="43" y="206"/>
                      <a:pt x="0" y="261"/>
                      <a:pt x="0" y="324"/>
                    </a:cubicBezTo>
                    <a:cubicBezTo>
                      <a:pt x="0" y="545"/>
                      <a:pt x="0" y="545"/>
                      <a:pt x="0" y="545"/>
                    </a:cubicBezTo>
                    <a:cubicBezTo>
                      <a:pt x="19" y="531"/>
                      <a:pt x="40" y="520"/>
                      <a:pt x="64" y="515"/>
                    </a:cubicBezTo>
                    <a:lnTo>
                      <a:pt x="64" y="4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a16="http://schemas.microsoft.com/office/drawing/2014/main" id="{D3FDF486-DA15-4468-B6CE-440F2CCFC59E}"/>
                  </a:ext>
                </a:extLst>
              </p:cNvPr>
              <p:cNvSpPr>
                <a:spLocks/>
              </p:cNvSpPr>
              <p:nvPr/>
            </p:nvSpPr>
            <p:spPr bwMode="auto">
              <a:xfrm>
                <a:off x="-5149850" y="4240213"/>
                <a:ext cx="517525" cy="671513"/>
              </a:xfrm>
              <a:custGeom>
                <a:avLst/>
                <a:gdLst>
                  <a:gd name="T0" fmla="*/ 0 w 326"/>
                  <a:gd name="T1" fmla="*/ 32 h 423"/>
                  <a:gd name="T2" fmla="*/ 82 w 326"/>
                  <a:gd name="T3" fmla="*/ 423 h 423"/>
                  <a:gd name="T4" fmla="*/ 326 w 326"/>
                  <a:gd name="T5" fmla="*/ 181 h 423"/>
                  <a:gd name="T6" fmla="*/ 101 w 326"/>
                  <a:gd name="T7" fmla="*/ 0 h 423"/>
                  <a:gd name="T8" fmla="*/ 0 w 326"/>
                  <a:gd name="T9" fmla="*/ 32 h 423"/>
                </a:gdLst>
                <a:ahLst/>
                <a:cxnLst>
                  <a:cxn ang="0">
                    <a:pos x="T0" y="T1"/>
                  </a:cxn>
                  <a:cxn ang="0">
                    <a:pos x="T2" y="T3"/>
                  </a:cxn>
                  <a:cxn ang="0">
                    <a:pos x="T4" y="T5"/>
                  </a:cxn>
                  <a:cxn ang="0">
                    <a:pos x="T6" y="T7"/>
                  </a:cxn>
                  <a:cxn ang="0">
                    <a:pos x="T8" y="T9"/>
                  </a:cxn>
                </a:cxnLst>
                <a:rect l="0" t="0" r="r" b="b"/>
                <a:pathLst>
                  <a:path w="326" h="423">
                    <a:moveTo>
                      <a:pt x="0" y="32"/>
                    </a:moveTo>
                    <a:lnTo>
                      <a:pt x="82" y="423"/>
                    </a:lnTo>
                    <a:lnTo>
                      <a:pt x="326" y="181"/>
                    </a:lnTo>
                    <a:lnTo>
                      <a:pt x="101" y="0"/>
                    </a:lnTo>
                    <a:lnTo>
                      <a:pt x="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6">
                <a:extLst>
                  <a:ext uri="{FF2B5EF4-FFF2-40B4-BE49-F238E27FC236}">
                    <a16:creationId xmlns:a16="http://schemas.microsoft.com/office/drawing/2014/main" id="{8A834680-1930-4338-91E3-7CBF5EDB5C18}"/>
                  </a:ext>
                </a:extLst>
              </p:cNvPr>
              <p:cNvSpPr>
                <a:spLocks noEditPoints="1"/>
              </p:cNvSpPr>
              <p:nvPr/>
            </p:nvSpPr>
            <p:spPr bwMode="auto">
              <a:xfrm>
                <a:off x="-5359400" y="1892301"/>
                <a:ext cx="1744662" cy="1949450"/>
              </a:xfrm>
              <a:custGeom>
                <a:avLst/>
                <a:gdLst>
                  <a:gd name="T0" fmla="*/ 576 w 576"/>
                  <a:gd name="T1" fmla="*/ 131 h 645"/>
                  <a:gd name="T2" fmla="*/ 459 w 576"/>
                  <a:gd name="T3" fmla="*/ 21 h 645"/>
                  <a:gd name="T4" fmla="*/ 423 w 576"/>
                  <a:gd name="T5" fmla="*/ 11 h 645"/>
                  <a:gd name="T6" fmla="*/ 386 w 576"/>
                  <a:gd name="T7" fmla="*/ 49 h 645"/>
                  <a:gd name="T8" fmla="*/ 182 w 576"/>
                  <a:gd name="T9" fmla="*/ 133 h 645"/>
                  <a:gd name="T10" fmla="*/ 0 w 576"/>
                  <a:gd name="T11" fmla="*/ 133 h 645"/>
                  <a:gd name="T12" fmla="*/ 0 w 576"/>
                  <a:gd name="T13" fmla="*/ 357 h 645"/>
                  <a:gd name="T14" fmla="*/ 288 w 576"/>
                  <a:gd name="T15" fmla="*/ 645 h 645"/>
                  <a:gd name="T16" fmla="*/ 576 w 576"/>
                  <a:gd name="T17" fmla="*/ 357 h 645"/>
                  <a:gd name="T18" fmla="*/ 576 w 576"/>
                  <a:gd name="T19" fmla="*/ 131 h 645"/>
                  <a:gd name="T20" fmla="*/ 128 w 576"/>
                  <a:gd name="T21" fmla="*/ 261 h 645"/>
                  <a:gd name="T22" fmla="*/ 96 w 576"/>
                  <a:gd name="T23" fmla="*/ 229 h 645"/>
                  <a:gd name="T24" fmla="*/ 128 w 576"/>
                  <a:gd name="T25" fmla="*/ 197 h 645"/>
                  <a:gd name="T26" fmla="*/ 160 w 576"/>
                  <a:gd name="T27" fmla="*/ 229 h 645"/>
                  <a:gd name="T28" fmla="*/ 128 w 576"/>
                  <a:gd name="T29" fmla="*/ 261 h 645"/>
                  <a:gd name="T30" fmla="*/ 288 w 576"/>
                  <a:gd name="T31" fmla="*/ 549 h 645"/>
                  <a:gd name="T32" fmla="*/ 160 w 576"/>
                  <a:gd name="T33" fmla="*/ 421 h 645"/>
                  <a:gd name="T34" fmla="*/ 224 w 576"/>
                  <a:gd name="T35" fmla="*/ 421 h 645"/>
                  <a:gd name="T36" fmla="*/ 288 w 576"/>
                  <a:gd name="T37" fmla="*/ 485 h 645"/>
                  <a:gd name="T38" fmla="*/ 352 w 576"/>
                  <a:gd name="T39" fmla="*/ 421 h 645"/>
                  <a:gd name="T40" fmla="*/ 416 w 576"/>
                  <a:gd name="T41" fmla="*/ 421 h 645"/>
                  <a:gd name="T42" fmla="*/ 288 w 576"/>
                  <a:gd name="T43" fmla="*/ 549 h 645"/>
                  <a:gd name="T44" fmla="*/ 448 w 576"/>
                  <a:gd name="T45" fmla="*/ 261 h 645"/>
                  <a:gd name="T46" fmla="*/ 416 w 576"/>
                  <a:gd name="T47" fmla="*/ 229 h 645"/>
                  <a:gd name="T48" fmla="*/ 448 w 576"/>
                  <a:gd name="T49" fmla="*/ 197 h 645"/>
                  <a:gd name="T50" fmla="*/ 480 w 576"/>
                  <a:gd name="T51" fmla="*/ 229 h 645"/>
                  <a:gd name="T52" fmla="*/ 448 w 576"/>
                  <a:gd name="T53" fmla="*/ 261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6" h="645">
                    <a:moveTo>
                      <a:pt x="576" y="131"/>
                    </a:moveTo>
                    <a:cubicBezTo>
                      <a:pt x="520" y="121"/>
                      <a:pt x="473" y="78"/>
                      <a:pt x="459" y="21"/>
                    </a:cubicBezTo>
                    <a:cubicBezTo>
                      <a:pt x="455" y="6"/>
                      <a:pt x="434" y="0"/>
                      <a:pt x="423" y="11"/>
                    </a:cubicBezTo>
                    <a:cubicBezTo>
                      <a:pt x="386" y="49"/>
                      <a:pt x="386" y="49"/>
                      <a:pt x="386" y="49"/>
                    </a:cubicBezTo>
                    <a:cubicBezTo>
                      <a:pt x="331" y="103"/>
                      <a:pt x="259" y="133"/>
                      <a:pt x="182" y="133"/>
                    </a:cubicBezTo>
                    <a:cubicBezTo>
                      <a:pt x="0" y="133"/>
                      <a:pt x="0" y="133"/>
                      <a:pt x="0" y="133"/>
                    </a:cubicBezTo>
                    <a:cubicBezTo>
                      <a:pt x="0" y="357"/>
                      <a:pt x="0" y="357"/>
                      <a:pt x="0" y="357"/>
                    </a:cubicBezTo>
                    <a:cubicBezTo>
                      <a:pt x="0" y="516"/>
                      <a:pt x="129" y="645"/>
                      <a:pt x="288" y="645"/>
                    </a:cubicBezTo>
                    <a:cubicBezTo>
                      <a:pt x="447" y="645"/>
                      <a:pt x="576" y="516"/>
                      <a:pt x="576" y="357"/>
                    </a:cubicBezTo>
                    <a:lnTo>
                      <a:pt x="576" y="131"/>
                    </a:lnTo>
                    <a:close/>
                    <a:moveTo>
                      <a:pt x="128" y="261"/>
                    </a:moveTo>
                    <a:cubicBezTo>
                      <a:pt x="110" y="261"/>
                      <a:pt x="96" y="247"/>
                      <a:pt x="96" y="229"/>
                    </a:cubicBezTo>
                    <a:cubicBezTo>
                      <a:pt x="96" y="211"/>
                      <a:pt x="110" y="197"/>
                      <a:pt x="128" y="197"/>
                    </a:cubicBezTo>
                    <a:cubicBezTo>
                      <a:pt x="146" y="197"/>
                      <a:pt x="160" y="211"/>
                      <a:pt x="160" y="229"/>
                    </a:cubicBezTo>
                    <a:cubicBezTo>
                      <a:pt x="160" y="247"/>
                      <a:pt x="146" y="261"/>
                      <a:pt x="128" y="261"/>
                    </a:cubicBezTo>
                    <a:close/>
                    <a:moveTo>
                      <a:pt x="288" y="549"/>
                    </a:moveTo>
                    <a:cubicBezTo>
                      <a:pt x="217" y="549"/>
                      <a:pt x="160" y="492"/>
                      <a:pt x="160" y="421"/>
                    </a:cubicBezTo>
                    <a:cubicBezTo>
                      <a:pt x="224" y="421"/>
                      <a:pt x="224" y="421"/>
                      <a:pt x="224" y="421"/>
                    </a:cubicBezTo>
                    <a:cubicBezTo>
                      <a:pt x="224" y="456"/>
                      <a:pt x="253" y="485"/>
                      <a:pt x="288" y="485"/>
                    </a:cubicBezTo>
                    <a:cubicBezTo>
                      <a:pt x="323" y="485"/>
                      <a:pt x="352" y="456"/>
                      <a:pt x="352" y="421"/>
                    </a:cubicBezTo>
                    <a:cubicBezTo>
                      <a:pt x="416" y="421"/>
                      <a:pt x="416" y="421"/>
                      <a:pt x="416" y="421"/>
                    </a:cubicBezTo>
                    <a:cubicBezTo>
                      <a:pt x="416" y="492"/>
                      <a:pt x="359" y="549"/>
                      <a:pt x="288" y="549"/>
                    </a:cubicBezTo>
                    <a:close/>
                    <a:moveTo>
                      <a:pt x="448" y="261"/>
                    </a:moveTo>
                    <a:cubicBezTo>
                      <a:pt x="430" y="261"/>
                      <a:pt x="416" y="247"/>
                      <a:pt x="416" y="229"/>
                    </a:cubicBezTo>
                    <a:cubicBezTo>
                      <a:pt x="416" y="211"/>
                      <a:pt x="430" y="197"/>
                      <a:pt x="448" y="197"/>
                    </a:cubicBezTo>
                    <a:cubicBezTo>
                      <a:pt x="466" y="197"/>
                      <a:pt x="480" y="211"/>
                      <a:pt x="480" y="229"/>
                    </a:cubicBezTo>
                    <a:cubicBezTo>
                      <a:pt x="480" y="247"/>
                      <a:pt x="466" y="261"/>
                      <a:pt x="448" y="26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a:extLst>
                  <a:ext uri="{FF2B5EF4-FFF2-40B4-BE49-F238E27FC236}">
                    <a16:creationId xmlns:a16="http://schemas.microsoft.com/office/drawing/2014/main" id="{B43CECAB-994B-42C0-8686-1E6ED6B76C37}"/>
                  </a:ext>
                </a:extLst>
              </p:cNvPr>
              <p:cNvSpPr>
                <a:spLocks/>
              </p:cNvSpPr>
              <p:nvPr/>
            </p:nvSpPr>
            <p:spPr bwMode="auto">
              <a:xfrm>
                <a:off x="-4341813" y="4240213"/>
                <a:ext cx="517525" cy="671513"/>
              </a:xfrm>
              <a:custGeom>
                <a:avLst/>
                <a:gdLst>
                  <a:gd name="T0" fmla="*/ 326 w 326"/>
                  <a:gd name="T1" fmla="*/ 32 h 423"/>
                  <a:gd name="T2" fmla="*/ 225 w 326"/>
                  <a:gd name="T3" fmla="*/ 0 h 423"/>
                  <a:gd name="T4" fmla="*/ 0 w 326"/>
                  <a:gd name="T5" fmla="*/ 181 h 423"/>
                  <a:gd name="T6" fmla="*/ 244 w 326"/>
                  <a:gd name="T7" fmla="*/ 423 h 423"/>
                  <a:gd name="T8" fmla="*/ 326 w 326"/>
                  <a:gd name="T9" fmla="*/ 32 h 423"/>
                </a:gdLst>
                <a:ahLst/>
                <a:cxnLst>
                  <a:cxn ang="0">
                    <a:pos x="T0" y="T1"/>
                  </a:cxn>
                  <a:cxn ang="0">
                    <a:pos x="T2" y="T3"/>
                  </a:cxn>
                  <a:cxn ang="0">
                    <a:pos x="T4" y="T5"/>
                  </a:cxn>
                  <a:cxn ang="0">
                    <a:pos x="T6" y="T7"/>
                  </a:cxn>
                  <a:cxn ang="0">
                    <a:pos x="T8" y="T9"/>
                  </a:cxn>
                </a:cxnLst>
                <a:rect l="0" t="0" r="r" b="b"/>
                <a:pathLst>
                  <a:path w="326" h="423">
                    <a:moveTo>
                      <a:pt x="326" y="32"/>
                    </a:moveTo>
                    <a:lnTo>
                      <a:pt x="225" y="0"/>
                    </a:lnTo>
                    <a:lnTo>
                      <a:pt x="0" y="181"/>
                    </a:lnTo>
                    <a:lnTo>
                      <a:pt x="244" y="423"/>
                    </a:lnTo>
                    <a:lnTo>
                      <a:pt x="326"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8">
                <a:extLst>
                  <a:ext uri="{FF2B5EF4-FFF2-40B4-BE49-F238E27FC236}">
                    <a16:creationId xmlns:a16="http://schemas.microsoft.com/office/drawing/2014/main" id="{077E2B84-CB07-44CE-BF44-1E843D6E5E23}"/>
                  </a:ext>
                </a:extLst>
              </p:cNvPr>
              <p:cNvSpPr>
                <a:spLocks noChangeArrowheads="1"/>
              </p:cNvSpPr>
              <p:nvPr/>
            </p:nvSpPr>
            <p:spPr bwMode="auto">
              <a:xfrm>
                <a:off x="-7489825" y="5581651"/>
                <a:ext cx="581025" cy="773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9">
                <a:extLst>
                  <a:ext uri="{FF2B5EF4-FFF2-40B4-BE49-F238E27FC236}">
                    <a16:creationId xmlns:a16="http://schemas.microsoft.com/office/drawing/2014/main" id="{1AB9328D-3C54-4C9D-B0BE-DFE0008F6FF8}"/>
                  </a:ext>
                </a:extLst>
              </p:cNvPr>
              <p:cNvSpPr>
                <a:spLocks/>
              </p:cNvSpPr>
              <p:nvPr/>
            </p:nvSpPr>
            <p:spPr bwMode="auto">
              <a:xfrm>
                <a:off x="-4972050" y="5068888"/>
                <a:ext cx="192087" cy="700088"/>
              </a:xfrm>
              <a:custGeom>
                <a:avLst/>
                <a:gdLst>
                  <a:gd name="T0" fmla="*/ 0 w 121"/>
                  <a:gd name="T1" fmla="*/ 43 h 441"/>
                  <a:gd name="T2" fmla="*/ 84 w 121"/>
                  <a:gd name="T3" fmla="*/ 441 h 441"/>
                  <a:gd name="T4" fmla="*/ 121 w 121"/>
                  <a:gd name="T5" fmla="*/ 152 h 441"/>
                  <a:gd name="T6" fmla="*/ 44 w 121"/>
                  <a:gd name="T7" fmla="*/ 0 h 441"/>
                  <a:gd name="T8" fmla="*/ 0 w 121"/>
                  <a:gd name="T9" fmla="*/ 43 h 441"/>
                </a:gdLst>
                <a:ahLst/>
                <a:cxnLst>
                  <a:cxn ang="0">
                    <a:pos x="T0" y="T1"/>
                  </a:cxn>
                  <a:cxn ang="0">
                    <a:pos x="T2" y="T3"/>
                  </a:cxn>
                  <a:cxn ang="0">
                    <a:pos x="T4" y="T5"/>
                  </a:cxn>
                  <a:cxn ang="0">
                    <a:pos x="T6" y="T7"/>
                  </a:cxn>
                  <a:cxn ang="0">
                    <a:pos x="T8" y="T9"/>
                  </a:cxn>
                </a:cxnLst>
                <a:rect l="0" t="0" r="r" b="b"/>
                <a:pathLst>
                  <a:path w="121" h="441">
                    <a:moveTo>
                      <a:pt x="0" y="43"/>
                    </a:moveTo>
                    <a:lnTo>
                      <a:pt x="84" y="441"/>
                    </a:lnTo>
                    <a:lnTo>
                      <a:pt x="121" y="152"/>
                    </a:lnTo>
                    <a:lnTo>
                      <a:pt x="44" y="0"/>
                    </a:lnTo>
                    <a:lnTo>
                      <a:pt x="0"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0">
                <a:extLst>
                  <a:ext uri="{FF2B5EF4-FFF2-40B4-BE49-F238E27FC236}">
                    <a16:creationId xmlns:a16="http://schemas.microsoft.com/office/drawing/2014/main" id="{F03269FF-15B7-47D2-9751-2EE3B6F5CE79}"/>
                  </a:ext>
                </a:extLst>
              </p:cNvPr>
              <p:cNvSpPr>
                <a:spLocks/>
              </p:cNvSpPr>
              <p:nvPr/>
            </p:nvSpPr>
            <p:spPr bwMode="auto">
              <a:xfrm>
                <a:off x="-5546725" y="4354513"/>
                <a:ext cx="541337" cy="1555750"/>
              </a:xfrm>
              <a:custGeom>
                <a:avLst/>
                <a:gdLst>
                  <a:gd name="T0" fmla="*/ 52 w 341"/>
                  <a:gd name="T1" fmla="*/ 27 h 980"/>
                  <a:gd name="T2" fmla="*/ 0 w 341"/>
                  <a:gd name="T3" fmla="*/ 446 h 980"/>
                  <a:gd name="T4" fmla="*/ 128 w 341"/>
                  <a:gd name="T5" fmla="*/ 573 h 980"/>
                  <a:gd name="T6" fmla="*/ 67 w 341"/>
                  <a:gd name="T7" fmla="*/ 752 h 980"/>
                  <a:gd name="T8" fmla="*/ 341 w 341"/>
                  <a:gd name="T9" fmla="*/ 980 h 980"/>
                  <a:gd name="T10" fmla="*/ 134 w 341"/>
                  <a:gd name="T11" fmla="*/ 0 h 980"/>
                  <a:gd name="T12" fmla="*/ 52 w 341"/>
                  <a:gd name="T13" fmla="*/ 27 h 980"/>
                </a:gdLst>
                <a:ahLst/>
                <a:cxnLst>
                  <a:cxn ang="0">
                    <a:pos x="T0" y="T1"/>
                  </a:cxn>
                  <a:cxn ang="0">
                    <a:pos x="T2" y="T3"/>
                  </a:cxn>
                  <a:cxn ang="0">
                    <a:pos x="T4" y="T5"/>
                  </a:cxn>
                  <a:cxn ang="0">
                    <a:pos x="T6" y="T7"/>
                  </a:cxn>
                  <a:cxn ang="0">
                    <a:pos x="T8" y="T9"/>
                  </a:cxn>
                  <a:cxn ang="0">
                    <a:pos x="T10" y="T11"/>
                  </a:cxn>
                  <a:cxn ang="0">
                    <a:pos x="T12" y="T13"/>
                  </a:cxn>
                </a:cxnLst>
                <a:rect l="0" t="0" r="r" b="b"/>
                <a:pathLst>
                  <a:path w="341" h="980">
                    <a:moveTo>
                      <a:pt x="52" y="27"/>
                    </a:moveTo>
                    <a:lnTo>
                      <a:pt x="0" y="446"/>
                    </a:lnTo>
                    <a:lnTo>
                      <a:pt x="128" y="573"/>
                    </a:lnTo>
                    <a:lnTo>
                      <a:pt x="67" y="752"/>
                    </a:lnTo>
                    <a:lnTo>
                      <a:pt x="341" y="980"/>
                    </a:lnTo>
                    <a:lnTo>
                      <a:pt x="134" y="0"/>
                    </a:lnTo>
                    <a:lnTo>
                      <a:pt x="52"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a16="http://schemas.microsoft.com/office/drawing/2014/main" id="{C2B6EBB4-2F8A-47AD-86BC-F7DCCE608E27}"/>
                  </a:ext>
                </a:extLst>
              </p:cNvPr>
              <p:cNvSpPr>
                <a:spLocks/>
              </p:cNvSpPr>
              <p:nvPr/>
            </p:nvSpPr>
            <p:spPr bwMode="auto">
              <a:xfrm>
                <a:off x="-3968750" y="4354513"/>
                <a:ext cx="541337" cy="1555750"/>
              </a:xfrm>
              <a:custGeom>
                <a:avLst/>
                <a:gdLst>
                  <a:gd name="T0" fmla="*/ 213 w 341"/>
                  <a:gd name="T1" fmla="*/ 573 h 980"/>
                  <a:gd name="T2" fmla="*/ 341 w 341"/>
                  <a:gd name="T3" fmla="*/ 446 h 980"/>
                  <a:gd name="T4" fmla="*/ 289 w 341"/>
                  <a:gd name="T5" fmla="*/ 27 h 980"/>
                  <a:gd name="T6" fmla="*/ 207 w 341"/>
                  <a:gd name="T7" fmla="*/ 0 h 980"/>
                  <a:gd name="T8" fmla="*/ 0 w 341"/>
                  <a:gd name="T9" fmla="*/ 980 h 980"/>
                  <a:gd name="T10" fmla="*/ 274 w 341"/>
                  <a:gd name="T11" fmla="*/ 752 h 980"/>
                  <a:gd name="T12" fmla="*/ 213 w 341"/>
                  <a:gd name="T13" fmla="*/ 573 h 980"/>
                </a:gdLst>
                <a:ahLst/>
                <a:cxnLst>
                  <a:cxn ang="0">
                    <a:pos x="T0" y="T1"/>
                  </a:cxn>
                  <a:cxn ang="0">
                    <a:pos x="T2" y="T3"/>
                  </a:cxn>
                  <a:cxn ang="0">
                    <a:pos x="T4" y="T5"/>
                  </a:cxn>
                  <a:cxn ang="0">
                    <a:pos x="T6" y="T7"/>
                  </a:cxn>
                  <a:cxn ang="0">
                    <a:pos x="T8" y="T9"/>
                  </a:cxn>
                  <a:cxn ang="0">
                    <a:pos x="T10" y="T11"/>
                  </a:cxn>
                  <a:cxn ang="0">
                    <a:pos x="T12" y="T13"/>
                  </a:cxn>
                </a:cxnLst>
                <a:rect l="0" t="0" r="r" b="b"/>
                <a:pathLst>
                  <a:path w="341" h="980">
                    <a:moveTo>
                      <a:pt x="213" y="573"/>
                    </a:moveTo>
                    <a:lnTo>
                      <a:pt x="341" y="446"/>
                    </a:lnTo>
                    <a:lnTo>
                      <a:pt x="289" y="27"/>
                    </a:lnTo>
                    <a:lnTo>
                      <a:pt x="207" y="0"/>
                    </a:lnTo>
                    <a:lnTo>
                      <a:pt x="0" y="980"/>
                    </a:lnTo>
                    <a:lnTo>
                      <a:pt x="274" y="752"/>
                    </a:lnTo>
                    <a:lnTo>
                      <a:pt x="213" y="5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2">
                <a:extLst>
                  <a:ext uri="{FF2B5EF4-FFF2-40B4-BE49-F238E27FC236}">
                    <a16:creationId xmlns:a16="http://schemas.microsoft.com/office/drawing/2014/main" id="{764E9286-6E24-443B-94DA-FB6337FCEC7E}"/>
                  </a:ext>
                </a:extLst>
              </p:cNvPr>
              <p:cNvSpPr>
                <a:spLocks/>
              </p:cNvSpPr>
              <p:nvPr/>
            </p:nvSpPr>
            <p:spPr bwMode="auto">
              <a:xfrm>
                <a:off x="-5940425" y="4464051"/>
                <a:ext cx="703262" cy="1504950"/>
              </a:xfrm>
              <a:custGeom>
                <a:avLst/>
                <a:gdLst>
                  <a:gd name="T0" fmla="*/ 235 w 443"/>
                  <a:gd name="T1" fmla="*/ 538 h 948"/>
                  <a:gd name="T2" fmla="*/ 119 w 443"/>
                  <a:gd name="T3" fmla="*/ 422 h 948"/>
                  <a:gd name="T4" fmla="*/ 172 w 443"/>
                  <a:gd name="T5" fmla="*/ 0 h 948"/>
                  <a:gd name="T6" fmla="*/ 0 w 443"/>
                  <a:gd name="T7" fmla="*/ 57 h 948"/>
                  <a:gd name="T8" fmla="*/ 0 w 443"/>
                  <a:gd name="T9" fmla="*/ 948 h 948"/>
                  <a:gd name="T10" fmla="*/ 443 w 443"/>
                  <a:gd name="T11" fmla="*/ 948 h 948"/>
                  <a:gd name="T12" fmla="*/ 174 w 443"/>
                  <a:gd name="T13" fmla="*/ 725 h 948"/>
                  <a:gd name="T14" fmla="*/ 235 w 443"/>
                  <a:gd name="T15" fmla="*/ 538 h 9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3" h="948">
                    <a:moveTo>
                      <a:pt x="235" y="538"/>
                    </a:moveTo>
                    <a:lnTo>
                      <a:pt x="119" y="422"/>
                    </a:lnTo>
                    <a:lnTo>
                      <a:pt x="172" y="0"/>
                    </a:lnTo>
                    <a:lnTo>
                      <a:pt x="0" y="57"/>
                    </a:lnTo>
                    <a:lnTo>
                      <a:pt x="0" y="948"/>
                    </a:lnTo>
                    <a:lnTo>
                      <a:pt x="443" y="948"/>
                    </a:lnTo>
                    <a:lnTo>
                      <a:pt x="174" y="725"/>
                    </a:lnTo>
                    <a:lnTo>
                      <a:pt x="235" y="5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3">
                <a:extLst>
                  <a:ext uri="{FF2B5EF4-FFF2-40B4-BE49-F238E27FC236}">
                    <a16:creationId xmlns:a16="http://schemas.microsoft.com/office/drawing/2014/main" id="{90F3344C-CD2B-4487-A16D-FB1DD449B887}"/>
                  </a:ext>
                </a:extLst>
              </p:cNvPr>
              <p:cNvSpPr>
                <a:spLocks/>
              </p:cNvSpPr>
              <p:nvPr/>
            </p:nvSpPr>
            <p:spPr bwMode="auto">
              <a:xfrm>
                <a:off x="-4192588" y="5068888"/>
                <a:ext cx="190500" cy="700088"/>
              </a:xfrm>
              <a:custGeom>
                <a:avLst/>
                <a:gdLst>
                  <a:gd name="T0" fmla="*/ 0 w 120"/>
                  <a:gd name="T1" fmla="*/ 152 h 441"/>
                  <a:gd name="T2" fmla="*/ 36 w 120"/>
                  <a:gd name="T3" fmla="*/ 441 h 441"/>
                  <a:gd name="T4" fmla="*/ 120 w 120"/>
                  <a:gd name="T5" fmla="*/ 43 h 441"/>
                  <a:gd name="T6" fmla="*/ 76 w 120"/>
                  <a:gd name="T7" fmla="*/ 0 h 441"/>
                  <a:gd name="T8" fmla="*/ 0 w 120"/>
                  <a:gd name="T9" fmla="*/ 152 h 441"/>
                </a:gdLst>
                <a:ahLst/>
                <a:cxnLst>
                  <a:cxn ang="0">
                    <a:pos x="T0" y="T1"/>
                  </a:cxn>
                  <a:cxn ang="0">
                    <a:pos x="T2" y="T3"/>
                  </a:cxn>
                  <a:cxn ang="0">
                    <a:pos x="T4" y="T5"/>
                  </a:cxn>
                  <a:cxn ang="0">
                    <a:pos x="T6" y="T7"/>
                  </a:cxn>
                  <a:cxn ang="0">
                    <a:pos x="T8" y="T9"/>
                  </a:cxn>
                </a:cxnLst>
                <a:rect l="0" t="0" r="r" b="b"/>
                <a:pathLst>
                  <a:path w="120" h="441">
                    <a:moveTo>
                      <a:pt x="0" y="152"/>
                    </a:moveTo>
                    <a:lnTo>
                      <a:pt x="36" y="441"/>
                    </a:lnTo>
                    <a:lnTo>
                      <a:pt x="120" y="43"/>
                    </a:lnTo>
                    <a:lnTo>
                      <a:pt x="76" y="0"/>
                    </a:lnTo>
                    <a:lnTo>
                      <a:pt x="0"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4">
                <a:extLst>
                  <a:ext uri="{FF2B5EF4-FFF2-40B4-BE49-F238E27FC236}">
                    <a16:creationId xmlns:a16="http://schemas.microsoft.com/office/drawing/2014/main" id="{BD2AFA50-E005-4C1E-B307-9AF6DCB94FDF}"/>
                  </a:ext>
                </a:extLst>
              </p:cNvPr>
              <p:cNvSpPr>
                <a:spLocks/>
              </p:cNvSpPr>
              <p:nvPr/>
            </p:nvSpPr>
            <p:spPr bwMode="auto">
              <a:xfrm>
                <a:off x="-4668838" y="5387976"/>
                <a:ext cx="363537" cy="581025"/>
              </a:xfrm>
              <a:custGeom>
                <a:avLst/>
                <a:gdLst>
                  <a:gd name="T0" fmla="*/ 46 w 229"/>
                  <a:gd name="T1" fmla="*/ 0 h 366"/>
                  <a:gd name="T2" fmla="*/ 0 w 229"/>
                  <a:gd name="T3" fmla="*/ 366 h 366"/>
                  <a:gd name="T4" fmla="*/ 229 w 229"/>
                  <a:gd name="T5" fmla="*/ 366 h 366"/>
                  <a:gd name="T6" fmla="*/ 183 w 229"/>
                  <a:gd name="T7" fmla="*/ 0 h 366"/>
                  <a:gd name="T8" fmla="*/ 46 w 229"/>
                  <a:gd name="T9" fmla="*/ 0 h 366"/>
                </a:gdLst>
                <a:ahLst/>
                <a:cxnLst>
                  <a:cxn ang="0">
                    <a:pos x="T0" y="T1"/>
                  </a:cxn>
                  <a:cxn ang="0">
                    <a:pos x="T2" y="T3"/>
                  </a:cxn>
                  <a:cxn ang="0">
                    <a:pos x="T4" y="T5"/>
                  </a:cxn>
                  <a:cxn ang="0">
                    <a:pos x="T6" y="T7"/>
                  </a:cxn>
                  <a:cxn ang="0">
                    <a:pos x="T8" y="T9"/>
                  </a:cxn>
                </a:cxnLst>
                <a:rect l="0" t="0" r="r" b="b"/>
                <a:pathLst>
                  <a:path w="229" h="366">
                    <a:moveTo>
                      <a:pt x="46" y="0"/>
                    </a:moveTo>
                    <a:lnTo>
                      <a:pt x="0" y="366"/>
                    </a:lnTo>
                    <a:lnTo>
                      <a:pt x="229" y="366"/>
                    </a:lnTo>
                    <a:lnTo>
                      <a:pt x="183"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4F9251D2-A09C-4176-A93A-6EFD0AED0412}"/>
                  </a:ext>
                </a:extLst>
              </p:cNvPr>
              <p:cNvSpPr>
                <a:spLocks/>
              </p:cNvSpPr>
              <p:nvPr/>
            </p:nvSpPr>
            <p:spPr bwMode="auto">
              <a:xfrm>
                <a:off x="-4756150" y="4654551"/>
                <a:ext cx="538162" cy="539750"/>
              </a:xfrm>
              <a:custGeom>
                <a:avLst/>
                <a:gdLst>
                  <a:gd name="T0" fmla="*/ 0 w 339"/>
                  <a:gd name="T1" fmla="*/ 169 h 340"/>
                  <a:gd name="T2" fmla="*/ 86 w 339"/>
                  <a:gd name="T3" fmla="*/ 340 h 340"/>
                  <a:gd name="T4" fmla="*/ 253 w 339"/>
                  <a:gd name="T5" fmla="*/ 340 h 340"/>
                  <a:gd name="T6" fmla="*/ 339 w 339"/>
                  <a:gd name="T7" fmla="*/ 169 h 340"/>
                  <a:gd name="T8" fmla="*/ 170 w 339"/>
                  <a:gd name="T9" fmla="*/ 0 h 340"/>
                  <a:gd name="T10" fmla="*/ 0 w 339"/>
                  <a:gd name="T11" fmla="*/ 169 h 340"/>
                </a:gdLst>
                <a:ahLst/>
                <a:cxnLst>
                  <a:cxn ang="0">
                    <a:pos x="T0" y="T1"/>
                  </a:cxn>
                  <a:cxn ang="0">
                    <a:pos x="T2" y="T3"/>
                  </a:cxn>
                  <a:cxn ang="0">
                    <a:pos x="T4" y="T5"/>
                  </a:cxn>
                  <a:cxn ang="0">
                    <a:pos x="T6" y="T7"/>
                  </a:cxn>
                  <a:cxn ang="0">
                    <a:pos x="T8" y="T9"/>
                  </a:cxn>
                  <a:cxn ang="0">
                    <a:pos x="T10" y="T11"/>
                  </a:cxn>
                </a:cxnLst>
                <a:rect l="0" t="0" r="r" b="b"/>
                <a:pathLst>
                  <a:path w="339" h="340">
                    <a:moveTo>
                      <a:pt x="0" y="169"/>
                    </a:moveTo>
                    <a:lnTo>
                      <a:pt x="86" y="340"/>
                    </a:lnTo>
                    <a:lnTo>
                      <a:pt x="253" y="340"/>
                    </a:lnTo>
                    <a:lnTo>
                      <a:pt x="339" y="169"/>
                    </a:lnTo>
                    <a:lnTo>
                      <a:pt x="170" y="0"/>
                    </a:lnTo>
                    <a:lnTo>
                      <a:pt x="0"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6">
                <a:extLst>
                  <a:ext uri="{FF2B5EF4-FFF2-40B4-BE49-F238E27FC236}">
                    <a16:creationId xmlns:a16="http://schemas.microsoft.com/office/drawing/2014/main" id="{06F0D663-1B1D-402F-9BD4-2BC025579539}"/>
                  </a:ext>
                </a:extLst>
              </p:cNvPr>
              <p:cNvSpPr>
                <a:spLocks noChangeArrowheads="1"/>
              </p:cNvSpPr>
              <p:nvPr/>
            </p:nvSpPr>
            <p:spPr bwMode="auto">
              <a:xfrm>
                <a:off x="-7102475" y="4808538"/>
                <a:ext cx="1936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E11ADD59-FB9B-4DA7-AC97-72986FC071B0}"/>
                  </a:ext>
                </a:extLst>
              </p:cNvPr>
              <p:cNvSpPr>
                <a:spLocks noEditPoints="1"/>
              </p:cNvSpPr>
              <p:nvPr/>
            </p:nvSpPr>
            <p:spPr bwMode="auto">
              <a:xfrm>
                <a:off x="-8264525" y="3648076"/>
                <a:ext cx="2130425" cy="2706688"/>
              </a:xfrm>
              <a:custGeom>
                <a:avLst/>
                <a:gdLst>
                  <a:gd name="T0" fmla="*/ 0 w 1342"/>
                  <a:gd name="T1" fmla="*/ 1705 h 1705"/>
                  <a:gd name="T2" fmla="*/ 366 w 1342"/>
                  <a:gd name="T3" fmla="*/ 1705 h 1705"/>
                  <a:gd name="T4" fmla="*/ 366 w 1342"/>
                  <a:gd name="T5" fmla="*/ 1096 h 1705"/>
                  <a:gd name="T6" fmla="*/ 976 w 1342"/>
                  <a:gd name="T7" fmla="*/ 1096 h 1705"/>
                  <a:gd name="T8" fmla="*/ 976 w 1342"/>
                  <a:gd name="T9" fmla="*/ 1705 h 1705"/>
                  <a:gd name="T10" fmla="*/ 1342 w 1342"/>
                  <a:gd name="T11" fmla="*/ 1705 h 1705"/>
                  <a:gd name="T12" fmla="*/ 1342 w 1342"/>
                  <a:gd name="T13" fmla="*/ 0 h 1705"/>
                  <a:gd name="T14" fmla="*/ 0 w 1342"/>
                  <a:gd name="T15" fmla="*/ 0 h 1705"/>
                  <a:gd name="T16" fmla="*/ 0 w 1342"/>
                  <a:gd name="T17" fmla="*/ 1705 h 1705"/>
                  <a:gd name="T18" fmla="*/ 122 w 1342"/>
                  <a:gd name="T19" fmla="*/ 122 h 1705"/>
                  <a:gd name="T20" fmla="*/ 1220 w 1342"/>
                  <a:gd name="T21" fmla="*/ 122 h 1705"/>
                  <a:gd name="T22" fmla="*/ 1220 w 1342"/>
                  <a:gd name="T23" fmla="*/ 487 h 1705"/>
                  <a:gd name="T24" fmla="*/ 122 w 1342"/>
                  <a:gd name="T25" fmla="*/ 487 h 1705"/>
                  <a:gd name="T26" fmla="*/ 122 w 1342"/>
                  <a:gd name="T27" fmla="*/ 122 h 1705"/>
                  <a:gd name="T28" fmla="*/ 122 w 1342"/>
                  <a:gd name="T29" fmla="*/ 609 h 1705"/>
                  <a:gd name="T30" fmla="*/ 1220 w 1342"/>
                  <a:gd name="T31" fmla="*/ 609 h 1705"/>
                  <a:gd name="T32" fmla="*/ 1220 w 1342"/>
                  <a:gd name="T33" fmla="*/ 974 h 1705"/>
                  <a:gd name="T34" fmla="*/ 122 w 1342"/>
                  <a:gd name="T35" fmla="*/ 974 h 1705"/>
                  <a:gd name="T36" fmla="*/ 122 w 1342"/>
                  <a:gd name="T37" fmla="*/ 609 h 1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42" h="1705">
                    <a:moveTo>
                      <a:pt x="0" y="1705"/>
                    </a:moveTo>
                    <a:lnTo>
                      <a:pt x="366" y="1705"/>
                    </a:lnTo>
                    <a:lnTo>
                      <a:pt x="366" y="1096"/>
                    </a:lnTo>
                    <a:lnTo>
                      <a:pt x="976" y="1096"/>
                    </a:lnTo>
                    <a:lnTo>
                      <a:pt x="976" y="1705"/>
                    </a:lnTo>
                    <a:lnTo>
                      <a:pt x="1342" y="1705"/>
                    </a:lnTo>
                    <a:lnTo>
                      <a:pt x="1342" y="0"/>
                    </a:lnTo>
                    <a:lnTo>
                      <a:pt x="0" y="0"/>
                    </a:lnTo>
                    <a:lnTo>
                      <a:pt x="0" y="1705"/>
                    </a:lnTo>
                    <a:close/>
                    <a:moveTo>
                      <a:pt x="122" y="122"/>
                    </a:moveTo>
                    <a:lnTo>
                      <a:pt x="1220" y="122"/>
                    </a:lnTo>
                    <a:lnTo>
                      <a:pt x="1220" y="487"/>
                    </a:lnTo>
                    <a:lnTo>
                      <a:pt x="122" y="487"/>
                    </a:lnTo>
                    <a:lnTo>
                      <a:pt x="122" y="122"/>
                    </a:lnTo>
                    <a:close/>
                    <a:moveTo>
                      <a:pt x="122" y="609"/>
                    </a:moveTo>
                    <a:lnTo>
                      <a:pt x="1220" y="609"/>
                    </a:lnTo>
                    <a:lnTo>
                      <a:pt x="1220" y="974"/>
                    </a:lnTo>
                    <a:lnTo>
                      <a:pt x="122" y="974"/>
                    </a:lnTo>
                    <a:lnTo>
                      <a:pt x="122" y="6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28">
                <a:extLst>
                  <a:ext uri="{FF2B5EF4-FFF2-40B4-BE49-F238E27FC236}">
                    <a16:creationId xmlns:a16="http://schemas.microsoft.com/office/drawing/2014/main" id="{4CAC1D82-32F4-485C-BFC0-A1C2D82304D6}"/>
                  </a:ext>
                </a:extLst>
              </p:cNvPr>
              <p:cNvSpPr>
                <a:spLocks noChangeArrowheads="1"/>
              </p:cNvSpPr>
              <p:nvPr/>
            </p:nvSpPr>
            <p:spPr bwMode="auto">
              <a:xfrm>
                <a:off x="-7489825" y="4808538"/>
                <a:ext cx="1936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29">
                <a:extLst>
                  <a:ext uri="{FF2B5EF4-FFF2-40B4-BE49-F238E27FC236}">
                    <a16:creationId xmlns:a16="http://schemas.microsoft.com/office/drawing/2014/main" id="{B56604F2-0AA3-403A-AA20-CDBB6F387B68}"/>
                  </a:ext>
                </a:extLst>
              </p:cNvPr>
              <p:cNvSpPr>
                <a:spLocks noChangeArrowheads="1"/>
              </p:cNvSpPr>
              <p:nvPr/>
            </p:nvSpPr>
            <p:spPr bwMode="auto">
              <a:xfrm>
                <a:off x="-6715125" y="4808538"/>
                <a:ext cx="193675" cy="193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0E13FC0E-E45B-42FC-BA8F-E44CB4317D49}"/>
                  </a:ext>
                </a:extLst>
              </p:cNvPr>
              <p:cNvSpPr>
                <a:spLocks/>
              </p:cNvSpPr>
              <p:nvPr/>
            </p:nvSpPr>
            <p:spPr bwMode="auto">
              <a:xfrm>
                <a:off x="-3736975" y="4464051"/>
                <a:ext cx="1090612" cy="1504950"/>
              </a:xfrm>
              <a:custGeom>
                <a:avLst/>
                <a:gdLst>
                  <a:gd name="T0" fmla="*/ 251 w 360"/>
                  <a:gd name="T1" fmla="*/ 37 h 498"/>
                  <a:gd name="T2" fmla="*/ 142 w 360"/>
                  <a:gd name="T3" fmla="*/ 0 h 498"/>
                  <a:gd name="T4" fmla="*/ 170 w 360"/>
                  <a:gd name="T5" fmla="*/ 222 h 498"/>
                  <a:gd name="T6" fmla="*/ 109 w 360"/>
                  <a:gd name="T7" fmla="*/ 283 h 498"/>
                  <a:gd name="T8" fmla="*/ 141 w 360"/>
                  <a:gd name="T9" fmla="*/ 381 h 498"/>
                  <a:gd name="T10" fmla="*/ 0 w 360"/>
                  <a:gd name="T11" fmla="*/ 498 h 498"/>
                  <a:gd name="T12" fmla="*/ 360 w 360"/>
                  <a:gd name="T13" fmla="*/ 498 h 498"/>
                  <a:gd name="T14" fmla="*/ 360 w 360"/>
                  <a:gd name="T15" fmla="*/ 188 h 498"/>
                  <a:gd name="T16" fmla="*/ 251 w 360"/>
                  <a:gd name="T17" fmla="*/ 3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498">
                    <a:moveTo>
                      <a:pt x="251" y="37"/>
                    </a:moveTo>
                    <a:cubicBezTo>
                      <a:pt x="142" y="0"/>
                      <a:pt x="142" y="0"/>
                      <a:pt x="142" y="0"/>
                    </a:cubicBezTo>
                    <a:cubicBezTo>
                      <a:pt x="170" y="222"/>
                      <a:pt x="170" y="222"/>
                      <a:pt x="170" y="222"/>
                    </a:cubicBezTo>
                    <a:cubicBezTo>
                      <a:pt x="109" y="283"/>
                      <a:pt x="109" y="283"/>
                      <a:pt x="109" y="283"/>
                    </a:cubicBezTo>
                    <a:cubicBezTo>
                      <a:pt x="141" y="381"/>
                      <a:pt x="141" y="381"/>
                      <a:pt x="141" y="381"/>
                    </a:cubicBezTo>
                    <a:cubicBezTo>
                      <a:pt x="0" y="498"/>
                      <a:pt x="0" y="498"/>
                      <a:pt x="0" y="498"/>
                    </a:cubicBezTo>
                    <a:cubicBezTo>
                      <a:pt x="360" y="498"/>
                      <a:pt x="360" y="498"/>
                      <a:pt x="360" y="498"/>
                    </a:cubicBezTo>
                    <a:cubicBezTo>
                      <a:pt x="360" y="188"/>
                      <a:pt x="360" y="188"/>
                      <a:pt x="360" y="188"/>
                    </a:cubicBezTo>
                    <a:cubicBezTo>
                      <a:pt x="360" y="119"/>
                      <a:pt x="316" y="58"/>
                      <a:pt x="251" y="3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199"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1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3" name="Group 12">
            <a:extLst>
              <a:ext uri="{FF2B5EF4-FFF2-40B4-BE49-F238E27FC236}">
                <a16:creationId xmlns:a16="http://schemas.microsoft.com/office/drawing/2014/main" id="{BD705A56-05AC-4234-9CC7-348759A31B93}"/>
              </a:ext>
            </a:extLst>
          </p:cNvPr>
          <p:cNvGrpSpPr/>
          <p:nvPr/>
        </p:nvGrpSpPr>
        <p:grpSpPr>
          <a:xfrm>
            <a:off x="1387540" y="2007032"/>
            <a:ext cx="5097460" cy="3105898"/>
            <a:chOff x="-2347911" y="639763"/>
            <a:chExt cx="1023936" cy="623888"/>
          </a:xfrm>
          <a:solidFill>
            <a:schemeClr val="bg2">
              <a:lumMod val="75000"/>
            </a:schemeClr>
          </a:solidFill>
        </p:grpSpPr>
        <p:sp>
          <p:nvSpPr>
            <p:cNvPr id="15" name="Freeform 363">
              <a:extLst>
                <a:ext uri="{FF2B5EF4-FFF2-40B4-BE49-F238E27FC236}">
                  <a16:creationId xmlns:a16="http://schemas.microsoft.com/office/drawing/2014/main" id="{E2F1AF49-E164-4E61-A38C-C319B2952E6F}"/>
                </a:ext>
              </a:extLst>
            </p:cNvPr>
            <p:cNvSpPr>
              <a:spLocks/>
            </p:cNvSpPr>
            <p:nvPr/>
          </p:nvSpPr>
          <p:spPr bwMode="auto">
            <a:xfrm>
              <a:off x="-2219325"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64">
              <a:extLst>
                <a:ext uri="{FF2B5EF4-FFF2-40B4-BE49-F238E27FC236}">
                  <a16:creationId xmlns:a16="http://schemas.microsoft.com/office/drawing/2014/main" id="{A5333102-2404-43B5-86D3-5683A107F4EE}"/>
                </a:ext>
              </a:extLst>
            </p:cNvPr>
            <p:cNvSpPr>
              <a:spLocks/>
            </p:cNvSpPr>
            <p:nvPr/>
          </p:nvSpPr>
          <p:spPr bwMode="auto">
            <a:xfrm>
              <a:off x="-2074862" y="1238250"/>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65">
              <a:extLst>
                <a:ext uri="{FF2B5EF4-FFF2-40B4-BE49-F238E27FC236}">
                  <a16:creationId xmlns:a16="http://schemas.microsoft.com/office/drawing/2014/main" id="{5A3A9C20-55AC-4A28-A290-5CB95BFD89DD}"/>
                </a:ext>
              </a:extLst>
            </p:cNvPr>
            <p:cNvSpPr>
              <a:spLocks/>
            </p:cNvSpPr>
            <p:nvPr/>
          </p:nvSpPr>
          <p:spPr bwMode="auto">
            <a:xfrm>
              <a:off x="-2063750" y="1238250"/>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6">
              <a:extLst>
                <a:ext uri="{FF2B5EF4-FFF2-40B4-BE49-F238E27FC236}">
                  <a16:creationId xmlns:a16="http://schemas.microsoft.com/office/drawing/2014/main" id="{48A16182-2148-4F73-B37D-0EFC3F580C16}"/>
                </a:ext>
              </a:extLst>
            </p:cNvPr>
            <p:cNvSpPr>
              <a:spLocks/>
            </p:cNvSpPr>
            <p:nvPr/>
          </p:nvSpPr>
          <p:spPr bwMode="auto">
            <a:xfrm>
              <a:off x="-2063750" y="1241425"/>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67">
              <a:extLst>
                <a:ext uri="{FF2B5EF4-FFF2-40B4-BE49-F238E27FC236}">
                  <a16:creationId xmlns:a16="http://schemas.microsoft.com/office/drawing/2014/main" id="{391681FC-E3B8-46B2-B682-14EA022A4875}"/>
                </a:ext>
              </a:extLst>
            </p:cNvPr>
            <p:cNvSpPr>
              <a:spLocks/>
            </p:cNvSpPr>
            <p:nvPr/>
          </p:nvSpPr>
          <p:spPr bwMode="auto">
            <a:xfrm>
              <a:off x="-2058987"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68">
              <a:extLst>
                <a:ext uri="{FF2B5EF4-FFF2-40B4-BE49-F238E27FC236}">
                  <a16:creationId xmlns:a16="http://schemas.microsoft.com/office/drawing/2014/main" id="{C913A8B0-9282-443F-B357-D2F59104F8C5}"/>
                </a:ext>
              </a:extLst>
            </p:cNvPr>
            <p:cNvSpPr>
              <a:spLocks/>
            </p:cNvSpPr>
            <p:nvPr/>
          </p:nvSpPr>
          <p:spPr bwMode="auto">
            <a:xfrm>
              <a:off x="-2058987" y="1241425"/>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69">
              <a:extLst>
                <a:ext uri="{FF2B5EF4-FFF2-40B4-BE49-F238E27FC236}">
                  <a16:creationId xmlns:a16="http://schemas.microsoft.com/office/drawing/2014/main" id="{D16DC69F-F315-4AD3-97CF-38B519373991}"/>
                </a:ext>
              </a:extLst>
            </p:cNvPr>
            <p:cNvSpPr>
              <a:spLocks/>
            </p:cNvSpPr>
            <p:nvPr/>
          </p:nvSpPr>
          <p:spPr bwMode="auto">
            <a:xfrm>
              <a:off x="-2049462" y="1249362"/>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70">
              <a:extLst>
                <a:ext uri="{FF2B5EF4-FFF2-40B4-BE49-F238E27FC236}">
                  <a16:creationId xmlns:a16="http://schemas.microsoft.com/office/drawing/2014/main" id="{3AB9D42D-203D-405F-9EB8-6A9BE503C852}"/>
                </a:ext>
              </a:extLst>
            </p:cNvPr>
            <p:cNvSpPr>
              <a:spLocks/>
            </p:cNvSpPr>
            <p:nvPr/>
          </p:nvSpPr>
          <p:spPr bwMode="auto">
            <a:xfrm>
              <a:off x="-2041525" y="1255712"/>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71">
              <a:extLst>
                <a:ext uri="{FF2B5EF4-FFF2-40B4-BE49-F238E27FC236}">
                  <a16:creationId xmlns:a16="http://schemas.microsoft.com/office/drawing/2014/main" id="{1F3E088D-6FF2-45F4-8389-DD76CA40ECBF}"/>
                </a:ext>
              </a:extLst>
            </p:cNvPr>
            <p:cNvSpPr>
              <a:spLocks/>
            </p:cNvSpPr>
            <p:nvPr/>
          </p:nvSpPr>
          <p:spPr bwMode="auto">
            <a:xfrm>
              <a:off x="-2078037"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72">
              <a:extLst>
                <a:ext uri="{FF2B5EF4-FFF2-40B4-BE49-F238E27FC236}">
                  <a16:creationId xmlns:a16="http://schemas.microsoft.com/office/drawing/2014/main" id="{4AD34079-9940-4D2C-AEF5-AD5DE7C99FE9}"/>
                </a:ext>
              </a:extLst>
            </p:cNvPr>
            <p:cNvSpPr>
              <a:spLocks/>
            </p:cNvSpPr>
            <p:nvPr/>
          </p:nvSpPr>
          <p:spPr bwMode="auto">
            <a:xfrm>
              <a:off x="-2066925"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73">
              <a:extLst>
                <a:ext uri="{FF2B5EF4-FFF2-40B4-BE49-F238E27FC236}">
                  <a16:creationId xmlns:a16="http://schemas.microsoft.com/office/drawing/2014/main" id="{AAAAA722-F527-45B6-A2F9-77515893FC73}"/>
                </a:ext>
              </a:extLst>
            </p:cNvPr>
            <p:cNvSpPr>
              <a:spLocks/>
            </p:cNvSpPr>
            <p:nvPr/>
          </p:nvSpPr>
          <p:spPr bwMode="auto">
            <a:xfrm>
              <a:off x="-2176462" y="1219200"/>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74">
              <a:extLst>
                <a:ext uri="{FF2B5EF4-FFF2-40B4-BE49-F238E27FC236}">
                  <a16:creationId xmlns:a16="http://schemas.microsoft.com/office/drawing/2014/main" id="{3F2C0092-B6A5-45E9-9485-8153A1AE5496}"/>
                </a:ext>
              </a:extLst>
            </p:cNvPr>
            <p:cNvSpPr>
              <a:spLocks/>
            </p:cNvSpPr>
            <p:nvPr/>
          </p:nvSpPr>
          <p:spPr bwMode="auto">
            <a:xfrm>
              <a:off x="-2179637" y="1230312"/>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75">
              <a:extLst>
                <a:ext uri="{FF2B5EF4-FFF2-40B4-BE49-F238E27FC236}">
                  <a16:creationId xmlns:a16="http://schemas.microsoft.com/office/drawing/2014/main" id="{0347965F-D923-4985-A310-899E81A856A2}"/>
                </a:ext>
              </a:extLst>
            </p:cNvPr>
            <p:cNvSpPr>
              <a:spLocks/>
            </p:cNvSpPr>
            <p:nvPr/>
          </p:nvSpPr>
          <p:spPr bwMode="auto">
            <a:xfrm>
              <a:off x="-2187575" y="1233487"/>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76">
              <a:extLst>
                <a:ext uri="{FF2B5EF4-FFF2-40B4-BE49-F238E27FC236}">
                  <a16:creationId xmlns:a16="http://schemas.microsoft.com/office/drawing/2014/main" id="{A8C17D15-50AD-4807-BD22-69D27BA31D04}"/>
                </a:ext>
              </a:extLst>
            </p:cNvPr>
            <p:cNvSpPr>
              <a:spLocks/>
            </p:cNvSpPr>
            <p:nvPr/>
          </p:nvSpPr>
          <p:spPr bwMode="auto">
            <a:xfrm>
              <a:off x="-2165350" y="1216025"/>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77">
              <a:extLst>
                <a:ext uri="{FF2B5EF4-FFF2-40B4-BE49-F238E27FC236}">
                  <a16:creationId xmlns:a16="http://schemas.microsoft.com/office/drawing/2014/main" id="{E4A527EB-80E7-49FD-8A3B-2DA85C74AA76}"/>
                </a:ext>
              </a:extLst>
            </p:cNvPr>
            <p:cNvSpPr>
              <a:spLocks/>
            </p:cNvSpPr>
            <p:nvPr/>
          </p:nvSpPr>
          <p:spPr bwMode="auto">
            <a:xfrm>
              <a:off x="-2227262"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78">
              <a:extLst>
                <a:ext uri="{FF2B5EF4-FFF2-40B4-BE49-F238E27FC236}">
                  <a16:creationId xmlns:a16="http://schemas.microsoft.com/office/drawing/2014/main" id="{1B410113-9315-4861-89E8-8D01E746070E}"/>
                </a:ext>
              </a:extLst>
            </p:cNvPr>
            <p:cNvSpPr>
              <a:spLocks/>
            </p:cNvSpPr>
            <p:nvPr/>
          </p:nvSpPr>
          <p:spPr bwMode="auto">
            <a:xfrm>
              <a:off x="-2238375" y="1230312"/>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79">
              <a:extLst>
                <a:ext uri="{FF2B5EF4-FFF2-40B4-BE49-F238E27FC236}">
                  <a16:creationId xmlns:a16="http://schemas.microsoft.com/office/drawing/2014/main" id="{9E0F8B34-11C8-4021-9C3E-B472051FC279}"/>
                </a:ext>
              </a:extLst>
            </p:cNvPr>
            <p:cNvSpPr>
              <a:spLocks/>
            </p:cNvSpPr>
            <p:nvPr/>
          </p:nvSpPr>
          <p:spPr bwMode="auto">
            <a:xfrm>
              <a:off x="-2241550" y="1230312"/>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0">
              <a:extLst>
                <a:ext uri="{FF2B5EF4-FFF2-40B4-BE49-F238E27FC236}">
                  <a16:creationId xmlns:a16="http://schemas.microsoft.com/office/drawing/2014/main" id="{2AF84ABD-24A2-4B25-9914-C6C1A7BB2AD4}"/>
                </a:ext>
              </a:extLst>
            </p:cNvPr>
            <p:cNvSpPr>
              <a:spLocks/>
            </p:cNvSpPr>
            <p:nvPr/>
          </p:nvSpPr>
          <p:spPr bwMode="auto">
            <a:xfrm>
              <a:off x="-2244725" y="1233487"/>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1">
              <a:extLst>
                <a:ext uri="{FF2B5EF4-FFF2-40B4-BE49-F238E27FC236}">
                  <a16:creationId xmlns:a16="http://schemas.microsoft.com/office/drawing/2014/main" id="{E9D2AB40-AF64-40C5-841F-72697D108A44}"/>
                </a:ext>
              </a:extLst>
            </p:cNvPr>
            <p:cNvSpPr>
              <a:spLocks/>
            </p:cNvSpPr>
            <p:nvPr/>
          </p:nvSpPr>
          <p:spPr bwMode="auto">
            <a:xfrm>
              <a:off x="-2249486" y="1233487"/>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2">
              <a:extLst>
                <a:ext uri="{FF2B5EF4-FFF2-40B4-BE49-F238E27FC236}">
                  <a16:creationId xmlns:a16="http://schemas.microsoft.com/office/drawing/2014/main" id="{EA93E712-F1D9-4D67-9592-3E0CC4CF71AD}"/>
                </a:ext>
              </a:extLst>
            </p:cNvPr>
            <p:cNvSpPr>
              <a:spLocks/>
            </p:cNvSpPr>
            <p:nvPr/>
          </p:nvSpPr>
          <p:spPr bwMode="auto">
            <a:xfrm>
              <a:off x="-2260599" y="1230312"/>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3">
              <a:extLst>
                <a:ext uri="{FF2B5EF4-FFF2-40B4-BE49-F238E27FC236}">
                  <a16:creationId xmlns:a16="http://schemas.microsoft.com/office/drawing/2014/main" id="{D5D60A47-0B9C-40B3-8A11-FA439976FDF4}"/>
                </a:ext>
              </a:extLst>
            </p:cNvPr>
            <p:cNvSpPr>
              <a:spLocks/>
            </p:cNvSpPr>
            <p:nvPr/>
          </p:nvSpPr>
          <p:spPr bwMode="auto">
            <a:xfrm>
              <a:off x="-2270124" y="1233487"/>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4">
              <a:extLst>
                <a:ext uri="{FF2B5EF4-FFF2-40B4-BE49-F238E27FC236}">
                  <a16:creationId xmlns:a16="http://schemas.microsoft.com/office/drawing/2014/main" id="{54E64DA4-F756-4B7D-89E5-68D574542B7C}"/>
                </a:ext>
              </a:extLst>
            </p:cNvPr>
            <p:cNvSpPr>
              <a:spLocks/>
            </p:cNvSpPr>
            <p:nvPr/>
          </p:nvSpPr>
          <p:spPr bwMode="auto">
            <a:xfrm>
              <a:off x="-2274886" y="1238250"/>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5">
              <a:extLst>
                <a:ext uri="{FF2B5EF4-FFF2-40B4-BE49-F238E27FC236}">
                  <a16:creationId xmlns:a16="http://schemas.microsoft.com/office/drawing/2014/main" id="{996FF93E-2A6B-48B5-8EB1-B141EFD45122}"/>
                </a:ext>
              </a:extLst>
            </p:cNvPr>
            <p:cNvSpPr>
              <a:spLocks/>
            </p:cNvSpPr>
            <p:nvPr/>
          </p:nvSpPr>
          <p:spPr bwMode="auto">
            <a:xfrm>
              <a:off x="-2281236" y="1238250"/>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6">
              <a:extLst>
                <a:ext uri="{FF2B5EF4-FFF2-40B4-BE49-F238E27FC236}">
                  <a16:creationId xmlns:a16="http://schemas.microsoft.com/office/drawing/2014/main" id="{F903CA0B-D39B-4585-9EE6-8C351D339B13}"/>
                </a:ext>
              </a:extLst>
            </p:cNvPr>
            <p:cNvSpPr>
              <a:spLocks/>
            </p:cNvSpPr>
            <p:nvPr/>
          </p:nvSpPr>
          <p:spPr bwMode="auto">
            <a:xfrm>
              <a:off x="-2292349" y="1233487"/>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7">
              <a:extLst>
                <a:ext uri="{FF2B5EF4-FFF2-40B4-BE49-F238E27FC236}">
                  <a16:creationId xmlns:a16="http://schemas.microsoft.com/office/drawing/2014/main" id="{2D779BE9-512B-4F45-AC51-4C98A2C038C5}"/>
                </a:ext>
              </a:extLst>
            </p:cNvPr>
            <p:cNvSpPr>
              <a:spLocks/>
            </p:cNvSpPr>
            <p:nvPr/>
          </p:nvSpPr>
          <p:spPr bwMode="auto">
            <a:xfrm>
              <a:off x="-2300287" y="1233487"/>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88">
              <a:extLst>
                <a:ext uri="{FF2B5EF4-FFF2-40B4-BE49-F238E27FC236}">
                  <a16:creationId xmlns:a16="http://schemas.microsoft.com/office/drawing/2014/main" id="{2F4CDE4C-C09C-4D79-BF95-6645BDB40CA7}"/>
                </a:ext>
              </a:extLst>
            </p:cNvPr>
            <p:cNvSpPr>
              <a:spLocks/>
            </p:cNvSpPr>
            <p:nvPr/>
          </p:nvSpPr>
          <p:spPr bwMode="auto">
            <a:xfrm>
              <a:off x="-2306636"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89">
              <a:extLst>
                <a:ext uri="{FF2B5EF4-FFF2-40B4-BE49-F238E27FC236}">
                  <a16:creationId xmlns:a16="http://schemas.microsoft.com/office/drawing/2014/main" id="{2FED5820-EFFF-46D8-BEC9-A98A0D7650A4}"/>
                </a:ext>
              </a:extLst>
            </p:cNvPr>
            <p:cNvSpPr>
              <a:spLocks/>
            </p:cNvSpPr>
            <p:nvPr/>
          </p:nvSpPr>
          <p:spPr bwMode="auto">
            <a:xfrm>
              <a:off x="-2311400"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90">
              <a:extLst>
                <a:ext uri="{FF2B5EF4-FFF2-40B4-BE49-F238E27FC236}">
                  <a16:creationId xmlns:a16="http://schemas.microsoft.com/office/drawing/2014/main" id="{663452DF-E4C5-4EDB-9B9D-556E230817D1}"/>
                </a:ext>
              </a:extLst>
            </p:cNvPr>
            <p:cNvSpPr>
              <a:spLocks/>
            </p:cNvSpPr>
            <p:nvPr/>
          </p:nvSpPr>
          <p:spPr bwMode="auto">
            <a:xfrm>
              <a:off x="-2317749"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91">
              <a:extLst>
                <a:ext uri="{FF2B5EF4-FFF2-40B4-BE49-F238E27FC236}">
                  <a16:creationId xmlns:a16="http://schemas.microsoft.com/office/drawing/2014/main" id="{56E68A98-DEAE-4E7D-A646-7A3C63435204}"/>
                </a:ext>
              </a:extLst>
            </p:cNvPr>
            <p:cNvSpPr>
              <a:spLocks/>
            </p:cNvSpPr>
            <p:nvPr/>
          </p:nvSpPr>
          <p:spPr bwMode="auto">
            <a:xfrm>
              <a:off x="-2317749"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2">
              <a:extLst>
                <a:ext uri="{FF2B5EF4-FFF2-40B4-BE49-F238E27FC236}">
                  <a16:creationId xmlns:a16="http://schemas.microsoft.com/office/drawing/2014/main" id="{A3E258E6-D31D-4152-A735-7EC1A8E30D89}"/>
                </a:ext>
              </a:extLst>
            </p:cNvPr>
            <p:cNvSpPr>
              <a:spLocks/>
            </p:cNvSpPr>
            <p:nvPr/>
          </p:nvSpPr>
          <p:spPr bwMode="auto">
            <a:xfrm>
              <a:off x="-2325686" y="1219200"/>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93">
              <a:extLst>
                <a:ext uri="{FF2B5EF4-FFF2-40B4-BE49-F238E27FC236}">
                  <a16:creationId xmlns:a16="http://schemas.microsoft.com/office/drawing/2014/main" id="{83F2F06D-1A2A-4B56-AA4B-96FDF48DDB91}"/>
                </a:ext>
              </a:extLst>
            </p:cNvPr>
            <p:cNvSpPr>
              <a:spLocks/>
            </p:cNvSpPr>
            <p:nvPr/>
          </p:nvSpPr>
          <p:spPr bwMode="auto">
            <a:xfrm>
              <a:off x="-2332037" y="1208087"/>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94">
              <a:extLst>
                <a:ext uri="{FF2B5EF4-FFF2-40B4-BE49-F238E27FC236}">
                  <a16:creationId xmlns:a16="http://schemas.microsoft.com/office/drawing/2014/main" id="{D70E0CC0-3174-4D61-A846-E306297D05B5}"/>
                </a:ext>
              </a:extLst>
            </p:cNvPr>
            <p:cNvSpPr>
              <a:spLocks/>
            </p:cNvSpPr>
            <p:nvPr/>
          </p:nvSpPr>
          <p:spPr bwMode="auto">
            <a:xfrm>
              <a:off x="-2339974" y="1208087"/>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95">
              <a:extLst>
                <a:ext uri="{FF2B5EF4-FFF2-40B4-BE49-F238E27FC236}">
                  <a16:creationId xmlns:a16="http://schemas.microsoft.com/office/drawing/2014/main" id="{500DB348-1EEC-4953-977B-1625262CD58F}"/>
                </a:ext>
              </a:extLst>
            </p:cNvPr>
            <p:cNvSpPr>
              <a:spLocks/>
            </p:cNvSpPr>
            <p:nvPr/>
          </p:nvSpPr>
          <p:spPr bwMode="auto">
            <a:xfrm>
              <a:off x="-2347911" y="1201737"/>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96">
              <a:extLst>
                <a:ext uri="{FF2B5EF4-FFF2-40B4-BE49-F238E27FC236}">
                  <a16:creationId xmlns:a16="http://schemas.microsoft.com/office/drawing/2014/main" id="{8D8C60A1-8672-4C04-BEAC-D08A6FB76D50}"/>
                </a:ext>
              </a:extLst>
            </p:cNvPr>
            <p:cNvSpPr>
              <a:spLocks/>
            </p:cNvSpPr>
            <p:nvPr/>
          </p:nvSpPr>
          <p:spPr bwMode="auto">
            <a:xfrm>
              <a:off x="-1957387"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97">
              <a:extLst>
                <a:ext uri="{FF2B5EF4-FFF2-40B4-BE49-F238E27FC236}">
                  <a16:creationId xmlns:a16="http://schemas.microsoft.com/office/drawing/2014/main" id="{77FAEBDE-F949-405A-9664-EE8763D358A5}"/>
                </a:ext>
              </a:extLst>
            </p:cNvPr>
            <p:cNvSpPr>
              <a:spLocks/>
            </p:cNvSpPr>
            <p:nvPr/>
          </p:nvSpPr>
          <p:spPr bwMode="auto">
            <a:xfrm>
              <a:off x="-1976437" y="1190625"/>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98">
              <a:extLst>
                <a:ext uri="{FF2B5EF4-FFF2-40B4-BE49-F238E27FC236}">
                  <a16:creationId xmlns:a16="http://schemas.microsoft.com/office/drawing/2014/main" id="{8945FCB3-641F-4419-80A5-916C1C39B907}"/>
                </a:ext>
              </a:extLst>
            </p:cNvPr>
            <p:cNvSpPr>
              <a:spLocks/>
            </p:cNvSpPr>
            <p:nvPr/>
          </p:nvSpPr>
          <p:spPr bwMode="auto">
            <a:xfrm>
              <a:off x="-1982787" y="1193800"/>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99">
              <a:extLst>
                <a:ext uri="{FF2B5EF4-FFF2-40B4-BE49-F238E27FC236}">
                  <a16:creationId xmlns:a16="http://schemas.microsoft.com/office/drawing/2014/main" id="{293F74AD-CF9F-44C3-93C5-E74E7A6019BC}"/>
                </a:ext>
              </a:extLst>
            </p:cNvPr>
            <p:cNvSpPr>
              <a:spLocks/>
            </p:cNvSpPr>
            <p:nvPr/>
          </p:nvSpPr>
          <p:spPr bwMode="auto">
            <a:xfrm>
              <a:off x="-1990725" y="1187450"/>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0">
              <a:extLst>
                <a:ext uri="{FF2B5EF4-FFF2-40B4-BE49-F238E27FC236}">
                  <a16:creationId xmlns:a16="http://schemas.microsoft.com/office/drawing/2014/main" id="{2336A5AF-1A6D-47FD-A3F6-D50674E6AC0D}"/>
                </a:ext>
              </a:extLst>
            </p:cNvPr>
            <p:cNvSpPr>
              <a:spLocks/>
            </p:cNvSpPr>
            <p:nvPr/>
          </p:nvSpPr>
          <p:spPr bwMode="auto">
            <a:xfrm>
              <a:off x="-2016125" y="1173162"/>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401">
              <a:extLst>
                <a:ext uri="{FF2B5EF4-FFF2-40B4-BE49-F238E27FC236}">
                  <a16:creationId xmlns:a16="http://schemas.microsoft.com/office/drawing/2014/main" id="{F9EC47B4-14F1-40C3-9505-418127F0F021}"/>
                </a:ext>
              </a:extLst>
            </p:cNvPr>
            <p:cNvSpPr>
              <a:spLocks/>
            </p:cNvSpPr>
            <p:nvPr/>
          </p:nvSpPr>
          <p:spPr bwMode="auto">
            <a:xfrm>
              <a:off x="-2055811"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402">
              <a:extLst>
                <a:ext uri="{FF2B5EF4-FFF2-40B4-BE49-F238E27FC236}">
                  <a16:creationId xmlns:a16="http://schemas.microsoft.com/office/drawing/2014/main" id="{EC76FE9B-A31E-4D7F-BFF0-B5E4264DE3C5}"/>
                </a:ext>
              </a:extLst>
            </p:cNvPr>
            <p:cNvSpPr>
              <a:spLocks/>
            </p:cNvSpPr>
            <p:nvPr/>
          </p:nvSpPr>
          <p:spPr bwMode="auto">
            <a:xfrm>
              <a:off x="-2063749"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403">
              <a:extLst>
                <a:ext uri="{FF2B5EF4-FFF2-40B4-BE49-F238E27FC236}">
                  <a16:creationId xmlns:a16="http://schemas.microsoft.com/office/drawing/2014/main" id="{93404AE6-9E03-42FA-8AD9-A9133F6BA71A}"/>
                </a:ext>
              </a:extLst>
            </p:cNvPr>
            <p:cNvSpPr>
              <a:spLocks/>
            </p:cNvSpPr>
            <p:nvPr/>
          </p:nvSpPr>
          <p:spPr bwMode="auto">
            <a:xfrm>
              <a:off x="-2255836"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404">
              <a:extLst>
                <a:ext uri="{FF2B5EF4-FFF2-40B4-BE49-F238E27FC236}">
                  <a16:creationId xmlns:a16="http://schemas.microsoft.com/office/drawing/2014/main" id="{8A50828B-D501-4980-97AE-0D4A8EE0063C}"/>
                </a:ext>
              </a:extLst>
            </p:cNvPr>
            <p:cNvSpPr>
              <a:spLocks/>
            </p:cNvSpPr>
            <p:nvPr/>
          </p:nvSpPr>
          <p:spPr bwMode="auto">
            <a:xfrm>
              <a:off x="-2255836" y="1190625"/>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405">
              <a:extLst>
                <a:ext uri="{FF2B5EF4-FFF2-40B4-BE49-F238E27FC236}">
                  <a16:creationId xmlns:a16="http://schemas.microsoft.com/office/drawing/2014/main" id="{88B16717-6871-4905-851E-E212AB8BB2B6}"/>
                </a:ext>
              </a:extLst>
            </p:cNvPr>
            <p:cNvSpPr>
              <a:spLocks/>
            </p:cNvSpPr>
            <p:nvPr/>
          </p:nvSpPr>
          <p:spPr bwMode="auto">
            <a:xfrm>
              <a:off x="-2227261" y="1176337"/>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406">
              <a:extLst>
                <a:ext uri="{FF2B5EF4-FFF2-40B4-BE49-F238E27FC236}">
                  <a16:creationId xmlns:a16="http://schemas.microsoft.com/office/drawing/2014/main" id="{F0621063-F193-4A4E-BAB2-8F703E3C0887}"/>
                </a:ext>
              </a:extLst>
            </p:cNvPr>
            <p:cNvSpPr>
              <a:spLocks/>
            </p:cNvSpPr>
            <p:nvPr/>
          </p:nvSpPr>
          <p:spPr bwMode="auto">
            <a:xfrm>
              <a:off x="-2249486"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Line 407">
              <a:extLst>
                <a:ext uri="{FF2B5EF4-FFF2-40B4-BE49-F238E27FC236}">
                  <a16:creationId xmlns:a16="http://schemas.microsoft.com/office/drawing/2014/main" id="{E24FCC67-FEBC-4C5F-B9A8-7324CD63763A}"/>
                </a:ext>
              </a:extLst>
            </p:cNvPr>
            <p:cNvSpPr>
              <a:spLocks noChangeShapeType="1"/>
            </p:cNvSpPr>
            <p:nvPr/>
          </p:nvSpPr>
          <p:spPr bwMode="auto">
            <a:xfrm>
              <a:off x="-2224086" y="1176337"/>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Line 408">
              <a:extLst>
                <a:ext uri="{FF2B5EF4-FFF2-40B4-BE49-F238E27FC236}">
                  <a16:creationId xmlns:a16="http://schemas.microsoft.com/office/drawing/2014/main" id="{BBF5151F-A0BF-4425-BBEA-34F3DFCECE64}"/>
                </a:ext>
              </a:extLst>
            </p:cNvPr>
            <p:cNvSpPr>
              <a:spLocks noChangeShapeType="1"/>
            </p:cNvSpPr>
            <p:nvPr/>
          </p:nvSpPr>
          <p:spPr bwMode="auto">
            <a:xfrm>
              <a:off x="-2224086" y="1176337"/>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409">
              <a:extLst>
                <a:ext uri="{FF2B5EF4-FFF2-40B4-BE49-F238E27FC236}">
                  <a16:creationId xmlns:a16="http://schemas.microsoft.com/office/drawing/2014/main" id="{8EFA8462-3EBE-49BA-AAEE-B881CB15B29E}"/>
                </a:ext>
              </a:extLst>
            </p:cNvPr>
            <p:cNvSpPr>
              <a:spLocks/>
            </p:cNvSpPr>
            <p:nvPr/>
          </p:nvSpPr>
          <p:spPr bwMode="auto">
            <a:xfrm>
              <a:off x="-2230436" y="1131887"/>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11">
              <a:extLst>
                <a:ext uri="{FF2B5EF4-FFF2-40B4-BE49-F238E27FC236}">
                  <a16:creationId xmlns:a16="http://schemas.microsoft.com/office/drawing/2014/main" id="{C4548094-ACDF-4938-9119-BC8933D81E43}"/>
                </a:ext>
              </a:extLst>
            </p:cNvPr>
            <p:cNvSpPr>
              <a:spLocks/>
            </p:cNvSpPr>
            <p:nvPr/>
          </p:nvSpPr>
          <p:spPr bwMode="auto">
            <a:xfrm>
              <a:off x="-1393825"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12">
              <a:extLst>
                <a:ext uri="{FF2B5EF4-FFF2-40B4-BE49-F238E27FC236}">
                  <a16:creationId xmlns:a16="http://schemas.microsoft.com/office/drawing/2014/main" id="{74A4EF48-6D19-4BF8-963C-1E15932512AE}"/>
                </a:ext>
              </a:extLst>
            </p:cNvPr>
            <p:cNvSpPr>
              <a:spLocks/>
            </p:cNvSpPr>
            <p:nvPr/>
          </p:nvSpPr>
          <p:spPr bwMode="auto">
            <a:xfrm>
              <a:off x="-2041525"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13">
              <a:extLst>
                <a:ext uri="{FF2B5EF4-FFF2-40B4-BE49-F238E27FC236}">
                  <a16:creationId xmlns:a16="http://schemas.microsoft.com/office/drawing/2014/main" id="{C83E1378-E764-49B9-B751-00A51544EE09}"/>
                </a:ext>
              </a:extLst>
            </p:cNvPr>
            <p:cNvSpPr>
              <a:spLocks/>
            </p:cNvSpPr>
            <p:nvPr/>
          </p:nvSpPr>
          <p:spPr bwMode="auto">
            <a:xfrm>
              <a:off x="-2136774"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14">
              <a:extLst>
                <a:ext uri="{FF2B5EF4-FFF2-40B4-BE49-F238E27FC236}">
                  <a16:creationId xmlns:a16="http://schemas.microsoft.com/office/drawing/2014/main" id="{36DD4196-D8AE-4F7E-801F-C0EE45502B29}"/>
                </a:ext>
              </a:extLst>
            </p:cNvPr>
            <p:cNvSpPr>
              <a:spLocks/>
            </p:cNvSpPr>
            <p:nvPr/>
          </p:nvSpPr>
          <p:spPr bwMode="auto">
            <a:xfrm>
              <a:off x="-1644650"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415">
              <a:extLst>
                <a:ext uri="{FF2B5EF4-FFF2-40B4-BE49-F238E27FC236}">
                  <a16:creationId xmlns:a16="http://schemas.microsoft.com/office/drawing/2014/main" id="{77EFFD3A-0162-4AD8-9F59-9FE9AF33FFA8}"/>
                </a:ext>
              </a:extLst>
            </p:cNvPr>
            <p:cNvSpPr>
              <a:spLocks/>
            </p:cNvSpPr>
            <p:nvPr/>
          </p:nvSpPr>
          <p:spPr bwMode="auto">
            <a:xfrm>
              <a:off x="-2233611"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416">
              <a:extLst>
                <a:ext uri="{FF2B5EF4-FFF2-40B4-BE49-F238E27FC236}">
                  <a16:creationId xmlns:a16="http://schemas.microsoft.com/office/drawing/2014/main" id="{E48CCA7F-208B-43DC-90CF-824284F0FB75}"/>
                </a:ext>
              </a:extLst>
            </p:cNvPr>
            <p:cNvSpPr>
              <a:spLocks/>
            </p:cNvSpPr>
            <p:nvPr/>
          </p:nvSpPr>
          <p:spPr bwMode="auto">
            <a:xfrm>
              <a:off x="-1914525"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17">
              <a:extLst>
                <a:ext uri="{FF2B5EF4-FFF2-40B4-BE49-F238E27FC236}">
                  <a16:creationId xmlns:a16="http://schemas.microsoft.com/office/drawing/2014/main" id="{5DAFB56F-60F4-4E11-AFF6-D97D3709B9DC}"/>
                </a:ext>
              </a:extLst>
            </p:cNvPr>
            <p:cNvSpPr>
              <a:spLocks/>
            </p:cNvSpPr>
            <p:nvPr/>
          </p:nvSpPr>
          <p:spPr bwMode="auto">
            <a:xfrm>
              <a:off x="-2063749"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18">
              <a:extLst>
                <a:ext uri="{FF2B5EF4-FFF2-40B4-BE49-F238E27FC236}">
                  <a16:creationId xmlns:a16="http://schemas.microsoft.com/office/drawing/2014/main" id="{A15FF9BF-AA47-4123-AF98-1340F36B82E2}"/>
                </a:ext>
              </a:extLst>
            </p:cNvPr>
            <p:cNvSpPr>
              <a:spLocks/>
            </p:cNvSpPr>
            <p:nvPr/>
          </p:nvSpPr>
          <p:spPr bwMode="auto">
            <a:xfrm>
              <a:off x="-2063749"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6" name="Freeform 419">
              <a:extLst>
                <a:ext uri="{FF2B5EF4-FFF2-40B4-BE49-F238E27FC236}">
                  <a16:creationId xmlns:a16="http://schemas.microsoft.com/office/drawing/2014/main" id="{6D757369-3D5E-4459-B008-C9FD0EDF2263}"/>
                </a:ext>
              </a:extLst>
            </p:cNvPr>
            <p:cNvSpPr>
              <a:spLocks/>
            </p:cNvSpPr>
            <p:nvPr/>
          </p:nvSpPr>
          <p:spPr bwMode="auto">
            <a:xfrm>
              <a:off x="-1793875"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420">
              <a:extLst>
                <a:ext uri="{FF2B5EF4-FFF2-40B4-BE49-F238E27FC236}">
                  <a16:creationId xmlns:a16="http://schemas.microsoft.com/office/drawing/2014/main" id="{F11527DC-5FFD-42B7-87DC-00664B1A0CF0}"/>
                </a:ext>
              </a:extLst>
            </p:cNvPr>
            <p:cNvSpPr>
              <a:spLocks/>
            </p:cNvSpPr>
            <p:nvPr/>
          </p:nvSpPr>
          <p:spPr bwMode="auto">
            <a:xfrm>
              <a:off x="-1943100"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21">
              <a:extLst>
                <a:ext uri="{FF2B5EF4-FFF2-40B4-BE49-F238E27FC236}">
                  <a16:creationId xmlns:a16="http://schemas.microsoft.com/office/drawing/2014/main" id="{943E0620-C89F-478E-BE2F-91FC5AE942E6}"/>
                </a:ext>
              </a:extLst>
            </p:cNvPr>
            <p:cNvSpPr>
              <a:spLocks/>
            </p:cNvSpPr>
            <p:nvPr/>
          </p:nvSpPr>
          <p:spPr bwMode="auto">
            <a:xfrm>
              <a:off x="-1943100"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9" name="Freeform 422">
              <a:extLst>
                <a:ext uri="{FF2B5EF4-FFF2-40B4-BE49-F238E27FC236}">
                  <a16:creationId xmlns:a16="http://schemas.microsoft.com/office/drawing/2014/main" id="{F48A1FC9-3679-4315-9A74-8182FD3517AE}"/>
                </a:ext>
              </a:extLst>
            </p:cNvPr>
            <p:cNvSpPr>
              <a:spLocks/>
            </p:cNvSpPr>
            <p:nvPr/>
          </p:nvSpPr>
          <p:spPr bwMode="auto">
            <a:xfrm>
              <a:off x="-1655762"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423">
              <a:extLst>
                <a:ext uri="{FF2B5EF4-FFF2-40B4-BE49-F238E27FC236}">
                  <a16:creationId xmlns:a16="http://schemas.microsoft.com/office/drawing/2014/main" id="{62C20FAA-0A40-4D09-8546-CE1EE455E1F7}"/>
                </a:ext>
              </a:extLst>
            </p:cNvPr>
            <p:cNvSpPr>
              <a:spLocks/>
            </p:cNvSpPr>
            <p:nvPr/>
          </p:nvSpPr>
          <p:spPr bwMode="auto">
            <a:xfrm>
              <a:off x="-1638300" y="1111250"/>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424">
              <a:extLst>
                <a:ext uri="{FF2B5EF4-FFF2-40B4-BE49-F238E27FC236}">
                  <a16:creationId xmlns:a16="http://schemas.microsoft.com/office/drawing/2014/main" id="{9E3AA166-83D5-4AD1-A699-F760C906950D}"/>
                </a:ext>
              </a:extLst>
            </p:cNvPr>
            <p:cNvSpPr>
              <a:spLocks/>
            </p:cNvSpPr>
            <p:nvPr/>
          </p:nvSpPr>
          <p:spPr bwMode="auto">
            <a:xfrm>
              <a:off x="-1604962"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425">
              <a:extLst>
                <a:ext uri="{FF2B5EF4-FFF2-40B4-BE49-F238E27FC236}">
                  <a16:creationId xmlns:a16="http://schemas.microsoft.com/office/drawing/2014/main" id="{988C4889-1217-4818-A3B2-7BCD727D098A}"/>
                </a:ext>
              </a:extLst>
            </p:cNvPr>
            <p:cNvSpPr>
              <a:spLocks/>
            </p:cNvSpPr>
            <p:nvPr/>
          </p:nvSpPr>
          <p:spPr bwMode="auto">
            <a:xfrm>
              <a:off x="-1768475"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426">
              <a:extLst>
                <a:ext uri="{FF2B5EF4-FFF2-40B4-BE49-F238E27FC236}">
                  <a16:creationId xmlns:a16="http://schemas.microsoft.com/office/drawing/2014/main" id="{39EBE8EE-A7EF-46C6-BBCB-FD27E02A2719}"/>
                </a:ext>
              </a:extLst>
            </p:cNvPr>
            <p:cNvSpPr>
              <a:spLocks/>
            </p:cNvSpPr>
            <p:nvPr/>
          </p:nvSpPr>
          <p:spPr bwMode="auto">
            <a:xfrm>
              <a:off x="-1560512"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427">
              <a:extLst>
                <a:ext uri="{FF2B5EF4-FFF2-40B4-BE49-F238E27FC236}">
                  <a16:creationId xmlns:a16="http://schemas.microsoft.com/office/drawing/2014/main" id="{B33B620C-25CE-4D98-8AAD-A6308B11193D}"/>
                </a:ext>
              </a:extLst>
            </p:cNvPr>
            <p:cNvSpPr>
              <a:spLocks/>
            </p:cNvSpPr>
            <p:nvPr/>
          </p:nvSpPr>
          <p:spPr bwMode="auto">
            <a:xfrm>
              <a:off x="-1717675"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428">
              <a:extLst>
                <a:ext uri="{FF2B5EF4-FFF2-40B4-BE49-F238E27FC236}">
                  <a16:creationId xmlns:a16="http://schemas.microsoft.com/office/drawing/2014/main" id="{FD929583-8CBD-4BC7-B9C1-490667F10E91}"/>
                </a:ext>
              </a:extLst>
            </p:cNvPr>
            <p:cNvSpPr>
              <a:spLocks/>
            </p:cNvSpPr>
            <p:nvPr/>
          </p:nvSpPr>
          <p:spPr bwMode="auto">
            <a:xfrm>
              <a:off x="-2303461"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429">
              <a:extLst>
                <a:ext uri="{FF2B5EF4-FFF2-40B4-BE49-F238E27FC236}">
                  <a16:creationId xmlns:a16="http://schemas.microsoft.com/office/drawing/2014/main" id="{BA163505-8B97-4465-B3E9-322996C38AF7}"/>
                </a:ext>
              </a:extLst>
            </p:cNvPr>
            <p:cNvSpPr>
              <a:spLocks/>
            </p:cNvSpPr>
            <p:nvPr/>
          </p:nvSpPr>
          <p:spPr bwMode="auto">
            <a:xfrm>
              <a:off x="-2173286"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430">
              <a:extLst>
                <a:ext uri="{FF2B5EF4-FFF2-40B4-BE49-F238E27FC236}">
                  <a16:creationId xmlns:a16="http://schemas.microsoft.com/office/drawing/2014/main" id="{EB0094B0-09E8-4C24-8072-0E8FE6526303}"/>
                </a:ext>
              </a:extLst>
            </p:cNvPr>
            <p:cNvSpPr>
              <a:spLocks/>
            </p:cNvSpPr>
            <p:nvPr/>
          </p:nvSpPr>
          <p:spPr bwMode="auto">
            <a:xfrm>
              <a:off x="-2012950"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431">
              <a:extLst>
                <a:ext uri="{FF2B5EF4-FFF2-40B4-BE49-F238E27FC236}">
                  <a16:creationId xmlns:a16="http://schemas.microsoft.com/office/drawing/2014/main" id="{AA16DB4C-57E6-4C5B-902C-DA89C76B68DE}"/>
                </a:ext>
              </a:extLst>
            </p:cNvPr>
            <p:cNvSpPr>
              <a:spLocks/>
            </p:cNvSpPr>
            <p:nvPr/>
          </p:nvSpPr>
          <p:spPr bwMode="auto">
            <a:xfrm>
              <a:off x="-2058987"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432">
              <a:extLst>
                <a:ext uri="{FF2B5EF4-FFF2-40B4-BE49-F238E27FC236}">
                  <a16:creationId xmlns:a16="http://schemas.microsoft.com/office/drawing/2014/main" id="{802B8A62-F88B-4554-8A56-4AECED919FBF}"/>
                </a:ext>
              </a:extLst>
            </p:cNvPr>
            <p:cNvSpPr>
              <a:spLocks/>
            </p:cNvSpPr>
            <p:nvPr/>
          </p:nvSpPr>
          <p:spPr bwMode="auto">
            <a:xfrm>
              <a:off x="-1936750"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433">
              <a:extLst>
                <a:ext uri="{FF2B5EF4-FFF2-40B4-BE49-F238E27FC236}">
                  <a16:creationId xmlns:a16="http://schemas.microsoft.com/office/drawing/2014/main" id="{0B43825C-0F3D-4A84-BCDF-B490CC96A03A}"/>
                </a:ext>
              </a:extLst>
            </p:cNvPr>
            <p:cNvSpPr>
              <a:spLocks/>
            </p:cNvSpPr>
            <p:nvPr/>
          </p:nvSpPr>
          <p:spPr bwMode="auto">
            <a:xfrm>
              <a:off x="-1776412"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434">
              <a:extLst>
                <a:ext uri="{FF2B5EF4-FFF2-40B4-BE49-F238E27FC236}">
                  <a16:creationId xmlns:a16="http://schemas.microsoft.com/office/drawing/2014/main" id="{17A6D21B-5F0E-47D2-AD3E-028AFEEB8E08}"/>
                </a:ext>
              </a:extLst>
            </p:cNvPr>
            <p:cNvSpPr>
              <a:spLocks/>
            </p:cNvSpPr>
            <p:nvPr/>
          </p:nvSpPr>
          <p:spPr bwMode="auto">
            <a:xfrm>
              <a:off x="-1720850"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35">
              <a:extLst>
                <a:ext uri="{FF2B5EF4-FFF2-40B4-BE49-F238E27FC236}">
                  <a16:creationId xmlns:a16="http://schemas.microsoft.com/office/drawing/2014/main" id="{2BCA85AB-1A3B-4DC0-9CC2-BCEAFE7A56E9}"/>
                </a:ext>
              </a:extLst>
            </p:cNvPr>
            <p:cNvSpPr>
              <a:spLocks/>
            </p:cNvSpPr>
            <p:nvPr/>
          </p:nvSpPr>
          <p:spPr bwMode="auto">
            <a:xfrm>
              <a:off x="-1571625"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36">
              <a:extLst>
                <a:ext uri="{FF2B5EF4-FFF2-40B4-BE49-F238E27FC236}">
                  <a16:creationId xmlns:a16="http://schemas.microsoft.com/office/drawing/2014/main" id="{C94ED764-3132-4760-B55E-00C977FE52AC}"/>
                </a:ext>
              </a:extLst>
            </p:cNvPr>
            <p:cNvSpPr>
              <a:spLocks/>
            </p:cNvSpPr>
            <p:nvPr/>
          </p:nvSpPr>
          <p:spPr bwMode="auto">
            <a:xfrm>
              <a:off x="-1681162"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37">
              <a:extLst>
                <a:ext uri="{FF2B5EF4-FFF2-40B4-BE49-F238E27FC236}">
                  <a16:creationId xmlns:a16="http://schemas.microsoft.com/office/drawing/2014/main" id="{7A452AFB-52D1-4561-B4AD-2F88786655EB}"/>
                </a:ext>
              </a:extLst>
            </p:cNvPr>
            <p:cNvSpPr>
              <a:spLocks/>
            </p:cNvSpPr>
            <p:nvPr/>
          </p:nvSpPr>
          <p:spPr bwMode="auto">
            <a:xfrm>
              <a:off x="-1812925"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38">
              <a:extLst>
                <a:ext uri="{FF2B5EF4-FFF2-40B4-BE49-F238E27FC236}">
                  <a16:creationId xmlns:a16="http://schemas.microsoft.com/office/drawing/2014/main" id="{22BFD373-B66A-47AC-B8F8-2E034FF4BC98}"/>
                </a:ext>
              </a:extLst>
            </p:cNvPr>
            <p:cNvSpPr>
              <a:spLocks/>
            </p:cNvSpPr>
            <p:nvPr/>
          </p:nvSpPr>
          <p:spPr bwMode="auto">
            <a:xfrm>
              <a:off x="-1936750"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39">
              <a:extLst>
                <a:ext uri="{FF2B5EF4-FFF2-40B4-BE49-F238E27FC236}">
                  <a16:creationId xmlns:a16="http://schemas.microsoft.com/office/drawing/2014/main" id="{4F2160DE-1FA8-449F-B4F8-F2FF54C4E398}"/>
                </a:ext>
              </a:extLst>
            </p:cNvPr>
            <p:cNvSpPr>
              <a:spLocks/>
            </p:cNvSpPr>
            <p:nvPr/>
          </p:nvSpPr>
          <p:spPr bwMode="auto">
            <a:xfrm>
              <a:off x="-1655762"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40">
              <a:extLst>
                <a:ext uri="{FF2B5EF4-FFF2-40B4-BE49-F238E27FC236}">
                  <a16:creationId xmlns:a16="http://schemas.microsoft.com/office/drawing/2014/main" id="{D3FC2306-1CBB-41DA-ABE2-94B0DB46738E}"/>
                </a:ext>
              </a:extLst>
            </p:cNvPr>
            <p:cNvSpPr>
              <a:spLocks/>
            </p:cNvSpPr>
            <p:nvPr/>
          </p:nvSpPr>
          <p:spPr bwMode="auto">
            <a:xfrm>
              <a:off x="-1436687"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41">
              <a:extLst>
                <a:ext uri="{FF2B5EF4-FFF2-40B4-BE49-F238E27FC236}">
                  <a16:creationId xmlns:a16="http://schemas.microsoft.com/office/drawing/2014/main" id="{C679CB71-B957-4BC0-8F8F-3F4862A2DEF4}"/>
                </a:ext>
              </a:extLst>
            </p:cNvPr>
            <p:cNvSpPr>
              <a:spLocks/>
            </p:cNvSpPr>
            <p:nvPr/>
          </p:nvSpPr>
          <p:spPr bwMode="auto">
            <a:xfrm>
              <a:off x="-1531937"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42">
              <a:extLst>
                <a:ext uri="{FF2B5EF4-FFF2-40B4-BE49-F238E27FC236}">
                  <a16:creationId xmlns:a16="http://schemas.microsoft.com/office/drawing/2014/main" id="{7A53ACF6-8193-4271-BDBF-8F43A5EACDF6}"/>
                </a:ext>
              </a:extLst>
            </p:cNvPr>
            <p:cNvSpPr>
              <a:spLocks noEditPoints="1"/>
            </p:cNvSpPr>
            <p:nvPr/>
          </p:nvSpPr>
          <p:spPr bwMode="auto">
            <a:xfrm>
              <a:off x="-1433512"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43">
              <a:extLst>
                <a:ext uri="{FF2B5EF4-FFF2-40B4-BE49-F238E27FC236}">
                  <a16:creationId xmlns:a16="http://schemas.microsoft.com/office/drawing/2014/main" id="{2DD46B33-C62B-49DB-B15C-3A45EACEE8FD}"/>
                </a:ext>
              </a:extLst>
            </p:cNvPr>
            <p:cNvSpPr>
              <a:spLocks/>
            </p:cNvSpPr>
            <p:nvPr/>
          </p:nvSpPr>
          <p:spPr bwMode="auto">
            <a:xfrm>
              <a:off x="-1385887"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44">
              <a:extLst>
                <a:ext uri="{FF2B5EF4-FFF2-40B4-BE49-F238E27FC236}">
                  <a16:creationId xmlns:a16="http://schemas.microsoft.com/office/drawing/2014/main" id="{9706029E-2BE7-4A76-A0A5-94F73B376396}"/>
                </a:ext>
              </a:extLst>
            </p:cNvPr>
            <p:cNvSpPr>
              <a:spLocks/>
            </p:cNvSpPr>
            <p:nvPr/>
          </p:nvSpPr>
          <p:spPr bwMode="auto">
            <a:xfrm>
              <a:off x="-1416050"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45">
              <a:extLst>
                <a:ext uri="{FF2B5EF4-FFF2-40B4-BE49-F238E27FC236}">
                  <a16:creationId xmlns:a16="http://schemas.microsoft.com/office/drawing/2014/main" id="{28F15B49-D529-461D-B066-5554B3A82478}"/>
                </a:ext>
              </a:extLst>
            </p:cNvPr>
            <p:cNvSpPr>
              <a:spLocks/>
            </p:cNvSpPr>
            <p:nvPr/>
          </p:nvSpPr>
          <p:spPr bwMode="auto">
            <a:xfrm>
              <a:off x="-1416050"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46">
              <a:extLst>
                <a:ext uri="{FF2B5EF4-FFF2-40B4-BE49-F238E27FC236}">
                  <a16:creationId xmlns:a16="http://schemas.microsoft.com/office/drawing/2014/main" id="{AC6418F9-76B1-461B-BEBE-DB21741EB63B}"/>
                </a:ext>
              </a:extLst>
            </p:cNvPr>
            <p:cNvSpPr>
              <a:spLocks/>
            </p:cNvSpPr>
            <p:nvPr/>
          </p:nvSpPr>
          <p:spPr bwMode="auto">
            <a:xfrm>
              <a:off x="-1554162"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47">
              <a:extLst>
                <a:ext uri="{FF2B5EF4-FFF2-40B4-BE49-F238E27FC236}">
                  <a16:creationId xmlns:a16="http://schemas.microsoft.com/office/drawing/2014/main" id="{6D105081-9C89-4AA5-98D9-8C64DE9EE656}"/>
                </a:ext>
              </a:extLst>
            </p:cNvPr>
            <p:cNvSpPr>
              <a:spLocks/>
            </p:cNvSpPr>
            <p:nvPr/>
          </p:nvSpPr>
          <p:spPr bwMode="auto">
            <a:xfrm>
              <a:off x="-1604962"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48">
              <a:extLst>
                <a:ext uri="{FF2B5EF4-FFF2-40B4-BE49-F238E27FC236}">
                  <a16:creationId xmlns:a16="http://schemas.microsoft.com/office/drawing/2014/main" id="{568A8E44-CFA5-4C5A-ABFB-D3BFC4B0262B}"/>
                </a:ext>
              </a:extLst>
            </p:cNvPr>
            <p:cNvSpPr>
              <a:spLocks/>
            </p:cNvSpPr>
            <p:nvPr/>
          </p:nvSpPr>
          <p:spPr bwMode="auto">
            <a:xfrm>
              <a:off x="-1506537"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49">
              <a:extLst>
                <a:ext uri="{FF2B5EF4-FFF2-40B4-BE49-F238E27FC236}">
                  <a16:creationId xmlns:a16="http://schemas.microsoft.com/office/drawing/2014/main" id="{02D84C1D-1877-4B5D-9B76-09052D74C22C}"/>
                </a:ext>
              </a:extLst>
            </p:cNvPr>
            <p:cNvSpPr>
              <a:spLocks/>
            </p:cNvSpPr>
            <p:nvPr/>
          </p:nvSpPr>
          <p:spPr bwMode="auto">
            <a:xfrm>
              <a:off x="-1852612"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50">
              <a:extLst>
                <a:ext uri="{FF2B5EF4-FFF2-40B4-BE49-F238E27FC236}">
                  <a16:creationId xmlns:a16="http://schemas.microsoft.com/office/drawing/2014/main" id="{7CCE307C-643F-4EED-9963-C6C7F42C0DC3}"/>
                </a:ext>
              </a:extLst>
            </p:cNvPr>
            <p:cNvSpPr>
              <a:spLocks/>
            </p:cNvSpPr>
            <p:nvPr/>
          </p:nvSpPr>
          <p:spPr bwMode="auto">
            <a:xfrm>
              <a:off x="-2114550"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51">
              <a:extLst>
                <a:ext uri="{FF2B5EF4-FFF2-40B4-BE49-F238E27FC236}">
                  <a16:creationId xmlns:a16="http://schemas.microsoft.com/office/drawing/2014/main" id="{545FC5A3-2083-49C0-97D3-4E16759AAA45}"/>
                </a:ext>
              </a:extLst>
            </p:cNvPr>
            <p:cNvSpPr>
              <a:spLocks/>
            </p:cNvSpPr>
            <p:nvPr/>
          </p:nvSpPr>
          <p:spPr bwMode="auto">
            <a:xfrm>
              <a:off x="-1928812"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52">
              <a:extLst>
                <a:ext uri="{FF2B5EF4-FFF2-40B4-BE49-F238E27FC236}">
                  <a16:creationId xmlns:a16="http://schemas.microsoft.com/office/drawing/2014/main" id="{33F11396-82B4-44CD-A62C-3422A24367B1}"/>
                </a:ext>
              </a:extLst>
            </p:cNvPr>
            <p:cNvSpPr>
              <a:spLocks/>
            </p:cNvSpPr>
            <p:nvPr/>
          </p:nvSpPr>
          <p:spPr bwMode="auto">
            <a:xfrm>
              <a:off x="-1928812"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0" name="Freeform 453">
              <a:extLst>
                <a:ext uri="{FF2B5EF4-FFF2-40B4-BE49-F238E27FC236}">
                  <a16:creationId xmlns:a16="http://schemas.microsoft.com/office/drawing/2014/main" id="{5807685B-F2EB-481F-BE97-D2AA9CEA819C}"/>
                </a:ext>
              </a:extLst>
            </p:cNvPr>
            <p:cNvSpPr>
              <a:spLocks/>
            </p:cNvSpPr>
            <p:nvPr/>
          </p:nvSpPr>
          <p:spPr bwMode="auto">
            <a:xfrm>
              <a:off x="-2157412"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4">
              <a:extLst>
                <a:ext uri="{FF2B5EF4-FFF2-40B4-BE49-F238E27FC236}">
                  <a16:creationId xmlns:a16="http://schemas.microsoft.com/office/drawing/2014/main" id="{323CCA65-F874-4203-B973-F219B5BC3982}"/>
                </a:ext>
              </a:extLst>
            </p:cNvPr>
            <p:cNvSpPr>
              <a:spLocks/>
            </p:cNvSpPr>
            <p:nvPr/>
          </p:nvSpPr>
          <p:spPr bwMode="auto">
            <a:xfrm>
              <a:off x="-2289174"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5">
              <a:extLst>
                <a:ext uri="{FF2B5EF4-FFF2-40B4-BE49-F238E27FC236}">
                  <a16:creationId xmlns:a16="http://schemas.microsoft.com/office/drawing/2014/main" id="{D222484E-25C8-4E93-ADE2-A9CE7A3774EE}"/>
                </a:ext>
              </a:extLst>
            </p:cNvPr>
            <p:cNvSpPr>
              <a:spLocks/>
            </p:cNvSpPr>
            <p:nvPr/>
          </p:nvSpPr>
          <p:spPr bwMode="auto">
            <a:xfrm>
              <a:off x="-2244724"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6">
              <a:extLst>
                <a:ext uri="{FF2B5EF4-FFF2-40B4-BE49-F238E27FC236}">
                  <a16:creationId xmlns:a16="http://schemas.microsoft.com/office/drawing/2014/main" id="{C923FF6A-39EC-473D-8A30-1BD2DC4F59C8}"/>
                </a:ext>
              </a:extLst>
            </p:cNvPr>
            <p:cNvSpPr>
              <a:spLocks/>
            </p:cNvSpPr>
            <p:nvPr/>
          </p:nvSpPr>
          <p:spPr bwMode="auto">
            <a:xfrm>
              <a:off x="-1604962"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7">
              <a:extLst>
                <a:ext uri="{FF2B5EF4-FFF2-40B4-BE49-F238E27FC236}">
                  <a16:creationId xmlns:a16="http://schemas.microsoft.com/office/drawing/2014/main" id="{36A22635-5922-465A-92B0-B4EB25B980F9}"/>
                </a:ext>
              </a:extLst>
            </p:cNvPr>
            <p:cNvSpPr>
              <a:spLocks/>
            </p:cNvSpPr>
            <p:nvPr/>
          </p:nvSpPr>
          <p:spPr bwMode="auto">
            <a:xfrm>
              <a:off x="-1692275"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8">
              <a:extLst>
                <a:ext uri="{FF2B5EF4-FFF2-40B4-BE49-F238E27FC236}">
                  <a16:creationId xmlns:a16="http://schemas.microsoft.com/office/drawing/2014/main" id="{2059F259-0D87-41C8-897F-474E7F4B6EE7}"/>
                </a:ext>
              </a:extLst>
            </p:cNvPr>
            <p:cNvSpPr>
              <a:spLocks/>
            </p:cNvSpPr>
            <p:nvPr/>
          </p:nvSpPr>
          <p:spPr bwMode="auto">
            <a:xfrm>
              <a:off x="-1520825"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9">
              <a:extLst>
                <a:ext uri="{FF2B5EF4-FFF2-40B4-BE49-F238E27FC236}">
                  <a16:creationId xmlns:a16="http://schemas.microsoft.com/office/drawing/2014/main" id="{D694EC4B-3742-450D-A3C7-2DB82037296C}"/>
                </a:ext>
              </a:extLst>
            </p:cNvPr>
            <p:cNvSpPr>
              <a:spLocks/>
            </p:cNvSpPr>
            <p:nvPr/>
          </p:nvSpPr>
          <p:spPr bwMode="auto">
            <a:xfrm>
              <a:off x="-1404937"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60">
              <a:extLst>
                <a:ext uri="{FF2B5EF4-FFF2-40B4-BE49-F238E27FC236}">
                  <a16:creationId xmlns:a16="http://schemas.microsoft.com/office/drawing/2014/main" id="{657B5CCB-51C4-4C82-8812-F21E0B5F537B}"/>
                </a:ext>
              </a:extLst>
            </p:cNvPr>
            <p:cNvSpPr>
              <a:spLocks/>
            </p:cNvSpPr>
            <p:nvPr/>
          </p:nvSpPr>
          <p:spPr bwMode="auto">
            <a:xfrm>
              <a:off x="-1430337"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61">
              <a:extLst>
                <a:ext uri="{FF2B5EF4-FFF2-40B4-BE49-F238E27FC236}">
                  <a16:creationId xmlns:a16="http://schemas.microsoft.com/office/drawing/2014/main" id="{C956F07B-213B-4DA0-8D2D-38277D2BAECA}"/>
                </a:ext>
              </a:extLst>
            </p:cNvPr>
            <p:cNvSpPr>
              <a:spLocks/>
            </p:cNvSpPr>
            <p:nvPr/>
          </p:nvSpPr>
          <p:spPr bwMode="auto">
            <a:xfrm>
              <a:off x="-1746251"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2">
              <a:extLst>
                <a:ext uri="{FF2B5EF4-FFF2-40B4-BE49-F238E27FC236}">
                  <a16:creationId xmlns:a16="http://schemas.microsoft.com/office/drawing/2014/main" id="{16E387DF-4FE4-4A24-BB51-59809BAA6FED}"/>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0" name="Group 119">
            <a:extLst>
              <a:ext uri="{FF2B5EF4-FFF2-40B4-BE49-F238E27FC236}">
                <a16:creationId xmlns:a16="http://schemas.microsoft.com/office/drawing/2014/main" id="{F0983408-1873-47EE-B2B6-22A8896F31C9}"/>
              </a:ext>
            </a:extLst>
          </p:cNvPr>
          <p:cNvGrpSpPr/>
          <p:nvPr/>
        </p:nvGrpSpPr>
        <p:grpSpPr>
          <a:xfrm>
            <a:off x="7326676" y="2289723"/>
            <a:ext cx="3251074" cy="1224246"/>
            <a:chOff x="770845" y="4388292"/>
            <a:chExt cx="3251074" cy="1224246"/>
          </a:xfrm>
        </p:grpSpPr>
        <p:sp>
          <p:nvSpPr>
            <p:cNvPr id="121" name="TextBox 120">
              <a:extLst>
                <a:ext uri="{FF2B5EF4-FFF2-40B4-BE49-F238E27FC236}">
                  <a16:creationId xmlns:a16="http://schemas.microsoft.com/office/drawing/2014/main" id="{6AE25BBB-28BA-4536-8BC3-95BB565CB293}"/>
                </a:ext>
              </a:extLst>
            </p:cNvPr>
            <p:cNvSpPr txBox="1"/>
            <p:nvPr/>
          </p:nvSpPr>
          <p:spPr>
            <a:xfrm>
              <a:off x="770845" y="4388292"/>
              <a:ext cx="2242982"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UNITED STATES</a:t>
              </a:r>
            </a:p>
          </p:txBody>
        </p:sp>
        <p:sp>
          <p:nvSpPr>
            <p:cNvPr id="122" name="Rectangle 17">
              <a:extLst>
                <a:ext uri="{FF2B5EF4-FFF2-40B4-BE49-F238E27FC236}">
                  <a16:creationId xmlns:a16="http://schemas.microsoft.com/office/drawing/2014/main" id="{3C1F4365-D871-4D1A-B24B-EDA5F4C0ADBF}"/>
                </a:ext>
              </a:extLst>
            </p:cNvPr>
            <p:cNvSpPr>
              <a:spLocks/>
            </p:cNvSpPr>
            <p:nvPr/>
          </p:nvSpPr>
          <p:spPr bwMode="auto">
            <a:xfrm>
              <a:off x="838199" y="4688714"/>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
        <p:nvSpPr>
          <p:cNvPr id="123" name="Picture Placeholder 122">
            <a:extLst>
              <a:ext uri="{FF2B5EF4-FFF2-40B4-BE49-F238E27FC236}">
                <a16:creationId xmlns:a16="http://schemas.microsoft.com/office/drawing/2014/main" id="{B253E8A6-2283-4DA0-9525-C5DB948BD685}"/>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2" name="Rectangle 1">
            <a:extLst>
              <a:ext uri="{FF2B5EF4-FFF2-40B4-BE49-F238E27FC236}">
                <a16:creationId xmlns:a16="http://schemas.microsoft.com/office/drawing/2014/main" id="{D5118913-3289-4726-901F-B1BE504AFF87}"/>
              </a:ext>
            </a:extLst>
          </p:cNvPr>
          <p:cNvSpPr/>
          <p:nvPr/>
        </p:nvSpPr>
        <p:spPr>
          <a:xfrm>
            <a:off x="284922" y="288236"/>
            <a:ext cx="11615530" cy="628152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AE03D021-D6B4-4BDF-B8B1-7A249CB81746}"/>
              </a:ext>
            </a:extLst>
          </p:cNvPr>
          <p:cNvGrpSpPr/>
          <p:nvPr/>
        </p:nvGrpSpPr>
        <p:grpSpPr>
          <a:xfrm>
            <a:off x="5545394" y="-1"/>
            <a:ext cx="6646606" cy="7839281"/>
            <a:chOff x="2765426" y="0"/>
            <a:chExt cx="6192838" cy="7304088"/>
          </a:xfrm>
          <a:solidFill>
            <a:schemeClr val="tx2">
              <a:lumMod val="50000"/>
              <a:alpha val="56000"/>
            </a:schemeClr>
          </a:solidFill>
        </p:grpSpPr>
        <p:sp>
          <p:nvSpPr>
            <p:cNvPr id="9" name="Freeform 5">
              <a:extLst>
                <a:ext uri="{FF2B5EF4-FFF2-40B4-BE49-F238E27FC236}">
                  <a16:creationId xmlns:a16="http://schemas.microsoft.com/office/drawing/2014/main" id="{6D6E34DD-D99F-4770-99F8-5E72BB8C50AE}"/>
                </a:ext>
              </a:extLst>
            </p:cNvPr>
            <p:cNvSpPr>
              <a:spLocks/>
            </p:cNvSpPr>
            <p:nvPr/>
          </p:nvSpPr>
          <p:spPr bwMode="auto">
            <a:xfrm>
              <a:off x="3644901" y="2713038"/>
              <a:ext cx="5313363" cy="4591050"/>
            </a:xfrm>
            <a:custGeom>
              <a:avLst/>
              <a:gdLst>
                <a:gd name="T0" fmla="*/ 2890 w 3219"/>
                <a:gd name="T1" fmla="*/ 0 h 2788"/>
                <a:gd name="T2" fmla="*/ 651 w 3219"/>
                <a:gd name="T3" fmla="*/ 1520 h 2788"/>
                <a:gd name="T4" fmla="*/ 651 w 3219"/>
                <a:gd name="T5" fmla="*/ 1520 h 2788"/>
                <a:gd name="T6" fmla="*/ 619 w 3219"/>
                <a:gd name="T7" fmla="*/ 1520 h 2788"/>
                <a:gd name="T8" fmla="*/ 618 w 3219"/>
                <a:gd name="T9" fmla="*/ 1520 h 2788"/>
                <a:gd name="T10" fmla="*/ 586 w 3219"/>
                <a:gd name="T11" fmla="*/ 1519 h 2788"/>
                <a:gd name="T12" fmla="*/ 585 w 3219"/>
                <a:gd name="T13" fmla="*/ 1519 h 2788"/>
                <a:gd name="T14" fmla="*/ 418 w 3219"/>
                <a:gd name="T15" fmla="*/ 1509 h 2788"/>
                <a:gd name="T16" fmla="*/ 416 w 3219"/>
                <a:gd name="T17" fmla="*/ 1509 h 2788"/>
                <a:gd name="T18" fmla="*/ 386 w 3219"/>
                <a:gd name="T19" fmla="*/ 1506 h 2788"/>
                <a:gd name="T20" fmla="*/ 378 w 3219"/>
                <a:gd name="T21" fmla="*/ 1505 h 2788"/>
                <a:gd name="T22" fmla="*/ 353 w 3219"/>
                <a:gd name="T23" fmla="*/ 1502 h 2788"/>
                <a:gd name="T24" fmla="*/ 342 w 3219"/>
                <a:gd name="T25" fmla="*/ 1500 h 2788"/>
                <a:gd name="T26" fmla="*/ 320 w 3219"/>
                <a:gd name="T27" fmla="*/ 1497 h 2788"/>
                <a:gd name="T28" fmla="*/ 308 w 3219"/>
                <a:gd name="T29" fmla="*/ 1495 h 2788"/>
                <a:gd name="T30" fmla="*/ 287 w 3219"/>
                <a:gd name="T31" fmla="*/ 1492 h 2788"/>
                <a:gd name="T32" fmla="*/ 273 w 3219"/>
                <a:gd name="T33" fmla="*/ 1490 h 2788"/>
                <a:gd name="T34" fmla="*/ 253 w 3219"/>
                <a:gd name="T35" fmla="*/ 1486 h 2788"/>
                <a:gd name="T36" fmla="*/ 239 w 3219"/>
                <a:gd name="T37" fmla="*/ 1484 h 2788"/>
                <a:gd name="T38" fmla="*/ 220 w 3219"/>
                <a:gd name="T39" fmla="*/ 1480 h 2788"/>
                <a:gd name="T40" fmla="*/ 205 w 3219"/>
                <a:gd name="T41" fmla="*/ 1477 h 2788"/>
                <a:gd name="T42" fmla="*/ 186 w 3219"/>
                <a:gd name="T43" fmla="*/ 1473 h 2788"/>
                <a:gd name="T44" fmla="*/ 171 w 3219"/>
                <a:gd name="T45" fmla="*/ 1470 h 2788"/>
                <a:gd name="T46" fmla="*/ 152 w 3219"/>
                <a:gd name="T47" fmla="*/ 1466 h 2788"/>
                <a:gd name="T48" fmla="*/ 137 w 3219"/>
                <a:gd name="T49" fmla="*/ 1463 h 2788"/>
                <a:gd name="T50" fmla="*/ 118 w 3219"/>
                <a:gd name="T51" fmla="*/ 1458 h 2788"/>
                <a:gd name="T52" fmla="*/ 103 w 3219"/>
                <a:gd name="T53" fmla="*/ 1455 h 2788"/>
                <a:gd name="T54" fmla="*/ 84 w 3219"/>
                <a:gd name="T55" fmla="*/ 1450 h 2788"/>
                <a:gd name="T56" fmla="*/ 69 w 3219"/>
                <a:gd name="T57" fmla="*/ 1446 h 2788"/>
                <a:gd name="T58" fmla="*/ 48 w 3219"/>
                <a:gd name="T59" fmla="*/ 1441 h 2788"/>
                <a:gd name="T60" fmla="*/ 34 w 3219"/>
                <a:gd name="T61" fmla="*/ 1437 h 2788"/>
                <a:gd name="T62" fmla="*/ 8 w 3219"/>
                <a:gd name="T63" fmla="*/ 1430 h 2788"/>
                <a:gd name="T64" fmla="*/ 0 w 3219"/>
                <a:gd name="T65" fmla="*/ 1427 h 2788"/>
                <a:gd name="T66" fmla="*/ 3219 w 3219"/>
                <a:gd name="T67" fmla="*/ 2272 h 2788"/>
                <a:gd name="T68" fmla="*/ 3219 w 3219"/>
                <a:gd name="T69" fmla="*/ 195 h 2788"/>
                <a:gd name="T70" fmla="*/ 2890 w 3219"/>
                <a:gd name="T71" fmla="*/ 0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9" h="2788">
                  <a:moveTo>
                    <a:pt x="2890" y="0"/>
                  </a:moveTo>
                  <a:cubicBezTo>
                    <a:pt x="2499" y="725"/>
                    <a:pt x="1704" y="1512"/>
                    <a:pt x="651" y="1520"/>
                  </a:cubicBezTo>
                  <a:cubicBezTo>
                    <a:pt x="651" y="1520"/>
                    <a:pt x="651" y="1520"/>
                    <a:pt x="651" y="1520"/>
                  </a:cubicBezTo>
                  <a:cubicBezTo>
                    <a:pt x="641" y="1520"/>
                    <a:pt x="630" y="1520"/>
                    <a:pt x="619" y="1520"/>
                  </a:cubicBezTo>
                  <a:cubicBezTo>
                    <a:pt x="619" y="1520"/>
                    <a:pt x="618" y="1520"/>
                    <a:pt x="618" y="1520"/>
                  </a:cubicBezTo>
                  <a:cubicBezTo>
                    <a:pt x="607" y="1520"/>
                    <a:pt x="596" y="1520"/>
                    <a:pt x="586" y="1519"/>
                  </a:cubicBezTo>
                  <a:cubicBezTo>
                    <a:pt x="586" y="1519"/>
                    <a:pt x="585" y="1519"/>
                    <a:pt x="585" y="1519"/>
                  </a:cubicBezTo>
                  <a:cubicBezTo>
                    <a:pt x="530" y="1518"/>
                    <a:pt x="475" y="1515"/>
                    <a:pt x="418" y="1509"/>
                  </a:cubicBezTo>
                  <a:cubicBezTo>
                    <a:pt x="417" y="1509"/>
                    <a:pt x="417" y="1509"/>
                    <a:pt x="416" y="1509"/>
                  </a:cubicBezTo>
                  <a:cubicBezTo>
                    <a:pt x="406" y="1508"/>
                    <a:pt x="396" y="1507"/>
                    <a:pt x="386" y="1506"/>
                  </a:cubicBezTo>
                  <a:cubicBezTo>
                    <a:pt x="383" y="1505"/>
                    <a:pt x="380" y="1505"/>
                    <a:pt x="378" y="1505"/>
                  </a:cubicBezTo>
                  <a:cubicBezTo>
                    <a:pt x="369" y="1504"/>
                    <a:pt x="361" y="1503"/>
                    <a:pt x="353" y="1502"/>
                  </a:cubicBezTo>
                  <a:cubicBezTo>
                    <a:pt x="349" y="1501"/>
                    <a:pt x="346" y="1501"/>
                    <a:pt x="342" y="1500"/>
                  </a:cubicBezTo>
                  <a:cubicBezTo>
                    <a:pt x="335" y="1499"/>
                    <a:pt x="327" y="1498"/>
                    <a:pt x="320" y="1497"/>
                  </a:cubicBezTo>
                  <a:cubicBezTo>
                    <a:pt x="316" y="1496"/>
                    <a:pt x="312" y="1496"/>
                    <a:pt x="308" y="1495"/>
                  </a:cubicBezTo>
                  <a:cubicBezTo>
                    <a:pt x="301" y="1494"/>
                    <a:pt x="294" y="1493"/>
                    <a:pt x="287" y="1492"/>
                  </a:cubicBezTo>
                  <a:cubicBezTo>
                    <a:pt x="282" y="1491"/>
                    <a:pt x="278" y="1490"/>
                    <a:pt x="273" y="1490"/>
                  </a:cubicBezTo>
                  <a:cubicBezTo>
                    <a:pt x="267" y="1489"/>
                    <a:pt x="260" y="1487"/>
                    <a:pt x="253" y="1486"/>
                  </a:cubicBezTo>
                  <a:cubicBezTo>
                    <a:pt x="249" y="1485"/>
                    <a:pt x="244" y="1485"/>
                    <a:pt x="239" y="1484"/>
                  </a:cubicBezTo>
                  <a:cubicBezTo>
                    <a:pt x="233" y="1483"/>
                    <a:pt x="226" y="1481"/>
                    <a:pt x="220" y="1480"/>
                  </a:cubicBezTo>
                  <a:cubicBezTo>
                    <a:pt x="215" y="1479"/>
                    <a:pt x="210" y="1478"/>
                    <a:pt x="205" y="1477"/>
                  </a:cubicBezTo>
                  <a:cubicBezTo>
                    <a:pt x="199" y="1476"/>
                    <a:pt x="192" y="1475"/>
                    <a:pt x="186" y="1473"/>
                  </a:cubicBezTo>
                  <a:cubicBezTo>
                    <a:pt x="181" y="1472"/>
                    <a:pt x="176" y="1471"/>
                    <a:pt x="171" y="1470"/>
                  </a:cubicBezTo>
                  <a:cubicBezTo>
                    <a:pt x="165" y="1469"/>
                    <a:pt x="159" y="1468"/>
                    <a:pt x="152" y="1466"/>
                  </a:cubicBezTo>
                  <a:cubicBezTo>
                    <a:pt x="147" y="1465"/>
                    <a:pt x="142" y="1464"/>
                    <a:pt x="137" y="1463"/>
                  </a:cubicBezTo>
                  <a:cubicBezTo>
                    <a:pt x="131" y="1461"/>
                    <a:pt x="124" y="1460"/>
                    <a:pt x="118" y="1458"/>
                  </a:cubicBezTo>
                  <a:cubicBezTo>
                    <a:pt x="113" y="1457"/>
                    <a:pt x="108" y="1456"/>
                    <a:pt x="103" y="1455"/>
                  </a:cubicBezTo>
                  <a:cubicBezTo>
                    <a:pt x="96" y="1453"/>
                    <a:pt x="90" y="1452"/>
                    <a:pt x="84" y="1450"/>
                  </a:cubicBezTo>
                  <a:cubicBezTo>
                    <a:pt x="79" y="1449"/>
                    <a:pt x="74" y="1447"/>
                    <a:pt x="69" y="1446"/>
                  </a:cubicBezTo>
                  <a:cubicBezTo>
                    <a:pt x="62" y="1444"/>
                    <a:pt x="55" y="1443"/>
                    <a:pt x="48" y="1441"/>
                  </a:cubicBezTo>
                  <a:cubicBezTo>
                    <a:pt x="44" y="1439"/>
                    <a:pt x="39" y="1438"/>
                    <a:pt x="34" y="1437"/>
                  </a:cubicBezTo>
                  <a:cubicBezTo>
                    <a:pt x="25" y="1435"/>
                    <a:pt x="17" y="1432"/>
                    <a:pt x="8" y="1430"/>
                  </a:cubicBezTo>
                  <a:cubicBezTo>
                    <a:pt x="5" y="1429"/>
                    <a:pt x="3" y="1428"/>
                    <a:pt x="0" y="1427"/>
                  </a:cubicBezTo>
                  <a:cubicBezTo>
                    <a:pt x="811" y="2482"/>
                    <a:pt x="2153" y="2788"/>
                    <a:pt x="3219" y="2272"/>
                  </a:cubicBezTo>
                  <a:cubicBezTo>
                    <a:pt x="3219" y="195"/>
                    <a:pt x="3219" y="195"/>
                    <a:pt x="3219" y="195"/>
                  </a:cubicBezTo>
                  <a:cubicBezTo>
                    <a:pt x="3114" y="121"/>
                    <a:pt x="3003" y="57"/>
                    <a:pt x="28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0374E690-2D91-4A21-88C7-2FB285473535}"/>
                </a:ext>
              </a:extLst>
            </p:cNvPr>
            <p:cNvSpPr>
              <a:spLocks/>
            </p:cNvSpPr>
            <p:nvPr/>
          </p:nvSpPr>
          <p:spPr bwMode="auto">
            <a:xfrm>
              <a:off x="2765426" y="0"/>
              <a:ext cx="4006850" cy="5265738"/>
            </a:xfrm>
            <a:custGeom>
              <a:avLst/>
              <a:gdLst>
                <a:gd name="T0" fmla="*/ 520 w 2428"/>
                <a:gd name="T1" fmla="*/ 3046 h 3197"/>
                <a:gd name="T2" fmla="*/ 485 w 2428"/>
                <a:gd name="T3" fmla="*/ 2965 h 3197"/>
                <a:gd name="T4" fmla="*/ 2428 w 2428"/>
                <a:gd name="T5" fmla="*/ 2659 h 3197"/>
                <a:gd name="T6" fmla="*/ 2199 w 2428"/>
                <a:gd name="T7" fmla="*/ 0 h 3197"/>
                <a:gd name="T8" fmla="*/ 1265 w 2428"/>
                <a:gd name="T9" fmla="*/ 0 h 3197"/>
                <a:gd name="T10" fmla="*/ 520 w 2428"/>
                <a:gd name="T11" fmla="*/ 3046 h 3197"/>
              </a:gdLst>
              <a:ahLst/>
              <a:cxnLst>
                <a:cxn ang="0">
                  <a:pos x="T0" y="T1"/>
                </a:cxn>
                <a:cxn ang="0">
                  <a:pos x="T2" y="T3"/>
                </a:cxn>
                <a:cxn ang="0">
                  <a:pos x="T4" y="T5"/>
                </a:cxn>
                <a:cxn ang="0">
                  <a:pos x="T6" y="T7"/>
                </a:cxn>
                <a:cxn ang="0">
                  <a:pos x="T8" y="T9"/>
                </a:cxn>
                <a:cxn ang="0">
                  <a:pos x="T10" y="T11"/>
                </a:cxn>
              </a:cxnLst>
              <a:rect l="0" t="0" r="r" b="b"/>
              <a:pathLst>
                <a:path w="2428" h="3197">
                  <a:moveTo>
                    <a:pt x="520" y="3046"/>
                  </a:moveTo>
                  <a:cubicBezTo>
                    <a:pt x="508" y="3019"/>
                    <a:pt x="496" y="2992"/>
                    <a:pt x="485" y="2965"/>
                  </a:cubicBezTo>
                  <a:cubicBezTo>
                    <a:pt x="1235" y="3197"/>
                    <a:pt x="1901" y="3013"/>
                    <a:pt x="2428" y="2659"/>
                  </a:cubicBezTo>
                  <a:cubicBezTo>
                    <a:pt x="1999" y="1971"/>
                    <a:pt x="1713" y="909"/>
                    <a:pt x="2199" y="0"/>
                  </a:cubicBezTo>
                  <a:cubicBezTo>
                    <a:pt x="1265" y="0"/>
                    <a:pt x="1265" y="0"/>
                    <a:pt x="1265" y="0"/>
                  </a:cubicBezTo>
                  <a:cubicBezTo>
                    <a:pt x="379" y="694"/>
                    <a:pt x="0" y="1894"/>
                    <a:pt x="520" y="30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34447B58-68C4-4B45-A8CD-CD9562592F02}"/>
                </a:ext>
              </a:extLst>
            </p:cNvPr>
            <p:cNvSpPr>
              <a:spLocks/>
            </p:cNvSpPr>
            <p:nvPr/>
          </p:nvSpPr>
          <p:spPr bwMode="auto">
            <a:xfrm>
              <a:off x="6121401" y="0"/>
              <a:ext cx="2836863" cy="2822575"/>
            </a:xfrm>
            <a:custGeom>
              <a:avLst/>
              <a:gdLst>
                <a:gd name="T0" fmla="*/ 297 w 1719"/>
                <a:gd name="T1" fmla="*/ 0 h 1714"/>
                <a:gd name="T2" fmla="*/ 32 w 1719"/>
                <a:gd name="T3" fmla="*/ 1284 h 1714"/>
                <a:gd name="T4" fmla="*/ 1719 w 1719"/>
                <a:gd name="T5" fmla="*/ 1714 h 1714"/>
                <a:gd name="T6" fmla="*/ 1719 w 1719"/>
                <a:gd name="T7" fmla="*/ 0 h 1714"/>
                <a:gd name="T8" fmla="*/ 297 w 1719"/>
                <a:gd name="T9" fmla="*/ 0 h 1714"/>
              </a:gdLst>
              <a:ahLst/>
              <a:cxnLst>
                <a:cxn ang="0">
                  <a:pos x="T0" y="T1"/>
                </a:cxn>
                <a:cxn ang="0">
                  <a:pos x="T2" y="T3"/>
                </a:cxn>
                <a:cxn ang="0">
                  <a:pos x="T4" y="T5"/>
                </a:cxn>
                <a:cxn ang="0">
                  <a:pos x="T6" y="T7"/>
                </a:cxn>
                <a:cxn ang="0">
                  <a:pos x="T8" y="T9"/>
                </a:cxn>
              </a:cxnLst>
              <a:rect l="0" t="0" r="r" b="b"/>
              <a:pathLst>
                <a:path w="1719" h="1714">
                  <a:moveTo>
                    <a:pt x="297" y="0"/>
                  </a:moveTo>
                  <a:cubicBezTo>
                    <a:pt x="69" y="410"/>
                    <a:pt x="0" y="855"/>
                    <a:pt x="32" y="1284"/>
                  </a:cubicBezTo>
                  <a:cubicBezTo>
                    <a:pt x="561" y="1270"/>
                    <a:pt x="1194" y="1387"/>
                    <a:pt x="1719" y="1714"/>
                  </a:cubicBezTo>
                  <a:cubicBezTo>
                    <a:pt x="1719" y="0"/>
                    <a:pt x="1719" y="0"/>
                    <a:pt x="1719" y="0"/>
                  </a:cubicBezTo>
                  <a:lnTo>
                    <a:pt x="2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4" name="Picture 3">
            <a:extLst>
              <a:ext uri="{FF2B5EF4-FFF2-40B4-BE49-F238E27FC236}">
                <a16:creationId xmlns:a16="http://schemas.microsoft.com/office/drawing/2014/main" id="{42FA4B8D-F5BE-4584-B336-AAC337F1C0C2}"/>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3647931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Freeform 23">
            <a:extLst>
              <a:ext uri="{FF2B5EF4-FFF2-40B4-BE49-F238E27FC236}">
                <a16:creationId xmlns:a16="http://schemas.microsoft.com/office/drawing/2014/main" id="{7015E6F0-F63E-4CDA-A872-6BC0EA8090DF}"/>
              </a:ext>
            </a:extLst>
          </p:cNvPr>
          <p:cNvSpPr>
            <a:spLocks/>
          </p:cNvSpPr>
          <p:nvPr/>
        </p:nvSpPr>
        <p:spPr bwMode="auto">
          <a:xfrm rot="10800000">
            <a:off x="1777092" y="3044244"/>
            <a:ext cx="4414157" cy="3191958"/>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Rectangle 9">
            <a:extLst>
              <a:ext uri="{FF2B5EF4-FFF2-40B4-BE49-F238E27FC236}">
                <a16:creationId xmlns:a16="http://schemas.microsoft.com/office/drawing/2014/main" id="{79DB5F55-707F-4FBF-BD4F-D7E784544223}"/>
              </a:ext>
            </a:extLst>
          </p:cNvPr>
          <p:cNvSpPr>
            <a:spLocks/>
          </p:cNvSpPr>
          <p:nvPr/>
        </p:nvSpPr>
        <p:spPr bwMode="auto">
          <a:xfrm>
            <a:off x="3108905" y="3263191"/>
            <a:ext cx="1750530" cy="164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 and lorem to reliability. By using simple alignments are This</a:t>
            </a:r>
          </a:p>
        </p:txBody>
      </p:sp>
      <p:sp>
        <p:nvSpPr>
          <p:cNvPr id="18" name="Picture Placeholder 17">
            <a:extLst>
              <a:ext uri="{FF2B5EF4-FFF2-40B4-BE49-F238E27FC236}">
                <a16:creationId xmlns:a16="http://schemas.microsoft.com/office/drawing/2014/main" id="{F87836BB-AFEA-4CEF-82DC-F1B8EE292C02}"/>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2C84A5-E246-449B-92EE-EE985A493EC0}"/>
              </a:ext>
            </a:extLst>
          </p:cNvPr>
          <p:cNvSpPr/>
          <p:nvPr/>
        </p:nvSpPr>
        <p:spPr>
          <a:xfrm>
            <a:off x="-14514" y="0"/>
            <a:ext cx="12206514"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9" name="Freeform 23">
            <a:extLst>
              <a:ext uri="{FF2B5EF4-FFF2-40B4-BE49-F238E27FC236}">
                <a16:creationId xmlns:a16="http://schemas.microsoft.com/office/drawing/2014/main" id="{BD82CF13-D517-4DAD-8A8F-14B9210A2DCD}"/>
              </a:ext>
            </a:extLst>
          </p:cNvPr>
          <p:cNvSpPr>
            <a:spLocks/>
          </p:cNvSpPr>
          <p:nvPr/>
        </p:nvSpPr>
        <p:spPr bwMode="auto">
          <a:xfrm rot="10800000">
            <a:off x="3006468" y="1200151"/>
            <a:ext cx="6164550" cy="4457700"/>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4" name="Rectangle 23">
            <a:extLst>
              <a:ext uri="{FF2B5EF4-FFF2-40B4-BE49-F238E27FC236}">
                <a16:creationId xmlns:a16="http://schemas.microsoft.com/office/drawing/2014/main" id="{CD9B93C2-C11E-4D5A-9412-0E63CB1C55F0}"/>
              </a:ext>
            </a:extLst>
          </p:cNvPr>
          <p:cNvSpPr/>
          <p:nvPr/>
        </p:nvSpPr>
        <p:spPr>
          <a:xfrm>
            <a:off x="4863452" y="2988495"/>
            <a:ext cx="2450582" cy="881010"/>
          </a:xfrm>
          <a:prstGeom prst="rect">
            <a:avLst/>
          </a:prstGeom>
        </p:spPr>
        <p:txBody>
          <a:bodyPr wrap="square">
            <a:spAutoFit/>
          </a:bodyPr>
          <a:lstStyle/>
          <a:p>
            <a:pPr algn="ctr">
              <a:lnSpc>
                <a:spcPts val="3000"/>
              </a:lnSpc>
            </a:pPr>
            <a:r>
              <a:rPr lang="en-US" sz="5400" b="1" dirty="0">
                <a:solidFill>
                  <a:schemeClr val="bg1"/>
                </a:solidFill>
                <a:latin typeface="Roboto Slab" pitchFamily="2" charset="0"/>
                <a:ea typeface="Roboto Slab" pitchFamily="2" charset="0"/>
                <a:cs typeface="Roboto" panose="02000000000000000000" pitchFamily="2" charset="0"/>
              </a:rPr>
              <a:t>THE</a:t>
            </a:r>
            <a:endParaRPr lang="en-US" sz="5000" b="1" dirty="0">
              <a:solidFill>
                <a:schemeClr val="bg1"/>
              </a:solidFill>
              <a:latin typeface="Roboto Slab" pitchFamily="2" charset="0"/>
              <a:ea typeface="Roboto Slab" pitchFamily="2" charset="0"/>
              <a:cs typeface="Roboto" panose="02000000000000000000" pitchFamily="2" charset="0"/>
            </a:endParaRPr>
          </a:p>
          <a:p>
            <a:pPr algn="ctr">
              <a:lnSpc>
                <a:spcPts val="3000"/>
              </a:lnSpc>
            </a:pPr>
            <a:r>
              <a:rPr lang="en-US" sz="3000" b="1" dirty="0">
                <a:solidFill>
                  <a:schemeClr val="bg1"/>
                </a:solidFill>
                <a:latin typeface="Roboto Slab" pitchFamily="2" charset="0"/>
                <a:ea typeface="Roboto Slab" pitchFamily="2" charset="0"/>
                <a:cs typeface="Roboto" panose="02000000000000000000" pitchFamily="2" charset="0"/>
              </a:rPr>
              <a:t>END</a:t>
            </a:r>
          </a:p>
        </p:txBody>
      </p:sp>
      <p:sp>
        <p:nvSpPr>
          <p:cNvPr id="10" name="Freeform 23">
            <a:extLst>
              <a:ext uri="{FF2B5EF4-FFF2-40B4-BE49-F238E27FC236}">
                <a16:creationId xmlns:a16="http://schemas.microsoft.com/office/drawing/2014/main" id="{0F2AC7E4-8060-4F29-A11D-E4AC0C59EBBE}"/>
              </a:ext>
            </a:extLst>
          </p:cNvPr>
          <p:cNvSpPr>
            <a:spLocks/>
          </p:cNvSpPr>
          <p:nvPr/>
        </p:nvSpPr>
        <p:spPr bwMode="auto">
          <a:xfrm>
            <a:off x="2168070" y="2494304"/>
            <a:ext cx="3082275" cy="2228850"/>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23">
            <a:extLst>
              <a:ext uri="{FF2B5EF4-FFF2-40B4-BE49-F238E27FC236}">
                <a16:creationId xmlns:a16="http://schemas.microsoft.com/office/drawing/2014/main" id="{68C0601C-D736-410A-AE1E-B426748593DD}"/>
              </a:ext>
            </a:extLst>
          </p:cNvPr>
          <p:cNvSpPr>
            <a:spLocks/>
          </p:cNvSpPr>
          <p:nvPr/>
        </p:nvSpPr>
        <p:spPr bwMode="auto">
          <a:xfrm>
            <a:off x="8027897" y="949325"/>
            <a:ext cx="3082275" cy="2228850"/>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a:xfrm>
            <a:off x="838200" y="977900"/>
            <a:ext cx="10515600" cy="279400"/>
          </a:xfrm>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37" name="Group 36">
            <a:extLst>
              <a:ext uri="{FF2B5EF4-FFF2-40B4-BE49-F238E27FC236}">
                <a16:creationId xmlns:a16="http://schemas.microsoft.com/office/drawing/2014/main" id="{12CE381B-CE4D-4656-8D31-4CAF0B9DA11F}"/>
              </a:ext>
            </a:extLst>
          </p:cNvPr>
          <p:cNvGrpSpPr/>
          <p:nvPr/>
        </p:nvGrpSpPr>
        <p:grpSpPr>
          <a:xfrm>
            <a:off x="838200" y="4607630"/>
            <a:ext cx="10515600" cy="1042726"/>
            <a:chOff x="838200" y="4452202"/>
            <a:chExt cx="10515600" cy="1042726"/>
          </a:xfrm>
        </p:grpSpPr>
        <p:sp>
          <p:nvSpPr>
            <p:cNvPr id="35" name="TextBox 34">
              <a:extLst>
                <a:ext uri="{FF2B5EF4-FFF2-40B4-BE49-F238E27FC236}">
                  <a16:creationId xmlns:a16="http://schemas.microsoft.com/office/drawing/2014/main" id="{B7355005-3B36-44D2-AD5A-A715025D82DD}"/>
                </a:ext>
              </a:extLst>
            </p:cNvPr>
            <p:cNvSpPr txBox="1"/>
            <p:nvPr/>
          </p:nvSpPr>
          <p:spPr>
            <a:xfrm>
              <a:off x="4928108" y="4452202"/>
              <a:ext cx="2335784" cy="553998"/>
            </a:xfrm>
            <a:prstGeom prst="rect">
              <a:avLst/>
            </a:prstGeom>
            <a:noFill/>
          </p:spPr>
          <p:txBody>
            <a:bodyPr wrap="square" rtlCol="0">
              <a:spAutoFit/>
            </a:bodyPr>
            <a:lstStyle/>
            <a:p>
              <a:pPr algn="ctr"/>
              <a:r>
                <a:rPr lang="en-US" sz="3000" b="1" dirty="0">
                  <a:solidFill>
                    <a:sysClr val="windowText" lastClr="000000"/>
                  </a:solidFill>
                  <a:latin typeface="Roboto Slab" pitchFamily="2" charset="0"/>
                  <a:ea typeface="Roboto Slab" pitchFamily="2" charset="0"/>
                  <a:cs typeface="Lato" panose="020F0502020204030203" pitchFamily="34" charset="0"/>
                </a:rPr>
                <a:t>JOHN DEO</a:t>
              </a:r>
            </a:p>
          </p:txBody>
        </p:sp>
        <p:sp>
          <p:nvSpPr>
            <p:cNvPr id="36" name="Rectangle 9">
              <a:extLst>
                <a:ext uri="{FF2B5EF4-FFF2-40B4-BE49-F238E27FC236}">
                  <a16:creationId xmlns:a16="http://schemas.microsoft.com/office/drawing/2014/main" id="{BEB84231-C417-4021-AA3D-47FF69C16D12}"/>
                </a:ext>
              </a:extLst>
            </p:cNvPr>
            <p:cNvSpPr>
              <a:spLocks/>
            </p:cNvSpPr>
            <p:nvPr/>
          </p:nvSpPr>
          <p:spPr bwMode="auto">
            <a:xfrm>
              <a:off x="838200" y="5006200"/>
              <a:ext cx="10515600" cy="4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lorem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a:t>
              </a:r>
            </a:p>
          </p:txBody>
        </p:sp>
      </p:grpSp>
      <p:sp>
        <p:nvSpPr>
          <p:cNvPr id="12" name="Freeform 23">
            <a:extLst>
              <a:ext uri="{FF2B5EF4-FFF2-40B4-BE49-F238E27FC236}">
                <a16:creationId xmlns:a16="http://schemas.microsoft.com/office/drawing/2014/main" id="{81C45CD8-AFFF-4A73-9161-B1F1579F6159}"/>
              </a:ext>
            </a:extLst>
          </p:cNvPr>
          <p:cNvSpPr>
            <a:spLocks/>
          </p:cNvSpPr>
          <p:nvPr/>
        </p:nvSpPr>
        <p:spPr bwMode="auto">
          <a:xfrm rot="10800000">
            <a:off x="4269372" y="1658124"/>
            <a:ext cx="1747551" cy="1263686"/>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 name="Picture Placeholder 3">
            <a:extLst>
              <a:ext uri="{FF2B5EF4-FFF2-40B4-BE49-F238E27FC236}">
                <a16:creationId xmlns:a16="http://schemas.microsoft.com/office/drawing/2014/main" id="{1614C579-04EF-4B30-B5D1-9FE61B896637}"/>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FD650A6-43CD-4A4A-9ED3-96CC6A34D008}"/>
              </a:ext>
            </a:extLst>
          </p:cNvPr>
          <p:cNvSpPr/>
          <p:nvPr/>
        </p:nvSpPr>
        <p:spPr>
          <a:xfrm>
            <a:off x="838202" y="702365"/>
            <a:ext cx="10515598" cy="54532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6738756" y="3679135"/>
            <a:ext cx="4165889" cy="1001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4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6704536" y="2517973"/>
            <a:ext cx="3663182" cy="1066959"/>
          </a:xfrm>
          <a:prstGeom prst="rect">
            <a:avLst/>
          </a:prstGeom>
        </p:spPr>
        <p:txBody>
          <a:bodyPr wrap="none">
            <a:spAutoFit/>
          </a:bodyPr>
          <a:lstStyle/>
          <a:p>
            <a:pPr>
              <a:lnSpc>
                <a:spcPts val="3800"/>
              </a:lnSpc>
            </a:pPr>
            <a:r>
              <a:rPr lang="en-US" sz="6000" b="1" dirty="0">
                <a:latin typeface="Roboto Slab" pitchFamily="2" charset="0"/>
                <a:ea typeface="Roboto Slab" pitchFamily="2" charset="0"/>
              </a:rPr>
              <a:t>Welcome</a:t>
            </a:r>
            <a:r>
              <a:rPr lang="en-US" sz="3800" b="1" dirty="0">
                <a:latin typeface="Roboto Slab" pitchFamily="2" charset="0"/>
                <a:ea typeface="Roboto Slab" pitchFamily="2" charset="0"/>
              </a:rPr>
              <a:t> </a:t>
            </a:r>
          </a:p>
          <a:p>
            <a:pPr>
              <a:lnSpc>
                <a:spcPts val="3800"/>
              </a:lnSpc>
            </a:pPr>
            <a:r>
              <a:rPr lang="en-US" sz="3800" b="1" dirty="0">
                <a:latin typeface="Roboto Slab" pitchFamily="2" charset="0"/>
                <a:ea typeface="Roboto Slab" pitchFamily="2" charset="0"/>
              </a:rPr>
              <a:t>Message</a:t>
            </a:r>
            <a:endParaRPr lang="en-US" sz="3800" dirty="0">
              <a:latin typeface="Roboto Slab" pitchFamily="2" charset="0"/>
              <a:ea typeface="Roboto Slab" pitchFamily="2" charset="0"/>
            </a:endParaRPr>
          </a:p>
        </p:txBody>
      </p:sp>
      <p:sp>
        <p:nvSpPr>
          <p:cNvPr id="10" name="Freeform 23">
            <a:extLst>
              <a:ext uri="{FF2B5EF4-FFF2-40B4-BE49-F238E27FC236}">
                <a16:creationId xmlns:a16="http://schemas.microsoft.com/office/drawing/2014/main" id="{52969743-0E83-4163-BB54-7FD1A2C7F4FB}"/>
              </a:ext>
            </a:extLst>
          </p:cNvPr>
          <p:cNvSpPr>
            <a:spLocks/>
          </p:cNvSpPr>
          <p:nvPr/>
        </p:nvSpPr>
        <p:spPr bwMode="auto">
          <a:xfrm rot="10800000">
            <a:off x="3544968" y="1633955"/>
            <a:ext cx="2445015" cy="1768035"/>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63D0D5A2-D28B-43DF-AFE9-2FDCB429B799}"/>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a:extLst>
              <a:ext uri="{FF2B5EF4-FFF2-40B4-BE49-F238E27FC236}">
                <a16:creationId xmlns:a16="http://schemas.microsoft.com/office/drawing/2014/main" id="{BB4EA556-2AD9-4EBD-9B71-BEF58599C842}"/>
              </a:ext>
            </a:extLst>
          </p:cNvPr>
          <p:cNvSpPr>
            <a:spLocks/>
          </p:cNvSpPr>
          <p:nvPr/>
        </p:nvSpPr>
        <p:spPr bwMode="auto">
          <a:xfrm>
            <a:off x="-2" y="1"/>
            <a:ext cx="10276115" cy="6858000"/>
          </a:xfrm>
          <a:custGeom>
            <a:avLst/>
            <a:gdLst>
              <a:gd name="T0" fmla="*/ 0 w 1949"/>
              <a:gd name="T1" fmla="*/ 0 h 2186"/>
              <a:gd name="T2" fmla="*/ 0 w 1949"/>
              <a:gd name="T3" fmla="*/ 2186 h 2186"/>
              <a:gd name="T4" fmla="*/ 981 w 1949"/>
              <a:gd name="T5" fmla="*/ 2186 h 2186"/>
              <a:gd name="T6" fmla="*/ 1949 w 1949"/>
              <a:gd name="T7" fmla="*/ 0 h 2186"/>
              <a:gd name="T8" fmla="*/ 0 w 1949"/>
              <a:gd name="T9" fmla="*/ 0 h 2186"/>
            </a:gdLst>
            <a:ahLst/>
            <a:cxnLst>
              <a:cxn ang="0">
                <a:pos x="T0" y="T1"/>
              </a:cxn>
              <a:cxn ang="0">
                <a:pos x="T2" y="T3"/>
              </a:cxn>
              <a:cxn ang="0">
                <a:pos x="T4" y="T5"/>
              </a:cxn>
              <a:cxn ang="0">
                <a:pos x="T6" y="T7"/>
              </a:cxn>
              <a:cxn ang="0">
                <a:pos x="T8" y="T9"/>
              </a:cxn>
            </a:cxnLst>
            <a:rect l="0" t="0" r="r" b="b"/>
            <a:pathLst>
              <a:path w="1949" h="2186">
                <a:moveTo>
                  <a:pt x="0" y="0"/>
                </a:moveTo>
                <a:lnTo>
                  <a:pt x="0" y="2186"/>
                </a:lnTo>
                <a:lnTo>
                  <a:pt x="981" y="2186"/>
                </a:lnTo>
                <a:lnTo>
                  <a:pt x="1949" y="0"/>
                </a:lnTo>
                <a:lnTo>
                  <a:pt x="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0A5C757-FABA-4254-A78D-DD92DED721EB}"/>
              </a:ext>
            </a:extLst>
          </p:cNvPr>
          <p:cNvGrpSpPr/>
          <p:nvPr/>
        </p:nvGrpSpPr>
        <p:grpSpPr>
          <a:xfrm>
            <a:off x="962270" y="1617730"/>
            <a:ext cx="4175785" cy="2523086"/>
            <a:chOff x="651568" y="850197"/>
            <a:chExt cx="4175785" cy="2523086"/>
          </a:xfrm>
        </p:grpSpPr>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754148" y="1983046"/>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pr</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oject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651568" y="850197"/>
              <a:ext cx="2963949" cy="1019895"/>
            </a:xfrm>
            <a:prstGeom prst="rect">
              <a:avLst/>
            </a:prstGeom>
            <a:noFill/>
          </p:spPr>
          <p:txBody>
            <a:bodyPr wrap="square" rtlCol="0">
              <a:spAutoFit/>
            </a:bodyPr>
            <a:lstStyle/>
            <a:p>
              <a:pPr>
                <a:lnSpc>
                  <a:spcPts val="8000"/>
                </a:lnSpc>
              </a:pPr>
              <a:r>
                <a:rPr lang="en-US" sz="5000" b="1" dirty="0">
                  <a:solidFill>
                    <a:schemeClr val="bg1"/>
                  </a:solidFill>
                  <a:latin typeface="Roboto Slab" pitchFamily="2" charset="0"/>
                  <a:ea typeface="Roboto Slab" pitchFamily="2" charset="0"/>
                </a:rPr>
                <a:t>About Us</a:t>
              </a:r>
            </a:p>
          </p:txBody>
        </p:sp>
        <p:sp>
          <p:nvSpPr>
            <p:cNvPr id="11" name="Rectangle 10">
              <a:extLst>
                <a:ext uri="{FF2B5EF4-FFF2-40B4-BE49-F238E27FC236}">
                  <a16:creationId xmlns:a16="http://schemas.microsoft.com/office/drawing/2014/main" id="{E760C403-CE7E-450A-A36E-D0698E9AC616}"/>
                </a:ext>
              </a:extLst>
            </p:cNvPr>
            <p:cNvSpPr/>
            <p:nvPr/>
          </p:nvSpPr>
          <p:spPr>
            <a:xfrm>
              <a:off x="754148" y="3256894"/>
              <a:ext cx="1316041" cy="116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31" name="Freeform 23">
            <a:extLst>
              <a:ext uri="{FF2B5EF4-FFF2-40B4-BE49-F238E27FC236}">
                <a16:creationId xmlns:a16="http://schemas.microsoft.com/office/drawing/2014/main" id="{73EEB5A2-383A-47DD-9828-CD5B99644412}"/>
              </a:ext>
            </a:extLst>
          </p:cNvPr>
          <p:cNvSpPr>
            <a:spLocks/>
          </p:cNvSpPr>
          <p:nvPr/>
        </p:nvSpPr>
        <p:spPr bwMode="auto">
          <a:xfrm rot="10800000">
            <a:off x="6889650" y="1292381"/>
            <a:ext cx="3746004" cy="2708804"/>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3">
            <a:extLst>
              <a:ext uri="{FF2B5EF4-FFF2-40B4-BE49-F238E27FC236}">
                <a16:creationId xmlns:a16="http://schemas.microsoft.com/office/drawing/2014/main" id="{DDCF2C1F-C227-4E10-B53B-D09D65200652}"/>
              </a:ext>
            </a:extLst>
          </p:cNvPr>
          <p:cNvSpPr>
            <a:spLocks/>
          </p:cNvSpPr>
          <p:nvPr/>
        </p:nvSpPr>
        <p:spPr bwMode="auto">
          <a:xfrm>
            <a:off x="5877365" y="2738225"/>
            <a:ext cx="3746004" cy="2708804"/>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a:extLst>
              <a:ext uri="{FF2B5EF4-FFF2-40B4-BE49-F238E27FC236}">
                <a16:creationId xmlns:a16="http://schemas.microsoft.com/office/drawing/2014/main" id="{AE61F24F-670A-47AE-BB52-A1EE82811EE4}"/>
              </a:ext>
            </a:extLst>
          </p:cNvPr>
          <p:cNvGrpSpPr/>
          <p:nvPr/>
        </p:nvGrpSpPr>
        <p:grpSpPr>
          <a:xfrm>
            <a:off x="8114943" y="1673830"/>
            <a:ext cx="1295418" cy="1157192"/>
            <a:chOff x="9477120" y="4204331"/>
            <a:chExt cx="1295418" cy="1157192"/>
          </a:xfrm>
        </p:grpSpPr>
        <p:sp>
          <p:nvSpPr>
            <p:cNvPr id="25" name="Rectangle 9">
              <a:extLst>
                <a:ext uri="{FF2B5EF4-FFF2-40B4-BE49-F238E27FC236}">
                  <a16:creationId xmlns:a16="http://schemas.microsoft.com/office/drawing/2014/main" id="{20E64CA4-747A-48E4-B38E-9B728E5DD6F0}"/>
                </a:ext>
              </a:extLst>
            </p:cNvPr>
            <p:cNvSpPr>
              <a:spLocks/>
            </p:cNvSpPr>
            <p:nvPr/>
          </p:nvSpPr>
          <p:spPr bwMode="auto">
            <a:xfrm>
              <a:off x="9477120"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9" name="Freeform 9">
              <a:extLst>
                <a:ext uri="{FF2B5EF4-FFF2-40B4-BE49-F238E27FC236}">
                  <a16:creationId xmlns:a16="http://schemas.microsoft.com/office/drawing/2014/main" id="{E1DBFC5C-57D2-4277-B1D0-28349EAAFEA4}"/>
                </a:ext>
              </a:extLst>
            </p:cNvPr>
            <p:cNvSpPr>
              <a:spLocks noEditPoints="1"/>
            </p:cNvSpPr>
            <p:nvPr/>
          </p:nvSpPr>
          <p:spPr bwMode="auto">
            <a:xfrm>
              <a:off x="9980900" y="4204331"/>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7" name="Group 6">
            <a:extLst>
              <a:ext uri="{FF2B5EF4-FFF2-40B4-BE49-F238E27FC236}">
                <a16:creationId xmlns:a16="http://schemas.microsoft.com/office/drawing/2014/main" id="{4907DC8D-2A45-46C7-9468-CD459EE416E0}"/>
              </a:ext>
            </a:extLst>
          </p:cNvPr>
          <p:cNvGrpSpPr/>
          <p:nvPr/>
        </p:nvGrpSpPr>
        <p:grpSpPr>
          <a:xfrm>
            <a:off x="7102658" y="3643409"/>
            <a:ext cx="1295418" cy="1157192"/>
            <a:chOff x="12111306" y="4204331"/>
            <a:chExt cx="1295418" cy="1157192"/>
          </a:xfrm>
        </p:grpSpPr>
        <p:sp>
          <p:nvSpPr>
            <p:cNvPr id="20" name="Rectangle 9">
              <a:extLst>
                <a:ext uri="{FF2B5EF4-FFF2-40B4-BE49-F238E27FC236}">
                  <a16:creationId xmlns:a16="http://schemas.microsoft.com/office/drawing/2014/main" id="{B93B6965-43E4-4499-AB0D-9966D49CC6AB}"/>
                </a:ext>
              </a:extLst>
            </p:cNvPr>
            <p:cNvSpPr>
              <a:spLocks/>
            </p:cNvSpPr>
            <p:nvPr/>
          </p:nvSpPr>
          <p:spPr bwMode="auto">
            <a:xfrm>
              <a:off x="12111306"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2" name="Freeform 10">
              <a:extLst>
                <a:ext uri="{FF2B5EF4-FFF2-40B4-BE49-F238E27FC236}">
                  <a16:creationId xmlns:a16="http://schemas.microsoft.com/office/drawing/2014/main" id="{8E701819-C1F8-4745-A759-6B7483905463}"/>
                </a:ext>
              </a:extLst>
            </p:cNvPr>
            <p:cNvSpPr>
              <a:spLocks noEditPoints="1"/>
            </p:cNvSpPr>
            <p:nvPr/>
          </p:nvSpPr>
          <p:spPr bwMode="auto">
            <a:xfrm>
              <a:off x="12617051" y="420433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4310933" y="962477"/>
            <a:ext cx="2425664" cy="707886"/>
          </a:xfrm>
          <a:prstGeom prst="rect">
            <a:avLst/>
          </a:prstGeom>
        </p:spPr>
        <p:txBody>
          <a:bodyPr wrap="none">
            <a:spAutoFit/>
          </a:bodyPr>
          <a:lstStyle/>
          <a:p>
            <a:pPr>
              <a:lnSpc>
                <a:spcPts val="48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latin typeface="Roboto Slab" pitchFamily="2" charset="0"/>
              <a:ea typeface="Roboto Slab" pitchFamily="2" charset="0"/>
            </a:endParaRPr>
          </a:p>
        </p:txBody>
      </p:sp>
      <p:sp>
        <p:nvSpPr>
          <p:cNvPr id="14" name="Rectangle 9">
            <a:extLst>
              <a:ext uri="{FF2B5EF4-FFF2-40B4-BE49-F238E27FC236}">
                <a16:creationId xmlns:a16="http://schemas.microsoft.com/office/drawing/2014/main" id="{46819A82-BFBE-47DC-AB81-20B66DF0C5F3}"/>
              </a:ext>
            </a:extLst>
          </p:cNvPr>
          <p:cNvSpPr>
            <a:spLocks/>
          </p:cNvSpPr>
          <p:nvPr/>
        </p:nvSpPr>
        <p:spPr bwMode="auto">
          <a:xfrm>
            <a:off x="4354475" y="1792343"/>
            <a:ext cx="6719925" cy="75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meant to project an image of professionalism and lorem to reliability. By using simple.</a:t>
            </a:r>
          </a:p>
        </p:txBody>
      </p:sp>
      <p:sp>
        <p:nvSpPr>
          <p:cNvPr id="22" name="Freeform 23">
            <a:extLst>
              <a:ext uri="{FF2B5EF4-FFF2-40B4-BE49-F238E27FC236}">
                <a16:creationId xmlns:a16="http://schemas.microsoft.com/office/drawing/2014/main" id="{19A70DCB-B2E1-432A-A0FB-4B40698F0E82}"/>
              </a:ext>
            </a:extLst>
          </p:cNvPr>
          <p:cNvSpPr>
            <a:spLocks/>
          </p:cNvSpPr>
          <p:nvPr/>
        </p:nvSpPr>
        <p:spPr bwMode="auto">
          <a:xfrm>
            <a:off x="4310933" y="3234036"/>
            <a:ext cx="2736447" cy="1978775"/>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3">
            <a:extLst>
              <a:ext uri="{FF2B5EF4-FFF2-40B4-BE49-F238E27FC236}">
                <a16:creationId xmlns:a16="http://schemas.microsoft.com/office/drawing/2014/main" id="{12BA0675-5C29-4F0B-989B-BD4F0A28DE35}"/>
              </a:ext>
            </a:extLst>
          </p:cNvPr>
          <p:cNvSpPr>
            <a:spLocks/>
          </p:cNvSpPr>
          <p:nvPr/>
        </p:nvSpPr>
        <p:spPr bwMode="auto">
          <a:xfrm rot="10800000">
            <a:off x="6319754" y="4023076"/>
            <a:ext cx="2736447" cy="1978775"/>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a:extLst>
              <a:ext uri="{FF2B5EF4-FFF2-40B4-BE49-F238E27FC236}">
                <a16:creationId xmlns:a16="http://schemas.microsoft.com/office/drawing/2014/main" id="{A57EBB90-4995-4CAE-B12E-317D2B876524}"/>
              </a:ext>
            </a:extLst>
          </p:cNvPr>
          <p:cNvSpPr>
            <a:spLocks/>
          </p:cNvSpPr>
          <p:nvPr/>
        </p:nvSpPr>
        <p:spPr bwMode="auto">
          <a:xfrm>
            <a:off x="8328575" y="3234036"/>
            <a:ext cx="2736447" cy="1978775"/>
          </a:xfrm>
          <a:custGeom>
            <a:avLst/>
            <a:gdLst>
              <a:gd name="T0" fmla="*/ 0 w 969"/>
              <a:gd name="T1" fmla="*/ 702 h 702"/>
              <a:gd name="T2" fmla="*/ 969 w 969"/>
              <a:gd name="T3" fmla="*/ 702 h 702"/>
              <a:gd name="T4" fmla="*/ 481 w 969"/>
              <a:gd name="T5" fmla="*/ 0 h 702"/>
              <a:gd name="T6" fmla="*/ 0 w 969"/>
              <a:gd name="T7" fmla="*/ 702 h 702"/>
            </a:gdLst>
            <a:ahLst/>
            <a:cxnLst>
              <a:cxn ang="0">
                <a:pos x="T0" y="T1"/>
              </a:cxn>
              <a:cxn ang="0">
                <a:pos x="T2" y="T3"/>
              </a:cxn>
              <a:cxn ang="0">
                <a:pos x="T4" y="T5"/>
              </a:cxn>
              <a:cxn ang="0">
                <a:pos x="T6" y="T7"/>
              </a:cxn>
            </a:cxnLst>
            <a:rect l="0" t="0" r="r" b="b"/>
            <a:pathLst>
              <a:path w="969" h="702">
                <a:moveTo>
                  <a:pt x="0" y="702"/>
                </a:moveTo>
                <a:lnTo>
                  <a:pt x="969" y="702"/>
                </a:lnTo>
                <a:lnTo>
                  <a:pt x="481" y="0"/>
                </a:lnTo>
                <a:lnTo>
                  <a:pt x="0" y="70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9">
            <a:extLst>
              <a:ext uri="{FF2B5EF4-FFF2-40B4-BE49-F238E27FC236}">
                <a16:creationId xmlns:a16="http://schemas.microsoft.com/office/drawing/2014/main" id="{3CD3CC32-302F-47AE-9D33-913097CF08D3}"/>
              </a:ext>
            </a:extLst>
          </p:cNvPr>
          <p:cNvSpPr>
            <a:spLocks/>
          </p:cNvSpPr>
          <p:nvPr/>
        </p:nvSpPr>
        <p:spPr bwMode="auto">
          <a:xfrm>
            <a:off x="5031447" y="4235019"/>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5BD6B1B-0E6B-447F-B985-79C9F0C33E0C}"/>
              </a:ext>
            </a:extLst>
          </p:cNvPr>
          <p:cNvSpPr>
            <a:spLocks noEditPoints="1"/>
          </p:cNvSpPr>
          <p:nvPr/>
        </p:nvSpPr>
        <p:spPr bwMode="auto">
          <a:xfrm>
            <a:off x="5535227" y="36448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0" name="Rectangle 9">
            <a:extLst>
              <a:ext uri="{FF2B5EF4-FFF2-40B4-BE49-F238E27FC236}">
                <a16:creationId xmlns:a16="http://schemas.microsoft.com/office/drawing/2014/main" id="{CB3A5CDF-921C-4349-8B66-224CF739FB5C}"/>
              </a:ext>
            </a:extLst>
          </p:cNvPr>
          <p:cNvSpPr>
            <a:spLocks/>
          </p:cNvSpPr>
          <p:nvPr/>
        </p:nvSpPr>
        <p:spPr bwMode="auto">
          <a:xfrm>
            <a:off x="7040268" y="476779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10">
            <a:extLst>
              <a:ext uri="{FF2B5EF4-FFF2-40B4-BE49-F238E27FC236}">
                <a16:creationId xmlns:a16="http://schemas.microsoft.com/office/drawing/2014/main" id="{206E06C1-AB50-40C4-A444-F313BC7159A4}"/>
              </a:ext>
            </a:extLst>
          </p:cNvPr>
          <p:cNvSpPr>
            <a:spLocks noEditPoints="1"/>
          </p:cNvSpPr>
          <p:nvPr/>
        </p:nvSpPr>
        <p:spPr bwMode="auto">
          <a:xfrm>
            <a:off x="7546013" y="417759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7" name="Rectangle 9">
            <a:extLst>
              <a:ext uri="{FF2B5EF4-FFF2-40B4-BE49-F238E27FC236}">
                <a16:creationId xmlns:a16="http://schemas.microsoft.com/office/drawing/2014/main" id="{07E6220C-16AE-492C-AEE4-61A0C2191FF6}"/>
              </a:ext>
            </a:extLst>
          </p:cNvPr>
          <p:cNvSpPr>
            <a:spLocks/>
          </p:cNvSpPr>
          <p:nvPr/>
        </p:nvSpPr>
        <p:spPr bwMode="auto">
          <a:xfrm>
            <a:off x="9049089" y="4235019"/>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8" name="Freeform 9">
            <a:extLst>
              <a:ext uri="{FF2B5EF4-FFF2-40B4-BE49-F238E27FC236}">
                <a16:creationId xmlns:a16="http://schemas.microsoft.com/office/drawing/2014/main" id="{FB2532B0-A46E-44E6-B340-BBDD6E07716E}"/>
              </a:ext>
            </a:extLst>
          </p:cNvPr>
          <p:cNvSpPr>
            <a:spLocks noEditPoints="1"/>
          </p:cNvSpPr>
          <p:nvPr/>
        </p:nvSpPr>
        <p:spPr bwMode="auto">
          <a:xfrm>
            <a:off x="9552869" y="36448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 name="Picture Placeholder 2">
            <a:extLst>
              <a:ext uri="{FF2B5EF4-FFF2-40B4-BE49-F238E27FC236}">
                <a16:creationId xmlns:a16="http://schemas.microsoft.com/office/drawing/2014/main" id="{DC62F47A-4122-4EAE-B40F-0A808DBB20DD}"/>
              </a:ext>
            </a:extLst>
          </p:cNvPr>
          <p:cNvSpPr>
            <a:spLocks noGrp="1"/>
          </p:cNvSpPr>
          <p:nvPr>
            <p:ph type="pic" sz="quarter" idx="27"/>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790131" y="498162"/>
            <a:ext cx="2985113" cy="137473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57B3633C-15BA-4C57-95E8-A4320E7F2D87}"/>
              </a:ext>
            </a:extLst>
          </p:cNvPr>
          <p:cNvGrpSpPr/>
          <p:nvPr/>
        </p:nvGrpSpPr>
        <p:grpSpPr>
          <a:xfrm>
            <a:off x="790131" y="2290083"/>
            <a:ext cx="2496453" cy="922161"/>
            <a:chOff x="4115885" y="1834291"/>
            <a:chExt cx="2496453" cy="922161"/>
          </a:xfrm>
        </p:grpSpPr>
        <p:sp>
          <p:nvSpPr>
            <p:cNvPr id="2" name="Rectangle 1">
              <a:extLst>
                <a:ext uri="{FF2B5EF4-FFF2-40B4-BE49-F238E27FC236}">
                  <a16:creationId xmlns:a16="http://schemas.microsoft.com/office/drawing/2014/main" id="{8912A085-ABA2-4058-82F6-ECD20747E987}"/>
                </a:ext>
              </a:extLst>
            </p:cNvPr>
            <p:cNvSpPr/>
            <p:nvPr/>
          </p:nvSpPr>
          <p:spPr>
            <a:xfrm>
              <a:off x="4279955" y="1834291"/>
              <a:ext cx="2332383" cy="9221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93B15F2-1C41-4EF7-BAFD-6C1FF072E88D}"/>
                </a:ext>
              </a:extLst>
            </p:cNvPr>
            <p:cNvGrpSpPr/>
            <p:nvPr/>
          </p:nvGrpSpPr>
          <p:grpSpPr>
            <a:xfrm>
              <a:off x="4115885" y="2128457"/>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4" name="Group 3">
            <a:extLst>
              <a:ext uri="{FF2B5EF4-FFF2-40B4-BE49-F238E27FC236}">
                <a16:creationId xmlns:a16="http://schemas.microsoft.com/office/drawing/2014/main" id="{38700D8A-4F7D-496E-AA2D-85BE4680D0DF}"/>
              </a:ext>
            </a:extLst>
          </p:cNvPr>
          <p:cNvGrpSpPr/>
          <p:nvPr/>
        </p:nvGrpSpPr>
        <p:grpSpPr>
          <a:xfrm>
            <a:off x="790131" y="3319440"/>
            <a:ext cx="2496453" cy="922161"/>
            <a:chOff x="4115885" y="2786809"/>
            <a:chExt cx="2496453" cy="922161"/>
          </a:xfrm>
        </p:grpSpPr>
        <p:sp>
          <p:nvSpPr>
            <p:cNvPr id="25" name="Rectangle 24">
              <a:extLst>
                <a:ext uri="{FF2B5EF4-FFF2-40B4-BE49-F238E27FC236}">
                  <a16:creationId xmlns:a16="http://schemas.microsoft.com/office/drawing/2014/main" id="{3EDAF542-A0C1-4D38-BBEE-CCB24092ED8C}"/>
                </a:ext>
              </a:extLst>
            </p:cNvPr>
            <p:cNvSpPr/>
            <p:nvPr/>
          </p:nvSpPr>
          <p:spPr>
            <a:xfrm>
              <a:off x="4279955" y="2786809"/>
              <a:ext cx="2332383" cy="9221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B0367568-A564-48FC-9EDD-6CF5E34430DE}"/>
                </a:ext>
              </a:extLst>
            </p:cNvPr>
            <p:cNvGrpSpPr/>
            <p:nvPr/>
          </p:nvGrpSpPr>
          <p:grpSpPr>
            <a:xfrm>
              <a:off x="4115885" y="3080975"/>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8" name="Group 7">
            <a:extLst>
              <a:ext uri="{FF2B5EF4-FFF2-40B4-BE49-F238E27FC236}">
                <a16:creationId xmlns:a16="http://schemas.microsoft.com/office/drawing/2014/main" id="{F6D74499-0BFA-4BD2-91E1-393069E0FC54}"/>
              </a:ext>
            </a:extLst>
          </p:cNvPr>
          <p:cNvGrpSpPr/>
          <p:nvPr/>
        </p:nvGrpSpPr>
        <p:grpSpPr>
          <a:xfrm>
            <a:off x="790131" y="4348797"/>
            <a:ext cx="2496453" cy="922161"/>
            <a:chOff x="4115885" y="3863134"/>
            <a:chExt cx="2496453" cy="922161"/>
          </a:xfrm>
        </p:grpSpPr>
        <p:sp>
          <p:nvSpPr>
            <p:cNvPr id="29" name="Rectangle 28">
              <a:extLst>
                <a:ext uri="{FF2B5EF4-FFF2-40B4-BE49-F238E27FC236}">
                  <a16:creationId xmlns:a16="http://schemas.microsoft.com/office/drawing/2014/main" id="{5D64CD90-E634-4E34-A9F1-CEBE055ADD6D}"/>
                </a:ext>
              </a:extLst>
            </p:cNvPr>
            <p:cNvSpPr/>
            <p:nvPr/>
          </p:nvSpPr>
          <p:spPr>
            <a:xfrm>
              <a:off x="4279955" y="3863134"/>
              <a:ext cx="2332383" cy="9221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3CDFA5DF-939D-43DB-BD10-B07EF128CEBE}"/>
                </a:ext>
              </a:extLst>
            </p:cNvPr>
            <p:cNvGrpSpPr/>
            <p:nvPr/>
          </p:nvGrpSpPr>
          <p:grpSpPr>
            <a:xfrm>
              <a:off x="4115885" y="4157300"/>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10" name="Picture Placeholder 9">
            <a:extLst>
              <a:ext uri="{FF2B5EF4-FFF2-40B4-BE49-F238E27FC236}">
                <a16:creationId xmlns:a16="http://schemas.microsoft.com/office/drawing/2014/main" id="{42E9C6BC-BD5B-4582-8CB5-0FCBE47FE480}"/>
              </a:ext>
            </a:extLst>
          </p:cNvPr>
          <p:cNvSpPr>
            <a:spLocks noGrp="1"/>
          </p:cNvSpPr>
          <p:nvPr>
            <p:ph type="pic" sz="quarter" idx="26"/>
          </p:nvPr>
        </p:nvSpPr>
        <p:spPr/>
      </p:sp>
      <p:sp>
        <p:nvSpPr>
          <p:cNvPr id="12" name="Picture Placeholder 11">
            <a:extLst>
              <a:ext uri="{FF2B5EF4-FFF2-40B4-BE49-F238E27FC236}">
                <a16:creationId xmlns:a16="http://schemas.microsoft.com/office/drawing/2014/main" id="{56179A87-0823-40FE-BDBF-4E772C255708}"/>
              </a:ext>
            </a:extLst>
          </p:cNvPr>
          <p:cNvSpPr>
            <a:spLocks noGrp="1"/>
          </p:cNvSpPr>
          <p:nvPr>
            <p:ph type="pic" sz="quarter" idx="25"/>
          </p:nvPr>
        </p:nvSpPr>
        <p:spPr/>
      </p:sp>
      <p:sp>
        <p:nvSpPr>
          <p:cNvPr id="14" name="Picture Placeholder 13">
            <a:extLst>
              <a:ext uri="{FF2B5EF4-FFF2-40B4-BE49-F238E27FC236}">
                <a16:creationId xmlns:a16="http://schemas.microsoft.com/office/drawing/2014/main" id="{1DA309E5-A376-41AA-AC59-1F9C54162D50}"/>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8</a:t>
            </a:fld>
            <a:endParaRPr lang="en-US" dirty="0"/>
          </a:p>
        </p:txBody>
      </p:sp>
      <p:sp>
        <p:nvSpPr>
          <p:cNvPr id="4" name="Title 3"/>
          <p:cNvSpPr>
            <a:spLocks noGrp="1"/>
          </p:cNvSpPr>
          <p:nvPr>
            <p:ph type="title"/>
          </p:nvPr>
        </p:nvSpPr>
        <p:spPr/>
        <p:txBody>
          <a:bodyPr/>
          <a:lstStyle/>
          <a:p>
            <a:r>
              <a:rPr lang="en-US" dirty="0"/>
              <a:t>Company Service</a:t>
            </a:r>
          </a:p>
        </p:txBody>
      </p:sp>
      <p:sp>
        <p:nvSpPr>
          <p:cNvPr id="7" name="Text Placeholder 6"/>
          <p:cNvSpPr>
            <a:spLocks noGrp="1"/>
          </p:cNvSpPr>
          <p:nvPr>
            <p:ph type="body" sz="quarter" idx="12"/>
          </p:nvPr>
        </p:nvSpPr>
        <p:spPr/>
        <p:txBody>
          <a:bodyPr/>
          <a:lstStyle/>
          <a:p>
            <a:r>
              <a:rPr lang="en-US" dirty="0"/>
              <a:t>Lorem ipsum your title here some text so dummy and your </a:t>
            </a:r>
            <a:r>
              <a:rPr lang="en-US" dirty="0" err="1"/>
              <a:t>powerpoint</a:t>
            </a:r>
            <a:r>
              <a:rPr lang="en-US" dirty="0"/>
              <a:t> presentation</a:t>
            </a:r>
          </a:p>
        </p:txBody>
      </p:sp>
      <p:grpSp>
        <p:nvGrpSpPr>
          <p:cNvPr id="10" name="Group 9">
            <a:extLst>
              <a:ext uri="{FF2B5EF4-FFF2-40B4-BE49-F238E27FC236}">
                <a16:creationId xmlns:a16="http://schemas.microsoft.com/office/drawing/2014/main" id="{B66239C4-55BB-4535-AA34-BCBF8F85BBF6}"/>
              </a:ext>
            </a:extLst>
          </p:cNvPr>
          <p:cNvGrpSpPr/>
          <p:nvPr/>
        </p:nvGrpSpPr>
        <p:grpSpPr>
          <a:xfrm>
            <a:off x="1083877" y="1761091"/>
            <a:ext cx="1295418" cy="1678612"/>
            <a:chOff x="1445841" y="7342736"/>
            <a:chExt cx="1295418" cy="1678612"/>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1445841"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4" name="Diamond 13">
              <a:extLst>
                <a:ext uri="{FF2B5EF4-FFF2-40B4-BE49-F238E27FC236}">
                  <a16:creationId xmlns:a16="http://schemas.microsoft.com/office/drawing/2014/main" id="{BF16ADF1-63D1-42CE-9B59-61D60848E252}"/>
                </a:ext>
              </a:extLst>
            </p:cNvPr>
            <p:cNvSpPr/>
            <p:nvPr/>
          </p:nvSpPr>
          <p:spPr>
            <a:xfrm>
              <a:off x="1627963" y="7342736"/>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1949621"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 name="Group 11">
            <a:extLst>
              <a:ext uri="{FF2B5EF4-FFF2-40B4-BE49-F238E27FC236}">
                <a16:creationId xmlns:a16="http://schemas.microsoft.com/office/drawing/2014/main" id="{8571ECD7-9B9C-4515-9549-FFF0FC6CA089}"/>
              </a:ext>
            </a:extLst>
          </p:cNvPr>
          <p:cNvGrpSpPr/>
          <p:nvPr/>
        </p:nvGrpSpPr>
        <p:grpSpPr>
          <a:xfrm>
            <a:off x="1313330" y="4043861"/>
            <a:ext cx="1295418" cy="1678612"/>
            <a:chOff x="4080027" y="7342736"/>
            <a:chExt cx="1295418" cy="1678612"/>
          </a:xfrm>
        </p:grpSpPr>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4080027"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3" name="Diamond 22">
              <a:extLst>
                <a:ext uri="{FF2B5EF4-FFF2-40B4-BE49-F238E27FC236}">
                  <a16:creationId xmlns:a16="http://schemas.microsoft.com/office/drawing/2014/main" id="{8023B971-C5C7-47DA-9D90-5297F934E157}"/>
                </a:ext>
              </a:extLst>
            </p:cNvPr>
            <p:cNvSpPr/>
            <p:nvPr/>
          </p:nvSpPr>
          <p:spPr>
            <a:xfrm>
              <a:off x="4262149" y="7342736"/>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4585772"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51631BE8-F515-4D16-9D43-971FE9964FC0}"/>
              </a:ext>
            </a:extLst>
          </p:cNvPr>
          <p:cNvGrpSpPr/>
          <p:nvPr/>
        </p:nvGrpSpPr>
        <p:grpSpPr>
          <a:xfrm>
            <a:off x="3337277" y="4043861"/>
            <a:ext cx="1295418" cy="1678612"/>
            <a:chOff x="6714213" y="7342736"/>
            <a:chExt cx="1295418" cy="1678612"/>
          </a:xfrm>
        </p:grpSpPr>
        <p:sp>
          <p:nvSpPr>
            <p:cNvPr id="24" name="Diamond 23">
              <a:extLst>
                <a:ext uri="{FF2B5EF4-FFF2-40B4-BE49-F238E27FC236}">
                  <a16:creationId xmlns:a16="http://schemas.microsoft.com/office/drawing/2014/main" id="{7FCC06B4-EA91-4F6F-B4B9-0A0FECB570D2}"/>
                </a:ext>
              </a:extLst>
            </p:cNvPr>
            <p:cNvSpPr/>
            <p:nvPr/>
          </p:nvSpPr>
          <p:spPr>
            <a:xfrm>
              <a:off x="6896335" y="7342736"/>
              <a:ext cx="931174" cy="931174"/>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46137C4B-6D06-4FF8-B5D5-ED52926C6FC5}"/>
                </a:ext>
              </a:extLst>
            </p:cNvPr>
            <p:cNvSpPr>
              <a:spLocks noEditPoints="1"/>
            </p:cNvSpPr>
            <p:nvPr/>
          </p:nvSpPr>
          <p:spPr bwMode="auto">
            <a:xfrm>
              <a:off x="7217993"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9">
              <a:extLst>
                <a:ext uri="{FF2B5EF4-FFF2-40B4-BE49-F238E27FC236}">
                  <a16:creationId xmlns:a16="http://schemas.microsoft.com/office/drawing/2014/main" id="{E14BDA32-B315-4257-86C1-41C816E87A7A}"/>
                </a:ext>
              </a:extLst>
            </p:cNvPr>
            <p:cNvSpPr>
              <a:spLocks/>
            </p:cNvSpPr>
            <p:nvPr/>
          </p:nvSpPr>
          <p:spPr bwMode="auto">
            <a:xfrm>
              <a:off x="6714213"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sp>
        <p:nvSpPr>
          <p:cNvPr id="34" name="Rectangle 9">
            <a:extLst>
              <a:ext uri="{FF2B5EF4-FFF2-40B4-BE49-F238E27FC236}">
                <a16:creationId xmlns:a16="http://schemas.microsoft.com/office/drawing/2014/main" id="{01B73F9C-40E7-496D-985C-D9EE54A68C1D}"/>
              </a:ext>
            </a:extLst>
          </p:cNvPr>
          <p:cNvSpPr>
            <a:spLocks/>
          </p:cNvSpPr>
          <p:nvPr/>
        </p:nvSpPr>
        <p:spPr bwMode="auto">
          <a:xfrm>
            <a:off x="3337277" y="287270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6" name="Diamond 35">
            <a:extLst>
              <a:ext uri="{FF2B5EF4-FFF2-40B4-BE49-F238E27FC236}">
                <a16:creationId xmlns:a16="http://schemas.microsoft.com/office/drawing/2014/main" id="{5C749D08-6B93-4ACA-97AE-289107A92529}"/>
              </a:ext>
            </a:extLst>
          </p:cNvPr>
          <p:cNvSpPr/>
          <p:nvPr/>
        </p:nvSpPr>
        <p:spPr>
          <a:xfrm>
            <a:off x="3519399" y="1761091"/>
            <a:ext cx="931174" cy="931174"/>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
            <a:extLst>
              <a:ext uri="{FF2B5EF4-FFF2-40B4-BE49-F238E27FC236}">
                <a16:creationId xmlns:a16="http://schemas.microsoft.com/office/drawing/2014/main" id="{9B0AD733-9A2D-4AED-BF7A-1CF52073548B}"/>
              </a:ext>
            </a:extLst>
          </p:cNvPr>
          <p:cNvSpPr>
            <a:spLocks noEditPoints="1"/>
          </p:cNvSpPr>
          <p:nvPr/>
        </p:nvSpPr>
        <p:spPr bwMode="auto">
          <a:xfrm>
            <a:off x="3843022" y="207931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A2CEA103-26BF-4806-8C0F-C920CC1C4CF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F8A1DC1-291E-49A1-865C-8017D9FC3B94}"/>
              </a:ext>
            </a:extLst>
          </p:cNvPr>
          <p:cNvSpPr>
            <a:spLocks noGrp="1"/>
          </p:cNvSpPr>
          <p:nvPr>
            <p:ph type="pic" sz="quarter" idx="24"/>
          </p:nvPr>
        </p:nvSpPr>
        <p:spPr/>
      </p:sp>
      <p:sp>
        <p:nvSpPr>
          <p:cNvPr id="13" name="Picture Placeholder 12">
            <a:extLst>
              <a:ext uri="{FF2B5EF4-FFF2-40B4-BE49-F238E27FC236}">
                <a16:creationId xmlns:a16="http://schemas.microsoft.com/office/drawing/2014/main" id="{F1954A10-10BA-4000-A328-69B8C4517D8B}"/>
              </a:ext>
            </a:extLst>
          </p:cNvPr>
          <p:cNvSpPr>
            <a:spLocks noGrp="1"/>
          </p:cNvSpPr>
          <p:nvPr>
            <p:ph type="pic" sz="quarter" idx="23"/>
          </p:nvPr>
        </p:nvSpPr>
        <p:spPr/>
      </p:sp>
      <p:sp>
        <p:nvSpPr>
          <p:cNvPr id="19" name="Picture Placeholder 18">
            <a:extLst>
              <a:ext uri="{FF2B5EF4-FFF2-40B4-BE49-F238E27FC236}">
                <a16:creationId xmlns:a16="http://schemas.microsoft.com/office/drawing/2014/main" id="{F493DAB9-6D24-474F-B717-3A5DE86390A5}"/>
              </a:ext>
            </a:extLst>
          </p:cNvPr>
          <p:cNvSpPr>
            <a:spLocks noGrp="1"/>
          </p:cNvSpPr>
          <p:nvPr>
            <p:ph type="pic" sz="quarter" idx="18"/>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2" name="Rectangle 1">
            <a:extLst>
              <a:ext uri="{FF2B5EF4-FFF2-40B4-BE49-F238E27FC236}">
                <a16:creationId xmlns:a16="http://schemas.microsoft.com/office/drawing/2014/main" id="{C4B3F48A-7644-4E50-AB9C-A291A5BE9202}"/>
              </a:ext>
            </a:extLst>
          </p:cNvPr>
          <p:cNvSpPr/>
          <p:nvPr/>
        </p:nvSpPr>
        <p:spPr>
          <a:xfrm>
            <a:off x="-1" y="0"/>
            <a:ext cx="5748431" cy="318761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B1E345A2-34B7-4D23-A14D-86D2030ED097}"/>
              </a:ext>
            </a:extLst>
          </p:cNvPr>
          <p:cNvGrpSpPr/>
          <p:nvPr/>
        </p:nvGrpSpPr>
        <p:grpSpPr>
          <a:xfrm>
            <a:off x="792309" y="839623"/>
            <a:ext cx="4163811" cy="1508370"/>
            <a:chOff x="743514" y="1071832"/>
            <a:chExt cx="4163811" cy="1508370"/>
          </a:xfrm>
        </p:grpSpPr>
        <p:sp>
          <p:nvSpPr>
            <p:cNvPr id="55" name="Rectangle 54">
              <a:extLst>
                <a:ext uri="{FF2B5EF4-FFF2-40B4-BE49-F238E27FC236}">
                  <a16:creationId xmlns:a16="http://schemas.microsoft.com/office/drawing/2014/main" id="{E05F4E27-1A78-4786-B8D1-8078118AC4A3}"/>
                </a:ext>
              </a:extLst>
            </p:cNvPr>
            <p:cNvSpPr/>
            <p:nvPr/>
          </p:nvSpPr>
          <p:spPr>
            <a:xfrm>
              <a:off x="743514" y="1071832"/>
              <a:ext cx="3369833" cy="553998"/>
            </a:xfrm>
            <a:prstGeom prst="rect">
              <a:avLst/>
            </a:prstGeom>
          </p:spPr>
          <p:txBody>
            <a:bodyPr wrap="square">
              <a:spAutoFit/>
            </a:bodyPr>
            <a:lstStyle/>
            <a:p>
              <a:r>
                <a:rPr lang="en-US" sz="3000" b="1" dirty="0">
                  <a:solidFill>
                    <a:schemeClr val="bg1"/>
                  </a:solidFill>
                  <a:latin typeface="Roboto Slab" pitchFamily="2" charset="0"/>
                  <a:ea typeface="Roboto Slab" pitchFamily="2" charset="0"/>
                </a:rPr>
                <a:t>Company Service</a:t>
              </a:r>
            </a:p>
          </p:txBody>
        </p:sp>
        <p:sp>
          <p:nvSpPr>
            <p:cNvPr id="56" name="Rectangle 9">
              <a:extLst>
                <a:ext uri="{FF2B5EF4-FFF2-40B4-BE49-F238E27FC236}">
                  <a16:creationId xmlns:a16="http://schemas.microsoft.com/office/drawing/2014/main" id="{78A618F7-8A32-43D2-930C-04C5F19F50DE}"/>
                </a:ext>
              </a:extLst>
            </p:cNvPr>
            <p:cNvSpPr>
              <a:spLocks/>
            </p:cNvSpPr>
            <p:nvPr/>
          </p:nvSpPr>
          <p:spPr bwMode="auto">
            <a:xfrm>
              <a:off x="859626" y="1721228"/>
              <a:ext cx="4047699" cy="85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grpSp>
        <p:nvGrpSpPr>
          <p:cNvPr id="9" name="Group 8">
            <a:extLst>
              <a:ext uri="{FF2B5EF4-FFF2-40B4-BE49-F238E27FC236}">
                <a16:creationId xmlns:a16="http://schemas.microsoft.com/office/drawing/2014/main" id="{4743122E-CB2E-443F-A5A0-4882B0167421}"/>
              </a:ext>
            </a:extLst>
          </p:cNvPr>
          <p:cNvGrpSpPr/>
          <p:nvPr/>
        </p:nvGrpSpPr>
        <p:grpSpPr>
          <a:xfrm>
            <a:off x="859626" y="4086746"/>
            <a:ext cx="9332279" cy="1328535"/>
            <a:chOff x="859626" y="3665053"/>
            <a:chExt cx="9332279" cy="1328535"/>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859626" y="3665053"/>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2906760" y="4659759"/>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rgbClr val="00A1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6" name="Group 25">
              <a:extLst>
                <a:ext uri="{FF2B5EF4-FFF2-40B4-BE49-F238E27FC236}">
                  <a16:creationId xmlns:a16="http://schemas.microsoft.com/office/drawing/2014/main" id="{7870ADA1-CB5A-4237-A355-1B87122C79B4}"/>
                </a:ext>
              </a:extLst>
            </p:cNvPr>
            <p:cNvGrpSpPr/>
            <p:nvPr/>
          </p:nvGrpSpPr>
          <p:grpSpPr>
            <a:xfrm>
              <a:off x="5140546" y="3665053"/>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7988582" y="4659759"/>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4" name="Picture Placeholder 3">
            <a:extLst>
              <a:ext uri="{FF2B5EF4-FFF2-40B4-BE49-F238E27FC236}">
                <a16:creationId xmlns:a16="http://schemas.microsoft.com/office/drawing/2014/main" id="{93F9925B-2CBA-4D5C-9B5D-5B1F3B02B890}"/>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19709</TotalTime>
  <Words>970</Words>
  <Application>Microsoft Office PowerPoint</Application>
  <PresentationFormat>Widescreen</PresentationFormat>
  <Paragraphs>162</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PowerPoint Presentation</vt:lpstr>
      <vt:lpstr>Welcome Message</vt:lpstr>
      <vt:lpstr>PowerPoint Presentation</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3243</cp:revision>
  <dcterms:created xsi:type="dcterms:W3CDTF">2016-12-30T12:29:18Z</dcterms:created>
  <dcterms:modified xsi:type="dcterms:W3CDTF">2019-02-13T14:50:55Z</dcterms:modified>
</cp:coreProperties>
</file>