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72" r:id="rId8"/>
    <p:sldId id="280" r:id="rId9"/>
    <p:sldId id="258" r:id="rId10"/>
    <p:sldId id="260" r:id="rId11"/>
    <p:sldId id="273" r:id="rId12"/>
    <p:sldId id="262" r:id="rId13"/>
    <p:sldId id="274" r:id="rId14"/>
    <p:sldId id="284"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374" autoAdjust="0"/>
  </p:normalViewPr>
  <p:slideViewPr>
    <p:cSldViewPr snapToGrid="0">
      <p:cViewPr>
        <p:scale>
          <a:sx n="66" d="100"/>
          <a:sy n="66" d="100"/>
        </p:scale>
        <p:origin x="834"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4D6-4890-8C9D-4846AC80F84D}"/>
            </c:ext>
          </c:extLst>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4D6-4890-8C9D-4846AC80F84D}"/>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4D6-4890-8C9D-4846AC80F84D}"/>
            </c:ext>
          </c:extLst>
        </c:ser>
        <c:dLbls>
          <c:dLblPos val="outEnd"/>
          <c:showLegendKey val="0"/>
          <c:showVal val="1"/>
          <c:showCatName val="0"/>
          <c:showSerName val="0"/>
          <c:showPercent val="0"/>
          <c:showBubbleSize val="0"/>
        </c:dLbls>
        <c:gapWidth val="267"/>
        <c:overlap val="-43"/>
        <c:axId val="472705952"/>
        <c:axId val="472706608"/>
      </c:barChart>
      <c:catAx>
        <c:axId val="472705952"/>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72706608"/>
        <c:crosses val="autoZero"/>
        <c:auto val="1"/>
        <c:lblAlgn val="ctr"/>
        <c:lblOffset val="100"/>
        <c:noMultiLvlLbl val="0"/>
      </c:catAx>
      <c:valAx>
        <c:axId val="47270660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472705952"/>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Series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25400">
              <a:noFill/>
            </a:ln>
            <a:effectLst>
              <a:outerShdw blurRad="57150" dist="19050" dir="5400000" algn="ctr" rotWithShape="0">
                <a:srgbClr val="000000">
                  <a:alpha val="63000"/>
                </a:srgbClr>
              </a:outerShdw>
            </a:effectLst>
            <a:sp3d/>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5A27-47B6-BB1A-2D2A2C80EE79}"/>
            </c:ext>
          </c:extLst>
        </c:ser>
        <c:ser>
          <c:idx val="1"/>
          <c:order val="1"/>
          <c:tx>
            <c:strRef>
              <c:f>Sheet1!$C$1</c:f>
              <c:strCache>
                <c:ptCount val="1"/>
                <c:pt idx="0">
                  <c:v>Series 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25400">
              <a:noFill/>
            </a:ln>
            <a:effectLst>
              <a:outerShdw blurRad="57150" dist="19050" dir="5400000" algn="ctr" rotWithShape="0">
                <a:srgbClr val="000000">
                  <a:alpha val="63000"/>
                </a:srgbClr>
              </a:outerShdw>
            </a:effectLst>
            <a:sp3d/>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5A27-47B6-BB1A-2D2A2C80EE79}"/>
            </c:ext>
          </c:extLst>
        </c:ser>
        <c:ser>
          <c:idx val="2"/>
          <c:order val="2"/>
          <c:tx>
            <c:strRef>
              <c:f>Sheet1!$D$1</c:f>
              <c:strCache>
                <c:ptCount val="1"/>
                <c:pt idx="0">
                  <c:v>Series 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25400">
              <a:noFill/>
            </a:ln>
            <a:effectLst>
              <a:outerShdw blurRad="57150" dist="19050" dir="5400000" algn="ctr" rotWithShape="0">
                <a:srgbClr val="000000">
                  <a:alpha val="63000"/>
                </a:srgbClr>
              </a:outerShdw>
            </a:effectLst>
            <a:sp3d/>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5A27-47B6-BB1A-2D2A2C80EE79}"/>
            </c:ext>
          </c:extLst>
        </c:ser>
        <c:dLbls>
          <c:showLegendKey val="0"/>
          <c:showVal val="0"/>
          <c:showCatName val="0"/>
          <c:showSerName val="0"/>
          <c:showPercent val="0"/>
          <c:showBubbleSize val="0"/>
        </c:dLbls>
        <c:axId val="446101040"/>
        <c:axId val="446101368"/>
        <c:axId val="444955808"/>
      </c:line3DChart>
      <c:catAx>
        <c:axId val="446101040"/>
        <c:scaling>
          <c:orientation val="minMax"/>
        </c:scaling>
        <c:delete val="0"/>
        <c:axPos val="b"/>
        <c:numFmt formatCode="General" sourceLinked="1"/>
        <c:majorTickMark val="out"/>
        <c:minorTickMark val="none"/>
        <c:tickLblPos val="nextTo"/>
        <c:spPr>
          <a:noFill/>
          <a:ln w="9525" cap="flat" cmpd="sng" algn="ctr">
            <a:solidFill>
              <a:schemeClr val="dk1">
                <a:lumMod val="50000"/>
                <a:lumOff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446101368"/>
        <c:crosses val="autoZero"/>
        <c:auto val="1"/>
        <c:lblAlgn val="ctr"/>
        <c:lblOffset val="100"/>
        <c:noMultiLvlLbl val="0"/>
      </c:catAx>
      <c:valAx>
        <c:axId val="446101368"/>
        <c:scaling>
          <c:orientation val="minMax"/>
        </c:scaling>
        <c:delete val="0"/>
        <c:axPos val="l"/>
        <c:majorGridlines>
          <c:spPr>
            <a:ln w="9525" cap="flat" cmpd="sng" algn="ctr">
              <a:solidFill>
                <a:schemeClr val="dk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446101040"/>
        <c:crosses val="autoZero"/>
        <c:crossBetween val="between"/>
      </c:valAx>
      <c:serAx>
        <c:axId val="444955808"/>
        <c:scaling>
          <c:orientation val="minMax"/>
        </c:scaling>
        <c:delete val="0"/>
        <c:axPos val="b"/>
        <c:majorTickMark val="out"/>
        <c:minorTickMark val="none"/>
        <c:tickLblPos val="nextTo"/>
        <c:spPr>
          <a:noFill/>
          <a:ln w="9525" cap="flat" cmpd="sng" algn="ctr">
            <a:solidFill>
              <a:schemeClr val="dk1">
                <a:lumMod val="50000"/>
                <a:lumOff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446101368"/>
        <c:crosses val="autoZero"/>
      </c:ser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309">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9525" cap="flat" cmpd="sng" algn="ctr">
        <a:solidFill>
          <a:schemeClr val="dk1">
            <a:lumMod val="50000"/>
            <a:lumOff val="50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9525" cap="flat" cmpd="sng" algn="ctr">
        <a:solidFill>
          <a:schemeClr val="dk1">
            <a:lumMod val="50000"/>
            <a:lumOff val="50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4/7/2018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4/7/2018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18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481503" y="2220379"/>
            <a:ext cx="3557938" cy="3557938"/>
          </a:xfrm>
          <a:custGeom>
            <a:avLst/>
            <a:gdLst>
              <a:gd name="connsiteX0" fmla="*/ 1778969 w 3557938"/>
              <a:gd name="connsiteY0" fmla="*/ 0 h 3557938"/>
              <a:gd name="connsiteX1" fmla="*/ 3557938 w 3557938"/>
              <a:gd name="connsiteY1" fmla="*/ 1778969 h 3557938"/>
              <a:gd name="connsiteX2" fmla="*/ 1778969 w 3557938"/>
              <a:gd name="connsiteY2" fmla="*/ 3557938 h 3557938"/>
              <a:gd name="connsiteX3" fmla="*/ 0 w 3557938"/>
              <a:gd name="connsiteY3" fmla="*/ 1778969 h 3557938"/>
              <a:gd name="connsiteX4" fmla="*/ 1778969 w 3557938"/>
              <a:gd name="connsiteY4" fmla="*/ 0 h 355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7938" h="3557938">
                <a:moveTo>
                  <a:pt x="1778969" y="0"/>
                </a:moveTo>
                <a:cubicBezTo>
                  <a:pt x="2761466" y="0"/>
                  <a:pt x="3557938" y="796472"/>
                  <a:pt x="3557938" y="1778969"/>
                </a:cubicBezTo>
                <a:cubicBezTo>
                  <a:pt x="3557938" y="2761466"/>
                  <a:pt x="2761466" y="3557938"/>
                  <a:pt x="1778969" y="3557938"/>
                </a:cubicBezTo>
                <a:cubicBezTo>
                  <a:pt x="796472" y="3557938"/>
                  <a:pt x="0" y="2761466"/>
                  <a:pt x="0" y="1778969"/>
                </a:cubicBezTo>
                <a:cubicBezTo>
                  <a:pt x="0" y="796472"/>
                  <a:pt x="796472" y="0"/>
                  <a:pt x="1778969"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4317031" y="2220379"/>
            <a:ext cx="3557938" cy="3557938"/>
          </a:xfrm>
          <a:custGeom>
            <a:avLst/>
            <a:gdLst>
              <a:gd name="connsiteX0" fmla="*/ 1778969 w 3557938"/>
              <a:gd name="connsiteY0" fmla="*/ 0 h 3557938"/>
              <a:gd name="connsiteX1" fmla="*/ 3557938 w 3557938"/>
              <a:gd name="connsiteY1" fmla="*/ 1778969 h 3557938"/>
              <a:gd name="connsiteX2" fmla="*/ 1778969 w 3557938"/>
              <a:gd name="connsiteY2" fmla="*/ 3557938 h 3557938"/>
              <a:gd name="connsiteX3" fmla="*/ 0 w 3557938"/>
              <a:gd name="connsiteY3" fmla="*/ 1778969 h 3557938"/>
              <a:gd name="connsiteX4" fmla="*/ 1778969 w 3557938"/>
              <a:gd name="connsiteY4" fmla="*/ 0 h 355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7938" h="3557938">
                <a:moveTo>
                  <a:pt x="1778969" y="0"/>
                </a:moveTo>
                <a:cubicBezTo>
                  <a:pt x="2761466" y="0"/>
                  <a:pt x="3557938" y="796472"/>
                  <a:pt x="3557938" y="1778969"/>
                </a:cubicBezTo>
                <a:cubicBezTo>
                  <a:pt x="3557938" y="2761466"/>
                  <a:pt x="2761466" y="3557938"/>
                  <a:pt x="1778969" y="3557938"/>
                </a:cubicBezTo>
                <a:cubicBezTo>
                  <a:pt x="796472" y="3557938"/>
                  <a:pt x="0" y="2761466"/>
                  <a:pt x="0" y="1778969"/>
                </a:cubicBezTo>
                <a:cubicBezTo>
                  <a:pt x="0" y="796472"/>
                  <a:pt x="796472" y="0"/>
                  <a:pt x="1778969"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152559" y="2220379"/>
            <a:ext cx="3557938" cy="3557938"/>
          </a:xfrm>
          <a:custGeom>
            <a:avLst/>
            <a:gdLst>
              <a:gd name="connsiteX0" fmla="*/ 1778969 w 3557938"/>
              <a:gd name="connsiteY0" fmla="*/ 0 h 3557938"/>
              <a:gd name="connsiteX1" fmla="*/ 3557938 w 3557938"/>
              <a:gd name="connsiteY1" fmla="*/ 1778969 h 3557938"/>
              <a:gd name="connsiteX2" fmla="*/ 1778969 w 3557938"/>
              <a:gd name="connsiteY2" fmla="*/ 3557938 h 3557938"/>
              <a:gd name="connsiteX3" fmla="*/ 0 w 3557938"/>
              <a:gd name="connsiteY3" fmla="*/ 1778969 h 3557938"/>
              <a:gd name="connsiteX4" fmla="*/ 1778969 w 3557938"/>
              <a:gd name="connsiteY4" fmla="*/ 0 h 355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7938" h="3557938">
                <a:moveTo>
                  <a:pt x="1778969" y="0"/>
                </a:moveTo>
                <a:cubicBezTo>
                  <a:pt x="2761466" y="0"/>
                  <a:pt x="3557938" y="796472"/>
                  <a:pt x="3557938" y="1778969"/>
                </a:cubicBezTo>
                <a:cubicBezTo>
                  <a:pt x="3557938" y="2761466"/>
                  <a:pt x="2761466" y="3557938"/>
                  <a:pt x="1778969" y="3557938"/>
                </a:cubicBezTo>
                <a:cubicBezTo>
                  <a:pt x="796472" y="3557938"/>
                  <a:pt x="0" y="2761466"/>
                  <a:pt x="0" y="1778969"/>
                </a:cubicBezTo>
                <a:cubicBezTo>
                  <a:pt x="0" y="796472"/>
                  <a:pt x="796472" y="0"/>
                  <a:pt x="177896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53810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3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BAA0065-E40B-4108-B4AE-A487D2D0ED35}"/>
              </a:ext>
            </a:extLst>
          </p:cNvPr>
          <p:cNvSpPr>
            <a:spLocks noGrp="1"/>
          </p:cNvSpPr>
          <p:nvPr>
            <p:ph type="pic" sz="quarter" idx="165" hasCustomPrompt="1"/>
          </p:nvPr>
        </p:nvSpPr>
        <p:spPr>
          <a:xfrm>
            <a:off x="7971774" y="1876049"/>
            <a:ext cx="2190750" cy="1843822"/>
          </a:xfrm>
          <a:custGeom>
            <a:avLst/>
            <a:gdLst>
              <a:gd name="connsiteX0" fmla="*/ 0 w 2190750"/>
              <a:gd name="connsiteY0" fmla="*/ 0 h 1843822"/>
              <a:gd name="connsiteX1" fmla="*/ 2190750 w 2190750"/>
              <a:gd name="connsiteY1" fmla="*/ 0 h 1843822"/>
              <a:gd name="connsiteX2" fmla="*/ 2190750 w 2190750"/>
              <a:gd name="connsiteY2" fmla="*/ 1843822 h 1843822"/>
              <a:gd name="connsiteX3" fmla="*/ 0 w 2190750"/>
              <a:gd name="connsiteY3" fmla="*/ 1843822 h 1843822"/>
            </a:gdLst>
            <a:ahLst/>
            <a:cxnLst>
              <a:cxn ang="0">
                <a:pos x="connsiteX0" y="connsiteY0"/>
              </a:cxn>
              <a:cxn ang="0">
                <a:pos x="connsiteX1" y="connsiteY1"/>
              </a:cxn>
              <a:cxn ang="0">
                <a:pos x="connsiteX2" y="connsiteY2"/>
              </a:cxn>
              <a:cxn ang="0">
                <a:pos x="connsiteX3" y="connsiteY3"/>
              </a:cxn>
            </a:cxnLst>
            <a:rect l="l" t="t" r="r" b="b"/>
            <a:pathLst>
              <a:path w="2190750" h="1843822">
                <a:moveTo>
                  <a:pt x="0" y="0"/>
                </a:moveTo>
                <a:lnTo>
                  <a:pt x="2190750" y="0"/>
                </a:lnTo>
                <a:lnTo>
                  <a:pt x="2190750" y="1843822"/>
                </a:lnTo>
                <a:lnTo>
                  <a:pt x="0" y="184382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7ACF265E-6657-462A-B32F-DE5443E38F1E}"/>
              </a:ext>
            </a:extLst>
          </p:cNvPr>
          <p:cNvSpPr>
            <a:spLocks noGrp="1"/>
          </p:cNvSpPr>
          <p:nvPr>
            <p:ph type="pic" sz="quarter" idx="163" hasCustomPrompt="1"/>
          </p:nvPr>
        </p:nvSpPr>
        <p:spPr>
          <a:xfrm>
            <a:off x="2085324" y="1876049"/>
            <a:ext cx="2190750" cy="1843822"/>
          </a:xfrm>
          <a:custGeom>
            <a:avLst/>
            <a:gdLst>
              <a:gd name="connsiteX0" fmla="*/ 0 w 2190750"/>
              <a:gd name="connsiteY0" fmla="*/ 0 h 1843822"/>
              <a:gd name="connsiteX1" fmla="*/ 2190750 w 2190750"/>
              <a:gd name="connsiteY1" fmla="*/ 0 h 1843822"/>
              <a:gd name="connsiteX2" fmla="*/ 2190750 w 2190750"/>
              <a:gd name="connsiteY2" fmla="*/ 1843822 h 1843822"/>
              <a:gd name="connsiteX3" fmla="*/ 0 w 2190750"/>
              <a:gd name="connsiteY3" fmla="*/ 1843822 h 1843822"/>
            </a:gdLst>
            <a:ahLst/>
            <a:cxnLst>
              <a:cxn ang="0">
                <a:pos x="connsiteX0" y="connsiteY0"/>
              </a:cxn>
              <a:cxn ang="0">
                <a:pos x="connsiteX1" y="connsiteY1"/>
              </a:cxn>
              <a:cxn ang="0">
                <a:pos x="connsiteX2" y="connsiteY2"/>
              </a:cxn>
              <a:cxn ang="0">
                <a:pos x="connsiteX3" y="connsiteY3"/>
              </a:cxn>
            </a:cxnLst>
            <a:rect l="l" t="t" r="r" b="b"/>
            <a:pathLst>
              <a:path w="2190750" h="1843822">
                <a:moveTo>
                  <a:pt x="0" y="0"/>
                </a:moveTo>
                <a:lnTo>
                  <a:pt x="2190750" y="0"/>
                </a:lnTo>
                <a:lnTo>
                  <a:pt x="2190750" y="1843822"/>
                </a:lnTo>
                <a:lnTo>
                  <a:pt x="0" y="184382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663C787C-469E-42E0-ADFE-EBD05FF754C9}"/>
              </a:ext>
            </a:extLst>
          </p:cNvPr>
          <p:cNvSpPr>
            <a:spLocks noGrp="1"/>
          </p:cNvSpPr>
          <p:nvPr>
            <p:ph type="pic" sz="quarter" idx="164" hasCustomPrompt="1"/>
          </p:nvPr>
        </p:nvSpPr>
        <p:spPr>
          <a:xfrm>
            <a:off x="5028546" y="1876049"/>
            <a:ext cx="2190750" cy="1843822"/>
          </a:xfrm>
          <a:custGeom>
            <a:avLst/>
            <a:gdLst>
              <a:gd name="connsiteX0" fmla="*/ 0 w 2190750"/>
              <a:gd name="connsiteY0" fmla="*/ 0 h 1843822"/>
              <a:gd name="connsiteX1" fmla="*/ 2190750 w 2190750"/>
              <a:gd name="connsiteY1" fmla="*/ 0 h 1843822"/>
              <a:gd name="connsiteX2" fmla="*/ 2190750 w 2190750"/>
              <a:gd name="connsiteY2" fmla="*/ 1843822 h 1843822"/>
              <a:gd name="connsiteX3" fmla="*/ 0 w 2190750"/>
              <a:gd name="connsiteY3" fmla="*/ 1843822 h 1843822"/>
            </a:gdLst>
            <a:ahLst/>
            <a:cxnLst>
              <a:cxn ang="0">
                <a:pos x="connsiteX0" y="connsiteY0"/>
              </a:cxn>
              <a:cxn ang="0">
                <a:pos x="connsiteX1" y="connsiteY1"/>
              </a:cxn>
              <a:cxn ang="0">
                <a:pos x="connsiteX2" y="connsiteY2"/>
              </a:cxn>
              <a:cxn ang="0">
                <a:pos x="connsiteX3" y="connsiteY3"/>
              </a:cxn>
            </a:cxnLst>
            <a:rect l="l" t="t" r="r" b="b"/>
            <a:pathLst>
              <a:path w="2190750" h="1843822">
                <a:moveTo>
                  <a:pt x="0" y="0"/>
                </a:moveTo>
                <a:lnTo>
                  <a:pt x="2190750" y="0"/>
                </a:lnTo>
                <a:lnTo>
                  <a:pt x="2190750" y="1843822"/>
                </a:lnTo>
                <a:lnTo>
                  <a:pt x="0" y="184382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951290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3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1B8ED0D-920F-44F7-B1AD-C88C932B55E7}"/>
              </a:ext>
            </a:extLst>
          </p:cNvPr>
          <p:cNvSpPr>
            <a:spLocks noGrp="1"/>
          </p:cNvSpPr>
          <p:nvPr>
            <p:ph type="pic" sz="quarter" idx="165" hasCustomPrompt="1"/>
          </p:nvPr>
        </p:nvSpPr>
        <p:spPr>
          <a:xfrm>
            <a:off x="3829722" y="2013183"/>
            <a:ext cx="3766753" cy="2902099"/>
          </a:xfrm>
          <a:custGeom>
            <a:avLst/>
            <a:gdLst>
              <a:gd name="connsiteX0" fmla="*/ 0 w 3766753"/>
              <a:gd name="connsiteY0" fmla="*/ 0 h 2902099"/>
              <a:gd name="connsiteX1" fmla="*/ 3766753 w 3766753"/>
              <a:gd name="connsiteY1" fmla="*/ 0 h 2902099"/>
              <a:gd name="connsiteX2" fmla="*/ 3766753 w 3766753"/>
              <a:gd name="connsiteY2" fmla="*/ 2902099 h 2902099"/>
              <a:gd name="connsiteX3" fmla="*/ 0 w 3766753"/>
              <a:gd name="connsiteY3" fmla="*/ 2902099 h 2902099"/>
            </a:gdLst>
            <a:ahLst/>
            <a:cxnLst>
              <a:cxn ang="0">
                <a:pos x="connsiteX0" y="connsiteY0"/>
              </a:cxn>
              <a:cxn ang="0">
                <a:pos x="connsiteX1" y="connsiteY1"/>
              </a:cxn>
              <a:cxn ang="0">
                <a:pos x="connsiteX2" y="connsiteY2"/>
              </a:cxn>
              <a:cxn ang="0">
                <a:pos x="connsiteX3" y="connsiteY3"/>
              </a:cxn>
            </a:cxnLst>
            <a:rect l="l" t="t" r="r" b="b"/>
            <a:pathLst>
              <a:path w="3766753" h="2902099">
                <a:moveTo>
                  <a:pt x="0" y="0"/>
                </a:moveTo>
                <a:lnTo>
                  <a:pt x="3766753" y="0"/>
                </a:lnTo>
                <a:lnTo>
                  <a:pt x="3766753" y="2902099"/>
                </a:lnTo>
                <a:lnTo>
                  <a:pt x="0" y="29020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82317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4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A6C48A7-3461-487F-B1D5-21C12A13EF25}"/>
              </a:ext>
            </a:extLst>
          </p:cNvPr>
          <p:cNvSpPr>
            <a:spLocks noGrp="1"/>
          </p:cNvSpPr>
          <p:nvPr>
            <p:ph type="pic" sz="quarter" idx="165" hasCustomPrompt="1"/>
          </p:nvPr>
        </p:nvSpPr>
        <p:spPr>
          <a:xfrm>
            <a:off x="0" y="1814514"/>
            <a:ext cx="12192000" cy="3163147"/>
          </a:xfrm>
          <a:custGeom>
            <a:avLst/>
            <a:gdLst>
              <a:gd name="connsiteX0" fmla="*/ 0 w 12192000"/>
              <a:gd name="connsiteY0" fmla="*/ 0 h 3163147"/>
              <a:gd name="connsiteX1" fmla="*/ 12192000 w 12192000"/>
              <a:gd name="connsiteY1" fmla="*/ 0 h 3163147"/>
              <a:gd name="connsiteX2" fmla="*/ 12192000 w 12192000"/>
              <a:gd name="connsiteY2" fmla="*/ 3163147 h 3163147"/>
              <a:gd name="connsiteX3" fmla="*/ 0 w 12192000"/>
              <a:gd name="connsiteY3" fmla="*/ 3163147 h 3163147"/>
            </a:gdLst>
            <a:ahLst/>
            <a:cxnLst>
              <a:cxn ang="0">
                <a:pos x="connsiteX0" y="connsiteY0"/>
              </a:cxn>
              <a:cxn ang="0">
                <a:pos x="connsiteX1" y="connsiteY1"/>
              </a:cxn>
              <a:cxn ang="0">
                <a:pos x="connsiteX2" y="connsiteY2"/>
              </a:cxn>
              <a:cxn ang="0">
                <a:pos x="connsiteX3" y="connsiteY3"/>
              </a:cxn>
            </a:cxnLst>
            <a:rect l="l" t="t" r="r" b="b"/>
            <a:pathLst>
              <a:path w="12192000" h="3163147">
                <a:moveTo>
                  <a:pt x="0" y="0"/>
                </a:moveTo>
                <a:lnTo>
                  <a:pt x="12192000" y="0"/>
                </a:lnTo>
                <a:lnTo>
                  <a:pt x="12192000" y="3163147"/>
                </a:lnTo>
                <a:lnTo>
                  <a:pt x="0" y="31631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82542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4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40E3D0-436E-4D0C-95AE-5F1407684CC1}"/>
              </a:ext>
            </a:extLst>
          </p:cNvPr>
          <p:cNvSpPr>
            <a:spLocks noGrp="1"/>
          </p:cNvSpPr>
          <p:nvPr>
            <p:ph type="pic" sz="quarter" idx="165" hasCustomPrompt="1"/>
          </p:nvPr>
        </p:nvSpPr>
        <p:spPr>
          <a:xfrm>
            <a:off x="1" y="1681845"/>
            <a:ext cx="8984343" cy="2698069"/>
          </a:xfrm>
          <a:custGeom>
            <a:avLst/>
            <a:gdLst>
              <a:gd name="connsiteX0" fmla="*/ 0 w 8984343"/>
              <a:gd name="connsiteY0" fmla="*/ 0 h 2698069"/>
              <a:gd name="connsiteX1" fmla="*/ 8984343 w 8984343"/>
              <a:gd name="connsiteY1" fmla="*/ 0 h 2698069"/>
              <a:gd name="connsiteX2" fmla="*/ 8984343 w 8984343"/>
              <a:gd name="connsiteY2" fmla="*/ 2698069 h 2698069"/>
              <a:gd name="connsiteX3" fmla="*/ 0 w 8984343"/>
              <a:gd name="connsiteY3" fmla="*/ 2698069 h 2698069"/>
            </a:gdLst>
            <a:ahLst/>
            <a:cxnLst>
              <a:cxn ang="0">
                <a:pos x="connsiteX0" y="connsiteY0"/>
              </a:cxn>
              <a:cxn ang="0">
                <a:pos x="connsiteX1" y="connsiteY1"/>
              </a:cxn>
              <a:cxn ang="0">
                <a:pos x="connsiteX2" y="connsiteY2"/>
              </a:cxn>
              <a:cxn ang="0">
                <a:pos x="connsiteX3" y="connsiteY3"/>
              </a:cxn>
            </a:cxnLst>
            <a:rect l="l" t="t" r="r" b="b"/>
            <a:pathLst>
              <a:path w="8984343" h="2698069">
                <a:moveTo>
                  <a:pt x="0" y="0"/>
                </a:moveTo>
                <a:lnTo>
                  <a:pt x="8984343" y="0"/>
                </a:lnTo>
                <a:lnTo>
                  <a:pt x="8984343" y="2698069"/>
                </a:lnTo>
                <a:lnTo>
                  <a:pt x="0" y="2698069"/>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839EE867-A526-49AF-A347-987EB5BDF08B}"/>
              </a:ext>
            </a:extLst>
          </p:cNvPr>
          <p:cNvSpPr>
            <a:spLocks noGrp="1"/>
          </p:cNvSpPr>
          <p:nvPr>
            <p:ph type="pic" sz="quarter" idx="166" hasCustomPrompt="1"/>
          </p:nvPr>
        </p:nvSpPr>
        <p:spPr>
          <a:xfrm>
            <a:off x="0" y="4379913"/>
            <a:ext cx="3033486" cy="2478087"/>
          </a:xfrm>
          <a:custGeom>
            <a:avLst/>
            <a:gdLst>
              <a:gd name="connsiteX0" fmla="*/ 0 w 3033486"/>
              <a:gd name="connsiteY0" fmla="*/ 0 h 2478087"/>
              <a:gd name="connsiteX1" fmla="*/ 3033486 w 3033486"/>
              <a:gd name="connsiteY1" fmla="*/ 0 h 2478087"/>
              <a:gd name="connsiteX2" fmla="*/ 3033486 w 3033486"/>
              <a:gd name="connsiteY2" fmla="*/ 2478087 h 2478087"/>
              <a:gd name="connsiteX3" fmla="*/ 0 w 3033486"/>
              <a:gd name="connsiteY3" fmla="*/ 2478087 h 2478087"/>
            </a:gdLst>
            <a:ahLst/>
            <a:cxnLst>
              <a:cxn ang="0">
                <a:pos x="connsiteX0" y="connsiteY0"/>
              </a:cxn>
              <a:cxn ang="0">
                <a:pos x="connsiteX1" y="connsiteY1"/>
              </a:cxn>
              <a:cxn ang="0">
                <a:pos x="connsiteX2" y="connsiteY2"/>
              </a:cxn>
              <a:cxn ang="0">
                <a:pos x="connsiteX3" y="connsiteY3"/>
              </a:cxn>
            </a:cxnLst>
            <a:rect l="l" t="t" r="r" b="b"/>
            <a:pathLst>
              <a:path w="3033486" h="2478087">
                <a:moveTo>
                  <a:pt x="0" y="0"/>
                </a:moveTo>
                <a:lnTo>
                  <a:pt x="3033486" y="0"/>
                </a:lnTo>
                <a:lnTo>
                  <a:pt x="3033486" y="2478087"/>
                </a:lnTo>
                <a:lnTo>
                  <a:pt x="0" y="24780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2248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4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36C512-3BEA-47EE-8592-3733D787042A}"/>
              </a:ext>
            </a:extLst>
          </p:cNvPr>
          <p:cNvSpPr>
            <a:spLocks noGrp="1"/>
          </p:cNvSpPr>
          <p:nvPr>
            <p:ph type="pic" sz="quarter" idx="165" hasCustomPrompt="1"/>
          </p:nvPr>
        </p:nvSpPr>
        <p:spPr>
          <a:xfrm>
            <a:off x="1272211" y="2123040"/>
            <a:ext cx="9647581" cy="2213112"/>
          </a:xfrm>
          <a:custGeom>
            <a:avLst/>
            <a:gdLst>
              <a:gd name="connsiteX0" fmla="*/ 0 w 9647581"/>
              <a:gd name="connsiteY0" fmla="*/ 0 h 2213112"/>
              <a:gd name="connsiteX1" fmla="*/ 9647581 w 9647581"/>
              <a:gd name="connsiteY1" fmla="*/ 0 h 2213112"/>
              <a:gd name="connsiteX2" fmla="*/ 9647581 w 9647581"/>
              <a:gd name="connsiteY2" fmla="*/ 2213112 h 2213112"/>
              <a:gd name="connsiteX3" fmla="*/ 0 w 9647581"/>
              <a:gd name="connsiteY3" fmla="*/ 2213112 h 2213112"/>
            </a:gdLst>
            <a:ahLst/>
            <a:cxnLst>
              <a:cxn ang="0">
                <a:pos x="connsiteX0" y="connsiteY0"/>
              </a:cxn>
              <a:cxn ang="0">
                <a:pos x="connsiteX1" y="connsiteY1"/>
              </a:cxn>
              <a:cxn ang="0">
                <a:pos x="connsiteX2" y="connsiteY2"/>
              </a:cxn>
              <a:cxn ang="0">
                <a:pos x="connsiteX3" y="connsiteY3"/>
              </a:cxn>
            </a:cxnLst>
            <a:rect l="l" t="t" r="r" b="b"/>
            <a:pathLst>
              <a:path w="9647581" h="2213112">
                <a:moveTo>
                  <a:pt x="0" y="0"/>
                </a:moveTo>
                <a:lnTo>
                  <a:pt x="9647581" y="0"/>
                </a:lnTo>
                <a:lnTo>
                  <a:pt x="9647581" y="2213112"/>
                </a:lnTo>
                <a:lnTo>
                  <a:pt x="0" y="22131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85860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4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DA5C0EE-807E-4044-AD31-97E2F857069C}"/>
              </a:ext>
            </a:extLst>
          </p:cNvPr>
          <p:cNvSpPr>
            <a:spLocks noGrp="1"/>
          </p:cNvSpPr>
          <p:nvPr>
            <p:ph type="pic" sz="quarter" idx="165" hasCustomPrompt="1"/>
          </p:nvPr>
        </p:nvSpPr>
        <p:spPr>
          <a:xfrm>
            <a:off x="1607676" y="1756228"/>
            <a:ext cx="8976648" cy="2293405"/>
          </a:xfrm>
          <a:custGeom>
            <a:avLst/>
            <a:gdLst>
              <a:gd name="connsiteX0" fmla="*/ 0 w 8976648"/>
              <a:gd name="connsiteY0" fmla="*/ 0 h 2293405"/>
              <a:gd name="connsiteX1" fmla="*/ 8976648 w 8976648"/>
              <a:gd name="connsiteY1" fmla="*/ 0 h 2293405"/>
              <a:gd name="connsiteX2" fmla="*/ 8976648 w 8976648"/>
              <a:gd name="connsiteY2" fmla="*/ 2293405 h 2293405"/>
              <a:gd name="connsiteX3" fmla="*/ 0 w 8976648"/>
              <a:gd name="connsiteY3" fmla="*/ 2293405 h 2293405"/>
            </a:gdLst>
            <a:ahLst/>
            <a:cxnLst>
              <a:cxn ang="0">
                <a:pos x="connsiteX0" y="connsiteY0"/>
              </a:cxn>
              <a:cxn ang="0">
                <a:pos x="connsiteX1" y="connsiteY1"/>
              </a:cxn>
              <a:cxn ang="0">
                <a:pos x="connsiteX2" y="connsiteY2"/>
              </a:cxn>
              <a:cxn ang="0">
                <a:pos x="connsiteX3" y="connsiteY3"/>
              </a:cxn>
            </a:cxnLst>
            <a:rect l="l" t="t" r="r" b="b"/>
            <a:pathLst>
              <a:path w="8976648" h="2293405">
                <a:moveTo>
                  <a:pt x="0" y="0"/>
                </a:moveTo>
                <a:lnTo>
                  <a:pt x="8976648" y="0"/>
                </a:lnTo>
                <a:lnTo>
                  <a:pt x="8976648" y="2293405"/>
                </a:lnTo>
                <a:lnTo>
                  <a:pt x="0" y="22934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51456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4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F444401-E907-449E-B1D0-566C08A51314}"/>
              </a:ext>
            </a:extLst>
          </p:cNvPr>
          <p:cNvSpPr>
            <a:spLocks noGrp="1"/>
          </p:cNvSpPr>
          <p:nvPr>
            <p:ph type="pic" sz="quarter" idx="16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3BE209A7-93EA-4EF7-84BB-A4A1B0746EB4}"/>
              </a:ext>
            </a:extLst>
          </p:cNvPr>
          <p:cNvSpPr>
            <a:spLocks noGrp="1"/>
          </p:cNvSpPr>
          <p:nvPr>
            <p:ph type="pic" sz="quarter" idx="165" hasCustomPrompt="1"/>
          </p:nvPr>
        </p:nvSpPr>
        <p:spPr>
          <a:xfrm>
            <a:off x="696009" y="1250563"/>
            <a:ext cx="5850499" cy="4356874"/>
          </a:xfrm>
          <a:custGeom>
            <a:avLst/>
            <a:gdLst>
              <a:gd name="connsiteX0" fmla="*/ 0 w 5850499"/>
              <a:gd name="connsiteY0" fmla="*/ 0 h 4356874"/>
              <a:gd name="connsiteX1" fmla="*/ 3275617 w 5850499"/>
              <a:gd name="connsiteY1" fmla="*/ 133214 h 4356874"/>
              <a:gd name="connsiteX2" fmla="*/ 5850499 w 5850499"/>
              <a:gd name="connsiteY2" fmla="*/ 4356874 h 4356874"/>
              <a:gd name="connsiteX3" fmla="*/ 0 w 5850499"/>
              <a:gd name="connsiteY3" fmla="*/ 4356874 h 4356874"/>
            </a:gdLst>
            <a:ahLst/>
            <a:cxnLst>
              <a:cxn ang="0">
                <a:pos x="connsiteX0" y="connsiteY0"/>
              </a:cxn>
              <a:cxn ang="0">
                <a:pos x="connsiteX1" y="connsiteY1"/>
              </a:cxn>
              <a:cxn ang="0">
                <a:pos x="connsiteX2" y="connsiteY2"/>
              </a:cxn>
              <a:cxn ang="0">
                <a:pos x="connsiteX3" y="connsiteY3"/>
              </a:cxn>
            </a:cxnLst>
            <a:rect l="l" t="t" r="r" b="b"/>
            <a:pathLst>
              <a:path w="5850499" h="4356874">
                <a:moveTo>
                  <a:pt x="0" y="0"/>
                </a:moveTo>
                <a:lnTo>
                  <a:pt x="3275617" y="133214"/>
                </a:lnTo>
                <a:lnTo>
                  <a:pt x="5850499" y="4356874"/>
                </a:lnTo>
                <a:lnTo>
                  <a:pt x="0" y="435687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69984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4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323C284-CF63-46EF-A5CC-D716BF46665C}"/>
              </a:ext>
            </a:extLst>
          </p:cNvPr>
          <p:cNvSpPr>
            <a:spLocks noGrp="1"/>
          </p:cNvSpPr>
          <p:nvPr>
            <p:ph type="pic" sz="quarter" idx="165" hasCustomPrompt="1"/>
          </p:nvPr>
        </p:nvSpPr>
        <p:spPr>
          <a:xfrm>
            <a:off x="894950" y="2003652"/>
            <a:ext cx="5896429" cy="4066041"/>
          </a:xfrm>
          <a:custGeom>
            <a:avLst/>
            <a:gdLst>
              <a:gd name="connsiteX0" fmla="*/ 0 w 5896429"/>
              <a:gd name="connsiteY0" fmla="*/ 0 h 4066041"/>
              <a:gd name="connsiteX1" fmla="*/ 3302499 w 5896429"/>
              <a:gd name="connsiteY1" fmla="*/ 124322 h 4066041"/>
              <a:gd name="connsiteX2" fmla="*/ 5896429 w 5896429"/>
              <a:gd name="connsiteY2" fmla="*/ 4066041 h 4066041"/>
              <a:gd name="connsiteX3" fmla="*/ 0 w 5896429"/>
              <a:gd name="connsiteY3" fmla="*/ 4066041 h 4066041"/>
            </a:gdLst>
            <a:ahLst/>
            <a:cxnLst>
              <a:cxn ang="0">
                <a:pos x="connsiteX0" y="connsiteY0"/>
              </a:cxn>
              <a:cxn ang="0">
                <a:pos x="connsiteX1" y="connsiteY1"/>
              </a:cxn>
              <a:cxn ang="0">
                <a:pos x="connsiteX2" y="connsiteY2"/>
              </a:cxn>
              <a:cxn ang="0">
                <a:pos x="connsiteX3" y="connsiteY3"/>
              </a:cxn>
            </a:cxnLst>
            <a:rect l="l" t="t" r="r" b="b"/>
            <a:pathLst>
              <a:path w="5896429" h="4066041">
                <a:moveTo>
                  <a:pt x="0" y="0"/>
                </a:moveTo>
                <a:lnTo>
                  <a:pt x="3302499" y="124322"/>
                </a:lnTo>
                <a:lnTo>
                  <a:pt x="5896429" y="4066041"/>
                </a:lnTo>
                <a:lnTo>
                  <a:pt x="0" y="40660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47731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4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8885534-8B54-42A2-856E-89124694643F}"/>
              </a:ext>
            </a:extLst>
          </p:cNvPr>
          <p:cNvSpPr>
            <a:spLocks noGrp="1"/>
          </p:cNvSpPr>
          <p:nvPr>
            <p:ph type="pic" sz="quarter" idx="165" hasCustomPrompt="1"/>
          </p:nvPr>
        </p:nvSpPr>
        <p:spPr>
          <a:xfrm>
            <a:off x="1258957" y="2020337"/>
            <a:ext cx="4634154" cy="4062412"/>
          </a:xfrm>
          <a:custGeom>
            <a:avLst/>
            <a:gdLst>
              <a:gd name="connsiteX0" fmla="*/ 0 w 4634154"/>
              <a:gd name="connsiteY0" fmla="*/ 0 h 4062412"/>
              <a:gd name="connsiteX1" fmla="*/ 4634154 w 4634154"/>
              <a:gd name="connsiteY1" fmla="*/ 0 h 4062412"/>
              <a:gd name="connsiteX2" fmla="*/ 4634154 w 4634154"/>
              <a:gd name="connsiteY2" fmla="*/ 4062412 h 4062412"/>
              <a:gd name="connsiteX3" fmla="*/ 0 w 4634154"/>
              <a:gd name="connsiteY3" fmla="*/ 4062412 h 4062412"/>
            </a:gdLst>
            <a:ahLst/>
            <a:cxnLst>
              <a:cxn ang="0">
                <a:pos x="connsiteX0" y="connsiteY0"/>
              </a:cxn>
              <a:cxn ang="0">
                <a:pos x="connsiteX1" y="connsiteY1"/>
              </a:cxn>
              <a:cxn ang="0">
                <a:pos x="connsiteX2" y="connsiteY2"/>
              </a:cxn>
              <a:cxn ang="0">
                <a:pos x="connsiteX3" y="connsiteY3"/>
              </a:cxn>
            </a:cxnLst>
            <a:rect l="l" t="t" r="r" b="b"/>
            <a:pathLst>
              <a:path w="4634154" h="4062412">
                <a:moveTo>
                  <a:pt x="0" y="0"/>
                </a:moveTo>
                <a:lnTo>
                  <a:pt x="4634154" y="0"/>
                </a:lnTo>
                <a:lnTo>
                  <a:pt x="4634154" y="4062412"/>
                </a:lnTo>
                <a:lnTo>
                  <a:pt x="0" y="40624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74143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4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A76860C-4A80-457E-A39F-A1F6CCF8F81F}"/>
              </a:ext>
            </a:extLst>
          </p:cNvPr>
          <p:cNvSpPr>
            <a:spLocks noGrp="1"/>
          </p:cNvSpPr>
          <p:nvPr>
            <p:ph type="pic" sz="quarter" idx="165" hasCustomPrompt="1"/>
          </p:nvPr>
        </p:nvSpPr>
        <p:spPr>
          <a:xfrm>
            <a:off x="0" y="2033588"/>
            <a:ext cx="12192000" cy="2428731"/>
          </a:xfrm>
          <a:custGeom>
            <a:avLst/>
            <a:gdLst>
              <a:gd name="connsiteX0" fmla="*/ 0 w 12192000"/>
              <a:gd name="connsiteY0" fmla="*/ 0 h 2428731"/>
              <a:gd name="connsiteX1" fmla="*/ 12192000 w 12192000"/>
              <a:gd name="connsiteY1" fmla="*/ 0 h 2428731"/>
              <a:gd name="connsiteX2" fmla="*/ 12192000 w 12192000"/>
              <a:gd name="connsiteY2" fmla="*/ 2428731 h 2428731"/>
              <a:gd name="connsiteX3" fmla="*/ 0 w 12192000"/>
              <a:gd name="connsiteY3" fmla="*/ 2428731 h 2428731"/>
            </a:gdLst>
            <a:ahLst/>
            <a:cxnLst>
              <a:cxn ang="0">
                <a:pos x="connsiteX0" y="connsiteY0"/>
              </a:cxn>
              <a:cxn ang="0">
                <a:pos x="connsiteX1" y="connsiteY1"/>
              </a:cxn>
              <a:cxn ang="0">
                <a:pos x="connsiteX2" y="connsiteY2"/>
              </a:cxn>
              <a:cxn ang="0">
                <a:pos x="connsiteX3" y="connsiteY3"/>
              </a:cxn>
            </a:cxnLst>
            <a:rect l="l" t="t" r="r" b="b"/>
            <a:pathLst>
              <a:path w="12192000" h="2428731">
                <a:moveTo>
                  <a:pt x="0" y="0"/>
                </a:moveTo>
                <a:lnTo>
                  <a:pt x="12192000" y="0"/>
                </a:lnTo>
                <a:lnTo>
                  <a:pt x="12192000" y="2428731"/>
                </a:lnTo>
                <a:lnTo>
                  <a:pt x="0" y="24287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024390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50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91AD5DB-690C-498B-9C55-BCD59E3B7FBC}"/>
              </a:ext>
            </a:extLst>
          </p:cNvPr>
          <p:cNvSpPr>
            <a:spLocks noGrp="1"/>
          </p:cNvSpPr>
          <p:nvPr>
            <p:ph type="pic" sz="quarter" idx="167" hasCustomPrompt="1"/>
          </p:nvPr>
        </p:nvSpPr>
        <p:spPr>
          <a:xfrm>
            <a:off x="8645674" y="1930400"/>
            <a:ext cx="2186968" cy="1696895"/>
          </a:xfrm>
          <a:custGeom>
            <a:avLst/>
            <a:gdLst>
              <a:gd name="connsiteX0" fmla="*/ 0 w 2186968"/>
              <a:gd name="connsiteY0" fmla="*/ 0 h 1696895"/>
              <a:gd name="connsiteX1" fmla="*/ 2186968 w 2186968"/>
              <a:gd name="connsiteY1" fmla="*/ 0 h 1696895"/>
              <a:gd name="connsiteX2" fmla="*/ 2186968 w 2186968"/>
              <a:gd name="connsiteY2" fmla="*/ 1696895 h 1696895"/>
              <a:gd name="connsiteX3" fmla="*/ 0 w 2186968"/>
              <a:gd name="connsiteY3" fmla="*/ 1696895 h 1696895"/>
            </a:gdLst>
            <a:ahLst/>
            <a:cxnLst>
              <a:cxn ang="0">
                <a:pos x="connsiteX0" y="connsiteY0"/>
              </a:cxn>
              <a:cxn ang="0">
                <a:pos x="connsiteX1" y="connsiteY1"/>
              </a:cxn>
              <a:cxn ang="0">
                <a:pos x="connsiteX2" y="connsiteY2"/>
              </a:cxn>
              <a:cxn ang="0">
                <a:pos x="connsiteX3" y="connsiteY3"/>
              </a:cxn>
            </a:cxnLst>
            <a:rect l="l" t="t" r="r" b="b"/>
            <a:pathLst>
              <a:path w="2186968" h="1696895">
                <a:moveTo>
                  <a:pt x="0" y="0"/>
                </a:moveTo>
                <a:lnTo>
                  <a:pt x="2186968" y="0"/>
                </a:lnTo>
                <a:lnTo>
                  <a:pt x="2186968" y="1696895"/>
                </a:lnTo>
                <a:lnTo>
                  <a:pt x="0" y="169689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5A709985-8645-4DDC-BF45-329DAC2D9B07}"/>
              </a:ext>
            </a:extLst>
          </p:cNvPr>
          <p:cNvSpPr>
            <a:spLocks noGrp="1"/>
          </p:cNvSpPr>
          <p:nvPr>
            <p:ph type="pic" sz="quarter" idx="166" hasCustomPrompt="1"/>
          </p:nvPr>
        </p:nvSpPr>
        <p:spPr>
          <a:xfrm>
            <a:off x="5002517" y="1930401"/>
            <a:ext cx="2186968" cy="1696895"/>
          </a:xfrm>
          <a:custGeom>
            <a:avLst/>
            <a:gdLst>
              <a:gd name="connsiteX0" fmla="*/ 0 w 2186968"/>
              <a:gd name="connsiteY0" fmla="*/ 0 h 1696895"/>
              <a:gd name="connsiteX1" fmla="*/ 2186968 w 2186968"/>
              <a:gd name="connsiteY1" fmla="*/ 0 h 1696895"/>
              <a:gd name="connsiteX2" fmla="*/ 2186968 w 2186968"/>
              <a:gd name="connsiteY2" fmla="*/ 1696895 h 1696895"/>
              <a:gd name="connsiteX3" fmla="*/ 0 w 2186968"/>
              <a:gd name="connsiteY3" fmla="*/ 1696895 h 1696895"/>
            </a:gdLst>
            <a:ahLst/>
            <a:cxnLst>
              <a:cxn ang="0">
                <a:pos x="connsiteX0" y="connsiteY0"/>
              </a:cxn>
              <a:cxn ang="0">
                <a:pos x="connsiteX1" y="connsiteY1"/>
              </a:cxn>
              <a:cxn ang="0">
                <a:pos x="connsiteX2" y="connsiteY2"/>
              </a:cxn>
              <a:cxn ang="0">
                <a:pos x="connsiteX3" y="connsiteY3"/>
              </a:cxn>
            </a:cxnLst>
            <a:rect l="l" t="t" r="r" b="b"/>
            <a:pathLst>
              <a:path w="2186968" h="1696895">
                <a:moveTo>
                  <a:pt x="0" y="0"/>
                </a:moveTo>
                <a:lnTo>
                  <a:pt x="2186968" y="0"/>
                </a:lnTo>
                <a:lnTo>
                  <a:pt x="2186968" y="1696895"/>
                </a:lnTo>
                <a:lnTo>
                  <a:pt x="0" y="1696895"/>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2B6BB4A7-2BE3-4637-989F-BE73262A43F3}"/>
              </a:ext>
            </a:extLst>
          </p:cNvPr>
          <p:cNvSpPr>
            <a:spLocks noGrp="1"/>
          </p:cNvSpPr>
          <p:nvPr>
            <p:ph type="pic" sz="quarter" idx="165" hasCustomPrompt="1"/>
          </p:nvPr>
        </p:nvSpPr>
        <p:spPr>
          <a:xfrm>
            <a:off x="1359359" y="1930400"/>
            <a:ext cx="2186968" cy="1696895"/>
          </a:xfrm>
          <a:custGeom>
            <a:avLst/>
            <a:gdLst>
              <a:gd name="connsiteX0" fmla="*/ 0 w 2186968"/>
              <a:gd name="connsiteY0" fmla="*/ 0 h 1696895"/>
              <a:gd name="connsiteX1" fmla="*/ 2186968 w 2186968"/>
              <a:gd name="connsiteY1" fmla="*/ 0 h 1696895"/>
              <a:gd name="connsiteX2" fmla="*/ 2186968 w 2186968"/>
              <a:gd name="connsiteY2" fmla="*/ 1696895 h 1696895"/>
              <a:gd name="connsiteX3" fmla="*/ 0 w 2186968"/>
              <a:gd name="connsiteY3" fmla="*/ 1696895 h 1696895"/>
            </a:gdLst>
            <a:ahLst/>
            <a:cxnLst>
              <a:cxn ang="0">
                <a:pos x="connsiteX0" y="connsiteY0"/>
              </a:cxn>
              <a:cxn ang="0">
                <a:pos x="connsiteX1" y="connsiteY1"/>
              </a:cxn>
              <a:cxn ang="0">
                <a:pos x="connsiteX2" y="connsiteY2"/>
              </a:cxn>
              <a:cxn ang="0">
                <a:pos x="connsiteX3" y="connsiteY3"/>
              </a:cxn>
            </a:cxnLst>
            <a:rect l="l" t="t" r="r" b="b"/>
            <a:pathLst>
              <a:path w="2186968" h="1696895">
                <a:moveTo>
                  <a:pt x="0" y="0"/>
                </a:moveTo>
                <a:lnTo>
                  <a:pt x="2186968" y="0"/>
                </a:lnTo>
                <a:lnTo>
                  <a:pt x="2186968" y="1696895"/>
                </a:lnTo>
                <a:lnTo>
                  <a:pt x="0" y="169689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99466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51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782C4AF-623B-445E-B5BA-9FBD19273A38}"/>
              </a:ext>
            </a:extLst>
          </p:cNvPr>
          <p:cNvSpPr>
            <a:spLocks noGrp="1"/>
          </p:cNvSpPr>
          <p:nvPr>
            <p:ph type="pic" sz="quarter" idx="167" hasCustomPrompt="1"/>
          </p:nvPr>
        </p:nvSpPr>
        <p:spPr>
          <a:xfrm>
            <a:off x="8362943" y="2097223"/>
            <a:ext cx="2816186" cy="1760081"/>
          </a:xfrm>
          <a:custGeom>
            <a:avLst/>
            <a:gdLst>
              <a:gd name="connsiteX0" fmla="*/ 0 w 2816186"/>
              <a:gd name="connsiteY0" fmla="*/ 0 h 1760081"/>
              <a:gd name="connsiteX1" fmla="*/ 2816186 w 2816186"/>
              <a:gd name="connsiteY1" fmla="*/ 0 h 1760081"/>
              <a:gd name="connsiteX2" fmla="*/ 2816186 w 2816186"/>
              <a:gd name="connsiteY2" fmla="*/ 1760081 h 1760081"/>
              <a:gd name="connsiteX3" fmla="*/ 0 w 2816186"/>
              <a:gd name="connsiteY3" fmla="*/ 1760081 h 1760081"/>
            </a:gdLst>
            <a:ahLst/>
            <a:cxnLst>
              <a:cxn ang="0">
                <a:pos x="connsiteX0" y="connsiteY0"/>
              </a:cxn>
              <a:cxn ang="0">
                <a:pos x="connsiteX1" y="connsiteY1"/>
              </a:cxn>
              <a:cxn ang="0">
                <a:pos x="connsiteX2" y="connsiteY2"/>
              </a:cxn>
              <a:cxn ang="0">
                <a:pos x="connsiteX3" y="connsiteY3"/>
              </a:cxn>
            </a:cxnLst>
            <a:rect l="l" t="t" r="r" b="b"/>
            <a:pathLst>
              <a:path w="2816186" h="1760081">
                <a:moveTo>
                  <a:pt x="0" y="0"/>
                </a:moveTo>
                <a:lnTo>
                  <a:pt x="2816186" y="0"/>
                </a:lnTo>
                <a:lnTo>
                  <a:pt x="2816186" y="1760081"/>
                </a:lnTo>
                <a:lnTo>
                  <a:pt x="0" y="1760081"/>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8DA1D901-BCF5-4530-853D-20E0C7045810}"/>
              </a:ext>
            </a:extLst>
          </p:cNvPr>
          <p:cNvSpPr>
            <a:spLocks noGrp="1"/>
          </p:cNvSpPr>
          <p:nvPr>
            <p:ph type="pic" sz="quarter" idx="166" hasCustomPrompt="1"/>
          </p:nvPr>
        </p:nvSpPr>
        <p:spPr>
          <a:xfrm>
            <a:off x="4697429" y="2097223"/>
            <a:ext cx="2816186" cy="1760081"/>
          </a:xfrm>
          <a:custGeom>
            <a:avLst/>
            <a:gdLst>
              <a:gd name="connsiteX0" fmla="*/ 0 w 2816186"/>
              <a:gd name="connsiteY0" fmla="*/ 0 h 1760081"/>
              <a:gd name="connsiteX1" fmla="*/ 2816186 w 2816186"/>
              <a:gd name="connsiteY1" fmla="*/ 0 h 1760081"/>
              <a:gd name="connsiteX2" fmla="*/ 2816186 w 2816186"/>
              <a:gd name="connsiteY2" fmla="*/ 1760081 h 1760081"/>
              <a:gd name="connsiteX3" fmla="*/ 0 w 2816186"/>
              <a:gd name="connsiteY3" fmla="*/ 1760081 h 1760081"/>
            </a:gdLst>
            <a:ahLst/>
            <a:cxnLst>
              <a:cxn ang="0">
                <a:pos x="connsiteX0" y="connsiteY0"/>
              </a:cxn>
              <a:cxn ang="0">
                <a:pos x="connsiteX1" y="connsiteY1"/>
              </a:cxn>
              <a:cxn ang="0">
                <a:pos x="connsiteX2" y="connsiteY2"/>
              </a:cxn>
              <a:cxn ang="0">
                <a:pos x="connsiteX3" y="connsiteY3"/>
              </a:cxn>
            </a:cxnLst>
            <a:rect l="l" t="t" r="r" b="b"/>
            <a:pathLst>
              <a:path w="2816186" h="1760081">
                <a:moveTo>
                  <a:pt x="0" y="0"/>
                </a:moveTo>
                <a:lnTo>
                  <a:pt x="2816186" y="0"/>
                </a:lnTo>
                <a:lnTo>
                  <a:pt x="2816186" y="1760081"/>
                </a:lnTo>
                <a:lnTo>
                  <a:pt x="0" y="176008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7DBA8C78-F31D-48A8-8A79-C2780AD1C56B}"/>
              </a:ext>
            </a:extLst>
          </p:cNvPr>
          <p:cNvSpPr>
            <a:spLocks noGrp="1"/>
          </p:cNvSpPr>
          <p:nvPr>
            <p:ph type="pic" sz="quarter" idx="165" hasCustomPrompt="1"/>
          </p:nvPr>
        </p:nvSpPr>
        <p:spPr>
          <a:xfrm>
            <a:off x="1031915" y="2097222"/>
            <a:ext cx="2816186" cy="1760081"/>
          </a:xfrm>
          <a:custGeom>
            <a:avLst/>
            <a:gdLst>
              <a:gd name="connsiteX0" fmla="*/ 0 w 2816186"/>
              <a:gd name="connsiteY0" fmla="*/ 0 h 1760081"/>
              <a:gd name="connsiteX1" fmla="*/ 2816186 w 2816186"/>
              <a:gd name="connsiteY1" fmla="*/ 0 h 1760081"/>
              <a:gd name="connsiteX2" fmla="*/ 2816186 w 2816186"/>
              <a:gd name="connsiteY2" fmla="*/ 1760081 h 1760081"/>
              <a:gd name="connsiteX3" fmla="*/ 0 w 2816186"/>
              <a:gd name="connsiteY3" fmla="*/ 1760081 h 1760081"/>
            </a:gdLst>
            <a:ahLst/>
            <a:cxnLst>
              <a:cxn ang="0">
                <a:pos x="connsiteX0" y="connsiteY0"/>
              </a:cxn>
              <a:cxn ang="0">
                <a:pos x="connsiteX1" y="connsiteY1"/>
              </a:cxn>
              <a:cxn ang="0">
                <a:pos x="connsiteX2" y="connsiteY2"/>
              </a:cxn>
              <a:cxn ang="0">
                <a:pos x="connsiteX3" y="connsiteY3"/>
              </a:cxn>
            </a:cxnLst>
            <a:rect l="l" t="t" r="r" b="b"/>
            <a:pathLst>
              <a:path w="2816186" h="1760081">
                <a:moveTo>
                  <a:pt x="0" y="0"/>
                </a:moveTo>
                <a:lnTo>
                  <a:pt x="2816186" y="0"/>
                </a:lnTo>
                <a:lnTo>
                  <a:pt x="2816186" y="1760081"/>
                </a:lnTo>
                <a:lnTo>
                  <a:pt x="0" y="17600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18349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52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9B6EEDD8-F17E-4408-85AE-7863C2D5E119}"/>
              </a:ext>
            </a:extLst>
          </p:cNvPr>
          <p:cNvSpPr>
            <a:spLocks noGrp="1"/>
          </p:cNvSpPr>
          <p:nvPr>
            <p:ph type="pic" sz="quarter" idx="168" hasCustomPrompt="1"/>
          </p:nvPr>
        </p:nvSpPr>
        <p:spPr>
          <a:xfrm>
            <a:off x="6530259" y="4306322"/>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23B7E5BF-F71F-4D6C-B08A-84D1B615053C}"/>
              </a:ext>
            </a:extLst>
          </p:cNvPr>
          <p:cNvSpPr>
            <a:spLocks noGrp="1"/>
          </p:cNvSpPr>
          <p:nvPr>
            <p:ph type="pic" sz="quarter" idx="169" hasCustomPrompt="1"/>
          </p:nvPr>
        </p:nvSpPr>
        <p:spPr>
          <a:xfrm>
            <a:off x="8416643" y="5710185"/>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9AF30617-A89F-41BF-9CBD-B3915B0E7753}"/>
              </a:ext>
            </a:extLst>
          </p:cNvPr>
          <p:cNvSpPr>
            <a:spLocks noGrp="1"/>
          </p:cNvSpPr>
          <p:nvPr>
            <p:ph type="pic" sz="quarter" idx="170" hasCustomPrompt="1"/>
          </p:nvPr>
        </p:nvSpPr>
        <p:spPr>
          <a:xfrm>
            <a:off x="10415815" y="4531574"/>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44761E60-0A78-4D01-BD73-256520CBE8D2}"/>
              </a:ext>
            </a:extLst>
          </p:cNvPr>
          <p:cNvSpPr>
            <a:spLocks noGrp="1"/>
          </p:cNvSpPr>
          <p:nvPr>
            <p:ph type="pic" sz="quarter" idx="171" hasCustomPrompt="1"/>
          </p:nvPr>
        </p:nvSpPr>
        <p:spPr>
          <a:xfrm>
            <a:off x="10415815" y="1845416"/>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8C14E0CE-3198-4CF2-BF2E-FB52703CC639}"/>
              </a:ext>
            </a:extLst>
          </p:cNvPr>
          <p:cNvSpPr>
            <a:spLocks noGrp="1"/>
          </p:cNvSpPr>
          <p:nvPr>
            <p:ph type="pic" sz="quarter" idx="172" hasCustomPrompt="1"/>
          </p:nvPr>
        </p:nvSpPr>
        <p:spPr>
          <a:xfrm>
            <a:off x="8543436" y="3173703"/>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D51D5621-51DF-4FC8-8145-6E313FF56641}"/>
              </a:ext>
            </a:extLst>
          </p:cNvPr>
          <p:cNvSpPr>
            <a:spLocks noGrp="1"/>
          </p:cNvSpPr>
          <p:nvPr>
            <p:ph type="pic" sz="quarter" idx="167" hasCustomPrompt="1"/>
          </p:nvPr>
        </p:nvSpPr>
        <p:spPr>
          <a:xfrm>
            <a:off x="8927956" y="1711833"/>
            <a:ext cx="1071314" cy="1071314"/>
          </a:xfrm>
          <a:custGeom>
            <a:avLst/>
            <a:gdLst>
              <a:gd name="connsiteX0" fmla="*/ 535657 w 1071314"/>
              <a:gd name="connsiteY0" fmla="*/ 0 h 1071314"/>
              <a:gd name="connsiteX1" fmla="*/ 1071314 w 1071314"/>
              <a:gd name="connsiteY1" fmla="*/ 535657 h 1071314"/>
              <a:gd name="connsiteX2" fmla="*/ 535657 w 1071314"/>
              <a:gd name="connsiteY2" fmla="*/ 1071314 h 1071314"/>
              <a:gd name="connsiteX3" fmla="*/ 0 w 1071314"/>
              <a:gd name="connsiteY3" fmla="*/ 535657 h 1071314"/>
              <a:gd name="connsiteX4" fmla="*/ 535657 w 1071314"/>
              <a:gd name="connsiteY4" fmla="*/ 0 h 1071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314" h="1071314">
                <a:moveTo>
                  <a:pt x="535657" y="0"/>
                </a:moveTo>
                <a:cubicBezTo>
                  <a:pt x="831492" y="0"/>
                  <a:pt x="1071314" y="239822"/>
                  <a:pt x="1071314" y="535657"/>
                </a:cubicBezTo>
                <a:cubicBezTo>
                  <a:pt x="1071314" y="831492"/>
                  <a:pt x="831492" y="1071314"/>
                  <a:pt x="535657" y="1071314"/>
                </a:cubicBezTo>
                <a:cubicBezTo>
                  <a:pt x="239822" y="1071314"/>
                  <a:pt x="0" y="831492"/>
                  <a:pt x="0" y="535657"/>
                </a:cubicBezTo>
                <a:cubicBezTo>
                  <a:pt x="0" y="239822"/>
                  <a:pt x="239822" y="0"/>
                  <a:pt x="535657" y="0"/>
                </a:cubicBez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F8A083D0-F4CC-480F-BD14-042AA3B770AA}"/>
              </a:ext>
            </a:extLst>
          </p:cNvPr>
          <p:cNvSpPr>
            <a:spLocks noGrp="1"/>
          </p:cNvSpPr>
          <p:nvPr>
            <p:ph type="pic" sz="quarter" idx="166" hasCustomPrompt="1"/>
          </p:nvPr>
        </p:nvSpPr>
        <p:spPr>
          <a:xfrm>
            <a:off x="6660285" y="1805048"/>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00208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53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514AE935-38BF-458F-A93F-56BFF09A1AA6}"/>
              </a:ext>
            </a:extLst>
          </p:cNvPr>
          <p:cNvSpPr>
            <a:spLocks noGrp="1"/>
          </p:cNvSpPr>
          <p:nvPr>
            <p:ph type="pic" sz="quarter" idx="171" hasCustomPrompt="1"/>
          </p:nvPr>
        </p:nvSpPr>
        <p:spPr>
          <a:xfrm>
            <a:off x="5852351" y="5369628"/>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866E5021-839E-4648-9979-A929715AF816}"/>
              </a:ext>
            </a:extLst>
          </p:cNvPr>
          <p:cNvSpPr>
            <a:spLocks noGrp="1"/>
          </p:cNvSpPr>
          <p:nvPr>
            <p:ph type="pic" sz="quarter" idx="170" hasCustomPrompt="1"/>
          </p:nvPr>
        </p:nvSpPr>
        <p:spPr>
          <a:xfrm>
            <a:off x="4150306" y="3062287"/>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040B40C4-E9A6-4C66-B270-5D2FF118757E}"/>
              </a:ext>
            </a:extLst>
          </p:cNvPr>
          <p:cNvSpPr>
            <a:spLocks noGrp="1"/>
          </p:cNvSpPr>
          <p:nvPr>
            <p:ph type="pic" sz="quarter" idx="172" hasCustomPrompt="1"/>
          </p:nvPr>
        </p:nvSpPr>
        <p:spPr>
          <a:xfrm>
            <a:off x="9048750" y="5449685"/>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EDD3117A-D15A-4961-B949-E73A6D5E232D}"/>
              </a:ext>
            </a:extLst>
          </p:cNvPr>
          <p:cNvSpPr>
            <a:spLocks noGrp="1"/>
          </p:cNvSpPr>
          <p:nvPr>
            <p:ph type="pic" sz="quarter" idx="169" hasCustomPrompt="1"/>
          </p:nvPr>
        </p:nvSpPr>
        <p:spPr>
          <a:xfrm>
            <a:off x="2655952" y="5356044"/>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9925ED95-4FE8-4702-942F-E71BE723295E}"/>
              </a:ext>
            </a:extLst>
          </p:cNvPr>
          <p:cNvSpPr>
            <a:spLocks noGrp="1"/>
          </p:cNvSpPr>
          <p:nvPr>
            <p:ph type="pic" sz="quarter" idx="167" hasCustomPrompt="1"/>
          </p:nvPr>
        </p:nvSpPr>
        <p:spPr>
          <a:xfrm>
            <a:off x="7346705" y="3075871"/>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AD865D68-3955-45BF-9641-93EA8C4AF987}"/>
              </a:ext>
            </a:extLst>
          </p:cNvPr>
          <p:cNvSpPr>
            <a:spLocks noGrp="1"/>
          </p:cNvSpPr>
          <p:nvPr>
            <p:ph type="pic" sz="quarter" idx="166" hasCustomPrompt="1"/>
          </p:nvPr>
        </p:nvSpPr>
        <p:spPr>
          <a:xfrm>
            <a:off x="10543104" y="3155928"/>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E4D0C7FD-AA72-4830-BEEE-20F6A8B7B9F4}"/>
              </a:ext>
            </a:extLst>
          </p:cNvPr>
          <p:cNvSpPr>
            <a:spLocks noGrp="1"/>
          </p:cNvSpPr>
          <p:nvPr>
            <p:ph type="pic" sz="quarter" idx="165" hasCustomPrompt="1"/>
          </p:nvPr>
        </p:nvSpPr>
        <p:spPr>
          <a:xfrm>
            <a:off x="953907" y="3191578"/>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2EAA23C3-E86D-46B2-B28F-CF4557672FB4}"/>
              </a:ext>
            </a:extLst>
          </p:cNvPr>
          <p:cNvSpPr>
            <a:spLocks noGrp="1"/>
          </p:cNvSpPr>
          <p:nvPr>
            <p:ph type="pic" sz="quarter" idx="168" hasCustomPrompt="1"/>
          </p:nvPr>
        </p:nvSpPr>
        <p:spPr>
          <a:xfrm>
            <a:off x="-540447" y="5485335"/>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890936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54_Title Slide">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4C0D8594-033A-4139-A20A-76B5E10242A5}"/>
              </a:ext>
            </a:extLst>
          </p:cNvPr>
          <p:cNvSpPr>
            <a:spLocks noGrp="1"/>
          </p:cNvSpPr>
          <p:nvPr>
            <p:ph type="pic" sz="quarter" idx="165" hasCustomPrompt="1"/>
          </p:nvPr>
        </p:nvSpPr>
        <p:spPr>
          <a:xfrm>
            <a:off x="-373742" y="1751020"/>
            <a:ext cx="7317012" cy="5360981"/>
          </a:xfrm>
          <a:custGeom>
            <a:avLst/>
            <a:gdLst>
              <a:gd name="connsiteX0" fmla="*/ 5248727 w 7317012"/>
              <a:gd name="connsiteY0" fmla="*/ 4306886 h 5360981"/>
              <a:gd name="connsiteX1" fmla="*/ 6242955 w 7317012"/>
              <a:gd name="connsiteY1" fmla="*/ 5301115 h 5360981"/>
              <a:gd name="connsiteX2" fmla="*/ 6183089 w 7317012"/>
              <a:gd name="connsiteY2" fmla="*/ 5360981 h 5360981"/>
              <a:gd name="connsiteX3" fmla="*/ 4314364 w 7317012"/>
              <a:gd name="connsiteY3" fmla="*/ 5360981 h 5360981"/>
              <a:gd name="connsiteX4" fmla="*/ 4254498 w 7317012"/>
              <a:gd name="connsiteY4" fmla="*/ 5301115 h 5360981"/>
              <a:gd name="connsiteX5" fmla="*/ 3131456 w 7317012"/>
              <a:gd name="connsiteY5" fmla="*/ 4269013 h 5360981"/>
              <a:gd name="connsiteX6" fmla="*/ 4125684 w 7317012"/>
              <a:gd name="connsiteY6" fmla="*/ 5263242 h 5360981"/>
              <a:gd name="connsiteX7" fmla="*/ 4027945 w 7317012"/>
              <a:gd name="connsiteY7" fmla="*/ 5360981 h 5360981"/>
              <a:gd name="connsiteX8" fmla="*/ 2234967 w 7317012"/>
              <a:gd name="connsiteY8" fmla="*/ 5360981 h 5360981"/>
              <a:gd name="connsiteX9" fmla="*/ 2137228 w 7317012"/>
              <a:gd name="connsiteY9" fmla="*/ 5263242 h 5360981"/>
              <a:gd name="connsiteX10" fmla="*/ 6322784 w 7317012"/>
              <a:gd name="connsiteY10" fmla="*/ 3251653 h 5360981"/>
              <a:gd name="connsiteX11" fmla="*/ 7317012 w 7317012"/>
              <a:gd name="connsiteY11" fmla="*/ 4245882 h 5360981"/>
              <a:gd name="connsiteX12" fmla="*/ 6322784 w 7317012"/>
              <a:gd name="connsiteY12" fmla="*/ 5240110 h 5360981"/>
              <a:gd name="connsiteX13" fmla="*/ 5328555 w 7317012"/>
              <a:gd name="connsiteY13" fmla="*/ 4245882 h 5360981"/>
              <a:gd name="connsiteX14" fmla="*/ 2048329 w 7317012"/>
              <a:gd name="connsiteY14" fmla="*/ 3229879 h 5360981"/>
              <a:gd name="connsiteX15" fmla="*/ 3042557 w 7317012"/>
              <a:gd name="connsiteY15" fmla="*/ 4224108 h 5360981"/>
              <a:gd name="connsiteX16" fmla="*/ 2048329 w 7317012"/>
              <a:gd name="connsiteY16" fmla="*/ 5218336 h 5360981"/>
              <a:gd name="connsiteX17" fmla="*/ 1054100 w 7317012"/>
              <a:gd name="connsiteY17" fmla="*/ 4224108 h 5360981"/>
              <a:gd name="connsiteX18" fmla="*/ 4185556 w 7317012"/>
              <a:gd name="connsiteY18" fmla="*/ 3218313 h 5360981"/>
              <a:gd name="connsiteX19" fmla="*/ 5179784 w 7317012"/>
              <a:gd name="connsiteY19" fmla="*/ 4212542 h 5360981"/>
              <a:gd name="connsiteX20" fmla="*/ 4185556 w 7317012"/>
              <a:gd name="connsiteY20" fmla="*/ 5206770 h 5360981"/>
              <a:gd name="connsiteX21" fmla="*/ 3191327 w 7317012"/>
              <a:gd name="connsiteY21" fmla="*/ 4212542 h 5360981"/>
              <a:gd name="connsiteX22" fmla="*/ 3102428 w 7317012"/>
              <a:gd name="connsiteY22" fmla="*/ 2174646 h 5360981"/>
              <a:gd name="connsiteX23" fmla="*/ 4096656 w 7317012"/>
              <a:gd name="connsiteY23" fmla="*/ 3168875 h 5360981"/>
              <a:gd name="connsiteX24" fmla="*/ 3102428 w 7317012"/>
              <a:gd name="connsiteY24" fmla="*/ 4163103 h 5360981"/>
              <a:gd name="connsiteX25" fmla="*/ 2108200 w 7317012"/>
              <a:gd name="connsiteY25" fmla="*/ 3168875 h 5360981"/>
              <a:gd name="connsiteX26" fmla="*/ 994229 w 7317012"/>
              <a:gd name="connsiteY26" fmla="*/ 2174646 h 5360981"/>
              <a:gd name="connsiteX27" fmla="*/ 1988457 w 7317012"/>
              <a:gd name="connsiteY27" fmla="*/ 3168875 h 5360981"/>
              <a:gd name="connsiteX28" fmla="*/ 994229 w 7317012"/>
              <a:gd name="connsiteY28" fmla="*/ 4163103 h 5360981"/>
              <a:gd name="connsiteX29" fmla="*/ 0 w 7317012"/>
              <a:gd name="connsiteY29" fmla="*/ 3168875 h 5360981"/>
              <a:gd name="connsiteX30" fmla="*/ 5239656 w 7317012"/>
              <a:gd name="connsiteY30" fmla="*/ 2163080 h 5360981"/>
              <a:gd name="connsiteX31" fmla="*/ 6233884 w 7317012"/>
              <a:gd name="connsiteY31" fmla="*/ 3157309 h 5360981"/>
              <a:gd name="connsiteX32" fmla="*/ 5239656 w 7317012"/>
              <a:gd name="connsiteY32" fmla="*/ 4151537 h 5360981"/>
              <a:gd name="connsiteX33" fmla="*/ 4245427 w 7317012"/>
              <a:gd name="connsiteY33" fmla="*/ 3157309 h 5360981"/>
              <a:gd name="connsiteX34" fmla="*/ 2048329 w 7317012"/>
              <a:gd name="connsiteY34" fmla="*/ 1119413 h 5360981"/>
              <a:gd name="connsiteX35" fmla="*/ 3042557 w 7317012"/>
              <a:gd name="connsiteY35" fmla="*/ 2113642 h 5360981"/>
              <a:gd name="connsiteX36" fmla="*/ 2048329 w 7317012"/>
              <a:gd name="connsiteY36" fmla="*/ 3107870 h 5360981"/>
              <a:gd name="connsiteX37" fmla="*/ 1054100 w 7317012"/>
              <a:gd name="connsiteY37" fmla="*/ 2113642 h 5360981"/>
              <a:gd name="connsiteX38" fmla="*/ 6283290 w 7317012"/>
              <a:gd name="connsiteY38" fmla="*/ 1088573 h 5360981"/>
              <a:gd name="connsiteX39" fmla="*/ 7277518 w 7317012"/>
              <a:gd name="connsiteY39" fmla="*/ 2082802 h 5360981"/>
              <a:gd name="connsiteX40" fmla="*/ 6283290 w 7317012"/>
              <a:gd name="connsiteY40" fmla="*/ 3077030 h 5360981"/>
              <a:gd name="connsiteX41" fmla="*/ 5289061 w 7317012"/>
              <a:gd name="connsiteY41" fmla="*/ 2082802 h 5360981"/>
              <a:gd name="connsiteX42" fmla="*/ 4156527 w 7317012"/>
              <a:gd name="connsiteY42" fmla="*/ 1074507 h 5360981"/>
              <a:gd name="connsiteX43" fmla="*/ 5150755 w 7317012"/>
              <a:gd name="connsiteY43" fmla="*/ 2068736 h 5360981"/>
              <a:gd name="connsiteX44" fmla="*/ 4156527 w 7317012"/>
              <a:gd name="connsiteY44" fmla="*/ 3062964 h 5360981"/>
              <a:gd name="connsiteX45" fmla="*/ 3162298 w 7317012"/>
              <a:gd name="connsiteY45" fmla="*/ 2068736 h 5360981"/>
              <a:gd name="connsiteX46" fmla="*/ 3078841 w 7317012"/>
              <a:gd name="connsiteY46" fmla="*/ 30841 h 5360981"/>
              <a:gd name="connsiteX47" fmla="*/ 4073069 w 7317012"/>
              <a:gd name="connsiteY47" fmla="*/ 1025069 h 5360981"/>
              <a:gd name="connsiteX48" fmla="*/ 3078841 w 7317012"/>
              <a:gd name="connsiteY48" fmla="*/ 2019297 h 5360981"/>
              <a:gd name="connsiteX49" fmla="*/ 2084613 w 7317012"/>
              <a:gd name="connsiteY49" fmla="*/ 1025069 h 5360981"/>
              <a:gd name="connsiteX50" fmla="*/ 5209232 w 7317012"/>
              <a:gd name="connsiteY50" fmla="*/ 0 h 5360981"/>
              <a:gd name="connsiteX51" fmla="*/ 6203460 w 7317012"/>
              <a:gd name="connsiteY51" fmla="*/ 994229 h 5360981"/>
              <a:gd name="connsiteX52" fmla="*/ 5209232 w 7317012"/>
              <a:gd name="connsiteY52" fmla="*/ 1988457 h 5360981"/>
              <a:gd name="connsiteX53" fmla="*/ 4215003 w 7317012"/>
              <a:gd name="connsiteY53" fmla="*/ 994229 h 5360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317012" h="5360981">
                <a:moveTo>
                  <a:pt x="5248727" y="4306886"/>
                </a:moveTo>
                <a:lnTo>
                  <a:pt x="6242955" y="5301115"/>
                </a:lnTo>
                <a:lnTo>
                  <a:pt x="6183089" y="5360981"/>
                </a:lnTo>
                <a:lnTo>
                  <a:pt x="4314364" y="5360981"/>
                </a:lnTo>
                <a:lnTo>
                  <a:pt x="4254498" y="5301115"/>
                </a:lnTo>
                <a:close/>
                <a:moveTo>
                  <a:pt x="3131456" y="4269013"/>
                </a:moveTo>
                <a:lnTo>
                  <a:pt x="4125684" y="5263242"/>
                </a:lnTo>
                <a:lnTo>
                  <a:pt x="4027945" y="5360981"/>
                </a:lnTo>
                <a:lnTo>
                  <a:pt x="2234967" y="5360981"/>
                </a:lnTo>
                <a:lnTo>
                  <a:pt x="2137228" y="5263242"/>
                </a:lnTo>
                <a:close/>
                <a:moveTo>
                  <a:pt x="6322784" y="3251653"/>
                </a:moveTo>
                <a:lnTo>
                  <a:pt x="7317012" y="4245882"/>
                </a:lnTo>
                <a:lnTo>
                  <a:pt x="6322784" y="5240110"/>
                </a:lnTo>
                <a:lnTo>
                  <a:pt x="5328555" y="4245882"/>
                </a:lnTo>
                <a:close/>
                <a:moveTo>
                  <a:pt x="2048329" y="3229879"/>
                </a:moveTo>
                <a:lnTo>
                  <a:pt x="3042557" y="4224108"/>
                </a:lnTo>
                <a:lnTo>
                  <a:pt x="2048329" y="5218336"/>
                </a:lnTo>
                <a:lnTo>
                  <a:pt x="1054100" y="4224108"/>
                </a:lnTo>
                <a:close/>
                <a:moveTo>
                  <a:pt x="4185556" y="3218313"/>
                </a:moveTo>
                <a:lnTo>
                  <a:pt x="5179784" y="4212542"/>
                </a:lnTo>
                <a:lnTo>
                  <a:pt x="4185556" y="5206770"/>
                </a:lnTo>
                <a:lnTo>
                  <a:pt x="3191327" y="4212542"/>
                </a:lnTo>
                <a:close/>
                <a:moveTo>
                  <a:pt x="3102428" y="2174646"/>
                </a:moveTo>
                <a:lnTo>
                  <a:pt x="4096656" y="3168875"/>
                </a:lnTo>
                <a:lnTo>
                  <a:pt x="3102428" y="4163103"/>
                </a:lnTo>
                <a:lnTo>
                  <a:pt x="2108200" y="3168875"/>
                </a:lnTo>
                <a:close/>
                <a:moveTo>
                  <a:pt x="994229" y="2174646"/>
                </a:moveTo>
                <a:lnTo>
                  <a:pt x="1988457" y="3168875"/>
                </a:lnTo>
                <a:lnTo>
                  <a:pt x="994229" y="4163103"/>
                </a:lnTo>
                <a:lnTo>
                  <a:pt x="0" y="3168875"/>
                </a:lnTo>
                <a:close/>
                <a:moveTo>
                  <a:pt x="5239656" y="2163080"/>
                </a:moveTo>
                <a:lnTo>
                  <a:pt x="6233884" y="3157309"/>
                </a:lnTo>
                <a:lnTo>
                  <a:pt x="5239656" y="4151537"/>
                </a:lnTo>
                <a:lnTo>
                  <a:pt x="4245427" y="3157309"/>
                </a:lnTo>
                <a:close/>
                <a:moveTo>
                  <a:pt x="2048329" y="1119413"/>
                </a:moveTo>
                <a:lnTo>
                  <a:pt x="3042557" y="2113642"/>
                </a:lnTo>
                <a:lnTo>
                  <a:pt x="2048329" y="3107870"/>
                </a:lnTo>
                <a:lnTo>
                  <a:pt x="1054100" y="2113642"/>
                </a:lnTo>
                <a:close/>
                <a:moveTo>
                  <a:pt x="6283290" y="1088573"/>
                </a:moveTo>
                <a:lnTo>
                  <a:pt x="7277518" y="2082802"/>
                </a:lnTo>
                <a:lnTo>
                  <a:pt x="6283290" y="3077030"/>
                </a:lnTo>
                <a:lnTo>
                  <a:pt x="5289061" y="2082802"/>
                </a:lnTo>
                <a:close/>
                <a:moveTo>
                  <a:pt x="4156527" y="1074507"/>
                </a:moveTo>
                <a:lnTo>
                  <a:pt x="5150755" y="2068736"/>
                </a:lnTo>
                <a:lnTo>
                  <a:pt x="4156527" y="3062964"/>
                </a:lnTo>
                <a:lnTo>
                  <a:pt x="3162298" y="2068736"/>
                </a:lnTo>
                <a:close/>
                <a:moveTo>
                  <a:pt x="3078841" y="30841"/>
                </a:moveTo>
                <a:lnTo>
                  <a:pt x="4073069" y="1025069"/>
                </a:lnTo>
                <a:lnTo>
                  <a:pt x="3078841" y="2019297"/>
                </a:lnTo>
                <a:lnTo>
                  <a:pt x="2084613" y="1025069"/>
                </a:lnTo>
                <a:close/>
                <a:moveTo>
                  <a:pt x="5209232" y="0"/>
                </a:moveTo>
                <a:lnTo>
                  <a:pt x="6203460" y="994229"/>
                </a:lnTo>
                <a:lnTo>
                  <a:pt x="5209232" y="1988457"/>
                </a:lnTo>
                <a:lnTo>
                  <a:pt x="4215003" y="9942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263253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5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7EBE96E-5CF3-47F9-80A7-17CA279C75ED}"/>
              </a:ext>
            </a:extLst>
          </p:cNvPr>
          <p:cNvSpPr>
            <a:spLocks noGrp="1"/>
          </p:cNvSpPr>
          <p:nvPr>
            <p:ph type="pic" sz="quarter" idx="166" hasCustomPrompt="1"/>
          </p:nvPr>
        </p:nvSpPr>
        <p:spPr>
          <a:xfrm>
            <a:off x="4328099" y="4100327"/>
            <a:ext cx="3750364" cy="1518590"/>
          </a:xfrm>
          <a:custGeom>
            <a:avLst/>
            <a:gdLst>
              <a:gd name="connsiteX0" fmla="*/ 0 w 3750364"/>
              <a:gd name="connsiteY0" fmla="*/ 0 h 1518590"/>
              <a:gd name="connsiteX1" fmla="*/ 3750364 w 3750364"/>
              <a:gd name="connsiteY1" fmla="*/ 0 h 1518590"/>
              <a:gd name="connsiteX2" fmla="*/ 3750364 w 3750364"/>
              <a:gd name="connsiteY2" fmla="*/ 1518590 h 1518590"/>
              <a:gd name="connsiteX3" fmla="*/ 0 w 3750364"/>
              <a:gd name="connsiteY3" fmla="*/ 1518590 h 1518590"/>
            </a:gdLst>
            <a:ahLst/>
            <a:cxnLst>
              <a:cxn ang="0">
                <a:pos x="connsiteX0" y="connsiteY0"/>
              </a:cxn>
              <a:cxn ang="0">
                <a:pos x="connsiteX1" y="connsiteY1"/>
              </a:cxn>
              <a:cxn ang="0">
                <a:pos x="connsiteX2" y="connsiteY2"/>
              </a:cxn>
              <a:cxn ang="0">
                <a:pos x="connsiteX3" y="connsiteY3"/>
              </a:cxn>
            </a:cxnLst>
            <a:rect l="l" t="t" r="r" b="b"/>
            <a:pathLst>
              <a:path w="3750364" h="1518590">
                <a:moveTo>
                  <a:pt x="0" y="0"/>
                </a:moveTo>
                <a:lnTo>
                  <a:pt x="3750364" y="0"/>
                </a:lnTo>
                <a:lnTo>
                  <a:pt x="3750364" y="1518590"/>
                </a:lnTo>
                <a:lnTo>
                  <a:pt x="0" y="151859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228761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5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9DD9AA2-2525-45D4-8653-3CA9C31D9A80}"/>
              </a:ext>
            </a:extLst>
          </p:cNvPr>
          <p:cNvSpPr>
            <a:spLocks noGrp="1"/>
          </p:cNvSpPr>
          <p:nvPr>
            <p:ph type="pic" sz="quarter" idx="166" hasCustomPrompt="1"/>
          </p:nvPr>
        </p:nvSpPr>
        <p:spPr>
          <a:xfrm>
            <a:off x="5437723" y="1957388"/>
            <a:ext cx="6085894" cy="2994990"/>
          </a:xfrm>
          <a:custGeom>
            <a:avLst/>
            <a:gdLst>
              <a:gd name="connsiteX0" fmla="*/ 0 w 6085894"/>
              <a:gd name="connsiteY0" fmla="*/ 0 h 2994990"/>
              <a:gd name="connsiteX1" fmla="*/ 6085894 w 6085894"/>
              <a:gd name="connsiteY1" fmla="*/ 0 h 2994990"/>
              <a:gd name="connsiteX2" fmla="*/ 6085894 w 6085894"/>
              <a:gd name="connsiteY2" fmla="*/ 2994990 h 2994990"/>
              <a:gd name="connsiteX3" fmla="*/ 0 w 6085894"/>
              <a:gd name="connsiteY3" fmla="*/ 2994990 h 2994990"/>
            </a:gdLst>
            <a:ahLst/>
            <a:cxnLst>
              <a:cxn ang="0">
                <a:pos x="connsiteX0" y="connsiteY0"/>
              </a:cxn>
              <a:cxn ang="0">
                <a:pos x="connsiteX1" y="connsiteY1"/>
              </a:cxn>
              <a:cxn ang="0">
                <a:pos x="connsiteX2" y="connsiteY2"/>
              </a:cxn>
              <a:cxn ang="0">
                <a:pos x="connsiteX3" y="connsiteY3"/>
              </a:cxn>
            </a:cxnLst>
            <a:rect l="l" t="t" r="r" b="b"/>
            <a:pathLst>
              <a:path w="6085894" h="2994990">
                <a:moveTo>
                  <a:pt x="0" y="0"/>
                </a:moveTo>
                <a:lnTo>
                  <a:pt x="6085894" y="0"/>
                </a:lnTo>
                <a:lnTo>
                  <a:pt x="6085894" y="2994990"/>
                </a:lnTo>
                <a:lnTo>
                  <a:pt x="0" y="299499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564466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57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8D2313C1-6AF4-446D-9405-54B74942F9E3}"/>
              </a:ext>
            </a:extLst>
          </p:cNvPr>
          <p:cNvSpPr>
            <a:spLocks noGrp="1"/>
          </p:cNvSpPr>
          <p:nvPr>
            <p:ph type="pic" sz="quarter" idx="166" hasCustomPrompt="1"/>
          </p:nvPr>
        </p:nvSpPr>
        <p:spPr>
          <a:xfrm>
            <a:off x="653143" y="1739226"/>
            <a:ext cx="10885714" cy="3703632"/>
          </a:xfrm>
          <a:custGeom>
            <a:avLst/>
            <a:gdLst>
              <a:gd name="connsiteX0" fmla="*/ 0 w 10885714"/>
              <a:gd name="connsiteY0" fmla="*/ 0 h 3703632"/>
              <a:gd name="connsiteX1" fmla="*/ 10885714 w 10885714"/>
              <a:gd name="connsiteY1" fmla="*/ 0 h 3703632"/>
              <a:gd name="connsiteX2" fmla="*/ 10885714 w 10885714"/>
              <a:gd name="connsiteY2" fmla="*/ 3703632 h 3703632"/>
              <a:gd name="connsiteX3" fmla="*/ 0 w 10885714"/>
              <a:gd name="connsiteY3" fmla="*/ 3703632 h 3703632"/>
            </a:gdLst>
            <a:ahLst/>
            <a:cxnLst>
              <a:cxn ang="0">
                <a:pos x="connsiteX0" y="connsiteY0"/>
              </a:cxn>
              <a:cxn ang="0">
                <a:pos x="connsiteX1" y="connsiteY1"/>
              </a:cxn>
              <a:cxn ang="0">
                <a:pos x="connsiteX2" y="connsiteY2"/>
              </a:cxn>
              <a:cxn ang="0">
                <a:pos x="connsiteX3" y="connsiteY3"/>
              </a:cxn>
            </a:cxnLst>
            <a:rect l="l" t="t" r="r" b="b"/>
            <a:pathLst>
              <a:path w="10885714" h="3703632">
                <a:moveTo>
                  <a:pt x="0" y="0"/>
                </a:moveTo>
                <a:lnTo>
                  <a:pt x="10885714" y="0"/>
                </a:lnTo>
                <a:lnTo>
                  <a:pt x="10885714" y="3703632"/>
                </a:lnTo>
                <a:lnTo>
                  <a:pt x="0" y="370363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453341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58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15603F21-55B1-4A18-A8EB-78886CF89141}"/>
              </a:ext>
            </a:extLst>
          </p:cNvPr>
          <p:cNvSpPr>
            <a:spLocks noGrp="1"/>
          </p:cNvSpPr>
          <p:nvPr>
            <p:ph type="pic" sz="quarter" idx="166" hasCustomPrompt="1"/>
          </p:nvPr>
        </p:nvSpPr>
        <p:spPr>
          <a:xfrm>
            <a:off x="736599" y="2017487"/>
            <a:ext cx="6056617" cy="4138159"/>
          </a:xfrm>
          <a:custGeom>
            <a:avLst/>
            <a:gdLst>
              <a:gd name="connsiteX0" fmla="*/ 0 w 6056617"/>
              <a:gd name="connsiteY0" fmla="*/ 0 h 4138159"/>
              <a:gd name="connsiteX1" fmla="*/ 6056617 w 6056617"/>
              <a:gd name="connsiteY1" fmla="*/ 0 h 4138159"/>
              <a:gd name="connsiteX2" fmla="*/ 6056617 w 6056617"/>
              <a:gd name="connsiteY2" fmla="*/ 4138159 h 4138159"/>
              <a:gd name="connsiteX3" fmla="*/ 0 w 6056617"/>
              <a:gd name="connsiteY3" fmla="*/ 4138159 h 4138159"/>
            </a:gdLst>
            <a:ahLst/>
            <a:cxnLst>
              <a:cxn ang="0">
                <a:pos x="connsiteX0" y="connsiteY0"/>
              </a:cxn>
              <a:cxn ang="0">
                <a:pos x="connsiteX1" y="connsiteY1"/>
              </a:cxn>
              <a:cxn ang="0">
                <a:pos x="connsiteX2" y="connsiteY2"/>
              </a:cxn>
              <a:cxn ang="0">
                <a:pos x="connsiteX3" y="connsiteY3"/>
              </a:cxn>
            </a:cxnLst>
            <a:rect l="l" t="t" r="r" b="b"/>
            <a:pathLst>
              <a:path w="6056617" h="4138159">
                <a:moveTo>
                  <a:pt x="0" y="0"/>
                </a:moveTo>
                <a:lnTo>
                  <a:pt x="6056617" y="0"/>
                </a:lnTo>
                <a:lnTo>
                  <a:pt x="6056617" y="4138159"/>
                </a:lnTo>
                <a:lnTo>
                  <a:pt x="0" y="413815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32526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59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5AEA29B4-91F5-448D-8E30-B176B09B009E}"/>
              </a:ext>
            </a:extLst>
          </p:cNvPr>
          <p:cNvSpPr>
            <a:spLocks noGrp="1"/>
          </p:cNvSpPr>
          <p:nvPr>
            <p:ph type="pic" sz="quarter" idx="166" hasCustomPrompt="1"/>
          </p:nvPr>
        </p:nvSpPr>
        <p:spPr>
          <a:xfrm>
            <a:off x="1290227" y="1895195"/>
            <a:ext cx="4362541" cy="4565459"/>
          </a:xfrm>
          <a:custGeom>
            <a:avLst/>
            <a:gdLst>
              <a:gd name="connsiteX0" fmla="*/ 0 w 4362541"/>
              <a:gd name="connsiteY0" fmla="*/ 0 h 4565459"/>
              <a:gd name="connsiteX1" fmla="*/ 4362541 w 4362541"/>
              <a:gd name="connsiteY1" fmla="*/ 1546864 h 4565459"/>
              <a:gd name="connsiteX2" fmla="*/ 853603 w 4362541"/>
              <a:gd name="connsiteY2" fmla="*/ 4565459 h 4565459"/>
            </a:gdLst>
            <a:ahLst/>
            <a:cxnLst>
              <a:cxn ang="0">
                <a:pos x="connsiteX0" y="connsiteY0"/>
              </a:cxn>
              <a:cxn ang="0">
                <a:pos x="connsiteX1" y="connsiteY1"/>
              </a:cxn>
              <a:cxn ang="0">
                <a:pos x="connsiteX2" y="connsiteY2"/>
              </a:cxn>
            </a:cxnLst>
            <a:rect l="l" t="t" r="r" b="b"/>
            <a:pathLst>
              <a:path w="4362541" h="4565459">
                <a:moveTo>
                  <a:pt x="0" y="0"/>
                </a:moveTo>
                <a:lnTo>
                  <a:pt x="4362541" y="1546864"/>
                </a:lnTo>
                <a:lnTo>
                  <a:pt x="853603" y="456545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693263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60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163A600-85B9-4B9A-B7E6-3C658842B1EC}"/>
              </a:ext>
            </a:extLst>
          </p:cNvPr>
          <p:cNvSpPr>
            <a:spLocks noGrp="1"/>
          </p:cNvSpPr>
          <p:nvPr>
            <p:ph type="pic" sz="quarter" idx="166" hasCustomPrompt="1"/>
          </p:nvPr>
        </p:nvSpPr>
        <p:spPr>
          <a:xfrm>
            <a:off x="3020333" y="1891456"/>
            <a:ext cx="3967616" cy="3967616"/>
          </a:xfrm>
          <a:custGeom>
            <a:avLst/>
            <a:gdLst>
              <a:gd name="connsiteX0" fmla="*/ 1983808 w 3967616"/>
              <a:gd name="connsiteY0" fmla="*/ 0 h 3967616"/>
              <a:gd name="connsiteX1" fmla="*/ 3967616 w 3967616"/>
              <a:gd name="connsiteY1" fmla="*/ 1983808 h 3967616"/>
              <a:gd name="connsiteX2" fmla="*/ 1983808 w 3967616"/>
              <a:gd name="connsiteY2" fmla="*/ 3967616 h 3967616"/>
              <a:gd name="connsiteX3" fmla="*/ 0 w 3967616"/>
              <a:gd name="connsiteY3" fmla="*/ 1983808 h 3967616"/>
              <a:gd name="connsiteX4" fmla="*/ 1983808 w 3967616"/>
              <a:gd name="connsiteY4" fmla="*/ 0 h 396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7616" h="3967616">
                <a:moveTo>
                  <a:pt x="1983808" y="0"/>
                </a:moveTo>
                <a:cubicBezTo>
                  <a:pt x="3079435" y="0"/>
                  <a:pt x="3967616" y="888181"/>
                  <a:pt x="3967616" y="1983808"/>
                </a:cubicBezTo>
                <a:cubicBezTo>
                  <a:pt x="3967616" y="3079435"/>
                  <a:pt x="3079435" y="3967616"/>
                  <a:pt x="1983808" y="3967616"/>
                </a:cubicBezTo>
                <a:cubicBezTo>
                  <a:pt x="888181" y="3967616"/>
                  <a:pt x="0" y="3079435"/>
                  <a:pt x="0" y="1983808"/>
                </a:cubicBezTo>
                <a:cubicBezTo>
                  <a:pt x="0" y="888181"/>
                  <a:pt x="888181" y="0"/>
                  <a:pt x="198380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539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31C822-2429-45CF-B703-DCB6BF04F56E}"/>
              </a:ext>
            </a:extLst>
          </p:cNvPr>
          <p:cNvSpPr>
            <a:spLocks noGrp="1"/>
          </p:cNvSpPr>
          <p:nvPr>
            <p:ph type="pic" sz="quarter" idx="146" hasCustomPrompt="1"/>
          </p:nvPr>
        </p:nvSpPr>
        <p:spPr>
          <a:xfrm>
            <a:off x="0" y="1928746"/>
            <a:ext cx="12192000" cy="2487613"/>
          </a:xfrm>
          <a:custGeom>
            <a:avLst/>
            <a:gdLst>
              <a:gd name="connsiteX0" fmla="*/ 0 w 12192000"/>
              <a:gd name="connsiteY0" fmla="*/ 0 h 2487613"/>
              <a:gd name="connsiteX1" fmla="*/ 12192000 w 12192000"/>
              <a:gd name="connsiteY1" fmla="*/ 0 h 2487613"/>
              <a:gd name="connsiteX2" fmla="*/ 12192000 w 12192000"/>
              <a:gd name="connsiteY2" fmla="*/ 2487613 h 2487613"/>
              <a:gd name="connsiteX3" fmla="*/ 0 w 1219200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12192000" h="2487613">
                <a:moveTo>
                  <a:pt x="0" y="0"/>
                </a:moveTo>
                <a:lnTo>
                  <a:pt x="12192000" y="0"/>
                </a:lnTo>
                <a:lnTo>
                  <a:pt x="1219200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9441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6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D9AC36-5392-4538-9B2E-EEA5972A1A17}"/>
              </a:ext>
            </a:extLst>
          </p:cNvPr>
          <p:cNvSpPr>
            <a:spLocks noGrp="1"/>
          </p:cNvSpPr>
          <p:nvPr>
            <p:ph type="pic" sz="quarter" idx="146" hasCustomPrompt="1"/>
          </p:nvPr>
        </p:nvSpPr>
        <p:spPr>
          <a:xfrm>
            <a:off x="0" y="1894571"/>
            <a:ext cx="5702300" cy="4482416"/>
          </a:xfrm>
          <a:custGeom>
            <a:avLst/>
            <a:gdLst>
              <a:gd name="connsiteX0" fmla="*/ 0 w 5702300"/>
              <a:gd name="connsiteY0" fmla="*/ 0 h 4482416"/>
              <a:gd name="connsiteX1" fmla="*/ 5702300 w 5702300"/>
              <a:gd name="connsiteY1" fmla="*/ 0 h 4482416"/>
              <a:gd name="connsiteX2" fmla="*/ 5702300 w 5702300"/>
              <a:gd name="connsiteY2" fmla="*/ 4482416 h 4482416"/>
              <a:gd name="connsiteX3" fmla="*/ 0 w 5702300"/>
              <a:gd name="connsiteY3" fmla="*/ 4482416 h 4482416"/>
            </a:gdLst>
            <a:ahLst/>
            <a:cxnLst>
              <a:cxn ang="0">
                <a:pos x="connsiteX0" y="connsiteY0"/>
              </a:cxn>
              <a:cxn ang="0">
                <a:pos x="connsiteX1" y="connsiteY1"/>
              </a:cxn>
              <a:cxn ang="0">
                <a:pos x="connsiteX2" y="connsiteY2"/>
              </a:cxn>
              <a:cxn ang="0">
                <a:pos x="connsiteX3" y="connsiteY3"/>
              </a:cxn>
            </a:cxnLst>
            <a:rect l="l" t="t" r="r" b="b"/>
            <a:pathLst>
              <a:path w="5702300" h="4482416">
                <a:moveTo>
                  <a:pt x="0" y="0"/>
                </a:moveTo>
                <a:lnTo>
                  <a:pt x="5702300" y="0"/>
                </a:lnTo>
                <a:lnTo>
                  <a:pt x="5702300" y="4482416"/>
                </a:lnTo>
                <a:lnTo>
                  <a:pt x="0" y="44824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18067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2" y="4596837"/>
            <a:ext cx="2977711" cy="2261163"/>
          </a:xfrm>
          <a:custGeom>
            <a:avLst/>
            <a:gdLst>
              <a:gd name="connsiteX0" fmla="*/ 0 w 2977711"/>
              <a:gd name="connsiteY0" fmla="*/ 0 h 2261163"/>
              <a:gd name="connsiteX1" fmla="*/ 2977711 w 2977711"/>
              <a:gd name="connsiteY1" fmla="*/ 0 h 2261163"/>
              <a:gd name="connsiteX2" fmla="*/ 2977711 w 2977711"/>
              <a:gd name="connsiteY2" fmla="*/ 2261163 h 2261163"/>
              <a:gd name="connsiteX3" fmla="*/ 0 w 2977711"/>
              <a:gd name="connsiteY3" fmla="*/ 2261163 h 2261163"/>
            </a:gdLst>
            <a:ahLst/>
            <a:cxnLst>
              <a:cxn ang="0">
                <a:pos x="connsiteX0" y="connsiteY0"/>
              </a:cxn>
              <a:cxn ang="0">
                <a:pos x="connsiteX1" y="connsiteY1"/>
              </a:cxn>
              <a:cxn ang="0">
                <a:pos x="connsiteX2" y="connsiteY2"/>
              </a:cxn>
              <a:cxn ang="0">
                <a:pos x="connsiteX3" y="connsiteY3"/>
              </a:cxn>
            </a:cxnLst>
            <a:rect l="l" t="t" r="r" b="b"/>
            <a:pathLst>
              <a:path w="2977711" h="2261163">
                <a:moveTo>
                  <a:pt x="0" y="0"/>
                </a:moveTo>
                <a:lnTo>
                  <a:pt x="2977711" y="0"/>
                </a:lnTo>
                <a:lnTo>
                  <a:pt x="2977711" y="2261163"/>
                </a:lnTo>
                <a:lnTo>
                  <a:pt x="0" y="226116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3071430" y="4596837"/>
            <a:ext cx="9120570" cy="2261163"/>
          </a:xfrm>
          <a:custGeom>
            <a:avLst/>
            <a:gdLst>
              <a:gd name="connsiteX0" fmla="*/ 0 w 9120570"/>
              <a:gd name="connsiteY0" fmla="*/ 0 h 2261163"/>
              <a:gd name="connsiteX1" fmla="*/ 9120570 w 9120570"/>
              <a:gd name="connsiteY1" fmla="*/ 0 h 2261163"/>
              <a:gd name="connsiteX2" fmla="*/ 9120570 w 9120570"/>
              <a:gd name="connsiteY2" fmla="*/ 2261163 h 2261163"/>
              <a:gd name="connsiteX3" fmla="*/ 0 w 9120570"/>
              <a:gd name="connsiteY3" fmla="*/ 2261163 h 2261163"/>
            </a:gdLst>
            <a:ahLst/>
            <a:cxnLst>
              <a:cxn ang="0">
                <a:pos x="connsiteX0" y="connsiteY0"/>
              </a:cxn>
              <a:cxn ang="0">
                <a:pos x="connsiteX1" y="connsiteY1"/>
              </a:cxn>
              <a:cxn ang="0">
                <a:pos x="connsiteX2" y="connsiteY2"/>
              </a:cxn>
              <a:cxn ang="0">
                <a:pos x="connsiteX3" y="connsiteY3"/>
              </a:cxn>
            </a:cxnLst>
            <a:rect l="l" t="t" r="r" b="b"/>
            <a:pathLst>
              <a:path w="9120570" h="2261163">
                <a:moveTo>
                  <a:pt x="0" y="0"/>
                </a:moveTo>
                <a:lnTo>
                  <a:pt x="9120570" y="0"/>
                </a:lnTo>
                <a:lnTo>
                  <a:pt x="9120570" y="2261163"/>
                </a:lnTo>
                <a:lnTo>
                  <a:pt x="0" y="226116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6142860" y="2005013"/>
            <a:ext cx="6049140" cy="2489714"/>
          </a:xfrm>
          <a:custGeom>
            <a:avLst/>
            <a:gdLst>
              <a:gd name="connsiteX0" fmla="*/ 0 w 6049140"/>
              <a:gd name="connsiteY0" fmla="*/ 0 h 2489714"/>
              <a:gd name="connsiteX1" fmla="*/ 6049140 w 6049140"/>
              <a:gd name="connsiteY1" fmla="*/ 0 h 2489714"/>
              <a:gd name="connsiteX2" fmla="*/ 6049140 w 6049140"/>
              <a:gd name="connsiteY2" fmla="*/ 2489714 h 2489714"/>
              <a:gd name="connsiteX3" fmla="*/ 0 w 6049140"/>
              <a:gd name="connsiteY3" fmla="*/ 2489714 h 2489714"/>
            </a:gdLst>
            <a:ahLst/>
            <a:cxnLst>
              <a:cxn ang="0">
                <a:pos x="connsiteX0" y="connsiteY0"/>
              </a:cxn>
              <a:cxn ang="0">
                <a:pos x="connsiteX1" y="connsiteY1"/>
              </a:cxn>
              <a:cxn ang="0">
                <a:pos x="connsiteX2" y="connsiteY2"/>
              </a:cxn>
              <a:cxn ang="0">
                <a:pos x="connsiteX3" y="connsiteY3"/>
              </a:cxn>
            </a:cxnLst>
            <a:rect l="l" t="t" r="r" b="b"/>
            <a:pathLst>
              <a:path w="6049140" h="2489714">
                <a:moveTo>
                  <a:pt x="0" y="0"/>
                </a:moveTo>
                <a:lnTo>
                  <a:pt x="6049140" y="0"/>
                </a:lnTo>
                <a:lnTo>
                  <a:pt x="6049140" y="2489714"/>
                </a:lnTo>
                <a:lnTo>
                  <a:pt x="0" y="2489714"/>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0" y="2005013"/>
            <a:ext cx="6049141" cy="2489714"/>
          </a:xfrm>
          <a:custGeom>
            <a:avLst/>
            <a:gdLst>
              <a:gd name="connsiteX0" fmla="*/ 0 w 6049141"/>
              <a:gd name="connsiteY0" fmla="*/ 0 h 2489714"/>
              <a:gd name="connsiteX1" fmla="*/ 6049141 w 6049141"/>
              <a:gd name="connsiteY1" fmla="*/ 0 h 2489714"/>
              <a:gd name="connsiteX2" fmla="*/ 6049141 w 6049141"/>
              <a:gd name="connsiteY2" fmla="*/ 2489714 h 2489714"/>
              <a:gd name="connsiteX3" fmla="*/ 0 w 6049141"/>
              <a:gd name="connsiteY3" fmla="*/ 2489714 h 2489714"/>
            </a:gdLst>
            <a:ahLst/>
            <a:cxnLst>
              <a:cxn ang="0">
                <a:pos x="connsiteX0" y="connsiteY0"/>
              </a:cxn>
              <a:cxn ang="0">
                <a:pos x="connsiteX1" y="connsiteY1"/>
              </a:cxn>
              <a:cxn ang="0">
                <a:pos x="connsiteX2" y="connsiteY2"/>
              </a:cxn>
              <a:cxn ang="0">
                <a:pos x="connsiteX3" y="connsiteY3"/>
              </a:cxn>
            </a:cxnLst>
            <a:rect l="l" t="t" r="r" b="b"/>
            <a:pathLst>
              <a:path w="6049141" h="2489714">
                <a:moveTo>
                  <a:pt x="0" y="0"/>
                </a:moveTo>
                <a:lnTo>
                  <a:pt x="6049141" y="0"/>
                </a:lnTo>
                <a:lnTo>
                  <a:pt x="6049141" y="2489714"/>
                </a:lnTo>
                <a:lnTo>
                  <a:pt x="0" y="24897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55504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24" r:id="rId7"/>
    <p:sldLayoutId id="2147484126" r:id="rId8"/>
    <p:sldLayoutId id="2147484171" r:id="rId9"/>
    <p:sldLayoutId id="2147484175" r:id="rId10"/>
    <p:sldLayoutId id="2147484195" r:id="rId11"/>
    <p:sldLayoutId id="2147484196" r:id="rId12"/>
    <p:sldLayoutId id="2147484199" r:id="rId13"/>
    <p:sldLayoutId id="2147484200" r:id="rId14"/>
    <p:sldLayoutId id="2147484201" r:id="rId15"/>
    <p:sldLayoutId id="2147484202" r:id="rId16"/>
    <p:sldLayoutId id="2147484203" r:id="rId17"/>
    <p:sldLayoutId id="2147484204" r:id="rId18"/>
    <p:sldLayoutId id="2147484205" r:id="rId19"/>
    <p:sldLayoutId id="2147484206" r:id="rId20"/>
    <p:sldLayoutId id="2147484207" r:id="rId21"/>
    <p:sldLayoutId id="2147484208" r:id="rId22"/>
    <p:sldLayoutId id="2147484209" r:id="rId23"/>
    <p:sldLayoutId id="2147484210" r:id="rId24"/>
    <p:sldLayoutId id="2147484211" r:id="rId25"/>
    <p:sldLayoutId id="2147484212" r:id="rId26"/>
    <p:sldLayoutId id="2147484213" r:id="rId27"/>
    <p:sldLayoutId id="2147484214" r:id="rId28"/>
    <p:sldLayoutId id="2147484215" r:id="rId29"/>
    <p:sldLayoutId id="2147484216" r:id="rId30"/>
    <p:sldLayoutId id="2147484217" r:id="rId31"/>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14" name="Rectangle 13">
            <a:extLst>
              <a:ext uri="{FF2B5EF4-FFF2-40B4-BE49-F238E27FC236}">
                <a16:creationId xmlns:a16="http://schemas.microsoft.com/office/drawing/2014/main" id="{1B8C911E-5FBC-45BF-B957-EBA2C6C79D96}"/>
              </a:ext>
            </a:extLst>
          </p:cNvPr>
          <p:cNvSpPr/>
          <p:nvPr/>
        </p:nvSpPr>
        <p:spPr>
          <a:xfrm>
            <a:off x="0" y="0"/>
            <a:ext cx="12192000" cy="6858000"/>
          </a:xfrm>
          <a:prstGeom prst="rect">
            <a:avLst/>
          </a:prstGeom>
          <a:gradFill flip="none" rotWithShape="1">
            <a:gsLst>
              <a:gs pos="0">
                <a:schemeClr val="tx2">
                  <a:alpha val="81000"/>
                </a:schemeClr>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B2305A0-6E04-442B-AC07-BFD4C5C318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3" name="Picture Placeholder 2">
            <a:extLst>
              <a:ext uri="{FF2B5EF4-FFF2-40B4-BE49-F238E27FC236}">
                <a16:creationId xmlns:a16="http://schemas.microsoft.com/office/drawing/2014/main" id="{F2BFD343-1883-4600-B04D-88F6F8780F78}"/>
              </a:ext>
            </a:extLst>
          </p:cNvPr>
          <p:cNvSpPr>
            <a:spLocks noGrp="1"/>
          </p:cNvSpPr>
          <p:nvPr>
            <p:ph type="pic" sz="quarter" idx="25"/>
          </p:nvPr>
        </p:nvSpPr>
        <p:spPr/>
      </p:sp>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E3023CA0-FB46-4CA0-8B09-B946C8158004}"/>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solidFill>
                  <a:schemeClr val="bg1"/>
                </a:solidFill>
              </a:rPr>
              <a:t>Our</a:t>
            </a:r>
            <a:r>
              <a:rPr lang="en-US" sz="3600" dirty="0">
                <a:solidFill>
                  <a:schemeClr val="bg1"/>
                </a:solidFill>
              </a:rPr>
              <a:t> </a:t>
            </a:r>
            <a:r>
              <a:rPr lang="en-US" sz="3600" b="1" dirty="0">
                <a:solidFill>
                  <a:schemeClr val="bg1"/>
                </a:solidFill>
              </a:rPr>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grpSp>
        <p:nvGrpSpPr>
          <p:cNvPr id="10" name="Group 9">
            <a:extLst>
              <a:ext uri="{FF2B5EF4-FFF2-40B4-BE49-F238E27FC236}">
                <a16:creationId xmlns:a16="http://schemas.microsoft.com/office/drawing/2014/main" id="{9B47C61A-5F76-47DE-9593-CA6E121CEF85}"/>
              </a:ext>
            </a:extLst>
          </p:cNvPr>
          <p:cNvGrpSpPr/>
          <p:nvPr/>
        </p:nvGrpSpPr>
        <p:grpSpPr>
          <a:xfrm>
            <a:off x="1362472" y="3891129"/>
            <a:ext cx="2183855" cy="2003163"/>
            <a:chOff x="1318693" y="3940996"/>
            <a:chExt cx="2183855" cy="2003163"/>
          </a:xfrm>
        </p:grpSpPr>
        <p:grpSp>
          <p:nvGrpSpPr>
            <p:cNvPr id="24" name="Group 23">
              <a:extLst>
                <a:ext uri="{FF2B5EF4-FFF2-40B4-BE49-F238E27FC236}">
                  <a16:creationId xmlns:a16="http://schemas.microsoft.com/office/drawing/2014/main" id="{A8DFC5D2-2DC6-41CB-AFB0-7C258BE601CD}"/>
                </a:ext>
              </a:extLst>
            </p:cNvPr>
            <p:cNvGrpSpPr/>
            <p:nvPr/>
          </p:nvGrpSpPr>
          <p:grpSpPr>
            <a:xfrm>
              <a:off x="1404161" y="5093388"/>
              <a:ext cx="2012919" cy="850771"/>
              <a:chOff x="892838" y="8466076"/>
              <a:chExt cx="2012919" cy="850771"/>
            </a:xfrm>
          </p:grpSpPr>
          <p:grpSp>
            <p:nvGrpSpPr>
              <p:cNvPr id="26" name="Group 25">
                <a:extLst>
                  <a:ext uri="{FF2B5EF4-FFF2-40B4-BE49-F238E27FC236}">
                    <a16:creationId xmlns:a16="http://schemas.microsoft.com/office/drawing/2014/main" id="{516BA3B2-85B9-4E5E-9019-0E15CC7E2EF5}"/>
                  </a:ext>
                </a:extLst>
              </p:cNvPr>
              <p:cNvGrpSpPr/>
              <p:nvPr/>
            </p:nvGrpSpPr>
            <p:grpSpPr>
              <a:xfrm>
                <a:off x="1496338" y="9059763"/>
                <a:ext cx="805918" cy="257084"/>
                <a:chOff x="2010041" y="5539391"/>
                <a:chExt cx="805918" cy="257084"/>
              </a:xfrm>
            </p:grpSpPr>
            <p:sp>
              <p:nvSpPr>
                <p:cNvPr id="28" name="Oval 27">
                  <a:extLst>
                    <a:ext uri="{FF2B5EF4-FFF2-40B4-BE49-F238E27FC236}">
                      <a16:creationId xmlns:a16="http://schemas.microsoft.com/office/drawing/2014/main" id="{F1C31BF0-416C-42C6-9E07-5A91BEE1BD5D}"/>
                    </a:ext>
                  </a:extLst>
                </p:cNvPr>
                <p:cNvSpPr/>
                <p:nvPr/>
              </p:nvSpPr>
              <p:spPr>
                <a:xfrm>
                  <a:off x="2010041"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utoShape 1">
                  <a:extLst>
                    <a:ext uri="{FF2B5EF4-FFF2-40B4-BE49-F238E27FC236}">
                      <a16:creationId xmlns:a16="http://schemas.microsoft.com/office/drawing/2014/main" id="{215288CE-724E-4EA1-9F17-A4420C6186E7}"/>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30" name="Oval 29">
                  <a:extLst>
                    <a:ext uri="{FF2B5EF4-FFF2-40B4-BE49-F238E27FC236}">
                      <a16:creationId xmlns:a16="http://schemas.microsoft.com/office/drawing/2014/main" id="{3F53003A-B0C1-425A-9A94-36D5A84C994B}"/>
                    </a:ext>
                  </a:extLst>
                </p:cNvPr>
                <p:cNvSpPr/>
                <p:nvPr/>
              </p:nvSpPr>
              <p:spPr>
                <a:xfrm>
                  <a:off x="2284458"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21">
                  <a:extLst>
                    <a:ext uri="{FF2B5EF4-FFF2-40B4-BE49-F238E27FC236}">
                      <a16:creationId xmlns:a16="http://schemas.microsoft.com/office/drawing/2014/main" id="{0805ADF1-CA48-4127-9C2E-1EF00E4EAB6E}"/>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2" name="Oval 31">
                  <a:extLst>
                    <a:ext uri="{FF2B5EF4-FFF2-40B4-BE49-F238E27FC236}">
                      <a16:creationId xmlns:a16="http://schemas.microsoft.com/office/drawing/2014/main" id="{14833219-6FBA-41FC-9945-8D8AE6947774}"/>
                    </a:ext>
                  </a:extLst>
                </p:cNvPr>
                <p:cNvSpPr/>
                <p:nvPr/>
              </p:nvSpPr>
              <p:spPr>
                <a:xfrm>
                  <a:off x="2558876" y="5539391"/>
                  <a:ext cx="257083" cy="257083"/>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4" name="AutoShape 18">
                  <a:extLst>
                    <a:ext uri="{FF2B5EF4-FFF2-40B4-BE49-F238E27FC236}">
                      <a16:creationId xmlns:a16="http://schemas.microsoft.com/office/drawing/2014/main" id="{4CE345FC-662A-4928-BDA4-B447C756E783}"/>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27" name="Rectangle 9">
                <a:extLst>
                  <a:ext uri="{FF2B5EF4-FFF2-40B4-BE49-F238E27FC236}">
                    <a16:creationId xmlns:a16="http://schemas.microsoft.com/office/drawing/2014/main" id="{434ACAC1-6DDC-4420-8830-CFD95CC8B3F9}"/>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36" name="Group 35">
              <a:extLst>
                <a:ext uri="{FF2B5EF4-FFF2-40B4-BE49-F238E27FC236}">
                  <a16:creationId xmlns:a16="http://schemas.microsoft.com/office/drawing/2014/main" id="{9C09817E-3DEE-4FEC-9216-30F9658A63C4}"/>
                </a:ext>
              </a:extLst>
            </p:cNvPr>
            <p:cNvGrpSpPr/>
            <p:nvPr/>
          </p:nvGrpSpPr>
          <p:grpSpPr>
            <a:xfrm>
              <a:off x="1318693" y="3940996"/>
              <a:ext cx="2183855" cy="857981"/>
              <a:chOff x="1077909" y="3966965"/>
              <a:chExt cx="2183855" cy="857981"/>
            </a:xfrm>
          </p:grpSpPr>
          <p:sp>
            <p:nvSpPr>
              <p:cNvPr id="39" name="TextBox 38">
                <a:extLst>
                  <a:ext uri="{FF2B5EF4-FFF2-40B4-BE49-F238E27FC236}">
                    <a16:creationId xmlns:a16="http://schemas.microsoft.com/office/drawing/2014/main" id="{DFE048C9-34F6-4F3E-875E-453C8E1F8727}"/>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JOHN DEO</a:t>
                </a:r>
              </a:p>
              <a:p>
                <a:pPr algn="ctr">
                  <a:lnSpc>
                    <a:spcPts val="2800"/>
                  </a:lnSpc>
                </a:pP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41" name="Straight Connector 40">
                <a:extLst>
                  <a:ext uri="{FF2B5EF4-FFF2-40B4-BE49-F238E27FC236}">
                    <a16:creationId xmlns:a16="http://schemas.microsoft.com/office/drawing/2014/main" id="{C723D5AE-1254-47CC-836D-AC66D15E0EE7}"/>
                  </a:ext>
                </a:extLst>
              </p:cNvPr>
              <p:cNvCxnSpPr/>
              <p:nvPr/>
            </p:nvCxnSpPr>
            <p:spPr>
              <a:xfrm flipH="1">
                <a:off x="1077909" y="4224144"/>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C66C1AE-8BB6-49E9-A6D8-3B9609614B0F}"/>
                  </a:ext>
                </a:extLst>
              </p:cNvPr>
              <p:cNvCxnSpPr/>
              <p:nvPr/>
            </p:nvCxnSpPr>
            <p:spPr>
              <a:xfrm flipH="1">
                <a:off x="2782338" y="4224144"/>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A84DF9F4-9D74-4BCE-9DAD-8EF8DCCE9ECF}"/>
                  </a:ext>
                </a:extLst>
              </p:cNvPr>
              <p:cNvCxnSpPr/>
              <p:nvPr/>
            </p:nvCxnSpPr>
            <p:spPr>
              <a:xfrm flipH="1">
                <a:off x="1548081" y="4824946"/>
                <a:ext cx="124350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9" name="Group 48">
            <a:extLst>
              <a:ext uri="{FF2B5EF4-FFF2-40B4-BE49-F238E27FC236}">
                <a16:creationId xmlns:a16="http://schemas.microsoft.com/office/drawing/2014/main" id="{7CF2E519-4D6E-4FC9-B301-0597F2F3B7CF}"/>
              </a:ext>
            </a:extLst>
          </p:cNvPr>
          <p:cNvGrpSpPr/>
          <p:nvPr/>
        </p:nvGrpSpPr>
        <p:grpSpPr>
          <a:xfrm>
            <a:off x="5005630" y="3891129"/>
            <a:ext cx="2183855" cy="2003163"/>
            <a:chOff x="1318693" y="3940996"/>
            <a:chExt cx="2183855" cy="2003163"/>
          </a:xfrm>
        </p:grpSpPr>
        <p:grpSp>
          <p:nvGrpSpPr>
            <p:cNvPr id="51" name="Group 50">
              <a:extLst>
                <a:ext uri="{FF2B5EF4-FFF2-40B4-BE49-F238E27FC236}">
                  <a16:creationId xmlns:a16="http://schemas.microsoft.com/office/drawing/2014/main" id="{EF7585DF-2F04-4AA5-B776-23FF5CC853CD}"/>
                </a:ext>
              </a:extLst>
            </p:cNvPr>
            <p:cNvGrpSpPr/>
            <p:nvPr/>
          </p:nvGrpSpPr>
          <p:grpSpPr>
            <a:xfrm>
              <a:off x="1404161" y="5093388"/>
              <a:ext cx="2012919" cy="850771"/>
              <a:chOff x="892838" y="8466076"/>
              <a:chExt cx="2012919" cy="850771"/>
            </a:xfrm>
          </p:grpSpPr>
          <p:grpSp>
            <p:nvGrpSpPr>
              <p:cNvPr id="57" name="Group 56">
                <a:extLst>
                  <a:ext uri="{FF2B5EF4-FFF2-40B4-BE49-F238E27FC236}">
                    <a16:creationId xmlns:a16="http://schemas.microsoft.com/office/drawing/2014/main" id="{16582408-779C-4173-9FE0-3D2FB7729B12}"/>
                  </a:ext>
                </a:extLst>
              </p:cNvPr>
              <p:cNvGrpSpPr/>
              <p:nvPr/>
            </p:nvGrpSpPr>
            <p:grpSpPr>
              <a:xfrm>
                <a:off x="1496338" y="9059763"/>
                <a:ext cx="805918" cy="257084"/>
                <a:chOff x="2010041" y="5539391"/>
                <a:chExt cx="805918" cy="257084"/>
              </a:xfrm>
            </p:grpSpPr>
            <p:sp>
              <p:nvSpPr>
                <p:cNvPr id="59" name="Oval 58">
                  <a:extLst>
                    <a:ext uri="{FF2B5EF4-FFF2-40B4-BE49-F238E27FC236}">
                      <a16:creationId xmlns:a16="http://schemas.microsoft.com/office/drawing/2014/main" id="{79D1D4D8-2C4F-4569-B6AA-4646E4412197}"/>
                    </a:ext>
                  </a:extLst>
                </p:cNvPr>
                <p:cNvSpPr/>
                <p:nvPr/>
              </p:nvSpPr>
              <p:spPr>
                <a:xfrm>
                  <a:off x="2010041"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AutoShape 1">
                  <a:extLst>
                    <a:ext uri="{FF2B5EF4-FFF2-40B4-BE49-F238E27FC236}">
                      <a16:creationId xmlns:a16="http://schemas.microsoft.com/office/drawing/2014/main" id="{D713B535-47DC-4526-8200-7E05CBFBDF9F}"/>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61" name="Oval 60">
                  <a:extLst>
                    <a:ext uri="{FF2B5EF4-FFF2-40B4-BE49-F238E27FC236}">
                      <a16:creationId xmlns:a16="http://schemas.microsoft.com/office/drawing/2014/main" id="{6109FB3E-14D5-4DC6-B4DF-DE6DB39A5491}"/>
                    </a:ext>
                  </a:extLst>
                </p:cNvPr>
                <p:cNvSpPr/>
                <p:nvPr/>
              </p:nvSpPr>
              <p:spPr>
                <a:xfrm>
                  <a:off x="2284458"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21">
                  <a:extLst>
                    <a:ext uri="{FF2B5EF4-FFF2-40B4-BE49-F238E27FC236}">
                      <a16:creationId xmlns:a16="http://schemas.microsoft.com/office/drawing/2014/main" id="{C03E344F-C752-4B7B-AC75-62D78B668703}"/>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63" name="Oval 62">
                  <a:extLst>
                    <a:ext uri="{FF2B5EF4-FFF2-40B4-BE49-F238E27FC236}">
                      <a16:creationId xmlns:a16="http://schemas.microsoft.com/office/drawing/2014/main" id="{6DAFE662-0DD3-4298-ADE5-E3E4B0CDECF0}"/>
                    </a:ext>
                  </a:extLst>
                </p:cNvPr>
                <p:cNvSpPr/>
                <p:nvPr/>
              </p:nvSpPr>
              <p:spPr>
                <a:xfrm>
                  <a:off x="2558876" y="5539391"/>
                  <a:ext cx="257083" cy="25708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4" name="AutoShape 18">
                  <a:extLst>
                    <a:ext uri="{FF2B5EF4-FFF2-40B4-BE49-F238E27FC236}">
                      <a16:creationId xmlns:a16="http://schemas.microsoft.com/office/drawing/2014/main" id="{DBE1BEA1-E20A-47E5-88BC-9D6EFBF89C7C}"/>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58" name="Rectangle 9">
                <a:extLst>
                  <a:ext uri="{FF2B5EF4-FFF2-40B4-BE49-F238E27FC236}">
                    <a16:creationId xmlns:a16="http://schemas.microsoft.com/office/drawing/2014/main" id="{BA640009-998D-47E4-ADDC-82E941FE93B2}"/>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52" name="Group 51">
              <a:extLst>
                <a:ext uri="{FF2B5EF4-FFF2-40B4-BE49-F238E27FC236}">
                  <a16:creationId xmlns:a16="http://schemas.microsoft.com/office/drawing/2014/main" id="{2EF7A5AA-BCC3-4768-A02F-960EB2670019}"/>
                </a:ext>
              </a:extLst>
            </p:cNvPr>
            <p:cNvGrpSpPr/>
            <p:nvPr/>
          </p:nvGrpSpPr>
          <p:grpSpPr>
            <a:xfrm>
              <a:off x="1318693" y="3940996"/>
              <a:ext cx="2183855" cy="857981"/>
              <a:chOff x="1077909" y="3966965"/>
              <a:chExt cx="2183855" cy="857981"/>
            </a:xfrm>
          </p:grpSpPr>
          <p:sp>
            <p:nvSpPr>
              <p:cNvPr id="53" name="TextBox 52">
                <a:extLst>
                  <a:ext uri="{FF2B5EF4-FFF2-40B4-BE49-F238E27FC236}">
                    <a16:creationId xmlns:a16="http://schemas.microsoft.com/office/drawing/2014/main" id="{39ED9C5C-DB8E-49A9-AAC9-49605D861F6C}"/>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JOHN DEO</a:t>
                </a:r>
              </a:p>
              <a:p>
                <a:pPr algn="ctr">
                  <a:lnSpc>
                    <a:spcPts val="2800"/>
                  </a:lnSpc>
                </a:pP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54" name="Straight Connector 53">
                <a:extLst>
                  <a:ext uri="{FF2B5EF4-FFF2-40B4-BE49-F238E27FC236}">
                    <a16:creationId xmlns:a16="http://schemas.microsoft.com/office/drawing/2014/main" id="{A6CE10D7-31DD-4645-B4E1-55393CA70582}"/>
                  </a:ext>
                </a:extLst>
              </p:cNvPr>
              <p:cNvCxnSpPr/>
              <p:nvPr/>
            </p:nvCxnSpPr>
            <p:spPr>
              <a:xfrm flipH="1">
                <a:off x="1077909" y="4224144"/>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56F8784-2373-4311-8954-910C25A2AF21}"/>
                  </a:ext>
                </a:extLst>
              </p:cNvPr>
              <p:cNvCxnSpPr/>
              <p:nvPr/>
            </p:nvCxnSpPr>
            <p:spPr>
              <a:xfrm flipH="1">
                <a:off x="2782338" y="4224144"/>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7487CFD-E09E-43C1-879D-94B28BED4494}"/>
                  </a:ext>
                </a:extLst>
              </p:cNvPr>
              <p:cNvCxnSpPr/>
              <p:nvPr/>
            </p:nvCxnSpPr>
            <p:spPr>
              <a:xfrm flipH="1">
                <a:off x="1548081" y="4824946"/>
                <a:ext cx="124350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86" name="Rectangle 85">
            <a:extLst>
              <a:ext uri="{FF2B5EF4-FFF2-40B4-BE49-F238E27FC236}">
                <a16:creationId xmlns:a16="http://schemas.microsoft.com/office/drawing/2014/main" id="{E5148924-3585-4E47-A30B-45AEE9315B6D}"/>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6" name="Group 65">
            <a:extLst>
              <a:ext uri="{FF2B5EF4-FFF2-40B4-BE49-F238E27FC236}">
                <a16:creationId xmlns:a16="http://schemas.microsoft.com/office/drawing/2014/main" id="{F0418A70-ABAA-4BE9-A821-3D713075BA56}"/>
              </a:ext>
            </a:extLst>
          </p:cNvPr>
          <p:cNvGrpSpPr/>
          <p:nvPr/>
        </p:nvGrpSpPr>
        <p:grpSpPr>
          <a:xfrm>
            <a:off x="8648787" y="3891129"/>
            <a:ext cx="2183855" cy="2003163"/>
            <a:chOff x="1318693" y="3940996"/>
            <a:chExt cx="2183855" cy="2003163"/>
          </a:xfrm>
        </p:grpSpPr>
        <p:grpSp>
          <p:nvGrpSpPr>
            <p:cNvPr id="68" name="Group 67">
              <a:extLst>
                <a:ext uri="{FF2B5EF4-FFF2-40B4-BE49-F238E27FC236}">
                  <a16:creationId xmlns:a16="http://schemas.microsoft.com/office/drawing/2014/main" id="{B90DBBE9-9108-412D-A179-1636C044A320}"/>
                </a:ext>
              </a:extLst>
            </p:cNvPr>
            <p:cNvGrpSpPr/>
            <p:nvPr/>
          </p:nvGrpSpPr>
          <p:grpSpPr>
            <a:xfrm>
              <a:off x="1404161" y="5093388"/>
              <a:ext cx="2012919" cy="850771"/>
              <a:chOff x="892838" y="8466076"/>
              <a:chExt cx="2012919" cy="850771"/>
            </a:xfrm>
          </p:grpSpPr>
          <p:grpSp>
            <p:nvGrpSpPr>
              <p:cNvPr id="74" name="Group 73">
                <a:extLst>
                  <a:ext uri="{FF2B5EF4-FFF2-40B4-BE49-F238E27FC236}">
                    <a16:creationId xmlns:a16="http://schemas.microsoft.com/office/drawing/2014/main" id="{8F8C6824-53F0-4D8E-8B4D-948E4AF70E47}"/>
                  </a:ext>
                </a:extLst>
              </p:cNvPr>
              <p:cNvGrpSpPr/>
              <p:nvPr/>
            </p:nvGrpSpPr>
            <p:grpSpPr>
              <a:xfrm>
                <a:off x="1496338" y="9059763"/>
                <a:ext cx="805918" cy="257084"/>
                <a:chOff x="2010041" y="5539391"/>
                <a:chExt cx="805918" cy="257084"/>
              </a:xfrm>
            </p:grpSpPr>
            <p:sp>
              <p:nvSpPr>
                <p:cNvPr id="76" name="Oval 75">
                  <a:extLst>
                    <a:ext uri="{FF2B5EF4-FFF2-40B4-BE49-F238E27FC236}">
                      <a16:creationId xmlns:a16="http://schemas.microsoft.com/office/drawing/2014/main" id="{E641213D-D59B-45E2-816E-0BD2C77A7DB4}"/>
                    </a:ext>
                  </a:extLst>
                </p:cNvPr>
                <p:cNvSpPr/>
                <p:nvPr/>
              </p:nvSpPr>
              <p:spPr>
                <a:xfrm>
                  <a:off x="2010041" y="5539392"/>
                  <a:ext cx="257083" cy="257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AutoShape 1">
                  <a:extLst>
                    <a:ext uri="{FF2B5EF4-FFF2-40B4-BE49-F238E27FC236}">
                      <a16:creationId xmlns:a16="http://schemas.microsoft.com/office/drawing/2014/main" id="{FFF3D964-C5BE-4980-BD0A-86BA69031003}"/>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78" name="Oval 77">
                  <a:extLst>
                    <a:ext uri="{FF2B5EF4-FFF2-40B4-BE49-F238E27FC236}">
                      <a16:creationId xmlns:a16="http://schemas.microsoft.com/office/drawing/2014/main" id="{82275A82-3305-4148-8296-BD8BE3EAB5E0}"/>
                    </a:ext>
                  </a:extLst>
                </p:cNvPr>
                <p:cNvSpPr/>
                <p:nvPr/>
              </p:nvSpPr>
              <p:spPr>
                <a:xfrm>
                  <a:off x="2284458" y="5539392"/>
                  <a:ext cx="257083" cy="257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AutoShape 21">
                  <a:extLst>
                    <a:ext uri="{FF2B5EF4-FFF2-40B4-BE49-F238E27FC236}">
                      <a16:creationId xmlns:a16="http://schemas.microsoft.com/office/drawing/2014/main" id="{9E3A71C1-75FF-414E-9830-018AF281127C}"/>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80" name="Oval 79">
                  <a:extLst>
                    <a:ext uri="{FF2B5EF4-FFF2-40B4-BE49-F238E27FC236}">
                      <a16:creationId xmlns:a16="http://schemas.microsoft.com/office/drawing/2014/main" id="{00BC47B5-A0C1-42A9-87DD-836D5DD52ECA}"/>
                    </a:ext>
                  </a:extLst>
                </p:cNvPr>
                <p:cNvSpPr/>
                <p:nvPr/>
              </p:nvSpPr>
              <p:spPr>
                <a:xfrm>
                  <a:off x="2558876" y="5539391"/>
                  <a:ext cx="257083" cy="257083"/>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1" name="AutoShape 18">
                  <a:extLst>
                    <a:ext uri="{FF2B5EF4-FFF2-40B4-BE49-F238E27FC236}">
                      <a16:creationId xmlns:a16="http://schemas.microsoft.com/office/drawing/2014/main" id="{29894FBB-856C-4C30-B51B-B23F4A193902}"/>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75" name="Rectangle 9">
                <a:extLst>
                  <a:ext uri="{FF2B5EF4-FFF2-40B4-BE49-F238E27FC236}">
                    <a16:creationId xmlns:a16="http://schemas.microsoft.com/office/drawing/2014/main" id="{F2F73D29-ABB8-4DD1-B865-579A0D2B93D5}"/>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69" name="Group 68">
              <a:extLst>
                <a:ext uri="{FF2B5EF4-FFF2-40B4-BE49-F238E27FC236}">
                  <a16:creationId xmlns:a16="http://schemas.microsoft.com/office/drawing/2014/main" id="{9C251619-4815-4470-A21B-44179E25B136}"/>
                </a:ext>
              </a:extLst>
            </p:cNvPr>
            <p:cNvGrpSpPr/>
            <p:nvPr/>
          </p:nvGrpSpPr>
          <p:grpSpPr>
            <a:xfrm>
              <a:off x="1318693" y="3940996"/>
              <a:ext cx="2183855" cy="857981"/>
              <a:chOff x="1077909" y="3966965"/>
              <a:chExt cx="2183855" cy="857981"/>
            </a:xfrm>
          </p:grpSpPr>
          <p:sp>
            <p:nvSpPr>
              <p:cNvPr id="70" name="TextBox 69">
                <a:extLst>
                  <a:ext uri="{FF2B5EF4-FFF2-40B4-BE49-F238E27FC236}">
                    <a16:creationId xmlns:a16="http://schemas.microsoft.com/office/drawing/2014/main" id="{11713518-5A52-4CCE-AEEF-D10C6048226B}"/>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JOHN DEO</a:t>
                </a:r>
              </a:p>
              <a:p>
                <a:pPr algn="ctr">
                  <a:lnSpc>
                    <a:spcPts val="2800"/>
                  </a:lnSpc>
                </a:pP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71" name="Straight Connector 70">
                <a:extLst>
                  <a:ext uri="{FF2B5EF4-FFF2-40B4-BE49-F238E27FC236}">
                    <a16:creationId xmlns:a16="http://schemas.microsoft.com/office/drawing/2014/main" id="{42B647D0-72BE-4FE5-B710-06E8E054AD59}"/>
                  </a:ext>
                </a:extLst>
              </p:cNvPr>
              <p:cNvCxnSpPr/>
              <p:nvPr/>
            </p:nvCxnSpPr>
            <p:spPr>
              <a:xfrm flipH="1">
                <a:off x="1077909" y="4224144"/>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2D8E5559-E89E-4A19-8B96-0CA8D30C1F4D}"/>
                  </a:ext>
                </a:extLst>
              </p:cNvPr>
              <p:cNvCxnSpPr/>
              <p:nvPr/>
            </p:nvCxnSpPr>
            <p:spPr>
              <a:xfrm flipH="1">
                <a:off x="2782338" y="4224144"/>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CBE694AE-7D3F-49E8-8F79-89FF90C37DB8}"/>
                  </a:ext>
                </a:extLst>
              </p:cNvPr>
              <p:cNvCxnSpPr/>
              <p:nvPr/>
            </p:nvCxnSpPr>
            <p:spPr>
              <a:xfrm flipH="1">
                <a:off x="1548081" y="4824946"/>
                <a:ext cx="124350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3" name="Picture Placeholder 2">
            <a:extLst>
              <a:ext uri="{FF2B5EF4-FFF2-40B4-BE49-F238E27FC236}">
                <a16:creationId xmlns:a16="http://schemas.microsoft.com/office/drawing/2014/main" id="{EC5C6642-BA25-49E7-874B-09C3F2B985CC}"/>
              </a:ext>
            </a:extLst>
          </p:cNvPr>
          <p:cNvSpPr>
            <a:spLocks noGrp="1"/>
          </p:cNvSpPr>
          <p:nvPr>
            <p:ph type="pic" sz="quarter" idx="165"/>
          </p:nvPr>
        </p:nvSpPr>
        <p:spPr/>
      </p:sp>
      <p:sp>
        <p:nvSpPr>
          <p:cNvPr id="5" name="Picture Placeholder 4">
            <a:extLst>
              <a:ext uri="{FF2B5EF4-FFF2-40B4-BE49-F238E27FC236}">
                <a16:creationId xmlns:a16="http://schemas.microsoft.com/office/drawing/2014/main" id="{E2EC8F89-6F90-444A-8429-84A964B3068E}"/>
              </a:ext>
            </a:extLst>
          </p:cNvPr>
          <p:cNvSpPr>
            <a:spLocks noGrp="1"/>
          </p:cNvSpPr>
          <p:nvPr>
            <p:ph type="pic" sz="quarter" idx="166"/>
          </p:nvPr>
        </p:nvSpPr>
        <p:spPr/>
      </p:sp>
      <p:sp>
        <p:nvSpPr>
          <p:cNvPr id="7" name="Picture Placeholder 6">
            <a:extLst>
              <a:ext uri="{FF2B5EF4-FFF2-40B4-BE49-F238E27FC236}">
                <a16:creationId xmlns:a16="http://schemas.microsoft.com/office/drawing/2014/main" id="{B54B6C0C-1FA7-4A57-99C7-5D603ECA0188}"/>
              </a:ext>
            </a:extLst>
          </p:cNvPr>
          <p:cNvSpPr>
            <a:spLocks noGrp="1"/>
          </p:cNvSpPr>
          <p:nvPr>
            <p:ph type="pic" sz="quarter" idx="167"/>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998E0EAB-49AE-4A72-8937-6B70884F6D46}"/>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4AAAA8C-F12D-4210-AD6A-A028CF325DF1}"/>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solidFill>
                  <a:schemeClr val="bg1"/>
                </a:solidFill>
              </a:rPr>
              <a:t>Our</a:t>
            </a:r>
            <a:r>
              <a:rPr lang="en-US" sz="3600" dirty="0">
                <a:solidFill>
                  <a:schemeClr val="bg1"/>
                </a:solidFill>
              </a:rPr>
              <a:t> </a:t>
            </a:r>
            <a:r>
              <a:rPr lang="en-US" sz="3600" b="1" dirty="0">
                <a:solidFill>
                  <a:schemeClr val="bg1"/>
                </a:solidFill>
              </a:rPr>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grpSp>
        <p:nvGrpSpPr>
          <p:cNvPr id="17" name="Group 16">
            <a:extLst>
              <a:ext uri="{FF2B5EF4-FFF2-40B4-BE49-F238E27FC236}">
                <a16:creationId xmlns:a16="http://schemas.microsoft.com/office/drawing/2014/main" id="{ED7A931F-C338-4FA0-8BB5-779C3D29FBD6}"/>
              </a:ext>
            </a:extLst>
          </p:cNvPr>
          <p:cNvGrpSpPr/>
          <p:nvPr/>
        </p:nvGrpSpPr>
        <p:grpSpPr>
          <a:xfrm>
            <a:off x="911071" y="4492495"/>
            <a:ext cx="3041093" cy="1217190"/>
            <a:chOff x="1182564" y="4692480"/>
            <a:chExt cx="3041093" cy="1217190"/>
          </a:xfrm>
        </p:grpSpPr>
        <p:grpSp>
          <p:nvGrpSpPr>
            <p:cNvPr id="19" name="Group 18">
              <a:extLst>
                <a:ext uri="{FF2B5EF4-FFF2-40B4-BE49-F238E27FC236}">
                  <a16:creationId xmlns:a16="http://schemas.microsoft.com/office/drawing/2014/main" id="{BFD0ADB2-73BD-4D87-A775-11FB5002D7DC}"/>
                </a:ext>
              </a:extLst>
            </p:cNvPr>
            <p:cNvGrpSpPr/>
            <p:nvPr/>
          </p:nvGrpSpPr>
          <p:grpSpPr>
            <a:xfrm>
              <a:off x="1182564" y="4692480"/>
              <a:ext cx="3041093" cy="716750"/>
              <a:chOff x="1182564" y="4692480"/>
              <a:chExt cx="3041093" cy="716750"/>
            </a:xfrm>
          </p:grpSpPr>
          <p:sp>
            <p:nvSpPr>
              <p:cNvPr id="34" name="TextBox 33">
                <a:extLst>
                  <a:ext uri="{FF2B5EF4-FFF2-40B4-BE49-F238E27FC236}">
                    <a16:creationId xmlns:a16="http://schemas.microsoft.com/office/drawing/2014/main" id="{388AAE29-1CDB-4378-A5C4-EC82E5D6FA72}"/>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bg1"/>
                    </a:solidFill>
                    <a:latin typeface="Roboto" panose="02000000000000000000" pitchFamily="2" charset="0"/>
                    <a:ea typeface="Roboto" panose="02000000000000000000" pitchFamily="2" charset="0"/>
                  </a:rPr>
                  <a:t>Dr. Jacky Chan</a:t>
                </a:r>
              </a:p>
            </p:txBody>
          </p:sp>
          <p:sp>
            <p:nvSpPr>
              <p:cNvPr id="35" name="Rectangle 9">
                <a:extLst>
                  <a:ext uri="{FF2B5EF4-FFF2-40B4-BE49-F238E27FC236}">
                    <a16:creationId xmlns:a16="http://schemas.microsoft.com/office/drawing/2014/main" id="{54549438-BCEE-4F4C-A58D-D65337DC3D04}"/>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20" name="Group 19">
              <a:extLst>
                <a:ext uri="{FF2B5EF4-FFF2-40B4-BE49-F238E27FC236}">
                  <a16:creationId xmlns:a16="http://schemas.microsoft.com/office/drawing/2014/main" id="{FC0251CE-AFB5-48E5-9B5A-EB37E9A81E11}"/>
                </a:ext>
              </a:extLst>
            </p:cNvPr>
            <p:cNvGrpSpPr/>
            <p:nvPr/>
          </p:nvGrpSpPr>
          <p:grpSpPr>
            <a:xfrm>
              <a:off x="2157298" y="5613208"/>
              <a:ext cx="1091624" cy="296462"/>
              <a:chOff x="1515100" y="5516154"/>
              <a:chExt cx="1324077" cy="359591"/>
            </a:xfrm>
          </p:grpSpPr>
          <p:sp>
            <p:nvSpPr>
              <p:cNvPr id="22" name="Rectangle 21">
                <a:extLst>
                  <a:ext uri="{FF2B5EF4-FFF2-40B4-BE49-F238E27FC236}">
                    <a16:creationId xmlns:a16="http://schemas.microsoft.com/office/drawing/2014/main" id="{1778F8D9-FD34-4EF6-85BE-16ADF2949CEC}"/>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a:extLst>
                  <a:ext uri="{FF2B5EF4-FFF2-40B4-BE49-F238E27FC236}">
                    <a16:creationId xmlns:a16="http://schemas.microsoft.com/office/drawing/2014/main" id="{90707F50-7694-4A8E-A063-B244FB91C7B6}"/>
                  </a:ext>
                </a:extLst>
              </p:cNvPr>
              <p:cNvGrpSpPr/>
              <p:nvPr/>
            </p:nvGrpSpPr>
            <p:grpSpPr>
              <a:xfrm>
                <a:off x="1747552" y="5584029"/>
                <a:ext cx="859172" cy="223840"/>
                <a:chOff x="1871822" y="5616406"/>
                <a:chExt cx="610631" cy="159087"/>
              </a:xfrm>
            </p:grpSpPr>
            <p:grpSp>
              <p:nvGrpSpPr>
                <p:cNvPr id="25" name="Group 24">
                  <a:extLst>
                    <a:ext uri="{FF2B5EF4-FFF2-40B4-BE49-F238E27FC236}">
                      <a16:creationId xmlns:a16="http://schemas.microsoft.com/office/drawing/2014/main" id="{4EC76FAD-7AED-4D80-8B4B-638D5C729691}"/>
                    </a:ext>
                  </a:extLst>
                </p:cNvPr>
                <p:cNvGrpSpPr/>
                <p:nvPr/>
              </p:nvGrpSpPr>
              <p:grpSpPr>
                <a:xfrm>
                  <a:off x="1871822" y="5616406"/>
                  <a:ext cx="159086" cy="159087"/>
                  <a:chOff x="1324575" y="5760204"/>
                  <a:chExt cx="305861" cy="305861"/>
                </a:xfrm>
              </p:grpSpPr>
              <p:sp>
                <p:nvSpPr>
                  <p:cNvPr id="32" name="Oval 31">
                    <a:extLst>
                      <a:ext uri="{FF2B5EF4-FFF2-40B4-BE49-F238E27FC236}">
                        <a16:creationId xmlns:a16="http://schemas.microsoft.com/office/drawing/2014/main" id="{4D15303E-CE1E-49DE-8A4C-4CD70B0B37CD}"/>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a:extLst>
                      <a:ext uri="{FF2B5EF4-FFF2-40B4-BE49-F238E27FC236}">
                        <a16:creationId xmlns:a16="http://schemas.microsoft.com/office/drawing/2014/main" id="{333E339B-B136-4ECF-A822-225143B23AC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6" name="Group 25">
                  <a:extLst>
                    <a:ext uri="{FF2B5EF4-FFF2-40B4-BE49-F238E27FC236}">
                      <a16:creationId xmlns:a16="http://schemas.microsoft.com/office/drawing/2014/main" id="{5577E5C7-1AA9-4C83-A266-B59566C43F9E}"/>
                    </a:ext>
                  </a:extLst>
                </p:cNvPr>
                <p:cNvGrpSpPr/>
                <p:nvPr/>
              </p:nvGrpSpPr>
              <p:grpSpPr>
                <a:xfrm>
                  <a:off x="2097594" y="5616406"/>
                  <a:ext cx="159086" cy="159087"/>
                  <a:chOff x="1684215" y="5760204"/>
                  <a:chExt cx="305861" cy="305861"/>
                </a:xfrm>
              </p:grpSpPr>
              <p:sp>
                <p:nvSpPr>
                  <p:cNvPr id="30" name="Oval 29">
                    <a:extLst>
                      <a:ext uri="{FF2B5EF4-FFF2-40B4-BE49-F238E27FC236}">
                        <a16:creationId xmlns:a16="http://schemas.microsoft.com/office/drawing/2014/main" id="{61F7F5CB-DEC4-47F7-AD5B-192CB33FFB52}"/>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21">
                    <a:extLst>
                      <a:ext uri="{FF2B5EF4-FFF2-40B4-BE49-F238E27FC236}">
                        <a16:creationId xmlns:a16="http://schemas.microsoft.com/office/drawing/2014/main" id="{403233A7-7210-414C-A2E4-4671271D821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7" name="Group 26">
                  <a:extLst>
                    <a:ext uri="{FF2B5EF4-FFF2-40B4-BE49-F238E27FC236}">
                      <a16:creationId xmlns:a16="http://schemas.microsoft.com/office/drawing/2014/main" id="{7C60F0B7-F7A3-4F58-B682-3F23293E0161}"/>
                    </a:ext>
                  </a:extLst>
                </p:cNvPr>
                <p:cNvGrpSpPr/>
                <p:nvPr/>
              </p:nvGrpSpPr>
              <p:grpSpPr>
                <a:xfrm>
                  <a:off x="2323367" y="5616406"/>
                  <a:ext cx="159086" cy="159087"/>
                  <a:chOff x="2177216" y="5760204"/>
                  <a:chExt cx="305861" cy="305861"/>
                </a:xfrm>
              </p:grpSpPr>
              <p:sp>
                <p:nvSpPr>
                  <p:cNvPr id="28" name="Oval 27">
                    <a:extLst>
                      <a:ext uri="{FF2B5EF4-FFF2-40B4-BE49-F238E27FC236}">
                        <a16:creationId xmlns:a16="http://schemas.microsoft.com/office/drawing/2014/main" id="{13C28E28-9622-4B99-A765-E4AA8E58091A}"/>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utoShape 18">
                    <a:extLst>
                      <a:ext uri="{FF2B5EF4-FFF2-40B4-BE49-F238E27FC236}">
                        <a16:creationId xmlns:a16="http://schemas.microsoft.com/office/drawing/2014/main" id="{CCB73B20-11E5-4D9A-B2DF-1C3AE122B14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36" name="Group 35">
            <a:extLst>
              <a:ext uri="{FF2B5EF4-FFF2-40B4-BE49-F238E27FC236}">
                <a16:creationId xmlns:a16="http://schemas.microsoft.com/office/drawing/2014/main" id="{3B30F134-6CAB-4C8B-B645-5D35BCD22D1F}"/>
              </a:ext>
            </a:extLst>
          </p:cNvPr>
          <p:cNvGrpSpPr/>
          <p:nvPr/>
        </p:nvGrpSpPr>
        <p:grpSpPr>
          <a:xfrm>
            <a:off x="4575454" y="4492495"/>
            <a:ext cx="3041093" cy="1217190"/>
            <a:chOff x="1182564" y="4692480"/>
            <a:chExt cx="3041093" cy="1217190"/>
          </a:xfrm>
        </p:grpSpPr>
        <p:grpSp>
          <p:nvGrpSpPr>
            <p:cNvPr id="37" name="Group 36">
              <a:extLst>
                <a:ext uri="{FF2B5EF4-FFF2-40B4-BE49-F238E27FC236}">
                  <a16:creationId xmlns:a16="http://schemas.microsoft.com/office/drawing/2014/main" id="{828775C4-AC35-4B45-A3F7-4A90D84705BE}"/>
                </a:ext>
              </a:extLst>
            </p:cNvPr>
            <p:cNvGrpSpPr/>
            <p:nvPr/>
          </p:nvGrpSpPr>
          <p:grpSpPr>
            <a:xfrm>
              <a:off x="1182564" y="4692480"/>
              <a:ext cx="3041093" cy="716750"/>
              <a:chOff x="1182564" y="4692480"/>
              <a:chExt cx="3041093" cy="716750"/>
            </a:xfrm>
          </p:grpSpPr>
          <p:sp>
            <p:nvSpPr>
              <p:cNvPr id="50" name="TextBox 49">
                <a:extLst>
                  <a:ext uri="{FF2B5EF4-FFF2-40B4-BE49-F238E27FC236}">
                    <a16:creationId xmlns:a16="http://schemas.microsoft.com/office/drawing/2014/main" id="{AC107EFA-2B9D-4A8C-BB7C-52B1F06456ED}"/>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err="1">
                    <a:solidFill>
                      <a:schemeClr val="bg1"/>
                    </a:solidFill>
                    <a:latin typeface="Raleway" panose="020B0503030101060003" pitchFamily="34" charset="0"/>
                    <a:ea typeface="PT Sans" panose="020B0503020203020204" pitchFamily="34" charset="0"/>
                  </a:rPr>
                  <a:t>Jhon</a:t>
                </a:r>
                <a:r>
                  <a:rPr lang="en-US" sz="1500" b="1" dirty="0">
                    <a:solidFill>
                      <a:schemeClr val="bg1"/>
                    </a:solidFill>
                    <a:latin typeface="Raleway" panose="020B0503030101060003" pitchFamily="34" charset="0"/>
                    <a:ea typeface="PT Sans" panose="020B0503020203020204" pitchFamily="34" charset="0"/>
                  </a:rPr>
                  <a:t> Deo</a:t>
                </a:r>
                <a:endParaRPr lang="en-US" sz="1500" b="1" dirty="0">
                  <a:solidFill>
                    <a:schemeClr val="bg1"/>
                  </a:solidFill>
                  <a:latin typeface="Raleway" panose="020B0503030101060003" pitchFamily="34" charset="0"/>
                </a:endParaRPr>
              </a:p>
            </p:txBody>
          </p:sp>
          <p:sp>
            <p:nvSpPr>
              <p:cNvPr id="51" name="Rectangle 9">
                <a:extLst>
                  <a:ext uri="{FF2B5EF4-FFF2-40B4-BE49-F238E27FC236}">
                    <a16:creationId xmlns:a16="http://schemas.microsoft.com/office/drawing/2014/main" id="{0410C6D3-1B11-4EE7-BE63-770E61FBDC9D}"/>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38" name="Group 37">
              <a:extLst>
                <a:ext uri="{FF2B5EF4-FFF2-40B4-BE49-F238E27FC236}">
                  <a16:creationId xmlns:a16="http://schemas.microsoft.com/office/drawing/2014/main" id="{153DC7A9-3B36-46F3-8398-C9A08FCCC043}"/>
                </a:ext>
              </a:extLst>
            </p:cNvPr>
            <p:cNvGrpSpPr/>
            <p:nvPr/>
          </p:nvGrpSpPr>
          <p:grpSpPr>
            <a:xfrm>
              <a:off x="2157298" y="5613208"/>
              <a:ext cx="1091624" cy="296462"/>
              <a:chOff x="1515100" y="5516154"/>
              <a:chExt cx="1324077" cy="359591"/>
            </a:xfrm>
          </p:grpSpPr>
          <p:sp>
            <p:nvSpPr>
              <p:cNvPr id="39" name="Rectangle 38">
                <a:extLst>
                  <a:ext uri="{FF2B5EF4-FFF2-40B4-BE49-F238E27FC236}">
                    <a16:creationId xmlns:a16="http://schemas.microsoft.com/office/drawing/2014/main" id="{80CC6D3D-C508-45B6-BB56-95AC2DDCED2B}"/>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E37BF020-A5F2-4F7B-8F3F-156B61C89BA2}"/>
                  </a:ext>
                </a:extLst>
              </p:cNvPr>
              <p:cNvGrpSpPr/>
              <p:nvPr/>
            </p:nvGrpSpPr>
            <p:grpSpPr>
              <a:xfrm>
                <a:off x="1747552" y="5584029"/>
                <a:ext cx="859172" cy="223840"/>
                <a:chOff x="1871822" y="5616406"/>
                <a:chExt cx="610631" cy="159087"/>
              </a:xfrm>
            </p:grpSpPr>
            <p:grpSp>
              <p:nvGrpSpPr>
                <p:cNvPr id="41" name="Group 40">
                  <a:extLst>
                    <a:ext uri="{FF2B5EF4-FFF2-40B4-BE49-F238E27FC236}">
                      <a16:creationId xmlns:a16="http://schemas.microsoft.com/office/drawing/2014/main" id="{B3794AEC-7D28-4536-B895-4A6F578E8145}"/>
                    </a:ext>
                  </a:extLst>
                </p:cNvPr>
                <p:cNvGrpSpPr/>
                <p:nvPr/>
              </p:nvGrpSpPr>
              <p:grpSpPr>
                <a:xfrm>
                  <a:off x="1871822" y="5616406"/>
                  <a:ext cx="159086" cy="159087"/>
                  <a:chOff x="1324575" y="5760204"/>
                  <a:chExt cx="305861" cy="305861"/>
                </a:xfrm>
              </p:grpSpPr>
              <p:sp>
                <p:nvSpPr>
                  <p:cNvPr id="48" name="Oval 47">
                    <a:extLst>
                      <a:ext uri="{FF2B5EF4-FFF2-40B4-BE49-F238E27FC236}">
                        <a16:creationId xmlns:a16="http://schemas.microsoft.com/office/drawing/2014/main" id="{A051DE75-2C29-434A-98B7-1D2B163AE72A}"/>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
                    <a:extLst>
                      <a:ext uri="{FF2B5EF4-FFF2-40B4-BE49-F238E27FC236}">
                        <a16:creationId xmlns:a16="http://schemas.microsoft.com/office/drawing/2014/main" id="{DBD086FA-19BA-436B-AF9E-63525EF91CB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2" name="Group 41">
                  <a:extLst>
                    <a:ext uri="{FF2B5EF4-FFF2-40B4-BE49-F238E27FC236}">
                      <a16:creationId xmlns:a16="http://schemas.microsoft.com/office/drawing/2014/main" id="{310966B7-9AFE-4D7F-87B3-BDE42E1454B0}"/>
                    </a:ext>
                  </a:extLst>
                </p:cNvPr>
                <p:cNvGrpSpPr/>
                <p:nvPr/>
              </p:nvGrpSpPr>
              <p:grpSpPr>
                <a:xfrm>
                  <a:off x="2097594" y="5616406"/>
                  <a:ext cx="159086" cy="159087"/>
                  <a:chOff x="1684215" y="5760204"/>
                  <a:chExt cx="305861" cy="305861"/>
                </a:xfrm>
              </p:grpSpPr>
              <p:sp>
                <p:nvSpPr>
                  <p:cNvPr id="46" name="Oval 45">
                    <a:extLst>
                      <a:ext uri="{FF2B5EF4-FFF2-40B4-BE49-F238E27FC236}">
                        <a16:creationId xmlns:a16="http://schemas.microsoft.com/office/drawing/2014/main" id="{85797E56-3EAF-4E22-AF05-CF3FAAD43A1D}"/>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21">
                    <a:extLst>
                      <a:ext uri="{FF2B5EF4-FFF2-40B4-BE49-F238E27FC236}">
                        <a16:creationId xmlns:a16="http://schemas.microsoft.com/office/drawing/2014/main" id="{206DA11C-D433-4E8F-898D-8314DA34601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3" name="Group 42">
                  <a:extLst>
                    <a:ext uri="{FF2B5EF4-FFF2-40B4-BE49-F238E27FC236}">
                      <a16:creationId xmlns:a16="http://schemas.microsoft.com/office/drawing/2014/main" id="{22787B58-6CAE-4C5C-A6BF-0F9ABA17AC5C}"/>
                    </a:ext>
                  </a:extLst>
                </p:cNvPr>
                <p:cNvGrpSpPr/>
                <p:nvPr/>
              </p:nvGrpSpPr>
              <p:grpSpPr>
                <a:xfrm>
                  <a:off x="2323367" y="5616406"/>
                  <a:ext cx="159086" cy="159087"/>
                  <a:chOff x="2177216" y="5760204"/>
                  <a:chExt cx="305861" cy="305861"/>
                </a:xfrm>
              </p:grpSpPr>
              <p:sp>
                <p:nvSpPr>
                  <p:cNvPr id="44" name="Oval 43">
                    <a:extLst>
                      <a:ext uri="{FF2B5EF4-FFF2-40B4-BE49-F238E27FC236}">
                        <a16:creationId xmlns:a16="http://schemas.microsoft.com/office/drawing/2014/main" id="{52DB6299-EED8-44FE-86B5-0E01FD95B5F6}"/>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utoShape 18">
                    <a:extLst>
                      <a:ext uri="{FF2B5EF4-FFF2-40B4-BE49-F238E27FC236}">
                        <a16:creationId xmlns:a16="http://schemas.microsoft.com/office/drawing/2014/main" id="{6A17C26D-3987-4D84-9680-E8E55667FCC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52" name="Group 51">
            <a:extLst>
              <a:ext uri="{FF2B5EF4-FFF2-40B4-BE49-F238E27FC236}">
                <a16:creationId xmlns:a16="http://schemas.microsoft.com/office/drawing/2014/main" id="{6A0C5E2B-E99A-4DF1-A2F1-AC6008161D1D}"/>
              </a:ext>
            </a:extLst>
          </p:cNvPr>
          <p:cNvGrpSpPr/>
          <p:nvPr/>
        </p:nvGrpSpPr>
        <p:grpSpPr>
          <a:xfrm>
            <a:off x="8239837" y="4492495"/>
            <a:ext cx="3041093" cy="1217190"/>
            <a:chOff x="1182564" y="4692480"/>
            <a:chExt cx="3041093" cy="1217190"/>
          </a:xfrm>
        </p:grpSpPr>
        <p:grpSp>
          <p:nvGrpSpPr>
            <p:cNvPr id="53" name="Group 52">
              <a:extLst>
                <a:ext uri="{FF2B5EF4-FFF2-40B4-BE49-F238E27FC236}">
                  <a16:creationId xmlns:a16="http://schemas.microsoft.com/office/drawing/2014/main" id="{289872A8-D690-4FE0-AA6D-E8E1D9617517}"/>
                </a:ext>
              </a:extLst>
            </p:cNvPr>
            <p:cNvGrpSpPr/>
            <p:nvPr/>
          </p:nvGrpSpPr>
          <p:grpSpPr>
            <a:xfrm>
              <a:off x="1182564" y="4692480"/>
              <a:ext cx="3041093" cy="716750"/>
              <a:chOff x="1182564" y="4692480"/>
              <a:chExt cx="3041093" cy="716750"/>
            </a:xfrm>
          </p:grpSpPr>
          <p:sp>
            <p:nvSpPr>
              <p:cNvPr id="66" name="TextBox 65">
                <a:extLst>
                  <a:ext uri="{FF2B5EF4-FFF2-40B4-BE49-F238E27FC236}">
                    <a16:creationId xmlns:a16="http://schemas.microsoft.com/office/drawing/2014/main" id="{6930CE67-B3B0-4C66-8BC0-B4E664BB9A9A}"/>
                  </a:ext>
                </a:extLst>
              </p:cNvPr>
              <p:cNvSpPr txBox="1"/>
              <p:nvPr/>
            </p:nvSpPr>
            <p:spPr>
              <a:xfrm>
                <a:off x="1824010" y="4692480"/>
                <a:ext cx="1758201" cy="323165"/>
              </a:xfrm>
              <a:prstGeom prst="rect">
                <a:avLst/>
              </a:prstGeom>
              <a:noFill/>
            </p:spPr>
            <p:txBody>
              <a:bodyPr wrap="square" rtlCol="0">
                <a:spAutoFit/>
              </a:bodyPr>
              <a:lstStyle/>
              <a:p>
                <a:r>
                  <a:rPr lang="en-US" sz="1500" b="1" dirty="0">
                    <a:solidFill>
                      <a:schemeClr val="bg1"/>
                    </a:solidFill>
                    <a:latin typeface="Raleway" panose="020B0503030101060003" pitchFamily="34" charset="0"/>
                    <a:ea typeface="PT Sans" panose="020B0503020203020204" pitchFamily="34" charset="0"/>
                  </a:rPr>
                  <a:t>Dr. Jacky Chan</a:t>
                </a:r>
                <a:endParaRPr lang="en-US" sz="1500" b="1" dirty="0">
                  <a:solidFill>
                    <a:schemeClr val="bg1"/>
                  </a:solidFill>
                  <a:latin typeface="Raleway" panose="020B0503030101060003" pitchFamily="34" charset="0"/>
                </a:endParaRPr>
              </a:p>
            </p:txBody>
          </p:sp>
          <p:sp>
            <p:nvSpPr>
              <p:cNvPr id="67" name="Rectangle 9">
                <a:extLst>
                  <a:ext uri="{FF2B5EF4-FFF2-40B4-BE49-F238E27FC236}">
                    <a16:creationId xmlns:a16="http://schemas.microsoft.com/office/drawing/2014/main" id="{19B9E35E-DF09-416B-BFC2-BC9F09D0D622}"/>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54" name="Group 53">
              <a:extLst>
                <a:ext uri="{FF2B5EF4-FFF2-40B4-BE49-F238E27FC236}">
                  <a16:creationId xmlns:a16="http://schemas.microsoft.com/office/drawing/2014/main" id="{F4478B3F-F3C2-4B51-B97B-1EC1158621B6}"/>
                </a:ext>
              </a:extLst>
            </p:cNvPr>
            <p:cNvGrpSpPr/>
            <p:nvPr/>
          </p:nvGrpSpPr>
          <p:grpSpPr>
            <a:xfrm>
              <a:off x="2157298" y="5613208"/>
              <a:ext cx="1091624" cy="296462"/>
              <a:chOff x="1515100" y="5516154"/>
              <a:chExt cx="1324077" cy="359591"/>
            </a:xfrm>
          </p:grpSpPr>
          <p:sp>
            <p:nvSpPr>
              <p:cNvPr id="55" name="Rectangle 54">
                <a:extLst>
                  <a:ext uri="{FF2B5EF4-FFF2-40B4-BE49-F238E27FC236}">
                    <a16:creationId xmlns:a16="http://schemas.microsoft.com/office/drawing/2014/main" id="{5F86C8E3-ABA0-4866-8FCE-C5A89121E4C2}"/>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55">
                <a:extLst>
                  <a:ext uri="{FF2B5EF4-FFF2-40B4-BE49-F238E27FC236}">
                    <a16:creationId xmlns:a16="http://schemas.microsoft.com/office/drawing/2014/main" id="{E6C8850C-B7E6-4D9F-BD83-AE1F02E02C51}"/>
                  </a:ext>
                </a:extLst>
              </p:cNvPr>
              <p:cNvGrpSpPr/>
              <p:nvPr/>
            </p:nvGrpSpPr>
            <p:grpSpPr>
              <a:xfrm>
                <a:off x="1747552" y="5584029"/>
                <a:ext cx="859172" cy="223840"/>
                <a:chOff x="1871822" y="5616406"/>
                <a:chExt cx="610631" cy="159087"/>
              </a:xfrm>
            </p:grpSpPr>
            <p:grpSp>
              <p:nvGrpSpPr>
                <p:cNvPr id="57" name="Group 56">
                  <a:extLst>
                    <a:ext uri="{FF2B5EF4-FFF2-40B4-BE49-F238E27FC236}">
                      <a16:creationId xmlns:a16="http://schemas.microsoft.com/office/drawing/2014/main" id="{73B635DF-EAFE-4E14-9B7D-BAF40EC46DE3}"/>
                    </a:ext>
                  </a:extLst>
                </p:cNvPr>
                <p:cNvGrpSpPr/>
                <p:nvPr/>
              </p:nvGrpSpPr>
              <p:grpSpPr>
                <a:xfrm>
                  <a:off x="1871822" y="5616406"/>
                  <a:ext cx="159086" cy="159087"/>
                  <a:chOff x="1324575" y="5760204"/>
                  <a:chExt cx="305861" cy="305861"/>
                </a:xfrm>
              </p:grpSpPr>
              <p:sp>
                <p:nvSpPr>
                  <p:cNvPr id="64" name="Oval 63">
                    <a:extLst>
                      <a:ext uri="{FF2B5EF4-FFF2-40B4-BE49-F238E27FC236}">
                        <a16:creationId xmlns:a16="http://schemas.microsoft.com/office/drawing/2014/main" id="{26700193-C3A0-440A-A66C-4C9B921BC084}"/>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1">
                    <a:extLst>
                      <a:ext uri="{FF2B5EF4-FFF2-40B4-BE49-F238E27FC236}">
                        <a16:creationId xmlns:a16="http://schemas.microsoft.com/office/drawing/2014/main" id="{8895362D-1038-45C5-9178-9DFD9189DC4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8" name="Group 57">
                  <a:extLst>
                    <a:ext uri="{FF2B5EF4-FFF2-40B4-BE49-F238E27FC236}">
                      <a16:creationId xmlns:a16="http://schemas.microsoft.com/office/drawing/2014/main" id="{1E4879E2-17B2-4A51-9342-446FF9EB3642}"/>
                    </a:ext>
                  </a:extLst>
                </p:cNvPr>
                <p:cNvGrpSpPr/>
                <p:nvPr/>
              </p:nvGrpSpPr>
              <p:grpSpPr>
                <a:xfrm>
                  <a:off x="2097594" y="5616406"/>
                  <a:ext cx="159086" cy="159087"/>
                  <a:chOff x="1684215" y="5760204"/>
                  <a:chExt cx="305861" cy="305861"/>
                </a:xfrm>
              </p:grpSpPr>
              <p:sp>
                <p:nvSpPr>
                  <p:cNvPr id="62" name="Oval 61">
                    <a:extLst>
                      <a:ext uri="{FF2B5EF4-FFF2-40B4-BE49-F238E27FC236}">
                        <a16:creationId xmlns:a16="http://schemas.microsoft.com/office/drawing/2014/main" id="{154F9C4F-B118-43CC-95E0-9B4F888F6E7F}"/>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21">
                    <a:extLst>
                      <a:ext uri="{FF2B5EF4-FFF2-40B4-BE49-F238E27FC236}">
                        <a16:creationId xmlns:a16="http://schemas.microsoft.com/office/drawing/2014/main" id="{0C5CE2AF-BAD8-477F-952A-1733D912593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9" name="Group 58">
                  <a:extLst>
                    <a:ext uri="{FF2B5EF4-FFF2-40B4-BE49-F238E27FC236}">
                      <a16:creationId xmlns:a16="http://schemas.microsoft.com/office/drawing/2014/main" id="{565C41A2-4E9B-4CF8-BE1A-7EEA6D0A479A}"/>
                    </a:ext>
                  </a:extLst>
                </p:cNvPr>
                <p:cNvGrpSpPr/>
                <p:nvPr/>
              </p:nvGrpSpPr>
              <p:grpSpPr>
                <a:xfrm>
                  <a:off x="2323367" y="5616406"/>
                  <a:ext cx="159086" cy="159087"/>
                  <a:chOff x="2177216" y="5760204"/>
                  <a:chExt cx="305861" cy="305861"/>
                </a:xfrm>
              </p:grpSpPr>
              <p:sp>
                <p:nvSpPr>
                  <p:cNvPr id="60" name="Oval 59">
                    <a:extLst>
                      <a:ext uri="{FF2B5EF4-FFF2-40B4-BE49-F238E27FC236}">
                        <a16:creationId xmlns:a16="http://schemas.microsoft.com/office/drawing/2014/main" id="{831C0C81-B24F-4660-902A-DDE9BF2418D1}"/>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AutoShape 18">
                    <a:extLst>
                      <a:ext uri="{FF2B5EF4-FFF2-40B4-BE49-F238E27FC236}">
                        <a16:creationId xmlns:a16="http://schemas.microsoft.com/office/drawing/2014/main" id="{0AC37656-12A5-4A19-91A4-8DF91ABD9B7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3" name="Picture Placeholder 2">
            <a:extLst>
              <a:ext uri="{FF2B5EF4-FFF2-40B4-BE49-F238E27FC236}">
                <a16:creationId xmlns:a16="http://schemas.microsoft.com/office/drawing/2014/main" id="{A8CA1918-C6B5-457D-A151-513E1252A980}"/>
              </a:ext>
            </a:extLst>
          </p:cNvPr>
          <p:cNvSpPr>
            <a:spLocks noGrp="1"/>
          </p:cNvSpPr>
          <p:nvPr>
            <p:ph type="pic" sz="quarter" idx="165"/>
          </p:nvPr>
        </p:nvSpPr>
        <p:spPr/>
      </p:sp>
      <p:sp>
        <p:nvSpPr>
          <p:cNvPr id="5" name="Picture Placeholder 4">
            <a:extLst>
              <a:ext uri="{FF2B5EF4-FFF2-40B4-BE49-F238E27FC236}">
                <a16:creationId xmlns:a16="http://schemas.microsoft.com/office/drawing/2014/main" id="{B84804AC-A4B2-4299-8ED7-0641B2E55521}"/>
              </a:ext>
            </a:extLst>
          </p:cNvPr>
          <p:cNvSpPr>
            <a:spLocks noGrp="1"/>
          </p:cNvSpPr>
          <p:nvPr>
            <p:ph type="pic" sz="quarter" idx="166"/>
          </p:nvPr>
        </p:nvSpPr>
        <p:spPr/>
      </p:sp>
      <p:sp>
        <p:nvSpPr>
          <p:cNvPr id="7" name="Picture Placeholder 6">
            <a:extLst>
              <a:ext uri="{FF2B5EF4-FFF2-40B4-BE49-F238E27FC236}">
                <a16:creationId xmlns:a16="http://schemas.microsoft.com/office/drawing/2014/main" id="{48BF95D7-F6A3-4539-9027-41099EAB798A}"/>
              </a:ext>
            </a:extLst>
          </p:cNvPr>
          <p:cNvSpPr>
            <a:spLocks noGrp="1"/>
          </p:cNvSpPr>
          <p:nvPr>
            <p:ph type="pic" sz="quarter" idx="167"/>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D801A1A-AD1C-4E69-BAD2-DC2DF9181554}"/>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D5F47FF-0A7D-4345-B046-94DF78ED27DD}"/>
              </a:ext>
            </a:extLst>
          </p:cNvPr>
          <p:cNvSpPr/>
          <p:nvPr/>
        </p:nvSpPr>
        <p:spPr>
          <a:xfrm>
            <a:off x="10292613" y="1722214"/>
            <a:ext cx="2122374" cy="21223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F1103361-256C-4CA2-972C-557B5FB6B4AC}"/>
              </a:ext>
            </a:extLst>
          </p:cNvPr>
          <p:cNvSpPr/>
          <p:nvPr/>
        </p:nvSpPr>
        <p:spPr>
          <a:xfrm>
            <a:off x="8420234" y="3050501"/>
            <a:ext cx="2122374" cy="21223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E8922A0D-73E3-4BDB-95EA-2C5A5A648E03}"/>
              </a:ext>
            </a:extLst>
          </p:cNvPr>
          <p:cNvSpPr/>
          <p:nvPr/>
        </p:nvSpPr>
        <p:spPr>
          <a:xfrm>
            <a:off x="10292613" y="4408372"/>
            <a:ext cx="2122374" cy="21223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99625C73-B527-4320-BDE3-56B26432A2C9}"/>
              </a:ext>
            </a:extLst>
          </p:cNvPr>
          <p:cNvSpPr/>
          <p:nvPr/>
        </p:nvSpPr>
        <p:spPr>
          <a:xfrm>
            <a:off x="6537083" y="1681846"/>
            <a:ext cx="2122374" cy="21223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44299DA4-BA11-4BF8-B138-32BA28DF167A}"/>
              </a:ext>
            </a:extLst>
          </p:cNvPr>
          <p:cNvSpPr/>
          <p:nvPr/>
        </p:nvSpPr>
        <p:spPr>
          <a:xfrm>
            <a:off x="6407057" y="4183120"/>
            <a:ext cx="2122374" cy="21223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AAFD5E65-702D-4B16-9DEF-6942BA0CE216}"/>
              </a:ext>
            </a:extLst>
          </p:cNvPr>
          <p:cNvSpPr/>
          <p:nvPr/>
        </p:nvSpPr>
        <p:spPr>
          <a:xfrm>
            <a:off x="8293441" y="5586983"/>
            <a:ext cx="2122374" cy="21223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4EB776A3-E60D-49B4-9F08-B81C59EC607E}"/>
              </a:ext>
            </a:extLst>
          </p:cNvPr>
          <p:cNvSpPr/>
          <p:nvPr/>
        </p:nvSpPr>
        <p:spPr>
          <a:xfrm>
            <a:off x="8857599" y="1641476"/>
            <a:ext cx="1212027" cy="12120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solidFill>
                  <a:schemeClr val="bg1"/>
                </a:solidFill>
              </a:rPr>
              <a:t>Our </a:t>
            </a:r>
            <a:r>
              <a:rPr lang="en-US" sz="4000" b="1" dirty="0" err="1">
                <a:solidFill>
                  <a:schemeClr val="bg1"/>
                </a:solidFill>
              </a:rPr>
              <a:t>Portfolilo</a:t>
            </a:r>
            <a:endParaRPr lang="en-US" sz="4000" b="1" dirty="0">
              <a:solidFill>
                <a:schemeClr val="bg1"/>
              </a:solidFill>
            </a:endParaRPr>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grpSp>
        <p:nvGrpSpPr>
          <p:cNvPr id="15" name="Group 14">
            <a:extLst>
              <a:ext uri="{FF2B5EF4-FFF2-40B4-BE49-F238E27FC236}">
                <a16:creationId xmlns:a16="http://schemas.microsoft.com/office/drawing/2014/main" id="{D26B949F-727F-47EA-AC79-BCBCCACFFD3D}"/>
              </a:ext>
            </a:extLst>
          </p:cNvPr>
          <p:cNvGrpSpPr/>
          <p:nvPr/>
        </p:nvGrpSpPr>
        <p:grpSpPr>
          <a:xfrm>
            <a:off x="811459" y="2437071"/>
            <a:ext cx="3960720" cy="2827315"/>
            <a:chOff x="920147" y="2456121"/>
            <a:chExt cx="3960720" cy="2827315"/>
          </a:xfrm>
        </p:grpSpPr>
        <p:sp>
          <p:nvSpPr>
            <p:cNvPr id="14" name="Rectangle 13">
              <a:extLst>
                <a:ext uri="{FF2B5EF4-FFF2-40B4-BE49-F238E27FC236}">
                  <a16:creationId xmlns:a16="http://schemas.microsoft.com/office/drawing/2014/main" id="{C8D45FD2-3E01-4748-9103-42FB78F29F1B}"/>
                </a:ext>
              </a:extLst>
            </p:cNvPr>
            <p:cNvSpPr/>
            <p:nvPr/>
          </p:nvSpPr>
          <p:spPr>
            <a:xfrm>
              <a:off x="920147" y="2456121"/>
              <a:ext cx="2339102" cy="1118255"/>
            </a:xfrm>
            <a:prstGeom prst="rect">
              <a:avLst/>
            </a:prstGeom>
          </p:spPr>
          <p:txBody>
            <a:bodyPr wrap="none">
              <a:spAutoFit/>
            </a:bodyPr>
            <a:lstStyle/>
            <a:p>
              <a:pPr>
                <a:lnSpc>
                  <a:spcPts val="4000"/>
                </a:lnSpc>
              </a:pPr>
              <a:r>
                <a:rPr lang="en-US" sz="4000" b="1" dirty="0">
                  <a:solidFill>
                    <a:schemeClr val="bg1"/>
                  </a:solidFill>
                  <a:latin typeface="Roboto" panose="02000000000000000000" pitchFamily="2" charset="0"/>
                  <a:ea typeface="Roboto" panose="02000000000000000000" pitchFamily="2" charset="0"/>
                </a:rPr>
                <a:t>Our </a:t>
              </a:r>
            </a:p>
            <a:p>
              <a:pPr>
                <a:lnSpc>
                  <a:spcPts val="4000"/>
                </a:lnSpc>
              </a:pPr>
              <a:r>
                <a:rPr lang="en-US" sz="4000" b="1" dirty="0" err="1">
                  <a:solidFill>
                    <a:schemeClr val="bg1"/>
                  </a:solidFill>
                  <a:latin typeface="Roboto" panose="02000000000000000000" pitchFamily="2" charset="0"/>
                  <a:ea typeface="Roboto" panose="02000000000000000000" pitchFamily="2" charset="0"/>
                </a:rPr>
                <a:t>Portfolilo</a:t>
              </a:r>
              <a:endParaRPr lang="en-US" sz="4000" dirty="0">
                <a:latin typeface="Roboto" panose="02000000000000000000" pitchFamily="2" charset="0"/>
                <a:ea typeface="Roboto" panose="02000000000000000000" pitchFamily="2" charset="0"/>
              </a:endParaRPr>
            </a:p>
          </p:txBody>
        </p:sp>
        <p:sp>
          <p:nvSpPr>
            <p:cNvPr id="55" name="Rectangle 54">
              <a:extLst>
                <a:ext uri="{FF2B5EF4-FFF2-40B4-BE49-F238E27FC236}">
                  <a16:creationId xmlns:a16="http://schemas.microsoft.com/office/drawing/2014/main" id="{47880ABE-6EC7-46C6-831C-82FEB76B7846}"/>
                </a:ext>
              </a:extLst>
            </p:cNvPr>
            <p:cNvSpPr/>
            <p:nvPr/>
          </p:nvSpPr>
          <p:spPr>
            <a:xfrm>
              <a:off x="920147" y="3683574"/>
              <a:ext cx="3960720" cy="1599862"/>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grpSp>
      <p:sp>
        <p:nvSpPr>
          <p:cNvPr id="3" name="Picture Placeholder 2">
            <a:extLst>
              <a:ext uri="{FF2B5EF4-FFF2-40B4-BE49-F238E27FC236}">
                <a16:creationId xmlns:a16="http://schemas.microsoft.com/office/drawing/2014/main" id="{1249C605-0DD7-4C1A-89FC-3C2DDC057BAE}"/>
              </a:ext>
            </a:extLst>
          </p:cNvPr>
          <p:cNvSpPr>
            <a:spLocks noGrp="1"/>
          </p:cNvSpPr>
          <p:nvPr>
            <p:ph type="pic" sz="quarter" idx="166"/>
          </p:nvPr>
        </p:nvSpPr>
        <p:spPr/>
      </p:sp>
      <p:sp>
        <p:nvSpPr>
          <p:cNvPr id="5" name="Picture Placeholder 4">
            <a:extLst>
              <a:ext uri="{FF2B5EF4-FFF2-40B4-BE49-F238E27FC236}">
                <a16:creationId xmlns:a16="http://schemas.microsoft.com/office/drawing/2014/main" id="{8FA19BFF-4CAB-4CF0-B631-5678FD7CE5DC}"/>
              </a:ext>
            </a:extLst>
          </p:cNvPr>
          <p:cNvSpPr>
            <a:spLocks noGrp="1"/>
          </p:cNvSpPr>
          <p:nvPr>
            <p:ph type="pic" sz="quarter" idx="167"/>
          </p:nvPr>
        </p:nvSpPr>
        <p:spPr/>
      </p:sp>
      <p:sp>
        <p:nvSpPr>
          <p:cNvPr id="7" name="Picture Placeholder 6">
            <a:extLst>
              <a:ext uri="{FF2B5EF4-FFF2-40B4-BE49-F238E27FC236}">
                <a16:creationId xmlns:a16="http://schemas.microsoft.com/office/drawing/2014/main" id="{6124415A-684A-4124-A44F-7951A5162D93}"/>
              </a:ext>
            </a:extLst>
          </p:cNvPr>
          <p:cNvSpPr>
            <a:spLocks noGrp="1"/>
          </p:cNvSpPr>
          <p:nvPr>
            <p:ph type="pic" sz="quarter" idx="171"/>
          </p:nvPr>
        </p:nvSpPr>
        <p:spPr/>
      </p:sp>
      <p:sp>
        <p:nvSpPr>
          <p:cNvPr id="11" name="Picture Placeholder 10">
            <a:extLst>
              <a:ext uri="{FF2B5EF4-FFF2-40B4-BE49-F238E27FC236}">
                <a16:creationId xmlns:a16="http://schemas.microsoft.com/office/drawing/2014/main" id="{7AE216FA-862E-47BD-BFB0-F4EBF99A1F6D}"/>
              </a:ext>
            </a:extLst>
          </p:cNvPr>
          <p:cNvSpPr>
            <a:spLocks noGrp="1"/>
          </p:cNvSpPr>
          <p:nvPr>
            <p:ph type="pic" sz="quarter" idx="172"/>
          </p:nvPr>
        </p:nvSpPr>
        <p:spPr/>
      </p:sp>
      <p:sp>
        <p:nvSpPr>
          <p:cNvPr id="16" name="Picture Placeholder 15">
            <a:extLst>
              <a:ext uri="{FF2B5EF4-FFF2-40B4-BE49-F238E27FC236}">
                <a16:creationId xmlns:a16="http://schemas.microsoft.com/office/drawing/2014/main" id="{6BF5DA85-618C-43D6-8C1F-167CACFC22C7}"/>
              </a:ext>
            </a:extLst>
          </p:cNvPr>
          <p:cNvSpPr>
            <a:spLocks noGrp="1"/>
          </p:cNvSpPr>
          <p:nvPr>
            <p:ph type="pic" sz="quarter" idx="170"/>
          </p:nvPr>
        </p:nvSpPr>
        <p:spPr/>
      </p:sp>
      <p:sp>
        <p:nvSpPr>
          <p:cNvPr id="18" name="Picture Placeholder 17">
            <a:extLst>
              <a:ext uri="{FF2B5EF4-FFF2-40B4-BE49-F238E27FC236}">
                <a16:creationId xmlns:a16="http://schemas.microsoft.com/office/drawing/2014/main" id="{688FE5EE-B226-417A-B266-510C34124A09}"/>
              </a:ext>
            </a:extLst>
          </p:cNvPr>
          <p:cNvSpPr>
            <a:spLocks noGrp="1"/>
          </p:cNvSpPr>
          <p:nvPr>
            <p:ph type="pic" sz="quarter" idx="169"/>
          </p:nvPr>
        </p:nvSpPr>
        <p:spPr/>
      </p:sp>
      <p:sp>
        <p:nvSpPr>
          <p:cNvPr id="20" name="Picture Placeholder 19">
            <a:extLst>
              <a:ext uri="{FF2B5EF4-FFF2-40B4-BE49-F238E27FC236}">
                <a16:creationId xmlns:a16="http://schemas.microsoft.com/office/drawing/2014/main" id="{0F0E4595-FEF2-459B-9592-624D757A2DF8}"/>
              </a:ext>
            </a:extLst>
          </p:cNvPr>
          <p:cNvSpPr>
            <a:spLocks noGrp="1"/>
          </p:cNvSpPr>
          <p:nvPr>
            <p:ph type="pic" sz="quarter" idx="168"/>
          </p:nvPr>
        </p:nvSpPr>
        <p:spPr/>
      </p:sp>
    </p:spTree>
    <p:extLst>
      <p:ext uri="{BB962C8B-B14F-4D97-AF65-F5344CB8AC3E}">
        <p14:creationId xmlns:p14="http://schemas.microsoft.com/office/powerpoint/2010/main" val="3138097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135B98AD-FE48-4300-8C38-FA0898CB4E77}"/>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3180418D-1A6C-409B-B22E-42E16D19E71D}"/>
              </a:ext>
            </a:extLst>
          </p:cNvPr>
          <p:cNvSpPr/>
          <p:nvPr/>
        </p:nvSpPr>
        <p:spPr>
          <a:xfrm>
            <a:off x="-656154" y="5369628"/>
            <a:ext cx="2273300" cy="2273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185A3BC8-8B20-45B7-A7FF-828C8BD09930}"/>
              </a:ext>
            </a:extLst>
          </p:cNvPr>
          <p:cNvSpPr/>
          <p:nvPr/>
        </p:nvSpPr>
        <p:spPr>
          <a:xfrm>
            <a:off x="838200" y="3075871"/>
            <a:ext cx="2273300" cy="2273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a:extLst>
              <a:ext uri="{FF2B5EF4-FFF2-40B4-BE49-F238E27FC236}">
                <a16:creationId xmlns:a16="http://schemas.microsoft.com/office/drawing/2014/main" id="{5507841F-FBB7-4EF2-BB25-F6505E984803}"/>
              </a:ext>
            </a:extLst>
          </p:cNvPr>
          <p:cNvSpPr/>
          <p:nvPr/>
        </p:nvSpPr>
        <p:spPr>
          <a:xfrm>
            <a:off x="2540245" y="5240337"/>
            <a:ext cx="2273300" cy="2273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A995FF62-24F8-467A-9B4F-A57E7981D3B4}"/>
              </a:ext>
            </a:extLst>
          </p:cNvPr>
          <p:cNvSpPr/>
          <p:nvPr/>
        </p:nvSpPr>
        <p:spPr>
          <a:xfrm>
            <a:off x="4034599" y="2946580"/>
            <a:ext cx="2273300" cy="2273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E9FF3F91-C02C-45A9-A2A5-4D76D8C5583E}"/>
              </a:ext>
            </a:extLst>
          </p:cNvPr>
          <p:cNvSpPr/>
          <p:nvPr/>
        </p:nvSpPr>
        <p:spPr>
          <a:xfrm>
            <a:off x="5736644" y="5253921"/>
            <a:ext cx="2273300" cy="2273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9EF26DE8-BE2C-4B07-AB3E-C26783AE9164}"/>
              </a:ext>
            </a:extLst>
          </p:cNvPr>
          <p:cNvSpPr/>
          <p:nvPr/>
        </p:nvSpPr>
        <p:spPr>
          <a:xfrm>
            <a:off x="7230998" y="2960164"/>
            <a:ext cx="2273300" cy="2273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90D91C86-4190-4A61-B03E-F1243D2B983F}"/>
              </a:ext>
            </a:extLst>
          </p:cNvPr>
          <p:cNvSpPr/>
          <p:nvPr/>
        </p:nvSpPr>
        <p:spPr>
          <a:xfrm>
            <a:off x="8933043" y="5333978"/>
            <a:ext cx="2273300" cy="2273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CDE00113-A8B6-4EB9-878A-14CC665AE9FB}"/>
              </a:ext>
            </a:extLst>
          </p:cNvPr>
          <p:cNvSpPr/>
          <p:nvPr/>
        </p:nvSpPr>
        <p:spPr>
          <a:xfrm>
            <a:off x="10427397" y="3040221"/>
            <a:ext cx="2273300" cy="2273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Portfolio</a:t>
            </a:r>
          </a:p>
        </p:txBody>
      </p:sp>
      <p:sp>
        <p:nvSpPr>
          <p:cNvPr id="97" name="Rectangle 96">
            <a:extLst>
              <a:ext uri="{FF2B5EF4-FFF2-40B4-BE49-F238E27FC236}">
                <a16:creationId xmlns:a16="http://schemas.microsoft.com/office/drawing/2014/main" id="{5E358731-6CFD-4A18-8C6E-572660501128}"/>
              </a:ext>
            </a:extLst>
          </p:cNvPr>
          <p:cNvSpPr/>
          <p:nvPr/>
        </p:nvSpPr>
        <p:spPr>
          <a:xfrm>
            <a:off x="1553906" y="1269922"/>
            <a:ext cx="9084188"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2219DB12-AE37-4DD3-BB24-4C226AE89D8B}"/>
              </a:ext>
            </a:extLst>
          </p:cNvPr>
          <p:cNvSpPr>
            <a:spLocks noGrp="1"/>
          </p:cNvSpPr>
          <p:nvPr>
            <p:ph type="pic" sz="quarter" idx="165"/>
          </p:nvPr>
        </p:nvSpPr>
        <p:spPr/>
      </p:sp>
      <p:sp>
        <p:nvSpPr>
          <p:cNvPr id="5" name="Picture Placeholder 4">
            <a:extLst>
              <a:ext uri="{FF2B5EF4-FFF2-40B4-BE49-F238E27FC236}">
                <a16:creationId xmlns:a16="http://schemas.microsoft.com/office/drawing/2014/main" id="{799C4C45-D38D-4F38-A9AA-30429A0015DD}"/>
              </a:ext>
            </a:extLst>
          </p:cNvPr>
          <p:cNvSpPr>
            <a:spLocks noGrp="1"/>
          </p:cNvSpPr>
          <p:nvPr>
            <p:ph type="pic" sz="quarter" idx="168"/>
          </p:nvPr>
        </p:nvSpPr>
        <p:spPr/>
      </p:sp>
      <p:sp>
        <p:nvSpPr>
          <p:cNvPr id="8" name="Picture Placeholder 7">
            <a:extLst>
              <a:ext uri="{FF2B5EF4-FFF2-40B4-BE49-F238E27FC236}">
                <a16:creationId xmlns:a16="http://schemas.microsoft.com/office/drawing/2014/main" id="{02795D78-7768-47D6-9E52-D32716F24C76}"/>
              </a:ext>
            </a:extLst>
          </p:cNvPr>
          <p:cNvSpPr>
            <a:spLocks noGrp="1"/>
          </p:cNvSpPr>
          <p:nvPr>
            <p:ph type="pic" sz="quarter" idx="169"/>
          </p:nvPr>
        </p:nvSpPr>
        <p:spPr/>
      </p:sp>
      <p:sp>
        <p:nvSpPr>
          <p:cNvPr id="10" name="Picture Placeholder 9">
            <a:extLst>
              <a:ext uri="{FF2B5EF4-FFF2-40B4-BE49-F238E27FC236}">
                <a16:creationId xmlns:a16="http://schemas.microsoft.com/office/drawing/2014/main" id="{C636517D-E163-4C65-AA0F-67142073CCE0}"/>
              </a:ext>
            </a:extLst>
          </p:cNvPr>
          <p:cNvSpPr>
            <a:spLocks noGrp="1"/>
          </p:cNvSpPr>
          <p:nvPr>
            <p:ph type="pic" sz="quarter" idx="170"/>
          </p:nvPr>
        </p:nvSpPr>
        <p:spPr/>
      </p:sp>
      <p:sp>
        <p:nvSpPr>
          <p:cNvPr id="12" name="Picture Placeholder 11">
            <a:extLst>
              <a:ext uri="{FF2B5EF4-FFF2-40B4-BE49-F238E27FC236}">
                <a16:creationId xmlns:a16="http://schemas.microsoft.com/office/drawing/2014/main" id="{9AA1E5C8-D026-4E4B-B20F-F1CA8942738B}"/>
              </a:ext>
            </a:extLst>
          </p:cNvPr>
          <p:cNvSpPr>
            <a:spLocks noGrp="1"/>
          </p:cNvSpPr>
          <p:nvPr>
            <p:ph type="pic" sz="quarter" idx="171"/>
          </p:nvPr>
        </p:nvSpPr>
        <p:spPr/>
      </p:sp>
      <p:sp>
        <p:nvSpPr>
          <p:cNvPr id="14" name="Picture Placeholder 13">
            <a:extLst>
              <a:ext uri="{FF2B5EF4-FFF2-40B4-BE49-F238E27FC236}">
                <a16:creationId xmlns:a16="http://schemas.microsoft.com/office/drawing/2014/main" id="{5546A555-AA6D-4447-B939-DE27DA0DA37D}"/>
              </a:ext>
            </a:extLst>
          </p:cNvPr>
          <p:cNvSpPr>
            <a:spLocks noGrp="1"/>
          </p:cNvSpPr>
          <p:nvPr>
            <p:ph type="pic" sz="quarter" idx="167"/>
          </p:nvPr>
        </p:nvSpPr>
        <p:spPr/>
      </p:sp>
      <p:sp>
        <p:nvSpPr>
          <p:cNvPr id="17" name="Picture Placeholder 16">
            <a:extLst>
              <a:ext uri="{FF2B5EF4-FFF2-40B4-BE49-F238E27FC236}">
                <a16:creationId xmlns:a16="http://schemas.microsoft.com/office/drawing/2014/main" id="{D59C0E4F-CFDE-4C99-A9AB-B14D6B7CA1E5}"/>
              </a:ext>
            </a:extLst>
          </p:cNvPr>
          <p:cNvSpPr>
            <a:spLocks noGrp="1"/>
          </p:cNvSpPr>
          <p:nvPr>
            <p:ph type="pic" sz="quarter" idx="172"/>
          </p:nvPr>
        </p:nvSpPr>
        <p:spPr/>
      </p:sp>
      <p:sp>
        <p:nvSpPr>
          <p:cNvPr id="19" name="Picture Placeholder 18">
            <a:extLst>
              <a:ext uri="{FF2B5EF4-FFF2-40B4-BE49-F238E27FC236}">
                <a16:creationId xmlns:a16="http://schemas.microsoft.com/office/drawing/2014/main" id="{294CB179-C1E5-4EF0-B355-0E9A674FA1FD}"/>
              </a:ext>
            </a:extLst>
          </p:cNvPr>
          <p:cNvSpPr>
            <a:spLocks noGrp="1"/>
          </p:cNvSpPr>
          <p:nvPr>
            <p:ph type="pic" sz="quarter" idx="166"/>
          </p:nvPr>
        </p:nvSpPr>
        <p:spPr/>
      </p:sp>
    </p:spTree>
    <p:extLst>
      <p:ext uri="{BB962C8B-B14F-4D97-AF65-F5344CB8AC3E}">
        <p14:creationId xmlns:p14="http://schemas.microsoft.com/office/powerpoint/2010/main" val="1186837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F7FCA66-A21E-4850-9C1E-59778A523860}"/>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solidFill>
                  <a:schemeClr val="bg1"/>
                </a:solidFill>
              </a:rPr>
              <a:t>Our Portfolio</a:t>
            </a:r>
            <a:endParaRPr lang="en-US" dirty="0">
              <a:solidFill>
                <a:schemeClr val="bg1"/>
              </a:solidFill>
            </a:endParaRP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grpSp>
        <p:nvGrpSpPr>
          <p:cNvPr id="55" name="Group 54">
            <a:extLst>
              <a:ext uri="{FF2B5EF4-FFF2-40B4-BE49-F238E27FC236}">
                <a16:creationId xmlns:a16="http://schemas.microsoft.com/office/drawing/2014/main" id="{2AA04358-D17D-41B2-A962-3124CDE54F91}"/>
              </a:ext>
            </a:extLst>
          </p:cNvPr>
          <p:cNvGrpSpPr/>
          <p:nvPr/>
        </p:nvGrpSpPr>
        <p:grpSpPr>
          <a:xfrm>
            <a:off x="7161824" y="2870432"/>
            <a:ext cx="3960720" cy="2827315"/>
            <a:chOff x="920147" y="2456121"/>
            <a:chExt cx="3960720" cy="2827315"/>
          </a:xfrm>
        </p:grpSpPr>
        <p:sp>
          <p:nvSpPr>
            <p:cNvPr id="56" name="Rectangle 55">
              <a:extLst>
                <a:ext uri="{FF2B5EF4-FFF2-40B4-BE49-F238E27FC236}">
                  <a16:creationId xmlns:a16="http://schemas.microsoft.com/office/drawing/2014/main" id="{FE961254-A407-40DE-AC56-F18A5E6CAA94}"/>
                </a:ext>
              </a:extLst>
            </p:cNvPr>
            <p:cNvSpPr/>
            <p:nvPr/>
          </p:nvSpPr>
          <p:spPr>
            <a:xfrm>
              <a:off x="920147" y="2456121"/>
              <a:ext cx="2339102" cy="1118255"/>
            </a:xfrm>
            <a:prstGeom prst="rect">
              <a:avLst/>
            </a:prstGeom>
          </p:spPr>
          <p:txBody>
            <a:bodyPr wrap="none">
              <a:spAutoFit/>
            </a:bodyPr>
            <a:lstStyle/>
            <a:p>
              <a:pPr>
                <a:lnSpc>
                  <a:spcPts val="4000"/>
                </a:lnSpc>
              </a:pPr>
              <a:r>
                <a:rPr lang="en-US" sz="4000" b="1" dirty="0">
                  <a:solidFill>
                    <a:schemeClr val="bg1"/>
                  </a:solidFill>
                  <a:latin typeface="Roboto" panose="02000000000000000000" pitchFamily="2" charset="0"/>
                  <a:ea typeface="Roboto" panose="02000000000000000000" pitchFamily="2" charset="0"/>
                </a:rPr>
                <a:t>Our </a:t>
              </a:r>
            </a:p>
            <a:p>
              <a:pPr>
                <a:lnSpc>
                  <a:spcPts val="4000"/>
                </a:lnSpc>
              </a:pPr>
              <a:r>
                <a:rPr lang="en-US" sz="4000" b="1" dirty="0" err="1">
                  <a:solidFill>
                    <a:schemeClr val="bg1"/>
                  </a:solidFill>
                  <a:latin typeface="Roboto" panose="02000000000000000000" pitchFamily="2" charset="0"/>
                  <a:ea typeface="Roboto" panose="02000000000000000000" pitchFamily="2" charset="0"/>
                </a:rPr>
                <a:t>Portfolilo</a:t>
              </a:r>
              <a:endParaRPr lang="en-US" sz="4000" dirty="0">
                <a:latin typeface="Roboto" panose="02000000000000000000" pitchFamily="2" charset="0"/>
                <a:ea typeface="Roboto" panose="02000000000000000000" pitchFamily="2" charset="0"/>
              </a:endParaRPr>
            </a:p>
          </p:txBody>
        </p:sp>
        <p:sp>
          <p:nvSpPr>
            <p:cNvPr id="57" name="Rectangle 56">
              <a:extLst>
                <a:ext uri="{FF2B5EF4-FFF2-40B4-BE49-F238E27FC236}">
                  <a16:creationId xmlns:a16="http://schemas.microsoft.com/office/drawing/2014/main" id="{533327EC-A8A2-41C5-9B62-080CE81CE192}"/>
                </a:ext>
              </a:extLst>
            </p:cNvPr>
            <p:cNvSpPr/>
            <p:nvPr/>
          </p:nvSpPr>
          <p:spPr>
            <a:xfrm>
              <a:off x="920147" y="3683574"/>
              <a:ext cx="3960720" cy="1599862"/>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grpSp>
      <p:sp>
        <p:nvSpPr>
          <p:cNvPr id="5" name="Picture Placeholder 4">
            <a:extLst>
              <a:ext uri="{FF2B5EF4-FFF2-40B4-BE49-F238E27FC236}">
                <a16:creationId xmlns:a16="http://schemas.microsoft.com/office/drawing/2014/main" id="{6D7604FB-009F-4868-98D4-E4C7284A8771}"/>
              </a:ext>
            </a:extLst>
          </p:cNvPr>
          <p:cNvSpPr>
            <a:spLocks noGrp="1"/>
          </p:cNvSpPr>
          <p:nvPr>
            <p:ph type="pic" sz="quarter" idx="165"/>
          </p:nvPr>
        </p:nvSpPr>
        <p:spPr/>
      </p:sp>
    </p:spTree>
    <p:extLst>
      <p:ext uri="{BB962C8B-B14F-4D97-AF65-F5344CB8AC3E}">
        <p14:creationId xmlns:p14="http://schemas.microsoft.com/office/powerpoint/2010/main" val="387067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DC9356BE-4BC3-45EC-9A31-AC310F5D568E}"/>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grpSp>
        <p:nvGrpSpPr>
          <p:cNvPr id="21" name="Group 20">
            <a:extLst>
              <a:ext uri="{FF2B5EF4-FFF2-40B4-BE49-F238E27FC236}">
                <a16:creationId xmlns:a16="http://schemas.microsoft.com/office/drawing/2014/main" id="{DE4BF5B6-1729-4FE3-994F-93655699397F}"/>
              </a:ext>
            </a:extLst>
          </p:cNvPr>
          <p:cNvGrpSpPr/>
          <p:nvPr/>
        </p:nvGrpSpPr>
        <p:grpSpPr>
          <a:xfrm>
            <a:off x="1055281" y="4479733"/>
            <a:ext cx="2515902" cy="1166668"/>
            <a:chOff x="1048613" y="4556269"/>
            <a:chExt cx="2515902" cy="1166668"/>
          </a:xfrm>
        </p:grpSpPr>
        <p:sp>
          <p:nvSpPr>
            <p:cNvPr id="63" name="Rectangle 62">
              <a:extLst>
                <a:ext uri="{FF2B5EF4-FFF2-40B4-BE49-F238E27FC236}">
                  <a16:creationId xmlns:a16="http://schemas.microsoft.com/office/drawing/2014/main" id="{598D32CB-06FE-4C7E-BABC-DB15AEE085FA}"/>
                </a:ext>
              </a:extLst>
            </p:cNvPr>
            <p:cNvSpPr/>
            <p:nvPr/>
          </p:nvSpPr>
          <p:spPr>
            <a:xfrm>
              <a:off x="1109561" y="5015051"/>
              <a:ext cx="2394007" cy="707886"/>
            </a:xfrm>
            <a:prstGeom prst="rect">
              <a:avLst/>
            </a:prstGeom>
          </p:spPr>
          <p:txBody>
            <a:bodyPr wrap="square">
              <a:spAutoFit/>
            </a:bodyPr>
            <a:lstStyle/>
            <a:p>
              <a:pPr algn="ctr">
                <a:lnSpc>
                  <a:spcPts val="1600"/>
                </a:lnSpc>
              </a:pPr>
              <a:r>
                <a:rPr lang="en-US" sz="15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97" name="TextBox 96">
              <a:extLst>
                <a:ext uri="{FF2B5EF4-FFF2-40B4-BE49-F238E27FC236}">
                  <a16:creationId xmlns:a16="http://schemas.microsoft.com/office/drawing/2014/main" id="{7337B7F5-BEE5-40FC-83CD-EF7A5EFEB44F}"/>
                </a:ext>
              </a:extLst>
            </p:cNvPr>
            <p:cNvSpPr txBox="1"/>
            <p:nvPr/>
          </p:nvSpPr>
          <p:spPr>
            <a:xfrm>
              <a:off x="1048613" y="4556269"/>
              <a:ext cx="2515902" cy="400110"/>
            </a:xfrm>
            <a:prstGeom prst="rect">
              <a:avLst/>
            </a:prstGeom>
            <a:noFill/>
          </p:spPr>
          <p:txBody>
            <a:bodyPr wrap="square" rtlCol="0">
              <a:spAutoFit/>
            </a:bodyPr>
            <a:lstStyle/>
            <a:p>
              <a:pPr algn="ctr"/>
              <a:r>
                <a:rPr lang="en-US" sz="2000" b="1" dirty="0">
                  <a:solidFill>
                    <a:schemeClr val="bg1"/>
                  </a:solidFill>
                  <a:latin typeface="Roboto "/>
                  <a:ea typeface="Roboto Slab" pitchFamily="2" charset="0"/>
                </a:rPr>
                <a:t>Creative Template</a:t>
              </a:r>
            </a:p>
          </p:txBody>
        </p:sp>
      </p:grpSp>
      <p:cxnSp>
        <p:nvCxnSpPr>
          <p:cNvPr id="18" name="Straight Connector 17">
            <a:extLst>
              <a:ext uri="{FF2B5EF4-FFF2-40B4-BE49-F238E27FC236}">
                <a16:creationId xmlns:a16="http://schemas.microsoft.com/office/drawing/2014/main" id="{814D4F1A-A320-491A-B61E-E21E5E8E3824}"/>
              </a:ext>
            </a:extLst>
          </p:cNvPr>
          <p:cNvCxnSpPr/>
          <p:nvPr/>
        </p:nvCxnSpPr>
        <p:spPr>
          <a:xfrm>
            <a:off x="0" y="4006388"/>
            <a:ext cx="12192000"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6" name="Freeform 5">
            <a:extLst>
              <a:ext uri="{FF2B5EF4-FFF2-40B4-BE49-F238E27FC236}">
                <a16:creationId xmlns:a16="http://schemas.microsoft.com/office/drawing/2014/main" id="{3DED3504-332F-4F62-A71A-0C70B11EC4A4}"/>
              </a:ext>
            </a:extLst>
          </p:cNvPr>
          <p:cNvSpPr>
            <a:spLocks/>
          </p:cNvSpPr>
          <p:nvPr/>
        </p:nvSpPr>
        <p:spPr bwMode="auto">
          <a:xfrm>
            <a:off x="915068" y="3059700"/>
            <a:ext cx="2796328" cy="946688"/>
          </a:xfrm>
          <a:custGeom>
            <a:avLst/>
            <a:gdLst>
              <a:gd name="T0" fmla="*/ 0 w 1982"/>
              <a:gd name="T1" fmla="*/ 671 h 671"/>
              <a:gd name="T2" fmla="*/ 1982 w 1982"/>
              <a:gd name="T3" fmla="*/ 671 h 671"/>
              <a:gd name="T4" fmla="*/ 1485 w 1982"/>
              <a:gd name="T5" fmla="*/ 4 h 671"/>
              <a:gd name="T6" fmla="*/ 496 w 1982"/>
              <a:gd name="T7" fmla="*/ 0 h 671"/>
              <a:gd name="T8" fmla="*/ 0 w 1982"/>
              <a:gd name="T9" fmla="*/ 671 h 671"/>
            </a:gdLst>
            <a:ahLst/>
            <a:cxnLst>
              <a:cxn ang="0">
                <a:pos x="T0" y="T1"/>
              </a:cxn>
              <a:cxn ang="0">
                <a:pos x="T2" y="T3"/>
              </a:cxn>
              <a:cxn ang="0">
                <a:pos x="T4" y="T5"/>
              </a:cxn>
              <a:cxn ang="0">
                <a:pos x="T6" y="T7"/>
              </a:cxn>
              <a:cxn ang="0">
                <a:pos x="T8" y="T9"/>
              </a:cxn>
            </a:cxnLst>
            <a:rect l="0" t="0" r="r" b="b"/>
            <a:pathLst>
              <a:path w="1982" h="671">
                <a:moveTo>
                  <a:pt x="0" y="671"/>
                </a:moveTo>
                <a:lnTo>
                  <a:pt x="1982" y="671"/>
                </a:lnTo>
                <a:lnTo>
                  <a:pt x="1485" y="4"/>
                </a:lnTo>
                <a:lnTo>
                  <a:pt x="496" y="0"/>
                </a:lnTo>
                <a:lnTo>
                  <a:pt x="0" y="67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
            <a:extLst>
              <a:ext uri="{FF2B5EF4-FFF2-40B4-BE49-F238E27FC236}">
                <a16:creationId xmlns:a16="http://schemas.microsoft.com/office/drawing/2014/main" id="{B5E89467-C18A-4174-A71B-6D43FBA4CEA7}"/>
              </a:ext>
            </a:extLst>
          </p:cNvPr>
          <p:cNvSpPr>
            <a:spLocks/>
          </p:cNvSpPr>
          <p:nvPr/>
        </p:nvSpPr>
        <p:spPr bwMode="auto">
          <a:xfrm rot="10800000">
            <a:off x="4697836" y="4006389"/>
            <a:ext cx="2796328" cy="946688"/>
          </a:xfrm>
          <a:custGeom>
            <a:avLst/>
            <a:gdLst>
              <a:gd name="T0" fmla="*/ 0 w 1982"/>
              <a:gd name="T1" fmla="*/ 671 h 671"/>
              <a:gd name="T2" fmla="*/ 1982 w 1982"/>
              <a:gd name="T3" fmla="*/ 671 h 671"/>
              <a:gd name="T4" fmla="*/ 1485 w 1982"/>
              <a:gd name="T5" fmla="*/ 4 h 671"/>
              <a:gd name="T6" fmla="*/ 496 w 1982"/>
              <a:gd name="T7" fmla="*/ 0 h 671"/>
              <a:gd name="T8" fmla="*/ 0 w 1982"/>
              <a:gd name="T9" fmla="*/ 671 h 671"/>
            </a:gdLst>
            <a:ahLst/>
            <a:cxnLst>
              <a:cxn ang="0">
                <a:pos x="T0" y="T1"/>
              </a:cxn>
              <a:cxn ang="0">
                <a:pos x="T2" y="T3"/>
              </a:cxn>
              <a:cxn ang="0">
                <a:pos x="T4" y="T5"/>
              </a:cxn>
              <a:cxn ang="0">
                <a:pos x="T6" y="T7"/>
              </a:cxn>
              <a:cxn ang="0">
                <a:pos x="T8" y="T9"/>
              </a:cxn>
            </a:cxnLst>
            <a:rect l="0" t="0" r="r" b="b"/>
            <a:pathLst>
              <a:path w="1982" h="671">
                <a:moveTo>
                  <a:pt x="0" y="671"/>
                </a:moveTo>
                <a:lnTo>
                  <a:pt x="1982" y="671"/>
                </a:lnTo>
                <a:lnTo>
                  <a:pt x="1485" y="4"/>
                </a:lnTo>
                <a:lnTo>
                  <a:pt x="496" y="0"/>
                </a:lnTo>
                <a:lnTo>
                  <a:pt x="0" y="67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5">
            <a:extLst>
              <a:ext uri="{FF2B5EF4-FFF2-40B4-BE49-F238E27FC236}">
                <a16:creationId xmlns:a16="http://schemas.microsoft.com/office/drawing/2014/main" id="{D2239444-26E2-4CB8-B281-565A97439087}"/>
              </a:ext>
            </a:extLst>
          </p:cNvPr>
          <p:cNvSpPr>
            <a:spLocks/>
          </p:cNvSpPr>
          <p:nvPr/>
        </p:nvSpPr>
        <p:spPr bwMode="auto">
          <a:xfrm>
            <a:off x="8480604" y="3059700"/>
            <a:ext cx="2796328" cy="946688"/>
          </a:xfrm>
          <a:custGeom>
            <a:avLst/>
            <a:gdLst>
              <a:gd name="T0" fmla="*/ 0 w 1982"/>
              <a:gd name="T1" fmla="*/ 671 h 671"/>
              <a:gd name="T2" fmla="*/ 1982 w 1982"/>
              <a:gd name="T3" fmla="*/ 671 h 671"/>
              <a:gd name="T4" fmla="*/ 1485 w 1982"/>
              <a:gd name="T5" fmla="*/ 4 h 671"/>
              <a:gd name="T6" fmla="*/ 496 w 1982"/>
              <a:gd name="T7" fmla="*/ 0 h 671"/>
              <a:gd name="T8" fmla="*/ 0 w 1982"/>
              <a:gd name="T9" fmla="*/ 671 h 671"/>
            </a:gdLst>
            <a:ahLst/>
            <a:cxnLst>
              <a:cxn ang="0">
                <a:pos x="T0" y="T1"/>
              </a:cxn>
              <a:cxn ang="0">
                <a:pos x="T2" y="T3"/>
              </a:cxn>
              <a:cxn ang="0">
                <a:pos x="T4" y="T5"/>
              </a:cxn>
              <a:cxn ang="0">
                <a:pos x="T6" y="T7"/>
              </a:cxn>
              <a:cxn ang="0">
                <a:pos x="T8" y="T9"/>
              </a:cxn>
            </a:cxnLst>
            <a:rect l="0" t="0" r="r" b="b"/>
            <a:pathLst>
              <a:path w="1982" h="671">
                <a:moveTo>
                  <a:pt x="0" y="671"/>
                </a:moveTo>
                <a:lnTo>
                  <a:pt x="1982" y="671"/>
                </a:lnTo>
                <a:lnTo>
                  <a:pt x="1485" y="4"/>
                </a:lnTo>
                <a:lnTo>
                  <a:pt x="496" y="0"/>
                </a:lnTo>
                <a:lnTo>
                  <a:pt x="0" y="67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Rectangle 56">
            <a:extLst>
              <a:ext uri="{FF2B5EF4-FFF2-40B4-BE49-F238E27FC236}">
                <a16:creationId xmlns:a16="http://schemas.microsoft.com/office/drawing/2014/main" id="{62B80C57-2C3F-4C15-A241-00B361174987}"/>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grpSp>
        <p:nvGrpSpPr>
          <p:cNvPr id="47" name="Group 46">
            <a:extLst>
              <a:ext uri="{FF2B5EF4-FFF2-40B4-BE49-F238E27FC236}">
                <a16:creationId xmlns:a16="http://schemas.microsoft.com/office/drawing/2014/main" id="{B7D9A164-FE57-44E4-BFE8-6CC97A09D827}"/>
              </a:ext>
            </a:extLst>
          </p:cNvPr>
          <p:cNvGrpSpPr/>
          <p:nvPr/>
        </p:nvGrpSpPr>
        <p:grpSpPr>
          <a:xfrm>
            <a:off x="4852718" y="2511375"/>
            <a:ext cx="2515902" cy="1166668"/>
            <a:chOff x="1048613" y="4556269"/>
            <a:chExt cx="2515902" cy="1166668"/>
          </a:xfrm>
        </p:grpSpPr>
        <p:sp>
          <p:nvSpPr>
            <p:cNvPr id="48" name="Rectangle 47">
              <a:extLst>
                <a:ext uri="{FF2B5EF4-FFF2-40B4-BE49-F238E27FC236}">
                  <a16:creationId xmlns:a16="http://schemas.microsoft.com/office/drawing/2014/main" id="{77084710-F75C-4F9E-A800-9E81B96541E5}"/>
                </a:ext>
              </a:extLst>
            </p:cNvPr>
            <p:cNvSpPr/>
            <p:nvPr/>
          </p:nvSpPr>
          <p:spPr>
            <a:xfrm>
              <a:off x="1109561" y="5015051"/>
              <a:ext cx="2394007" cy="707886"/>
            </a:xfrm>
            <a:prstGeom prst="rect">
              <a:avLst/>
            </a:prstGeom>
          </p:spPr>
          <p:txBody>
            <a:bodyPr wrap="square">
              <a:spAutoFit/>
            </a:bodyPr>
            <a:lstStyle/>
            <a:p>
              <a:pPr algn="ctr">
                <a:lnSpc>
                  <a:spcPts val="1600"/>
                </a:lnSpc>
              </a:pPr>
              <a:r>
                <a:rPr lang="en-US" sz="15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49" name="TextBox 48">
              <a:extLst>
                <a:ext uri="{FF2B5EF4-FFF2-40B4-BE49-F238E27FC236}">
                  <a16:creationId xmlns:a16="http://schemas.microsoft.com/office/drawing/2014/main" id="{E56A985B-1338-420A-876A-054D3AE12B3F}"/>
                </a:ext>
              </a:extLst>
            </p:cNvPr>
            <p:cNvSpPr txBox="1"/>
            <p:nvPr/>
          </p:nvSpPr>
          <p:spPr>
            <a:xfrm>
              <a:off x="1048613" y="4556269"/>
              <a:ext cx="2515902" cy="400110"/>
            </a:xfrm>
            <a:prstGeom prst="rect">
              <a:avLst/>
            </a:prstGeom>
            <a:noFill/>
          </p:spPr>
          <p:txBody>
            <a:bodyPr wrap="square" rtlCol="0">
              <a:spAutoFit/>
            </a:bodyPr>
            <a:lstStyle/>
            <a:p>
              <a:pPr algn="ctr"/>
              <a:r>
                <a:rPr lang="en-US" sz="2000" b="1" dirty="0">
                  <a:solidFill>
                    <a:schemeClr val="bg1"/>
                  </a:solidFill>
                  <a:latin typeface="Roboto "/>
                  <a:ea typeface="Roboto Slab" pitchFamily="2" charset="0"/>
                </a:rPr>
                <a:t>Creative Template</a:t>
              </a:r>
            </a:p>
          </p:txBody>
        </p:sp>
      </p:grpSp>
      <p:grpSp>
        <p:nvGrpSpPr>
          <p:cNvPr id="50" name="Group 49">
            <a:extLst>
              <a:ext uri="{FF2B5EF4-FFF2-40B4-BE49-F238E27FC236}">
                <a16:creationId xmlns:a16="http://schemas.microsoft.com/office/drawing/2014/main" id="{9D19CDBA-7BDE-46E5-A45F-E516872FD6A9}"/>
              </a:ext>
            </a:extLst>
          </p:cNvPr>
          <p:cNvGrpSpPr/>
          <p:nvPr/>
        </p:nvGrpSpPr>
        <p:grpSpPr>
          <a:xfrm>
            <a:off x="8620817" y="4479733"/>
            <a:ext cx="2515902" cy="1166668"/>
            <a:chOff x="1048613" y="4556269"/>
            <a:chExt cx="2515902" cy="1166668"/>
          </a:xfrm>
        </p:grpSpPr>
        <p:sp>
          <p:nvSpPr>
            <p:cNvPr id="51" name="Rectangle 50">
              <a:extLst>
                <a:ext uri="{FF2B5EF4-FFF2-40B4-BE49-F238E27FC236}">
                  <a16:creationId xmlns:a16="http://schemas.microsoft.com/office/drawing/2014/main" id="{D91012F9-A81B-4861-B825-669312E4DD47}"/>
                </a:ext>
              </a:extLst>
            </p:cNvPr>
            <p:cNvSpPr/>
            <p:nvPr/>
          </p:nvSpPr>
          <p:spPr>
            <a:xfrm>
              <a:off x="1109561" y="5015051"/>
              <a:ext cx="2394007" cy="707886"/>
            </a:xfrm>
            <a:prstGeom prst="rect">
              <a:avLst/>
            </a:prstGeom>
          </p:spPr>
          <p:txBody>
            <a:bodyPr wrap="square">
              <a:spAutoFit/>
            </a:bodyPr>
            <a:lstStyle/>
            <a:p>
              <a:pPr algn="ctr">
                <a:lnSpc>
                  <a:spcPts val="1600"/>
                </a:lnSpc>
              </a:pPr>
              <a:r>
                <a:rPr lang="en-US" sz="15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52" name="TextBox 51">
              <a:extLst>
                <a:ext uri="{FF2B5EF4-FFF2-40B4-BE49-F238E27FC236}">
                  <a16:creationId xmlns:a16="http://schemas.microsoft.com/office/drawing/2014/main" id="{12FF1258-B71C-4B5B-8B85-572823C74A03}"/>
                </a:ext>
              </a:extLst>
            </p:cNvPr>
            <p:cNvSpPr txBox="1"/>
            <p:nvPr/>
          </p:nvSpPr>
          <p:spPr>
            <a:xfrm>
              <a:off x="1048613" y="4556269"/>
              <a:ext cx="2515902" cy="400110"/>
            </a:xfrm>
            <a:prstGeom prst="rect">
              <a:avLst/>
            </a:prstGeom>
            <a:noFill/>
          </p:spPr>
          <p:txBody>
            <a:bodyPr wrap="square" rtlCol="0">
              <a:spAutoFit/>
            </a:bodyPr>
            <a:lstStyle/>
            <a:p>
              <a:pPr algn="ctr"/>
              <a:r>
                <a:rPr lang="en-US" sz="2000" b="1" dirty="0">
                  <a:solidFill>
                    <a:schemeClr val="bg1"/>
                  </a:solidFill>
                  <a:latin typeface="Roboto "/>
                  <a:ea typeface="Roboto Slab" pitchFamily="2" charset="0"/>
                </a:rPr>
                <a:t>Creative Template</a:t>
              </a:r>
            </a:p>
          </p:txBody>
        </p:sp>
      </p:grpSp>
      <p:sp>
        <p:nvSpPr>
          <p:cNvPr id="22" name="TextBox 21">
            <a:extLst>
              <a:ext uri="{FF2B5EF4-FFF2-40B4-BE49-F238E27FC236}">
                <a16:creationId xmlns:a16="http://schemas.microsoft.com/office/drawing/2014/main" id="{E63AAC91-8987-4CFB-AD00-22F4DB599752}"/>
              </a:ext>
            </a:extLst>
          </p:cNvPr>
          <p:cNvSpPr txBox="1"/>
          <p:nvPr/>
        </p:nvSpPr>
        <p:spPr>
          <a:xfrm>
            <a:off x="1749616" y="3240657"/>
            <a:ext cx="1127232" cy="584775"/>
          </a:xfrm>
          <a:prstGeom prst="rect">
            <a:avLst/>
          </a:prstGeom>
          <a:noFill/>
        </p:spPr>
        <p:txBody>
          <a:bodyPr wrap="none" rtlCol="0">
            <a:spAutoFit/>
          </a:bodyPr>
          <a:lstStyle/>
          <a:p>
            <a:pPr algn="ctr"/>
            <a:r>
              <a:rPr lang="en-US" sz="3200" b="1" dirty="0">
                <a:solidFill>
                  <a:schemeClr val="bg1"/>
                </a:solidFill>
                <a:latin typeface="Roboto" panose="02000000000000000000" pitchFamily="2" charset="0"/>
                <a:ea typeface="Roboto" panose="02000000000000000000" pitchFamily="2" charset="0"/>
              </a:rPr>
              <a:t>2016</a:t>
            </a:r>
          </a:p>
        </p:txBody>
      </p:sp>
      <p:sp>
        <p:nvSpPr>
          <p:cNvPr id="54" name="TextBox 53">
            <a:extLst>
              <a:ext uri="{FF2B5EF4-FFF2-40B4-BE49-F238E27FC236}">
                <a16:creationId xmlns:a16="http://schemas.microsoft.com/office/drawing/2014/main" id="{57CC2D9C-1431-4D09-B942-B29A7E28AF49}"/>
              </a:ext>
            </a:extLst>
          </p:cNvPr>
          <p:cNvSpPr txBox="1"/>
          <p:nvPr/>
        </p:nvSpPr>
        <p:spPr>
          <a:xfrm>
            <a:off x="5532383" y="4187346"/>
            <a:ext cx="1127232" cy="584775"/>
          </a:xfrm>
          <a:prstGeom prst="rect">
            <a:avLst/>
          </a:prstGeom>
          <a:noFill/>
        </p:spPr>
        <p:txBody>
          <a:bodyPr wrap="none" rtlCol="0">
            <a:spAutoFit/>
          </a:bodyPr>
          <a:lstStyle/>
          <a:p>
            <a:pPr algn="ctr"/>
            <a:r>
              <a:rPr lang="en-US" sz="3200" b="1" dirty="0">
                <a:solidFill>
                  <a:schemeClr val="bg1"/>
                </a:solidFill>
                <a:latin typeface="Roboto" panose="02000000000000000000" pitchFamily="2" charset="0"/>
                <a:ea typeface="Roboto" panose="02000000000000000000" pitchFamily="2" charset="0"/>
              </a:rPr>
              <a:t>2017</a:t>
            </a:r>
          </a:p>
        </p:txBody>
      </p:sp>
      <p:sp>
        <p:nvSpPr>
          <p:cNvPr id="55" name="TextBox 54">
            <a:extLst>
              <a:ext uri="{FF2B5EF4-FFF2-40B4-BE49-F238E27FC236}">
                <a16:creationId xmlns:a16="http://schemas.microsoft.com/office/drawing/2014/main" id="{6AEBF3FC-CE8D-40AF-8703-1AB327E184B6}"/>
              </a:ext>
            </a:extLst>
          </p:cNvPr>
          <p:cNvSpPr txBox="1"/>
          <p:nvPr/>
        </p:nvSpPr>
        <p:spPr>
          <a:xfrm>
            <a:off x="9315152" y="3240657"/>
            <a:ext cx="1127232" cy="584775"/>
          </a:xfrm>
          <a:prstGeom prst="rect">
            <a:avLst/>
          </a:prstGeom>
          <a:noFill/>
        </p:spPr>
        <p:txBody>
          <a:bodyPr wrap="none" rtlCol="0">
            <a:spAutoFit/>
          </a:bodyPr>
          <a:lstStyle/>
          <a:p>
            <a:pPr algn="ctr"/>
            <a:r>
              <a:rPr lang="en-US" sz="3200" b="1" dirty="0">
                <a:solidFill>
                  <a:schemeClr val="bg1"/>
                </a:solidFill>
                <a:latin typeface="Roboto" panose="02000000000000000000" pitchFamily="2" charset="0"/>
                <a:ea typeface="Roboto" panose="02000000000000000000" pitchFamily="2" charset="0"/>
              </a:rPr>
              <a:t>2018</a:t>
            </a:r>
          </a:p>
        </p:txBody>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6" name="Rectangle 95">
            <a:extLst>
              <a:ext uri="{FF2B5EF4-FFF2-40B4-BE49-F238E27FC236}">
                <a16:creationId xmlns:a16="http://schemas.microsoft.com/office/drawing/2014/main" id="{87481DBB-93C7-4590-B077-D7428C3C4543}"/>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67E19A87-6958-4648-BA83-54C464F440D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30" name="Freeform 5">
            <a:extLst>
              <a:ext uri="{FF2B5EF4-FFF2-40B4-BE49-F238E27FC236}">
                <a16:creationId xmlns:a16="http://schemas.microsoft.com/office/drawing/2014/main" id="{896D8F2A-E460-42C9-A78A-05029EC5CC76}"/>
              </a:ext>
            </a:extLst>
          </p:cNvPr>
          <p:cNvSpPr>
            <a:spLocks/>
          </p:cNvSpPr>
          <p:nvPr/>
        </p:nvSpPr>
        <p:spPr bwMode="auto">
          <a:xfrm>
            <a:off x="5184901" y="1814513"/>
            <a:ext cx="1822197" cy="616899"/>
          </a:xfrm>
          <a:custGeom>
            <a:avLst/>
            <a:gdLst>
              <a:gd name="T0" fmla="*/ 0 w 1982"/>
              <a:gd name="T1" fmla="*/ 671 h 671"/>
              <a:gd name="T2" fmla="*/ 1982 w 1982"/>
              <a:gd name="T3" fmla="*/ 671 h 671"/>
              <a:gd name="T4" fmla="*/ 1485 w 1982"/>
              <a:gd name="T5" fmla="*/ 4 h 671"/>
              <a:gd name="T6" fmla="*/ 496 w 1982"/>
              <a:gd name="T7" fmla="*/ 0 h 671"/>
              <a:gd name="T8" fmla="*/ 0 w 1982"/>
              <a:gd name="T9" fmla="*/ 671 h 671"/>
            </a:gdLst>
            <a:ahLst/>
            <a:cxnLst>
              <a:cxn ang="0">
                <a:pos x="T0" y="T1"/>
              </a:cxn>
              <a:cxn ang="0">
                <a:pos x="T2" y="T3"/>
              </a:cxn>
              <a:cxn ang="0">
                <a:pos x="T4" y="T5"/>
              </a:cxn>
              <a:cxn ang="0">
                <a:pos x="T6" y="T7"/>
              </a:cxn>
              <a:cxn ang="0">
                <a:pos x="T8" y="T9"/>
              </a:cxn>
            </a:cxnLst>
            <a:rect l="0" t="0" r="r" b="b"/>
            <a:pathLst>
              <a:path w="1982" h="671">
                <a:moveTo>
                  <a:pt x="0" y="671"/>
                </a:moveTo>
                <a:lnTo>
                  <a:pt x="1982" y="671"/>
                </a:lnTo>
                <a:lnTo>
                  <a:pt x="1485" y="4"/>
                </a:lnTo>
                <a:lnTo>
                  <a:pt x="496" y="0"/>
                </a:lnTo>
                <a:lnTo>
                  <a:pt x="0" y="67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5" name="Straight Connector 4">
            <a:extLst>
              <a:ext uri="{FF2B5EF4-FFF2-40B4-BE49-F238E27FC236}">
                <a16:creationId xmlns:a16="http://schemas.microsoft.com/office/drawing/2014/main" id="{29B65ECA-4803-462B-B43D-CA421A91E380}"/>
              </a:ext>
            </a:extLst>
          </p:cNvPr>
          <p:cNvCxnSpPr>
            <a:cxnSpLocks/>
          </p:cNvCxnSpPr>
          <p:nvPr/>
        </p:nvCxnSpPr>
        <p:spPr>
          <a:xfrm>
            <a:off x="6095999" y="2431412"/>
            <a:ext cx="0" cy="7231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3819996-AEE4-4605-BA66-4363668E082E}"/>
              </a:ext>
            </a:extLst>
          </p:cNvPr>
          <p:cNvCxnSpPr>
            <a:cxnSpLocks/>
          </p:cNvCxnSpPr>
          <p:nvPr/>
        </p:nvCxnSpPr>
        <p:spPr>
          <a:xfrm>
            <a:off x="0" y="3154548"/>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3DB67CD-956F-4224-9613-7313D9F0D7A4}"/>
              </a:ext>
            </a:extLst>
          </p:cNvPr>
          <p:cNvCxnSpPr/>
          <p:nvPr/>
        </p:nvCxnSpPr>
        <p:spPr>
          <a:xfrm>
            <a:off x="2104573" y="3154548"/>
            <a:ext cx="0" cy="10559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Freeform 5">
            <a:extLst>
              <a:ext uri="{FF2B5EF4-FFF2-40B4-BE49-F238E27FC236}">
                <a16:creationId xmlns:a16="http://schemas.microsoft.com/office/drawing/2014/main" id="{057253FA-4459-4AED-BC3B-5F3680E4561F}"/>
              </a:ext>
            </a:extLst>
          </p:cNvPr>
          <p:cNvSpPr>
            <a:spLocks/>
          </p:cNvSpPr>
          <p:nvPr/>
        </p:nvSpPr>
        <p:spPr bwMode="auto">
          <a:xfrm>
            <a:off x="1193474" y="4210462"/>
            <a:ext cx="1822197" cy="616899"/>
          </a:xfrm>
          <a:custGeom>
            <a:avLst/>
            <a:gdLst>
              <a:gd name="T0" fmla="*/ 0 w 1982"/>
              <a:gd name="T1" fmla="*/ 671 h 671"/>
              <a:gd name="T2" fmla="*/ 1982 w 1982"/>
              <a:gd name="T3" fmla="*/ 671 h 671"/>
              <a:gd name="T4" fmla="*/ 1485 w 1982"/>
              <a:gd name="T5" fmla="*/ 4 h 671"/>
              <a:gd name="T6" fmla="*/ 496 w 1982"/>
              <a:gd name="T7" fmla="*/ 0 h 671"/>
              <a:gd name="T8" fmla="*/ 0 w 1982"/>
              <a:gd name="T9" fmla="*/ 671 h 671"/>
            </a:gdLst>
            <a:ahLst/>
            <a:cxnLst>
              <a:cxn ang="0">
                <a:pos x="T0" y="T1"/>
              </a:cxn>
              <a:cxn ang="0">
                <a:pos x="T2" y="T3"/>
              </a:cxn>
              <a:cxn ang="0">
                <a:pos x="T4" y="T5"/>
              </a:cxn>
              <a:cxn ang="0">
                <a:pos x="T6" y="T7"/>
              </a:cxn>
              <a:cxn ang="0">
                <a:pos x="T8" y="T9"/>
              </a:cxn>
            </a:cxnLst>
            <a:rect l="0" t="0" r="r" b="b"/>
            <a:pathLst>
              <a:path w="1982" h="671">
                <a:moveTo>
                  <a:pt x="0" y="671"/>
                </a:moveTo>
                <a:lnTo>
                  <a:pt x="1982" y="671"/>
                </a:lnTo>
                <a:lnTo>
                  <a:pt x="1485" y="4"/>
                </a:lnTo>
                <a:lnTo>
                  <a:pt x="496" y="0"/>
                </a:lnTo>
                <a:lnTo>
                  <a:pt x="0" y="67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5" name="Group 44">
            <a:extLst>
              <a:ext uri="{FF2B5EF4-FFF2-40B4-BE49-F238E27FC236}">
                <a16:creationId xmlns:a16="http://schemas.microsoft.com/office/drawing/2014/main" id="{8183AABD-C68B-41A5-BB80-81E37EA60347}"/>
              </a:ext>
            </a:extLst>
          </p:cNvPr>
          <p:cNvGrpSpPr/>
          <p:nvPr/>
        </p:nvGrpSpPr>
        <p:grpSpPr>
          <a:xfrm>
            <a:off x="846621" y="5059259"/>
            <a:ext cx="2515902" cy="843316"/>
            <a:chOff x="1048613" y="4556269"/>
            <a:chExt cx="2515902" cy="843316"/>
          </a:xfrm>
        </p:grpSpPr>
        <p:sp>
          <p:nvSpPr>
            <p:cNvPr id="46" name="Rectangle 45">
              <a:extLst>
                <a:ext uri="{FF2B5EF4-FFF2-40B4-BE49-F238E27FC236}">
                  <a16:creationId xmlns:a16="http://schemas.microsoft.com/office/drawing/2014/main" id="{74041223-FE8C-42F4-971C-75A734CF4CA0}"/>
                </a:ext>
              </a:extLst>
            </p:cNvPr>
            <p:cNvSpPr/>
            <p:nvPr/>
          </p:nvSpPr>
          <p:spPr>
            <a:xfrm>
              <a:off x="1109561" y="4915413"/>
              <a:ext cx="2394007" cy="484172"/>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47" name="TextBox 46">
              <a:extLst>
                <a:ext uri="{FF2B5EF4-FFF2-40B4-BE49-F238E27FC236}">
                  <a16:creationId xmlns:a16="http://schemas.microsoft.com/office/drawing/2014/main" id="{F8ACB5A7-C25D-4F6C-9FC8-AEEC6200CD5B}"/>
                </a:ext>
              </a:extLst>
            </p:cNvPr>
            <p:cNvSpPr txBox="1"/>
            <p:nvPr/>
          </p:nvSpPr>
          <p:spPr>
            <a:xfrm>
              <a:off x="1048613" y="4556269"/>
              <a:ext cx="2515902" cy="369332"/>
            </a:xfrm>
            <a:prstGeom prst="rect">
              <a:avLst/>
            </a:prstGeom>
            <a:noFill/>
          </p:spPr>
          <p:txBody>
            <a:bodyPr wrap="square" rtlCol="0">
              <a:spAutoFit/>
            </a:bodyPr>
            <a:lstStyle/>
            <a:p>
              <a:pPr algn="ctr"/>
              <a:r>
                <a:rPr lang="en-US" b="1" dirty="0">
                  <a:solidFill>
                    <a:schemeClr val="bg1"/>
                  </a:solidFill>
                  <a:latin typeface="Roboto "/>
                  <a:ea typeface="Roboto Slab" pitchFamily="2" charset="0"/>
                </a:rPr>
                <a:t>Creative Template</a:t>
              </a:r>
            </a:p>
          </p:txBody>
        </p:sp>
      </p:grpSp>
      <p:cxnSp>
        <p:nvCxnSpPr>
          <p:cNvPr id="51" name="Straight Connector 50">
            <a:extLst>
              <a:ext uri="{FF2B5EF4-FFF2-40B4-BE49-F238E27FC236}">
                <a16:creationId xmlns:a16="http://schemas.microsoft.com/office/drawing/2014/main" id="{E38C9600-5511-4E69-A32F-41F34EE5E02F}"/>
              </a:ext>
            </a:extLst>
          </p:cNvPr>
          <p:cNvCxnSpPr/>
          <p:nvPr/>
        </p:nvCxnSpPr>
        <p:spPr>
          <a:xfrm>
            <a:off x="10087430" y="3154548"/>
            <a:ext cx="0" cy="10559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Freeform 5">
            <a:extLst>
              <a:ext uri="{FF2B5EF4-FFF2-40B4-BE49-F238E27FC236}">
                <a16:creationId xmlns:a16="http://schemas.microsoft.com/office/drawing/2014/main" id="{C71888F8-20CD-474F-BAC8-F3389FD6F2E8}"/>
              </a:ext>
            </a:extLst>
          </p:cNvPr>
          <p:cNvSpPr>
            <a:spLocks/>
          </p:cNvSpPr>
          <p:nvPr/>
        </p:nvSpPr>
        <p:spPr bwMode="auto">
          <a:xfrm>
            <a:off x="9176331" y="4210462"/>
            <a:ext cx="1822197" cy="616899"/>
          </a:xfrm>
          <a:custGeom>
            <a:avLst/>
            <a:gdLst>
              <a:gd name="T0" fmla="*/ 0 w 1982"/>
              <a:gd name="T1" fmla="*/ 671 h 671"/>
              <a:gd name="T2" fmla="*/ 1982 w 1982"/>
              <a:gd name="T3" fmla="*/ 671 h 671"/>
              <a:gd name="T4" fmla="*/ 1485 w 1982"/>
              <a:gd name="T5" fmla="*/ 4 h 671"/>
              <a:gd name="T6" fmla="*/ 496 w 1982"/>
              <a:gd name="T7" fmla="*/ 0 h 671"/>
              <a:gd name="T8" fmla="*/ 0 w 1982"/>
              <a:gd name="T9" fmla="*/ 671 h 671"/>
            </a:gdLst>
            <a:ahLst/>
            <a:cxnLst>
              <a:cxn ang="0">
                <a:pos x="T0" y="T1"/>
              </a:cxn>
              <a:cxn ang="0">
                <a:pos x="T2" y="T3"/>
              </a:cxn>
              <a:cxn ang="0">
                <a:pos x="T4" y="T5"/>
              </a:cxn>
              <a:cxn ang="0">
                <a:pos x="T6" y="T7"/>
              </a:cxn>
              <a:cxn ang="0">
                <a:pos x="T8" y="T9"/>
              </a:cxn>
            </a:cxnLst>
            <a:rect l="0" t="0" r="r" b="b"/>
            <a:pathLst>
              <a:path w="1982" h="671">
                <a:moveTo>
                  <a:pt x="0" y="671"/>
                </a:moveTo>
                <a:lnTo>
                  <a:pt x="1982" y="671"/>
                </a:lnTo>
                <a:lnTo>
                  <a:pt x="1485" y="4"/>
                </a:lnTo>
                <a:lnTo>
                  <a:pt x="496" y="0"/>
                </a:lnTo>
                <a:lnTo>
                  <a:pt x="0" y="67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53" name="Group 52">
            <a:extLst>
              <a:ext uri="{FF2B5EF4-FFF2-40B4-BE49-F238E27FC236}">
                <a16:creationId xmlns:a16="http://schemas.microsoft.com/office/drawing/2014/main" id="{08057CB6-4081-4507-8396-A2C9E5227377}"/>
              </a:ext>
            </a:extLst>
          </p:cNvPr>
          <p:cNvGrpSpPr/>
          <p:nvPr/>
        </p:nvGrpSpPr>
        <p:grpSpPr>
          <a:xfrm>
            <a:off x="8829478" y="5059259"/>
            <a:ext cx="2515902" cy="843316"/>
            <a:chOff x="1048613" y="4556269"/>
            <a:chExt cx="2515902" cy="843316"/>
          </a:xfrm>
        </p:grpSpPr>
        <p:sp>
          <p:nvSpPr>
            <p:cNvPr id="54" name="Rectangle 53">
              <a:extLst>
                <a:ext uri="{FF2B5EF4-FFF2-40B4-BE49-F238E27FC236}">
                  <a16:creationId xmlns:a16="http://schemas.microsoft.com/office/drawing/2014/main" id="{80E1EA08-ABFC-4AAC-BBEA-479A7D5336AB}"/>
                </a:ext>
              </a:extLst>
            </p:cNvPr>
            <p:cNvSpPr/>
            <p:nvPr/>
          </p:nvSpPr>
          <p:spPr>
            <a:xfrm>
              <a:off x="1109561" y="4915413"/>
              <a:ext cx="2394007" cy="484172"/>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55" name="TextBox 54">
              <a:extLst>
                <a:ext uri="{FF2B5EF4-FFF2-40B4-BE49-F238E27FC236}">
                  <a16:creationId xmlns:a16="http://schemas.microsoft.com/office/drawing/2014/main" id="{6530CF07-7056-4855-8495-DE02AADC4AB7}"/>
                </a:ext>
              </a:extLst>
            </p:cNvPr>
            <p:cNvSpPr txBox="1"/>
            <p:nvPr/>
          </p:nvSpPr>
          <p:spPr>
            <a:xfrm>
              <a:off x="1048613" y="4556269"/>
              <a:ext cx="2515902" cy="369332"/>
            </a:xfrm>
            <a:prstGeom prst="rect">
              <a:avLst/>
            </a:prstGeom>
            <a:noFill/>
          </p:spPr>
          <p:txBody>
            <a:bodyPr wrap="square" rtlCol="0">
              <a:spAutoFit/>
            </a:bodyPr>
            <a:lstStyle/>
            <a:p>
              <a:pPr algn="ctr"/>
              <a:r>
                <a:rPr lang="en-US" b="1" dirty="0">
                  <a:solidFill>
                    <a:schemeClr val="bg1"/>
                  </a:solidFill>
                  <a:latin typeface="Roboto "/>
                  <a:ea typeface="Roboto Slab" pitchFamily="2" charset="0"/>
                </a:rPr>
                <a:t>Creative Template</a:t>
              </a:r>
            </a:p>
          </p:txBody>
        </p:sp>
      </p:grpSp>
      <p:sp>
        <p:nvSpPr>
          <p:cNvPr id="24" name="TextBox 23">
            <a:extLst>
              <a:ext uri="{FF2B5EF4-FFF2-40B4-BE49-F238E27FC236}">
                <a16:creationId xmlns:a16="http://schemas.microsoft.com/office/drawing/2014/main" id="{1C61C039-BF2D-4207-8736-418E532EDD9C}"/>
              </a:ext>
            </a:extLst>
          </p:cNvPr>
          <p:cNvSpPr txBox="1"/>
          <p:nvPr/>
        </p:nvSpPr>
        <p:spPr>
          <a:xfrm>
            <a:off x="5634976" y="1922907"/>
            <a:ext cx="922047"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2016</a:t>
            </a:r>
          </a:p>
        </p:txBody>
      </p:sp>
      <p:sp>
        <p:nvSpPr>
          <p:cNvPr id="94" name="TextBox 93">
            <a:extLst>
              <a:ext uri="{FF2B5EF4-FFF2-40B4-BE49-F238E27FC236}">
                <a16:creationId xmlns:a16="http://schemas.microsoft.com/office/drawing/2014/main" id="{377A861F-12FC-4371-866E-995C99698F5C}"/>
              </a:ext>
            </a:extLst>
          </p:cNvPr>
          <p:cNvSpPr txBox="1"/>
          <p:nvPr/>
        </p:nvSpPr>
        <p:spPr>
          <a:xfrm>
            <a:off x="1643549" y="4318856"/>
            <a:ext cx="922047"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2017</a:t>
            </a:r>
          </a:p>
        </p:txBody>
      </p:sp>
      <p:sp>
        <p:nvSpPr>
          <p:cNvPr id="95" name="TextBox 94">
            <a:extLst>
              <a:ext uri="{FF2B5EF4-FFF2-40B4-BE49-F238E27FC236}">
                <a16:creationId xmlns:a16="http://schemas.microsoft.com/office/drawing/2014/main" id="{DEEA5E56-578E-4732-BE5F-40F623206B13}"/>
              </a:ext>
            </a:extLst>
          </p:cNvPr>
          <p:cNvSpPr txBox="1"/>
          <p:nvPr/>
        </p:nvSpPr>
        <p:spPr>
          <a:xfrm>
            <a:off x="9626405" y="4369551"/>
            <a:ext cx="922047"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2018</a:t>
            </a:r>
          </a:p>
        </p:txBody>
      </p:sp>
      <p:sp>
        <p:nvSpPr>
          <p:cNvPr id="4" name="Picture Placeholder 3">
            <a:extLst>
              <a:ext uri="{FF2B5EF4-FFF2-40B4-BE49-F238E27FC236}">
                <a16:creationId xmlns:a16="http://schemas.microsoft.com/office/drawing/2014/main" id="{F2E60C11-A851-44C9-BB9A-6867D3E66A96}"/>
              </a:ext>
            </a:extLst>
          </p:cNvPr>
          <p:cNvSpPr>
            <a:spLocks noGrp="1"/>
          </p:cNvSpPr>
          <p:nvPr>
            <p:ph type="pic" sz="quarter" idx="166"/>
          </p:nvPr>
        </p:nvSpPr>
        <p:spPr/>
      </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D9302237-E122-479A-A070-96F1D1CB444D}"/>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Information</a:t>
            </a:r>
            <a:endParaRPr lang="en-US" dirty="0">
              <a:solidFill>
                <a:schemeClr val="bg1"/>
              </a:solidFill>
            </a:endParaRPr>
          </a:p>
        </p:txBody>
      </p:sp>
      <p:graphicFrame>
        <p:nvGraphicFramePr>
          <p:cNvPr id="64" name="Chart 63">
            <a:extLst>
              <a:ext uri="{FF2B5EF4-FFF2-40B4-BE49-F238E27FC236}">
                <a16:creationId xmlns:a16="http://schemas.microsoft.com/office/drawing/2014/main" id="{24894B0D-4747-46F2-92DE-A2CEFD67A622}"/>
              </a:ext>
            </a:extLst>
          </p:cNvPr>
          <p:cNvGraphicFramePr/>
          <p:nvPr>
            <p:extLst>
              <p:ext uri="{D42A27DB-BD31-4B8C-83A1-F6EECF244321}">
                <p14:modId xmlns:p14="http://schemas.microsoft.com/office/powerpoint/2010/main" val="3524684879"/>
              </p:ext>
            </p:extLst>
          </p:nvPr>
        </p:nvGraphicFramePr>
        <p:xfrm>
          <a:off x="838199" y="1899377"/>
          <a:ext cx="10571449" cy="2920274"/>
        </p:xfrm>
        <a:graphic>
          <a:graphicData uri="http://schemas.openxmlformats.org/drawingml/2006/chart">
            <c:chart xmlns:c="http://schemas.openxmlformats.org/drawingml/2006/chart" xmlns:r="http://schemas.openxmlformats.org/officeDocument/2006/relationships" r:id="rId3"/>
          </a:graphicData>
        </a:graphic>
      </p:graphicFrame>
      <p:sp>
        <p:nvSpPr>
          <p:cNvPr id="65" name="Rectangle 64">
            <a:extLst>
              <a:ext uri="{FF2B5EF4-FFF2-40B4-BE49-F238E27FC236}">
                <a16:creationId xmlns:a16="http://schemas.microsoft.com/office/drawing/2014/main" id="{7F8A18E3-4DFE-4D65-AAD7-744485231BA5}"/>
              </a:ext>
            </a:extLst>
          </p:cNvPr>
          <p:cNvSpPr/>
          <p:nvPr/>
        </p:nvSpPr>
        <p:spPr>
          <a:xfrm>
            <a:off x="1553906" y="5279961"/>
            <a:ext cx="9084188"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A698647C-1482-4DED-B67D-062B672909F2}"/>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2" name="Title 1"/>
          <p:cNvSpPr>
            <a:spLocks noGrp="1"/>
          </p:cNvSpPr>
          <p:nvPr>
            <p:ph type="title" idx="4294967295"/>
          </p:nvPr>
        </p:nvSpPr>
        <p:spPr>
          <a:xfrm>
            <a:off x="838200" y="481013"/>
            <a:ext cx="10515600" cy="679450"/>
          </a:xfrm>
        </p:spPr>
        <p:txBody>
          <a:bodyPr/>
          <a:lstStyle/>
          <a:p>
            <a:r>
              <a:rPr lang="en-US" b="1" dirty="0">
                <a:solidFill>
                  <a:schemeClr val="bg1"/>
                </a:solidFill>
              </a:rPr>
              <a:t>Our Information</a:t>
            </a:r>
            <a:endParaRPr lang="en-US" dirty="0">
              <a:solidFill>
                <a:schemeClr val="bg1"/>
              </a:solidFill>
            </a:endParaRPr>
          </a:p>
        </p:txBody>
      </p:sp>
      <p:sp>
        <p:nvSpPr>
          <p:cNvPr id="65" name="Rectangle 64">
            <a:extLst>
              <a:ext uri="{FF2B5EF4-FFF2-40B4-BE49-F238E27FC236}">
                <a16:creationId xmlns:a16="http://schemas.microsoft.com/office/drawing/2014/main" id="{EE763FA9-4C4F-4AB7-95B8-3FE157A4D35C}"/>
              </a:ext>
            </a:extLst>
          </p:cNvPr>
          <p:cNvSpPr/>
          <p:nvPr/>
        </p:nvSpPr>
        <p:spPr>
          <a:xfrm>
            <a:off x="1553906" y="5826533"/>
            <a:ext cx="9084188" cy="57394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electronic typesetting, remaining essentially unchanged. </a:t>
            </a:r>
          </a:p>
        </p:txBody>
      </p:sp>
      <p:graphicFrame>
        <p:nvGraphicFramePr>
          <p:cNvPr id="43" name="Chart 42">
            <a:extLst>
              <a:ext uri="{FF2B5EF4-FFF2-40B4-BE49-F238E27FC236}">
                <a16:creationId xmlns:a16="http://schemas.microsoft.com/office/drawing/2014/main" id="{CDF99CBA-5D0F-4479-8C69-39AC4EC6C5E7}"/>
              </a:ext>
            </a:extLst>
          </p:cNvPr>
          <p:cNvGraphicFramePr/>
          <p:nvPr>
            <p:extLst>
              <p:ext uri="{D42A27DB-BD31-4B8C-83A1-F6EECF244321}">
                <p14:modId xmlns:p14="http://schemas.microsoft.com/office/powerpoint/2010/main" val="857548360"/>
              </p:ext>
            </p:extLst>
          </p:nvPr>
        </p:nvGraphicFramePr>
        <p:xfrm>
          <a:off x="592561" y="1814513"/>
          <a:ext cx="6324600" cy="360607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5F535B10-7DEB-4479-8A31-82D6F05AC341}"/>
              </a:ext>
            </a:extLst>
          </p:cNvPr>
          <p:cNvSpPr/>
          <p:nvPr/>
        </p:nvSpPr>
        <p:spPr>
          <a:xfrm>
            <a:off x="6917161" y="1814512"/>
            <a:ext cx="4682278" cy="36060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119AF2E-B9FA-40F2-A5EB-59A357EA391D}"/>
              </a:ext>
            </a:extLst>
          </p:cNvPr>
          <p:cNvSpPr/>
          <p:nvPr/>
        </p:nvSpPr>
        <p:spPr>
          <a:xfrm>
            <a:off x="7277940" y="2357609"/>
            <a:ext cx="2212465" cy="861774"/>
          </a:xfrm>
          <a:prstGeom prst="rect">
            <a:avLst/>
          </a:prstGeom>
        </p:spPr>
        <p:txBody>
          <a:bodyPr wrap="none">
            <a:spAutoFit/>
          </a:bodyPr>
          <a:lstStyle/>
          <a:p>
            <a:pPr>
              <a:lnSpc>
                <a:spcPts val="3000"/>
              </a:lnSpc>
            </a:pPr>
            <a:r>
              <a:rPr lang="en-US" sz="3000" b="1" dirty="0">
                <a:latin typeface="Roboto" panose="02000000000000000000" pitchFamily="2" charset="0"/>
                <a:ea typeface="Roboto" panose="02000000000000000000" pitchFamily="2" charset="0"/>
              </a:rPr>
              <a:t>Our </a:t>
            </a:r>
          </a:p>
          <a:p>
            <a:pPr>
              <a:lnSpc>
                <a:spcPts val="3000"/>
              </a:lnSpc>
            </a:pPr>
            <a:r>
              <a:rPr lang="en-US" sz="3000" b="1" dirty="0">
                <a:latin typeface="Roboto" panose="02000000000000000000" pitchFamily="2" charset="0"/>
                <a:ea typeface="Roboto" panose="02000000000000000000" pitchFamily="2" charset="0"/>
              </a:rPr>
              <a:t>Information</a:t>
            </a:r>
            <a:endParaRPr lang="en-US" sz="3000" dirty="0">
              <a:latin typeface="Roboto" panose="02000000000000000000" pitchFamily="2" charset="0"/>
              <a:ea typeface="Roboto" panose="02000000000000000000" pitchFamily="2" charset="0"/>
            </a:endParaRPr>
          </a:p>
        </p:txBody>
      </p:sp>
      <p:sp>
        <p:nvSpPr>
          <p:cNvPr id="60" name="Rectangle 59">
            <a:extLst>
              <a:ext uri="{FF2B5EF4-FFF2-40B4-BE49-F238E27FC236}">
                <a16:creationId xmlns:a16="http://schemas.microsoft.com/office/drawing/2014/main" id="{754DF25B-1B04-4E11-973E-3B0E02B89878}"/>
              </a:ext>
            </a:extLst>
          </p:cNvPr>
          <p:cNvSpPr/>
          <p:nvPr/>
        </p:nvSpPr>
        <p:spPr>
          <a:xfrm>
            <a:off x="7277940" y="3277625"/>
            <a:ext cx="3960720" cy="1599862"/>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63" name="Rectangle 162">
            <a:extLst>
              <a:ext uri="{FF2B5EF4-FFF2-40B4-BE49-F238E27FC236}">
                <a16:creationId xmlns:a16="http://schemas.microsoft.com/office/drawing/2014/main" id="{E2C46A31-51B3-41BA-9A95-81E11325AACF}"/>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Information</a:t>
            </a:r>
          </a:p>
        </p:txBody>
      </p:sp>
      <p:grpSp>
        <p:nvGrpSpPr>
          <p:cNvPr id="36" name="Group 35">
            <a:extLst>
              <a:ext uri="{FF2B5EF4-FFF2-40B4-BE49-F238E27FC236}">
                <a16:creationId xmlns:a16="http://schemas.microsoft.com/office/drawing/2014/main" id="{7C017F5C-D43C-4F52-934B-4CBA0026625A}"/>
              </a:ext>
            </a:extLst>
          </p:cNvPr>
          <p:cNvGrpSpPr/>
          <p:nvPr/>
        </p:nvGrpSpPr>
        <p:grpSpPr>
          <a:xfrm>
            <a:off x="836216" y="2283186"/>
            <a:ext cx="3728684" cy="469642"/>
            <a:chOff x="6539080" y="3483569"/>
            <a:chExt cx="3728684" cy="469642"/>
          </a:xfrm>
        </p:grpSpPr>
        <p:sp>
          <p:nvSpPr>
            <p:cNvPr id="47"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8" name="Group 47">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49" name="Oval 48">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0"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37" name="Group 36">
            <a:extLst>
              <a:ext uri="{FF2B5EF4-FFF2-40B4-BE49-F238E27FC236}">
                <a16:creationId xmlns:a16="http://schemas.microsoft.com/office/drawing/2014/main" id="{66B1DC2C-3CCE-47AE-A270-0C6B901CD7FA}"/>
              </a:ext>
            </a:extLst>
          </p:cNvPr>
          <p:cNvGrpSpPr/>
          <p:nvPr/>
        </p:nvGrpSpPr>
        <p:grpSpPr>
          <a:xfrm>
            <a:off x="836216" y="3021714"/>
            <a:ext cx="3728684" cy="469642"/>
            <a:chOff x="6539080" y="3483569"/>
            <a:chExt cx="3728684" cy="469642"/>
          </a:xfrm>
        </p:grpSpPr>
        <p:sp>
          <p:nvSpPr>
            <p:cNvPr id="43"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4" name="Group 43">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45" name="Oval 44">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46"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38" name="Group 37">
            <a:extLst>
              <a:ext uri="{FF2B5EF4-FFF2-40B4-BE49-F238E27FC236}">
                <a16:creationId xmlns:a16="http://schemas.microsoft.com/office/drawing/2014/main" id="{6C5947B6-F0B9-46C9-812C-C2B0E7DC1413}"/>
              </a:ext>
            </a:extLst>
          </p:cNvPr>
          <p:cNvGrpSpPr/>
          <p:nvPr/>
        </p:nvGrpSpPr>
        <p:grpSpPr>
          <a:xfrm>
            <a:off x="836216" y="3760242"/>
            <a:ext cx="3728684" cy="469642"/>
            <a:chOff x="6539080" y="3483569"/>
            <a:chExt cx="3728684" cy="469642"/>
          </a:xfrm>
        </p:grpSpPr>
        <p:sp>
          <p:nvSpPr>
            <p:cNvPr id="39"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0" name="Group 39">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41" name="Oval 40">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42"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3</a:t>
                </a:r>
              </a:p>
            </p:txBody>
          </p:sp>
        </p:grpSp>
      </p:grpSp>
      <p:grpSp>
        <p:nvGrpSpPr>
          <p:cNvPr id="51" name="Group 50">
            <a:extLst>
              <a:ext uri="{FF2B5EF4-FFF2-40B4-BE49-F238E27FC236}">
                <a16:creationId xmlns:a16="http://schemas.microsoft.com/office/drawing/2014/main" id="{6C5947B6-F0B9-46C9-812C-C2B0E7DC1413}"/>
              </a:ext>
            </a:extLst>
          </p:cNvPr>
          <p:cNvGrpSpPr/>
          <p:nvPr/>
        </p:nvGrpSpPr>
        <p:grpSpPr>
          <a:xfrm>
            <a:off x="836216" y="4498770"/>
            <a:ext cx="3728684" cy="469642"/>
            <a:chOff x="6539080" y="3483569"/>
            <a:chExt cx="3728684" cy="469642"/>
          </a:xfrm>
        </p:grpSpPr>
        <p:sp>
          <p:nvSpPr>
            <p:cNvPr id="52"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3" name="Group 52">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54" name="Oval 53">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5"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4</a:t>
                </a:r>
              </a:p>
            </p:txBody>
          </p:sp>
        </p:grpSp>
      </p:grpSp>
      <p:grpSp>
        <p:nvGrpSpPr>
          <p:cNvPr id="56" name="Group 55">
            <a:extLst>
              <a:ext uri="{FF2B5EF4-FFF2-40B4-BE49-F238E27FC236}">
                <a16:creationId xmlns:a16="http://schemas.microsoft.com/office/drawing/2014/main" id="{6C5947B6-F0B9-46C9-812C-C2B0E7DC1413}"/>
              </a:ext>
            </a:extLst>
          </p:cNvPr>
          <p:cNvGrpSpPr/>
          <p:nvPr/>
        </p:nvGrpSpPr>
        <p:grpSpPr>
          <a:xfrm>
            <a:off x="836216" y="5237300"/>
            <a:ext cx="3728684" cy="469642"/>
            <a:chOff x="6539080" y="3483569"/>
            <a:chExt cx="3728684" cy="469642"/>
          </a:xfrm>
        </p:grpSpPr>
        <p:sp>
          <p:nvSpPr>
            <p:cNvPr id="57"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8" name="Group 57">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59" name="Oval 58">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60"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5</a:t>
                </a:r>
              </a:p>
            </p:txBody>
          </p:sp>
        </p:grpSp>
      </p:grpSp>
      <p:grpSp>
        <p:nvGrpSpPr>
          <p:cNvPr id="63" name="Group 62">
            <a:extLst>
              <a:ext uri="{FF2B5EF4-FFF2-40B4-BE49-F238E27FC236}">
                <a16:creationId xmlns:a16="http://schemas.microsoft.com/office/drawing/2014/main" id="{704BB968-4572-4B65-A40D-F1E4B520A4C5}"/>
              </a:ext>
            </a:extLst>
          </p:cNvPr>
          <p:cNvGrpSpPr/>
          <p:nvPr/>
        </p:nvGrpSpPr>
        <p:grpSpPr>
          <a:xfrm>
            <a:off x="4900189" y="2028356"/>
            <a:ext cx="6455596" cy="3933413"/>
            <a:chOff x="-2347914" y="639763"/>
            <a:chExt cx="1023937" cy="623888"/>
          </a:xfrm>
          <a:solidFill>
            <a:schemeClr val="tx1">
              <a:lumMod val="65000"/>
              <a:lumOff val="35000"/>
            </a:schemeClr>
          </a:solidFill>
        </p:grpSpPr>
        <p:sp>
          <p:nvSpPr>
            <p:cNvPr id="64" name="Freeform 363">
              <a:extLst>
                <a:ext uri="{FF2B5EF4-FFF2-40B4-BE49-F238E27FC236}">
                  <a16:creationId xmlns:a16="http://schemas.microsoft.com/office/drawing/2014/main" id="{E6F2287A-0DEA-4077-908A-3E1871BED408}"/>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364">
              <a:extLst>
                <a:ext uri="{FF2B5EF4-FFF2-40B4-BE49-F238E27FC236}">
                  <a16:creationId xmlns:a16="http://schemas.microsoft.com/office/drawing/2014/main" id="{76BCC963-1DFA-4BD2-8401-349264E48608}"/>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365">
              <a:extLst>
                <a:ext uri="{FF2B5EF4-FFF2-40B4-BE49-F238E27FC236}">
                  <a16:creationId xmlns:a16="http://schemas.microsoft.com/office/drawing/2014/main" id="{5B809C0D-C69E-4CE5-8CA9-5D0609AA1AFA}"/>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366">
              <a:extLst>
                <a:ext uri="{FF2B5EF4-FFF2-40B4-BE49-F238E27FC236}">
                  <a16:creationId xmlns:a16="http://schemas.microsoft.com/office/drawing/2014/main" id="{5167C57D-C94F-4990-BE14-F27A934B3865}"/>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367">
              <a:extLst>
                <a:ext uri="{FF2B5EF4-FFF2-40B4-BE49-F238E27FC236}">
                  <a16:creationId xmlns:a16="http://schemas.microsoft.com/office/drawing/2014/main" id="{5CB5BE40-BDFA-409B-A222-111BE269CFDB}"/>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368">
              <a:extLst>
                <a:ext uri="{FF2B5EF4-FFF2-40B4-BE49-F238E27FC236}">
                  <a16:creationId xmlns:a16="http://schemas.microsoft.com/office/drawing/2014/main" id="{0184D21F-CB10-49BD-9EE7-4EA11B0365F2}"/>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369">
              <a:extLst>
                <a:ext uri="{FF2B5EF4-FFF2-40B4-BE49-F238E27FC236}">
                  <a16:creationId xmlns:a16="http://schemas.microsoft.com/office/drawing/2014/main" id="{ECF9F9CE-6FE3-48BB-9A41-95263EAF83A1}"/>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370">
              <a:extLst>
                <a:ext uri="{FF2B5EF4-FFF2-40B4-BE49-F238E27FC236}">
                  <a16:creationId xmlns:a16="http://schemas.microsoft.com/office/drawing/2014/main" id="{E59890C7-7353-483E-97C6-224FA8892FAD}"/>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371">
              <a:extLst>
                <a:ext uri="{FF2B5EF4-FFF2-40B4-BE49-F238E27FC236}">
                  <a16:creationId xmlns:a16="http://schemas.microsoft.com/office/drawing/2014/main" id="{285638B9-B9B4-4196-BF63-98B042010F79}"/>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372">
              <a:extLst>
                <a:ext uri="{FF2B5EF4-FFF2-40B4-BE49-F238E27FC236}">
                  <a16:creationId xmlns:a16="http://schemas.microsoft.com/office/drawing/2014/main" id="{2E9692D3-5B93-4BA3-AC0D-6AEB08BDC1ED}"/>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373">
              <a:extLst>
                <a:ext uri="{FF2B5EF4-FFF2-40B4-BE49-F238E27FC236}">
                  <a16:creationId xmlns:a16="http://schemas.microsoft.com/office/drawing/2014/main" id="{A30747E7-C4AC-4BB4-9228-49D79D48FAE2}"/>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374">
              <a:extLst>
                <a:ext uri="{FF2B5EF4-FFF2-40B4-BE49-F238E27FC236}">
                  <a16:creationId xmlns:a16="http://schemas.microsoft.com/office/drawing/2014/main" id="{0A3CC556-45E3-4557-AC50-68A4C30F1CCB}"/>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375">
              <a:extLst>
                <a:ext uri="{FF2B5EF4-FFF2-40B4-BE49-F238E27FC236}">
                  <a16:creationId xmlns:a16="http://schemas.microsoft.com/office/drawing/2014/main" id="{C352BDAA-C3C0-4550-BD16-A43BF4F521AB}"/>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376">
              <a:extLst>
                <a:ext uri="{FF2B5EF4-FFF2-40B4-BE49-F238E27FC236}">
                  <a16:creationId xmlns:a16="http://schemas.microsoft.com/office/drawing/2014/main" id="{0C5DDB7D-10D1-449A-9510-B139DCF1A70C}"/>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377">
              <a:extLst>
                <a:ext uri="{FF2B5EF4-FFF2-40B4-BE49-F238E27FC236}">
                  <a16:creationId xmlns:a16="http://schemas.microsoft.com/office/drawing/2014/main" id="{92464105-CA24-440C-A1F4-68E9B25DD460}"/>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378">
              <a:extLst>
                <a:ext uri="{FF2B5EF4-FFF2-40B4-BE49-F238E27FC236}">
                  <a16:creationId xmlns:a16="http://schemas.microsoft.com/office/drawing/2014/main" id="{AC5D5238-5B50-4FEC-AD6B-38A5A9DA8057}"/>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379">
              <a:extLst>
                <a:ext uri="{FF2B5EF4-FFF2-40B4-BE49-F238E27FC236}">
                  <a16:creationId xmlns:a16="http://schemas.microsoft.com/office/drawing/2014/main" id="{748CC574-E306-4196-B273-D6E136FE44CB}"/>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380">
              <a:extLst>
                <a:ext uri="{FF2B5EF4-FFF2-40B4-BE49-F238E27FC236}">
                  <a16:creationId xmlns:a16="http://schemas.microsoft.com/office/drawing/2014/main" id="{36E62E86-6C29-4CBB-AF12-F48D683C6F4F}"/>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381">
              <a:extLst>
                <a:ext uri="{FF2B5EF4-FFF2-40B4-BE49-F238E27FC236}">
                  <a16:creationId xmlns:a16="http://schemas.microsoft.com/office/drawing/2014/main" id="{A8A2E2C0-D807-4EF6-8F84-999EDEF6E0BC}"/>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382">
              <a:extLst>
                <a:ext uri="{FF2B5EF4-FFF2-40B4-BE49-F238E27FC236}">
                  <a16:creationId xmlns:a16="http://schemas.microsoft.com/office/drawing/2014/main" id="{1B81FE7A-74F6-4CD9-BBDE-988BB1D938DB}"/>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383">
              <a:extLst>
                <a:ext uri="{FF2B5EF4-FFF2-40B4-BE49-F238E27FC236}">
                  <a16:creationId xmlns:a16="http://schemas.microsoft.com/office/drawing/2014/main" id="{67706194-399D-4FB0-BF58-0E35DFFDFB00}"/>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384">
              <a:extLst>
                <a:ext uri="{FF2B5EF4-FFF2-40B4-BE49-F238E27FC236}">
                  <a16:creationId xmlns:a16="http://schemas.microsoft.com/office/drawing/2014/main" id="{A4650891-A8F8-4534-BB06-D2CAF4948957}"/>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385">
              <a:extLst>
                <a:ext uri="{FF2B5EF4-FFF2-40B4-BE49-F238E27FC236}">
                  <a16:creationId xmlns:a16="http://schemas.microsoft.com/office/drawing/2014/main" id="{E9B7460D-8320-4D6D-AF32-EE34A0636DEB}"/>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386">
              <a:extLst>
                <a:ext uri="{FF2B5EF4-FFF2-40B4-BE49-F238E27FC236}">
                  <a16:creationId xmlns:a16="http://schemas.microsoft.com/office/drawing/2014/main" id="{36998C65-2677-43CE-BFEF-864C7D7C267C}"/>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387">
              <a:extLst>
                <a:ext uri="{FF2B5EF4-FFF2-40B4-BE49-F238E27FC236}">
                  <a16:creationId xmlns:a16="http://schemas.microsoft.com/office/drawing/2014/main" id="{BB54DE3C-074C-4FC3-B325-62BCB1C15BD3}"/>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388">
              <a:extLst>
                <a:ext uri="{FF2B5EF4-FFF2-40B4-BE49-F238E27FC236}">
                  <a16:creationId xmlns:a16="http://schemas.microsoft.com/office/drawing/2014/main" id="{D6B450A5-529A-490A-92D4-3D12575B7A19}"/>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389">
              <a:extLst>
                <a:ext uri="{FF2B5EF4-FFF2-40B4-BE49-F238E27FC236}">
                  <a16:creationId xmlns:a16="http://schemas.microsoft.com/office/drawing/2014/main" id="{86F85459-7FAC-438C-8D03-8D9EB1328736}"/>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390">
              <a:extLst>
                <a:ext uri="{FF2B5EF4-FFF2-40B4-BE49-F238E27FC236}">
                  <a16:creationId xmlns:a16="http://schemas.microsoft.com/office/drawing/2014/main" id="{4EC97251-E885-4DA5-9BCE-2AE67161A87C}"/>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91">
              <a:extLst>
                <a:ext uri="{FF2B5EF4-FFF2-40B4-BE49-F238E27FC236}">
                  <a16:creationId xmlns:a16="http://schemas.microsoft.com/office/drawing/2014/main" id="{06242A4E-94BD-4AC7-AC69-345E48EEAC22}"/>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392">
              <a:extLst>
                <a:ext uri="{FF2B5EF4-FFF2-40B4-BE49-F238E27FC236}">
                  <a16:creationId xmlns:a16="http://schemas.microsoft.com/office/drawing/2014/main" id="{2F3BC519-89A4-48CB-98EF-37B44172C4C6}"/>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93">
              <a:extLst>
                <a:ext uri="{FF2B5EF4-FFF2-40B4-BE49-F238E27FC236}">
                  <a16:creationId xmlns:a16="http://schemas.microsoft.com/office/drawing/2014/main" id="{E8C7ECFA-8FC5-4C4E-ADA9-3D670E46DEAF}"/>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94">
              <a:extLst>
                <a:ext uri="{FF2B5EF4-FFF2-40B4-BE49-F238E27FC236}">
                  <a16:creationId xmlns:a16="http://schemas.microsoft.com/office/drawing/2014/main" id="{4925E535-3C8D-43C9-8BDD-1C0415C89520}"/>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395">
              <a:extLst>
                <a:ext uri="{FF2B5EF4-FFF2-40B4-BE49-F238E27FC236}">
                  <a16:creationId xmlns:a16="http://schemas.microsoft.com/office/drawing/2014/main" id="{D3D14064-7FE3-44B4-B24B-D0CF440FE86E}"/>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96">
              <a:extLst>
                <a:ext uri="{FF2B5EF4-FFF2-40B4-BE49-F238E27FC236}">
                  <a16:creationId xmlns:a16="http://schemas.microsoft.com/office/drawing/2014/main" id="{3C0EE51D-3CEF-40C4-8143-E71670062763}"/>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97">
              <a:extLst>
                <a:ext uri="{FF2B5EF4-FFF2-40B4-BE49-F238E27FC236}">
                  <a16:creationId xmlns:a16="http://schemas.microsoft.com/office/drawing/2014/main" id="{66FDA773-E783-4D49-8220-F75FC50F29E2}"/>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98">
              <a:extLst>
                <a:ext uri="{FF2B5EF4-FFF2-40B4-BE49-F238E27FC236}">
                  <a16:creationId xmlns:a16="http://schemas.microsoft.com/office/drawing/2014/main" id="{27BBEC01-D17D-4C26-86A5-CEE338DA6678}"/>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99">
              <a:extLst>
                <a:ext uri="{FF2B5EF4-FFF2-40B4-BE49-F238E27FC236}">
                  <a16:creationId xmlns:a16="http://schemas.microsoft.com/office/drawing/2014/main" id="{5505C7D1-B715-4EBE-ACDC-6638FBCA922F}"/>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400">
              <a:extLst>
                <a:ext uri="{FF2B5EF4-FFF2-40B4-BE49-F238E27FC236}">
                  <a16:creationId xmlns:a16="http://schemas.microsoft.com/office/drawing/2014/main" id="{4D2ED886-4E9E-49CE-BCD5-F3DF4D83CDA3}"/>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401">
              <a:extLst>
                <a:ext uri="{FF2B5EF4-FFF2-40B4-BE49-F238E27FC236}">
                  <a16:creationId xmlns:a16="http://schemas.microsoft.com/office/drawing/2014/main" id="{0704B7C0-15BE-47DE-8190-7F0DA515515E}"/>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02">
              <a:extLst>
                <a:ext uri="{FF2B5EF4-FFF2-40B4-BE49-F238E27FC236}">
                  <a16:creationId xmlns:a16="http://schemas.microsoft.com/office/drawing/2014/main" id="{F40A35E8-157B-4FC3-9C01-20CFB5755220}"/>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03">
              <a:extLst>
                <a:ext uri="{FF2B5EF4-FFF2-40B4-BE49-F238E27FC236}">
                  <a16:creationId xmlns:a16="http://schemas.microsoft.com/office/drawing/2014/main" id="{59CDA116-E189-4B6E-8ED3-35CE9742C133}"/>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404">
              <a:extLst>
                <a:ext uri="{FF2B5EF4-FFF2-40B4-BE49-F238E27FC236}">
                  <a16:creationId xmlns:a16="http://schemas.microsoft.com/office/drawing/2014/main" id="{1CA7E44C-5B0D-41D1-8EDE-E0DA8665C5FF}"/>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05">
              <a:extLst>
                <a:ext uri="{FF2B5EF4-FFF2-40B4-BE49-F238E27FC236}">
                  <a16:creationId xmlns:a16="http://schemas.microsoft.com/office/drawing/2014/main" id="{924D4A1D-D115-4F00-BF45-33D08859DDD1}"/>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406">
              <a:extLst>
                <a:ext uri="{FF2B5EF4-FFF2-40B4-BE49-F238E27FC236}">
                  <a16:creationId xmlns:a16="http://schemas.microsoft.com/office/drawing/2014/main" id="{9EB679C5-DA67-47AE-A758-3A327FB8B48D}"/>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Line 407">
              <a:extLst>
                <a:ext uri="{FF2B5EF4-FFF2-40B4-BE49-F238E27FC236}">
                  <a16:creationId xmlns:a16="http://schemas.microsoft.com/office/drawing/2014/main" id="{95274F6A-AC04-4A28-801C-AD9EE50D6026}"/>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Line 408">
              <a:extLst>
                <a:ext uri="{FF2B5EF4-FFF2-40B4-BE49-F238E27FC236}">
                  <a16:creationId xmlns:a16="http://schemas.microsoft.com/office/drawing/2014/main" id="{D00D3779-6963-4CE6-BE7C-7CC75233AF34}"/>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0" name="Freeform 409">
              <a:extLst>
                <a:ext uri="{FF2B5EF4-FFF2-40B4-BE49-F238E27FC236}">
                  <a16:creationId xmlns:a16="http://schemas.microsoft.com/office/drawing/2014/main" id="{0C19EDBF-A7C4-49EA-80EB-49A0D71710CC}"/>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11">
              <a:extLst>
                <a:ext uri="{FF2B5EF4-FFF2-40B4-BE49-F238E27FC236}">
                  <a16:creationId xmlns:a16="http://schemas.microsoft.com/office/drawing/2014/main" id="{0B732417-5C80-4394-A99A-B4D560AAF80E}"/>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12">
              <a:extLst>
                <a:ext uri="{FF2B5EF4-FFF2-40B4-BE49-F238E27FC236}">
                  <a16:creationId xmlns:a16="http://schemas.microsoft.com/office/drawing/2014/main" id="{91B76FE1-9EA6-4802-AF33-94DC21D1B175}"/>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13">
              <a:extLst>
                <a:ext uri="{FF2B5EF4-FFF2-40B4-BE49-F238E27FC236}">
                  <a16:creationId xmlns:a16="http://schemas.microsoft.com/office/drawing/2014/main" id="{6DBE0498-3060-4DA8-9D9D-9C1E44609C71}"/>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14">
              <a:extLst>
                <a:ext uri="{FF2B5EF4-FFF2-40B4-BE49-F238E27FC236}">
                  <a16:creationId xmlns:a16="http://schemas.microsoft.com/office/drawing/2014/main" id="{369C6E61-7793-4807-91CC-EA687EFF1EF8}"/>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15">
              <a:extLst>
                <a:ext uri="{FF2B5EF4-FFF2-40B4-BE49-F238E27FC236}">
                  <a16:creationId xmlns:a16="http://schemas.microsoft.com/office/drawing/2014/main" id="{7B20BE76-AA2E-48C5-8151-1B9F4FA70DFA}"/>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16">
              <a:extLst>
                <a:ext uri="{FF2B5EF4-FFF2-40B4-BE49-F238E27FC236}">
                  <a16:creationId xmlns:a16="http://schemas.microsoft.com/office/drawing/2014/main" id="{4A893A34-2970-4DDC-A940-E60EBFB9D7C3}"/>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17">
              <a:extLst>
                <a:ext uri="{FF2B5EF4-FFF2-40B4-BE49-F238E27FC236}">
                  <a16:creationId xmlns:a16="http://schemas.microsoft.com/office/drawing/2014/main" id="{73C93C93-C5D5-41A0-BC6B-C85C382D3AD9}"/>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18">
              <a:extLst>
                <a:ext uri="{FF2B5EF4-FFF2-40B4-BE49-F238E27FC236}">
                  <a16:creationId xmlns:a16="http://schemas.microsoft.com/office/drawing/2014/main" id="{A83AAEE0-DF05-4674-8B71-0C229B5C5FEF}"/>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9" name="Freeform 419">
              <a:extLst>
                <a:ext uri="{FF2B5EF4-FFF2-40B4-BE49-F238E27FC236}">
                  <a16:creationId xmlns:a16="http://schemas.microsoft.com/office/drawing/2014/main" id="{0C3E1462-9130-4EDA-8295-5DBC29828189}"/>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20">
              <a:extLst>
                <a:ext uri="{FF2B5EF4-FFF2-40B4-BE49-F238E27FC236}">
                  <a16:creationId xmlns:a16="http://schemas.microsoft.com/office/drawing/2014/main" id="{60D72F06-3D6B-4783-AB10-BDA306EA8F22}"/>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21">
              <a:extLst>
                <a:ext uri="{FF2B5EF4-FFF2-40B4-BE49-F238E27FC236}">
                  <a16:creationId xmlns:a16="http://schemas.microsoft.com/office/drawing/2014/main" id="{68C60956-D5A3-4A77-8984-095192188E26}"/>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2" name="Freeform 422">
              <a:extLst>
                <a:ext uri="{FF2B5EF4-FFF2-40B4-BE49-F238E27FC236}">
                  <a16:creationId xmlns:a16="http://schemas.microsoft.com/office/drawing/2014/main" id="{4100884D-3DF3-469B-9B12-622744CEF969}"/>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23">
              <a:extLst>
                <a:ext uri="{FF2B5EF4-FFF2-40B4-BE49-F238E27FC236}">
                  <a16:creationId xmlns:a16="http://schemas.microsoft.com/office/drawing/2014/main" id="{AF03D33C-F9EF-4BA0-A88A-C61391532F31}"/>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24">
              <a:extLst>
                <a:ext uri="{FF2B5EF4-FFF2-40B4-BE49-F238E27FC236}">
                  <a16:creationId xmlns:a16="http://schemas.microsoft.com/office/drawing/2014/main" id="{E5806F64-38B0-4271-8341-2C44445DF151}"/>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25">
              <a:extLst>
                <a:ext uri="{FF2B5EF4-FFF2-40B4-BE49-F238E27FC236}">
                  <a16:creationId xmlns:a16="http://schemas.microsoft.com/office/drawing/2014/main" id="{7F7608B0-0E8F-4DAD-94DD-0FD9EE89AB53}"/>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26">
              <a:extLst>
                <a:ext uri="{FF2B5EF4-FFF2-40B4-BE49-F238E27FC236}">
                  <a16:creationId xmlns:a16="http://schemas.microsoft.com/office/drawing/2014/main" id="{742125F7-24E8-488F-BB6A-B6FF85E1F753}"/>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27">
              <a:extLst>
                <a:ext uri="{FF2B5EF4-FFF2-40B4-BE49-F238E27FC236}">
                  <a16:creationId xmlns:a16="http://schemas.microsoft.com/office/drawing/2014/main" id="{26A1F8CF-2FEA-44EC-B5C8-61D7EDF15372}"/>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28">
              <a:extLst>
                <a:ext uri="{FF2B5EF4-FFF2-40B4-BE49-F238E27FC236}">
                  <a16:creationId xmlns:a16="http://schemas.microsoft.com/office/drawing/2014/main" id="{1844818C-BA19-4997-AA1B-210F8F20FF90}"/>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29">
              <a:extLst>
                <a:ext uri="{FF2B5EF4-FFF2-40B4-BE49-F238E27FC236}">
                  <a16:creationId xmlns:a16="http://schemas.microsoft.com/office/drawing/2014/main" id="{604D922E-5997-47FD-87B7-6ACB097FFA1E}"/>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30">
              <a:extLst>
                <a:ext uri="{FF2B5EF4-FFF2-40B4-BE49-F238E27FC236}">
                  <a16:creationId xmlns:a16="http://schemas.microsoft.com/office/drawing/2014/main" id="{3766AF8B-AE60-4D1A-A67B-93206E989373}"/>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31">
              <a:extLst>
                <a:ext uri="{FF2B5EF4-FFF2-40B4-BE49-F238E27FC236}">
                  <a16:creationId xmlns:a16="http://schemas.microsoft.com/office/drawing/2014/main" id="{D4296797-5A79-4951-9DF9-BD666951A4A7}"/>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32">
              <a:extLst>
                <a:ext uri="{FF2B5EF4-FFF2-40B4-BE49-F238E27FC236}">
                  <a16:creationId xmlns:a16="http://schemas.microsoft.com/office/drawing/2014/main" id="{DD4761FF-E211-450B-9427-7260E5D7B11A}"/>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33">
              <a:extLst>
                <a:ext uri="{FF2B5EF4-FFF2-40B4-BE49-F238E27FC236}">
                  <a16:creationId xmlns:a16="http://schemas.microsoft.com/office/drawing/2014/main" id="{8E8F7F51-0462-4FD9-95AE-0872ABEC5E09}"/>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34">
              <a:extLst>
                <a:ext uri="{FF2B5EF4-FFF2-40B4-BE49-F238E27FC236}">
                  <a16:creationId xmlns:a16="http://schemas.microsoft.com/office/drawing/2014/main" id="{D739C42F-9C36-4FB1-A830-756EE356DE3B}"/>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35">
              <a:extLst>
                <a:ext uri="{FF2B5EF4-FFF2-40B4-BE49-F238E27FC236}">
                  <a16:creationId xmlns:a16="http://schemas.microsoft.com/office/drawing/2014/main" id="{D9F72E49-3666-462B-9DB2-2745AC25DAA0}"/>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36">
              <a:extLst>
                <a:ext uri="{FF2B5EF4-FFF2-40B4-BE49-F238E27FC236}">
                  <a16:creationId xmlns:a16="http://schemas.microsoft.com/office/drawing/2014/main" id="{9A3DDEBB-5AB7-400C-A38F-646F1935663F}"/>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37">
              <a:extLst>
                <a:ext uri="{FF2B5EF4-FFF2-40B4-BE49-F238E27FC236}">
                  <a16:creationId xmlns:a16="http://schemas.microsoft.com/office/drawing/2014/main" id="{BA2B8A2D-9E58-4B89-A40C-DF09ABC7B58C}"/>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38">
              <a:extLst>
                <a:ext uri="{FF2B5EF4-FFF2-40B4-BE49-F238E27FC236}">
                  <a16:creationId xmlns:a16="http://schemas.microsoft.com/office/drawing/2014/main" id="{A29B09CA-218B-463D-B720-D41AFA3E202B}"/>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439">
              <a:extLst>
                <a:ext uri="{FF2B5EF4-FFF2-40B4-BE49-F238E27FC236}">
                  <a16:creationId xmlns:a16="http://schemas.microsoft.com/office/drawing/2014/main" id="{2DD7D234-30A3-4355-89D8-C9690CC3DE0B}"/>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440">
              <a:extLst>
                <a:ext uri="{FF2B5EF4-FFF2-40B4-BE49-F238E27FC236}">
                  <a16:creationId xmlns:a16="http://schemas.microsoft.com/office/drawing/2014/main" id="{078223C8-E7F7-436B-9337-49AB4005299A}"/>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441">
              <a:extLst>
                <a:ext uri="{FF2B5EF4-FFF2-40B4-BE49-F238E27FC236}">
                  <a16:creationId xmlns:a16="http://schemas.microsoft.com/office/drawing/2014/main" id="{C4362D92-C669-414E-86EC-0CE982ACDBDA}"/>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442">
              <a:extLst>
                <a:ext uri="{FF2B5EF4-FFF2-40B4-BE49-F238E27FC236}">
                  <a16:creationId xmlns:a16="http://schemas.microsoft.com/office/drawing/2014/main" id="{9706D874-D9E5-4195-9BDF-53FD9B99F996}"/>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443">
              <a:extLst>
                <a:ext uri="{FF2B5EF4-FFF2-40B4-BE49-F238E27FC236}">
                  <a16:creationId xmlns:a16="http://schemas.microsoft.com/office/drawing/2014/main" id="{CB8885BB-D771-4978-AB88-874E4670E356}"/>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444">
              <a:extLst>
                <a:ext uri="{FF2B5EF4-FFF2-40B4-BE49-F238E27FC236}">
                  <a16:creationId xmlns:a16="http://schemas.microsoft.com/office/drawing/2014/main" id="{EFFA9F29-7CB8-4EC1-A8E1-570E260AC4D7}"/>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445">
              <a:extLst>
                <a:ext uri="{FF2B5EF4-FFF2-40B4-BE49-F238E27FC236}">
                  <a16:creationId xmlns:a16="http://schemas.microsoft.com/office/drawing/2014/main" id="{ED8937FE-27F9-4E47-9D04-550C3728A010}"/>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446">
              <a:extLst>
                <a:ext uri="{FF2B5EF4-FFF2-40B4-BE49-F238E27FC236}">
                  <a16:creationId xmlns:a16="http://schemas.microsoft.com/office/drawing/2014/main" id="{302CA5F4-4820-4EF6-8E87-3ADF22337BA9}"/>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447">
              <a:extLst>
                <a:ext uri="{FF2B5EF4-FFF2-40B4-BE49-F238E27FC236}">
                  <a16:creationId xmlns:a16="http://schemas.microsoft.com/office/drawing/2014/main" id="{CC08E197-4073-4D94-B67C-05AB9A54666F}"/>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448">
              <a:extLst>
                <a:ext uri="{FF2B5EF4-FFF2-40B4-BE49-F238E27FC236}">
                  <a16:creationId xmlns:a16="http://schemas.microsoft.com/office/drawing/2014/main" id="{7EF88AE5-1473-4E69-A00D-55F7443468F9}"/>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49">
              <a:extLst>
                <a:ext uri="{FF2B5EF4-FFF2-40B4-BE49-F238E27FC236}">
                  <a16:creationId xmlns:a16="http://schemas.microsoft.com/office/drawing/2014/main" id="{F976041F-31D6-459F-9064-370183B695AB}"/>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50">
              <a:extLst>
                <a:ext uri="{FF2B5EF4-FFF2-40B4-BE49-F238E27FC236}">
                  <a16:creationId xmlns:a16="http://schemas.microsoft.com/office/drawing/2014/main" id="{FD855247-7C10-4177-B50E-A668ED98A837}"/>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51">
              <a:extLst>
                <a:ext uri="{FF2B5EF4-FFF2-40B4-BE49-F238E27FC236}">
                  <a16:creationId xmlns:a16="http://schemas.microsoft.com/office/drawing/2014/main" id="{BC9E5368-8C7B-43A2-8004-04C766BECFC8}"/>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52">
              <a:extLst>
                <a:ext uri="{FF2B5EF4-FFF2-40B4-BE49-F238E27FC236}">
                  <a16:creationId xmlns:a16="http://schemas.microsoft.com/office/drawing/2014/main" id="{0CD88F61-4910-4AF5-962B-4A4F45AE3760}"/>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3" name="Freeform 453">
              <a:extLst>
                <a:ext uri="{FF2B5EF4-FFF2-40B4-BE49-F238E27FC236}">
                  <a16:creationId xmlns:a16="http://schemas.microsoft.com/office/drawing/2014/main" id="{A90999A8-26CE-46DC-9213-D72E2167F6C7}"/>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54">
              <a:extLst>
                <a:ext uri="{FF2B5EF4-FFF2-40B4-BE49-F238E27FC236}">
                  <a16:creationId xmlns:a16="http://schemas.microsoft.com/office/drawing/2014/main" id="{2E97F8B1-98CF-4883-AB03-A1DC65D29312}"/>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55">
              <a:extLst>
                <a:ext uri="{FF2B5EF4-FFF2-40B4-BE49-F238E27FC236}">
                  <a16:creationId xmlns:a16="http://schemas.microsoft.com/office/drawing/2014/main" id="{9F5569C0-1B50-4878-A041-8D108B0F6F09}"/>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56">
              <a:extLst>
                <a:ext uri="{FF2B5EF4-FFF2-40B4-BE49-F238E27FC236}">
                  <a16:creationId xmlns:a16="http://schemas.microsoft.com/office/drawing/2014/main" id="{616C0BFB-DFF0-45B4-81A5-737D9CC610CE}"/>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57">
              <a:extLst>
                <a:ext uri="{FF2B5EF4-FFF2-40B4-BE49-F238E27FC236}">
                  <a16:creationId xmlns:a16="http://schemas.microsoft.com/office/drawing/2014/main" id="{890EC9CF-E062-4664-88F0-2CE02305EB21}"/>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58">
              <a:extLst>
                <a:ext uri="{FF2B5EF4-FFF2-40B4-BE49-F238E27FC236}">
                  <a16:creationId xmlns:a16="http://schemas.microsoft.com/office/drawing/2014/main" id="{B3628249-1516-4CAE-AAE4-2AF0FCC0E2A9}"/>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459">
              <a:extLst>
                <a:ext uri="{FF2B5EF4-FFF2-40B4-BE49-F238E27FC236}">
                  <a16:creationId xmlns:a16="http://schemas.microsoft.com/office/drawing/2014/main" id="{6EE21BEF-74F3-42E8-BEF1-43ED1EEE4D71}"/>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60">
              <a:extLst>
                <a:ext uri="{FF2B5EF4-FFF2-40B4-BE49-F238E27FC236}">
                  <a16:creationId xmlns:a16="http://schemas.microsoft.com/office/drawing/2014/main" id="{A56D58B4-6245-4963-BEE7-C9B7F9828EE8}"/>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461">
              <a:extLst>
                <a:ext uri="{FF2B5EF4-FFF2-40B4-BE49-F238E27FC236}">
                  <a16:creationId xmlns:a16="http://schemas.microsoft.com/office/drawing/2014/main" id="{F770E600-61A0-4E76-949E-5F6AA7CE91B5}"/>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462">
              <a:extLst>
                <a:ext uri="{FF2B5EF4-FFF2-40B4-BE49-F238E27FC236}">
                  <a16:creationId xmlns:a16="http://schemas.microsoft.com/office/drawing/2014/main" id="{AB20A4BE-F5B9-4C0D-A425-254D338E5FBF}"/>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6" name="Picture 5">
            <a:extLst>
              <a:ext uri="{FF2B5EF4-FFF2-40B4-BE49-F238E27FC236}">
                <a16:creationId xmlns:a16="http://schemas.microsoft.com/office/drawing/2014/main" id="{0F614BF9-290B-4B29-AEA4-09A67C7D13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8E2B3BE4-D1D5-4710-8D56-75D0EB52BA44}"/>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solidFill>
                  <a:schemeClr val="bg1"/>
                </a:solidFill>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grpSp>
        <p:nvGrpSpPr>
          <p:cNvPr id="16" name="Group 15">
            <a:extLst>
              <a:ext uri="{FF2B5EF4-FFF2-40B4-BE49-F238E27FC236}">
                <a16:creationId xmlns:a16="http://schemas.microsoft.com/office/drawing/2014/main" id="{7C017F5C-D43C-4F52-934B-4CBA0026625A}"/>
              </a:ext>
            </a:extLst>
          </p:cNvPr>
          <p:cNvGrpSpPr/>
          <p:nvPr/>
        </p:nvGrpSpPr>
        <p:grpSpPr>
          <a:xfrm>
            <a:off x="639459" y="5477460"/>
            <a:ext cx="3728684" cy="469642"/>
            <a:chOff x="6539080" y="3483569"/>
            <a:chExt cx="3728684" cy="469642"/>
          </a:xfrm>
        </p:grpSpPr>
        <p:sp>
          <p:nvSpPr>
            <p:cNvPr id="17"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9" name="Group 18">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20" name="Oval 19">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bg1"/>
                  </a:solidFill>
                  <a:effectLst/>
                  <a:latin typeface="Gill Sans" charset="0"/>
                  <a:ea typeface="ヒラギノ角ゴ ProN W3" charset="0"/>
                  <a:cs typeface="ヒラギノ角ゴ ProN W3" charset="0"/>
                  <a:sym typeface="Gill Sans" charset="0"/>
                </a:endParaRPr>
              </a:p>
            </p:txBody>
          </p:sp>
          <p:sp>
            <p:nvSpPr>
              <p:cNvPr id="21"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22" name="Group 21">
            <a:extLst>
              <a:ext uri="{FF2B5EF4-FFF2-40B4-BE49-F238E27FC236}">
                <a16:creationId xmlns:a16="http://schemas.microsoft.com/office/drawing/2014/main" id="{66B1DC2C-3CCE-47AE-A270-0C6B901CD7FA}"/>
              </a:ext>
            </a:extLst>
          </p:cNvPr>
          <p:cNvGrpSpPr/>
          <p:nvPr/>
        </p:nvGrpSpPr>
        <p:grpSpPr>
          <a:xfrm>
            <a:off x="4315167" y="5477460"/>
            <a:ext cx="3728684" cy="469642"/>
            <a:chOff x="6539080" y="3483569"/>
            <a:chExt cx="3728684" cy="469642"/>
          </a:xfrm>
        </p:grpSpPr>
        <p:sp>
          <p:nvSpPr>
            <p:cNvPr id="23"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4" name="Group 23">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25" name="Oval 24">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26"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27" name="Group 26">
            <a:extLst>
              <a:ext uri="{FF2B5EF4-FFF2-40B4-BE49-F238E27FC236}">
                <a16:creationId xmlns:a16="http://schemas.microsoft.com/office/drawing/2014/main" id="{6C5947B6-F0B9-46C9-812C-C2B0E7DC1413}"/>
              </a:ext>
            </a:extLst>
          </p:cNvPr>
          <p:cNvGrpSpPr/>
          <p:nvPr/>
        </p:nvGrpSpPr>
        <p:grpSpPr>
          <a:xfrm>
            <a:off x="7990876" y="5477460"/>
            <a:ext cx="3728684" cy="469642"/>
            <a:chOff x="6539080" y="3483569"/>
            <a:chExt cx="3728684" cy="469642"/>
          </a:xfrm>
        </p:grpSpPr>
        <p:sp>
          <p:nvSpPr>
            <p:cNvPr id="28"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9" name="Group 28">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30" name="Oval 29">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31"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3</a:t>
                </a:r>
              </a:p>
            </p:txBody>
          </p:sp>
        </p:grpSp>
      </p:grpSp>
      <p:sp>
        <p:nvSpPr>
          <p:cNvPr id="7" name="Rectangle 6">
            <a:extLst>
              <a:ext uri="{FF2B5EF4-FFF2-40B4-BE49-F238E27FC236}">
                <a16:creationId xmlns:a16="http://schemas.microsoft.com/office/drawing/2014/main" id="{08B7CF38-5BBC-4843-A8BF-7E647B83C6AF}"/>
              </a:ext>
            </a:extLst>
          </p:cNvPr>
          <p:cNvSpPr/>
          <p:nvPr/>
        </p:nvSpPr>
        <p:spPr>
          <a:xfrm>
            <a:off x="639459" y="1957388"/>
            <a:ext cx="4714419" cy="2994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291D6ABF-CE86-41B2-A2C8-76E8FDAFEA62}"/>
              </a:ext>
            </a:extLst>
          </p:cNvPr>
          <p:cNvGrpSpPr/>
          <p:nvPr/>
        </p:nvGrpSpPr>
        <p:grpSpPr>
          <a:xfrm>
            <a:off x="1106488" y="2352841"/>
            <a:ext cx="3780361" cy="2204084"/>
            <a:chOff x="779394" y="2320155"/>
            <a:chExt cx="3780361" cy="2204084"/>
          </a:xfrm>
        </p:grpSpPr>
        <p:sp>
          <p:nvSpPr>
            <p:cNvPr id="13" name="Rectangle 12">
              <a:extLst>
                <a:ext uri="{FF2B5EF4-FFF2-40B4-BE49-F238E27FC236}">
                  <a16:creationId xmlns:a16="http://schemas.microsoft.com/office/drawing/2014/main" id="{02AF1F5B-71D5-4CE8-891C-4367250FF619}"/>
                </a:ext>
              </a:extLst>
            </p:cNvPr>
            <p:cNvSpPr/>
            <p:nvPr/>
          </p:nvSpPr>
          <p:spPr>
            <a:xfrm>
              <a:off x="779394" y="2320155"/>
              <a:ext cx="2217274" cy="861774"/>
            </a:xfrm>
            <a:prstGeom prst="rect">
              <a:avLst/>
            </a:prstGeom>
          </p:spPr>
          <p:txBody>
            <a:bodyPr wrap="none">
              <a:spAutoFit/>
            </a:bodyPr>
            <a:lstStyle/>
            <a:p>
              <a:pPr>
                <a:lnSpc>
                  <a:spcPts val="3000"/>
                </a:lnSpc>
              </a:pPr>
              <a:r>
                <a:rPr lang="en-US" sz="3000" b="1" dirty="0">
                  <a:latin typeface="Roboto" panose="02000000000000000000" pitchFamily="2" charset="0"/>
                  <a:ea typeface="Roboto" panose="02000000000000000000" pitchFamily="2" charset="0"/>
                </a:rPr>
                <a:t>Text Single </a:t>
              </a:r>
            </a:p>
            <a:p>
              <a:pPr>
                <a:lnSpc>
                  <a:spcPts val="3000"/>
                </a:lnSpc>
              </a:pPr>
              <a:r>
                <a:rPr lang="en-US" sz="3000" b="1" dirty="0">
                  <a:latin typeface="Roboto" panose="02000000000000000000" pitchFamily="2" charset="0"/>
                  <a:ea typeface="Roboto" panose="02000000000000000000" pitchFamily="2" charset="0"/>
                </a:rPr>
                <a:t>Column</a:t>
              </a:r>
              <a:endParaRPr lang="en-US" sz="3000" dirty="0">
                <a:latin typeface="Roboto" panose="02000000000000000000" pitchFamily="2" charset="0"/>
                <a:ea typeface="Roboto" panose="02000000000000000000" pitchFamily="2" charset="0"/>
              </a:endParaRPr>
            </a:p>
          </p:txBody>
        </p:sp>
        <p:sp>
          <p:nvSpPr>
            <p:cNvPr id="34" name="Rectangle 33">
              <a:extLst>
                <a:ext uri="{FF2B5EF4-FFF2-40B4-BE49-F238E27FC236}">
                  <a16:creationId xmlns:a16="http://schemas.microsoft.com/office/drawing/2014/main" id="{D2BF6667-7A93-4523-9568-2A1323A43679}"/>
                </a:ext>
              </a:extLst>
            </p:cNvPr>
            <p:cNvSpPr/>
            <p:nvPr/>
          </p:nvSpPr>
          <p:spPr>
            <a:xfrm>
              <a:off x="779394" y="3149504"/>
              <a:ext cx="3780361" cy="137473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unchanged. </a:t>
              </a:r>
            </a:p>
          </p:txBody>
        </p:sp>
      </p:grpSp>
      <p:sp>
        <p:nvSpPr>
          <p:cNvPr id="5" name="Picture Placeholder 4">
            <a:extLst>
              <a:ext uri="{FF2B5EF4-FFF2-40B4-BE49-F238E27FC236}">
                <a16:creationId xmlns:a16="http://schemas.microsoft.com/office/drawing/2014/main" id="{E7A4B9B2-58CC-41B7-8926-1418FBB4C66D}"/>
              </a:ext>
            </a:extLst>
          </p:cNvPr>
          <p:cNvSpPr>
            <a:spLocks noGrp="1"/>
          </p:cNvSpPr>
          <p:nvPr>
            <p:ph type="pic" sz="quarter" idx="166"/>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E98699C7-CEFD-4B94-964E-D481A3A8304B}"/>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solidFill>
                  <a:schemeClr val="bg1"/>
                </a:solidFill>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24" name="Rectangle 23">
            <a:extLst>
              <a:ext uri="{FF2B5EF4-FFF2-40B4-BE49-F238E27FC236}">
                <a16:creationId xmlns:a16="http://schemas.microsoft.com/office/drawing/2014/main" id="{827607B5-B370-45A5-85A7-431570953F08}"/>
              </a:ext>
            </a:extLst>
          </p:cNvPr>
          <p:cNvSpPr/>
          <p:nvPr/>
        </p:nvSpPr>
        <p:spPr>
          <a:xfrm>
            <a:off x="1553906" y="5710421"/>
            <a:ext cx="9084188" cy="57394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electronic typesetting, remaining essentially unchanged. </a:t>
            </a:r>
          </a:p>
        </p:txBody>
      </p:sp>
      <p:sp>
        <p:nvSpPr>
          <p:cNvPr id="28" name="Picture Placeholder 27">
            <a:extLst>
              <a:ext uri="{FF2B5EF4-FFF2-40B4-BE49-F238E27FC236}">
                <a16:creationId xmlns:a16="http://schemas.microsoft.com/office/drawing/2014/main" id="{991DB7EF-D3D8-496F-9084-74432E3E5D6A}"/>
              </a:ext>
            </a:extLst>
          </p:cNvPr>
          <p:cNvSpPr>
            <a:spLocks noGrp="1"/>
          </p:cNvSpPr>
          <p:nvPr>
            <p:ph type="pic" sz="quarter" idx="166"/>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F2F47D9-4574-4AA3-84BA-332E00979D31}"/>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solidFill>
                  <a:schemeClr val="bg1"/>
                </a:solidFill>
              </a:rPr>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grpSp>
        <p:nvGrpSpPr>
          <p:cNvPr id="6" name="Group 5">
            <a:extLst>
              <a:ext uri="{FF2B5EF4-FFF2-40B4-BE49-F238E27FC236}">
                <a16:creationId xmlns:a16="http://schemas.microsoft.com/office/drawing/2014/main" id="{78FE3D39-D33C-4A29-9CFF-723DBA00B053}"/>
              </a:ext>
            </a:extLst>
          </p:cNvPr>
          <p:cNvGrpSpPr/>
          <p:nvPr/>
        </p:nvGrpSpPr>
        <p:grpSpPr>
          <a:xfrm>
            <a:off x="7398494" y="2017486"/>
            <a:ext cx="3728684" cy="4103327"/>
            <a:chOff x="7439315" y="2017486"/>
            <a:chExt cx="3728684" cy="4103327"/>
          </a:xfrm>
        </p:grpSpPr>
        <p:grpSp>
          <p:nvGrpSpPr>
            <p:cNvPr id="34" name="Group 33">
              <a:extLst>
                <a:ext uri="{FF2B5EF4-FFF2-40B4-BE49-F238E27FC236}">
                  <a16:creationId xmlns:a16="http://schemas.microsoft.com/office/drawing/2014/main" id="{297191D9-DBA0-4D3E-ACA5-190D9D2F0F50}"/>
                </a:ext>
              </a:extLst>
            </p:cNvPr>
            <p:cNvGrpSpPr/>
            <p:nvPr/>
          </p:nvGrpSpPr>
          <p:grpSpPr>
            <a:xfrm>
              <a:off x="7439315" y="2017486"/>
              <a:ext cx="3728684" cy="469642"/>
              <a:chOff x="6539080" y="3483569"/>
              <a:chExt cx="3728684" cy="469642"/>
            </a:xfrm>
          </p:grpSpPr>
          <p:sp>
            <p:nvSpPr>
              <p:cNvPr id="35" name="Rectangle 21">
                <a:extLst>
                  <a:ext uri="{FF2B5EF4-FFF2-40B4-BE49-F238E27FC236}">
                    <a16:creationId xmlns:a16="http://schemas.microsoft.com/office/drawing/2014/main" id="{ED936787-A00F-416E-9C32-BBB145F50706}"/>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36" name="Group 35">
                <a:extLst>
                  <a:ext uri="{FF2B5EF4-FFF2-40B4-BE49-F238E27FC236}">
                    <a16:creationId xmlns:a16="http://schemas.microsoft.com/office/drawing/2014/main" id="{D31D5C45-C1AB-4198-ADAC-8C190B6A76BA}"/>
                  </a:ext>
                </a:extLst>
              </p:cNvPr>
              <p:cNvGrpSpPr/>
              <p:nvPr/>
            </p:nvGrpSpPr>
            <p:grpSpPr>
              <a:xfrm>
                <a:off x="6539080" y="3483569"/>
                <a:ext cx="469642" cy="469642"/>
                <a:chOff x="6770631" y="3483569"/>
                <a:chExt cx="469642" cy="469642"/>
              </a:xfrm>
            </p:grpSpPr>
            <p:sp>
              <p:nvSpPr>
                <p:cNvPr id="37" name="Oval 36">
                  <a:extLst>
                    <a:ext uri="{FF2B5EF4-FFF2-40B4-BE49-F238E27FC236}">
                      <a16:creationId xmlns:a16="http://schemas.microsoft.com/office/drawing/2014/main" id="{9C378139-F767-47BC-826A-3738A55F9825}"/>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38" name="Rectangle 21">
                  <a:extLst>
                    <a:ext uri="{FF2B5EF4-FFF2-40B4-BE49-F238E27FC236}">
                      <a16:creationId xmlns:a16="http://schemas.microsoft.com/office/drawing/2014/main" id="{C003B764-E794-47F0-8508-CFA0282FC55E}"/>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39" name="Group 38">
              <a:extLst>
                <a:ext uri="{FF2B5EF4-FFF2-40B4-BE49-F238E27FC236}">
                  <a16:creationId xmlns:a16="http://schemas.microsoft.com/office/drawing/2014/main" id="{B36DE397-74AB-4CCB-BDC5-043CD92AC224}"/>
                </a:ext>
              </a:extLst>
            </p:cNvPr>
            <p:cNvGrpSpPr/>
            <p:nvPr/>
          </p:nvGrpSpPr>
          <p:grpSpPr>
            <a:xfrm>
              <a:off x="7439315" y="2925907"/>
              <a:ext cx="3728684" cy="469642"/>
              <a:chOff x="6539080" y="3483569"/>
              <a:chExt cx="3728684" cy="469642"/>
            </a:xfrm>
          </p:grpSpPr>
          <p:sp>
            <p:nvSpPr>
              <p:cNvPr id="40" name="Rectangle 21">
                <a:extLst>
                  <a:ext uri="{FF2B5EF4-FFF2-40B4-BE49-F238E27FC236}">
                    <a16:creationId xmlns:a16="http://schemas.microsoft.com/office/drawing/2014/main" id="{1105D2A0-5DD6-456F-9F51-2E5D48F8430A}"/>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1" name="Group 40">
                <a:extLst>
                  <a:ext uri="{FF2B5EF4-FFF2-40B4-BE49-F238E27FC236}">
                    <a16:creationId xmlns:a16="http://schemas.microsoft.com/office/drawing/2014/main" id="{9A6E75C6-2D3F-489F-977A-53A92B2DBDA8}"/>
                  </a:ext>
                </a:extLst>
              </p:cNvPr>
              <p:cNvGrpSpPr/>
              <p:nvPr/>
            </p:nvGrpSpPr>
            <p:grpSpPr>
              <a:xfrm>
                <a:off x="6539080" y="3483569"/>
                <a:ext cx="469642" cy="469642"/>
                <a:chOff x="6770631" y="3483569"/>
                <a:chExt cx="469642" cy="469642"/>
              </a:xfrm>
            </p:grpSpPr>
            <p:sp>
              <p:nvSpPr>
                <p:cNvPr id="42" name="Oval 41">
                  <a:extLst>
                    <a:ext uri="{FF2B5EF4-FFF2-40B4-BE49-F238E27FC236}">
                      <a16:creationId xmlns:a16="http://schemas.microsoft.com/office/drawing/2014/main" id="{29873C3D-E0F2-44CE-AD92-6170FF4FE447}"/>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43" name="Rectangle 21">
                  <a:extLst>
                    <a:ext uri="{FF2B5EF4-FFF2-40B4-BE49-F238E27FC236}">
                      <a16:creationId xmlns:a16="http://schemas.microsoft.com/office/drawing/2014/main" id="{5BD037F6-8BA6-4DE4-A9AF-91C5EAFC5DAA}"/>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44" name="Group 43">
              <a:extLst>
                <a:ext uri="{FF2B5EF4-FFF2-40B4-BE49-F238E27FC236}">
                  <a16:creationId xmlns:a16="http://schemas.microsoft.com/office/drawing/2014/main" id="{08515FBD-4630-4954-8091-8B20CD98CC6F}"/>
                </a:ext>
              </a:extLst>
            </p:cNvPr>
            <p:cNvGrpSpPr/>
            <p:nvPr/>
          </p:nvGrpSpPr>
          <p:grpSpPr>
            <a:xfrm>
              <a:off x="7439315" y="3834328"/>
              <a:ext cx="3728684" cy="469642"/>
              <a:chOff x="6539080" y="3483569"/>
              <a:chExt cx="3728684" cy="469642"/>
            </a:xfrm>
          </p:grpSpPr>
          <p:sp>
            <p:nvSpPr>
              <p:cNvPr id="45" name="Rectangle 21">
                <a:extLst>
                  <a:ext uri="{FF2B5EF4-FFF2-40B4-BE49-F238E27FC236}">
                    <a16:creationId xmlns:a16="http://schemas.microsoft.com/office/drawing/2014/main" id="{A7A0AC33-DBCA-4A76-B6A0-C24B73D36D8F}"/>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6" name="Group 45">
                <a:extLst>
                  <a:ext uri="{FF2B5EF4-FFF2-40B4-BE49-F238E27FC236}">
                    <a16:creationId xmlns:a16="http://schemas.microsoft.com/office/drawing/2014/main" id="{50FBC2F5-25EA-46AC-8A35-E5295604E252}"/>
                  </a:ext>
                </a:extLst>
              </p:cNvPr>
              <p:cNvGrpSpPr/>
              <p:nvPr/>
            </p:nvGrpSpPr>
            <p:grpSpPr>
              <a:xfrm>
                <a:off x="6539080" y="3483569"/>
                <a:ext cx="469642" cy="469642"/>
                <a:chOff x="6770631" y="3483569"/>
                <a:chExt cx="469642" cy="469642"/>
              </a:xfrm>
            </p:grpSpPr>
            <p:sp>
              <p:nvSpPr>
                <p:cNvPr id="47" name="Oval 46">
                  <a:extLst>
                    <a:ext uri="{FF2B5EF4-FFF2-40B4-BE49-F238E27FC236}">
                      <a16:creationId xmlns:a16="http://schemas.microsoft.com/office/drawing/2014/main" id="{83DBE018-0793-4AEC-8BA5-F035665027D0}"/>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48" name="Rectangle 21">
                  <a:extLst>
                    <a:ext uri="{FF2B5EF4-FFF2-40B4-BE49-F238E27FC236}">
                      <a16:creationId xmlns:a16="http://schemas.microsoft.com/office/drawing/2014/main" id="{B1B0CD88-671A-43B5-AE00-B38C73B59590}"/>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3</a:t>
                  </a:r>
                </a:p>
              </p:txBody>
            </p:sp>
          </p:grpSp>
        </p:grpSp>
        <p:grpSp>
          <p:nvGrpSpPr>
            <p:cNvPr id="49" name="Group 48">
              <a:extLst>
                <a:ext uri="{FF2B5EF4-FFF2-40B4-BE49-F238E27FC236}">
                  <a16:creationId xmlns:a16="http://schemas.microsoft.com/office/drawing/2014/main" id="{548CFE6D-CC37-41BC-ADA0-63750E3B9A06}"/>
                </a:ext>
              </a:extLst>
            </p:cNvPr>
            <p:cNvGrpSpPr/>
            <p:nvPr/>
          </p:nvGrpSpPr>
          <p:grpSpPr>
            <a:xfrm>
              <a:off x="7439315" y="4742749"/>
              <a:ext cx="3728684" cy="469642"/>
              <a:chOff x="6539080" y="3483569"/>
              <a:chExt cx="3728684" cy="469642"/>
            </a:xfrm>
          </p:grpSpPr>
          <p:sp>
            <p:nvSpPr>
              <p:cNvPr id="50" name="Rectangle 21">
                <a:extLst>
                  <a:ext uri="{FF2B5EF4-FFF2-40B4-BE49-F238E27FC236}">
                    <a16:creationId xmlns:a16="http://schemas.microsoft.com/office/drawing/2014/main" id="{A703C681-B1C6-47E5-AD5C-26CC7BD2E6BC}"/>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1" name="Group 50">
                <a:extLst>
                  <a:ext uri="{FF2B5EF4-FFF2-40B4-BE49-F238E27FC236}">
                    <a16:creationId xmlns:a16="http://schemas.microsoft.com/office/drawing/2014/main" id="{0B4D173E-7675-43AB-8DED-D9D87E8C37E1}"/>
                  </a:ext>
                </a:extLst>
              </p:cNvPr>
              <p:cNvGrpSpPr/>
              <p:nvPr/>
            </p:nvGrpSpPr>
            <p:grpSpPr>
              <a:xfrm>
                <a:off x="6539080" y="3483569"/>
                <a:ext cx="469642" cy="469642"/>
                <a:chOff x="6770631" y="3483569"/>
                <a:chExt cx="469642" cy="469642"/>
              </a:xfrm>
            </p:grpSpPr>
            <p:sp>
              <p:nvSpPr>
                <p:cNvPr id="52" name="Oval 51">
                  <a:extLst>
                    <a:ext uri="{FF2B5EF4-FFF2-40B4-BE49-F238E27FC236}">
                      <a16:creationId xmlns:a16="http://schemas.microsoft.com/office/drawing/2014/main" id="{0080FAA3-D753-4DD2-A76E-199D299DB358}"/>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3" name="Rectangle 21">
                  <a:extLst>
                    <a:ext uri="{FF2B5EF4-FFF2-40B4-BE49-F238E27FC236}">
                      <a16:creationId xmlns:a16="http://schemas.microsoft.com/office/drawing/2014/main" id="{80B39949-18DE-453F-8E65-DEC6369FCC5E}"/>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4</a:t>
                  </a:r>
                </a:p>
              </p:txBody>
            </p:sp>
          </p:grpSp>
        </p:grpSp>
        <p:grpSp>
          <p:nvGrpSpPr>
            <p:cNvPr id="54" name="Group 53">
              <a:extLst>
                <a:ext uri="{FF2B5EF4-FFF2-40B4-BE49-F238E27FC236}">
                  <a16:creationId xmlns:a16="http://schemas.microsoft.com/office/drawing/2014/main" id="{E5058B1F-AD82-44BE-8A7B-53CD8459B471}"/>
                </a:ext>
              </a:extLst>
            </p:cNvPr>
            <p:cNvGrpSpPr/>
            <p:nvPr/>
          </p:nvGrpSpPr>
          <p:grpSpPr>
            <a:xfrm>
              <a:off x="7439315" y="5651171"/>
              <a:ext cx="3728684" cy="469642"/>
              <a:chOff x="6539080" y="3483569"/>
              <a:chExt cx="3728684" cy="469642"/>
            </a:xfrm>
          </p:grpSpPr>
          <p:sp>
            <p:nvSpPr>
              <p:cNvPr id="55" name="Rectangle 21">
                <a:extLst>
                  <a:ext uri="{FF2B5EF4-FFF2-40B4-BE49-F238E27FC236}">
                    <a16:creationId xmlns:a16="http://schemas.microsoft.com/office/drawing/2014/main" id="{2AA6621A-A711-4B11-A7D3-496554842917}"/>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6" name="Group 55">
                <a:extLst>
                  <a:ext uri="{FF2B5EF4-FFF2-40B4-BE49-F238E27FC236}">
                    <a16:creationId xmlns:a16="http://schemas.microsoft.com/office/drawing/2014/main" id="{370DCEBF-4B0F-4E19-AFB2-B884040C500E}"/>
                  </a:ext>
                </a:extLst>
              </p:cNvPr>
              <p:cNvGrpSpPr/>
              <p:nvPr/>
            </p:nvGrpSpPr>
            <p:grpSpPr>
              <a:xfrm>
                <a:off x="6539080" y="3483569"/>
                <a:ext cx="469642" cy="469642"/>
                <a:chOff x="6770631" y="3483569"/>
                <a:chExt cx="469642" cy="469642"/>
              </a:xfrm>
            </p:grpSpPr>
            <p:sp>
              <p:nvSpPr>
                <p:cNvPr id="57" name="Oval 56">
                  <a:extLst>
                    <a:ext uri="{FF2B5EF4-FFF2-40B4-BE49-F238E27FC236}">
                      <a16:creationId xmlns:a16="http://schemas.microsoft.com/office/drawing/2014/main" id="{DEBCB6E1-F5B4-418B-B960-D75B98E43C00}"/>
                    </a:ext>
                  </a:extLst>
                </p:cNvPr>
                <p:cNvSpPr/>
                <p:nvPr/>
              </p:nvSpPr>
              <p:spPr bwMode="auto">
                <a:xfrm>
                  <a:off x="6770631" y="3483569"/>
                  <a:ext cx="469642" cy="469642"/>
                </a:xfrm>
                <a:prstGeom prst="ellipse">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8" name="Rectangle 21">
                  <a:extLst>
                    <a:ext uri="{FF2B5EF4-FFF2-40B4-BE49-F238E27FC236}">
                      <a16:creationId xmlns:a16="http://schemas.microsoft.com/office/drawing/2014/main" id="{F91C1C05-9587-4A5F-8D41-6E29904522D5}"/>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5</a:t>
                  </a:r>
                </a:p>
              </p:txBody>
            </p:sp>
          </p:grpSp>
        </p:grpSp>
      </p:grpSp>
      <p:sp>
        <p:nvSpPr>
          <p:cNvPr id="62" name="Picture Placeholder 61">
            <a:extLst>
              <a:ext uri="{FF2B5EF4-FFF2-40B4-BE49-F238E27FC236}">
                <a16:creationId xmlns:a16="http://schemas.microsoft.com/office/drawing/2014/main" id="{5C3E5A65-EF6B-474C-BFFD-F4133B621EDC}"/>
              </a:ext>
            </a:extLst>
          </p:cNvPr>
          <p:cNvSpPr>
            <a:spLocks noGrp="1"/>
          </p:cNvSpPr>
          <p:nvPr>
            <p:ph type="pic" sz="quarter" idx="166"/>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3C48677-43F7-4D55-AA8F-E19E8C7E4626}"/>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solidFill>
                  <a:schemeClr val="bg1"/>
                </a:solidFill>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a:p>
            <a:endParaRPr lang="en-US" sz="1400" dirty="0">
              <a:solidFill>
                <a:schemeClr val="bg1"/>
              </a:solidFill>
            </a:endParaRPr>
          </a:p>
        </p:txBody>
      </p:sp>
      <p:grpSp>
        <p:nvGrpSpPr>
          <p:cNvPr id="12" name="Group 11">
            <a:extLst>
              <a:ext uri="{FF2B5EF4-FFF2-40B4-BE49-F238E27FC236}">
                <a16:creationId xmlns:a16="http://schemas.microsoft.com/office/drawing/2014/main" id="{CFF4C33F-20B5-4332-819C-B75FB9F118D3}"/>
              </a:ext>
            </a:extLst>
          </p:cNvPr>
          <p:cNvGrpSpPr/>
          <p:nvPr/>
        </p:nvGrpSpPr>
        <p:grpSpPr>
          <a:xfrm>
            <a:off x="6728712" y="2685357"/>
            <a:ext cx="3780361" cy="2549111"/>
            <a:chOff x="6465744" y="2685357"/>
            <a:chExt cx="3780361" cy="2549111"/>
          </a:xfrm>
        </p:grpSpPr>
        <p:sp>
          <p:nvSpPr>
            <p:cNvPr id="9" name="Rectangle 8">
              <a:extLst>
                <a:ext uri="{FF2B5EF4-FFF2-40B4-BE49-F238E27FC236}">
                  <a16:creationId xmlns:a16="http://schemas.microsoft.com/office/drawing/2014/main" id="{CC1D4409-275C-46CE-9AB8-B84B9C96BAF2}"/>
                </a:ext>
              </a:extLst>
            </p:cNvPr>
            <p:cNvSpPr/>
            <p:nvPr/>
          </p:nvSpPr>
          <p:spPr>
            <a:xfrm>
              <a:off x="6465744" y="2685357"/>
              <a:ext cx="3021981" cy="1015663"/>
            </a:xfrm>
            <a:prstGeom prst="rect">
              <a:avLst/>
            </a:prstGeom>
          </p:spPr>
          <p:txBody>
            <a:bodyPr wrap="none">
              <a:spAutoFit/>
            </a:bodyPr>
            <a:lstStyle/>
            <a:p>
              <a:r>
                <a:rPr lang="en-US" sz="3000" b="1" dirty="0">
                  <a:solidFill>
                    <a:schemeClr val="bg1"/>
                  </a:solidFill>
                  <a:latin typeface="Roboto" panose="02000000000000000000" pitchFamily="2" charset="0"/>
                  <a:ea typeface="Roboto" panose="02000000000000000000" pitchFamily="2" charset="0"/>
                </a:rPr>
                <a:t>Map </a:t>
              </a:r>
            </a:p>
            <a:p>
              <a:r>
                <a:rPr lang="en-US" sz="3000" b="1" dirty="0">
                  <a:solidFill>
                    <a:schemeClr val="bg1"/>
                  </a:solidFill>
                  <a:latin typeface="Roboto" panose="02000000000000000000" pitchFamily="2" charset="0"/>
                  <a:ea typeface="Roboto" panose="02000000000000000000" pitchFamily="2" charset="0"/>
                </a:rPr>
                <a:t>Project Location</a:t>
              </a:r>
              <a:endParaRPr lang="en-US" sz="3000" dirty="0">
                <a:latin typeface="Roboto" panose="02000000000000000000" pitchFamily="2" charset="0"/>
                <a:ea typeface="Roboto" panose="02000000000000000000" pitchFamily="2" charset="0"/>
              </a:endParaRPr>
            </a:p>
          </p:txBody>
        </p:sp>
        <p:sp>
          <p:nvSpPr>
            <p:cNvPr id="19" name="Rectangle 18">
              <a:extLst>
                <a:ext uri="{FF2B5EF4-FFF2-40B4-BE49-F238E27FC236}">
                  <a16:creationId xmlns:a16="http://schemas.microsoft.com/office/drawing/2014/main" id="{75D6D540-A464-4E53-9AB3-BB433A0E5C4F}"/>
                </a:ext>
              </a:extLst>
            </p:cNvPr>
            <p:cNvSpPr/>
            <p:nvPr/>
          </p:nvSpPr>
          <p:spPr>
            <a:xfrm>
              <a:off x="6465744" y="3859733"/>
              <a:ext cx="3780361" cy="1374735"/>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unchanged. </a:t>
              </a:r>
            </a:p>
          </p:txBody>
        </p:sp>
      </p:grpSp>
      <p:sp>
        <p:nvSpPr>
          <p:cNvPr id="25" name="Picture Placeholder 24">
            <a:extLst>
              <a:ext uri="{FF2B5EF4-FFF2-40B4-BE49-F238E27FC236}">
                <a16:creationId xmlns:a16="http://schemas.microsoft.com/office/drawing/2014/main" id="{EB5DB813-CBE1-40FE-B3E2-59B1051FEA51}"/>
              </a:ext>
            </a:extLst>
          </p:cNvPr>
          <p:cNvSpPr>
            <a:spLocks noGrp="1"/>
          </p:cNvSpPr>
          <p:nvPr>
            <p:ph type="pic" sz="quarter" idx="166"/>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804DFDE-20F2-4465-810B-652F2FB83D25}"/>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6B8749E1-41E2-4B42-BF6F-63397ACDEC27}"/>
              </a:ext>
            </a:extLst>
          </p:cNvPr>
          <p:cNvSpPr/>
          <p:nvPr/>
        </p:nvSpPr>
        <p:spPr>
          <a:xfrm>
            <a:off x="2798083" y="1669206"/>
            <a:ext cx="4412116" cy="441211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04B4A15-53DD-4C2F-AC1C-4C8DC4979DAF}"/>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solidFill>
                  <a:schemeClr val="bg1"/>
                </a:solidFill>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500" dirty="0">
                <a:solidFill>
                  <a:schemeClr val="bg1"/>
                </a:solidFill>
              </a:rPr>
              <a:t>Lorem ipsum dolor sit </a:t>
            </a:r>
            <a:r>
              <a:rPr lang="en-US" sz="1500" dirty="0" err="1">
                <a:solidFill>
                  <a:schemeClr val="bg1"/>
                </a:solidFill>
              </a:rPr>
              <a:t>amet</a:t>
            </a:r>
            <a:r>
              <a:rPr lang="en-US" sz="1500" dirty="0">
                <a:solidFill>
                  <a:schemeClr val="bg1"/>
                </a:solidFill>
              </a:rPr>
              <a:t> </a:t>
            </a:r>
            <a:r>
              <a:rPr lang="en-US" sz="1500" dirty="0" err="1">
                <a:solidFill>
                  <a:schemeClr val="bg1"/>
                </a:solidFill>
              </a:rPr>
              <a:t>agam</a:t>
            </a:r>
            <a:r>
              <a:rPr lang="en-US" sz="1500" dirty="0">
                <a:solidFill>
                  <a:schemeClr val="bg1"/>
                </a:solidFill>
              </a:rPr>
              <a:t> facer </a:t>
            </a:r>
            <a:r>
              <a:rPr lang="en-US" sz="1500" dirty="0" err="1">
                <a:solidFill>
                  <a:schemeClr val="bg1"/>
                </a:solidFill>
              </a:rPr>
              <a:t>modo</a:t>
            </a:r>
            <a:r>
              <a:rPr lang="en-US" sz="1500" dirty="0">
                <a:solidFill>
                  <a:schemeClr val="bg1"/>
                </a:solidFill>
              </a:rPr>
              <a:t> data lorem ipsum dolor sit </a:t>
            </a:r>
            <a:r>
              <a:rPr lang="en-US" sz="1500" dirty="0" err="1">
                <a:solidFill>
                  <a:schemeClr val="bg1"/>
                </a:solidFill>
              </a:rPr>
              <a:t>amet</a:t>
            </a:r>
            <a:r>
              <a:rPr lang="en-US" sz="1500" dirty="0">
                <a:solidFill>
                  <a:schemeClr val="bg1"/>
                </a:solidFill>
              </a:rPr>
              <a:t> </a:t>
            </a:r>
            <a:r>
              <a:rPr lang="en-US" sz="1500" dirty="0" err="1">
                <a:solidFill>
                  <a:schemeClr val="bg1"/>
                </a:solidFill>
              </a:rPr>
              <a:t>agam</a:t>
            </a:r>
            <a:r>
              <a:rPr lang="en-US" sz="1500" dirty="0">
                <a:solidFill>
                  <a:schemeClr val="bg1"/>
                </a:solidFill>
              </a:rPr>
              <a:t> facer </a:t>
            </a:r>
            <a:r>
              <a:rPr lang="en-US" sz="1500" dirty="0" err="1">
                <a:solidFill>
                  <a:schemeClr val="bg1"/>
                </a:solidFill>
              </a:rPr>
              <a:t>modo</a:t>
            </a:r>
            <a:r>
              <a:rPr lang="en-US" sz="1500" dirty="0">
                <a:solidFill>
                  <a:schemeClr val="bg1"/>
                </a:solidFill>
              </a:rPr>
              <a:t> data</a:t>
            </a:r>
          </a:p>
          <a:p>
            <a:endParaRPr lang="en-US" sz="1500" dirty="0">
              <a:solidFill>
                <a:schemeClr val="bg1"/>
              </a:solidFill>
            </a:endParaRPr>
          </a:p>
        </p:txBody>
      </p:sp>
      <p:sp>
        <p:nvSpPr>
          <p:cNvPr id="16" name="Oval 15">
            <a:extLst>
              <a:ext uri="{FF2B5EF4-FFF2-40B4-BE49-F238E27FC236}">
                <a16:creationId xmlns:a16="http://schemas.microsoft.com/office/drawing/2014/main" id="{8BCB4FBD-0660-4E72-AB63-F37DBD0B17A9}"/>
              </a:ext>
            </a:extLst>
          </p:cNvPr>
          <p:cNvSpPr/>
          <p:nvPr/>
        </p:nvSpPr>
        <p:spPr>
          <a:xfrm>
            <a:off x="6292397" y="2979802"/>
            <a:ext cx="3101520" cy="310152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5B7EBD8B-7818-4BB5-9951-5E76D756A4A1}"/>
              </a:ext>
            </a:extLst>
          </p:cNvPr>
          <p:cNvSpPr/>
          <p:nvPr/>
        </p:nvSpPr>
        <p:spPr>
          <a:xfrm>
            <a:off x="6448629" y="3136034"/>
            <a:ext cx="2789056" cy="27890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0886D76-B478-4A16-8AAF-B5A4673F4610}"/>
              </a:ext>
            </a:extLst>
          </p:cNvPr>
          <p:cNvSpPr/>
          <p:nvPr/>
        </p:nvSpPr>
        <p:spPr>
          <a:xfrm>
            <a:off x="6814418" y="3602391"/>
            <a:ext cx="2057479" cy="1856342"/>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unchanged. </a:t>
            </a:r>
          </a:p>
        </p:txBody>
      </p:sp>
      <p:sp>
        <p:nvSpPr>
          <p:cNvPr id="25" name="Picture Placeholder 24">
            <a:extLst>
              <a:ext uri="{FF2B5EF4-FFF2-40B4-BE49-F238E27FC236}">
                <a16:creationId xmlns:a16="http://schemas.microsoft.com/office/drawing/2014/main" id="{F0CE60D8-05C7-4A56-9973-126D112FD250}"/>
              </a:ext>
            </a:extLst>
          </p:cNvPr>
          <p:cNvSpPr>
            <a:spLocks noGrp="1"/>
          </p:cNvSpPr>
          <p:nvPr>
            <p:ph type="pic" sz="quarter" idx="166"/>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4B560DB7-395C-48DB-B2FA-09308FBE7D90}"/>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a:stretch>
            <a:fillRect/>
          </a:stretch>
        </p:blipFill>
        <p:spPr>
          <a:xfrm>
            <a:off x="0" y="0"/>
            <a:ext cx="12192000" cy="6858000"/>
          </a:xfrm>
        </p:spPr>
      </p:pic>
      <p:sp>
        <p:nvSpPr>
          <p:cNvPr id="23" name="Rectangle 22">
            <a:extLst>
              <a:ext uri="{FF2B5EF4-FFF2-40B4-BE49-F238E27FC236}">
                <a16:creationId xmlns:a16="http://schemas.microsoft.com/office/drawing/2014/main" id="{2755524A-7904-4E5C-A979-4C5B4D1BB154}"/>
              </a:ext>
            </a:extLst>
          </p:cNvPr>
          <p:cNvSpPr/>
          <p:nvPr/>
        </p:nvSpPr>
        <p:spPr>
          <a:xfrm>
            <a:off x="0" y="0"/>
            <a:ext cx="12192000" cy="6858000"/>
          </a:xfrm>
          <a:prstGeom prst="rect">
            <a:avLst/>
          </a:prstGeom>
          <a:gradFill flip="none" rotWithShape="1">
            <a:gsLst>
              <a:gs pos="0">
                <a:schemeClr val="tx2">
                  <a:alpha val="63000"/>
                </a:schemeClr>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grpSp>
        <p:nvGrpSpPr>
          <p:cNvPr id="2" name="Group 1">
            <a:extLst>
              <a:ext uri="{FF2B5EF4-FFF2-40B4-BE49-F238E27FC236}">
                <a16:creationId xmlns:a16="http://schemas.microsoft.com/office/drawing/2014/main" id="{A4F6318C-3FE3-4529-9D40-831645BD0775}"/>
              </a:ext>
            </a:extLst>
          </p:cNvPr>
          <p:cNvGrpSpPr/>
          <p:nvPr/>
        </p:nvGrpSpPr>
        <p:grpSpPr>
          <a:xfrm>
            <a:off x="4608286" y="2985329"/>
            <a:ext cx="2975428" cy="887343"/>
            <a:chOff x="4608286" y="2985329"/>
            <a:chExt cx="2975428" cy="887343"/>
          </a:xfrm>
        </p:grpSpPr>
        <p:sp>
          <p:nvSpPr>
            <p:cNvPr id="24" name="TextBox 23">
              <a:extLst>
                <a:ext uri="{FF2B5EF4-FFF2-40B4-BE49-F238E27FC236}">
                  <a16:creationId xmlns:a16="http://schemas.microsoft.com/office/drawing/2014/main" id="{708E8D04-81E2-466C-BC26-0515DFFBF60C}"/>
                </a:ext>
              </a:extLst>
            </p:cNvPr>
            <p:cNvSpPr txBox="1"/>
            <p:nvPr/>
          </p:nvSpPr>
          <p:spPr>
            <a:xfrm>
              <a:off x="4956629" y="3075057"/>
              <a:ext cx="2278743" cy="707886"/>
            </a:xfrm>
            <a:prstGeom prst="rect">
              <a:avLst/>
            </a:prstGeom>
            <a:noFill/>
          </p:spPr>
          <p:txBody>
            <a:bodyPr wrap="square" rtlCol="0">
              <a:sp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THE </a:t>
              </a:r>
              <a:r>
                <a:rPr lang="en-US" sz="4000" u="sng" dirty="0">
                  <a:solidFill>
                    <a:schemeClr val="bg1"/>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cs typeface="Roboto" panose="02000000000000000000" pitchFamily="2" charset="0"/>
                </a:rPr>
                <a:t>END</a:t>
              </a:r>
            </a:p>
          </p:txBody>
        </p:sp>
        <p:sp>
          <p:nvSpPr>
            <p:cNvPr id="25" name="Rectangle 24">
              <a:extLst>
                <a:ext uri="{FF2B5EF4-FFF2-40B4-BE49-F238E27FC236}">
                  <a16:creationId xmlns:a16="http://schemas.microsoft.com/office/drawing/2014/main" id="{60A84AD8-A09A-4285-BBD7-1D2A8B042EEF}"/>
                </a:ext>
              </a:extLst>
            </p:cNvPr>
            <p:cNvSpPr/>
            <p:nvPr/>
          </p:nvSpPr>
          <p:spPr>
            <a:xfrm>
              <a:off x="4608286" y="2985329"/>
              <a:ext cx="2975428" cy="887343"/>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97CFAA18-4C86-464B-8F93-B53156E5506E}"/>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4" name="Title 3">
            <a:extLst>
              <a:ext uri="{FF2B5EF4-FFF2-40B4-BE49-F238E27FC236}">
                <a16:creationId xmlns:a16="http://schemas.microsoft.com/office/drawing/2014/main" id="{97EB4A98-B4EF-4AA9-BD1C-E2460A47EC24}"/>
              </a:ext>
            </a:extLst>
          </p:cNvPr>
          <p:cNvSpPr>
            <a:spLocks noGrp="1"/>
          </p:cNvSpPr>
          <p:nvPr>
            <p:ph type="title" idx="4294967295"/>
          </p:nvPr>
        </p:nvSpPr>
        <p:spPr>
          <a:xfrm>
            <a:off x="838200" y="481013"/>
            <a:ext cx="10515600" cy="679450"/>
          </a:xfrm>
        </p:spPr>
        <p:txBody>
          <a:bodyPr/>
          <a:lstStyle/>
          <a:p>
            <a:r>
              <a:rPr lang="en-US" b="1" dirty="0">
                <a:solidFill>
                  <a:schemeClr val="bg1"/>
                </a:solidFill>
              </a:rPr>
              <a:t>Welcome Message</a:t>
            </a:r>
          </a:p>
        </p:txBody>
      </p:sp>
      <p:sp>
        <p:nvSpPr>
          <p:cNvPr id="5" name="Subtitle 4">
            <a:extLst>
              <a:ext uri="{FF2B5EF4-FFF2-40B4-BE49-F238E27FC236}">
                <a16:creationId xmlns:a16="http://schemas.microsoft.com/office/drawing/2014/main" id="{42252BD1-1533-43C4-B3B5-8868FF76293A}"/>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35" name="Rectangle 34">
            <a:extLst>
              <a:ext uri="{FF2B5EF4-FFF2-40B4-BE49-F238E27FC236}">
                <a16:creationId xmlns:a16="http://schemas.microsoft.com/office/drawing/2014/main" id="{6600CBF2-063C-40CD-AEF9-7D158C0BDB01}"/>
              </a:ext>
            </a:extLst>
          </p:cNvPr>
          <p:cNvSpPr/>
          <p:nvPr/>
        </p:nvSpPr>
        <p:spPr>
          <a:xfrm>
            <a:off x="1553906" y="5110452"/>
            <a:ext cx="9084188"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
        <p:nvSpPr>
          <p:cNvPr id="12" name="TextBox 11">
            <a:extLst>
              <a:ext uri="{FF2B5EF4-FFF2-40B4-BE49-F238E27FC236}">
                <a16:creationId xmlns:a16="http://schemas.microsoft.com/office/drawing/2014/main" id="{E502DD68-F1F1-47ED-8D7A-EC2B4B716AB8}"/>
              </a:ext>
            </a:extLst>
          </p:cNvPr>
          <p:cNvSpPr txBox="1"/>
          <p:nvPr/>
        </p:nvSpPr>
        <p:spPr>
          <a:xfrm>
            <a:off x="4928108" y="4305584"/>
            <a:ext cx="2335784" cy="553998"/>
          </a:xfrm>
          <a:prstGeom prst="rect">
            <a:avLst/>
          </a:prstGeom>
          <a:noFill/>
        </p:spPr>
        <p:txBody>
          <a:bodyPr wrap="square" rtlCol="0">
            <a:spAutoFit/>
          </a:bodyPr>
          <a:lstStyle/>
          <a:p>
            <a:pPr algn="ctr"/>
            <a:r>
              <a:rPr lang="en-US" sz="3000" b="1" dirty="0">
                <a:solidFill>
                  <a:schemeClr val="bg1"/>
                </a:solidFill>
                <a:latin typeface="Lato" panose="020F0502020204030203" pitchFamily="34" charset="0"/>
                <a:ea typeface="Lato" panose="020F0502020204030203" pitchFamily="34" charset="0"/>
                <a:cs typeface="Lato" panose="020F0502020204030203" pitchFamily="34" charset="0"/>
              </a:rPr>
              <a:t>John Deo</a:t>
            </a:r>
          </a:p>
        </p:txBody>
      </p:sp>
      <p:sp>
        <p:nvSpPr>
          <p:cNvPr id="14" name="Rectangle 13">
            <a:extLst>
              <a:ext uri="{FF2B5EF4-FFF2-40B4-BE49-F238E27FC236}">
                <a16:creationId xmlns:a16="http://schemas.microsoft.com/office/drawing/2014/main" id="{EE3B1E95-6887-4790-9194-4724182275FE}"/>
              </a:ext>
            </a:extLst>
          </p:cNvPr>
          <p:cNvSpPr/>
          <p:nvPr/>
        </p:nvSpPr>
        <p:spPr>
          <a:xfrm>
            <a:off x="5664484" y="4925026"/>
            <a:ext cx="863033" cy="8242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Picture Placeholder 2">
            <a:extLst>
              <a:ext uri="{FF2B5EF4-FFF2-40B4-BE49-F238E27FC236}">
                <a16:creationId xmlns:a16="http://schemas.microsoft.com/office/drawing/2014/main" id="{76AADAEF-55D2-4DF0-8008-5535D018E3B4}"/>
              </a:ext>
            </a:extLst>
          </p:cNvPr>
          <p:cNvSpPr>
            <a:spLocks noGrp="1"/>
          </p:cNvSpPr>
          <p:nvPr>
            <p:ph type="pic" sz="quarter" idx="165"/>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Rectangle 78">
            <a:extLst>
              <a:ext uri="{FF2B5EF4-FFF2-40B4-BE49-F238E27FC236}">
                <a16:creationId xmlns:a16="http://schemas.microsoft.com/office/drawing/2014/main" id="{97162760-B58B-49BF-9DDF-FCD2B02A1828}"/>
              </a:ext>
            </a:extLst>
          </p:cNvPr>
          <p:cNvSpPr/>
          <p:nvPr/>
        </p:nvSpPr>
        <p:spPr>
          <a:xfrm>
            <a:off x="0" y="0"/>
            <a:ext cx="12192000" cy="6858000"/>
          </a:xfrm>
          <a:prstGeom prst="rect">
            <a:avLst/>
          </a:prstGeom>
          <a:gradFill flip="none" rotWithShape="1">
            <a:gsLst>
              <a:gs pos="0">
                <a:schemeClr val="tx2">
                  <a:alpha val="87000"/>
                </a:schemeClr>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grpSp>
        <p:nvGrpSpPr>
          <p:cNvPr id="20" name="Group 19">
            <a:extLst>
              <a:ext uri="{FF2B5EF4-FFF2-40B4-BE49-F238E27FC236}">
                <a16:creationId xmlns:a16="http://schemas.microsoft.com/office/drawing/2014/main" id="{094A4EA0-1D6E-484F-8EED-FEBE5963B1FE}"/>
              </a:ext>
            </a:extLst>
          </p:cNvPr>
          <p:cNvGrpSpPr/>
          <p:nvPr/>
        </p:nvGrpSpPr>
        <p:grpSpPr>
          <a:xfrm>
            <a:off x="7135378" y="1370643"/>
            <a:ext cx="4281102" cy="3390372"/>
            <a:chOff x="6887133" y="1636998"/>
            <a:chExt cx="4281102" cy="3390372"/>
          </a:xfrm>
        </p:grpSpPr>
        <p:sp>
          <p:nvSpPr>
            <p:cNvPr id="23" name="TextBox 36">
              <a:extLst>
                <a:ext uri="{FF2B5EF4-FFF2-40B4-BE49-F238E27FC236}">
                  <a16:creationId xmlns:a16="http://schemas.microsoft.com/office/drawing/2014/main" id="{3820F4DF-DEBE-4899-B25D-B71BCC2795A3}"/>
                </a:ext>
              </a:extLst>
            </p:cNvPr>
            <p:cNvSpPr txBox="1"/>
            <p:nvPr/>
          </p:nvSpPr>
          <p:spPr>
            <a:xfrm>
              <a:off x="6887133" y="1636998"/>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chemeClr val="bg1"/>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4" name="Rectangle 23">
              <a:extLst>
                <a:ext uri="{FF2B5EF4-FFF2-40B4-BE49-F238E27FC236}">
                  <a16:creationId xmlns:a16="http://schemas.microsoft.com/office/drawing/2014/main" id="{341CFC9D-8894-4E73-AEED-46B3B1D91F59}"/>
                </a:ext>
              </a:extLst>
            </p:cNvPr>
            <p:cNvSpPr>
              <a:spLocks/>
            </p:cNvSpPr>
            <p:nvPr/>
          </p:nvSpPr>
          <p:spPr bwMode="auto">
            <a:xfrm>
              <a:off x="6980419" y="3055583"/>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25" name="Group 24">
              <a:extLst>
                <a:ext uri="{FF2B5EF4-FFF2-40B4-BE49-F238E27FC236}">
                  <a16:creationId xmlns:a16="http://schemas.microsoft.com/office/drawing/2014/main" id="{96C6F262-5AF8-4D98-80ED-AE1F11B5DA8B}"/>
                </a:ext>
              </a:extLst>
            </p:cNvPr>
            <p:cNvGrpSpPr/>
            <p:nvPr/>
          </p:nvGrpSpPr>
          <p:grpSpPr>
            <a:xfrm>
              <a:off x="6980420" y="4674222"/>
              <a:ext cx="1170397" cy="353148"/>
              <a:chOff x="5837420" y="4759147"/>
              <a:chExt cx="1170397" cy="353148"/>
            </a:xfrm>
          </p:grpSpPr>
          <p:sp>
            <p:nvSpPr>
              <p:cNvPr id="34" name="Oval 33">
                <a:extLst>
                  <a:ext uri="{FF2B5EF4-FFF2-40B4-BE49-F238E27FC236}">
                    <a16:creationId xmlns:a16="http://schemas.microsoft.com/office/drawing/2014/main" id="{2B76DC48-33E8-408F-B206-7D3E6803A4EA}"/>
                  </a:ext>
                </a:extLst>
              </p:cNvPr>
              <p:cNvSpPr/>
              <p:nvPr/>
            </p:nvSpPr>
            <p:spPr>
              <a:xfrm>
                <a:off x="5837420" y="4759147"/>
                <a:ext cx="353145" cy="353148"/>
              </a:xfrm>
              <a:prstGeom prst="ellipse">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5" name="AutoShape 1">
                <a:extLst>
                  <a:ext uri="{FF2B5EF4-FFF2-40B4-BE49-F238E27FC236}">
                    <a16:creationId xmlns:a16="http://schemas.microsoft.com/office/drawing/2014/main" id="{961FB6C4-68E5-47EF-9EFC-C25491A13E7E}"/>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sp>
            <p:nvSpPr>
              <p:cNvPr id="36" name="Oval 35">
                <a:extLst>
                  <a:ext uri="{FF2B5EF4-FFF2-40B4-BE49-F238E27FC236}">
                    <a16:creationId xmlns:a16="http://schemas.microsoft.com/office/drawing/2014/main" id="{67D14882-E4EA-4A3C-8972-A659408DEA5B}"/>
                  </a:ext>
                </a:extLst>
              </p:cNvPr>
              <p:cNvSpPr/>
              <p:nvPr/>
            </p:nvSpPr>
            <p:spPr>
              <a:xfrm>
                <a:off x="6246046" y="4759147"/>
                <a:ext cx="353145" cy="353148"/>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7" name="AutoShape 21">
                <a:extLst>
                  <a:ext uri="{FF2B5EF4-FFF2-40B4-BE49-F238E27FC236}">
                    <a16:creationId xmlns:a16="http://schemas.microsoft.com/office/drawing/2014/main" id="{B7A65B31-3C3D-4F23-B63A-A5E64282CFB8}"/>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8" name="Oval 37">
                <a:extLst>
                  <a:ext uri="{FF2B5EF4-FFF2-40B4-BE49-F238E27FC236}">
                    <a16:creationId xmlns:a16="http://schemas.microsoft.com/office/drawing/2014/main" id="{710BFF65-09B1-4E94-9B2D-8B313E3968CE}"/>
                  </a:ext>
                </a:extLst>
              </p:cNvPr>
              <p:cNvSpPr/>
              <p:nvPr/>
            </p:nvSpPr>
            <p:spPr>
              <a:xfrm>
                <a:off x="6654672" y="4759147"/>
                <a:ext cx="353145" cy="353148"/>
              </a:xfrm>
              <a:prstGeom prst="ellipse">
                <a:avLst/>
              </a:prstGeom>
              <a:solidFill>
                <a:schemeClr val="accent6"/>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9" name="AutoShape 18">
                <a:extLst>
                  <a:ext uri="{FF2B5EF4-FFF2-40B4-BE49-F238E27FC236}">
                    <a16:creationId xmlns:a16="http://schemas.microsoft.com/office/drawing/2014/main" id="{32685163-76A3-48BC-9519-763959C1534F}"/>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26" name="TextBox 48">
              <a:extLst>
                <a:ext uri="{FF2B5EF4-FFF2-40B4-BE49-F238E27FC236}">
                  <a16:creationId xmlns:a16="http://schemas.microsoft.com/office/drawing/2014/main" id="{CCBCBFB6-247A-4DC4-94B6-A70F99204584}"/>
                </a:ext>
              </a:extLst>
            </p:cNvPr>
            <p:cNvSpPr txBox="1"/>
            <p:nvPr/>
          </p:nvSpPr>
          <p:spPr>
            <a:xfrm>
              <a:off x="6887133" y="426976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chemeClr val="bg1"/>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27" name="Group 26">
              <a:extLst>
                <a:ext uri="{FF2B5EF4-FFF2-40B4-BE49-F238E27FC236}">
                  <a16:creationId xmlns:a16="http://schemas.microsoft.com/office/drawing/2014/main" id="{1412A7A1-D00B-42F2-A62D-1B6F0A9797C7}"/>
                </a:ext>
              </a:extLst>
            </p:cNvPr>
            <p:cNvGrpSpPr/>
            <p:nvPr/>
          </p:nvGrpSpPr>
          <p:grpSpPr>
            <a:xfrm>
              <a:off x="8403931" y="4674222"/>
              <a:ext cx="1170397" cy="353148"/>
              <a:chOff x="5837420" y="4759147"/>
              <a:chExt cx="1170397" cy="353148"/>
            </a:xfrm>
          </p:grpSpPr>
          <p:sp>
            <p:nvSpPr>
              <p:cNvPr id="28" name="Oval 27">
                <a:extLst>
                  <a:ext uri="{FF2B5EF4-FFF2-40B4-BE49-F238E27FC236}">
                    <a16:creationId xmlns:a16="http://schemas.microsoft.com/office/drawing/2014/main" id="{620A9998-E518-4B72-8EAD-139634D02FBA}"/>
                  </a:ext>
                </a:extLst>
              </p:cNvPr>
              <p:cNvSpPr/>
              <p:nvPr/>
            </p:nvSpPr>
            <p:spPr>
              <a:xfrm>
                <a:off x="5837420" y="4759147"/>
                <a:ext cx="353145" cy="353148"/>
              </a:xfrm>
              <a:prstGeom prst="ellipse">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9" name="AutoShape 1">
                <a:extLst>
                  <a:ext uri="{FF2B5EF4-FFF2-40B4-BE49-F238E27FC236}">
                    <a16:creationId xmlns:a16="http://schemas.microsoft.com/office/drawing/2014/main" id="{0FA8E595-F55A-48CB-84BF-52F887F254FF}"/>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0" name="Oval 29">
                <a:extLst>
                  <a:ext uri="{FF2B5EF4-FFF2-40B4-BE49-F238E27FC236}">
                    <a16:creationId xmlns:a16="http://schemas.microsoft.com/office/drawing/2014/main" id="{ED712BD3-454A-4CCD-ABDE-33CE560EADF9}"/>
                  </a:ext>
                </a:extLst>
              </p:cNvPr>
              <p:cNvSpPr/>
              <p:nvPr/>
            </p:nvSpPr>
            <p:spPr>
              <a:xfrm>
                <a:off x="6246046" y="4759147"/>
                <a:ext cx="353145" cy="353148"/>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1" name="AutoShape 21">
                <a:extLst>
                  <a:ext uri="{FF2B5EF4-FFF2-40B4-BE49-F238E27FC236}">
                    <a16:creationId xmlns:a16="http://schemas.microsoft.com/office/drawing/2014/main" id="{33AA968E-F437-47CF-9901-7CB57571004F}"/>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2" name="Oval 31">
                <a:extLst>
                  <a:ext uri="{FF2B5EF4-FFF2-40B4-BE49-F238E27FC236}">
                    <a16:creationId xmlns:a16="http://schemas.microsoft.com/office/drawing/2014/main" id="{E492AC5E-553C-41E2-A758-084B7C2568AD}"/>
                  </a:ext>
                </a:extLst>
              </p:cNvPr>
              <p:cNvSpPr/>
              <p:nvPr/>
            </p:nvSpPr>
            <p:spPr>
              <a:xfrm>
                <a:off x="6654672" y="4759147"/>
                <a:ext cx="353145" cy="353148"/>
              </a:xfrm>
              <a:prstGeom prst="ellipse">
                <a:avLst/>
              </a:prstGeom>
              <a:solidFill>
                <a:schemeClr val="accent6"/>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3" name="AutoShape 18">
                <a:extLst>
                  <a:ext uri="{FF2B5EF4-FFF2-40B4-BE49-F238E27FC236}">
                    <a16:creationId xmlns:a16="http://schemas.microsoft.com/office/drawing/2014/main" id="{45E97EFF-23D3-436F-B1F4-706B55B4C107}"/>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sp>
        <p:nvSpPr>
          <p:cNvPr id="3" name="Picture Placeholder 2">
            <a:extLst>
              <a:ext uri="{FF2B5EF4-FFF2-40B4-BE49-F238E27FC236}">
                <a16:creationId xmlns:a16="http://schemas.microsoft.com/office/drawing/2014/main" id="{6E73C8D8-7430-4DEA-8FC3-D4ADCBED1754}"/>
              </a:ext>
            </a:extLst>
          </p:cNvPr>
          <p:cNvSpPr>
            <a:spLocks noGrp="1"/>
          </p:cNvSpPr>
          <p:nvPr>
            <p:ph type="pic" sz="quarter" idx="165"/>
          </p:nvPr>
        </p:nvSpPr>
        <p:spPr/>
      </p:sp>
      <p:sp>
        <p:nvSpPr>
          <p:cNvPr id="5" name="Picture Placeholder 4">
            <a:extLst>
              <a:ext uri="{FF2B5EF4-FFF2-40B4-BE49-F238E27FC236}">
                <a16:creationId xmlns:a16="http://schemas.microsoft.com/office/drawing/2014/main" id="{36B4D72C-6023-465C-B049-8254C91B59C3}"/>
              </a:ext>
            </a:extLst>
          </p:cNvPr>
          <p:cNvSpPr>
            <a:spLocks noGrp="1"/>
          </p:cNvSpPr>
          <p:nvPr>
            <p:ph type="pic" sz="quarter" idx="166"/>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4A1B32C-2A2C-4AC9-8F1A-424E4DF6BA4E}"/>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97343F4E-B092-4C87-AE54-57935B75FC51}"/>
              </a:ext>
            </a:extLst>
          </p:cNvPr>
          <p:cNvSpPr/>
          <p:nvPr/>
        </p:nvSpPr>
        <p:spPr>
          <a:xfrm>
            <a:off x="0" y="1906414"/>
            <a:ext cx="12192000" cy="31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4" name="Title 7">
            <a:extLst>
              <a:ext uri="{FF2B5EF4-FFF2-40B4-BE49-F238E27FC236}">
                <a16:creationId xmlns:a16="http://schemas.microsoft.com/office/drawing/2014/main" id="{D47A33A9-5B61-4F26-814B-70B136897ACB}"/>
              </a:ext>
            </a:extLst>
          </p:cNvPr>
          <p:cNvSpPr txBox="1">
            <a:spLocks/>
          </p:cNvSpPr>
          <p:nvPr/>
        </p:nvSpPr>
        <p:spPr>
          <a:xfrm>
            <a:off x="838199" y="509588"/>
            <a:ext cx="10515600" cy="67945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sz="4000" b="1" dirty="0">
                <a:solidFill>
                  <a:schemeClr val="bg1"/>
                </a:solidFill>
              </a:rPr>
              <a:t>About us</a:t>
            </a:r>
          </a:p>
        </p:txBody>
      </p:sp>
      <p:sp>
        <p:nvSpPr>
          <p:cNvPr id="35" name="Subtitle 22">
            <a:extLst>
              <a:ext uri="{FF2B5EF4-FFF2-40B4-BE49-F238E27FC236}">
                <a16:creationId xmlns:a16="http://schemas.microsoft.com/office/drawing/2014/main" id="{88507690-FF6F-4BC7-968A-A55D8EA43CB1}"/>
              </a:ext>
            </a:extLst>
          </p:cNvPr>
          <p:cNvSpPr txBox="1">
            <a:spLocks/>
          </p:cNvSpPr>
          <p:nvPr/>
        </p:nvSpPr>
        <p:spPr>
          <a:xfrm>
            <a:off x="838199"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grpSp>
        <p:nvGrpSpPr>
          <p:cNvPr id="15" name="Group 14">
            <a:extLst>
              <a:ext uri="{FF2B5EF4-FFF2-40B4-BE49-F238E27FC236}">
                <a16:creationId xmlns:a16="http://schemas.microsoft.com/office/drawing/2014/main" id="{030E876E-BCC2-4FFE-BF04-8CB5D33651A6}"/>
              </a:ext>
            </a:extLst>
          </p:cNvPr>
          <p:cNvGrpSpPr/>
          <p:nvPr/>
        </p:nvGrpSpPr>
        <p:grpSpPr>
          <a:xfrm>
            <a:off x="484116" y="3370725"/>
            <a:ext cx="2015761" cy="774976"/>
            <a:chOff x="-2331656" y="3626617"/>
            <a:chExt cx="2015761" cy="774976"/>
          </a:xfrm>
        </p:grpSpPr>
        <p:sp>
          <p:nvSpPr>
            <p:cNvPr id="33" name="TextBox 32">
              <a:extLst>
                <a:ext uri="{FF2B5EF4-FFF2-40B4-BE49-F238E27FC236}">
                  <a16:creationId xmlns:a16="http://schemas.microsoft.com/office/drawing/2014/main" id="{3C8F96BE-AD05-4155-A5CC-0878CE2887CB}"/>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38" name="Rectangle 37">
              <a:extLst>
                <a:ext uri="{FF2B5EF4-FFF2-40B4-BE49-F238E27FC236}">
                  <a16:creationId xmlns:a16="http://schemas.microsoft.com/office/drawing/2014/main" id="{268ABD1F-5991-49F0-81FB-9B6A341C13AE}"/>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14" name="TextBox 13">
            <a:extLst>
              <a:ext uri="{FF2B5EF4-FFF2-40B4-BE49-F238E27FC236}">
                <a16:creationId xmlns:a16="http://schemas.microsoft.com/office/drawing/2014/main" id="{CB3D5DED-ACB3-4685-ABE6-3EE10BF5A542}"/>
              </a:ext>
            </a:extLst>
          </p:cNvPr>
          <p:cNvSpPr txBox="1"/>
          <p:nvPr/>
        </p:nvSpPr>
        <p:spPr>
          <a:xfrm>
            <a:off x="1265812" y="2816727"/>
            <a:ext cx="630301" cy="553998"/>
          </a:xfrm>
          <a:prstGeom prst="rect">
            <a:avLst/>
          </a:prstGeom>
          <a:noFill/>
        </p:spPr>
        <p:txBody>
          <a:bodyPr wrap="none" rtlCol="0">
            <a:spAutoFit/>
          </a:bodyPr>
          <a:lstStyle/>
          <a:p>
            <a:r>
              <a:rPr lang="en-US" sz="3000" b="1" dirty="0">
                <a:solidFill>
                  <a:schemeClr val="accent3"/>
                </a:solidFill>
                <a:latin typeface="FontAwesome" pitchFamily="50" charset="0"/>
              </a:rPr>
              <a:t></a:t>
            </a:r>
            <a:endParaRPr lang="en-US" sz="3000" dirty="0">
              <a:solidFill>
                <a:schemeClr val="accent3"/>
              </a:solidFill>
              <a:latin typeface="FontAwesome" pitchFamily="50" charset="0"/>
            </a:endParaRPr>
          </a:p>
        </p:txBody>
      </p:sp>
      <p:grpSp>
        <p:nvGrpSpPr>
          <p:cNvPr id="77" name="Group 76">
            <a:extLst>
              <a:ext uri="{FF2B5EF4-FFF2-40B4-BE49-F238E27FC236}">
                <a16:creationId xmlns:a16="http://schemas.microsoft.com/office/drawing/2014/main" id="{1E833AFB-3C89-45F2-A0EB-696C24C5E0A4}"/>
              </a:ext>
            </a:extLst>
          </p:cNvPr>
          <p:cNvGrpSpPr/>
          <p:nvPr/>
        </p:nvGrpSpPr>
        <p:grpSpPr>
          <a:xfrm>
            <a:off x="3553452" y="3370725"/>
            <a:ext cx="2015761" cy="774976"/>
            <a:chOff x="-2331656" y="3626617"/>
            <a:chExt cx="2015761" cy="774976"/>
          </a:xfrm>
        </p:grpSpPr>
        <p:sp>
          <p:nvSpPr>
            <p:cNvPr id="79" name="TextBox 78">
              <a:extLst>
                <a:ext uri="{FF2B5EF4-FFF2-40B4-BE49-F238E27FC236}">
                  <a16:creationId xmlns:a16="http://schemas.microsoft.com/office/drawing/2014/main" id="{565BCF04-E739-4A90-B227-EFF323E66AAE}"/>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80" name="Rectangle 79">
              <a:extLst>
                <a:ext uri="{FF2B5EF4-FFF2-40B4-BE49-F238E27FC236}">
                  <a16:creationId xmlns:a16="http://schemas.microsoft.com/office/drawing/2014/main" id="{62CF5D4C-6BBA-451A-A3E0-1FA3FC18F13A}"/>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78" name="TextBox 77">
            <a:extLst>
              <a:ext uri="{FF2B5EF4-FFF2-40B4-BE49-F238E27FC236}">
                <a16:creationId xmlns:a16="http://schemas.microsoft.com/office/drawing/2014/main" id="{C58F179F-1889-4225-9205-04DBDA14B325}"/>
              </a:ext>
            </a:extLst>
          </p:cNvPr>
          <p:cNvSpPr txBox="1"/>
          <p:nvPr/>
        </p:nvSpPr>
        <p:spPr>
          <a:xfrm>
            <a:off x="4335148" y="2816727"/>
            <a:ext cx="519694" cy="553998"/>
          </a:xfrm>
          <a:prstGeom prst="rect">
            <a:avLst/>
          </a:prstGeom>
          <a:noFill/>
        </p:spPr>
        <p:txBody>
          <a:bodyPr wrap="none" rtlCol="0">
            <a:spAutoFit/>
          </a:bodyPr>
          <a:lstStyle/>
          <a:p>
            <a:r>
              <a:rPr lang="en-US" sz="3000" b="1" dirty="0">
                <a:solidFill>
                  <a:schemeClr val="accent4"/>
                </a:solidFill>
                <a:latin typeface="FontAwesome" pitchFamily="50" charset="0"/>
              </a:rPr>
              <a:t></a:t>
            </a:r>
            <a:endParaRPr lang="en-US" sz="3000" dirty="0">
              <a:solidFill>
                <a:schemeClr val="accent4"/>
              </a:solidFill>
              <a:latin typeface="FontAwesome" pitchFamily="50" charset="0"/>
            </a:endParaRPr>
          </a:p>
        </p:txBody>
      </p:sp>
      <p:grpSp>
        <p:nvGrpSpPr>
          <p:cNvPr id="82" name="Group 81">
            <a:extLst>
              <a:ext uri="{FF2B5EF4-FFF2-40B4-BE49-F238E27FC236}">
                <a16:creationId xmlns:a16="http://schemas.microsoft.com/office/drawing/2014/main" id="{CBA92996-33BA-45FC-9E66-659B4FDD0604}"/>
              </a:ext>
            </a:extLst>
          </p:cNvPr>
          <p:cNvGrpSpPr/>
          <p:nvPr/>
        </p:nvGrpSpPr>
        <p:grpSpPr>
          <a:xfrm>
            <a:off x="6622788" y="3370725"/>
            <a:ext cx="2015761" cy="774976"/>
            <a:chOff x="-2331656" y="3626617"/>
            <a:chExt cx="2015761" cy="774976"/>
          </a:xfrm>
        </p:grpSpPr>
        <p:sp>
          <p:nvSpPr>
            <p:cNvPr id="84" name="TextBox 83">
              <a:extLst>
                <a:ext uri="{FF2B5EF4-FFF2-40B4-BE49-F238E27FC236}">
                  <a16:creationId xmlns:a16="http://schemas.microsoft.com/office/drawing/2014/main" id="{BCBE477A-547A-40B3-9172-1DBEBA8652C7}"/>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85" name="Rectangle 84">
              <a:extLst>
                <a:ext uri="{FF2B5EF4-FFF2-40B4-BE49-F238E27FC236}">
                  <a16:creationId xmlns:a16="http://schemas.microsoft.com/office/drawing/2014/main" id="{0D444BBD-1E7B-4785-954F-1AB6E977B9DB}"/>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83" name="TextBox 82">
            <a:extLst>
              <a:ext uri="{FF2B5EF4-FFF2-40B4-BE49-F238E27FC236}">
                <a16:creationId xmlns:a16="http://schemas.microsoft.com/office/drawing/2014/main" id="{B82E31F8-B867-4E1C-B0BC-5D5A54607571}"/>
              </a:ext>
            </a:extLst>
          </p:cNvPr>
          <p:cNvSpPr txBox="1"/>
          <p:nvPr/>
        </p:nvSpPr>
        <p:spPr>
          <a:xfrm>
            <a:off x="7404484" y="2816727"/>
            <a:ext cx="575799" cy="553998"/>
          </a:xfrm>
          <a:prstGeom prst="rect">
            <a:avLst/>
          </a:prstGeom>
          <a:noFill/>
        </p:spPr>
        <p:txBody>
          <a:bodyPr wrap="none" rtlCol="0">
            <a:spAutoFit/>
          </a:bodyPr>
          <a:lstStyle/>
          <a:p>
            <a:r>
              <a:rPr lang="en-US" sz="3000" b="1" dirty="0">
                <a:solidFill>
                  <a:schemeClr val="accent5"/>
                </a:solidFill>
                <a:latin typeface="FontAwesome" pitchFamily="50" charset="0"/>
              </a:rPr>
              <a:t></a:t>
            </a:r>
            <a:endParaRPr lang="en-US" sz="3000" dirty="0">
              <a:solidFill>
                <a:schemeClr val="accent5"/>
              </a:solidFill>
              <a:latin typeface="FontAwesome" pitchFamily="50" charset="0"/>
            </a:endParaRPr>
          </a:p>
        </p:txBody>
      </p:sp>
      <p:grpSp>
        <p:nvGrpSpPr>
          <p:cNvPr id="87" name="Group 86">
            <a:extLst>
              <a:ext uri="{FF2B5EF4-FFF2-40B4-BE49-F238E27FC236}">
                <a16:creationId xmlns:a16="http://schemas.microsoft.com/office/drawing/2014/main" id="{C2949D4E-F20B-47AC-B7D4-2392CCF39A3E}"/>
              </a:ext>
            </a:extLst>
          </p:cNvPr>
          <p:cNvGrpSpPr/>
          <p:nvPr/>
        </p:nvGrpSpPr>
        <p:grpSpPr>
          <a:xfrm>
            <a:off x="9692123" y="3370725"/>
            <a:ext cx="2015761" cy="774976"/>
            <a:chOff x="-2331656" y="3626617"/>
            <a:chExt cx="2015761" cy="774976"/>
          </a:xfrm>
        </p:grpSpPr>
        <p:sp>
          <p:nvSpPr>
            <p:cNvPr id="89" name="TextBox 88">
              <a:extLst>
                <a:ext uri="{FF2B5EF4-FFF2-40B4-BE49-F238E27FC236}">
                  <a16:creationId xmlns:a16="http://schemas.microsoft.com/office/drawing/2014/main" id="{ADC04D09-F75D-4351-9F4B-43C70D98035E}"/>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90" name="Rectangle 89">
              <a:extLst>
                <a:ext uri="{FF2B5EF4-FFF2-40B4-BE49-F238E27FC236}">
                  <a16:creationId xmlns:a16="http://schemas.microsoft.com/office/drawing/2014/main" id="{48072C04-950A-46E9-AFA5-7FD15BB85ADC}"/>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88" name="TextBox 87">
            <a:extLst>
              <a:ext uri="{FF2B5EF4-FFF2-40B4-BE49-F238E27FC236}">
                <a16:creationId xmlns:a16="http://schemas.microsoft.com/office/drawing/2014/main" id="{79144D65-CDCD-4756-9ADC-2F5171133C30}"/>
              </a:ext>
            </a:extLst>
          </p:cNvPr>
          <p:cNvSpPr txBox="1"/>
          <p:nvPr/>
        </p:nvSpPr>
        <p:spPr>
          <a:xfrm>
            <a:off x="10473819" y="2816727"/>
            <a:ext cx="575799" cy="553998"/>
          </a:xfrm>
          <a:prstGeom prst="rect">
            <a:avLst/>
          </a:prstGeom>
          <a:noFill/>
        </p:spPr>
        <p:txBody>
          <a:bodyPr wrap="none" rtlCol="0">
            <a:spAutoFit/>
          </a:bodyPr>
          <a:lstStyle/>
          <a:p>
            <a:r>
              <a:rPr lang="en-US" sz="3000" b="1" dirty="0">
                <a:solidFill>
                  <a:schemeClr val="accent6"/>
                </a:solidFill>
                <a:latin typeface="FontAwesome" pitchFamily="50" charset="0"/>
              </a:rPr>
              <a:t></a:t>
            </a:r>
            <a:endParaRPr lang="en-US" sz="3000" dirty="0">
              <a:solidFill>
                <a:schemeClr val="accent6"/>
              </a:solidFill>
              <a:latin typeface="FontAwesome" pitchFamily="50" charset="0"/>
            </a:endParaRPr>
          </a:p>
        </p:txBody>
      </p:sp>
      <p:sp>
        <p:nvSpPr>
          <p:cNvPr id="28" name="Rectangle 27">
            <a:extLst>
              <a:ext uri="{FF2B5EF4-FFF2-40B4-BE49-F238E27FC236}">
                <a16:creationId xmlns:a16="http://schemas.microsoft.com/office/drawing/2014/main" id="{3242E519-2566-4AC5-8617-F1DA5D7EF608}"/>
              </a:ext>
            </a:extLst>
          </p:cNvPr>
          <p:cNvSpPr/>
          <p:nvPr/>
        </p:nvSpPr>
        <p:spPr>
          <a:xfrm>
            <a:off x="1553906" y="5386520"/>
            <a:ext cx="9084188"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86105DED-2138-4D97-8563-9A81609BF23A}"/>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solidFill>
                  <a:schemeClr val="bg1"/>
                </a:solidFill>
              </a:rPr>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33" name="Diamond 32">
            <a:extLst>
              <a:ext uri="{FF2B5EF4-FFF2-40B4-BE49-F238E27FC236}">
                <a16:creationId xmlns:a16="http://schemas.microsoft.com/office/drawing/2014/main" id="{0BC39386-4D39-4158-832C-6421B1B37F00}"/>
              </a:ext>
            </a:extLst>
          </p:cNvPr>
          <p:cNvSpPr/>
          <p:nvPr/>
        </p:nvSpPr>
        <p:spPr>
          <a:xfrm>
            <a:off x="6865589" y="2222727"/>
            <a:ext cx="1701800" cy="17018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C0C4F0EE-C8CC-4EA3-9EFC-268FBC6ECBA6}"/>
              </a:ext>
            </a:extLst>
          </p:cNvPr>
          <p:cNvSpPr txBox="1"/>
          <p:nvPr/>
        </p:nvSpPr>
        <p:spPr>
          <a:xfrm>
            <a:off x="7401339" y="2796628"/>
            <a:ext cx="630301"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nvGrpSpPr>
          <p:cNvPr id="35" name="Group 34">
            <a:extLst>
              <a:ext uri="{FF2B5EF4-FFF2-40B4-BE49-F238E27FC236}">
                <a16:creationId xmlns:a16="http://schemas.microsoft.com/office/drawing/2014/main" id="{6F4B1648-5A9F-4C8D-9ABF-2BAA4466E7A3}"/>
              </a:ext>
            </a:extLst>
          </p:cNvPr>
          <p:cNvGrpSpPr/>
          <p:nvPr/>
        </p:nvGrpSpPr>
        <p:grpSpPr>
          <a:xfrm>
            <a:off x="6640967" y="4369397"/>
            <a:ext cx="2151045" cy="1107996"/>
            <a:chOff x="1375229" y="4030244"/>
            <a:chExt cx="2151045" cy="1107996"/>
          </a:xfrm>
        </p:grpSpPr>
        <p:sp>
          <p:nvSpPr>
            <p:cNvPr id="36" name="Rectangle 35">
              <a:extLst>
                <a:ext uri="{FF2B5EF4-FFF2-40B4-BE49-F238E27FC236}">
                  <a16:creationId xmlns:a16="http://schemas.microsoft.com/office/drawing/2014/main" id="{184E95C2-6411-43D6-A0B2-A4A1090FD7CA}"/>
                </a:ext>
              </a:extLst>
            </p:cNvPr>
            <p:cNvSpPr/>
            <p:nvPr/>
          </p:nvSpPr>
          <p:spPr>
            <a:xfrm>
              <a:off x="1375229" y="4430354"/>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7" name="TextBox 36">
              <a:extLst>
                <a:ext uri="{FF2B5EF4-FFF2-40B4-BE49-F238E27FC236}">
                  <a16:creationId xmlns:a16="http://schemas.microsoft.com/office/drawing/2014/main" id="{9EDF8ECF-9354-4F18-824A-F1E42451E9C8}"/>
                </a:ext>
              </a:extLst>
            </p:cNvPr>
            <p:cNvSpPr txBox="1"/>
            <p:nvPr/>
          </p:nvSpPr>
          <p:spPr>
            <a:xfrm>
              <a:off x="1681494" y="4030244"/>
              <a:ext cx="1538515"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Title Text</a:t>
              </a:r>
            </a:p>
          </p:txBody>
        </p:sp>
      </p:grpSp>
      <p:sp>
        <p:nvSpPr>
          <p:cNvPr id="38" name="Diamond 37">
            <a:extLst>
              <a:ext uri="{FF2B5EF4-FFF2-40B4-BE49-F238E27FC236}">
                <a16:creationId xmlns:a16="http://schemas.microsoft.com/office/drawing/2014/main" id="{BCF95F69-C5AB-4A09-8265-3597CBCB2486}"/>
              </a:ext>
            </a:extLst>
          </p:cNvPr>
          <p:cNvSpPr/>
          <p:nvPr/>
        </p:nvSpPr>
        <p:spPr>
          <a:xfrm>
            <a:off x="9370629" y="2222727"/>
            <a:ext cx="1701800" cy="1701800"/>
          </a:xfrm>
          <a:prstGeom prst="diamond">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6D86148C-B7E1-4CA7-8D70-6BFA1D4B751E}"/>
              </a:ext>
            </a:extLst>
          </p:cNvPr>
          <p:cNvSpPr txBox="1"/>
          <p:nvPr/>
        </p:nvSpPr>
        <p:spPr>
          <a:xfrm>
            <a:off x="9906379" y="2796628"/>
            <a:ext cx="684803"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nvGrpSpPr>
          <p:cNvPr id="40" name="Group 39">
            <a:extLst>
              <a:ext uri="{FF2B5EF4-FFF2-40B4-BE49-F238E27FC236}">
                <a16:creationId xmlns:a16="http://schemas.microsoft.com/office/drawing/2014/main" id="{BDBDB145-614C-43BC-A354-56470461FD40}"/>
              </a:ext>
            </a:extLst>
          </p:cNvPr>
          <p:cNvGrpSpPr/>
          <p:nvPr/>
        </p:nvGrpSpPr>
        <p:grpSpPr>
          <a:xfrm>
            <a:off x="9146007" y="4369397"/>
            <a:ext cx="2151045" cy="1107996"/>
            <a:chOff x="1375229" y="4030244"/>
            <a:chExt cx="2151045" cy="1107996"/>
          </a:xfrm>
        </p:grpSpPr>
        <p:sp>
          <p:nvSpPr>
            <p:cNvPr id="41" name="Rectangle 40">
              <a:extLst>
                <a:ext uri="{FF2B5EF4-FFF2-40B4-BE49-F238E27FC236}">
                  <a16:creationId xmlns:a16="http://schemas.microsoft.com/office/drawing/2014/main" id="{CB5D98AE-3DFF-4A73-837D-18D9DAB22EC8}"/>
                </a:ext>
              </a:extLst>
            </p:cNvPr>
            <p:cNvSpPr/>
            <p:nvPr/>
          </p:nvSpPr>
          <p:spPr>
            <a:xfrm>
              <a:off x="1375229" y="4430354"/>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2" name="TextBox 41">
              <a:extLst>
                <a:ext uri="{FF2B5EF4-FFF2-40B4-BE49-F238E27FC236}">
                  <a16:creationId xmlns:a16="http://schemas.microsoft.com/office/drawing/2014/main" id="{CD0FEA17-2F7D-4D0A-BA49-6313CC2D21D4}"/>
                </a:ext>
              </a:extLst>
            </p:cNvPr>
            <p:cNvSpPr txBox="1"/>
            <p:nvPr/>
          </p:nvSpPr>
          <p:spPr>
            <a:xfrm>
              <a:off x="1681494" y="4030244"/>
              <a:ext cx="1538515"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Title Text</a:t>
              </a:r>
            </a:p>
          </p:txBody>
        </p:sp>
      </p:grpSp>
      <p:sp>
        <p:nvSpPr>
          <p:cNvPr id="3" name="Picture Placeholder 2">
            <a:extLst>
              <a:ext uri="{FF2B5EF4-FFF2-40B4-BE49-F238E27FC236}">
                <a16:creationId xmlns:a16="http://schemas.microsoft.com/office/drawing/2014/main" id="{FF9D49DE-B834-46EF-B496-3286E2BFBFEB}"/>
              </a:ext>
            </a:extLst>
          </p:cNvPr>
          <p:cNvSpPr>
            <a:spLocks noGrp="1"/>
          </p:cNvSpPr>
          <p:nvPr>
            <p:ph type="pic" sz="quarter" idx="165"/>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 name="Rectangle 78">
            <a:extLst>
              <a:ext uri="{FF2B5EF4-FFF2-40B4-BE49-F238E27FC236}">
                <a16:creationId xmlns:a16="http://schemas.microsoft.com/office/drawing/2014/main" id="{3F2100C2-8803-49E1-80FA-6CE61F552D6E}"/>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4" name="Title 3">
            <a:extLst>
              <a:ext uri="{FF2B5EF4-FFF2-40B4-BE49-F238E27FC236}">
                <a16:creationId xmlns:a16="http://schemas.microsoft.com/office/drawing/2014/main" id="{6E8C6A2A-9232-41BA-BDB8-6B0E06510F4D}"/>
              </a:ext>
            </a:extLst>
          </p:cNvPr>
          <p:cNvSpPr>
            <a:spLocks noGrp="1"/>
          </p:cNvSpPr>
          <p:nvPr>
            <p:ph type="title" idx="4294967295"/>
          </p:nvPr>
        </p:nvSpPr>
        <p:spPr>
          <a:xfrm>
            <a:off x="838200" y="481013"/>
            <a:ext cx="10515600" cy="679450"/>
          </a:xfrm>
        </p:spPr>
        <p:txBody>
          <a:bodyPr>
            <a:normAutofit/>
          </a:bodyPr>
          <a:lstStyle/>
          <a:p>
            <a:r>
              <a:rPr lang="en-US" sz="4000" b="1" dirty="0">
                <a:solidFill>
                  <a:schemeClr val="bg1"/>
                </a:solidFill>
              </a:rPr>
              <a:t>Our Services</a:t>
            </a:r>
          </a:p>
        </p:txBody>
      </p:sp>
      <p:sp>
        <p:nvSpPr>
          <p:cNvPr id="5" name="Subtitle 4">
            <a:extLst>
              <a:ext uri="{FF2B5EF4-FFF2-40B4-BE49-F238E27FC236}">
                <a16:creationId xmlns:a16="http://schemas.microsoft.com/office/drawing/2014/main" id="{DAAB2EBA-E72C-44A6-BE62-C3FE47F92754}"/>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38" name="Rectangle 37">
            <a:extLst>
              <a:ext uri="{FF2B5EF4-FFF2-40B4-BE49-F238E27FC236}">
                <a16:creationId xmlns:a16="http://schemas.microsoft.com/office/drawing/2014/main" id="{2C18DAA5-4621-41D5-A0C7-56035843EA74}"/>
              </a:ext>
            </a:extLst>
          </p:cNvPr>
          <p:cNvSpPr/>
          <p:nvPr/>
        </p:nvSpPr>
        <p:spPr>
          <a:xfrm>
            <a:off x="5981921" y="2020337"/>
            <a:ext cx="2429830" cy="19848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9B7BD467-5A0F-44DF-BBD9-FF665928F395}"/>
              </a:ext>
            </a:extLst>
          </p:cNvPr>
          <p:cNvSpPr/>
          <p:nvPr/>
        </p:nvSpPr>
        <p:spPr>
          <a:xfrm>
            <a:off x="5981921" y="4097860"/>
            <a:ext cx="2429830" cy="19848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2DB2C98-F86A-4B4C-AC9F-D0364CDCA25F}"/>
              </a:ext>
            </a:extLst>
          </p:cNvPr>
          <p:cNvSpPr/>
          <p:nvPr/>
        </p:nvSpPr>
        <p:spPr>
          <a:xfrm>
            <a:off x="8503213" y="2020337"/>
            <a:ext cx="2429830" cy="19848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17D9CA39-6FB3-49AD-8052-C0CF8E4F845E}"/>
              </a:ext>
            </a:extLst>
          </p:cNvPr>
          <p:cNvSpPr/>
          <p:nvPr/>
        </p:nvSpPr>
        <p:spPr>
          <a:xfrm>
            <a:off x="8503213" y="4097860"/>
            <a:ext cx="2429830" cy="198488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a:extLst>
              <a:ext uri="{FF2B5EF4-FFF2-40B4-BE49-F238E27FC236}">
                <a16:creationId xmlns:a16="http://schemas.microsoft.com/office/drawing/2014/main" id="{498CC017-08A7-4439-A4C2-D18CF1414E35}"/>
              </a:ext>
            </a:extLst>
          </p:cNvPr>
          <p:cNvGrpSpPr/>
          <p:nvPr/>
        </p:nvGrpSpPr>
        <p:grpSpPr>
          <a:xfrm>
            <a:off x="6240073" y="2326996"/>
            <a:ext cx="1913526" cy="1371571"/>
            <a:chOff x="-1726021" y="2205447"/>
            <a:chExt cx="1913526" cy="1371571"/>
          </a:xfrm>
        </p:grpSpPr>
        <p:sp>
          <p:nvSpPr>
            <p:cNvPr id="55" name="Freeform 9">
              <a:extLst>
                <a:ext uri="{FF2B5EF4-FFF2-40B4-BE49-F238E27FC236}">
                  <a16:creationId xmlns:a16="http://schemas.microsoft.com/office/drawing/2014/main" id="{ACED27D6-C1FC-4BBB-B2F3-290FD4723A1B}"/>
                </a:ext>
              </a:extLst>
            </p:cNvPr>
            <p:cNvSpPr>
              <a:spLocks noEditPoints="1"/>
            </p:cNvSpPr>
            <p:nvPr/>
          </p:nvSpPr>
          <p:spPr bwMode="auto">
            <a:xfrm>
              <a:off x="-1001827" y="2205447"/>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TextBox 55">
              <a:extLst>
                <a:ext uri="{FF2B5EF4-FFF2-40B4-BE49-F238E27FC236}">
                  <a16:creationId xmlns:a16="http://schemas.microsoft.com/office/drawing/2014/main" id="{F0A4F6BD-F58C-4100-A67E-C9B6E8D81F4C}"/>
                </a:ext>
              </a:extLst>
            </p:cNvPr>
            <p:cNvSpPr txBox="1"/>
            <p:nvPr/>
          </p:nvSpPr>
          <p:spPr>
            <a:xfrm>
              <a:off x="-1538515" y="2812559"/>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60" name="Rectangle 59">
              <a:extLst>
                <a:ext uri="{FF2B5EF4-FFF2-40B4-BE49-F238E27FC236}">
                  <a16:creationId xmlns:a16="http://schemas.microsoft.com/office/drawing/2014/main" id="{42CC7DBF-2D33-4D33-8C74-224A8AC9CD2A}"/>
                </a:ext>
              </a:extLst>
            </p:cNvPr>
            <p:cNvSpPr/>
            <p:nvPr/>
          </p:nvSpPr>
          <p:spPr>
            <a:xfrm>
              <a:off x="-1726021" y="3071559"/>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64" name="Group 63">
            <a:extLst>
              <a:ext uri="{FF2B5EF4-FFF2-40B4-BE49-F238E27FC236}">
                <a16:creationId xmlns:a16="http://schemas.microsoft.com/office/drawing/2014/main" id="{6AAAB305-96E4-49C7-BF0A-F72E24C872EA}"/>
              </a:ext>
            </a:extLst>
          </p:cNvPr>
          <p:cNvGrpSpPr/>
          <p:nvPr/>
        </p:nvGrpSpPr>
        <p:grpSpPr>
          <a:xfrm>
            <a:off x="6240073" y="4383623"/>
            <a:ext cx="1913526" cy="1413363"/>
            <a:chOff x="-1726021" y="5465500"/>
            <a:chExt cx="1913526" cy="1413363"/>
          </a:xfrm>
        </p:grpSpPr>
        <p:sp>
          <p:nvSpPr>
            <p:cNvPr id="68" name="AutoShape 9">
              <a:extLst>
                <a:ext uri="{FF2B5EF4-FFF2-40B4-BE49-F238E27FC236}">
                  <a16:creationId xmlns:a16="http://schemas.microsoft.com/office/drawing/2014/main" id="{C09EAD9C-229A-4FBC-9116-75A26255AD8E}"/>
                </a:ext>
              </a:extLst>
            </p:cNvPr>
            <p:cNvSpPr>
              <a:spLocks/>
            </p:cNvSpPr>
            <p:nvPr/>
          </p:nvSpPr>
          <p:spPr bwMode="auto">
            <a:xfrm>
              <a:off x="-1037878" y="5465500"/>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69" name="TextBox 68">
              <a:extLst>
                <a:ext uri="{FF2B5EF4-FFF2-40B4-BE49-F238E27FC236}">
                  <a16:creationId xmlns:a16="http://schemas.microsoft.com/office/drawing/2014/main" id="{6A6EF90F-A60C-4F84-834F-323DA44F747D}"/>
                </a:ext>
              </a:extLst>
            </p:cNvPr>
            <p:cNvSpPr txBox="1"/>
            <p:nvPr/>
          </p:nvSpPr>
          <p:spPr>
            <a:xfrm>
              <a:off x="-1538515" y="6114404"/>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70" name="Rectangle 69">
              <a:extLst>
                <a:ext uri="{FF2B5EF4-FFF2-40B4-BE49-F238E27FC236}">
                  <a16:creationId xmlns:a16="http://schemas.microsoft.com/office/drawing/2014/main" id="{4B80ED4F-9EC4-4BC3-9C25-45C4439EA5B5}"/>
                </a:ext>
              </a:extLst>
            </p:cNvPr>
            <p:cNvSpPr/>
            <p:nvPr/>
          </p:nvSpPr>
          <p:spPr>
            <a:xfrm>
              <a:off x="-1726021" y="6373404"/>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71" name="Group 70">
            <a:extLst>
              <a:ext uri="{FF2B5EF4-FFF2-40B4-BE49-F238E27FC236}">
                <a16:creationId xmlns:a16="http://schemas.microsoft.com/office/drawing/2014/main" id="{BA7DBD19-B8D7-4B06-A904-26E0C1B2B94D}"/>
              </a:ext>
            </a:extLst>
          </p:cNvPr>
          <p:cNvGrpSpPr/>
          <p:nvPr/>
        </p:nvGrpSpPr>
        <p:grpSpPr>
          <a:xfrm>
            <a:off x="8761365" y="4422366"/>
            <a:ext cx="1913526" cy="1335876"/>
            <a:chOff x="-1726021" y="3853321"/>
            <a:chExt cx="1913526" cy="1335876"/>
          </a:xfrm>
        </p:grpSpPr>
        <p:sp>
          <p:nvSpPr>
            <p:cNvPr id="72" name="Freeform 11">
              <a:extLst>
                <a:ext uri="{FF2B5EF4-FFF2-40B4-BE49-F238E27FC236}">
                  <a16:creationId xmlns:a16="http://schemas.microsoft.com/office/drawing/2014/main" id="{2741B93C-2142-479B-9A90-DDE59D158320}"/>
                </a:ext>
              </a:extLst>
            </p:cNvPr>
            <p:cNvSpPr>
              <a:spLocks/>
            </p:cNvSpPr>
            <p:nvPr/>
          </p:nvSpPr>
          <p:spPr bwMode="auto">
            <a:xfrm>
              <a:off x="-1015694" y="385332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solidFill>
                  <a:schemeClr val="bg1"/>
                </a:solidFill>
              </a:endParaRPr>
            </a:p>
          </p:txBody>
        </p:sp>
        <p:sp>
          <p:nvSpPr>
            <p:cNvPr id="73" name="TextBox 72">
              <a:extLst>
                <a:ext uri="{FF2B5EF4-FFF2-40B4-BE49-F238E27FC236}">
                  <a16:creationId xmlns:a16="http://schemas.microsoft.com/office/drawing/2014/main" id="{1E2D8FAA-B9C1-41F4-A979-0300F0E12605}"/>
                </a:ext>
              </a:extLst>
            </p:cNvPr>
            <p:cNvSpPr txBox="1"/>
            <p:nvPr/>
          </p:nvSpPr>
          <p:spPr>
            <a:xfrm>
              <a:off x="-1538515" y="4424738"/>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74" name="Rectangle 73">
              <a:extLst>
                <a:ext uri="{FF2B5EF4-FFF2-40B4-BE49-F238E27FC236}">
                  <a16:creationId xmlns:a16="http://schemas.microsoft.com/office/drawing/2014/main" id="{DA87FE3C-A190-48BD-871E-4848BB440F53}"/>
                </a:ext>
              </a:extLst>
            </p:cNvPr>
            <p:cNvSpPr/>
            <p:nvPr/>
          </p:nvSpPr>
          <p:spPr>
            <a:xfrm>
              <a:off x="-1726021" y="4683738"/>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75" name="Group 74">
            <a:extLst>
              <a:ext uri="{FF2B5EF4-FFF2-40B4-BE49-F238E27FC236}">
                <a16:creationId xmlns:a16="http://schemas.microsoft.com/office/drawing/2014/main" id="{3A1F4AC1-B88F-4AF8-8C21-64595EDE6FBC}"/>
              </a:ext>
            </a:extLst>
          </p:cNvPr>
          <p:cNvGrpSpPr/>
          <p:nvPr/>
        </p:nvGrpSpPr>
        <p:grpSpPr>
          <a:xfrm>
            <a:off x="8761365" y="2344843"/>
            <a:ext cx="1913526" cy="1335876"/>
            <a:chOff x="-1726021" y="3853321"/>
            <a:chExt cx="1913526" cy="1335876"/>
          </a:xfrm>
        </p:grpSpPr>
        <p:sp>
          <p:nvSpPr>
            <p:cNvPr id="76" name="Freeform 11">
              <a:extLst>
                <a:ext uri="{FF2B5EF4-FFF2-40B4-BE49-F238E27FC236}">
                  <a16:creationId xmlns:a16="http://schemas.microsoft.com/office/drawing/2014/main" id="{86B407E2-2CC1-4A1B-AA79-6AA217DF486E}"/>
                </a:ext>
              </a:extLst>
            </p:cNvPr>
            <p:cNvSpPr>
              <a:spLocks/>
            </p:cNvSpPr>
            <p:nvPr/>
          </p:nvSpPr>
          <p:spPr bwMode="auto">
            <a:xfrm>
              <a:off x="-1015694" y="385332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solidFill>
                  <a:schemeClr val="bg1"/>
                </a:solidFill>
              </a:endParaRPr>
            </a:p>
          </p:txBody>
        </p:sp>
        <p:sp>
          <p:nvSpPr>
            <p:cNvPr id="77" name="TextBox 76">
              <a:extLst>
                <a:ext uri="{FF2B5EF4-FFF2-40B4-BE49-F238E27FC236}">
                  <a16:creationId xmlns:a16="http://schemas.microsoft.com/office/drawing/2014/main" id="{85F55474-E8A8-42FB-959E-56A34F77880C}"/>
                </a:ext>
              </a:extLst>
            </p:cNvPr>
            <p:cNvSpPr txBox="1"/>
            <p:nvPr/>
          </p:nvSpPr>
          <p:spPr>
            <a:xfrm>
              <a:off x="-1538515" y="4424738"/>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78" name="Rectangle 77">
              <a:extLst>
                <a:ext uri="{FF2B5EF4-FFF2-40B4-BE49-F238E27FC236}">
                  <a16:creationId xmlns:a16="http://schemas.microsoft.com/office/drawing/2014/main" id="{8F7AA01E-F701-4A63-8289-BFA116313887}"/>
                </a:ext>
              </a:extLst>
            </p:cNvPr>
            <p:cNvSpPr/>
            <p:nvPr/>
          </p:nvSpPr>
          <p:spPr>
            <a:xfrm>
              <a:off x="-1726021" y="4683738"/>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3" name="Picture Placeholder 2">
            <a:extLst>
              <a:ext uri="{FF2B5EF4-FFF2-40B4-BE49-F238E27FC236}">
                <a16:creationId xmlns:a16="http://schemas.microsoft.com/office/drawing/2014/main" id="{5CFE6459-3BF3-4812-A0A6-CAEA5D6A2358}"/>
              </a:ext>
            </a:extLst>
          </p:cNvPr>
          <p:cNvSpPr>
            <a:spLocks noGrp="1"/>
          </p:cNvSpPr>
          <p:nvPr>
            <p:ph type="pic" sz="quarter" idx="165"/>
          </p:nvPr>
        </p:nvSpPr>
        <p:spPr/>
      </p:sp>
    </p:spTree>
    <p:extLst>
      <p:ext uri="{BB962C8B-B14F-4D97-AF65-F5344CB8AC3E}">
        <p14:creationId xmlns:p14="http://schemas.microsoft.com/office/powerpoint/2010/main" val="1054344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01FCA789-693A-4984-9CFA-86685B71BA8D}"/>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5" name="Subtitle 4"/>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4" name="Title 3"/>
          <p:cNvSpPr>
            <a:spLocks noGrp="1"/>
          </p:cNvSpPr>
          <p:nvPr>
            <p:ph type="title" idx="4294967295"/>
          </p:nvPr>
        </p:nvSpPr>
        <p:spPr>
          <a:xfrm>
            <a:off x="838200" y="481013"/>
            <a:ext cx="10515600" cy="679450"/>
          </a:xfrm>
        </p:spPr>
        <p:txBody>
          <a:bodyPr/>
          <a:lstStyle/>
          <a:p>
            <a:r>
              <a:rPr lang="en-US" b="1" dirty="0">
                <a:solidFill>
                  <a:schemeClr val="bg1"/>
                </a:solidFill>
              </a:rPr>
              <a:t>Our Services</a:t>
            </a:r>
          </a:p>
        </p:txBody>
      </p:sp>
      <p:grpSp>
        <p:nvGrpSpPr>
          <p:cNvPr id="3" name="Group 2">
            <a:extLst>
              <a:ext uri="{FF2B5EF4-FFF2-40B4-BE49-F238E27FC236}">
                <a16:creationId xmlns:a16="http://schemas.microsoft.com/office/drawing/2014/main" id="{395387BC-7663-499C-9535-BF5533AEDCBD}"/>
              </a:ext>
            </a:extLst>
          </p:cNvPr>
          <p:cNvGrpSpPr/>
          <p:nvPr/>
        </p:nvGrpSpPr>
        <p:grpSpPr>
          <a:xfrm>
            <a:off x="1262917" y="2754996"/>
            <a:ext cx="9666166" cy="3254666"/>
            <a:chOff x="1117775" y="6858000"/>
            <a:chExt cx="9666166" cy="3254666"/>
          </a:xfrm>
        </p:grpSpPr>
        <p:sp>
          <p:nvSpPr>
            <p:cNvPr id="6" name="Diamond 5">
              <a:extLst>
                <a:ext uri="{FF2B5EF4-FFF2-40B4-BE49-F238E27FC236}">
                  <a16:creationId xmlns:a16="http://schemas.microsoft.com/office/drawing/2014/main" id="{488C3AA3-151F-4EB4-9F88-6D67DA5CCDB8}"/>
                </a:ext>
              </a:extLst>
            </p:cNvPr>
            <p:cNvSpPr/>
            <p:nvPr/>
          </p:nvSpPr>
          <p:spPr>
            <a:xfrm>
              <a:off x="1342397" y="6858000"/>
              <a:ext cx="1701800" cy="1701800"/>
            </a:xfrm>
            <a:prstGeom prst="diamond">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BBC1894-C14A-4F84-9958-884A5439FDD5}"/>
                </a:ext>
              </a:extLst>
            </p:cNvPr>
            <p:cNvSpPr txBox="1"/>
            <p:nvPr/>
          </p:nvSpPr>
          <p:spPr>
            <a:xfrm>
              <a:off x="1878147" y="7431901"/>
              <a:ext cx="630301"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nvGrpSpPr>
            <p:cNvPr id="20" name="Group 19">
              <a:extLst>
                <a:ext uri="{FF2B5EF4-FFF2-40B4-BE49-F238E27FC236}">
                  <a16:creationId xmlns:a16="http://schemas.microsoft.com/office/drawing/2014/main" id="{6157E02A-5BF9-4470-AC12-BA179849E88E}"/>
                </a:ext>
              </a:extLst>
            </p:cNvPr>
            <p:cNvGrpSpPr/>
            <p:nvPr/>
          </p:nvGrpSpPr>
          <p:grpSpPr>
            <a:xfrm>
              <a:off x="1117775" y="9004670"/>
              <a:ext cx="2151045" cy="1107996"/>
              <a:chOff x="1375229" y="4030244"/>
              <a:chExt cx="2151045" cy="1107996"/>
            </a:xfrm>
          </p:grpSpPr>
          <p:sp>
            <p:nvSpPr>
              <p:cNvPr id="29" name="Rectangle 28">
                <a:extLst>
                  <a:ext uri="{FF2B5EF4-FFF2-40B4-BE49-F238E27FC236}">
                    <a16:creationId xmlns:a16="http://schemas.microsoft.com/office/drawing/2014/main" id="{799DD686-5106-4E18-8A39-016F18C2A8B6}"/>
                  </a:ext>
                </a:extLst>
              </p:cNvPr>
              <p:cNvSpPr/>
              <p:nvPr/>
            </p:nvSpPr>
            <p:spPr>
              <a:xfrm>
                <a:off x="1375229" y="4430354"/>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0" name="TextBox 29">
                <a:extLst>
                  <a:ext uri="{FF2B5EF4-FFF2-40B4-BE49-F238E27FC236}">
                    <a16:creationId xmlns:a16="http://schemas.microsoft.com/office/drawing/2014/main" id="{083531C8-0854-47F2-990A-6F9C74EA416A}"/>
                  </a:ext>
                </a:extLst>
              </p:cNvPr>
              <p:cNvSpPr txBox="1"/>
              <p:nvPr/>
            </p:nvSpPr>
            <p:spPr>
              <a:xfrm>
                <a:off x="1681494" y="4030244"/>
                <a:ext cx="1538515"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Title Text</a:t>
                </a:r>
              </a:p>
            </p:txBody>
          </p:sp>
        </p:grpSp>
        <p:sp>
          <p:nvSpPr>
            <p:cNvPr id="38" name="Diamond 37">
              <a:extLst>
                <a:ext uri="{FF2B5EF4-FFF2-40B4-BE49-F238E27FC236}">
                  <a16:creationId xmlns:a16="http://schemas.microsoft.com/office/drawing/2014/main" id="{6BA49957-36E7-4ECD-BF07-9B60F55A3196}"/>
                </a:ext>
              </a:extLst>
            </p:cNvPr>
            <p:cNvSpPr/>
            <p:nvPr/>
          </p:nvSpPr>
          <p:spPr>
            <a:xfrm>
              <a:off x="3847437" y="6858000"/>
              <a:ext cx="1701800" cy="1701800"/>
            </a:xfrm>
            <a:prstGeom prst="diamond">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A0C7BAC6-E5B9-42BB-BE0C-963E15134F9F}"/>
                </a:ext>
              </a:extLst>
            </p:cNvPr>
            <p:cNvSpPr txBox="1"/>
            <p:nvPr/>
          </p:nvSpPr>
          <p:spPr>
            <a:xfrm>
              <a:off x="4383187" y="7431901"/>
              <a:ext cx="684803"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nvGrpSpPr>
            <p:cNvPr id="35" name="Group 34">
              <a:extLst>
                <a:ext uri="{FF2B5EF4-FFF2-40B4-BE49-F238E27FC236}">
                  <a16:creationId xmlns:a16="http://schemas.microsoft.com/office/drawing/2014/main" id="{6A5AE551-147D-4C44-9C30-665248B404B9}"/>
                </a:ext>
              </a:extLst>
            </p:cNvPr>
            <p:cNvGrpSpPr/>
            <p:nvPr/>
          </p:nvGrpSpPr>
          <p:grpSpPr>
            <a:xfrm>
              <a:off x="3622815" y="9004670"/>
              <a:ext cx="2151045" cy="1107996"/>
              <a:chOff x="1375229" y="4030244"/>
              <a:chExt cx="2151045" cy="1107996"/>
            </a:xfrm>
          </p:grpSpPr>
          <p:sp>
            <p:nvSpPr>
              <p:cNvPr id="36" name="Rectangle 35">
                <a:extLst>
                  <a:ext uri="{FF2B5EF4-FFF2-40B4-BE49-F238E27FC236}">
                    <a16:creationId xmlns:a16="http://schemas.microsoft.com/office/drawing/2014/main" id="{451AFC06-9249-42AE-BE25-7FA27A50B9E9}"/>
                  </a:ext>
                </a:extLst>
              </p:cNvPr>
              <p:cNvSpPr/>
              <p:nvPr/>
            </p:nvSpPr>
            <p:spPr>
              <a:xfrm>
                <a:off x="1375229" y="4430354"/>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7" name="TextBox 36">
                <a:extLst>
                  <a:ext uri="{FF2B5EF4-FFF2-40B4-BE49-F238E27FC236}">
                    <a16:creationId xmlns:a16="http://schemas.microsoft.com/office/drawing/2014/main" id="{7B5C9F59-8C8D-479D-A47E-C66FBFF5DF78}"/>
                  </a:ext>
                </a:extLst>
              </p:cNvPr>
              <p:cNvSpPr txBox="1"/>
              <p:nvPr/>
            </p:nvSpPr>
            <p:spPr>
              <a:xfrm>
                <a:off x="1681494" y="4030244"/>
                <a:ext cx="1538515"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Title Text</a:t>
                </a:r>
              </a:p>
            </p:txBody>
          </p:sp>
        </p:grpSp>
        <p:sp>
          <p:nvSpPr>
            <p:cNvPr id="45" name="Diamond 44">
              <a:extLst>
                <a:ext uri="{FF2B5EF4-FFF2-40B4-BE49-F238E27FC236}">
                  <a16:creationId xmlns:a16="http://schemas.microsoft.com/office/drawing/2014/main" id="{03D3B07D-15F5-4603-AF47-F8E5E167923A}"/>
                </a:ext>
              </a:extLst>
            </p:cNvPr>
            <p:cNvSpPr/>
            <p:nvPr/>
          </p:nvSpPr>
          <p:spPr>
            <a:xfrm>
              <a:off x="6352477" y="6858000"/>
              <a:ext cx="1701800" cy="1701800"/>
            </a:xfrm>
            <a:prstGeom prst="diamond">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180006C0-04DC-4B85-936E-4821DEF62FF6}"/>
                </a:ext>
              </a:extLst>
            </p:cNvPr>
            <p:cNvSpPr txBox="1"/>
            <p:nvPr/>
          </p:nvSpPr>
          <p:spPr>
            <a:xfrm>
              <a:off x="6888227" y="7431901"/>
              <a:ext cx="546945"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nvGrpSpPr>
            <p:cNvPr id="42" name="Group 41">
              <a:extLst>
                <a:ext uri="{FF2B5EF4-FFF2-40B4-BE49-F238E27FC236}">
                  <a16:creationId xmlns:a16="http://schemas.microsoft.com/office/drawing/2014/main" id="{FAF11682-3026-4293-A58C-1B731DF83C64}"/>
                </a:ext>
              </a:extLst>
            </p:cNvPr>
            <p:cNvGrpSpPr/>
            <p:nvPr/>
          </p:nvGrpSpPr>
          <p:grpSpPr>
            <a:xfrm>
              <a:off x="6127855" y="9004670"/>
              <a:ext cx="2151045" cy="1107996"/>
              <a:chOff x="1375229" y="4030244"/>
              <a:chExt cx="2151045" cy="1107996"/>
            </a:xfrm>
          </p:grpSpPr>
          <p:sp>
            <p:nvSpPr>
              <p:cNvPr id="43" name="Rectangle 42">
                <a:extLst>
                  <a:ext uri="{FF2B5EF4-FFF2-40B4-BE49-F238E27FC236}">
                    <a16:creationId xmlns:a16="http://schemas.microsoft.com/office/drawing/2014/main" id="{89B94B98-60F4-4093-93F7-AC886245320E}"/>
                  </a:ext>
                </a:extLst>
              </p:cNvPr>
              <p:cNvSpPr/>
              <p:nvPr/>
            </p:nvSpPr>
            <p:spPr>
              <a:xfrm>
                <a:off x="1375229" y="4430354"/>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4" name="TextBox 43">
                <a:extLst>
                  <a:ext uri="{FF2B5EF4-FFF2-40B4-BE49-F238E27FC236}">
                    <a16:creationId xmlns:a16="http://schemas.microsoft.com/office/drawing/2014/main" id="{E3006AD6-88B1-41E5-9380-D1CA9CECA09B}"/>
                  </a:ext>
                </a:extLst>
              </p:cNvPr>
              <p:cNvSpPr txBox="1"/>
              <p:nvPr/>
            </p:nvSpPr>
            <p:spPr>
              <a:xfrm>
                <a:off x="1681494" y="4030244"/>
                <a:ext cx="1538515"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Title Text</a:t>
                </a:r>
              </a:p>
            </p:txBody>
          </p:sp>
        </p:grpSp>
        <p:sp>
          <p:nvSpPr>
            <p:cNvPr id="52" name="Diamond 51">
              <a:extLst>
                <a:ext uri="{FF2B5EF4-FFF2-40B4-BE49-F238E27FC236}">
                  <a16:creationId xmlns:a16="http://schemas.microsoft.com/office/drawing/2014/main" id="{E6BE7217-48B8-483F-A9E1-D8D0C12D9A1E}"/>
                </a:ext>
              </a:extLst>
            </p:cNvPr>
            <p:cNvSpPr/>
            <p:nvPr/>
          </p:nvSpPr>
          <p:spPr>
            <a:xfrm>
              <a:off x="8857518" y="6858000"/>
              <a:ext cx="1701800" cy="1701800"/>
            </a:xfrm>
            <a:prstGeom prst="diamond">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6352C16B-E650-4E1E-99E7-23797780D9E7}"/>
                </a:ext>
              </a:extLst>
            </p:cNvPr>
            <p:cNvSpPr txBox="1"/>
            <p:nvPr/>
          </p:nvSpPr>
          <p:spPr>
            <a:xfrm>
              <a:off x="9393268" y="7431901"/>
              <a:ext cx="575799"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nvGrpSpPr>
            <p:cNvPr id="49" name="Group 48">
              <a:extLst>
                <a:ext uri="{FF2B5EF4-FFF2-40B4-BE49-F238E27FC236}">
                  <a16:creationId xmlns:a16="http://schemas.microsoft.com/office/drawing/2014/main" id="{CB173AB7-8297-4DB1-B7CE-62E7278B77B6}"/>
                </a:ext>
              </a:extLst>
            </p:cNvPr>
            <p:cNvGrpSpPr/>
            <p:nvPr/>
          </p:nvGrpSpPr>
          <p:grpSpPr>
            <a:xfrm>
              <a:off x="8632896" y="9004670"/>
              <a:ext cx="2151045" cy="1107996"/>
              <a:chOff x="1375229" y="4030244"/>
              <a:chExt cx="2151045" cy="1107996"/>
            </a:xfrm>
          </p:grpSpPr>
          <p:sp>
            <p:nvSpPr>
              <p:cNvPr id="50" name="Rectangle 49">
                <a:extLst>
                  <a:ext uri="{FF2B5EF4-FFF2-40B4-BE49-F238E27FC236}">
                    <a16:creationId xmlns:a16="http://schemas.microsoft.com/office/drawing/2014/main" id="{BFA96FF0-6FB8-42AE-A38A-826B2915CE8D}"/>
                  </a:ext>
                </a:extLst>
              </p:cNvPr>
              <p:cNvSpPr/>
              <p:nvPr/>
            </p:nvSpPr>
            <p:spPr>
              <a:xfrm>
                <a:off x="1375229" y="4430354"/>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1" name="TextBox 50">
                <a:extLst>
                  <a:ext uri="{FF2B5EF4-FFF2-40B4-BE49-F238E27FC236}">
                    <a16:creationId xmlns:a16="http://schemas.microsoft.com/office/drawing/2014/main" id="{998DBF0D-4AFE-4A16-A041-13C3595ECE60}"/>
                  </a:ext>
                </a:extLst>
              </p:cNvPr>
              <p:cNvSpPr txBox="1"/>
              <p:nvPr/>
            </p:nvSpPr>
            <p:spPr>
              <a:xfrm>
                <a:off x="1681494" y="4030244"/>
                <a:ext cx="1538515"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Title Text</a:t>
                </a:r>
              </a:p>
            </p:txBody>
          </p:sp>
        </p:grpSp>
      </p:grpSp>
      <p:sp>
        <p:nvSpPr>
          <p:cNvPr id="7" name="Picture Placeholder 6">
            <a:extLst>
              <a:ext uri="{FF2B5EF4-FFF2-40B4-BE49-F238E27FC236}">
                <a16:creationId xmlns:a16="http://schemas.microsoft.com/office/drawing/2014/main" id="{A05F366C-F788-48DA-81B3-43AD4D2D0362}"/>
              </a:ext>
            </a:extLst>
          </p:cNvPr>
          <p:cNvSpPr>
            <a:spLocks noGrp="1"/>
          </p:cNvSpPr>
          <p:nvPr>
            <p:ph type="pic" sz="quarter" idx="165"/>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4B13A306-5643-4836-BAA8-B5B36B6CCA2E}"/>
              </a:ext>
            </a:extLst>
          </p:cNvPr>
          <p:cNvSpPr/>
          <p:nvPr/>
        </p:nvSpPr>
        <p:spPr>
          <a:xfrm>
            <a:off x="0" y="0"/>
            <a:ext cx="12192000" cy="6858000"/>
          </a:xfrm>
          <a:prstGeom prst="rect">
            <a:avLst/>
          </a:prstGeom>
          <a:gradFill flip="none" rotWithShape="1">
            <a:gsLst>
              <a:gs pos="0">
                <a:schemeClr val="tx2"/>
              </a:gs>
              <a:gs pos="100000">
                <a:schemeClr val="tx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44" name="Rectangle 43"/>
          <p:cNvSpPr/>
          <p:nvPr/>
        </p:nvSpPr>
        <p:spPr>
          <a:xfrm>
            <a:off x="5522686" y="1599297"/>
            <a:ext cx="1146629" cy="80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4E0B532D-835D-49D8-A208-663BBD52CE00}"/>
              </a:ext>
            </a:extLst>
          </p:cNvPr>
          <p:cNvSpPr/>
          <p:nvPr/>
        </p:nvSpPr>
        <p:spPr>
          <a:xfrm>
            <a:off x="6127731" y="4335115"/>
            <a:ext cx="2340429" cy="1980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8B40A82-0D32-4328-9A49-6EB32A5141D7}"/>
              </a:ext>
            </a:extLst>
          </p:cNvPr>
          <p:cNvGrpSpPr/>
          <p:nvPr/>
        </p:nvGrpSpPr>
        <p:grpSpPr>
          <a:xfrm>
            <a:off x="6341182" y="4618579"/>
            <a:ext cx="1913526" cy="1413363"/>
            <a:chOff x="-1726021" y="5465500"/>
            <a:chExt cx="1913526" cy="1413363"/>
          </a:xfrm>
        </p:grpSpPr>
        <p:sp>
          <p:nvSpPr>
            <p:cNvPr id="48" name="AutoShape 9">
              <a:extLst>
                <a:ext uri="{FF2B5EF4-FFF2-40B4-BE49-F238E27FC236}">
                  <a16:creationId xmlns:a16="http://schemas.microsoft.com/office/drawing/2014/main" id="{8E73FB8F-0DBB-4CC6-A7C9-E7A662B33AD2}"/>
                </a:ext>
              </a:extLst>
            </p:cNvPr>
            <p:cNvSpPr>
              <a:spLocks/>
            </p:cNvSpPr>
            <p:nvPr/>
          </p:nvSpPr>
          <p:spPr bwMode="auto">
            <a:xfrm>
              <a:off x="-1037878" y="5465500"/>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49" name="TextBox 48">
              <a:extLst>
                <a:ext uri="{FF2B5EF4-FFF2-40B4-BE49-F238E27FC236}">
                  <a16:creationId xmlns:a16="http://schemas.microsoft.com/office/drawing/2014/main" id="{C58F10E4-6FEC-4ED7-BE1D-C26D9F9CE9ED}"/>
                </a:ext>
              </a:extLst>
            </p:cNvPr>
            <p:cNvSpPr txBox="1"/>
            <p:nvPr/>
          </p:nvSpPr>
          <p:spPr>
            <a:xfrm>
              <a:off x="-1538515" y="6114404"/>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50" name="Rectangle 49">
              <a:extLst>
                <a:ext uri="{FF2B5EF4-FFF2-40B4-BE49-F238E27FC236}">
                  <a16:creationId xmlns:a16="http://schemas.microsoft.com/office/drawing/2014/main" id="{CC247F70-6D86-4AF3-ADE6-7C292E4502DD}"/>
                </a:ext>
              </a:extLst>
            </p:cNvPr>
            <p:cNvSpPr/>
            <p:nvPr/>
          </p:nvSpPr>
          <p:spPr>
            <a:xfrm>
              <a:off x="-1726021" y="6373404"/>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34" name="Rectangle 33">
            <a:extLst>
              <a:ext uri="{FF2B5EF4-FFF2-40B4-BE49-F238E27FC236}">
                <a16:creationId xmlns:a16="http://schemas.microsoft.com/office/drawing/2014/main" id="{4716774E-154F-4E15-ACA3-44DE54620F0C}"/>
              </a:ext>
            </a:extLst>
          </p:cNvPr>
          <p:cNvSpPr/>
          <p:nvPr/>
        </p:nvSpPr>
        <p:spPr>
          <a:xfrm>
            <a:off x="8633863" y="4335115"/>
            <a:ext cx="2340429" cy="198029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23513FAE-2CE6-419A-9290-DF783AB7FC33}"/>
              </a:ext>
            </a:extLst>
          </p:cNvPr>
          <p:cNvGrpSpPr/>
          <p:nvPr/>
        </p:nvGrpSpPr>
        <p:grpSpPr>
          <a:xfrm>
            <a:off x="8847314" y="4657322"/>
            <a:ext cx="1913526" cy="1335876"/>
            <a:chOff x="-1726021" y="3853321"/>
            <a:chExt cx="1913526" cy="1335876"/>
          </a:xfrm>
        </p:grpSpPr>
        <p:sp>
          <p:nvSpPr>
            <p:cNvPr id="52" name="Freeform 11">
              <a:extLst>
                <a:ext uri="{FF2B5EF4-FFF2-40B4-BE49-F238E27FC236}">
                  <a16:creationId xmlns:a16="http://schemas.microsoft.com/office/drawing/2014/main" id="{6E929CC7-127F-4366-95FC-EA488C558856}"/>
                </a:ext>
              </a:extLst>
            </p:cNvPr>
            <p:cNvSpPr>
              <a:spLocks/>
            </p:cNvSpPr>
            <p:nvPr/>
          </p:nvSpPr>
          <p:spPr bwMode="auto">
            <a:xfrm>
              <a:off x="-1015694" y="385332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solidFill>
                  <a:schemeClr val="bg1"/>
                </a:solidFill>
              </a:endParaRPr>
            </a:p>
          </p:txBody>
        </p:sp>
        <p:sp>
          <p:nvSpPr>
            <p:cNvPr id="53" name="TextBox 52">
              <a:extLst>
                <a:ext uri="{FF2B5EF4-FFF2-40B4-BE49-F238E27FC236}">
                  <a16:creationId xmlns:a16="http://schemas.microsoft.com/office/drawing/2014/main" id="{7DB3AD87-CAB9-4E8C-BB6E-EE92E59A88EC}"/>
                </a:ext>
              </a:extLst>
            </p:cNvPr>
            <p:cNvSpPr txBox="1"/>
            <p:nvPr/>
          </p:nvSpPr>
          <p:spPr>
            <a:xfrm>
              <a:off x="-1538515" y="4424738"/>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54" name="Rectangle 53">
              <a:extLst>
                <a:ext uri="{FF2B5EF4-FFF2-40B4-BE49-F238E27FC236}">
                  <a16:creationId xmlns:a16="http://schemas.microsoft.com/office/drawing/2014/main" id="{F4C42BC5-705E-4378-9136-75B79DCFCDC9}"/>
                </a:ext>
              </a:extLst>
            </p:cNvPr>
            <p:cNvSpPr/>
            <p:nvPr/>
          </p:nvSpPr>
          <p:spPr>
            <a:xfrm>
              <a:off x="-1726021" y="4683738"/>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6" name="Rectangle 5">
            <a:extLst>
              <a:ext uri="{FF2B5EF4-FFF2-40B4-BE49-F238E27FC236}">
                <a16:creationId xmlns:a16="http://schemas.microsoft.com/office/drawing/2014/main" id="{A213B608-BC95-4E17-9892-6B702706C5BB}"/>
              </a:ext>
            </a:extLst>
          </p:cNvPr>
          <p:cNvSpPr/>
          <p:nvPr/>
        </p:nvSpPr>
        <p:spPr>
          <a:xfrm>
            <a:off x="6127731" y="2173231"/>
            <a:ext cx="2340429" cy="1980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9ED57832-701E-4C1C-AB2E-DCE383A7E27F}"/>
              </a:ext>
            </a:extLst>
          </p:cNvPr>
          <p:cNvGrpSpPr/>
          <p:nvPr/>
        </p:nvGrpSpPr>
        <p:grpSpPr>
          <a:xfrm>
            <a:off x="6341182" y="2477591"/>
            <a:ext cx="1913526" cy="1371571"/>
            <a:chOff x="-1726021" y="2205447"/>
            <a:chExt cx="1913526" cy="1371571"/>
          </a:xfrm>
        </p:grpSpPr>
        <p:sp>
          <p:nvSpPr>
            <p:cNvPr id="39" name="Freeform 9">
              <a:extLst>
                <a:ext uri="{FF2B5EF4-FFF2-40B4-BE49-F238E27FC236}">
                  <a16:creationId xmlns:a16="http://schemas.microsoft.com/office/drawing/2014/main" id="{32075E30-1C6F-4AA3-8027-F4CC1313A523}"/>
                </a:ext>
              </a:extLst>
            </p:cNvPr>
            <p:cNvSpPr>
              <a:spLocks noEditPoints="1"/>
            </p:cNvSpPr>
            <p:nvPr/>
          </p:nvSpPr>
          <p:spPr bwMode="auto">
            <a:xfrm>
              <a:off x="-1001827" y="2205447"/>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2" name="TextBox 41">
              <a:extLst>
                <a:ext uri="{FF2B5EF4-FFF2-40B4-BE49-F238E27FC236}">
                  <a16:creationId xmlns:a16="http://schemas.microsoft.com/office/drawing/2014/main" id="{CE7DF826-C95F-4757-959A-28FBD39193FF}"/>
                </a:ext>
              </a:extLst>
            </p:cNvPr>
            <p:cNvSpPr txBox="1"/>
            <p:nvPr/>
          </p:nvSpPr>
          <p:spPr>
            <a:xfrm>
              <a:off x="-1538515" y="2812559"/>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43" name="Rectangle 42">
              <a:extLst>
                <a:ext uri="{FF2B5EF4-FFF2-40B4-BE49-F238E27FC236}">
                  <a16:creationId xmlns:a16="http://schemas.microsoft.com/office/drawing/2014/main" id="{22013CDD-5099-415D-80FC-56441CD933DD}"/>
                </a:ext>
              </a:extLst>
            </p:cNvPr>
            <p:cNvSpPr/>
            <p:nvPr/>
          </p:nvSpPr>
          <p:spPr>
            <a:xfrm>
              <a:off x="-1726021" y="3071559"/>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32" name="Rectangle 31">
            <a:extLst>
              <a:ext uri="{FF2B5EF4-FFF2-40B4-BE49-F238E27FC236}">
                <a16:creationId xmlns:a16="http://schemas.microsoft.com/office/drawing/2014/main" id="{5F88EE55-5D22-4581-9E3F-B27F2F629C61}"/>
              </a:ext>
            </a:extLst>
          </p:cNvPr>
          <p:cNvSpPr/>
          <p:nvPr/>
        </p:nvSpPr>
        <p:spPr>
          <a:xfrm>
            <a:off x="8633864" y="2173231"/>
            <a:ext cx="2340429" cy="1980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31181C7-5C9E-4EA1-9DC1-0887B9AA82A8}"/>
              </a:ext>
            </a:extLst>
          </p:cNvPr>
          <p:cNvGrpSpPr/>
          <p:nvPr/>
        </p:nvGrpSpPr>
        <p:grpSpPr>
          <a:xfrm>
            <a:off x="8847315" y="2495438"/>
            <a:ext cx="1913526" cy="1335876"/>
            <a:chOff x="-1726021" y="3853321"/>
            <a:chExt cx="1913526" cy="1335876"/>
          </a:xfrm>
        </p:grpSpPr>
        <p:sp>
          <p:nvSpPr>
            <p:cNvPr id="45" name="Freeform 11">
              <a:extLst>
                <a:ext uri="{FF2B5EF4-FFF2-40B4-BE49-F238E27FC236}">
                  <a16:creationId xmlns:a16="http://schemas.microsoft.com/office/drawing/2014/main" id="{BC1F53CE-EF68-455B-83F2-70AB0277864F}"/>
                </a:ext>
              </a:extLst>
            </p:cNvPr>
            <p:cNvSpPr>
              <a:spLocks/>
            </p:cNvSpPr>
            <p:nvPr/>
          </p:nvSpPr>
          <p:spPr bwMode="auto">
            <a:xfrm>
              <a:off x="-1015694" y="385332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solidFill>
                  <a:schemeClr val="bg1"/>
                </a:solidFill>
              </a:endParaRPr>
            </a:p>
          </p:txBody>
        </p:sp>
        <p:sp>
          <p:nvSpPr>
            <p:cNvPr id="46" name="TextBox 45">
              <a:extLst>
                <a:ext uri="{FF2B5EF4-FFF2-40B4-BE49-F238E27FC236}">
                  <a16:creationId xmlns:a16="http://schemas.microsoft.com/office/drawing/2014/main" id="{AE81A5F2-19D8-48FE-AF30-12C742DBABED}"/>
                </a:ext>
              </a:extLst>
            </p:cNvPr>
            <p:cNvSpPr txBox="1"/>
            <p:nvPr/>
          </p:nvSpPr>
          <p:spPr>
            <a:xfrm>
              <a:off x="-1538515" y="4424738"/>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47" name="Rectangle 46">
              <a:extLst>
                <a:ext uri="{FF2B5EF4-FFF2-40B4-BE49-F238E27FC236}">
                  <a16:creationId xmlns:a16="http://schemas.microsoft.com/office/drawing/2014/main" id="{9162C09A-470C-46F3-A610-26C04B9B2037}"/>
                </a:ext>
              </a:extLst>
            </p:cNvPr>
            <p:cNvSpPr/>
            <p:nvPr/>
          </p:nvSpPr>
          <p:spPr>
            <a:xfrm>
              <a:off x="-1726021" y="4683738"/>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5" name="Group 4">
            <a:extLst>
              <a:ext uri="{FF2B5EF4-FFF2-40B4-BE49-F238E27FC236}">
                <a16:creationId xmlns:a16="http://schemas.microsoft.com/office/drawing/2014/main" id="{21FE3C50-F77A-433A-823D-EB16BCBD9928}"/>
              </a:ext>
            </a:extLst>
          </p:cNvPr>
          <p:cNvGrpSpPr/>
          <p:nvPr/>
        </p:nvGrpSpPr>
        <p:grpSpPr>
          <a:xfrm>
            <a:off x="1217708" y="2273333"/>
            <a:ext cx="3906703" cy="1305251"/>
            <a:chOff x="1152707" y="2361007"/>
            <a:chExt cx="3906703" cy="1305251"/>
          </a:xfrm>
        </p:grpSpPr>
        <p:grpSp>
          <p:nvGrpSpPr>
            <p:cNvPr id="37" name="Group 36">
              <a:extLst>
                <a:ext uri="{FF2B5EF4-FFF2-40B4-BE49-F238E27FC236}">
                  <a16:creationId xmlns:a16="http://schemas.microsoft.com/office/drawing/2014/main" id="{FB9509D6-C205-4311-BB9C-BF868D1AB7FF}"/>
                </a:ext>
              </a:extLst>
            </p:cNvPr>
            <p:cNvGrpSpPr/>
            <p:nvPr/>
          </p:nvGrpSpPr>
          <p:grpSpPr>
            <a:xfrm>
              <a:off x="1152707" y="2429573"/>
              <a:ext cx="582768" cy="531704"/>
              <a:chOff x="7320658" y="1132009"/>
              <a:chExt cx="582768" cy="531704"/>
            </a:xfrm>
            <a:solidFill>
              <a:schemeClr val="accent4"/>
            </a:solidFill>
          </p:grpSpPr>
          <p:sp>
            <p:nvSpPr>
              <p:cNvPr id="61" name="Rectangle 60">
                <a:extLst>
                  <a:ext uri="{FF2B5EF4-FFF2-40B4-BE49-F238E27FC236}">
                    <a16:creationId xmlns:a16="http://schemas.microsoft.com/office/drawing/2014/main" id="{DDD84536-18AC-4271-9B51-227C2AF00E70}"/>
                  </a:ext>
                </a:extLst>
              </p:cNvPr>
              <p:cNvSpPr/>
              <p:nvPr/>
            </p:nvSpPr>
            <p:spPr>
              <a:xfrm>
                <a:off x="7320658" y="1132009"/>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a:extLst>
                  <a:ext uri="{FF2B5EF4-FFF2-40B4-BE49-F238E27FC236}">
                    <a16:creationId xmlns:a16="http://schemas.microsoft.com/office/drawing/2014/main" id="{6BF123BE-61C5-4420-BB39-69B37CF2F6B9}"/>
                  </a:ext>
                </a:extLst>
              </p:cNvPr>
              <p:cNvSpPr txBox="1"/>
              <p:nvPr/>
            </p:nvSpPr>
            <p:spPr>
              <a:xfrm>
                <a:off x="7384033" y="1197806"/>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grpSp>
        <p:sp>
          <p:nvSpPr>
            <p:cNvPr id="38" name="TextBox 37">
              <a:extLst>
                <a:ext uri="{FF2B5EF4-FFF2-40B4-BE49-F238E27FC236}">
                  <a16:creationId xmlns:a16="http://schemas.microsoft.com/office/drawing/2014/main" id="{1369F461-BD8A-493B-9953-ADBC65E3F3E2}"/>
                </a:ext>
              </a:extLst>
            </p:cNvPr>
            <p:cNvSpPr txBox="1"/>
            <p:nvPr/>
          </p:nvSpPr>
          <p:spPr>
            <a:xfrm>
              <a:off x="1902833" y="2361007"/>
              <a:ext cx="1803158" cy="656590"/>
            </a:xfrm>
            <a:prstGeom prst="rect">
              <a:avLst/>
            </a:prstGeom>
            <a:noFill/>
          </p:spPr>
          <p:txBody>
            <a:bodyPr wrap="square" rtlCol="0">
              <a:spAutoFit/>
            </a:bodyPr>
            <a:lstStyle/>
            <a:p>
              <a:pPr>
                <a:lnSpc>
                  <a:spcPts val="2200"/>
                </a:lnSpc>
              </a:pPr>
              <a:r>
                <a:rPr lang="en-US" sz="2300" dirty="0">
                  <a:solidFill>
                    <a:schemeClr val="accent4"/>
                  </a:solidFill>
                  <a:latin typeface="Lato" panose="020F0502020204030203" pitchFamily="34" charset="0"/>
                  <a:ea typeface="Lato" panose="020F0502020204030203" pitchFamily="34" charset="0"/>
                  <a:cs typeface="Lato" panose="020F0502020204030203" pitchFamily="34" charset="0"/>
                </a:rPr>
                <a:t>Business</a:t>
              </a:r>
            </a:p>
            <a:p>
              <a:pPr>
                <a:lnSpc>
                  <a:spcPts val="2200"/>
                </a:lnSpc>
              </a:pPr>
              <a:r>
                <a:rPr lang="en-US" sz="2300" dirty="0">
                  <a:solidFill>
                    <a:schemeClr val="accent4"/>
                  </a:solidFill>
                  <a:latin typeface="Lato" panose="020F0502020204030203" pitchFamily="34" charset="0"/>
                  <a:ea typeface="Lato" panose="020F0502020204030203" pitchFamily="34" charset="0"/>
                  <a:cs typeface="Lato" panose="020F0502020204030203" pitchFamily="34" charset="0"/>
                </a:rPr>
                <a:t>Goal</a:t>
              </a:r>
            </a:p>
          </p:txBody>
        </p:sp>
        <p:sp>
          <p:nvSpPr>
            <p:cNvPr id="40" name="Rectangle 9">
              <a:extLst>
                <a:ext uri="{FF2B5EF4-FFF2-40B4-BE49-F238E27FC236}">
                  <a16:creationId xmlns:a16="http://schemas.microsoft.com/office/drawing/2014/main" id="{80AA6805-872A-44D5-8C6C-5730B68DFC9C}"/>
                </a:ext>
              </a:extLst>
            </p:cNvPr>
            <p:cNvSpPr>
              <a:spLocks/>
            </p:cNvSpPr>
            <p:nvPr/>
          </p:nvSpPr>
          <p:spPr bwMode="auto">
            <a:xfrm>
              <a:off x="1157325" y="3117346"/>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grpSp>
        <p:nvGrpSpPr>
          <p:cNvPr id="7" name="Group 6">
            <a:extLst>
              <a:ext uri="{FF2B5EF4-FFF2-40B4-BE49-F238E27FC236}">
                <a16:creationId xmlns:a16="http://schemas.microsoft.com/office/drawing/2014/main" id="{BA749231-D3A0-4DC9-9683-3345369A803E}"/>
              </a:ext>
            </a:extLst>
          </p:cNvPr>
          <p:cNvGrpSpPr/>
          <p:nvPr/>
        </p:nvGrpSpPr>
        <p:grpSpPr>
          <a:xfrm>
            <a:off x="1217708" y="4324496"/>
            <a:ext cx="3906703" cy="1410460"/>
            <a:chOff x="1152707" y="4027920"/>
            <a:chExt cx="3906703" cy="1410460"/>
          </a:xfrm>
        </p:grpSpPr>
        <p:sp>
          <p:nvSpPr>
            <p:cNvPr id="41" name="Rectangle 9">
              <a:extLst>
                <a:ext uri="{FF2B5EF4-FFF2-40B4-BE49-F238E27FC236}">
                  <a16:creationId xmlns:a16="http://schemas.microsoft.com/office/drawing/2014/main" id="{82B33F71-D4D1-491D-9F20-54D91EADC12F}"/>
                </a:ext>
              </a:extLst>
            </p:cNvPr>
            <p:cNvSpPr>
              <a:spLocks/>
            </p:cNvSpPr>
            <p:nvPr/>
          </p:nvSpPr>
          <p:spPr bwMode="auto">
            <a:xfrm>
              <a:off x="1152707" y="4889468"/>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56" name="TextBox 55">
              <a:extLst>
                <a:ext uri="{FF2B5EF4-FFF2-40B4-BE49-F238E27FC236}">
                  <a16:creationId xmlns:a16="http://schemas.microsoft.com/office/drawing/2014/main" id="{46539935-C164-4BDA-A7E8-65B2AEB98EF2}"/>
                </a:ext>
              </a:extLst>
            </p:cNvPr>
            <p:cNvSpPr txBox="1"/>
            <p:nvPr/>
          </p:nvSpPr>
          <p:spPr>
            <a:xfrm>
              <a:off x="1902833" y="4027920"/>
              <a:ext cx="2002130" cy="656590"/>
            </a:xfrm>
            <a:prstGeom prst="rect">
              <a:avLst/>
            </a:prstGeom>
            <a:noFill/>
          </p:spPr>
          <p:txBody>
            <a:bodyPr wrap="square" rtlCol="0">
              <a:spAutoFit/>
            </a:bodyPr>
            <a:lstStyle/>
            <a:p>
              <a:pPr>
                <a:lnSpc>
                  <a:spcPts val="2200"/>
                </a:lnSpc>
              </a:pPr>
              <a:r>
                <a:rPr lang="en-US" sz="2300" dirty="0">
                  <a:solidFill>
                    <a:schemeClr val="accent5"/>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accent5"/>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grpSp>
          <p:nvGrpSpPr>
            <p:cNvPr id="57" name="Group 56">
              <a:extLst>
                <a:ext uri="{FF2B5EF4-FFF2-40B4-BE49-F238E27FC236}">
                  <a16:creationId xmlns:a16="http://schemas.microsoft.com/office/drawing/2014/main" id="{20039151-B24A-4798-AA10-D944C43E9FA6}"/>
                </a:ext>
              </a:extLst>
            </p:cNvPr>
            <p:cNvGrpSpPr/>
            <p:nvPr/>
          </p:nvGrpSpPr>
          <p:grpSpPr>
            <a:xfrm>
              <a:off x="1152707" y="4090363"/>
              <a:ext cx="582768" cy="531704"/>
              <a:chOff x="7320658" y="2755926"/>
              <a:chExt cx="582768" cy="531704"/>
            </a:xfrm>
            <a:solidFill>
              <a:schemeClr val="accent5"/>
            </a:solidFill>
          </p:grpSpPr>
          <p:sp>
            <p:nvSpPr>
              <p:cNvPr id="58" name="Rectangle 57">
                <a:extLst>
                  <a:ext uri="{FF2B5EF4-FFF2-40B4-BE49-F238E27FC236}">
                    <a16:creationId xmlns:a16="http://schemas.microsoft.com/office/drawing/2014/main" id="{FBC51EFD-B603-4EAA-9773-388B176F24A2}"/>
                  </a:ext>
                </a:extLst>
              </p:cNvPr>
              <p:cNvSpPr/>
              <p:nvPr/>
            </p:nvSpPr>
            <p:spPr>
              <a:xfrm>
                <a:off x="7320658" y="2755926"/>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extBox 59">
                <a:extLst>
                  <a:ext uri="{FF2B5EF4-FFF2-40B4-BE49-F238E27FC236}">
                    <a16:creationId xmlns:a16="http://schemas.microsoft.com/office/drawing/2014/main" id="{C5909A09-ECB6-4D44-AF7D-5BA7E655E535}"/>
                  </a:ext>
                </a:extLst>
              </p:cNvPr>
              <p:cNvSpPr txBox="1"/>
              <p:nvPr/>
            </p:nvSpPr>
            <p:spPr>
              <a:xfrm>
                <a:off x="7384033" y="2821723"/>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grpSp>
    </p:spTree>
    <p:extLst>
      <p:ext uri="{BB962C8B-B14F-4D97-AF65-F5344CB8AC3E}">
        <p14:creationId xmlns:p14="http://schemas.microsoft.com/office/powerpoint/2010/main" val="4172936197"/>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17173</TotalTime>
  <Words>1145</Words>
  <Application>Microsoft Office PowerPoint</Application>
  <PresentationFormat>Widescreen</PresentationFormat>
  <Paragraphs>243</Paragraphs>
  <Slides>25</Slides>
  <Notes>23</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25</vt:i4>
      </vt:variant>
    </vt:vector>
  </HeadingPairs>
  <TitlesOfParts>
    <vt:vector size="43" baseType="lpstr">
      <vt:lpstr>Arial</vt:lpstr>
      <vt:lpstr>Calibri</vt:lpstr>
      <vt:lpstr>FontAwesome</vt:lpstr>
      <vt:lpstr>Gill Sans</vt:lpstr>
      <vt:lpstr>Lato</vt:lpstr>
      <vt:lpstr>Montserrat</vt:lpstr>
      <vt:lpstr>Montserrat-Regular</vt:lpstr>
      <vt:lpstr>Open Sans</vt:lpstr>
      <vt:lpstr>Open Sans Condensed</vt:lpstr>
      <vt:lpstr>Open Sans Condensed Light</vt:lpstr>
      <vt:lpstr>Open Sans Extrabold</vt:lpstr>
      <vt:lpstr>PT Sans</vt:lpstr>
      <vt:lpstr>Raleway</vt:lpstr>
      <vt:lpstr>Roboto</vt:lpstr>
      <vt:lpstr>Roboto </vt:lpstr>
      <vt:lpstr>Roboto Slab</vt:lpstr>
      <vt:lpstr>ヒラギノ角ゴ ProN W3</vt:lpstr>
      <vt:lpstr>Office Theme</vt:lpstr>
      <vt:lpstr>PowerPoint Presentation</vt:lpstr>
      <vt:lpstr>PowerPoint Presentation</vt:lpstr>
      <vt:lpstr>Welcome Message</vt:lpstr>
      <vt:lpstr>PowerPoint Presentation</vt:lpstr>
      <vt:lpstr>PowerPoint Presentation</vt:lpstr>
      <vt:lpstr>About us</vt:lpstr>
      <vt:lpstr>Our Services</vt:lpstr>
      <vt:lpstr>Our Services</vt:lpstr>
      <vt:lpstr>Our Services</vt:lpstr>
      <vt:lpstr>Our Team</vt:lpstr>
      <vt:lpstr>Our Team</vt:lpstr>
      <vt:lpstr>Our Portfolilo</vt:lpstr>
      <vt:lpstr>Our Portfolio</vt:lpstr>
      <vt:lpstr>Our Portfolio</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2735</cp:revision>
  <dcterms:created xsi:type="dcterms:W3CDTF">2017-07-18T09:08:44Z</dcterms:created>
  <dcterms:modified xsi:type="dcterms:W3CDTF">2018-04-07T14:07:55Z</dcterms:modified>
</cp:coreProperties>
</file>