
<file path=[Content_Types].xml><?xml version="1.0" encoding="utf-8"?>
<Types xmlns="http://schemas.openxmlformats.org/package/2006/content-types">
  <Default Extension="jp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3" r:id="rId1"/>
  </p:sldMasterIdLst>
  <p:notesMasterIdLst>
    <p:notesMasterId r:id="rId24"/>
  </p:notesMasterIdLst>
  <p:handoutMasterIdLst>
    <p:handoutMasterId r:id="rId25"/>
  </p:handoutMasterIdLst>
  <p:sldIdLst>
    <p:sldId id="852" r:id="rId2"/>
    <p:sldId id="991" r:id="rId3"/>
    <p:sldId id="992" r:id="rId4"/>
    <p:sldId id="1034" r:id="rId5"/>
    <p:sldId id="1035" r:id="rId6"/>
    <p:sldId id="1036" r:id="rId7"/>
    <p:sldId id="1037" r:id="rId8"/>
    <p:sldId id="1020" r:id="rId9"/>
    <p:sldId id="1021" r:id="rId10"/>
    <p:sldId id="1038" r:id="rId11"/>
    <p:sldId id="1039" r:id="rId12"/>
    <p:sldId id="1040" r:id="rId13"/>
    <p:sldId id="1041" r:id="rId14"/>
    <p:sldId id="1045" r:id="rId15"/>
    <p:sldId id="1042" r:id="rId16"/>
    <p:sldId id="1043" r:id="rId17"/>
    <p:sldId id="1044" r:id="rId18"/>
    <p:sldId id="1006" r:id="rId19"/>
    <p:sldId id="1016" r:id="rId20"/>
    <p:sldId id="1008" r:id="rId21"/>
    <p:sldId id="1013" r:id="rId22"/>
    <p:sldId id="1017"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 src" initials="s" lastIdx="1" clrIdx="0">
    <p:extLst>
      <p:ext uri="{19B8F6BF-5375-455C-9EA6-DF929625EA0E}">
        <p15:presenceInfo xmlns:p15="http://schemas.microsoft.com/office/powerpoint/2012/main" userId=" sr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10101"/>
    <a:srgbClr val="FEFEFE"/>
    <a:srgbClr val="0B1412"/>
    <a:srgbClr val="021113"/>
    <a:srgbClr val="F0F2F5"/>
    <a:srgbClr val="F8FA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132" autoAdjust="0"/>
    <p:restoredTop sz="97013"/>
  </p:normalViewPr>
  <p:slideViewPr>
    <p:cSldViewPr snapToGrid="0" snapToObjects="1">
      <p:cViewPr>
        <p:scale>
          <a:sx n="50" d="100"/>
          <a:sy n="50" d="100"/>
        </p:scale>
        <p:origin x="1332" y="492"/>
      </p:cViewPr>
      <p:guideLst/>
    </p:cSldViewPr>
  </p:slideViewPr>
  <p:notesTextViewPr>
    <p:cViewPr>
      <p:scale>
        <a:sx n="150" d="100"/>
        <a:sy n="150" d="100"/>
      </p:scale>
      <p:origin x="0" y="0"/>
    </p:cViewPr>
  </p:notesTextViewPr>
  <p:sorterViewPr>
    <p:cViewPr>
      <p:scale>
        <a:sx n="66" d="100"/>
        <a:sy n="66" d="100"/>
      </p:scale>
      <p:origin x="0" y="0"/>
    </p:cViewPr>
  </p:sorterViewPr>
  <p:notesViewPr>
    <p:cSldViewPr snapToGrid="0" snapToObjects="1" showGuides="1">
      <p:cViewPr varScale="1">
        <p:scale>
          <a:sx n="57" d="100"/>
          <a:sy n="57" d="100"/>
        </p:scale>
        <p:origin x="2754" y="6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4"/>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2816-4C7A-A041-AAB4E1E8932D}"/>
            </c:ext>
          </c:extLst>
        </c:ser>
        <c:ser>
          <c:idx val="1"/>
          <c:order val="1"/>
          <c:tx>
            <c:strRef>
              <c:f>Sheet1!$C$1</c:f>
              <c:strCache>
                <c:ptCount val="1"/>
                <c:pt idx="0">
                  <c:v>Series 2</c:v>
                </c:pt>
              </c:strCache>
            </c:strRef>
          </c:tx>
          <c:spPr>
            <a:solidFill>
              <a:schemeClr val="accent4">
                <a:lumMod val="60000"/>
                <a:lumOff val="40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2816-4C7A-A041-AAB4E1E8932D}"/>
            </c:ext>
          </c:extLst>
        </c:ser>
        <c:ser>
          <c:idx val="2"/>
          <c:order val="2"/>
          <c:tx>
            <c:strRef>
              <c:f>Sheet1!$D$1</c:f>
              <c:strCache>
                <c:ptCount val="1"/>
                <c:pt idx="0">
                  <c:v>Series 3</c:v>
                </c:pt>
              </c:strCache>
            </c:strRef>
          </c:tx>
          <c:spPr>
            <a:solidFill>
              <a:schemeClr val="bg1">
                <a:lumMod val="8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2816-4C7A-A041-AAB4E1E8932D}"/>
            </c:ext>
          </c:extLst>
        </c:ser>
        <c:dLbls>
          <c:showLegendKey val="0"/>
          <c:showVal val="0"/>
          <c:showCatName val="0"/>
          <c:showSerName val="0"/>
          <c:showPercent val="0"/>
          <c:showBubbleSize val="0"/>
        </c:dLbls>
        <c:gapWidth val="182"/>
        <c:axId val="643805224"/>
        <c:axId val="643811784"/>
      </c:barChart>
      <c:catAx>
        <c:axId val="64380522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643811784"/>
        <c:crosses val="autoZero"/>
        <c:auto val="1"/>
        <c:lblAlgn val="ctr"/>
        <c:lblOffset val="100"/>
        <c:noMultiLvlLbl val="0"/>
      </c:catAx>
      <c:valAx>
        <c:axId val="643811784"/>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6438052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4"/>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ED64-4399-AF07-CAD977E92337}"/>
            </c:ext>
          </c:extLst>
        </c:ser>
        <c:ser>
          <c:idx val="1"/>
          <c:order val="1"/>
          <c:tx>
            <c:strRef>
              <c:f>Sheet1!$C$1</c:f>
              <c:strCache>
                <c:ptCount val="1"/>
                <c:pt idx="0">
                  <c:v>Series 2</c:v>
                </c:pt>
              </c:strCache>
            </c:strRef>
          </c:tx>
          <c:spPr>
            <a:solidFill>
              <a:schemeClr val="accent4">
                <a:lumMod val="60000"/>
                <a:lumOff val="40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ED64-4399-AF07-CAD977E92337}"/>
            </c:ext>
          </c:extLst>
        </c:ser>
        <c:ser>
          <c:idx val="2"/>
          <c:order val="2"/>
          <c:tx>
            <c:strRef>
              <c:f>Sheet1!$D$1</c:f>
              <c:strCache>
                <c:ptCount val="1"/>
                <c:pt idx="0">
                  <c:v>Series 3</c:v>
                </c:pt>
              </c:strCache>
            </c:strRef>
          </c:tx>
          <c:spPr>
            <a:solidFill>
              <a:schemeClr val="bg1"/>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ED64-4399-AF07-CAD977E92337}"/>
            </c:ext>
          </c:extLst>
        </c:ser>
        <c:dLbls>
          <c:showLegendKey val="0"/>
          <c:showVal val="0"/>
          <c:showCatName val="0"/>
          <c:showSerName val="0"/>
          <c:showPercent val="0"/>
          <c:showBubbleSize val="0"/>
        </c:dLbls>
        <c:gapWidth val="219"/>
        <c:overlap val="-27"/>
        <c:axId val="1005883248"/>
        <c:axId val="1005879968"/>
      </c:barChart>
      <c:catAx>
        <c:axId val="10058832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bg1"/>
                </a:solidFill>
                <a:latin typeface="+mn-lt"/>
                <a:ea typeface="+mn-ea"/>
                <a:cs typeface="+mn-cs"/>
              </a:defRPr>
            </a:pPr>
            <a:endParaRPr lang="en-US"/>
          </a:p>
        </c:txPr>
        <c:crossAx val="1005879968"/>
        <c:crosses val="autoZero"/>
        <c:auto val="1"/>
        <c:lblAlgn val="ctr"/>
        <c:lblOffset val="100"/>
        <c:noMultiLvlLbl val="0"/>
      </c:catAx>
      <c:valAx>
        <c:axId val="1005879968"/>
        <c:scaling>
          <c:orientation val="minMax"/>
        </c:scaling>
        <c:delete val="0"/>
        <c:axPos val="l"/>
        <c:majorGridlines>
          <c:spPr>
            <a:ln w="9525" cap="flat" cmpd="sng" algn="ctr">
              <a:solidFill>
                <a:schemeClr val="tx1">
                  <a:lumMod val="75000"/>
                  <a:lumOff val="2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bg1"/>
                </a:solidFill>
                <a:latin typeface="+mn-lt"/>
                <a:ea typeface="+mn-ea"/>
                <a:cs typeface="+mn-cs"/>
              </a:defRPr>
            </a:pPr>
            <a:endParaRPr lang="en-US"/>
          </a:p>
        </c:txPr>
        <c:crossAx val="10058832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bg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Series 1</c:v>
                </c:pt>
              </c:strCache>
            </c:strRef>
          </c:tx>
          <c:spPr>
            <a:solidFill>
              <a:schemeClr val="accent4">
                <a:lumMod val="60000"/>
                <a:lumOff val="40000"/>
              </a:schemeClr>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BD44-4295-83FC-B1A6933BED80}"/>
            </c:ext>
          </c:extLst>
        </c:ser>
        <c:ser>
          <c:idx val="1"/>
          <c:order val="1"/>
          <c:tx>
            <c:strRef>
              <c:f>Sheet1!$C$1</c:f>
              <c:strCache>
                <c:ptCount val="1"/>
                <c:pt idx="0">
                  <c:v>Series 2</c:v>
                </c:pt>
              </c:strCache>
            </c:strRef>
          </c:tx>
          <c:spPr>
            <a:solidFill>
              <a:schemeClr val="accent4"/>
            </a:solidFill>
            <a:ln>
              <a:noFill/>
            </a:ln>
            <a:effectLst/>
          </c:spP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1-BD44-4295-83FC-B1A6933BED80}"/>
            </c:ext>
          </c:extLst>
        </c:ser>
        <c:dLbls>
          <c:showLegendKey val="0"/>
          <c:showVal val="0"/>
          <c:showCatName val="0"/>
          <c:showSerName val="0"/>
          <c:showPercent val="0"/>
          <c:showBubbleSize val="0"/>
        </c:dLbls>
        <c:axId val="451124416"/>
        <c:axId val="451127696"/>
      </c:areaChart>
      <c:dateAx>
        <c:axId val="451124416"/>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451127696"/>
        <c:crosses val="autoZero"/>
        <c:auto val="1"/>
        <c:lblOffset val="100"/>
        <c:baseTimeUnit val="days"/>
      </c:dateAx>
      <c:valAx>
        <c:axId val="4511276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451124416"/>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legend>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4"/>
              </a:solidFill>
              <a:ln w="19050">
                <a:noFill/>
              </a:ln>
              <a:effectLst/>
            </c:spPr>
            <c:extLst>
              <c:ext xmlns:c16="http://schemas.microsoft.com/office/drawing/2014/chart" uri="{C3380CC4-5D6E-409C-BE32-E72D297353CC}">
                <c16:uniqueId val="{00000001-107C-4EC5-A088-BC341491F824}"/>
              </c:ext>
            </c:extLst>
          </c:dPt>
          <c:dPt>
            <c:idx val="1"/>
            <c:bubble3D val="0"/>
            <c:spPr>
              <a:solidFill>
                <a:schemeClr val="accent4">
                  <a:lumMod val="60000"/>
                  <a:lumOff val="40000"/>
                </a:schemeClr>
              </a:solidFill>
              <a:ln w="19050">
                <a:noFill/>
              </a:ln>
              <a:effectLst/>
            </c:spPr>
            <c:extLst>
              <c:ext xmlns:c16="http://schemas.microsoft.com/office/drawing/2014/chart" uri="{C3380CC4-5D6E-409C-BE32-E72D297353CC}">
                <c16:uniqueId val="{00000003-107C-4EC5-A088-BC341491F824}"/>
              </c:ext>
            </c:extLst>
          </c:dPt>
          <c:dPt>
            <c:idx val="2"/>
            <c:bubble3D val="0"/>
            <c:spPr>
              <a:solidFill>
                <a:schemeClr val="bg1"/>
              </a:solidFill>
              <a:ln w="19050">
                <a:noFill/>
              </a:ln>
              <a:effectLst/>
            </c:spPr>
            <c:extLst>
              <c:ext xmlns:c16="http://schemas.microsoft.com/office/drawing/2014/chart" uri="{C3380CC4-5D6E-409C-BE32-E72D297353CC}">
                <c16:uniqueId val="{00000005-107C-4EC5-A088-BC341491F824}"/>
              </c:ext>
            </c:extLst>
          </c:dPt>
          <c:dPt>
            <c:idx val="3"/>
            <c:bubble3D val="0"/>
            <c:spPr>
              <a:solidFill>
                <a:schemeClr val="bg1">
                  <a:lumMod val="85000"/>
                </a:schemeClr>
              </a:solidFill>
              <a:ln w="19050">
                <a:noFill/>
              </a:ln>
              <a:effectLst/>
            </c:spPr>
            <c:extLst>
              <c:ext xmlns:c16="http://schemas.microsoft.com/office/drawing/2014/chart" uri="{C3380CC4-5D6E-409C-BE32-E72D297353CC}">
                <c16:uniqueId val="{00000007-107C-4EC5-A088-BC341491F824}"/>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107C-4EC5-A088-BC341491F824}"/>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4"/>
              </a:solidFill>
              <a:ln w="19050">
                <a:noFill/>
              </a:ln>
              <a:effectLst/>
            </c:spPr>
            <c:extLst>
              <c:ext xmlns:c16="http://schemas.microsoft.com/office/drawing/2014/chart" uri="{C3380CC4-5D6E-409C-BE32-E72D297353CC}">
                <c16:uniqueId val="{00000001-4E73-4F7E-9A99-506A6861485D}"/>
              </c:ext>
            </c:extLst>
          </c:dPt>
          <c:dPt>
            <c:idx val="1"/>
            <c:bubble3D val="0"/>
            <c:spPr>
              <a:solidFill>
                <a:schemeClr val="accent4">
                  <a:lumMod val="60000"/>
                  <a:lumOff val="40000"/>
                </a:schemeClr>
              </a:solidFill>
              <a:ln w="19050">
                <a:noFill/>
              </a:ln>
              <a:effectLst/>
            </c:spPr>
            <c:extLst>
              <c:ext xmlns:c16="http://schemas.microsoft.com/office/drawing/2014/chart" uri="{C3380CC4-5D6E-409C-BE32-E72D297353CC}">
                <c16:uniqueId val="{00000003-4E73-4F7E-9A99-506A6861485D}"/>
              </c:ext>
            </c:extLst>
          </c:dPt>
          <c:dPt>
            <c:idx val="2"/>
            <c:bubble3D val="0"/>
            <c:spPr>
              <a:solidFill>
                <a:schemeClr val="bg1"/>
              </a:solidFill>
              <a:ln w="19050">
                <a:noFill/>
              </a:ln>
              <a:effectLst/>
            </c:spPr>
            <c:extLst>
              <c:ext xmlns:c16="http://schemas.microsoft.com/office/drawing/2014/chart" uri="{C3380CC4-5D6E-409C-BE32-E72D297353CC}">
                <c16:uniqueId val="{00000005-4E73-4F7E-9A99-506A6861485D}"/>
              </c:ext>
            </c:extLst>
          </c:dPt>
          <c:dPt>
            <c:idx val="3"/>
            <c:bubble3D val="0"/>
            <c:spPr>
              <a:solidFill>
                <a:schemeClr val="bg1">
                  <a:lumMod val="85000"/>
                </a:schemeClr>
              </a:solidFill>
              <a:ln w="19050">
                <a:noFill/>
              </a:ln>
              <a:effectLst/>
            </c:spPr>
            <c:extLst>
              <c:ext xmlns:c16="http://schemas.microsoft.com/office/drawing/2014/chart" uri="{C3380CC4-5D6E-409C-BE32-E72D297353CC}">
                <c16:uniqueId val="{00000007-4E73-4F7E-9A99-506A6861485D}"/>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4E73-4F7E-9A99-506A6861485D}"/>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D4DFA9-38CF-7D4C-9EB4-7A6A0A01A9C5}" type="datetimeFigureOut">
              <a:rPr lang="en-US" smtClean="0"/>
              <a:t>3/12/2019</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8C5D27-E275-914C-B9A8-807C55B0069F}" type="slidenum">
              <a:rPr lang="en-US" smtClean="0"/>
              <a:t>‹#›</a:t>
            </a:fld>
            <a:endParaRPr lang="en-US"/>
          </a:p>
        </p:txBody>
      </p:sp>
    </p:spTree>
    <p:extLst>
      <p:ext uri="{BB962C8B-B14F-4D97-AF65-F5344CB8AC3E}">
        <p14:creationId xmlns:p14="http://schemas.microsoft.com/office/powerpoint/2010/main" val="48029849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09CB90-614C-5144-87C1-67812BEDF5FB}" type="datetimeFigureOut">
              <a:rPr lang="en-US" smtClean="0"/>
              <a:t>3/12/2019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6E7EC0-9BE3-5541-9D76-7DE32A6C9D42}" type="slidenum">
              <a:rPr lang="en-US" smtClean="0"/>
              <a:t>‹#›</a:t>
            </a:fld>
            <a:endParaRPr lang="en-US"/>
          </a:p>
        </p:txBody>
      </p:sp>
    </p:spTree>
    <p:extLst>
      <p:ext uri="{BB962C8B-B14F-4D97-AF65-F5344CB8AC3E}">
        <p14:creationId xmlns:p14="http://schemas.microsoft.com/office/powerpoint/2010/main" val="2001100545"/>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ctr">
            <a:normAutofit/>
          </a:bodyPr>
          <a:lstStyle>
            <a:lvl1pPr algn="ctr">
              <a:defRPr sz="3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nchor="ctr">
            <a:normAutofit/>
          </a:bodyPr>
          <a:lstStyle>
            <a:lvl1pPr marL="0" indent="0" algn="ctr">
              <a:buNone/>
              <a:defRPr sz="9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7ECB15-F748-C140-A5C3-CF0090C943BA}" type="slidenum">
              <a:rPr lang="en-US" smtClean="0"/>
              <a:pPr/>
              <a:t>‹#›</a:t>
            </a:fld>
            <a:endParaRPr lang="en-US"/>
          </a:p>
        </p:txBody>
      </p:sp>
    </p:spTree>
    <p:extLst>
      <p:ext uri="{BB962C8B-B14F-4D97-AF65-F5344CB8AC3E}">
        <p14:creationId xmlns:p14="http://schemas.microsoft.com/office/powerpoint/2010/main" val="866446832"/>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2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2BC6F29F-5866-41FD-B136-DFBD6FC01BA7}"/>
              </a:ext>
            </a:extLst>
          </p:cNvPr>
          <p:cNvSpPr>
            <a:spLocks noGrp="1"/>
          </p:cNvSpPr>
          <p:nvPr>
            <p:ph type="pic" sz="quarter" idx="14"/>
          </p:nvPr>
        </p:nvSpPr>
        <p:spPr>
          <a:xfrm>
            <a:off x="928990" y="2708182"/>
            <a:ext cx="3199331" cy="4149818"/>
          </a:xfrm>
          <a:custGeom>
            <a:avLst/>
            <a:gdLst>
              <a:gd name="connsiteX0" fmla="*/ 0 w 3199331"/>
              <a:gd name="connsiteY0" fmla="*/ 0 h 4149818"/>
              <a:gd name="connsiteX1" fmla="*/ 3199331 w 3199331"/>
              <a:gd name="connsiteY1" fmla="*/ 0 h 4149818"/>
              <a:gd name="connsiteX2" fmla="*/ 3199331 w 3199331"/>
              <a:gd name="connsiteY2" fmla="*/ 4149818 h 4149818"/>
              <a:gd name="connsiteX3" fmla="*/ 0 w 3199331"/>
              <a:gd name="connsiteY3" fmla="*/ 4149818 h 4149818"/>
            </a:gdLst>
            <a:ahLst/>
            <a:cxnLst>
              <a:cxn ang="0">
                <a:pos x="connsiteX0" y="connsiteY0"/>
              </a:cxn>
              <a:cxn ang="0">
                <a:pos x="connsiteX1" y="connsiteY1"/>
              </a:cxn>
              <a:cxn ang="0">
                <a:pos x="connsiteX2" y="connsiteY2"/>
              </a:cxn>
              <a:cxn ang="0">
                <a:pos x="connsiteX3" y="connsiteY3"/>
              </a:cxn>
            </a:cxnLst>
            <a:rect l="l" t="t" r="r" b="b"/>
            <a:pathLst>
              <a:path w="3199331" h="4149818">
                <a:moveTo>
                  <a:pt x="0" y="0"/>
                </a:moveTo>
                <a:lnTo>
                  <a:pt x="3199331" y="0"/>
                </a:lnTo>
                <a:lnTo>
                  <a:pt x="3199331" y="4149818"/>
                </a:lnTo>
                <a:lnTo>
                  <a:pt x="0" y="4149818"/>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192476993"/>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AF013067-E0D2-4D85-8D74-6B7AE010E7C4}"/>
              </a:ext>
            </a:extLst>
          </p:cNvPr>
          <p:cNvSpPr>
            <a:spLocks noGrp="1"/>
          </p:cNvSpPr>
          <p:nvPr>
            <p:ph type="pic" sz="quarter" idx="14"/>
          </p:nvPr>
        </p:nvSpPr>
        <p:spPr>
          <a:xfrm>
            <a:off x="7410735" y="2924719"/>
            <a:ext cx="3852275" cy="3029017"/>
          </a:xfrm>
          <a:custGeom>
            <a:avLst/>
            <a:gdLst>
              <a:gd name="connsiteX0" fmla="*/ 0 w 3852275"/>
              <a:gd name="connsiteY0" fmla="*/ 0 h 3029017"/>
              <a:gd name="connsiteX1" fmla="*/ 3852275 w 3852275"/>
              <a:gd name="connsiteY1" fmla="*/ 0 h 3029017"/>
              <a:gd name="connsiteX2" fmla="*/ 3852275 w 3852275"/>
              <a:gd name="connsiteY2" fmla="*/ 3029017 h 3029017"/>
              <a:gd name="connsiteX3" fmla="*/ 0 w 3852275"/>
              <a:gd name="connsiteY3" fmla="*/ 3029017 h 3029017"/>
            </a:gdLst>
            <a:ahLst/>
            <a:cxnLst>
              <a:cxn ang="0">
                <a:pos x="connsiteX0" y="connsiteY0"/>
              </a:cxn>
              <a:cxn ang="0">
                <a:pos x="connsiteX1" y="connsiteY1"/>
              </a:cxn>
              <a:cxn ang="0">
                <a:pos x="connsiteX2" y="connsiteY2"/>
              </a:cxn>
              <a:cxn ang="0">
                <a:pos x="connsiteX3" y="connsiteY3"/>
              </a:cxn>
            </a:cxnLst>
            <a:rect l="l" t="t" r="r" b="b"/>
            <a:pathLst>
              <a:path w="3852275" h="3029017">
                <a:moveTo>
                  <a:pt x="0" y="0"/>
                </a:moveTo>
                <a:lnTo>
                  <a:pt x="3852275" y="0"/>
                </a:lnTo>
                <a:lnTo>
                  <a:pt x="3852275" y="3029017"/>
                </a:lnTo>
                <a:lnTo>
                  <a:pt x="0" y="3029017"/>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767789743"/>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187BD2A5-692E-4032-B206-63DE4CA9AE03}"/>
              </a:ext>
            </a:extLst>
          </p:cNvPr>
          <p:cNvSpPr>
            <a:spLocks noGrp="1"/>
          </p:cNvSpPr>
          <p:nvPr>
            <p:ph type="pic" sz="quarter" idx="14"/>
          </p:nvPr>
        </p:nvSpPr>
        <p:spPr>
          <a:xfrm>
            <a:off x="1712271" y="4194630"/>
            <a:ext cx="3976839" cy="2663370"/>
          </a:xfrm>
          <a:custGeom>
            <a:avLst/>
            <a:gdLst>
              <a:gd name="connsiteX0" fmla="*/ 0 w 3976839"/>
              <a:gd name="connsiteY0" fmla="*/ 0 h 2663370"/>
              <a:gd name="connsiteX1" fmla="*/ 3976839 w 3976839"/>
              <a:gd name="connsiteY1" fmla="*/ 0 h 2663370"/>
              <a:gd name="connsiteX2" fmla="*/ 3976839 w 3976839"/>
              <a:gd name="connsiteY2" fmla="*/ 2663370 h 2663370"/>
              <a:gd name="connsiteX3" fmla="*/ 0 w 3976839"/>
              <a:gd name="connsiteY3" fmla="*/ 2663370 h 2663370"/>
            </a:gdLst>
            <a:ahLst/>
            <a:cxnLst>
              <a:cxn ang="0">
                <a:pos x="connsiteX0" y="connsiteY0"/>
              </a:cxn>
              <a:cxn ang="0">
                <a:pos x="connsiteX1" y="connsiteY1"/>
              </a:cxn>
              <a:cxn ang="0">
                <a:pos x="connsiteX2" y="connsiteY2"/>
              </a:cxn>
              <a:cxn ang="0">
                <a:pos x="connsiteX3" y="connsiteY3"/>
              </a:cxn>
            </a:cxnLst>
            <a:rect l="l" t="t" r="r" b="b"/>
            <a:pathLst>
              <a:path w="3976839" h="2663370">
                <a:moveTo>
                  <a:pt x="0" y="0"/>
                </a:moveTo>
                <a:lnTo>
                  <a:pt x="3976839" y="0"/>
                </a:lnTo>
                <a:lnTo>
                  <a:pt x="3976839" y="2663370"/>
                </a:lnTo>
                <a:lnTo>
                  <a:pt x="0" y="266337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913133943"/>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Title P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D382181A-8E08-4151-B564-3D2B2EB3E84A}"/>
              </a:ext>
            </a:extLst>
          </p:cNvPr>
          <p:cNvSpPr>
            <a:spLocks noGrp="1"/>
          </p:cNvSpPr>
          <p:nvPr>
            <p:ph type="pic" sz="quarter" idx="14"/>
          </p:nvPr>
        </p:nvSpPr>
        <p:spPr>
          <a:xfrm>
            <a:off x="2311012" y="1774103"/>
            <a:ext cx="4966946" cy="3128140"/>
          </a:xfrm>
          <a:custGeom>
            <a:avLst/>
            <a:gdLst>
              <a:gd name="connsiteX0" fmla="*/ 0 w 4966946"/>
              <a:gd name="connsiteY0" fmla="*/ 0 h 3128140"/>
              <a:gd name="connsiteX1" fmla="*/ 4966946 w 4966946"/>
              <a:gd name="connsiteY1" fmla="*/ 0 h 3128140"/>
              <a:gd name="connsiteX2" fmla="*/ 4966946 w 4966946"/>
              <a:gd name="connsiteY2" fmla="*/ 3128140 h 3128140"/>
              <a:gd name="connsiteX3" fmla="*/ 0 w 4966946"/>
              <a:gd name="connsiteY3" fmla="*/ 3128140 h 3128140"/>
            </a:gdLst>
            <a:ahLst/>
            <a:cxnLst>
              <a:cxn ang="0">
                <a:pos x="connsiteX0" y="connsiteY0"/>
              </a:cxn>
              <a:cxn ang="0">
                <a:pos x="connsiteX1" y="connsiteY1"/>
              </a:cxn>
              <a:cxn ang="0">
                <a:pos x="connsiteX2" y="connsiteY2"/>
              </a:cxn>
              <a:cxn ang="0">
                <a:pos x="connsiteX3" y="connsiteY3"/>
              </a:cxn>
            </a:cxnLst>
            <a:rect l="l" t="t" r="r" b="b"/>
            <a:pathLst>
              <a:path w="4966946" h="3128140">
                <a:moveTo>
                  <a:pt x="0" y="0"/>
                </a:moveTo>
                <a:lnTo>
                  <a:pt x="4966946" y="0"/>
                </a:lnTo>
                <a:lnTo>
                  <a:pt x="4966946" y="3128140"/>
                </a:lnTo>
                <a:lnTo>
                  <a:pt x="0" y="3128140"/>
                </a:lnTo>
                <a:close/>
              </a:path>
            </a:pathLst>
          </a:custGeom>
        </p:spPr>
        <p:txBody>
          <a:bodyPr wrap="square" anchor="ctr">
            <a:noAutofit/>
          </a:bodyPr>
          <a:lstStyle>
            <a:lvl1pPr marL="0" indent="0" algn="ctr">
              <a:buNone/>
              <a:defRPr sz="1200"/>
            </a:lvl1pPr>
          </a:lstStyle>
          <a:p>
            <a:endParaRPr lang="en-US" dirty="0"/>
          </a:p>
        </p:txBody>
      </p:sp>
      <p:sp>
        <p:nvSpPr>
          <p:cNvPr id="7" name="Freeform: Shape 6">
            <a:extLst>
              <a:ext uri="{FF2B5EF4-FFF2-40B4-BE49-F238E27FC236}">
                <a16:creationId xmlns:a16="http://schemas.microsoft.com/office/drawing/2014/main" id="{62174D84-4C98-480E-BF3F-D1D2E1C586D5}"/>
              </a:ext>
            </a:extLst>
          </p:cNvPr>
          <p:cNvSpPr>
            <a:spLocks noGrp="1"/>
          </p:cNvSpPr>
          <p:nvPr>
            <p:ph type="pic" sz="quarter" idx="15"/>
          </p:nvPr>
        </p:nvSpPr>
        <p:spPr>
          <a:xfrm>
            <a:off x="518817" y="2548103"/>
            <a:ext cx="1000421" cy="1756682"/>
          </a:xfrm>
          <a:custGeom>
            <a:avLst/>
            <a:gdLst>
              <a:gd name="connsiteX0" fmla="*/ 0 w 1000421"/>
              <a:gd name="connsiteY0" fmla="*/ 0 h 1756682"/>
              <a:gd name="connsiteX1" fmla="*/ 1000421 w 1000421"/>
              <a:gd name="connsiteY1" fmla="*/ 0 h 1756682"/>
              <a:gd name="connsiteX2" fmla="*/ 1000421 w 1000421"/>
              <a:gd name="connsiteY2" fmla="*/ 1756682 h 1756682"/>
              <a:gd name="connsiteX3" fmla="*/ 0 w 1000421"/>
              <a:gd name="connsiteY3" fmla="*/ 1756682 h 1756682"/>
            </a:gdLst>
            <a:ahLst/>
            <a:cxnLst>
              <a:cxn ang="0">
                <a:pos x="connsiteX0" y="connsiteY0"/>
              </a:cxn>
              <a:cxn ang="0">
                <a:pos x="connsiteX1" y="connsiteY1"/>
              </a:cxn>
              <a:cxn ang="0">
                <a:pos x="connsiteX2" y="connsiteY2"/>
              </a:cxn>
              <a:cxn ang="0">
                <a:pos x="connsiteX3" y="connsiteY3"/>
              </a:cxn>
            </a:cxnLst>
            <a:rect l="l" t="t" r="r" b="b"/>
            <a:pathLst>
              <a:path w="1000421" h="1756682">
                <a:moveTo>
                  <a:pt x="0" y="0"/>
                </a:moveTo>
                <a:lnTo>
                  <a:pt x="1000421" y="0"/>
                </a:lnTo>
                <a:lnTo>
                  <a:pt x="1000421" y="1756682"/>
                </a:lnTo>
                <a:lnTo>
                  <a:pt x="0" y="1756682"/>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250938164"/>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le Pag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71A32007-08C9-41E3-990E-8F0D9BD762D8}"/>
              </a:ext>
            </a:extLst>
          </p:cNvPr>
          <p:cNvSpPr>
            <a:spLocks noGrp="1"/>
          </p:cNvSpPr>
          <p:nvPr>
            <p:ph type="pic" sz="quarter" idx="14"/>
          </p:nvPr>
        </p:nvSpPr>
        <p:spPr>
          <a:xfrm>
            <a:off x="6324598" y="1082643"/>
            <a:ext cx="2346357" cy="2346357"/>
          </a:xfrm>
          <a:custGeom>
            <a:avLst/>
            <a:gdLst>
              <a:gd name="connsiteX0" fmla="*/ 0 w 3162300"/>
              <a:gd name="connsiteY0" fmla="*/ 0 h 5775357"/>
              <a:gd name="connsiteX1" fmla="*/ 3162300 w 3162300"/>
              <a:gd name="connsiteY1" fmla="*/ 0 h 5775357"/>
              <a:gd name="connsiteX2" fmla="*/ 3162300 w 3162300"/>
              <a:gd name="connsiteY2" fmla="*/ 5775357 h 5775357"/>
              <a:gd name="connsiteX3" fmla="*/ 0 w 3162300"/>
              <a:gd name="connsiteY3" fmla="*/ 5775357 h 5775357"/>
            </a:gdLst>
            <a:ahLst/>
            <a:cxnLst>
              <a:cxn ang="0">
                <a:pos x="connsiteX0" y="connsiteY0"/>
              </a:cxn>
              <a:cxn ang="0">
                <a:pos x="connsiteX1" y="connsiteY1"/>
              </a:cxn>
              <a:cxn ang="0">
                <a:pos x="connsiteX2" y="connsiteY2"/>
              </a:cxn>
              <a:cxn ang="0">
                <a:pos x="connsiteX3" y="connsiteY3"/>
              </a:cxn>
            </a:cxnLst>
            <a:rect l="l" t="t" r="r" b="b"/>
            <a:pathLst>
              <a:path w="3162300" h="5775357">
                <a:moveTo>
                  <a:pt x="0" y="0"/>
                </a:moveTo>
                <a:lnTo>
                  <a:pt x="3162300" y="0"/>
                </a:lnTo>
                <a:lnTo>
                  <a:pt x="3162300" y="5775357"/>
                </a:lnTo>
                <a:lnTo>
                  <a:pt x="0" y="5775357"/>
                </a:lnTo>
                <a:close/>
              </a:path>
            </a:pathLst>
          </a:custGeom>
        </p:spPr>
        <p:txBody>
          <a:bodyPr wrap="square" anchor="ctr">
            <a:noAutofit/>
          </a:bodyPr>
          <a:lstStyle>
            <a:lvl1pPr marL="0" indent="0" algn="ctr">
              <a:buNone/>
              <a:defRPr sz="1200"/>
            </a:lvl1pPr>
          </a:lstStyle>
          <a:p>
            <a:endParaRPr lang="en-US" dirty="0"/>
          </a:p>
        </p:txBody>
      </p:sp>
      <p:sp>
        <p:nvSpPr>
          <p:cNvPr id="7" name="Freeform: Shape 6">
            <a:extLst>
              <a:ext uri="{FF2B5EF4-FFF2-40B4-BE49-F238E27FC236}">
                <a16:creationId xmlns:a16="http://schemas.microsoft.com/office/drawing/2014/main" id="{99E2AA12-DB84-4EA0-9751-C9C71C68B6CC}"/>
              </a:ext>
            </a:extLst>
          </p:cNvPr>
          <p:cNvSpPr>
            <a:spLocks noGrp="1"/>
          </p:cNvSpPr>
          <p:nvPr>
            <p:ph type="pic" sz="quarter" idx="15"/>
          </p:nvPr>
        </p:nvSpPr>
        <p:spPr>
          <a:xfrm>
            <a:off x="8916652" y="1082643"/>
            <a:ext cx="2346357" cy="2346357"/>
          </a:xfrm>
          <a:custGeom>
            <a:avLst/>
            <a:gdLst>
              <a:gd name="connsiteX0" fmla="*/ 0 w 3162300"/>
              <a:gd name="connsiteY0" fmla="*/ 0 h 5775357"/>
              <a:gd name="connsiteX1" fmla="*/ 3162300 w 3162300"/>
              <a:gd name="connsiteY1" fmla="*/ 0 h 5775357"/>
              <a:gd name="connsiteX2" fmla="*/ 3162300 w 3162300"/>
              <a:gd name="connsiteY2" fmla="*/ 5775357 h 5775357"/>
              <a:gd name="connsiteX3" fmla="*/ 0 w 3162300"/>
              <a:gd name="connsiteY3" fmla="*/ 5775357 h 5775357"/>
            </a:gdLst>
            <a:ahLst/>
            <a:cxnLst>
              <a:cxn ang="0">
                <a:pos x="connsiteX0" y="connsiteY0"/>
              </a:cxn>
              <a:cxn ang="0">
                <a:pos x="connsiteX1" y="connsiteY1"/>
              </a:cxn>
              <a:cxn ang="0">
                <a:pos x="connsiteX2" y="connsiteY2"/>
              </a:cxn>
              <a:cxn ang="0">
                <a:pos x="connsiteX3" y="connsiteY3"/>
              </a:cxn>
            </a:cxnLst>
            <a:rect l="l" t="t" r="r" b="b"/>
            <a:pathLst>
              <a:path w="3162300" h="5775357">
                <a:moveTo>
                  <a:pt x="0" y="0"/>
                </a:moveTo>
                <a:lnTo>
                  <a:pt x="3162300" y="0"/>
                </a:lnTo>
                <a:lnTo>
                  <a:pt x="3162300" y="5775357"/>
                </a:lnTo>
                <a:lnTo>
                  <a:pt x="0" y="5775357"/>
                </a:lnTo>
                <a:close/>
              </a:path>
            </a:pathLst>
          </a:custGeom>
        </p:spPr>
        <p:txBody>
          <a:bodyPr wrap="square" anchor="ctr">
            <a:noAutofit/>
          </a:bodyPr>
          <a:lstStyle>
            <a:lvl1pPr marL="0" indent="0" algn="ctr">
              <a:buNone/>
              <a:defRPr sz="1200"/>
            </a:lvl1pPr>
          </a:lstStyle>
          <a:p>
            <a:endParaRPr lang="en-US" dirty="0"/>
          </a:p>
        </p:txBody>
      </p:sp>
      <p:sp>
        <p:nvSpPr>
          <p:cNvPr id="8" name="Freeform: Shape 7">
            <a:extLst>
              <a:ext uri="{FF2B5EF4-FFF2-40B4-BE49-F238E27FC236}">
                <a16:creationId xmlns:a16="http://schemas.microsoft.com/office/drawing/2014/main" id="{962B5DA0-453B-4763-8763-52594DA3C542}"/>
              </a:ext>
            </a:extLst>
          </p:cNvPr>
          <p:cNvSpPr>
            <a:spLocks noGrp="1"/>
          </p:cNvSpPr>
          <p:nvPr>
            <p:ph type="pic" sz="quarter" idx="16"/>
          </p:nvPr>
        </p:nvSpPr>
        <p:spPr>
          <a:xfrm>
            <a:off x="6324598" y="3674697"/>
            <a:ext cx="2346357" cy="2346357"/>
          </a:xfrm>
          <a:custGeom>
            <a:avLst/>
            <a:gdLst>
              <a:gd name="connsiteX0" fmla="*/ 0 w 3162300"/>
              <a:gd name="connsiteY0" fmla="*/ 0 h 5775357"/>
              <a:gd name="connsiteX1" fmla="*/ 3162300 w 3162300"/>
              <a:gd name="connsiteY1" fmla="*/ 0 h 5775357"/>
              <a:gd name="connsiteX2" fmla="*/ 3162300 w 3162300"/>
              <a:gd name="connsiteY2" fmla="*/ 5775357 h 5775357"/>
              <a:gd name="connsiteX3" fmla="*/ 0 w 3162300"/>
              <a:gd name="connsiteY3" fmla="*/ 5775357 h 5775357"/>
            </a:gdLst>
            <a:ahLst/>
            <a:cxnLst>
              <a:cxn ang="0">
                <a:pos x="connsiteX0" y="connsiteY0"/>
              </a:cxn>
              <a:cxn ang="0">
                <a:pos x="connsiteX1" y="connsiteY1"/>
              </a:cxn>
              <a:cxn ang="0">
                <a:pos x="connsiteX2" y="connsiteY2"/>
              </a:cxn>
              <a:cxn ang="0">
                <a:pos x="connsiteX3" y="connsiteY3"/>
              </a:cxn>
            </a:cxnLst>
            <a:rect l="l" t="t" r="r" b="b"/>
            <a:pathLst>
              <a:path w="3162300" h="5775357">
                <a:moveTo>
                  <a:pt x="0" y="0"/>
                </a:moveTo>
                <a:lnTo>
                  <a:pt x="3162300" y="0"/>
                </a:lnTo>
                <a:lnTo>
                  <a:pt x="3162300" y="5775357"/>
                </a:lnTo>
                <a:lnTo>
                  <a:pt x="0" y="5775357"/>
                </a:lnTo>
                <a:close/>
              </a:path>
            </a:pathLst>
          </a:custGeom>
        </p:spPr>
        <p:txBody>
          <a:bodyPr wrap="square" anchor="ctr">
            <a:noAutofit/>
          </a:bodyPr>
          <a:lstStyle>
            <a:lvl1pPr marL="0" indent="0" algn="ctr">
              <a:buNone/>
              <a:defRPr sz="1200"/>
            </a:lvl1pPr>
          </a:lstStyle>
          <a:p>
            <a:endParaRPr lang="en-US" dirty="0"/>
          </a:p>
        </p:txBody>
      </p:sp>
      <p:sp>
        <p:nvSpPr>
          <p:cNvPr id="9" name="Freeform: Shape 8">
            <a:extLst>
              <a:ext uri="{FF2B5EF4-FFF2-40B4-BE49-F238E27FC236}">
                <a16:creationId xmlns:a16="http://schemas.microsoft.com/office/drawing/2014/main" id="{61746E5E-259B-4197-8089-C41A43485C9A}"/>
              </a:ext>
            </a:extLst>
          </p:cNvPr>
          <p:cNvSpPr>
            <a:spLocks noGrp="1"/>
          </p:cNvSpPr>
          <p:nvPr>
            <p:ph type="pic" sz="quarter" idx="17"/>
          </p:nvPr>
        </p:nvSpPr>
        <p:spPr>
          <a:xfrm>
            <a:off x="8916652" y="3674697"/>
            <a:ext cx="2346357" cy="2346357"/>
          </a:xfrm>
          <a:custGeom>
            <a:avLst/>
            <a:gdLst>
              <a:gd name="connsiteX0" fmla="*/ 0 w 3162300"/>
              <a:gd name="connsiteY0" fmla="*/ 0 h 5775357"/>
              <a:gd name="connsiteX1" fmla="*/ 3162300 w 3162300"/>
              <a:gd name="connsiteY1" fmla="*/ 0 h 5775357"/>
              <a:gd name="connsiteX2" fmla="*/ 3162300 w 3162300"/>
              <a:gd name="connsiteY2" fmla="*/ 5775357 h 5775357"/>
              <a:gd name="connsiteX3" fmla="*/ 0 w 3162300"/>
              <a:gd name="connsiteY3" fmla="*/ 5775357 h 5775357"/>
            </a:gdLst>
            <a:ahLst/>
            <a:cxnLst>
              <a:cxn ang="0">
                <a:pos x="connsiteX0" y="connsiteY0"/>
              </a:cxn>
              <a:cxn ang="0">
                <a:pos x="connsiteX1" y="connsiteY1"/>
              </a:cxn>
              <a:cxn ang="0">
                <a:pos x="connsiteX2" y="connsiteY2"/>
              </a:cxn>
              <a:cxn ang="0">
                <a:pos x="connsiteX3" y="connsiteY3"/>
              </a:cxn>
            </a:cxnLst>
            <a:rect l="l" t="t" r="r" b="b"/>
            <a:pathLst>
              <a:path w="3162300" h="5775357">
                <a:moveTo>
                  <a:pt x="0" y="0"/>
                </a:moveTo>
                <a:lnTo>
                  <a:pt x="3162300" y="0"/>
                </a:lnTo>
                <a:lnTo>
                  <a:pt x="3162300" y="5775357"/>
                </a:lnTo>
                <a:lnTo>
                  <a:pt x="0" y="5775357"/>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526538148"/>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4B37A7D4-B4CB-4A86-97E2-CA4F88D64708}"/>
              </a:ext>
            </a:extLst>
          </p:cNvPr>
          <p:cNvSpPr>
            <a:spLocks noGrp="1"/>
          </p:cNvSpPr>
          <p:nvPr>
            <p:ph type="pic" sz="quarter" idx="14"/>
          </p:nvPr>
        </p:nvSpPr>
        <p:spPr>
          <a:xfrm>
            <a:off x="4732538" y="1082643"/>
            <a:ext cx="3162300" cy="5775357"/>
          </a:xfrm>
          <a:custGeom>
            <a:avLst/>
            <a:gdLst>
              <a:gd name="connsiteX0" fmla="*/ 0 w 3162300"/>
              <a:gd name="connsiteY0" fmla="*/ 0 h 5775357"/>
              <a:gd name="connsiteX1" fmla="*/ 3162300 w 3162300"/>
              <a:gd name="connsiteY1" fmla="*/ 0 h 5775357"/>
              <a:gd name="connsiteX2" fmla="*/ 3162300 w 3162300"/>
              <a:gd name="connsiteY2" fmla="*/ 5775357 h 5775357"/>
              <a:gd name="connsiteX3" fmla="*/ 0 w 3162300"/>
              <a:gd name="connsiteY3" fmla="*/ 5775357 h 5775357"/>
            </a:gdLst>
            <a:ahLst/>
            <a:cxnLst>
              <a:cxn ang="0">
                <a:pos x="connsiteX0" y="connsiteY0"/>
              </a:cxn>
              <a:cxn ang="0">
                <a:pos x="connsiteX1" y="connsiteY1"/>
              </a:cxn>
              <a:cxn ang="0">
                <a:pos x="connsiteX2" y="connsiteY2"/>
              </a:cxn>
              <a:cxn ang="0">
                <a:pos x="connsiteX3" y="connsiteY3"/>
              </a:cxn>
            </a:cxnLst>
            <a:rect l="l" t="t" r="r" b="b"/>
            <a:pathLst>
              <a:path w="3162300" h="5775357">
                <a:moveTo>
                  <a:pt x="0" y="0"/>
                </a:moveTo>
                <a:lnTo>
                  <a:pt x="3162300" y="0"/>
                </a:lnTo>
                <a:lnTo>
                  <a:pt x="3162300" y="5775357"/>
                </a:lnTo>
                <a:lnTo>
                  <a:pt x="0" y="5775357"/>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435468772"/>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8_Title P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0DFA57E-2DA3-47C1-B7BA-04124F4DF544}"/>
              </a:ext>
            </a:extLst>
          </p:cNvPr>
          <p:cNvSpPr>
            <a:spLocks noGrp="1"/>
          </p:cNvSpPr>
          <p:nvPr>
            <p:ph type="pic" sz="quarter" idx="14"/>
          </p:nvPr>
        </p:nvSpPr>
        <p:spPr>
          <a:xfrm>
            <a:off x="7156189" y="450375"/>
            <a:ext cx="4585437" cy="5957250"/>
          </a:xfrm>
          <a:custGeom>
            <a:avLst/>
            <a:gdLst>
              <a:gd name="connsiteX0" fmla="*/ 0 w 11291249"/>
              <a:gd name="connsiteY0" fmla="*/ 0 h 3842226"/>
              <a:gd name="connsiteX1" fmla="*/ 11291249 w 11291249"/>
              <a:gd name="connsiteY1" fmla="*/ 0 h 3842226"/>
              <a:gd name="connsiteX2" fmla="*/ 11291249 w 11291249"/>
              <a:gd name="connsiteY2" fmla="*/ 3842226 h 3842226"/>
              <a:gd name="connsiteX3" fmla="*/ 0 w 11291249"/>
              <a:gd name="connsiteY3" fmla="*/ 3842226 h 3842226"/>
            </a:gdLst>
            <a:ahLst/>
            <a:cxnLst>
              <a:cxn ang="0">
                <a:pos x="connsiteX0" y="connsiteY0"/>
              </a:cxn>
              <a:cxn ang="0">
                <a:pos x="connsiteX1" y="connsiteY1"/>
              </a:cxn>
              <a:cxn ang="0">
                <a:pos x="connsiteX2" y="connsiteY2"/>
              </a:cxn>
              <a:cxn ang="0">
                <a:pos x="connsiteX3" y="connsiteY3"/>
              </a:cxn>
            </a:cxnLst>
            <a:rect l="l" t="t" r="r" b="b"/>
            <a:pathLst>
              <a:path w="11291249" h="3842226">
                <a:moveTo>
                  <a:pt x="0" y="0"/>
                </a:moveTo>
                <a:lnTo>
                  <a:pt x="11291249" y="0"/>
                </a:lnTo>
                <a:lnTo>
                  <a:pt x="11291249" y="3842226"/>
                </a:lnTo>
                <a:lnTo>
                  <a:pt x="0" y="3842226"/>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477775821"/>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7_Title P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F5D31C6-303C-419B-B637-3BA82C4CF007}"/>
              </a:ext>
            </a:extLst>
          </p:cNvPr>
          <p:cNvSpPr>
            <a:spLocks noGrp="1"/>
          </p:cNvSpPr>
          <p:nvPr>
            <p:ph type="pic" sz="quarter" idx="14"/>
          </p:nvPr>
        </p:nvSpPr>
        <p:spPr>
          <a:xfrm>
            <a:off x="450377" y="450375"/>
            <a:ext cx="11291249" cy="5957250"/>
          </a:xfrm>
          <a:custGeom>
            <a:avLst/>
            <a:gdLst>
              <a:gd name="connsiteX0" fmla="*/ 0 w 11291249"/>
              <a:gd name="connsiteY0" fmla="*/ 0 h 3842226"/>
              <a:gd name="connsiteX1" fmla="*/ 11291249 w 11291249"/>
              <a:gd name="connsiteY1" fmla="*/ 0 h 3842226"/>
              <a:gd name="connsiteX2" fmla="*/ 11291249 w 11291249"/>
              <a:gd name="connsiteY2" fmla="*/ 3842226 h 3842226"/>
              <a:gd name="connsiteX3" fmla="*/ 0 w 11291249"/>
              <a:gd name="connsiteY3" fmla="*/ 3842226 h 3842226"/>
            </a:gdLst>
            <a:ahLst/>
            <a:cxnLst>
              <a:cxn ang="0">
                <a:pos x="connsiteX0" y="connsiteY0"/>
              </a:cxn>
              <a:cxn ang="0">
                <a:pos x="connsiteX1" y="connsiteY1"/>
              </a:cxn>
              <a:cxn ang="0">
                <a:pos x="connsiteX2" y="connsiteY2"/>
              </a:cxn>
              <a:cxn ang="0">
                <a:pos x="connsiteX3" y="connsiteY3"/>
              </a:cxn>
            </a:cxnLst>
            <a:rect l="l" t="t" r="r" b="b"/>
            <a:pathLst>
              <a:path w="11291249" h="3842226">
                <a:moveTo>
                  <a:pt x="0" y="0"/>
                </a:moveTo>
                <a:lnTo>
                  <a:pt x="11291249" y="0"/>
                </a:lnTo>
                <a:lnTo>
                  <a:pt x="11291249" y="3842226"/>
                </a:lnTo>
                <a:lnTo>
                  <a:pt x="0" y="3842226"/>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657348854"/>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Title P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5BBF0EB-EF9B-4EE0-9638-5E809FF7C457}"/>
              </a:ext>
            </a:extLst>
          </p:cNvPr>
          <p:cNvSpPr>
            <a:spLocks noGrp="1"/>
          </p:cNvSpPr>
          <p:nvPr>
            <p:ph type="pic" sz="quarter" idx="14"/>
          </p:nvPr>
        </p:nvSpPr>
        <p:spPr>
          <a:xfrm>
            <a:off x="450377" y="450375"/>
            <a:ext cx="11291249" cy="3842226"/>
          </a:xfrm>
          <a:custGeom>
            <a:avLst/>
            <a:gdLst>
              <a:gd name="connsiteX0" fmla="*/ 0 w 11291249"/>
              <a:gd name="connsiteY0" fmla="*/ 0 h 3842226"/>
              <a:gd name="connsiteX1" fmla="*/ 11291249 w 11291249"/>
              <a:gd name="connsiteY1" fmla="*/ 0 h 3842226"/>
              <a:gd name="connsiteX2" fmla="*/ 11291249 w 11291249"/>
              <a:gd name="connsiteY2" fmla="*/ 3842226 h 3842226"/>
              <a:gd name="connsiteX3" fmla="*/ 0 w 11291249"/>
              <a:gd name="connsiteY3" fmla="*/ 3842226 h 3842226"/>
            </a:gdLst>
            <a:ahLst/>
            <a:cxnLst>
              <a:cxn ang="0">
                <a:pos x="connsiteX0" y="connsiteY0"/>
              </a:cxn>
              <a:cxn ang="0">
                <a:pos x="connsiteX1" y="connsiteY1"/>
              </a:cxn>
              <a:cxn ang="0">
                <a:pos x="connsiteX2" y="connsiteY2"/>
              </a:cxn>
              <a:cxn ang="0">
                <a:pos x="connsiteX3" y="connsiteY3"/>
              </a:cxn>
            </a:cxnLst>
            <a:rect l="l" t="t" r="r" b="b"/>
            <a:pathLst>
              <a:path w="11291249" h="3842226">
                <a:moveTo>
                  <a:pt x="0" y="0"/>
                </a:moveTo>
                <a:lnTo>
                  <a:pt x="11291249" y="0"/>
                </a:lnTo>
                <a:lnTo>
                  <a:pt x="11291249" y="3842226"/>
                </a:lnTo>
                <a:lnTo>
                  <a:pt x="0" y="3842226"/>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728921246"/>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6422086"/>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6_Title Page">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88D25FCE-A53A-4584-B83B-8594FA2FEE27}"/>
              </a:ext>
            </a:extLst>
          </p:cNvPr>
          <p:cNvSpPr>
            <a:spLocks noGrp="1"/>
          </p:cNvSpPr>
          <p:nvPr>
            <p:ph type="pic" sz="quarter" idx="14"/>
          </p:nvPr>
        </p:nvSpPr>
        <p:spPr>
          <a:xfrm>
            <a:off x="450377" y="3428999"/>
            <a:ext cx="11291249" cy="2978625"/>
          </a:xfrm>
          <a:custGeom>
            <a:avLst/>
            <a:gdLst>
              <a:gd name="connsiteX0" fmla="*/ 0 w 11291249"/>
              <a:gd name="connsiteY0" fmla="*/ 0 h 3842226"/>
              <a:gd name="connsiteX1" fmla="*/ 11291249 w 11291249"/>
              <a:gd name="connsiteY1" fmla="*/ 0 h 3842226"/>
              <a:gd name="connsiteX2" fmla="*/ 11291249 w 11291249"/>
              <a:gd name="connsiteY2" fmla="*/ 3842226 h 3842226"/>
              <a:gd name="connsiteX3" fmla="*/ 0 w 11291249"/>
              <a:gd name="connsiteY3" fmla="*/ 3842226 h 3842226"/>
            </a:gdLst>
            <a:ahLst/>
            <a:cxnLst>
              <a:cxn ang="0">
                <a:pos x="connsiteX0" y="connsiteY0"/>
              </a:cxn>
              <a:cxn ang="0">
                <a:pos x="connsiteX1" y="connsiteY1"/>
              </a:cxn>
              <a:cxn ang="0">
                <a:pos x="connsiteX2" y="connsiteY2"/>
              </a:cxn>
              <a:cxn ang="0">
                <a:pos x="connsiteX3" y="connsiteY3"/>
              </a:cxn>
            </a:cxnLst>
            <a:rect l="l" t="t" r="r" b="b"/>
            <a:pathLst>
              <a:path w="11291249" h="3842226">
                <a:moveTo>
                  <a:pt x="0" y="0"/>
                </a:moveTo>
                <a:lnTo>
                  <a:pt x="11291249" y="0"/>
                </a:lnTo>
                <a:lnTo>
                  <a:pt x="11291249" y="3842226"/>
                </a:lnTo>
                <a:lnTo>
                  <a:pt x="0" y="3842226"/>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507141894"/>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7_Title Page">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88D25FCE-A53A-4584-B83B-8594FA2FEE27}"/>
              </a:ext>
            </a:extLst>
          </p:cNvPr>
          <p:cNvSpPr>
            <a:spLocks noGrp="1"/>
          </p:cNvSpPr>
          <p:nvPr>
            <p:ph type="pic" sz="quarter" idx="14"/>
          </p:nvPr>
        </p:nvSpPr>
        <p:spPr>
          <a:xfrm>
            <a:off x="1" y="0"/>
            <a:ext cx="12192000" cy="6857999"/>
          </a:xfrm>
          <a:custGeom>
            <a:avLst/>
            <a:gdLst>
              <a:gd name="connsiteX0" fmla="*/ 0 w 11291249"/>
              <a:gd name="connsiteY0" fmla="*/ 0 h 3842226"/>
              <a:gd name="connsiteX1" fmla="*/ 11291249 w 11291249"/>
              <a:gd name="connsiteY1" fmla="*/ 0 h 3842226"/>
              <a:gd name="connsiteX2" fmla="*/ 11291249 w 11291249"/>
              <a:gd name="connsiteY2" fmla="*/ 3842226 h 3842226"/>
              <a:gd name="connsiteX3" fmla="*/ 0 w 11291249"/>
              <a:gd name="connsiteY3" fmla="*/ 3842226 h 3842226"/>
            </a:gdLst>
            <a:ahLst/>
            <a:cxnLst>
              <a:cxn ang="0">
                <a:pos x="connsiteX0" y="connsiteY0"/>
              </a:cxn>
              <a:cxn ang="0">
                <a:pos x="connsiteX1" y="connsiteY1"/>
              </a:cxn>
              <a:cxn ang="0">
                <a:pos x="connsiteX2" y="connsiteY2"/>
              </a:cxn>
              <a:cxn ang="0">
                <a:pos x="connsiteX3" y="connsiteY3"/>
              </a:cxn>
            </a:cxnLst>
            <a:rect l="l" t="t" r="r" b="b"/>
            <a:pathLst>
              <a:path w="11291249" h="3842226">
                <a:moveTo>
                  <a:pt x="0" y="0"/>
                </a:moveTo>
                <a:lnTo>
                  <a:pt x="11291249" y="0"/>
                </a:lnTo>
                <a:lnTo>
                  <a:pt x="11291249" y="3842226"/>
                </a:lnTo>
                <a:lnTo>
                  <a:pt x="0" y="3842226"/>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759653361"/>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5_Title Page">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A593822E-4171-4A97-ACFD-F51853E283E1}"/>
              </a:ext>
            </a:extLst>
          </p:cNvPr>
          <p:cNvSpPr>
            <a:spLocks noGrp="1"/>
          </p:cNvSpPr>
          <p:nvPr>
            <p:ph type="pic" sz="quarter" idx="15" hasCustomPrompt="1"/>
          </p:nvPr>
        </p:nvSpPr>
        <p:spPr>
          <a:xfrm>
            <a:off x="7606399" y="946420"/>
            <a:ext cx="1886852" cy="1886848"/>
          </a:xfrm>
          <a:custGeom>
            <a:avLst/>
            <a:gdLst>
              <a:gd name="connsiteX0" fmla="*/ 943426 w 1886852"/>
              <a:gd name="connsiteY0" fmla="*/ 0 h 1886848"/>
              <a:gd name="connsiteX1" fmla="*/ 1886852 w 1886852"/>
              <a:gd name="connsiteY1" fmla="*/ 943424 h 1886848"/>
              <a:gd name="connsiteX2" fmla="*/ 943426 w 1886852"/>
              <a:gd name="connsiteY2" fmla="*/ 1886848 h 1886848"/>
              <a:gd name="connsiteX3" fmla="*/ 0 w 1886852"/>
              <a:gd name="connsiteY3" fmla="*/ 943424 h 1886848"/>
              <a:gd name="connsiteX4" fmla="*/ 943426 w 1886852"/>
              <a:gd name="connsiteY4" fmla="*/ 0 h 1886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6852" h="1886848">
                <a:moveTo>
                  <a:pt x="943426" y="0"/>
                </a:moveTo>
                <a:cubicBezTo>
                  <a:pt x="1464466" y="0"/>
                  <a:pt x="1886852" y="422385"/>
                  <a:pt x="1886852" y="943424"/>
                </a:cubicBezTo>
                <a:cubicBezTo>
                  <a:pt x="1886852" y="1464463"/>
                  <a:pt x="1464466" y="1886848"/>
                  <a:pt x="943426" y="1886848"/>
                </a:cubicBezTo>
                <a:cubicBezTo>
                  <a:pt x="422386" y="1886848"/>
                  <a:pt x="0" y="1464463"/>
                  <a:pt x="0" y="943424"/>
                </a:cubicBezTo>
                <a:cubicBezTo>
                  <a:pt x="0" y="422385"/>
                  <a:pt x="422386" y="0"/>
                  <a:pt x="943426"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372330139"/>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9_Title Page">
    <p:spTree>
      <p:nvGrpSpPr>
        <p:cNvPr id="1" name=""/>
        <p:cNvGrpSpPr/>
        <p:nvPr/>
      </p:nvGrpSpPr>
      <p:grpSpPr>
        <a:xfrm>
          <a:off x="0" y="0"/>
          <a:ext cx="0" cy="0"/>
          <a:chOff x="0" y="0"/>
          <a:chExt cx="0" cy="0"/>
        </a:xfrm>
      </p:grpSpPr>
      <p:sp>
        <p:nvSpPr>
          <p:cNvPr id="11" name="Picture Placeholder 7">
            <a:extLst>
              <a:ext uri="{FF2B5EF4-FFF2-40B4-BE49-F238E27FC236}">
                <a16:creationId xmlns:a16="http://schemas.microsoft.com/office/drawing/2014/main" id="{716E6794-4976-405E-A542-7A34F0E22E73}"/>
              </a:ext>
            </a:extLst>
          </p:cNvPr>
          <p:cNvSpPr>
            <a:spLocks noGrp="1"/>
          </p:cNvSpPr>
          <p:nvPr>
            <p:ph type="pic" sz="quarter" idx="16" hasCustomPrompt="1"/>
          </p:nvPr>
        </p:nvSpPr>
        <p:spPr>
          <a:xfrm>
            <a:off x="2712811" y="3655078"/>
            <a:ext cx="1886852" cy="1886848"/>
          </a:xfrm>
          <a:custGeom>
            <a:avLst/>
            <a:gdLst>
              <a:gd name="connsiteX0" fmla="*/ 943426 w 1886852"/>
              <a:gd name="connsiteY0" fmla="*/ 0 h 1886848"/>
              <a:gd name="connsiteX1" fmla="*/ 1886852 w 1886852"/>
              <a:gd name="connsiteY1" fmla="*/ 943424 h 1886848"/>
              <a:gd name="connsiteX2" fmla="*/ 943426 w 1886852"/>
              <a:gd name="connsiteY2" fmla="*/ 1886848 h 1886848"/>
              <a:gd name="connsiteX3" fmla="*/ 0 w 1886852"/>
              <a:gd name="connsiteY3" fmla="*/ 943424 h 1886848"/>
              <a:gd name="connsiteX4" fmla="*/ 943426 w 1886852"/>
              <a:gd name="connsiteY4" fmla="*/ 0 h 1886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6852" h="1886848">
                <a:moveTo>
                  <a:pt x="943426" y="0"/>
                </a:moveTo>
                <a:cubicBezTo>
                  <a:pt x="1464466" y="0"/>
                  <a:pt x="1886852" y="422385"/>
                  <a:pt x="1886852" y="943424"/>
                </a:cubicBezTo>
                <a:cubicBezTo>
                  <a:pt x="1886852" y="1464463"/>
                  <a:pt x="1464466" y="1886848"/>
                  <a:pt x="943426" y="1886848"/>
                </a:cubicBezTo>
                <a:cubicBezTo>
                  <a:pt x="422386" y="1886848"/>
                  <a:pt x="0" y="1464463"/>
                  <a:pt x="0" y="943424"/>
                </a:cubicBezTo>
                <a:cubicBezTo>
                  <a:pt x="0" y="422385"/>
                  <a:pt x="422386" y="0"/>
                  <a:pt x="943426"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
        <p:nvSpPr>
          <p:cNvPr id="12" name="Picture Placeholder 5">
            <a:extLst>
              <a:ext uri="{FF2B5EF4-FFF2-40B4-BE49-F238E27FC236}">
                <a16:creationId xmlns:a16="http://schemas.microsoft.com/office/drawing/2014/main" id="{62D2355D-7C5F-4614-B0DA-40D5D854BFF6}"/>
              </a:ext>
            </a:extLst>
          </p:cNvPr>
          <p:cNvSpPr>
            <a:spLocks noGrp="1"/>
          </p:cNvSpPr>
          <p:nvPr>
            <p:ph type="pic" sz="quarter" idx="15" hasCustomPrompt="1"/>
          </p:nvPr>
        </p:nvSpPr>
        <p:spPr>
          <a:xfrm>
            <a:off x="7620459" y="1316074"/>
            <a:ext cx="1886852" cy="1886848"/>
          </a:xfrm>
          <a:custGeom>
            <a:avLst/>
            <a:gdLst>
              <a:gd name="connsiteX0" fmla="*/ 943426 w 1886852"/>
              <a:gd name="connsiteY0" fmla="*/ 0 h 1886848"/>
              <a:gd name="connsiteX1" fmla="*/ 1886852 w 1886852"/>
              <a:gd name="connsiteY1" fmla="*/ 943424 h 1886848"/>
              <a:gd name="connsiteX2" fmla="*/ 943426 w 1886852"/>
              <a:gd name="connsiteY2" fmla="*/ 1886848 h 1886848"/>
              <a:gd name="connsiteX3" fmla="*/ 0 w 1886852"/>
              <a:gd name="connsiteY3" fmla="*/ 943424 h 1886848"/>
              <a:gd name="connsiteX4" fmla="*/ 943426 w 1886852"/>
              <a:gd name="connsiteY4" fmla="*/ 0 h 1886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6852" h="1886848">
                <a:moveTo>
                  <a:pt x="943426" y="0"/>
                </a:moveTo>
                <a:cubicBezTo>
                  <a:pt x="1464466" y="0"/>
                  <a:pt x="1886852" y="422385"/>
                  <a:pt x="1886852" y="943424"/>
                </a:cubicBezTo>
                <a:cubicBezTo>
                  <a:pt x="1886852" y="1464463"/>
                  <a:pt x="1464466" y="1886848"/>
                  <a:pt x="943426" y="1886848"/>
                </a:cubicBezTo>
                <a:cubicBezTo>
                  <a:pt x="422386" y="1886848"/>
                  <a:pt x="0" y="1464463"/>
                  <a:pt x="0" y="943424"/>
                </a:cubicBezTo>
                <a:cubicBezTo>
                  <a:pt x="0" y="422385"/>
                  <a:pt x="422386" y="0"/>
                  <a:pt x="943426"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2606845198"/>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5_Title Page">
    <p:spTree>
      <p:nvGrpSpPr>
        <p:cNvPr id="1" name=""/>
        <p:cNvGrpSpPr/>
        <p:nvPr/>
      </p:nvGrpSpPr>
      <p:grpSpPr>
        <a:xfrm>
          <a:off x="0" y="0"/>
          <a:ext cx="0" cy="0"/>
          <a:chOff x="0" y="0"/>
          <a:chExt cx="0" cy="0"/>
        </a:xfrm>
      </p:grpSpPr>
      <p:sp>
        <p:nvSpPr>
          <p:cNvPr id="2" name="Picture Placeholder 4">
            <a:extLst>
              <a:ext uri="{FF2B5EF4-FFF2-40B4-BE49-F238E27FC236}">
                <a16:creationId xmlns:a16="http://schemas.microsoft.com/office/drawing/2014/main" id="{66B28F06-D079-43B8-A909-33D1DB84D294}"/>
              </a:ext>
            </a:extLst>
          </p:cNvPr>
          <p:cNvSpPr>
            <a:spLocks noGrp="1"/>
          </p:cNvSpPr>
          <p:nvPr>
            <p:ph type="pic" sz="quarter" idx="12" hasCustomPrompt="1"/>
          </p:nvPr>
        </p:nvSpPr>
        <p:spPr>
          <a:xfrm>
            <a:off x="7606399" y="3918220"/>
            <a:ext cx="1886850" cy="1886850"/>
          </a:xfrm>
          <a:custGeom>
            <a:avLst/>
            <a:gdLst>
              <a:gd name="connsiteX0" fmla="*/ 943425 w 1886850"/>
              <a:gd name="connsiteY0" fmla="*/ 0 h 1886850"/>
              <a:gd name="connsiteX1" fmla="*/ 1886850 w 1886850"/>
              <a:gd name="connsiteY1" fmla="*/ 943425 h 1886850"/>
              <a:gd name="connsiteX2" fmla="*/ 943425 w 1886850"/>
              <a:gd name="connsiteY2" fmla="*/ 1886850 h 1886850"/>
              <a:gd name="connsiteX3" fmla="*/ 0 w 1886850"/>
              <a:gd name="connsiteY3" fmla="*/ 943425 h 1886850"/>
              <a:gd name="connsiteX4" fmla="*/ 943425 w 1886850"/>
              <a:gd name="connsiteY4" fmla="*/ 0 h 1886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6850" h="1886850">
                <a:moveTo>
                  <a:pt x="943425" y="0"/>
                </a:moveTo>
                <a:cubicBezTo>
                  <a:pt x="1464464" y="0"/>
                  <a:pt x="1886850" y="422386"/>
                  <a:pt x="1886850" y="943425"/>
                </a:cubicBezTo>
                <a:cubicBezTo>
                  <a:pt x="1886850" y="1464464"/>
                  <a:pt x="1464464" y="1886850"/>
                  <a:pt x="943425" y="1886850"/>
                </a:cubicBezTo>
                <a:cubicBezTo>
                  <a:pt x="422386" y="1886850"/>
                  <a:pt x="0" y="1464464"/>
                  <a:pt x="0" y="943425"/>
                </a:cubicBezTo>
                <a:cubicBezTo>
                  <a:pt x="0" y="422386"/>
                  <a:pt x="422386" y="0"/>
                  <a:pt x="943425" y="0"/>
                </a:cubicBezTo>
                <a:close/>
              </a:path>
            </a:pathLst>
          </a:custGeom>
        </p:spPr>
        <p:txBody>
          <a:bodyPr wrap="square">
            <a:noAutofit/>
          </a:bodyPr>
          <a:lstStyle>
            <a:lvl1pPr marL="0" indent="0" algn="ctr">
              <a:buNone/>
              <a:defRPr sz="1200">
                <a:solidFill>
                  <a:schemeClr val="tx1">
                    <a:lumMod val="50000"/>
                    <a:lumOff val="50000"/>
                  </a:schemeClr>
                </a:solidFill>
                <a:latin typeface="Montserrat Light" panose="00000400000000000000" pitchFamily="50" charset="0"/>
              </a:defRPr>
            </a:lvl1pPr>
          </a:lstStyle>
          <a:p>
            <a:r>
              <a:rPr lang="en-US" dirty="0"/>
              <a:t>Drag your image here</a:t>
            </a:r>
          </a:p>
        </p:txBody>
      </p:sp>
    </p:spTree>
    <p:extLst>
      <p:ext uri="{BB962C8B-B14F-4D97-AF65-F5344CB8AC3E}">
        <p14:creationId xmlns:p14="http://schemas.microsoft.com/office/powerpoint/2010/main" val="1291263320"/>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4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D343456F-340D-4666-8D83-9018BC0210CC}"/>
              </a:ext>
            </a:extLst>
          </p:cNvPr>
          <p:cNvSpPr>
            <a:spLocks noGrp="1"/>
          </p:cNvSpPr>
          <p:nvPr>
            <p:ph type="pic" sz="quarter" idx="14"/>
          </p:nvPr>
        </p:nvSpPr>
        <p:spPr>
          <a:xfrm>
            <a:off x="928992" y="4286250"/>
            <a:ext cx="3909709" cy="2571750"/>
          </a:xfrm>
          <a:custGeom>
            <a:avLst/>
            <a:gdLst>
              <a:gd name="connsiteX0" fmla="*/ 0 w 3909709"/>
              <a:gd name="connsiteY0" fmla="*/ 0 h 2571750"/>
              <a:gd name="connsiteX1" fmla="*/ 3909709 w 3909709"/>
              <a:gd name="connsiteY1" fmla="*/ 0 h 2571750"/>
              <a:gd name="connsiteX2" fmla="*/ 3909709 w 3909709"/>
              <a:gd name="connsiteY2" fmla="*/ 2571750 h 2571750"/>
              <a:gd name="connsiteX3" fmla="*/ 0 w 3909709"/>
              <a:gd name="connsiteY3" fmla="*/ 2571750 h 2571750"/>
            </a:gdLst>
            <a:ahLst/>
            <a:cxnLst>
              <a:cxn ang="0">
                <a:pos x="connsiteX0" y="connsiteY0"/>
              </a:cxn>
              <a:cxn ang="0">
                <a:pos x="connsiteX1" y="connsiteY1"/>
              </a:cxn>
              <a:cxn ang="0">
                <a:pos x="connsiteX2" y="connsiteY2"/>
              </a:cxn>
              <a:cxn ang="0">
                <a:pos x="connsiteX3" y="connsiteY3"/>
              </a:cxn>
            </a:cxnLst>
            <a:rect l="l" t="t" r="r" b="b"/>
            <a:pathLst>
              <a:path w="3909709" h="2571750">
                <a:moveTo>
                  <a:pt x="0" y="0"/>
                </a:moveTo>
                <a:lnTo>
                  <a:pt x="3909709" y="0"/>
                </a:lnTo>
                <a:lnTo>
                  <a:pt x="3909709" y="2571750"/>
                </a:lnTo>
                <a:lnTo>
                  <a:pt x="0" y="257175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254474721"/>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3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ACE5A1E9-3F38-4A89-AA28-5CF767804E76}"/>
              </a:ext>
            </a:extLst>
          </p:cNvPr>
          <p:cNvSpPr>
            <a:spLocks noGrp="1"/>
          </p:cNvSpPr>
          <p:nvPr>
            <p:ph type="pic" sz="quarter" idx="14"/>
          </p:nvPr>
        </p:nvSpPr>
        <p:spPr>
          <a:xfrm>
            <a:off x="450378" y="450375"/>
            <a:ext cx="3531073" cy="5957250"/>
          </a:xfrm>
          <a:custGeom>
            <a:avLst/>
            <a:gdLst>
              <a:gd name="connsiteX0" fmla="*/ 0 w 3531073"/>
              <a:gd name="connsiteY0" fmla="*/ 0 h 5957250"/>
              <a:gd name="connsiteX1" fmla="*/ 3531073 w 3531073"/>
              <a:gd name="connsiteY1" fmla="*/ 0 h 5957250"/>
              <a:gd name="connsiteX2" fmla="*/ 3531073 w 3531073"/>
              <a:gd name="connsiteY2" fmla="*/ 5957250 h 5957250"/>
              <a:gd name="connsiteX3" fmla="*/ 0 w 3531073"/>
              <a:gd name="connsiteY3" fmla="*/ 5957250 h 5957250"/>
            </a:gdLst>
            <a:ahLst/>
            <a:cxnLst>
              <a:cxn ang="0">
                <a:pos x="connsiteX0" y="connsiteY0"/>
              </a:cxn>
              <a:cxn ang="0">
                <a:pos x="connsiteX1" y="connsiteY1"/>
              </a:cxn>
              <a:cxn ang="0">
                <a:pos x="connsiteX2" y="connsiteY2"/>
              </a:cxn>
              <a:cxn ang="0">
                <a:pos x="connsiteX3" y="connsiteY3"/>
              </a:cxn>
            </a:cxnLst>
            <a:rect l="l" t="t" r="r" b="b"/>
            <a:pathLst>
              <a:path w="3531073" h="5957250">
                <a:moveTo>
                  <a:pt x="0" y="0"/>
                </a:moveTo>
                <a:lnTo>
                  <a:pt x="3531073" y="0"/>
                </a:lnTo>
                <a:lnTo>
                  <a:pt x="3531073" y="5957250"/>
                </a:lnTo>
                <a:lnTo>
                  <a:pt x="0" y="595725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033764389"/>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97ECB15-F748-C140-A5C3-CF0090C943BA}" type="slidenum">
              <a:rPr lang="en-US" smtClean="0"/>
              <a:pPr/>
              <a:t>‹#›</a:t>
            </a:fld>
            <a:endParaRPr lang="en-US" dirty="0"/>
          </a:p>
        </p:txBody>
      </p:sp>
    </p:spTree>
    <p:extLst>
      <p:ext uri="{BB962C8B-B14F-4D97-AF65-F5344CB8AC3E}">
        <p14:creationId xmlns:p14="http://schemas.microsoft.com/office/powerpoint/2010/main" val="362557630"/>
      </p:ext>
    </p:extLst>
  </p:cSld>
  <p:clrMap bg1="lt1" tx1="dk1" bg2="lt2" tx2="dk2" accent1="accent1" accent2="accent2" accent3="accent3" accent4="accent4" accent5="accent5" accent6="accent6" hlink="hlink" folHlink="folHlink"/>
  <p:sldLayoutIdLst>
    <p:sldLayoutId id="2147483724" r:id="rId1"/>
    <p:sldLayoutId id="2147483870" r:id="rId2"/>
    <p:sldLayoutId id="2147484045" r:id="rId3"/>
    <p:sldLayoutId id="2147484046" r:id="rId4"/>
    <p:sldLayoutId id="2147484044" r:id="rId5"/>
    <p:sldLayoutId id="2147484043" r:id="rId6"/>
    <p:sldLayoutId id="2147484042" r:id="rId7"/>
    <p:sldLayoutId id="2147484041" r:id="rId8"/>
    <p:sldLayoutId id="2147484040" r:id="rId9"/>
    <p:sldLayoutId id="2147484039" r:id="rId10"/>
    <p:sldLayoutId id="2147484038" r:id="rId11"/>
    <p:sldLayoutId id="2147484037" r:id="rId12"/>
    <p:sldLayoutId id="2147484036" r:id="rId13"/>
    <p:sldLayoutId id="2147484035" r:id="rId14"/>
    <p:sldLayoutId id="2147484034" r:id="rId15"/>
    <p:sldLayoutId id="2147484028" r:id="rId16"/>
    <p:sldLayoutId id="2147484027" r:id="rId17"/>
    <p:sldLayoutId id="2147484024" r:id="rId18"/>
  </p:sldLayoutIdLst>
  <p:hf hdr="0" ftr="0" dt="0"/>
  <p:txStyles>
    <p:titleStyle>
      <a:lvl1pPr algn="ctr"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ctr"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ctr"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3pPr>
      <a:lvl4pPr marL="1600200" indent="-228600" algn="ctr"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ctr"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2.xml"/><Relationship Id="rId4" Type="http://schemas.openxmlformats.org/officeDocument/2006/relationships/chart" Target="../charts/chart5.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14.xml"/><Relationship Id="rId5" Type="http://schemas.openxmlformats.org/officeDocument/2006/relationships/image" Target="../media/image6.jpg"/><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41999165-8DE9-4EF4-A3BD-EA596F93C4C3}"/>
              </a:ext>
            </a:extLst>
          </p:cNvPr>
          <p:cNvPicPr>
            <a:picLocks noGrp="1" noChangeAspect="1"/>
          </p:cNvPicPr>
          <p:nvPr>
            <p:ph type="pic" sz="quarter" idx="14"/>
          </p:nvPr>
        </p:nvPicPr>
        <p:blipFill rotWithShape="1">
          <a:blip r:embed="rId2"/>
          <a:srcRect b="48652"/>
          <a:stretch/>
        </p:blipFill>
        <p:spPr>
          <a:xfrm>
            <a:off x="450377" y="450375"/>
            <a:ext cx="11291250" cy="3842226"/>
          </a:xfrm>
        </p:spPr>
      </p:pic>
      <p:sp>
        <p:nvSpPr>
          <p:cNvPr id="15" name="Rectangle 14">
            <a:extLst>
              <a:ext uri="{FF2B5EF4-FFF2-40B4-BE49-F238E27FC236}">
                <a16:creationId xmlns:a16="http://schemas.microsoft.com/office/drawing/2014/main" id="{18E28508-52FE-4857-8072-B72DAD76A43B}"/>
              </a:ext>
            </a:extLst>
          </p:cNvPr>
          <p:cNvSpPr/>
          <p:nvPr/>
        </p:nvSpPr>
        <p:spPr>
          <a:xfrm>
            <a:off x="3236470" y="1493589"/>
            <a:ext cx="5719060" cy="1755797"/>
          </a:xfrm>
          <a:prstGeom prst="rect">
            <a:avLst/>
          </a:prstGeom>
          <a:solidFill>
            <a:schemeClr val="accent4">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E64E50E-2320-4991-839D-02E83FFBB909}"/>
              </a:ext>
            </a:extLst>
          </p:cNvPr>
          <p:cNvSpPr txBox="1"/>
          <p:nvPr/>
        </p:nvSpPr>
        <p:spPr>
          <a:xfrm>
            <a:off x="2960916" y="1894433"/>
            <a:ext cx="6270168" cy="954107"/>
          </a:xfrm>
          <a:prstGeom prst="rect">
            <a:avLst/>
          </a:prstGeom>
          <a:noFill/>
        </p:spPr>
        <p:txBody>
          <a:bodyPr wrap="square" rtlCol="0">
            <a:spAutoFit/>
          </a:bodyPr>
          <a:lstStyle/>
          <a:p>
            <a:pPr algn="ctr"/>
            <a:r>
              <a:rPr lang="en-US" sz="5600" b="1" spc="300" dirty="0">
                <a:solidFill>
                  <a:schemeClr val="bg1"/>
                </a:solidFill>
                <a:latin typeface="Montserrat Bold"/>
                <a:ea typeface="Montserrat" charset="0"/>
                <a:cs typeface="Montserrat" charset="0"/>
              </a:rPr>
              <a:t>PROPOSAL</a:t>
            </a:r>
            <a:endParaRPr lang="en-US" sz="5600" b="1" spc="300" dirty="0">
              <a:solidFill>
                <a:schemeClr val="bg1"/>
              </a:solidFill>
              <a:latin typeface="Montserrat Light" panose="00000400000000000000" pitchFamily="50" charset="0"/>
              <a:ea typeface="Montserrat" charset="0"/>
              <a:cs typeface="Montserrat" charset="0"/>
            </a:endParaRPr>
          </a:p>
        </p:txBody>
      </p:sp>
      <p:grpSp>
        <p:nvGrpSpPr>
          <p:cNvPr id="9" name="Group 8">
            <a:extLst>
              <a:ext uri="{FF2B5EF4-FFF2-40B4-BE49-F238E27FC236}">
                <a16:creationId xmlns:a16="http://schemas.microsoft.com/office/drawing/2014/main" id="{3BF1C296-5F21-4AE5-A8C5-79E39CDF45A1}"/>
              </a:ext>
            </a:extLst>
          </p:cNvPr>
          <p:cNvGrpSpPr/>
          <p:nvPr/>
        </p:nvGrpSpPr>
        <p:grpSpPr>
          <a:xfrm>
            <a:off x="2757715" y="4967001"/>
            <a:ext cx="6676572" cy="1231876"/>
            <a:chOff x="2757714" y="4885615"/>
            <a:chExt cx="6676572" cy="1231876"/>
          </a:xfrm>
        </p:grpSpPr>
        <p:sp>
          <p:nvSpPr>
            <p:cNvPr id="17" name="TextBox 16">
              <a:extLst>
                <a:ext uri="{FF2B5EF4-FFF2-40B4-BE49-F238E27FC236}">
                  <a16:creationId xmlns:a16="http://schemas.microsoft.com/office/drawing/2014/main" id="{8253D14C-7317-47B7-8163-562CF0296CE4}"/>
                </a:ext>
              </a:extLst>
            </p:cNvPr>
            <p:cNvSpPr txBox="1"/>
            <p:nvPr/>
          </p:nvSpPr>
          <p:spPr>
            <a:xfrm>
              <a:off x="5234146" y="4885615"/>
              <a:ext cx="1723708" cy="353943"/>
            </a:xfrm>
            <a:prstGeom prst="rect">
              <a:avLst/>
            </a:prstGeom>
            <a:noFill/>
          </p:spPr>
          <p:txBody>
            <a:bodyPr wrap="square" rtlCol="0">
              <a:spAutoFit/>
            </a:bodyPr>
            <a:lstStyle/>
            <a:p>
              <a:pPr algn="ctr"/>
              <a:r>
                <a:rPr lang="en-US" sz="1700" b="1" spc="300" dirty="0">
                  <a:latin typeface="Montserrat Bold"/>
                  <a:ea typeface="Montserrat" charset="0"/>
                  <a:cs typeface="Montserrat" charset="0"/>
                </a:rPr>
                <a:t>WELCOME</a:t>
              </a:r>
              <a:endParaRPr lang="en-US" sz="1700" b="1" spc="300" dirty="0">
                <a:latin typeface="Montserrat Light" panose="00000400000000000000" pitchFamily="50" charset="0"/>
                <a:ea typeface="Montserrat" charset="0"/>
                <a:cs typeface="Montserrat" charset="0"/>
              </a:endParaRPr>
            </a:p>
          </p:txBody>
        </p:sp>
        <p:sp>
          <p:nvSpPr>
            <p:cNvPr id="19" name="TextBox 18">
              <a:extLst>
                <a:ext uri="{FF2B5EF4-FFF2-40B4-BE49-F238E27FC236}">
                  <a16:creationId xmlns:a16="http://schemas.microsoft.com/office/drawing/2014/main" id="{94919C7B-BE12-4151-8DA9-218960FB15BB}"/>
                </a:ext>
              </a:extLst>
            </p:cNvPr>
            <p:cNvSpPr txBox="1"/>
            <p:nvPr/>
          </p:nvSpPr>
          <p:spPr>
            <a:xfrm>
              <a:off x="3942714" y="5256246"/>
              <a:ext cx="4306572" cy="246221"/>
            </a:xfrm>
            <a:prstGeom prst="rect">
              <a:avLst/>
            </a:prstGeom>
            <a:noFill/>
          </p:spPr>
          <p:txBody>
            <a:bodyPr wrap="square" rtlCol="0">
              <a:spAutoFit/>
            </a:bodyPr>
            <a:lstStyle/>
            <a:p>
              <a:pPr algn="ctr"/>
              <a:r>
                <a:rPr lang="en-US" sz="1000" b="1" spc="300" dirty="0">
                  <a:solidFill>
                    <a:schemeClr val="tx1">
                      <a:lumMod val="50000"/>
                      <a:lumOff val="50000"/>
                    </a:schemeClr>
                  </a:solidFill>
                  <a:latin typeface="Montserrat" charset="0"/>
                  <a:ea typeface="Montserrat" charset="0"/>
                  <a:cs typeface="Montserrat" charset="0"/>
                </a:rPr>
                <a:t>POWERPOINT PRESENTATION</a:t>
              </a:r>
              <a:endParaRPr lang="en-US" sz="1000" b="1" spc="300" dirty="0">
                <a:solidFill>
                  <a:schemeClr val="tx1">
                    <a:lumMod val="50000"/>
                    <a:lumOff val="50000"/>
                  </a:schemeClr>
                </a:solidFill>
                <a:latin typeface="Montserrat Light" charset="0"/>
                <a:ea typeface="Montserrat Light" charset="0"/>
                <a:cs typeface="Montserrat Light" charset="0"/>
              </a:endParaRPr>
            </a:p>
          </p:txBody>
        </p:sp>
        <p:sp>
          <p:nvSpPr>
            <p:cNvPr id="20" name="TextBox 19">
              <a:extLst>
                <a:ext uri="{FF2B5EF4-FFF2-40B4-BE49-F238E27FC236}">
                  <a16:creationId xmlns:a16="http://schemas.microsoft.com/office/drawing/2014/main" id="{8812DDBD-3B7B-4058-9DA5-FA2420076FB6}"/>
                </a:ext>
              </a:extLst>
            </p:cNvPr>
            <p:cNvSpPr txBox="1"/>
            <p:nvPr/>
          </p:nvSpPr>
          <p:spPr>
            <a:xfrm>
              <a:off x="2757714" y="5634474"/>
              <a:ext cx="6676572" cy="483017"/>
            </a:xfrm>
            <a:prstGeom prst="rect">
              <a:avLst/>
            </a:prstGeom>
            <a:noFill/>
          </p:spPr>
          <p:txBody>
            <a:bodyPr wrap="square" rtlCol="0">
              <a:spAutoFit/>
            </a:bodyPr>
            <a:lstStyle/>
            <a:p>
              <a:pPr algn="ct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grpSp>
    </p:spTree>
    <p:extLst>
      <p:ext uri="{BB962C8B-B14F-4D97-AF65-F5344CB8AC3E}">
        <p14:creationId xmlns:p14="http://schemas.microsoft.com/office/powerpoint/2010/main" val="7135519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Rectangle 67">
            <a:extLst>
              <a:ext uri="{FF2B5EF4-FFF2-40B4-BE49-F238E27FC236}">
                <a16:creationId xmlns:a16="http://schemas.microsoft.com/office/drawing/2014/main" id="{E1E27F11-F69D-4895-9295-D7BBB85A8111}"/>
              </a:ext>
            </a:extLst>
          </p:cNvPr>
          <p:cNvSpPr/>
          <p:nvPr/>
        </p:nvSpPr>
        <p:spPr>
          <a:xfrm>
            <a:off x="0" y="0"/>
            <a:ext cx="12192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Placeholder 14">
            <a:extLst>
              <a:ext uri="{FF2B5EF4-FFF2-40B4-BE49-F238E27FC236}">
                <a16:creationId xmlns:a16="http://schemas.microsoft.com/office/drawing/2014/main" id="{23420AEE-7D15-43BA-B416-919E3ED86BA7}"/>
              </a:ext>
            </a:extLst>
          </p:cNvPr>
          <p:cNvPicPr>
            <a:picLocks noGrp="1" noChangeAspect="1"/>
          </p:cNvPicPr>
          <p:nvPr>
            <p:ph type="pic" sz="quarter" idx="14"/>
          </p:nvPr>
        </p:nvPicPr>
        <p:blipFill>
          <a:blip r:embed="rId2"/>
          <a:srcRect l="24637" r="24637"/>
          <a:stretch>
            <a:fillRect/>
          </a:stretch>
        </p:blipFill>
        <p:spPr/>
      </p:pic>
      <p:sp>
        <p:nvSpPr>
          <p:cNvPr id="18" name="TextBox 17">
            <a:extLst>
              <a:ext uri="{FF2B5EF4-FFF2-40B4-BE49-F238E27FC236}">
                <a16:creationId xmlns:a16="http://schemas.microsoft.com/office/drawing/2014/main" id="{8EF6ADAD-99D0-47DB-B9C7-AEB5C2F9B1E6}"/>
              </a:ext>
            </a:extLst>
          </p:cNvPr>
          <p:cNvSpPr txBox="1"/>
          <p:nvPr/>
        </p:nvSpPr>
        <p:spPr>
          <a:xfrm>
            <a:off x="928990" y="1082643"/>
            <a:ext cx="3425296" cy="1169551"/>
          </a:xfrm>
          <a:prstGeom prst="rect">
            <a:avLst/>
          </a:prstGeom>
          <a:noFill/>
        </p:spPr>
        <p:txBody>
          <a:bodyPr wrap="square" rtlCol="0">
            <a:spAutoFit/>
          </a:bodyPr>
          <a:lstStyle/>
          <a:p>
            <a:r>
              <a:rPr lang="en-US" sz="3500" b="1" spc="300" dirty="0">
                <a:solidFill>
                  <a:schemeClr val="bg1"/>
                </a:solidFill>
                <a:latin typeface="Montserrat Bold"/>
                <a:ea typeface="Montserrat" charset="0"/>
                <a:cs typeface="Montserrat" charset="0"/>
              </a:rPr>
              <a:t>Project</a:t>
            </a:r>
          </a:p>
          <a:p>
            <a:r>
              <a:rPr lang="en-US" sz="3500" b="1" spc="300" dirty="0">
                <a:solidFill>
                  <a:schemeClr val="bg1"/>
                </a:solidFill>
                <a:latin typeface="Montserrat Bold"/>
                <a:ea typeface="Montserrat" charset="0"/>
                <a:cs typeface="Montserrat" charset="0"/>
              </a:rPr>
              <a:t>Description</a:t>
            </a:r>
            <a:endParaRPr lang="en-US" sz="3500" b="1" spc="300" dirty="0">
              <a:solidFill>
                <a:schemeClr val="bg1"/>
              </a:solidFill>
              <a:latin typeface="Montserrat Light" panose="00000400000000000000" pitchFamily="50" charset="0"/>
              <a:ea typeface="Montserrat" charset="0"/>
              <a:cs typeface="Montserrat" charset="0"/>
            </a:endParaRPr>
          </a:p>
        </p:txBody>
      </p:sp>
      <p:sp>
        <p:nvSpPr>
          <p:cNvPr id="20" name="TextBox 19">
            <a:extLst>
              <a:ext uri="{FF2B5EF4-FFF2-40B4-BE49-F238E27FC236}">
                <a16:creationId xmlns:a16="http://schemas.microsoft.com/office/drawing/2014/main" id="{F8B56B25-B2C2-4534-AC78-C691CC4F3103}"/>
              </a:ext>
            </a:extLst>
          </p:cNvPr>
          <p:cNvSpPr txBox="1"/>
          <p:nvPr/>
        </p:nvSpPr>
        <p:spPr>
          <a:xfrm>
            <a:off x="4743450" y="1218160"/>
            <a:ext cx="6519559" cy="690767"/>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bg1"/>
                </a:solidFill>
                <a:latin typeface="Montserrat Light" charset="0"/>
                <a:ea typeface="Montserrat Light" charset="0"/>
                <a:cs typeface="Montserrat Light" charset="0"/>
              </a:rPr>
              <a:t>i</a:t>
            </a:r>
            <a:r>
              <a:rPr lang="en-US" sz="900" dirty="0">
                <a:solidFill>
                  <a:schemeClr val="bg1"/>
                </a:solidFill>
                <a:latin typeface="Montserrat Light" charset="0"/>
                <a:ea typeface="Montserrat Light" charset="0"/>
                <a:cs typeface="Montserrat Light" charset="0"/>
              </a:rPr>
              <a:t> two set had seasons. Fifth you'll, man wherein seas our creeping. Very. Make from for doesn't creeping night lights divided void they're.</a:t>
            </a:r>
          </a:p>
        </p:txBody>
      </p:sp>
      <p:sp>
        <p:nvSpPr>
          <p:cNvPr id="21" name="TextBox 20">
            <a:extLst>
              <a:ext uri="{FF2B5EF4-FFF2-40B4-BE49-F238E27FC236}">
                <a16:creationId xmlns:a16="http://schemas.microsoft.com/office/drawing/2014/main" id="{E34287A0-1170-4DFA-B036-EF9D571AF857}"/>
              </a:ext>
            </a:extLst>
          </p:cNvPr>
          <p:cNvSpPr txBox="1"/>
          <p:nvPr/>
        </p:nvSpPr>
        <p:spPr>
          <a:xfrm>
            <a:off x="4874077" y="2479581"/>
            <a:ext cx="2383155" cy="246221"/>
          </a:xfrm>
          <a:prstGeom prst="rect">
            <a:avLst/>
          </a:prstGeom>
          <a:noFill/>
        </p:spPr>
        <p:txBody>
          <a:bodyPr wrap="square" rtlCol="0">
            <a:spAutoFit/>
          </a:bodyPr>
          <a:lstStyle/>
          <a:p>
            <a:r>
              <a:rPr lang="en-US" sz="1000" b="1" spc="300" dirty="0">
                <a:solidFill>
                  <a:schemeClr val="bg1"/>
                </a:solidFill>
                <a:latin typeface="Montserrat" charset="0"/>
                <a:ea typeface="Montserrat" charset="0"/>
                <a:cs typeface="Montserrat" charset="0"/>
              </a:rPr>
              <a:t>TITLE TEXT HERE</a:t>
            </a:r>
            <a:endParaRPr lang="en-US" sz="1000" b="1" spc="300" dirty="0">
              <a:solidFill>
                <a:schemeClr val="bg1"/>
              </a:solidFill>
              <a:latin typeface="Montserrat Light" charset="0"/>
              <a:ea typeface="Montserrat Light" charset="0"/>
              <a:cs typeface="Montserrat Light" charset="0"/>
            </a:endParaRPr>
          </a:p>
        </p:txBody>
      </p:sp>
      <p:cxnSp>
        <p:nvCxnSpPr>
          <p:cNvPr id="9" name="Straight Connector 8">
            <a:extLst>
              <a:ext uri="{FF2B5EF4-FFF2-40B4-BE49-F238E27FC236}">
                <a16:creationId xmlns:a16="http://schemas.microsoft.com/office/drawing/2014/main" id="{B2E6DD43-C178-4F0D-A340-AB7D250C437D}"/>
              </a:ext>
            </a:extLst>
          </p:cNvPr>
          <p:cNvCxnSpPr>
            <a:cxnSpLocks/>
          </p:cNvCxnSpPr>
          <p:nvPr/>
        </p:nvCxnSpPr>
        <p:spPr>
          <a:xfrm>
            <a:off x="5841016" y="2916776"/>
            <a:ext cx="0" cy="163829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3A48A4A9-1E62-48FC-AEB0-B122FE723D1A}"/>
              </a:ext>
            </a:extLst>
          </p:cNvPr>
          <p:cNvSpPr txBox="1"/>
          <p:nvPr/>
        </p:nvSpPr>
        <p:spPr>
          <a:xfrm>
            <a:off x="6456133" y="2980435"/>
            <a:ext cx="2383154" cy="275268"/>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Have them for one. Living grass to for</a:t>
            </a:r>
          </a:p>
        </p:txBody>
      </p:sp>
      <p:sp>
        <p:nvSpPr>
          <p:cNvPr id="44" name="TextBox 43">
            <a:extLst>
              <a:ext uri="{FF2B5EF4-FFF2-40B4-BE49-F238E27FC236}">
                <a16:creationId xmlns:a16="http://schemas.microsoft.com/office/drawing/2014/main" id="{87543782-12DC-4DE7-AB11-990478C60ECF}"/>
              </a:ext>
            </a:extLst>
          </p:cNvPr>
          <p:cNvSpPr txBox="1"/>
          <p:nvPr/>
        </p:nvSpPr>
        <p:spPr>
          <a:xfrm>
            <a:off x="4874077" y="2980435"/>
            <a:ext cx="574980" cy="275268"/>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+00</a:t>
            </a:r>
          </a:p>
        </p:txBody>
      </p:sp>
      <p:sp>
        <p:nvSpPr>
          <p:cNvPr id="29" name="TextBox 28">
            <a:extLst>
              <a:ext uri="{FF2B5EF4-FFF2-40B4-BE49-F238E27FC236}">
                <a16:creationId xmlns:a16="http://schemas.microsoft.com/office/drawing/2014/main" id="{46E15B4D-4C71-47F1-BD47-51AEA6CCDEA0}"/>
              </a:ext>
            </a:extLst>
          </p:cNvPr>
          <p:cNvSpPr txBox="1"/>
          <p:nvPr/>
        </p:nvSpPr>
        <p:spPr>
          <a:xfrm>
            <a:off x="6456133" y="3383022"/>
            <a:ext cx="3199661" cy="275268"/>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Have them for one. Living grass to for can't gathered</a:t>
            </a:r>
          </a:p>
        </p:txBody>
      </p:sp>
      <p:sp>
        <p:nvSpPr>
          <p:cNvPr id="45" name="TextBox 44">
            <a:extLst>
              <a:ext uri="{FF2B5EF4-FFF2-40B4-BE49-F238E27FC236}">
                <a16:creationId xmlns:a16="http://schemas.microsoft.com/office/drawing/2014/main" id="{3183F16D-2F04-4FF9-B0EA-8BE52D688A73}"/>
              </a:ext>
            </a:extLst>
          </p:cNvPr>
          <p:cNvSpPr txBox="1"/>
          <p:nvPr/>
        </p:nvSpPr>
        <p:spPr>
          <a:xfrm>
            <a:off x="4874077" y="3383021"/>
            <a:ext cx="574980" cy="275268"/>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+00</a:t>
            </a:r>
          </a:p>
        </p:txBody>
      </p:sp>
      <p:cxnSp>
        <p:nvCxnSpPr>
          <p:cNvPr id="25" name="Straight Connector 24">
            <a:extLst>
              <a:ext uri="{FF2B5EF4-FFF2-40B4-BE49-F238E27FC236}">
                <a16:creationId xmlns:a16="http://schemas.microsoft.com/office/drawing/2014/main" id="{336744B8-490B-4A06-BE09-145F127B378C}"/>
              </a:ext>
            </a:extLst>
          </p:cNvPr>
          <p:cNvCxnSpPr>
            <a:cxnSpLocks/>
          </p:cNvCxnSpPr>
          <p:nvPr/>
        </p:nvCxnSpPr>
        <p:spPr>
          <a:xfrm>
            <a:off x="4874078" y="2916776"/>
            <a:ext cx="612775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9EACECE-0170-433B-96F6-203D80914BF7}"/>
              </a:ext>
            </a:extLst>
          </p:cNvPr>
          <p:cNvCxnSpPr>
            <a:cxnSpLocks/>
          </p:cNvCxnSpPr>
          <p:nvPr/>
        </p:nvCxnSpPr>
        <p:spPr>
          <a:xfrm>
            <a:off x="4874078" y="3319362"/>
            <a:ext cx="612775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473A28FB-83C8-49D4-8EF1-57197CE00B0F}"/>
              </a:ext>
            </a:extLst>
          </p:cNvPr>
          <p:cNvCxnSpPr>
            <a:cxnSpLocks/>
          </p:cNvCxnSpPr>
          <p:nvPr/>
        </p:nvCxnSpPr>
        <p:spPr>
          <a:xfrm>
            <a:off x="4874078" y="3721949"/>
            <a:ext cx="612775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0D54E2A0-D335-4587-843F-E74B838238DF}"/>
              </a:ext>
            </a:extLst>
          </p:cNvPr>
          <p:cNvCxnSpPr>
            <a:cxnSpLocks/>
          </p:cNvCxnSpPr>
          <p:nvPr/>
        </p:nvCxnSpPr>
        <p:spPr>
          <a:xfrm>
            <a:off x="4874078" y="4133499"/>
            <a:ext cx="612775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34390D7A-ACB7-44D0-8FAA-0BF638CA2F1E}"/>
              </a:ext>
            </a:extLst>
          </p:cNvPr>
          <p:cNvCxnSpPr>
            <a:cxnSpLocks/>
          </p:cNvCxnSpPr>
          <p:nvPr/>
        </p:nvCxnSpPr>
        <p:spPr>
          <a:xfrm>
            <a:off x="4874078" y="4555067"/>
            <a:ext cx="612775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8C99802D-1FD8-4577-8C9B-AEEEA3BD348D}"/>
              </a:ext>
            </a:extLst>
          </p:cNvPr>
          <p:cNvSpPr txBox="1"/>
          <p:nvPr/>
        </p:nvSpPr>
        <p:spPr>
          <a:xfrm>
            <a:off x="4874077" y="3785608"/>
            <a:ext cx="574980" cy="275268"/>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+00</a:t>
            </a:r>
          </a:p>
        </p:txBody>
      </p:sp>
      <p:sp>
        <p:nvSpPr>
          <p:cNvPr id="34" name="TextBox 33">
            <a:extLst>
              <a:ext uri="{FF2B5EF4-FFF2-40B4-BE49-F238E27FC236}">
                <a16:creationId xmlns:a16="http://schemas.microsoft.com/office/drawing/2014/main" id="{F0EE0946-7206-42F4-BEA3-50B9B877FA23}"/>
              </a:ext>
            </a:extLst>
          </p:cNvPr>
          <p:cNvSpPr txBox="1"/>
          <p:nvPr/>
        </p:nvSpPr>
        <p:spPr>
          <a:xfrm>
            <a:off x="6456133" y="3794572"/>
            <a:ext cx="2383154" cy="275268"/>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Have them for one. Living grass to for</a:t>
            </a:r>
          </a:p>
        </p:txBody>
      </p:sp>
      <p:sp>
        <p:nvSpPr>
          <p:cNvPr id="33" name="TextBox 32">
            <a:extLst>
              <a:ext uri="{FF2B5EF4-FFF2-40B4-BE49-F238E27FC236}">
                <a16:creationId xmlns:a16="http://schemas.microsoft.com/office/drawing/2014/main" id="{F7B6B9A1-9C32-4807-A81E-D3E14A571B9B}"/>
              </a:ext>
            </a:extLst>
          </p:cNvPr>
          <p:cNvSpPr txBox="1"/>
          <p:nvPr/>
        </p:nvSpPr>
        <p:spPr>
          <a:xfrm>
            <a:off x="4874077" y="4197158"/>
            <a:ext cx="574980" cy="275268"/>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+00</a:t>
            </a:r>
          </a:p>
        </p:txBody>
      </p:sp>
      <p:sp>
        <p:nvSpPr>
          <p:cNvPr id="35" name="TextBox 34">
            <a:extLst>
              <a:ext uri="{FF2B5EF4-FFF2-40B4-BE49-F238E27FC236}">
                <a16:creationId xmlns:a16="http://schemas.microsoft.com/office/drawing/2014/main" id="{6AFD5BF7-6C39-405B-BB46-5BE9C10A367F}"/>
              </a:ext>
            </a:extLst>
          </p:cNvPr>
          <p:cNvSpPr txBox="1"/>
          <p:nvPr/>
        </p:nvSpPr>
        <p:spPr>
          <a:xfrm>
            <a:off x="6456133" y="4216138"/>
            <a:ext cx="3199661" cy="275268"/>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Have them for one. Living grass to for can't gathered</a:t>
            </a:r>
          </a:p>
        </p:txBody>
      </p:sp>
      <p:grpSp>
        <p:nvGrpSpPr>
          <p:cNvPr id="52" name="Group 51">
            <a:extLst>
              <a:ext uri="{FF2B5EF4-FFF2-40B4-BE49-F238E27FC236}">
                <a16:creationId xmlns:a16="http://schemas.microsoft.com/office/drawing/2014/main" id="{402F6C07-5942-4145-8C27-652F6603C49D}"/>
              </a:ext>
            </a:extLst>
          </p:cNvPr>
          <p:cNvGrpSpPr/>
          <p:nvPr/>
        </p:nvGrpSpPr>
        <p:grpSpPr>
          <a:xfrm>
            <a:off x="4800600" y="5024978"/>
            <a:ext cx="6519559" cy="1041810"/>
            <a:chOff x="4743450" y="4978306"/>
            <a:chExt cx="6519559" cy="1041810"/>
          </a:xfrm>
        </p:grpSpPr>
        <p:sp>
          <p:nvSpPr>
            <p:cNvPr id="53" name="TextBox 52">
              <a:extLst>
                <a:ext uri="{FF2B5EF4-FFF2-40B4-BE49-F238E27FC236}">
                  <a16:creationId xmlns:a16="http://schemas.microsoft.com/office/drawing/2014/main" id="{E391CEBE-8435-4165-B387-D72607133927}"/>
                </a:ext>
              </a:extLst>
            </p:cNvPr>
            <p:cNvSpPr txBox="1"/>
            <p:nvPr/>
          </p:nvSpPr>
          <p:spPr>
            <a:xfrm>
              <a:off x="4743450" y="5329349"/>
              <a:ext cx="6519559" cy="690767"/>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bg1"/>
                  </a:solidFill>
                  <a:latin typeface="Montserrat Light" charset="0"/>
                  <a:ea typeface="Montserrat Light" charset="0"/>
                  <a:cs typeface="Montserrat Light" charset="0"/>
                </a:rPr>
                <a:t>i</a:t>
              </a:r>
              <a:r>
                <a:rPr lang="en-US" sz="900" dirty="0">
                  <a:solidFill>
                    <a:schemeClr val="bg1"/>
                  </a:solidFill>
                  <a:latin typeface="Montserrat Light" charset="0"/>
                  <a:ea typeface="Montserrat Light" charset="0"/>
                  <a:cs typeface="Montserrat Light" charset="0"/>
                </a:rPr>
                <a:t> two set had seasons. Fifth you'll, man wherein seas our creeping. Very. Make from for doesn't creeping night lights divided void they're.</a:t>
              </a:r>
            </a:p>
          </p:txBody>
        </p:sp>
        <p:sp>
          <p:nvSpPr>
            <p:cNvPr id="54" name="TextBox 53">
              <a:extLst>
                <a:ext uri="{FF2B5EF4-FFF2-40B4-BE49-F238E27FC236}">
                  <a16:creationId xmlns:a16="http://schemas.microsoft.com/office/drawing/2014/main" id="{41A0F139-03E6-4609-8BBF-5E6EEAF7756C}"/>
                </a:ext>
              </a:extLst>
            </p:cNvPr>
            <p:cNvSpPr txBox="1"/>
            <p:nvPr/>
          </p:nvSpPr>
          <p:spPr>
            <a:xfrm>
              <a:off x="5611691" y="4978306"/>
              <a:ext cx="2383155" cy="246221"/>
            </a:xfrm>
            <a:prstGeom prst="rect">
              <a:avLst/>
            </a:prstGeom>
            <a:noFill/>
          </p:spPr>
          <p:txBody>
            <a:bodyPr wrap="square" rtlCol="0">
              <a:spAutoFit/>
            </a:bodyPr>
            <a:lstStyle/>
            <a:p>
              <a:r>
                <a:rPr lang="en-US" sz="1000" b="1" spc="300" dirty="0">
                  <a:solidFill>
                    <a:schemeClr val="bg1"/>
                  </a:solidFill>
                  <a:latin typeface="Montserrat" charset="0"/>
                  <a:ea typeface="Montserrat" charset="0"/>
                  <a:cs typeface="Montserrat" charset="0"/>
                </a:rPr>
                <a:t>TITLE TEXT HERE</a:t>
              </a:r>
              <a:endParaRPr lang="en-US" sz="1000" b="1" spc="300" dirty="0">
                <a:solidFill>
                  <a:schemeClr val="bg1"/>
                </a:solidFill>
                <a:latin typeface="Montserrat Light" charset="0"/>
                <a:ea typeface="Montserrat Light" charset="0"/>
                <a:cs typeface="Montserrat Light" charset="0"/>
              </a:endParaRPr>
            </a:p>
          </p:txBody>
        </p:sp>
        <p:sp>
          <p:nvSpPr>
            <p:cNvPr id="55" name="Isosceles Triangle 54">
              <a:extLst>
                <a:ext uri="{FF2B5EF4-FFF2-40B4-BE49-F238E27FC236}">
                  <a16:creationId xmlns:a16="http://schemas.microsoft.com/office/drawing/2014/main" id="{DFC9A370-D42A-4205-BE82-3FF9F845EB12}"/>
                </a:ext>
              </a:extLst>
            </p:cNvPr>
            <p:cNvSpPr/>
            <p:nvPr/>
          </p:nvSpPr>
          <p:spPr>
            <a:xfrm rot="5400000">
              <a:off x="4824926" y="5018787"/>
              <a:ext cx="220980" cy="1905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Isosceles Triangle 65">
              <a:extLst>
                <a:ext uri="{FF2B5EF4-FFF2-40B4-BE49-F238E27FC236}">
                  <a16:creationId xmlns:a16="http://schemas.microsoft.com/office/drawing/2014/main" id="{09C1EF2E-B7BF-433A-A626-45E2688CF152}"/>
                </a:ext>
              </a:extLst>
            </p:cNvPr>
            <p:cNvSpPr/>
            <p:nvPr/>
          </p:nvSpPr>
          <p:spPr>
            <a:xfrm rot="5400000">
              <a:off x="5082101" y="5018787"/>
              <a:ext cx="220980" cy="190500"/>
            </a:xfrm>
            <a:prstGeom prst="triangl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Isosceles Triangle 66">
              <a:extLst>
                <a:ext uri="{FF2B5EF4-FFF2-40B4-BE49-F238E27FC236}">
                  <a16:creationId xmlns:a16="http://schemas.microsoft.com/office/drawing/2014/main" id="{D1ED104B-A103-4075-B7B8-EF81B5B4A34E}"/>
                </a:ext>
              </a:extLst>
            </p:cNvPr>
            <p:cNvSpPr/>
            <p:nvPr/>
          </p:nvSpPr>
          <p:spPr>
            <a:xfrm rot="5400000">
              <a:off x="5339276" y="5018787"/>
              <a:ext cx="220980" cy="190500"/>
            </a:xfrm>
            <a:prstGeom prst="triangl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2587820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2324CFBF-1C82-4359-BBBA-B84C64A048D9}"/>
              </a:ext>
            </a:extLst>
          </p:cNvPr>
          <p:cNvGrpSpPr/>
          <p:nvPr/>
        </p:nvGrpSpPr>
        <p:grpSpPr>
          <a:xfrm>
            <a:off x="4840166" y="5024978"/>
            <a:ext cx="6519559" cy="1041810"/>
            <a:chOff x="4743450" y="4978306"/>
            <a:chExt cx="6519559" cy="1041810"/>
          </a:xfrm>
        </p:grpSpPr>
        <p:sp>
          <p:nvSpPr>
            <p:cNvPr id="36" name="TextBox 35">
              <a:extLst>
                <a:ext uri="{FF2B5EF4-FFF2-40B4-BE49-F238E27FC236}">
                  <a16:creationId xmlns:a16="http://schemas.microsoft.com/office/drawing/2014/main" id="{451A4DB6-A22C-4948-80A5-B2571BE3458E}"/>
                </a:ext>
              </a:extLst>
            </p:cNvPr>
            <p:cNvSpPr txBox="1"/>
            <p:nvPr/>
          </p:nvSpPr>
          <p:spPr>
            <a:xfrm>
              <a:off x="4743450" y="5329349"/>
              <a:ext cx="6519559" cy="690767"/>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tx1">
                      <a:lumMod val="50000"/>
                      <a:lumOff val="50000"/>
                    </a:schemeClr>
                  </a:solidFill>
                  <a:latin typeface="Montserrat Light" charset="0"/>
                  <a:ea typeface="Montserrat Light" charset="0"/>
                  <a:cs typeface="Montserrat Light" charset="0"/>
                </a:rPr>
                <a:t>i</a:t>
              </a:r>
              <a:r>
                <a:rPr lang="en-US" sz="900" dirty="0">
                  <a:solidFill>
                    <a:schemeClr val="tx1">
                      <a:lumMod val="50000"/>
                      <a:lumOff val="50000"/>
                    </a:schemeClr>
                  </a:solidFill>
                  <a:latin typeface="Montserrat Light" charset="0"/>
                  <a:ea typeface="Montserrat Light" charset="0"/>
                  <a:cs typeface="Montserrat Light" charset="0"/>
                </a:rPr>
                <a:t> two set had seasons. Fifth you'll, man wherein seas our creeping. Very. Make from for doesn't creeping night lights divided void they're.</a:t>
              </a:r>
            </a:p>
          </p:txBody>
        </p:sp>
        <p:sp>
          <p:nvSpPr>
            <p:cNvPr id="37" name="TextBox 36">
              <a:extLst>
                <a:ext uri="{FF2B5EF4-FFF2-40B4-BE49-F238E27FC236}">
                  <a16:creationId xmlns:a16="http://schemas.microsoft.com/office/drawing/2014/main" id="{A0560020-4DEE-44BD-8EFC-04A922C3C66A}"/>
                </a:ext>
              </a:extLst>
            </p:cNvPr>
            <p:cNvSpPr txBox="1"/>
            <p:nvPr/>
          </p:nvSpPr>
          <p:spPr>
            <a:xfrm>
              <a:off x="5611691" y="4978306"/>
              <a:ext cx="2383155"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TITLE TEXT HERE</a:t>
              </a:r>
              <a:endParaRPr lang="en-US" sz="1000" b="1" spc="300" dirty="0">
                <a:latin typeface="Montserrat Light" charset="0"/>
                <a:ea typeface="Montserrat Light" charset="0"/>
                <a:cs typeface="Montserrat Light" charset="0"/>
              </a:endParaRPr>
            </a:p>
          </p:txBody>
        </p:sp>
        <p:sp>
          <p:nvSpPr>
            <p:cNvPr id="38" name="Isosceles Triangle 37">
              <a:extLst>
                <a:ext uri="{FF2B5EF4-FFF2-40B4-BE49-F238E27FC236}">
                  <a16:creationId xmlns:a16="http://schemas.microsoft.com/office/drawing/2014/main" id="{77A3208D-92F9-410D-BF9A-197D7B7B8DF2}"/>
                </a:ext>
              </a:extLst>
            </p:cNvPr>
            <p:cNvSpPr/>
            <p:nvPr/>
          </p:nvSpPr>
          <p:spPr>
            <a:xfrm rot="5400000">
              <a:off x="4824926" y="5018787"/>
              <a:ext cx="220980" cy="1905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Isosceles Triangle 38">
              <a:extLst>
                <a:ext uri="{FF2B5EF4-FFF2-40B4-BE49-F238E27FC236}">
                  <a16:creationId xmlns:a16="http://schemas.microsoft.com/office/drawing/2014/main" id="{CA9A76ED-671E-4B72-85F8-64167509EBED}"/>
                </a:ext>
              </a:extLst>
            </p:cNvPr>
            <p:cNvSpPr/>
            <p:nvPr/>
          </p:nvSpPr>
          <p:spPr>
            <a:xfrm rot="5400000">
              <a:off x="5082101" y="5018787"/>
              <a:ext cx="220980" cy="190500"/>
            </a:xfrm>
            <a:prstGeom prst="triangl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Isosceles Triangle 40">
              <a:extLst>
                <a:ext uri="{FF2B5EF4-FFF2-40B4-BE49-F238E27FC236}">
                  <a16:creationId xmlns:a16="http://schemas.microsoft.com/office/drawing/2014/main" id="{5F37098D-6C03-4DE3-918E-4AAA01C88ADD}"/>
                </a:ext>
              </a:extLst>
            </p:cNvPr>
            <p:cNvSpPr/>
            <p:nvPr/>
          </p:nvSpPr>
          <p:spPr>
            <a:xfrm rot="5400000">
              <a:off x="5339276" y="5018787"/>
              <a:ext cx="220980" cy="190500"/>
            </a:xfrm>
            <a:prstGeom prst="triangl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42" name="Group 41">
            <a:extLst>
              <a:ext uri="{FF2B5EF4-FFF2-40B4-BE49-F238E27FC236}">
                <a16:creationId xmlns:a16="http://schemas.microsoft.com/office/drawing/2014/main" id="{19F3CE74-17A4-44CE-AA9C-625FE320346E}"/>
              </a:ext>
            </a:extLst>
          </p:cNvPr>
          <p:cNvGrpSpPr/>
          <p:nvPr/>
        </p:nvGrpSpPr>
        <p:grpSpPr>
          <a:xfrm>
            <a:off x="4840166" y="3613722"/>
            <a:ext cx="6519559" cy="1041810"/>
            <a:chOff x="4743450" y="4978306"/>
            <a:chExt cx="6519559" cy="1041810"/>
          </a:xfrm>
        </p:grpSpPr>
        <p:sp>
          <p:nvSpPr>
            <p:cNvPr id="43" name="TextBox 42">
              <a:extLst>
                <a:ext uri="{FF2B5EF4-FFF2-40B4-BE49-F238E27FC236}">
                  <a16:creationId xmlns:a16="http://schemas.microsoft.com/office/drawing/2014/main" id="{BE8BF719-9DC4-4B62-9CCA-FEF2299AF295}"/>
                </a:ext>
              </a:extLst>
            </p:cNvPr>
            <p:cNvSpPr txBox="1"/>
            <p:nvPr/>
          </p:nvSpPr>
          <p:spPr>
            <a:xfrm>
              <a:off x="4743450" y="5329349"/>
              <a:ext cx="6519559" cy="690767"/>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tx1">
                      <a:lumMod val="50000"/>
                      <a:lumOff val="50000"/>
                    </a:schemeClr>
                  </a:solidFill>
                  <a:latin typeface="Montserrat Light" charset="0"/>
                  <a:ea typeface="Montserrat Light" charset="0"/>
                  <a:cs typeface="Montserrat Light" charset="0"/>
                </a:rPr>
                <a:t>i</a:t>
              </a:r>
              <a:r>
                <a:rPr lang="en-US" sz="900" dirty="0">
                  <a:solidFill>
                    <a:schemeClr val="tx1">
                      <a:lumMod val="50000"/>
                      <a:lumOff val="50000"/>
                    </a:schemeClr>
                  </a:solidFill>
                  <a:latin typeface="Montserrat Light" charset="0"/>
                  <a:ea typeface="Montserrat Light" charset="0"/>
                  <a:cs typeface="Montserrat Light" charset="0"/>
                </a:rPr>
                <a:t> two set had seasons. Fifth you'll, man wherein seas our creeping. Very. Make from for doesn't creeping night lights divided void they're.</a:t>
              </a:r>
            </a:p>
          </p:txBody>
        </p:sp>
        <p:sp>
          <p:nvSpPr>
            <p:cNvPr id="46" name="TextBox 45">
              <a:extLst>
                <a:ext uri="{FF2B5EF4-FFF2-40B4-BE49-F238E27FC236}">
                  <a16:creationId xmlns:a16="http://schemas.microsoft.com/office/drawing/2014/main" id="{08CDA2A4-BB6C-4BAA-AA56-97904F78F98E}"/>
                </a:ext>
              </a:extLst>
            </p:cNvPr>
            <p:cNvSpPr txBox="1"/>
            <p:nvPr/>
          </p:nvSpPr>
          <p:spPr>
            <a:xfrm>
              <a:off x="5611691" y="4978306"/>
              <a:ext cx="2383155"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TITLE TEXT HERE</a:t>
              </a:r>
              <a:endParaRPr lang="en-US" sz="1000" b="1" spc="300" dirty="0">
                <a:latin typeface="Montserrat Light" charset="0"/>
                <a:ea typeface="Montserrat Light" charset="0"/>
                <a:cs typeface="Montserrat Light" charset="0"/>
              </a:endParaRPr>
            </a:p>
          </p:txBody>
        </p:sp>
        <p:sp>
          <p:nvSpPr>
            <p:cNvPr id="47" name="Isosceles Triangle 46">
              <a:extLst>
                <a:ext uri="{FF2B5EF4-FFF2-40B4-BE49-F238E27FC236}">
                  <a16:creationId xmlns:a16="http://schemas.microsoft.com/office/drawing/2014/main" id="{97B70693-3C58-49D2-8CFE-0945B74D0282}"/>
                </a:ext>
              </a:extLst>
            </p:cNvPr>
            <p:cNvSpPr/>
            <p:nvPr/>
          </p:nvSpPr>
          <p:spPr>
            <a:xfrm rot="5400000">
              <a:off x="4824926" y="5018787"/>
              <a:ext cx="220980" cy="1905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Isosceles Triangle 47">
              <a:extLst>
                <a:ext uri="{FF2B5EF4-FFF2-40B4-BE49-F238E27FC236}">
                  <a16:creationId xmlns:a16="http://schemas.microsoft.com/office/drawing/2014/main" id="{112A9BB4-1F8F-4D8D-BD6B-1271900E949A}"/>
                </a:ext>
              </a:extLst>
            </p:cNvPr>
            <p:cNvSpPr/>
            <p:nvPr/>
          </p:nvSpPr>
          <p:spPr>
            <a:xfrm rot="5400000">
              <a:off x="5082101" y="5018787"/>
              <a:ext cx="220980" cy="190500"/>
            </a:xfrm>
            <a:prstGeom prst="triangl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Isosceles Triangle 48">
              <a:extLst>
                <a:ext uri="{FF2B5EF4-FFF2-40B4-BE49-F238E27FC236}">
                  <a16:creationId xmlns:a16="http://schemas.microsoft.com/office/drawing/2014/main" id="{0CF59B18-772B-461E-9837-847CB5C0B847}"/>
                </a:ext>
              </a:extLst>
            </p:cNvPr>
            <p:cNvSpPr/>
            <p:nvPr/>
          </p:nvSpPr>
          <p:spPr>
            <a:xfrm rot="5400000">
              <a:off x="5339276" y="5018787"/>
              <a:ext cx="220980" cy="190500"/>
            </a:xfrm>
            <a:prstGeom prst="triangl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50" name="Group 49">
            <a:extLst>
              <a:ext uri="{FF2B5EF4-FFF2-40B4-BE49-F238E27FC236}">
                <a16:creationId xmlns:a16="http://schemas.microsoft.com/office/drawing/2014/main" id="{DB778E71-6A4B-448F-A762-736F63C5BF27}"/>
              </a:ext>
            </a:extLst>
          </p:cNvPr>
          <p:cNvGrpSpPr/>
          <p:nvPr/>
        </p:nvGrpSpPr>
        <p:grpSpPr>
          <a:xfrm>
            <a:off x="4840166" y="791212"/>
            <a:ext cx="6519559" cy="1041810"/>
            <a:chOff x="4743450" y="4978306"/>
            <a:chExt cx="6519559" cy="1041810"/>
          </a:xfrm>
        </p:grpSpPr>
        <p:sp>
          <p:nvSpPr>
            <p:cNvPr id="51" name="TextBox 50">
              <a:extLst>
                <a:ext uri="{FF2B5EF4-FFF2-40B4-BE49-F238E27FC236}">
                  <a16:creationId xmlns:a16="http://schemas.microsoft.com/office/drawing/2014/main" id="{381D6997-4325-4ADF-A797-D76AE824CA42}"/>
                </a:ext>
              </a:extLst>
            </p:cNvPr>
            <p:cNvSpPr txBox="1"/>
            <p:nvPr/>
          </p:nvSpPr>
          <p:spPr>
            <a:xfrm>
              <a:off x="4743450" y="5329349"/>
              <a:ext cx="6519559" cy="690767"/>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tx1">
                      <a:lumMod val="50000"/>
                      <a:lumOff val="50000"/>
                    </a:schemeClr>
                  </a:solidFill>
                  <a:latin typeface="Montserrat Light" charset="0"/>
                  <a:ea typeface="Montserrat Light" charset="0"/>
                  <a:cs typeface="Montserrat Light" charset="0"/>
                </a:rPr>
                <a:t>i</a:t>
              </a:r>
              <a:r>
                <a:rPr lang="en-US" sz="900" dirty="0">
                  <a:solidFill>
                    <a:schemeClr val="tx1">
                      <a:lumMod val="50000"/>
                      <a:lumOff val="50000"/>
                    </a:schemeClr>
                  </a:solidFill>
                  <a:latin typeface="Montserrat Light" charset="0"/>
                  <a:ea typeface="Montserrat Light" charset="0"/>
                  <a:cs typeface="Montserrat Light" charset="0"/>
                </a:rPr>
                <a:t> two set had seasons. Fifth you'll, man wherein seas our creeping. Very. Make from for doesn't creeping night lights divided void they're.</a:t>
              </a:r>
            </a:p>
          </p:txBody>
        </p:sp>
        <p:sp>
          <p:nvSpPr>
            <p:cNvPr id="52" name="TextBox 51">
              <a:extLst>
                <a:ext uri="{FF2B5EF4-FFF2-40B4-BE49-F238E27FC236}">
                  <a16:creationId xmlns:a16="http://schemas.microsoft.com/office/drawing/2014/main" id="{6F82FDED-077F-45CE-AD64-C5154F1A0D15}"/>
                </a:ext>
              </a:extLst>
            </p:cNvPr>
            <p:cNvSpPr txBox="1"/>
            <p:nvPr/>
          </p:nvSpPr>
          <p:spPr>
            <a:xfrm>
              <a:off x="5611691" y="4978306"/>
              <a:ext cx="2383155"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TITLE TEXT HERE</a:t>
              </a:r>
              <a:endParaRPr lang="en-US" sz="1000" b="1" spc="300" dirty="0">
                <a:latin typeface="Montserrat Light" charset="0"/>
                <a:ea typeface="Montserrat Light" charset="0"/>
                <a:cs typeface="Montserrat Light" charset="0"/>
              </a:endParaRPr>
            </a:p>
          </p:txBody>
        </p:sp>
        <p:sp>
          <p:nvSpPr>
            <p:cNvPr id="53" name="Isosceles Triangle 52">
              <a:extLst>
                <a:ext uri="{FF2B5EF4-FFF2-40B4-BE49-F238E27FC236}">
                  <a16:creationId xmlns:a16="http://schemas.microsoft.com/office/drawing/2014/main" id="{22AF857A-D261-4594-9A7F-5E4A5A16FB47}"/>
                </a:ext>
              </a:extLst>
            </p:cNvPr>
            <p:cNvSpPr/>
            <p:nvPr/>
          </p:nvSpPr>
          <p:spPr>
            <a:xfrm rot="5400000">
              <a:off x="4824926" y="5018787"/>
              <a:ext cx="220980" cy="1905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Isosceles Triangle 53">
              <a:extLst>
                <a:ext uri="{FF2B5EF4-FFF2-40B4-BE49-F238E27FC236}">
                  <a16:creationId xmlns:a16="http://schemas.microsoft.com/office/drawing/2014/main" id="{9C8154AB-BFA3-4F97-9325-8814F74BA43E}"/>
                </a:ext>
              </a:extLst>
            </p:cNvPr>
            <p:cNvSpPr/>
            <p:nvPr/>
          </p:nvSpPr>
          <p:spPr>
            <a:xfrm rot="5400000">
              <a:off x="5082101" y="5018787"/>
              <a:ext cx="220980" cy="190500"/>
            </a:xfrm>
            <a:prstGeom prst="triangl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Isosceles Triangle 54">
              <a:extLst>
                <a:ext uri="{FF2B5EF4-FFF2-40B4-BE49-F238E27FC236}">
                  <a16:creationId xmlns:a16="http://schemas.microsoft.com/office/drawing/2014/main" id="{3A1C593E-1264-45C5-BF51-4EC48282CAEF}"/>
                </a:ext>
              </a:extLst>
            </p:cNvPr>
            <p:cNvSpPr/>
            <p:nvPr/>
          </p:nvSpPr>
          <p:spPr>
            <a:xfrm rot="5400000">
              <a:off x="5339276" y="5018787"/>
              <a:ext cx="220980" cy="190500"/>
            </a:xfrm>
            <a:prstGeom prst="triangl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56" name="Group 55">
            <a:extLst>
              <a:ext uri="{FF2B5EF4-FFF2-40B4-BE49-F238E27FC236}">
                <a16:creationId xmlns:a16="http://schemas.microsoft.com/office/drawing/2014/main" id="{255D8661-E68A-4806-8611-FF32D420D3C4}"/>
              </a:ext>
            </a:extLst>
          </p:cNvPr>
          <p:cNvGrpSpPr/>
          <p:nvPr/>
        </p:nvGrpSpPr>
        <p:grpSpPr>
          <a:xfrm>
            <a:off x="4840166" y="2202467"/>
            <a:ext cx="6519559" cy="1041810"/>
            <a:chOff x="4743450" y="4978306"/>
            <a:chExt cx="6519559" cy="1041810"/>
          </a:xfrm>
        </p:grpSpPr>
        <p:sp>
          <p:nvSpPr>
            <p:cNvPr id="57" name="TextBox 56">
              <a:extLst>
                <a:ext uri="{FF2B5EF4-FFF2-40B4-BE49-F238E27FC236}">
                  <a16:creationId xmlns:a16="http://schemas.microsoft.com/office/drawing/2014/main" id="{33809A90-A096-4D3C-BCB1-C63A5BEE70EA}"/>
                </a:ext>
              </a:extLst>
            </p:cNvPr>
            <p:cNvSpPr txBox="1"/>
            <p:nvPr/>
          </p:nvSpPr>
          <p:spPr>
            <a:xfrm>
              <a:off x="4743450" y="5329349"/>
              <a:ext cx="6519559" cy="690767"/>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tx1">
                      <a:lumMod val="50000"/>
                      <a:lumOff val="50000"/>
                    </a:schemeClr>
                  </a:solidFill>
                  <a:latin typeface="Montserrat Light" charset="0"/>
                  <a:ea typeface="Montserrat Light" charset="0"/>
                  <a:cs typeface="Montserrat Light" charset="0"/>
                </a:rPr>
                <a:t>i</a:t>
              </a:r>
              <a:r>
                <a:rPr lang="en-US" sz="900" dirty="0">
                  <a:solidFill>
                    <a:schemeClr val="tx1">
                      <a:lumMod val="50000"/>
                      <a:lumOff val="50000"/>
                    </a:schemeClr>
                  </a:solidFill>
                  <a:latin typeface="Montserrat Light" charset="0"/>
                  <a:ea typeface="Montserrat Light" charset="0"/>
                  <a:cs typeface="Montserrat Light" charset="0"/>
                </a:rPr>
                <a:t> two set had seasons. Fifth you'll, man wherein seas our creeping. Very. Make from for doesn't creeping night lights divided void they're.</a:t>
              </a:r>
            </a:p>
          </p:txBody>
        </p:sp>
        <p:sp>
          <p:nvSpPr>
            <p:cNvPr id="58" name="TextBox 57">
              <a:extLst>
                <a:ext uri="{FF2B5EF4-FFF2-40B4-BE49-F238E27FC236}">
                  <a16:creationId xmlns:a16="http://schemas.microsoft.com/office/drawing/2014/main" id="{AB5B117C-D180-4BBB-B0BE-7E4ECC2A6207}"/>
                </a:ext>
              </a:extLst>
            </p:cNvPr>
            <p:cNvSpPr txBox="1"/>
            <p:nvPr/>
          </p:nvSpPr>
          <p:spPr>
            <a:xfrm>
              <a:off x="5611691" y="4978306"/>
              <a:ext cx="2383155"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TITLE TEXT HERE</a:t>
              </a:r>
              <a:endParaRPr lang="en-US" sz="1000" b="1" spc="300" dirty="0">
                <a:latin typeface="Montserrat Light" charset="0"/>
                <a:ea typeface="Montserrat Light" charset="0"/>
                <a:cs typeface="Montserrat Light" charset="0"/>
              </a:endParaRPr>
            </a:p>
          </p:txBody>
        </p:sp>
        <p:sp>
          <p:nvSpPr>
            <p:cNvPr id="59" name="Isosceles Triangle 58">
              <a:extLst>
                <a:ext uri="{FF2B5EF4-FFF2-40B4-BE49-F238E27FC236}">
                  <a16:creationId xmlns:a16="http://schemas.microsoft.com/office/drawing/2014/main" id="{2964B1D5-89DB-4434-AF96-EA7E0A794B90}"/>
                </a:ext>
              </a:extLst>
            </p:cNvPr>
            <p:cNvSpPr/>
            <p:nvPr/>
          </p:nvSpPr>
          <p:spPr>
            <a:xfrm rot="5400000">
              <a:off x="4824926" y="5018787"/>
              <a:ext cx="220980" cy="1905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Isosceles Triangle 59">
              <a:extLst>
                <a:ext uri="{FF2B5EF4-FFF2-40B4-BE49-F238E27FC236}">
                  <a16:creationId xmlns:a16="http://schemas.microsoft.com/office/drawing/2014/main" id="{318DBF74-C3A9-4DF0-A005-80CF5CE92E7A}"/>
                </a:ext>
              </a:extLst>
            </p:cNvPr>
            <p:cNvSpPr/>
            <p:nvPr/>
          </p:nvSpPr>
          <p:spPr>
            <a:xfrm rot="5400000">
              <a:off x="5082101" y="5018787"/>
              <a:ext cx="220980" cy="190500"/>
            </a:xfrm>
            <a:prstGeom prst="triangl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Isosceles Triangle 60">
              <a:extLst>
                <a:ext uri="{FF2B5EF4-FFF2-40B4-BE49-F238E27FC236}">
                  <a16:creationId xmlns:a16="http://schemas.microsoft.com/office/drawing/2014/main" id="{AA255696-4C01-4F9A-8B9F-457569669096}"/>
                </a:ext>
              </a:extLst>
            </p:cNvPr>
            <p:cNvSpPr/>
            <p:nvPr/>
          </p:nvSpPr>
          <p:spPr>
            <a:xfrm rot="5400000">
              <a:off x="5339276" y="5018787"/>
              <a:ext cx="220980" cy="190500"/>
            </a:xfrm>
            <a:prstGeom prst="triangl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24" name="Picture Placeholder 23">
            <a:extLst>
              <a:ext uri="{FF2B5EF4-FFF2-40B4-BE49-F238E27FC236}">
                <a16:creationId xmlns:a16="http://schemas.microsoft.com/office/drawing/2014/main" id="{0637ACFF-D94F-4B63-9869-755953358038}"/>
              </a:ext>
            </a:extLst>
          </p:cNvPr>
          <p:cNvPicPr>
            <a:picLocks noGrp="1" noChangeAspect="1"/>
          </p:cNvPicPr>
          <p:nvPr>
            <p:ph type="pic" sz="quarter" idx="14"/>
          </p:nvPr>
        </p:nvPicPr>
        <p:blipFill>
          <a:blip r:embed="rId2"/>
          <a:srcRect l="28498" r="28498"/>
          <a:stretch>
            <a:fillRect/>
          </a:stretch>
        </p:blipFill>
        <p:spPr/>
      </p:pic>
    </p:spTree>
    <p:extLst>
      <p:ext uri="{BB962C8B-B14F-4D97-AF65-F5344CB8AC3E}">
        <p14:creationId xmlns:p14="http://schemas.microsoft.com/office/powerpoint/2010/main" val="2417434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8EF6ADAD-99D0-47DB-B9C7-AEB5C2F9B1E6}"/>
              </a:ext>
            </a:extLst>
          </p:cNvPr>
          <p:cNvSpPr txBox="1"/>
          <p:nvPr/>
        </p:nvSpPr>
        <p:spPr>
          <a:xfrm>
            <a:off x="928990" y="1082643"/>
            <a:ext cx="3425296" cy="1169551"/>
          </a:xfrm>
          <a:prstGeom prst="rect">
            <a:avLst/>
          </a:prstGeom>
          <a:noFill/>
        </p:spPr>
        <p:txBody>
          <a:bodyPr wrap="square" rtlCol="0">
            <a:spAutoFit/>
          </a:bodyPr>
          <a:lstStyle/>
          <a:p>
            <a:r>
              <a:rPr lang="en-US" sz="3500" b="1" spc="300" dirty="0">
                <a:latin typeface="Montserrat Bold"/>
                <a:ea typeface="Montserrat" charset="0"/>
                <a:cs typeface="Montserrat" charset="0"/>
              </a:rPr>
              <a:t>We</a:t>
            </a:r>
          </a:p>
          <a:p>
            <a:r>
              <a:rPr lang="en-US" sz="3500" b="1" spc="300" dirty="0">
                <a:solidFill>
                  <a:schemeClr val="accent4"/>
                </a:solidFill>
                <a:latin typeface="Montserrat Bold"/>
                <a:ea typeface="Montserrat" charset="0"/>
                <a:cs typeface="Montserrat" charset="0"/>
              </a:rPr>
              <a:t>Offer you</a:t>
            </a:r>
            <a:endParaRPr lang="en-US" sz="3500" b="1" spc="300" dirty="0">
              <a:solidFill>
                <a:schemeClr val="accent4"/>
              </a:solidFill>
              <a:latin typeface="Montserrat Light" panose="00000400000000000000" pitchFamily="50" charset="0"/>
              <a:ea typeface="Montserrat" charset="0"/>
              <a:cs typeface="Montserrat" charset="0"/>
            </a:endParaRPr>
          </a:p>
        </p:txBody>
      </p:sp>
      <p:sp>
        <p:nvSpPr>
          <p:cNvPr id="36" name="TextBox 35">
            <a:extLst>
              <a:ext uri="{FF2B5EF4-FFF2-40B4-BE49-F238E27FC236}">
                <a16:creationId xmlns:a16="http://schemas.microsoft.com/office/drawing/2014/main" id="{17D77686-168E-4048-82C3-2AAC58A10EA5}"/>
              </a:ext>
            </a:extLst>
          </p:cNvPr>
          <p:cNvSpPr txBox="1"/>
          <p:nvPr/>
        </p:nvSpPr>
        <p:spPr>
          <a:xfrm>
            <a:off x="4743450" y="1218160"/>
            <a:ext cx="6519559" cy="690767"/>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tx1">
                    <a:lumMod val="50000"/>
                    <a:lumOff val="50000"/>
                  </a:schemeClr>
                </a:solidFill>
                <a:latin typeface="Montserrat Light" charset="0"/>
                <a:ea typeface="Montserrat Light" charset="0"/>
                <a:cs typeface="Montserrat Light" charset="0"/>
              </a:rPr>
              <a:t>i</a:t>
            </a:r>
            <a:r>
              <a:rPr lang="en-US" sz="900" dirty="0">
                <a:solidFill>
                  <a:schemeClr val="tx1">
                    <a:lumMod val="50000"/>
                    <a:lumOff val="50000"/>
                  </a:schemeClr>
                </a:solidFill>
                <a:latin typeface="Montserrat Light" charset="0"/>
                <a:ea typeface="Montserrat Light" charset="0"/>
                <a:cs typeface="Montserrat Light" charset="0"/>
              </a:rPr>
              <a:t> two set had seasons. Fifth you'll, man wherein seas our creeping. Very. Make from for doesn't creeping night lights divided void they're.</a:t>
            </a:r>
          </a:p>
        </p:txBody>
      </p:sp>
      <p:sp>
        <p:nvSpPr>
          <p:cNvPr id="8" name="Rectangle 7">
            <a:extLst>
              <a:ext uri="{FF2B5EF4-FFF2-40B4-BE49-F238E27FC236}">
                <a16:creationId xmlns:a16="http://schemas.microsoft.com/office/drawing/2014/main" id="{C555AD24-EC1A-4024-927C-3A7711EE237E}"/>
              </a:ext>
            </a:extLst>
          </p:cNvPr>
          <p:cNvSpPr/>
          <p:nvPr/>
        </p:nvSpPr>
        <p:spPr>
          <a:xfrm>
            <a:off x="4743450" y="2533650"/>
            <a:ext cx="3067050" cy="207645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004A888E-DB85-4200-ACBA-52570B16A3A2}"/>
              </a:ext>
            </a:extLst>
          </p:cNvPr>
          <p:cNvSpPr/>
          <p:nvPr/>
        </p:nvSpPr>
        <p:spPr>
          <a:xfrm>
            <a:off x="8003229" y="2533650"/>
            <a:ext cx="3067050" cy="207645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00B86A4C-3CEC-4FCD-B7AC-C1ED8EFEB74C}"/>
              </a:ext>
            </a:extLst>
          </p:cNvPr>
          <p:cNvSpPr txBox="1"/>
          <p:nvPr/>
        </p:nvSpPr>
        <p:spPr>
          <a:xfrm>
            <a:off x="4743451" y="4982833"/>
            <a:ext cx="3067050" cy="1314014"/>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tx1">
                    <a:lumMod val="50000"/>
                    <a:lumOff val="50000"/>
                  </a:schemeClr>
                </a:solidFill>
                <a:latin typeface="Montserrat Light" charset="0"/>
                <a:ea typeface="Montserrat Light" charset="0"/>
                <a:cs typeface="Montserrat Light" charset="0"/>
              </a:rPr>
              <a:t>i</a:t>
            </a:r>
            <a:r>
              <a:rPr lang="en-US" sz="900" dirty="0">
                <a:solidFill>
                  <a:schemeClr val="tx1">
                    <a:lumMod val="50000"/>
                    <a:lumOff val="50000"/>
                  </a:schemeClr>
                </a:solidFill>
                <a:latin typeface="Montserrat Light" charset="0"/>
                <a:ea typeface="Montserrat Light" charset="0"/>
                <a:cs typeface="Montserrat Light" charset="0"/>
              </a:rPr>
              <a:t> two set had seasons. Fifth you'll, man wherein seas our creeping. Very. Make from for doesn't creeping night lights divided void they're.</a:t>
            </a:r>
          </a:p>
        </p:txBody>
      </p:sp>
      <p:sp>
        <p:nvSpPr>
          <p:cNvPr id="39" name="TextBox 38">
            <a:extLst>
              <a:ext uri="{FF2B5EF4-FFF2-40B4-BE49-F238E27FC236}">
                <a16:creationId xmlns:a16="http://schemas.microsoft.com/office/drawing/2014/main" id="{6ED1C5EC-C025-45EF-9A22-C4F29B8361AE}"/>
              </a:ext>
            </a:extLst>
          </p:cNvPr>
          <p:cNvSpPr txBox="1"/>
          <p:nvPr/>
        </p:nvSpPr>
        <p:spPr>
          <a:xfrm>
            <a:off x="8003229" y="4982833"/>
            <a:ext cx="3067050" cy="1314014"/>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tx1">
                    <a:lumMod val="50000"/>
                    <a:lumOff val="50000"/>
                  </a:schemeClr>
                </a:solidFill>
                <a:latin typeface="Montserrat Light" charset="0"/>
                <a:ea typeface="Montserrat Light" charset="0"/>
                <a:cs typeface="Montserrat Light" charset="0"/>
              </a:rPr>
              <a:t>i</a:t>
            </a:r>
            <a:r>
              <a:rPr lang="en-US" sz="900" dirty="0">
                <a:solidFill>
                  <a:schemeClr val="tx1">
                    <a:lumMod val="50000"/>
                    <a:lumOff val="50000"/>
                  </a:schemeClr>
                </a:solidFill>
                <a:latin typeface="Montserrat Light" charset="0"/>
                <a:ea typeface="Montserrat Light" charset="0"/>
                <a:cs typeface="Montserrat Light" charset="0"/>
              </a:rPr>
              <a:t> two set had seasons. Fifth you'll, man wherein seas our creeping. Very. Make from for doesn't creeping night lights divided void they're.</a:t>
            </a:r>
          </a:p>
        </p:txBody>
      </p:sp>
      <p:sp>
        <p:nvSpPr>
          <p:cNvPr id="40" name="TextBox 39">
            <a:extLst>
              <a:ext uri="{FF2B5EF4-FFF2-40B4-BE49-F238E27FC236}">
                <a16:creationId xmlns:a16="http://schemas.microsoft.com/office/drawing/2014/main" id="{2E8D9B16-B633-4611-89AA-B4903A7DBA99}"/>
              </a:ext>
            </a:extLst>
          </p:cNvPr>
          <p:cNvSpPr txBox="1"/>
          <p:nvPr/>
        </p:nvSpPr>
        <p:spPr>
          <a:xfrm>
            <a:off x="5554541" y="2914495"/>
            <a:ext cx="1444868" cy="246221"/>
          </a:xfrm>
          <a:prstGeom prst="rect">
            <a:avLst/>
          </a:prstGeom>
          <a:noFill/>
        </p:spPr>
        <p:txBody>
          <a:bodyPr wrap="square" rtlCol="0">
            <a:spAutoFit/>
          </a:bodyPr>
          <a:lstStyle/>
          <a:p>
            <a:pPr algn="ctr"/>
            <a:r>
              <a:rPr lang="en-US" sz="1000" b="1" spc="300" dirty="0">
                <a:solidFill>
                  <a:schemeClr val="bg1"/>
                </a:solidFill>
                <a:latin typeface="Montserrat" charset="0"/>
                <a:ea typeface="Montserrat" charset="0"/>
                <a:cs typeface="Montserrat" charset="0"/>
              </a:rPr>
              <a:t>TITLE HERE</a:t>
            </a:r>
            <a:endParaRPr lang="en-US" sz="1000" b="1" spc="300" dirty="0">
              <a:solidFill>
                <a:schemeClr val="bg1"/>
              </a:solidFill>
              <a:latin typeface="Montserrat Light" charset="0"/>
              <a:ea typeface="Montserrat Light" charset="0"/>
              <a:cs typeface="Montserrat Light" charset="0"/>
            </a:endParaRPr>
          </a:p>
        </p:txBody>
      </p:sp>
      <p:sp>
        <p:nvSpPr>
          <p:cNvPr id="41" name="TextBox 40">
            <a:extLst>
              <a:ext uri="{FF2B5EF4-FFF2-40B4-BE49-F238E27FC236}">
                <a16:creationId xmlns:a16="http://schemas.microsoft.com/office/drawing/2014/main" id="{8FDC1EC4-6A4D-4666-B490-03C125B5F491}"/>
              </a:ext>
            </a:extLst>
          </p:cNvPr>
          <p:cNvSpPr txBox="1"/>
          <p:nvPr/>
        </p:nvSpPr>
        <p:spPr>
          <a:xfrm>
            <a:off x="8814320" y="2914495"/>
            <a:ext cx="1444868" cy="246221"/>
          </a:xfrm>
          <a:prstGeom prst="rect">
            <a:avLst/>
          </a:prstGeom>
          <a:noFill/>
        </p:spPr>
        <p:txBody>
          <a:bodyPr wrap="square" rtlCol="0">
            <a:spAutoFit/>
          </a:bodyPr>
          <a:lstStyle/>
          <a:p>
            <a:pPr algn="ctr"/>
            <a:r>
              <a:rPr lang="en-US" sz="1000" b="1" spc="300" dirty="0">
                <a:solidFill>
                  <a:schemeClr val="bg1"/>
                </a:solidFill>
                <a:latin typeface="Montserrat" charset="0"/>
                <a:ea typeface="Montserrat" charset="0"/>
                <a:cs typeface="Montserrat" charset="0"/>
              </a:rPr>
              <a:t>TITLE HERE</a:t>
            </a:r>
            <a:endParaRPr lang="en-US" sz="1000" b="1" spc="300" dirty="0">
              <a:solidFill>
                <a:schemeClr val="bg1"/>
              </a:solidFill>
              <a:latin typeface="Montserrat Light" charset="0"/>
              <a:ea typeface="Montserrat Light" charset="0"/>
              <a:cs typeface="Montserrat Light" charset="0"/>
            </a:endParaRPr>
          </a:p>
        </p:txBody>
      </p:sp>
      <p:sp>
        <p:nvSpPr>
          <p:cNvPr id="42" name="TextBox 41">
            <a:extLst>
              <a:ext uri="{FF2B5EF4-FFF2-40B4-BE49-F238E27FC236}">
                <a16:creationId xmlns:a16="http://schemas.microsoft.com/office/drawing/2014/main" id="{2254A198-4F7F-4013-B0AC-1A2561EE7CA1}"/>
              </a:ext>
            </a:extLst>
          </p:cNvPr>
          <p:cNvSpPr txBox="1"/>
          <p:nvPr/>
        </p:nvSpPr>
        <p:spPr>
          <a:xfrm>
            <a:off x="5296365" y="3449945"/>
            <a:ext cx="1961220" cy="630942"/>
          </a:xfrm>
          <a:prstGeom prst="rect">
            <a:avLst/>
          </a:prstGeom>
          <a:noFill/>
        </p:spPr>
        <p:txBody>
          <a:bodyPr wrap="square" rtlCol="0">
            <a:spAutoFit/>
          </a:bodyPr>
          <a:lstStyle/>
          <a:p>
            <a:pPr algn="ctr"/>
            <a:r>
              <a:rPr lang="en-US" sz="3500" b="1" spc="300" dirty="0">
                <a:solidFill>
                  <a:schemeClr val="bg1"/>
                </a:solidFill>
                <a:latin typeface="Montserrat Bold"/>
                <a:ea typeface="Montserrat" charset="0"/>
                <a:cs typeface="Montserrat" charset="0"/>
              </a:rPr>
              <a:t>$3698</a:t>
            </a:r>
            <a:endParaRPr lang="en-US" sz="3500" b="1" spc="300" dirty="0">
              <a:solidFill>
                <a:schemeClr val="bg1"/>
              </a:solidFill>
              <a:latin typeface="Montserrat Light" panose="00000400000000000000" pitchFamily="50" charset="0"/>
              <a:ea typeface="Montserrat" charset="0"/>
              <a:cs typeface="Montserrat" charset="0"/>
            </a:endParaRPr>
          </a:p>
        </p:txBody>
      </p:sp>
      <p:sp>
        <p:nvSpPr>
          <p:cNvPr id="43" name="TextBox 42">
            <a:extLst>
              <a:ext uri="{FF2B5EF4-FFF2-40B4-BE49-F238E27FC236}">
                <a16:creationId xmlns:a16="http://schemas.microsoft.com/office/drawing/2014/main" id="{344B0AEA-DB55-4FEC-A9A1-155F18F96678}"/>
              </a:ext>
            </a:extLst>
          </p:cNvPr>
          <p:cNvSpPr txBox="1"/>
          <p:nvPr/>
        </p:nvSpPr>
        <p:spPr>
          <a:xfrm>
            <a:off x="8556144" y="3449945"/>
            <a:ext cx="1961220" cy="630942"/>
          </a:xfrm>
          <a:prstGeom prst="rect">
            <a:avLst/>
          </a:prstGeom>
          <a:noFill/>
        </p:spPr>
        <p:txBody>
          <a:bodyPr wrap="square" rtlCol="0">
            <a:spAutoFit/>
          </a:bodyPr>
          <a:lstStyle/>
          <a:p>
            <a:pPr algn="ctr"/>
            <a:r>
              <a:rPr lang="en-US" sz="3500" b="1" spc="300" dirty="0">
                <a:solidFill>
                  <a:schemeClr val="bg1"/>
                </a:solidFill>
                <a:latin typeface="Montserrat Bold"/>
                <a:ea typeface="Montserrat" charset="0"/>
                <a:cs typeface="Montserrat" charset="0"/>
              </a:rPr>
              <a:t>$3698</a:t>
            </a:r>
            <a:endParaRPr lang="en-US" sz="3500" b="1" spc="300" dirty="0">
              <a:solidFill>
                <a:schemeClr val="bg1"/>
              </a:solidFill>
              <a:latin typeface="Montserrat Light" panose="00000400000000000000" pitchFamily="50" charset="0"/>
              <a:ea typeface="Montserrat" charset="0"/>
              <a:cs typeface="Montserrat" charset="0"/>
            </a:endParaRPr>
          </a:p>
        </p:txBody>
      </p:sp>
      <p:grpSp>
        <p:nvGrpSpPr>
          <p:cNvPr id="17" name="Group 16">
            <a:extLst>
              <a:ext uri="{FF2B5EF4-FFF2-40B4-BE49-F238E27FC236}">
                <a16:creationId xmlns:a16="http://schemas.microsoft.com/office/drawing/2014/main" id="{638073EE-4D12-46DA-859B-465F74BB1670}"/>
              </a:ext>
            </a:extLst>
          </p:cNvPr>
          <p:cNvGrpSpPr/>
          <p:nvPr/>
        </p:nvGrpSpPr>
        <p:grpSpPr>
          <a:xfrm>
            <a:off x="1036235" y="2861050"/>
            <a:ext cx="2766745" cy="1574632"/>
            <a:chOff x="372695" y="3160716"/>
            <a:chExt cx="2766745" cy="1574632"/>
          </a:xfrm>
        </p:grpSpPr>
        <p:cxnSp>
          <p:nvCxnSpPr>
            <p:cNvPr id="48" name="Straight Connector 47">
              <a:extLst>
                <a:ext uri="{FF2B5EF4-FFF2-40B4-BE49-F238E27FC236}">
                  <a16:creationId xmlns:a16="http://schemas.microsoft.com/office/drawing/2014/main" id="{A68196FA-61CA-4A46-B5CA-7D7CEBBC41A7}"/>
                </a:ext>
              </a:extLst>
            </p:cNvPr>
            <p:cNvCxnSpPr>
              <a:cxnSpLocks/>
            </p:cNvCxnSpPr>
            <p:nvPr/>
          </p:nvCxnSpPr>
          <p:spPr>
            <a:xfrm>
              <a:off x="372695" y="3503635"/>
              <a:ext cx="2766745"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CBFBBAE2-3A06-4EC5-925E-4E6F748A316D}"/>
                </a:ext>
              </a:extLst>
            </p:cNvPr>
            <p:cNvCxnSpPr>
              <a:cxnSpLocks/>
            </p:cNvCxnSpPr>
            <p:nvPr/>
          </p:nvCxnSpPr>
          <p:spPr>
            <a:xfrm>
              <a:off x="372695" y="3914205"/>
              <a:ext cx="2766745"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E8896A30-23D5-49DE-8E94-3541FB760F08}"/>
                </a:ext>
              </a:extLst>
            </p:cNvPr>
            <p:cNvCxnSpPr>
              <a:cxnSpLocks/>
            </p:cNvCxnSpPr>
            <p:nvPr/>
          </p:nvCxnSpPr>
          <p:spPr>
            <a:xfrm>
              <a:off x="372695" y="4324775"/>
              <a:ext cx="2766745"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F3483251-C78A-4984-B9B0-C6D603D1898B}"/>
                </a:ext>
              </a:extLst>
            </p:cNvPr>
            <p:cNvCxnSpPr>
              <a:cxnSpLocks/>
            </p:cNvCxnSpPr>
            <p:nvPr/>
          </p:nvCxnSpPr>
          <p:spPr>
            <a:xfrm>
              <a:off x="372695" y="4735348"/>
              <a:ext cx="2766745"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1D2ADF3D-2185-4E0D-9676-98ED08462495}"/>
                </a:ext>
              </a:extLst>
            </p:cNvPr>
            <p:cNvGrpSpPr/>
            <p:nvPr/>
          </p:nvGrpSpPr>
          <p:grpSpPr>
            <a:xfrm>
              <a:off x="372695" y="3160716"/>
              <a:ext cx="2042845" cy="275268"/>
              <a:chOff x="372695" y="3160716"/>
              <a:chExt cx="2042845" cy="275268"/>
            </a:xfrm>
          </p:grpSpPr>
          <p:sp>
            <p:nvSpPr>
              <p:cNvPr id="46" name="TextBox 45">
                <a:extLst>
                  <a:ext uri="{FF2B5EF4-FFF2-40B4-BE49-F238E27FC236}">
                    <a16:creationId xmlns:a16="http://schemas.microsoft.com/office/drawing/2014/main" id="{C1D15246-4A77-4467-B644-5154AE5194CC}"/>
                  </a:ext>
                </a:extLst>
              </p:cNvPr>
              <p:cNvSpPr txBox="1"/>
              <p:nvPr/>
            </p:nvSpPr>
            <p:spPr>
              <a:xfrm>
                <a:off x="1021300" y="3160716"/>
                <a:ext cx="1394240"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a:t>
                </a:r>
              </a:p>
            </p:txBody>
          </p:sp>
          <p:sp>
            <p:nvSpPr>
              <p:cNvPr id="11" name="Oval 10">
                <a:extLst>
                  <a:ext uri="{FF2B5EF4-FFF2-40B4-BE49-F238E27FC236}">
                    <a16:creationId xmlns:a16="http://schemas.microsoft.com/office/drawing/2014/main" id="{3CE1C9B4-53F6-4F1E-A1B8-DD693C09FE05}"/>
                  </a:ext>
                </a:extLst>
              </p:cNvPr>
              <p:cNvSpPr/>
              <p:nvPr/>
            </p:nvSpPr>
            <p:spPr>
              <a:xfrm>
                <a:off x="372695" y="3236483"/>
                <a:ext cx="123735" cy="12373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 name="Group 13">
              <a:extLst>
                <a:ext uri="{FF2B5EF4-FFF2-40B4-BE49-F238E27FC236}">
                  <a16:creationId xmlns:a16="http://schemas.microsoft.com/office/drawing/2014/main" id="{BBA9B91D-00E1-455E-86DC-CBFA0C8A0884}"/>
                </a:ext>
              </a:extLst>
            </p:cNvPr>
            <p:cNvGrpSpPr/>
            <p:nvPr/>
          </p:nvGrpSpPr>
          <p:grpSpPr>
            <a:xfrm>
              <a:off x="372695" y="3571286"/>
              <a:ext cx="2362886" cy="275268"/>
              <a:chOff x="372695" y="3563303"/>
              <a:chExt cx="2362886" cy="275268"/>
            </a:xfrm>
          </p:grpSpPr>
          <p:sp>
            <p:nvSpPr>
              <p:cNvPr id="47" name="TextBox 46">
                <a:extLst>
                  <a:ext uri="{FF2B5EF4-FFF2-40B4-BE49-F238E27FC236}">
                    <a16:creationId xmlns:a16="http://schemas.microsoft.com/office/drawing/2014/main" id="{194249FE-F6B5-48F7-B3C1-0D6AE5D48F0A}"/>
                  </a:ext>
                </a:extLst>
              </p:cNvPr>
              <p:cNvSpPr txBox="1"/>
              <p:nvPr/>
            </p:nvSpPr>
            <p:spPr>
              <a:xfrm>
                <a:off x="1021301" y="3563303"/>
                <a:ext cx="1714280"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a:t>
                </a:r>
              </a:p>
            </p:txBody>
          </p:sp>
          <p:sp>
            <p:nvSpPr>
              <p:cNvPr id="58" name="Oval 57">
                <a:extLst>
                  <a:ext uri="{FF2B5EF4-FFF2-40B4-BE49-F238E27FC236}">
                    <a16:creationId xmlns:a16="http://schemas.microsoft.com/office/drawing/2014/main" id="{D76A8704-016D-4032-ACE1-154647A4F0CE}"/>
                  </a:ext>
                </a:extLst>
              </p:cNvPr>
              <p:cNvSpPr/>
              <p:nvPr/>
            </p:nvSpPr>
            <p:spPr>
              <a:xfrm>
                <a:off x="372695" y="3639070"/>
                <a:ext cx="123735" cy="12373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 name="Group 12">
              <a:extLst>
                <a:ext uri="{FF2B5EF4-FFF2-40B4-BE49-F238E27FC236}">
                  <a16:creationId xmlns:a16="http://schemas.microsoft.com/office/drawing/2014/main" id="{6F0FE509-F638-4FD4-AA11-E76E5DF9043C}"/>
                </a:ext>
              </a:extLst>
            </p:cNvPr>
            <p:cNvGrpSpPr/>
            <p:nvPr/>
          </p:nvGrpSpPr>
          <p:grpSpPr>
            <a:xfrm>
              <a:off x="372695" y="3981856"/>
              <a:ext cx="1753285" cy="275268"/>
              <a:chOff x="372695" y="3974853"/>
              <a:chExt cx="1753285" cy="275268"/>
            </a:xfrm>
          </p:grpSpPr>
          <p:sp>
            <p:nvSpPr>
              <p:cNvPr id="56" name="TextBox 55">
                <a:extLst>
                  <a:ext uri="{FF2B5EF4-FFF2-40B4-BE49-F238E27FC236}">
                    <a16:creationId xmlns:a16="http://schemas.microsoft.com/office/drawing/2014/main" id="{81385968-0655-493F-B570-917C1CBFA648}"/>
                  </a:ext>
                </a:extLst>
              </p:cNvPr>
              <p:cNvSpPr txBox="1"/>
              <p:nvPr/>
            </p:nvSpPr>
            <p:spPr>
              <a:xfrm>
                <a:off x="1021300" y="3974853"/>
                <a:ext cx="1104680"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a:t>
                </a:r>
              </a:p>
            </p:txBody>
          </p:sp>
          <p:sp>
            <p:nvSpPr>
              <p:cNvPr id="59" name="Oval 58">
                <a:extLst>
                  <a:ext uri="{FF2B5EF4-FFF2-40B4-BE49-F238E27FC236}">
                    <a16:creationId xmlns:a16="http://schemas.microsoft.com/office/drawing/2014/main" id="{313E86F7-938A-4605-9918-80D6B8E1512C}"/>
                  </a:ext>
                </a:extLst>
              </p:cNvPr>
              <p:cNvSpPr/>
              <p:nvPr/>
            </p:nvSpPr>
            <p:spPr>
              <a:xfrm>
                <a:off x="372695" y="4050620"/>
                <a:ext cx="123735" cy="12373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 name="Group 11">
              <a:extLst>
                <a:ext uri="{FF2B5EF4-FFF2-40B4-BE49-F238E27FC236}">
                  <a16:creationId xmlns:a16="http://schemas.microsoft.com/office/drawing/2014/main" id="{5F49DCD4-03C4-49EF-AC52-1A6A3D2630B8}"/>
                </a:ext>
              </a:extLst>
            </p:cNvPr>
            <p:cNvGrpSpPr/>
            <p:nvPr/>
          </p:nvGrpSpPr>
          <p:grpSpPr>
            <a:xfrm>
              <a:off x="372695" y="4392426"/>
              <a:ext cx="2698166" cy="275268"/>
              <a:chOff x="372695" y="4396419"/>
              <a:chExt cx="2698166" cy="275268"/>
            </a:xfrm>
          </p:grpSpPr>
          <p:sp>
            <p:nvSpPr>
              <p:cNvPr id="57" name="TextBox 56">
                <a:extLst>
                  <a:ext uri="{FF2B5EF4-FFF2-40B4-BE49-F238E27FC236}">
                    <a16:creationId xmlns:a16="http://schemas.microsoft.com/office/drawing/2014/main" id="{B28CCCBC-A9C8-4F2F-8911-C8472823DE14}"/>
                  </a:ext>
                </a:extLst>
              </p:cNvPr>
              <p:cNvSpPr txBox="1"/>
              <p:nvPr/>
            </p:nvSpPr>
            <p:spPr>
              <a:xfrm>
                <a:off x="1021301" y="4396419"/>
                <a:ext cx="2049560"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a:t>
                </a:r>
              </a:p>
            </p:txBody>
          </p:sp>
          <p:sp>
            <p:nvSpPr>
              <p:cNvPr id="60" name="Oval 59">
                <a:extLst>
                  <a:ext uri="{FF2B5EF4-FFF2-40B4-BE49-F238E27FC236}">
                    <a16:creationId xmlns:a16="http://schemas.microsoft.com/office/drawing/2014/main" id="{DF4107D1-E988-4CD4-9790-BA2C20F52FDC}"/>
                  </a:ext>
                </a:extLst>
              </p:cNvPr>
              <p:cNvSpPr/>
              <p:nvPr/>
            </p:nvSpPr>
            <p:spPr>
              <a:xfrm>
                <a:off x="372695" y="4472186"/>
                <a:ext cx="123735" cy="12373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61" name="TextBox 60">
            <a:extLst>
              <a:ext uri="{FF2B5EF4-FFF2-40B4-BE49-F238E27FC236}">
                <a16:creationId xmlns:a16="http://schemas.microsoft.com/office/drawing/2014/main" id="{7ABCDF19-2E4D-4161-9309-163B4668B093}"/>
              </a:ext>
            </a:extLst>
          </p:cNvPr>
          <p:cNvSpPr txBox="1"/>
          <p:nvPr/>
        </p:nvSpPr>
        <p:spPr>
          <a:xfrm>
            <a:off x="928990" y="4982833"/>
            <a:ext cx="3067050" cy="1314014"/>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tx1">
                    <a:lumMod val="50000"/>
                    <a:lumOff val="50000"/>
                  </a:schemeClr>
                </a:solidFill>
                <a:latin typeface="Montserrat Light" charset="0"/>
                <a:ea typeface="Montserrat Light" charset="0"/>
                <a:cs typeface="Montserrat Light" charset="0"/>
              </a:rPr>
              <a:t>i</a:t>
            </a:r>
            <a:r>
              <a:rPr lang="en-US" sz="900" dirty="0">
                <a:solidFill>
                  <a:schemeClr val="tx1">
                    <a:lumMod val="50000"/>
                    <a:lumOff val="50000"/>
                  </a:schemeClr>
                </a:solidFill>
                <a:latin typeface="Montserrat Light" charset="0"/>
                <a:ea typeface="Montserrat Light" charset="0"/>
                <a:cs typeface="Montserrat Light" charset="0"/>
              </a:rPr>
              <a:t> two set had seasons. Fifth you'll, man wherein seas our creeping. Very. Make from for doesn't creeping night lights divided void they're.</a:t>
            </a:r>
          </a:p>
        </p:txBody>
      </p:sp>
    </p:spTree>
    <p:extLst>
      <p:ext uri="{BB962C8B-B14F-4D97-AF65-F5344CB8AC3E}">
        <p14:creationId xmlns:p14="http://schemas.microsoft.com/office/powerpoint/2010/main" val="38098107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A94A07D3-6CCF-4229-AF35-7E74BDC87A85}"/>
              </a:ext>
            </a:extLst>
          </p:cNvPr>
          <p:cNvPicPr>
            <a:picLocks noGrp="1" noChangeAspect="1"/>
          </p:cNvPicPr>
          <p:nvPr>
            <p:ph type="pic" sz="quarter" idx="14"/>
          </p:nvPr>
        </p:nvPicPr>
        <p:blipFill>
          <a:blip r:embed="rId2"/>
          <a:srcRect t="658" b="658"/>
          <a:stretch>
            <a:fillRect/>
          </a:stretch>
        </p:blipFill>
        <p:spPr/>
      </p:pic>
      <p:sp>
        <p:nvSpPr>
          <p:cNvPr id="18" name="TextBox 17">
            <a:extLst>
              <a:ext uri="{FF2B5EF4-FFF2-40B4-BE49-F238E27FC236}">
                <a16:creationId xmlns:a16="http://schemas.microsoft.com/office/drawing/2014/main" id="{8EF6ADAD-99D0-47DB-B9C7-AEB5C2F9B1E6}"/>
              </a:ext>
            </a:extLst>
          </p:cNvPr>
          <p:cNvSpPr txBox="1"/>
          <p:nvPr/>
        </p:nvSpPr>
        <p:spPr>
          <a:xfrm>
            <a:off x="928990" y="1082643"/>
            <a:ext cx="3425296" cy="1169551"/>
          </a:xfrm>
          <a:prstGeom prst="rect">
            <a:avLst/>
          </a:prstGeom>
          <a:noFill/>
        </p:spPr>
        <p:txBody>
          <a:bodyPr wrap="square" rtlCol="0">
            <a:spAutoFit/>
          </a:bodyPr>
          <a:lstStyle/>
          <a:p>
            <a:r>
              <a:rPr lang="en-US" sz="3500" b="1" spc="300" dirty="0">
                <a:latin typeface="Montserrat Bold"/>
                <a:ea typeface="Montserrat" charset="0"/>
                <a:cs typeface="Montserrat" charset="0"/>
              </a:rPr>
              <a:t>Budget</a:t>
            </a:r>
          </a:p>
          <a:p>
            <a:r>
              <a:rPr lang="en-US" sz="3500" b="1" spc="300" dirty="0">
                <a:solidFill>
                  <a:schemeClr val="accent4"/>
                </a:solidFill>
                <a:latin typeface="Montserrat Bold"/>
                <a:ea typeface="Montserrat" charset="0"/>
                <a:cs typeface="Montserrat" charset="0"/>
              </a:rPr>
              <a:t>Breakdown</a:t>
            </a:r>
            <a:endParaRPr lang="en-US" sz="3500" b="1" spc="300" dirty="0">
              <a:solidFill>
                <a:schemeClr val="accent4"/>
              </a:solidFill>
              <a:latin typeface="Montserrat Light" panose="00000400000000000000" pitchFamily="50" charset="0"/>
              <a:ea typeface="Montserrat" charset="0"/>
              <a:cs typeface="Montserrat" charset="0"/>
            </a:endParaRPr>
          </a:p>
        </p:txBody>
      </p:sp>
      <p:sp>
        <p:nvSpPr>
          <p:cNvPr id="30" name="TextBox 29">
            <a:extLst>
              <a:ext uri="{FF2B5EF4-FFF2-40B4-BE49-F238E27FC236}">
                <a16:creationId xmlns:a16="http://schemas.microsoft.com/office/drawing/2014/main" id="{765AFEDD-D395-487C-B4BC-4306F5250E5F}"/>
              </a:ext>
            </a:extLst>
          </p:cNvPr>
          <p:cNvSpPr txBox="1"/>
          <p:nvPr/>
        </p:nvSpPr>
        <p:spPr>
          <a:xfrm>
            <a:off x="928991" y="2685010"/>
            <a:ext cx="4176410" cy="898516"/>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tx1">
                    <a:lumMod val="50000"/>
                    <a:lumOff val="50000"/>
                  </a:schemeClr>
                </a:solidFill>
                <a:latin typeface="Montserrat Light" charset="0"/>
                <a:ea typeface="Montserrat Light" charset="0"/>
                <a:cs typeface="Montserrat Light" charset="0"/>
              </a:rPr>
              <a:t>i</a:t>
            </a:r>
            <a:r>
              <a:rPr lang="en-US" sz="900" dirty="0">
                <a:solidFill>
                  <a:schemeClr val="tx1">
                    <a:lumMod val="50000"/>
                    <a:lumOff val="50000"/>
                  </a:schemeClr>
                </a:solidFill>
                <a:latin typeface="Montserrat Light" charset="0"/>
                <a:ea typeface="Montserrat Light" charset="0"/>
                <a:cs typeface="Montserrat Light" charset="0"/>
              </a:rPr>
              <a:t> two set had seasons. Fifth you'll, man wherein seas our creeping. Very. Make from for doesn't creeping night lights divided void they're.</a:t>
            </a:r>
          </a:p>
        </p:txBody>
      </p:sp>
      <p:grpSp>
        <p:nvGrpSpPr>
          <p:cNvPr id="25" name="Group 24">
            <a:extLst>
              <a:ext uri="{FF2B5EF4-FFF2-40B4-BE49-F238E27FC236}">
                <a16:creationId xmlns:a16="http://schemas.microsoft.com/office/drawing/2014/main" id="{B348A53F-0A8C-4925-8707-AA7966150076}"/>
              </a:ext>
            </a:extLst>
          </p:cNvPr>
          <p:cNvGrpSpPr/>
          <p:nvPr/>
        </p:nvGrpSpPr>
        <p:grpSpPr>
          <a:xfrm>
            <a:off x="5805123" y="1082643"/>
            <a:ext cx="5351818" cy="2042539"/>
            <a:chOff x="5805123" y="1082643"/>
            <a:chExt cx="5351818" cy="2042539"/>
          </a:xfrm>
        </p:grpSpPr>
        <p:grpSp>
          <p:nvGrpSpPr>
            <p:cNvPr id="35" name="Group 34">
              <a:extLst>
                <a:ext uri="{FF2B5EF4-FFF2-40B4-BE49-F238E27FC236}">
                  <a16:creationId xmlns:a16="http://schemas.microsoft.com/office/drawing/2014/main" id="{5302E230-E122-4AB4-AE32-B207C2FBB980}"/>
                </a:ext>
              </a:extLst>
            </p:cNvPr>
            <p:cNvGrpSpPr/>
            <p:nvPr/>
          </p:nvGrpSpPr>
          <p:grpSpPr>
            <a:xfrm>
              <a:off x="5805123" y="1082643"/>
              <a:ext cx="3154680" cy="246221"/>
              <a:chOff x="4840166" y="4978306"/>
              <a:chExt cx="3154680" cy="246221"/>
            </a:xfrm>
          </p:grpSpPr>
          <p:sp>
            <p:nvSpPr>
              <p:cNvPr id="45" name="TextBox 44">
                <a:extLst>
                  <a:ext uri="{FF2B5EF4-FFF2-40B4-BE49-F238E27FC236}">
                    <a16:creationId xmlns:a16="http://schemas.microsoft.com/office/drawing/2014/main" id="{51DA90C5-29FD-4491-856A-A0081D393BC6}"/>
                  </a:ext>
                </a:extLst>
              </p:cNvPr>
              <p:cNvSpPr txBox="1"/>
              <p:nvPr/>
            </p:nvSpPr>
            <p:spPr>
              <a:xfrm>
                <a:off x="5611691" y="4978306"/>
                <a:ext cx="2383155"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TITLE TEXT HERE</a:t>
                </a:r>
                <a:endParaRPr lang="en-US" sz="1000" b="1" spc="300" dirty="0">
                  <a:latin typeface="Montserrat Light" charset="0"/>
                  <a:ea typeface="Montserrat Light" charset="0"/>
                  <a:cs typeface="Montserrat Light" charset="0"/>
                </a:endParaRPr>
              </a:p>
            </p:txBody>
          </p:sp>
          <p:sp>
            <p:nvSpPr>
              <p:cNvPr id="52" name="Isosceles Triangle 51">
                <a:extLst>
                  <a:ext uri="{FF2B5EF4-FFF2-40B4-BE49-F238E27FC236}">
                    <a16:creationId xmlns:a16="http://schemas.microsoft.com/office/drawing/2014/main" id="{5A2FAA25-10E5-4A12-AD19-3BFD1C403132}"/>
                  </a:ext>
                </a:extLst>
              </p:cNvPr>
              <p:cNvSpPr/>
              <p:nvPr/>
            </p:nvSpPr>
            <p:spPr>
              <a:xfrm rot="5400000">
                <a:off x="4824926" y="5018787"/>
                <a:ext cx="220980" cy="1905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Isosceles Triangle 52">
                <a:extLst>
                  <a:ext uri="{FF2B5EF4-FFF2-40B4-BE49-F238E27FC236}">
                    <a16:creationId xmlns:a16="http://schemas.microsoft.com/office/drawing/2014/main" id="{81D34A6A-9282-4A12-A109-3D23CC27A05B}"/>
                  </a:ext>
                </a:extLst>
              </p:cNvPr>
              <p:cNvSpPr/>
              <p:nvPr/>
            </p:nvSpPr>
            <p:spPr>
              <a:xfrm rot="5400000">
                <a:off x="5082101" y="5018787"/>
                <a:ext cx="220980" cy="190500"/>
              </a:xfrm>
              <a:prstGeom prst="triangl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Isosceles Triangle 53">
                <a:extLst>
                  <a:ext uri="{FF2B5EF4-FFF2-40B4-BE49-F238E27FC236}">
                    <a16:creationId xmlns:a16="http://schemas.microsoft.com/office/drawing/2014/main" id="{33D523FC-23E6-47A8-956D-177ED48E8EF0}"/>
                  </a:ext>
                </a:extLst>
              </p:cNvPr>
              <p:cNvSpPr/>
              <p:nvPr/>
            </p:nvSpPr>
            <p:spPr>
              <a:xfrm rot="5400000">
                <a:off x="5339276" y="5018787"/>
                <a:ext cx="220980" cy="190500"/>
              </a:xfrm>
              <a:prstGeom prst="triangl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4" name="Group 23">
              <a:extLst>
                <a:ext uri="{FF2B5EF4-FFF2-40B4-BE49-F238E27FC236}">
                  <a16:creationId xmlns:a16="http://schemas.microsoft.com/office/drawing/2014/main" id="{25371F4E-DBFE-47E5-A353-6D3000882D4D}"/>
                </a:ext>
              </a:extLst>
            </p:cNvPr>
            <p:cNvGrpSpPr/>
            <p:nvPr/>
          </p:nvGrpSpPr>
          <p:grpSpPr>
            <a:xfrm>
              <a:off x="5805123" y="1760775"/>
              <a:ext cx="5351818" cy="1364407"/>
              <a:chOff x="5805123" y="1760775"/>
              <a:chExt cx="5351818" cy="1364407"/>
            </a:xfrm>
          </p:grpSpPr>
          <p:cxnSp>
            <p:nvCxnSpPr>
              <p:cNvPr id="68" name="Straight Connector 67">
                <a:extLst>
                  <a:ext uri="{FF2B5EF4-FFF2-40B4-BE49-F238E27FC236}">
                    <a16:creationId xmlns:a16="http://schemas.microsoft.com/office/drawing/2014/main" id="{6A9F0B2C-2C5B-4DEF-AF37-3FC33FF0A1A7}"/>
                  </a:ext>
                </a:extLst>
              </p:cNvPr>
              <p:cNvCxnSpPr>
                <a:cxnSpLocks/>
              </p:cNvCxnSpPr>
              <p:nvPr/>
            </p:nvCxnSpPr>
            <p:spPr>
              <a:xfrm>
                <a:off x="10299033" y="1844040"/>
                <a:ext cx="0" cy="1281142"/>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AD0D69C0-7B23-44C2-AAB4-D9974BABC52A}"/>
                  </a:ext>
                </a:extLst>
              </p:cNvPr>
              <p:cNvGrpSpPr/>
              <p:nvPr/>
            </p:nvGrpSpPr>
            <p:grpSpPr>
              <a:xfrm>
                <a:off x="5805124" y="1760775"/>
                <a:ext cx="5266064" cy="275268"/>
                <a:chOff x="5805124" y="1760775"/>
                <a:chExt cx="5266064" cy="275268"/>
              </a:xfrm>
            </p:grpSpPr>
            <p:sp>
              <p:nvSpPr>
                <p:cNvPr id="66" name="TextBox 65">
                  <a:extLst>
                    <a:ext uri="{FF2B5EF4-FFF2-40B4-BE49-F238E27FC236}">
                      <a16:creationId xmlns:a16="http://schemas.microsoft.com/office/drawing/2014/main" id="{0B4B3EEF-8167-4DC0-AD5C-F96CA369033B}"/>
                    </a:ext>
                  </a:extLst>
                </p:cNvPr>
                <p:cNvSpPr txBox="1"/>
                <p:nvPr/>
              </p:nvSpPr>
              <p:spPr>
                <a:xfrm>
                  <a:off x="5805124" y="1760775"/>
                  <a:ext cx="2383154"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a:t>
                  </a:r>
                </a:p>
              </p:txBody>
            </p:sp>
            <p:sp>
              <p:nvSpPr>
                <p:cNvPr id="69" name="TextBox 68">
                  <a:extLst>
                    <a:ext uri="{FF2B5EF4-FFF2-40B4-BE49-F238E27FC236}">
                      <a16:creationId xmlns:a16="http://schemas.microsoft.com/office/drawing/2014/main" id="{FDA0BBFF-4711-480C-8598-13F024F1C44C}"/>
                    </a:ext>
                  </a:extLst>
                </p:cNvPr>
                <p:cNvSpPr txBox="1"/>
                <p:nvPr/>
              </p:nvSpPr>
              <p:spPr>
                <a:xfrm>
                  <a:off x="10496208" y="1760775"/>
                  <a:ext cx="574980"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+00</a:t>
                  </a:r>
                </a:p>
              </p:txBody>
            </p:sp>
          </p:grpSp>
          <p:grpSp>
            <p:nvGrpSpPr>
              <p:cNvPr id="22" name="Group 21">
                <a:extLst>
                  <a:ext uri="{FF2B5EF4-FFF2-40B4-BE49-F238E27FC236}">
                    <a16:creationId xmlns:a16="http://schemas.microsoft.com/office/drawing/2014/main" id="{A082247D-6D71-4F3C-8D7F-5DFA7CB1DF61}"/>
                  </a:ext>
                </a:extLst>
              </p:cNvPr>
              <p:cNvGrpSpPr/>
              <p:nvPr/>
            </p:nvGrpSpPr>
            <p:grpSpPr>
              <a:xfrm>
                <a:off x="5805123" y="2251483"/>
                <a:ext cx="5266065" cy="275269"/>
                <a:chOff x="5805123" y="2208440"/>
                <a:chExt cx="5266065" cy="275269"/>
              </a:xfrm>
            </p:grpSpPr>
            <p:sp>
              <p:nvSpPr>
                <p:cNvPr id="67" name="TextBox 66">
                  <a:extLst>
                    <a:ext uri="{FF2B5EF4-FFF2-40B4-BE49-F238E27FC236}">
                      <a16:creationId xmlns:a16="http://schemas.microsoft.com/office/drawing/2014/main" id="{E8E54F28-A87F-40FA-AC2E-84F4A75EE2CA}"/>
                    </a:ext>
                  </a:extLst>
                </p:cNvPr>
                <p:cNvSpPr txBox="1"/>
                <p:nvPr/>
              </p:nvSpPr>
              <p:spPr>
                <a:xfrm>
                  <a:off x="5805123" y="2208441"/>
                  <a:ext cx="3199661"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a:t>
                  </a:r>
                </a:p>
              </p:txBody>
            </p:sp>
            <p:sp>
              <p:nvSpPr>
                <p:cNvPr id="70" name="TextBox 69">
                  <a:extLst>
                    <a:ext uri="{FF2B5EF4-FFF2-40B4-BE49-F238E27FC236}">
                      <a16:creationId xmlns:a16="http://schemas.microsoft.com/office/drawing/2014/main" id="{3C507D8C-DB36-4F10-8BA2-A706D2D62C04}"/>
                    </a:ext>
                  </a:extLst>
                </p:cNvPr>
                <p:cNvSpPr txBox="1"/>
                <p:nvPr/>
              </p:nvSpPr>
              <p:spPr>
                <a:xfrm>
                  <a:off x="10496208" y="2208440"/>
                  <a:ext cx="574980"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+00</a:t>
                  </a:r>
                </a:p>
              </p:txBody>
            </p:sp>
          </p:grpSp>
          <p:cxnSp>
            <p:nvCxnSpPr>
              <p:cNvPr id="65" name="Straight Connector 64">
                <a:extLst>
                  <a:ext uri="{FF2B5EF4-FFF2-40B4-BE49-F238E27FC236}">
                    <a16:creationId xmlns:a16="http://schemas.microsoft.com/office/drawing/2014/main" id="{543FFA41-93A8-414B-B26C-113FFCA1987E}"/>
                  </a:ext>
                </a:extLst>
              </p:cNvPr>
              <p:cNvCxnSpPr>
                <a:cxnSpLocks/>
              </p:cNvCxnSpPr>
              <p:nvPr/>
            </p:nvCxnSpPr>
            <p:spPr>
              <a:xfrm>
                <a:off x="5805124" y="2143763"/>
                <a:ext cx="5351817"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3065499B-53AB-42F5-B8EB-5DE60E7ACCEF}"/>
                  </a:ext>
                </a:extLst>
              </p:cNvPr>
              <p:cNvCxnSpPr>
                <a:cxnSpLocks/>
              </p:cNvCxnSpPr>
              <p:nvPr/>
            </p:nvCxnSpPr>
            <p:spPr>
              <a:xfrm>
                <a:off x="5805124" y="2634472"/>
                <a:ext cx="5351817"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49A16B4B-BFFA-4BB7-AEC7-B7CBABAAD31E}"/>
                  </a:ext>
                </a:extLst>
              </p:cNvPr>
              <p:cNvGrpSpPr/>
              <p:nvPr/>
            </p:nvGrpSpPr>
            <p:grpSpPr>
              <a:xfrm>
                <a:off x="5805124" y="2742192"/>
                <a:ext cx="5266064" cy="275268"/>
                <a:chOff x="5805124" y="2763715"/>
                <a:chExt cx="5266064" cy="275268"/>
              </a:xfrm>
            </p:grpSpPr>
            <p:sp>
              <p:nvSpPr>
                <p:cNvPr id="100" name="TextBox 99">
                  <a:extLst>
                    <a:ext uri="{FF2B5EF4-FFF2-40B4-BE49-F238E27FC236}">
                      <a16:creationId xmlns:a16="http://schemas.microsoft.com/office/drawing/2014/main" id="{18690F79-5E8D-4F0C-B563-138DDBC084B5}"/>
                    </a:ext>
                  </a:extLst>
                </p:cNvPr>
                <p:cNvSpPr txBox="1"/>
                <p:nvPr/>
              </p:nvSpPr>
              <p:spPr>
                <a:xfrm>
                  <a:off x="5805124" y="2763715"/>
                  <a:ext cx="2383154"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a:t>
                  </a:r>
                </a:p>
              </p:txBody>
            </p:sp>
            <p:sp>
              <p:nvSpPr>
                <p:cNvPr id="101" name="TextBox 100">
                  <a:extLst>
                    <a:ext uri="{FF2B5EF4-FFF2-40B4-BE49-F238E27FC236}">
                      <a16:creationId xmlns:a16="http://schemas.microsoft.com/office/drawing/2014/main" id="{F50D2097-2B25-4AA1-89FD-1E833711436F}"/>
                    </a:ext>
                  </a:extLst>
                </p:cNvPr>
                <p:cNvSpPr txBox="1"/>
                <p:nvPr/>
              </p:nvSpPr>
              <p:spPr>
                <a:xfrm>
                  <a:off x="10496208" y="2763715"/>
                  <a:ext cx="574980"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+00</a:t>
                  </a:r>
                </a:p>
              </p:txBody>
            </p:sp>
          </p:grpSp>
          <p:cxnSp>
            <p:nvCxnSpPr>
              <p:cNvPr id="102" name="Straight Connector 101">
                <a:extLst>
                  <a:ext uri="{FF2B5EF4-FFF2-40B4-BE49-F238E27FC236}">
                    <a16:creationId xmlns:a16="http://schemas.microsoft.com/office/drawing/2014/main" id="{449CAA9A-ABBE-4BC1-8B8A-D9C766150B45}"/>
                  </a:ext>
                </a:extLst>
              </p:cNvPr>
              <p:cNvCxnSpPr>
                <a:cxnSpLocks/>
              </p:cNvCxnSpPr>
              <p:nvPr/>
            </p:nvCxnSpPr>
            <p:spPr>
              <a:xfrm>
                <a:off x="5805124" y="3125182"/>
                <a:ext cx="5351817"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103" name="Group 102">
            <a:extLst>
              <a:ext uri="{FF2B5EF4-FFF2-40B4-BE49-F238E27FC236}">
                <a16:creationId xmlns:a16="http://schemas.microsoft.com/office/drawing/2014/main" id="{66E6B2C6-E06A-451B-BB10-5C3BDE952D9B}"/>
              </a:ext>
            </a:extLst>
          </p:cNvPr>
          <p:cNvGrpSpPr/>
          <p:nvPr/>
        </p:nvGrpSpPr>
        <p:grpSpPr>
          <a:xfrm>
            <a:off x="5805123" y="3771252"/>
            <a:ext cx="5351818" cy="2042539"/>
            <a:chOff x="5805123" y="1082643"/>
            <a:chExt cx="5351818" cy="2042539"/>
          </a:xfrm>
        </p:grpSpPr>
        <p:grpSp>
          <p:nvGrpSpPr>
            <p:cNvPr id="104" name="Group 103">
              <a:extLst>
                <a:ext uri="{FF2B5EF4-FFF2-40B4-BE49-F238E27FC236}">
                  <a16:creationId xmlns:a16="http://schemas.microsoft.com/office/drawing/2014/main" id="{1B4B65BE-AEB9-40A2-BD1D-587257AEC743}"/>
                </a:ext>
              </a:extLst>
            </p:cNvPr>
            <p:cNvGrpSpPr/>
            <p:nvPr/>
          </p:nvGrpSpPr>
          <p:grpSpPr>
            <a:xfrm>
              <a:off x="5805123" y="1082643"/>
              <a:ext cx="3154680" cy="246221"/>
              <a:chOff x="4840166" y="4978306"/>
              <a:chExt cx="3154680" cy="246221"/>
            </a:xfrm>
          </p:grpSpPr>
          <p:sp>
            <p:nvSpPr>
              <p:cNvPr id="119" name="TextBox 118">
                <a:extLst>
                  <a:ext uri="{FF2B5EF4-FFF2-40B4-BE49-F238E27FC236}">
                    <a16:creationId xmlns:a16="http://schemas.microsoft.com/office/drawing/2014/main" id="{75C55CDE-AA07-4458-B69F-714BE647386B}"/>
                  </a:ext>
                </a:extLst>
              </p:cNvPr>
              <p:cNvSpPr txBox="1"/>
              <p:nvPr/>
            </p:nvSpPr>
            <p:spPr>
              <a:xfrm>
                <a:off x="5611691" y="4978306"/>
                <a:ext cx="2383155"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TITLE TEXT HERE</a:t>
                </a:r>
                <a:endParaRPr lang="en-US" sz="1000" b="1" spc="300" dirty="0">
                  <a:latin typeface="Montserrat Light" charset="0"/>
                  <a:ea typeface="Montserrat Light" charset="0"/>
                  <a:cs typeface="Montserrat Light" charset="0"/>
                </a:endParaRPr>
              </a:p>
            </p:txBody>
          </p:sp>
          <p:sp>
            <p:nvSpPr>
              <p:cNvPr id="120" name="Isosceles Triangle 119">
                <a:extLst>
                  <a:ext uri="{FF2B5EF4-FFF2-40B4-BE49-F238E27FC236}">
                    <a16:creationId xmlns:a16="http://schemas.microsoft.com/office/drawing/2014/main" id="{0587EEB1-5B73-43A7-878C-2A2D91F36EF6}"/>
                  </a:ext>
                </a:extLst>
              </p:cNvPr>
              <p:cNvSpPr/>
              <p:nvPr/>
            </p:nvSpPr>
            <p:spPr>
              <a:xfrm rot="5400000">
                <a:off x="4824926" y="5018787"/>
                <a:ext cx="220980" cy="1905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1" name="Isosceles Triangle 120">
                <a:extLst>
                  <a:ext uri="{FF2B5EF4-FFF2-40B4-BE49-F238E27FC236}">
                    <a16:creationId xmlns:a16="http://schemas.microsoft.com/office/drawing/2014/main" id="{73805879-A918-4185-BFF9-A9B7C2AB1FB8}"/>
                  </a:ext>
                </a:extLst>
              </p:cNvPr>
              <p:cNvSpPr/>
              <p:nvPr/>
            </p:nvSpPr>
            <p:spPr>
              <a:xfrm rot="5400000">
                <a:off x="5082101" y="5018787"/>
                <a:ext cx="220980" cy="190500"/>
              </a:xfrm>
              <a:prstGeom prst="triangl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2" name="Isosceles Triangle 121">
                <a:extLst>
                  <a:ext uri="{FF2B5EF4-FFF2-40B4-BE49-F238E27FC236}">
                    <a16:creationId xmlns:a16="http://schemas.microsoft.com/office/drawing/2014/main" id="{4CDF708A-F4FE-42EF-A767-D97ADECB5CE0}"/>
                  </a:ext>
                </a:extLst>
              </p:cNvPr>
              <p:cNvSpPr/>
              <p:nvPr/>
            </p:nvSpPr>
            <p:spPr>
              <a:xfrm rot="5400000">
                <a:off x="5339276" y="5018787"/>
                <a:ext cx="220980" cy="190500"/>
              </a:xfrm>
              <a:prstGeom prst="triangl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05" name="Group 104">
              <a:extLst>
                <a:ext uri="{FF2B5EF4-FFF2-40B4-BE49-F238E27FC236}">
                  <a16:creationId xmlns:a16="http://schemas.microsoft.com/office/drawing/2014/main" id="{990D2018-41A8-4EDE-A253-F7795F3CB8DE}"/>
                </a:ext>
              </a:extLst>
            </p:cNvPr>
            <p:cNvGrpSpPr/>
            <p:nvPr/>
          </p:nvGrpSpPr>
          <p:grpSpPr>
            <a:xfrm>
              <a:off x="5805123" y="1760775"/>
              <a:ext cx="5351818" cy="1364407"/>
              <a:chOff x="5805123" y="1760775"/>
              <a:chExt cx="5351818" cy="1364407"/>
            </a:xfrm>
          </p:grpSpPr>
          <p:cxnSp>
            <p:nvCxnSpPr>
              <p:cNvPr id="106" name="Straight Connector 105">
                <a:extLst>
                  <a:ext uri="{FF2B5EF4-FFF2-40B4-BE49-F238E27FC236}">
                    <a16:creationId xmlns:a16="http://schemas.microsoft.com/office/drawing/2014/main" id="{AAB8BCF2-4815-4F54-9CBB-733B972B97B4}"/>
                  </a:ext>
                </a:extLst>
              </p:cNvPr>
              <p:cNvCxnSpPr>
                <a:cxnSpLocks/>
              </p:cNvCxnSpPr>
              <p:nvPr/>
            </p:nvCxnSpPr>
            <p:spPr>
              <a:xfrm>
                <a:off x="10299033" y="1844040"/>
                <a:ext cx="0" cy="1281142"/>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07" name="Group 106">
                <a:extLst>
                  <a:ext uri="{FF2B5EF4-FFF2-40B4-BE49-F238E27FC236}">
                    <a16:creationId xmlns:a16="http://schemas.microsoft.com/office/drawing/2014/main" id="{17EA6DF4-453D-4A46-8DEA-3DF537C7E52A}"/>
                  </a:ext>
                </a:extLst>
              </p:cNvPr>
              <p:cNvGrpSpPr/>
              <p:nvPr/>
            </p:nvGrpSpPr>
            <p:grpSpPr>
              <a:xfrm>
                <a:off x="5805124" y="1760775"/>
                <a:ext cx="5266064" cy="275268"/>
                <a:chOff x="5805124" y="1760775"/>
                <a:chExt cx="5266064" cy="275268"/>
              </a:xfrm>
            </p:grpSpPr>
            <p:sp>
              <p:nvSpPr>
                <p:cNvPr id="117" name="TextBox 116">
                  <a:extLst>
                    <a:ext uri="{FF2B5EF4-FFF2-40B4-BE49-F238E27FC236}">
                      <a16:creationId xmlns:a16="http://schemas.microsoft.com/office/drawing/2014/main" id="{0FCC55F4-A35B-4FC3-9A3D-8951E908BA27}"/>
                    </a:ext>
                  </a:extLst>
                </p:cNvPr>
                <p:cNvSpPr txBox="1"/>
                <p:nvPr/>
              </p:nvSpPr>
              <p:spPr>
                <a:xfrm>
                  <a:off x="5805124" y="1760775"/>
                  <a:ext cx="2383154"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a:t>
                  </a:r>
                </a:p>
              </p:txBody>
            </p:sp>
            <p:sp>
              <p:nvSpPr>
                <p:cNvPr id="118" name="TextBox 117">
                  <a:extLst>
                    <a:ext uri="{FF2B5EF4-FFF2-40B4-BE49-F238E27FC236}">
                      <a16:creationId xmlns:a16="http://schemas.microsoft.com/office/drawing/2014/main" id="{19826C77-D6DE-4A85-B93C-C3794E48A137}"/>
                    </a:ext>
                  </a:extLst>
                </p:cNvPr>
                <p:cNvSpPr txBox="1"/>
                <p:nvPr/>
              </p:nvSpPr>
              <p:spPr>
                <a:xfrm>
                  <a:off x="10496208" y="1760775"/>
                  <a:ext cx="574980"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+00</a:t>
                  </a:r>
                </a:p>
              </p:txBody>
            </p:sp>
          </p:grpSp>
          <p:grpSp>
            <p:nvGrpSpPr>
              <p:cNvPr id="108" name="Group 107">
                <a:extLst>
                  <a:ext uri="{FF2B5EF4-FFF2-40B4-BE49-F238E27FC236}">
                    <a16:creationId xmlns:a16="http://schemas.microsoft.com/office/drawing/2014/main" id="{B83FF964-D71F-447A-AE7D-603033FF6C70}"/>
                  </a:ext>
                </a:extLst>
              </p:cNvPr>
              <p:cNvGrpSpPr/>
              <p:nvPr/>
            </p:nvGrpSpPr>
            <p:grpSpPr>
              <a:xfrm>
                <a:off x="5805123" y="2251483"/>
                <a:ext cx="5266065" cy="275269"/>
                <a:chOff x="5805123" y="2208440"/>
                <a:chExt cx="5266065" cy="275269"/>
              </a:xfrm>
            </p:grpSpPr>
            <p:sp>
              <p:nvSpPr>
                <p:cNvPr id="115" name="TextBox 114">
                  <a:extLst>
                    <a:ext uri="{FF2B5EF4-FFF2-40B4-BE49-F238E27FC236}">
                      <a16:creationId xmlns:a16="http://schemas.microsoft.com/office/drawing/2014/main" id="{E7178891-7DD3-48AA-B09B-4689DD884BDE}"/>
                    </a:ext>
                  </a:extLst>
                </p:cNvPr>
                <p:cNvSpPr txBox="1"/>
                <p:nvPr/>
              </p:nvSpPr>
              <p:spPr>
                <a:xfrm>
                  <a:off x="5805123" y="2208441"/>
                  <a:ext cx="3199661"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a:t>
                  </a:r>
                </a:p>
              </p:txBody>
            </p:sp>
            <p:sp>
              <p:nvSpPr>
                <p:cNvPr id="116" name="TextBox 115">
                  <a:extLst>
                    <a:ext uri="{FF2B5EF4-FFF2-40B4-BE49-F238E27FC236}">
                      <a16:creationId xmlns:a16="http://schemas.microsoft.com/office/drawing/2014/main" id="{2C7E5EC2-0057-4C4A-A9C9-60FF35CB2351}"/>
                    </a:ext>
                  </a:extLst>
                </p:cNvPr>
                <p:cNvSpPr txBox="1"/>
                <p:nvPr/>
              </p:nvSpPr>
              <p:spPr>
                <a:xfrm>
                  <a:off x="10496208" y="2208440"/>
                  <a:ext cx="574980"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+00</a:t>
                  </a:r>
                </a:p>
              </p:txBody>
            </p:sp>
          </p:grpSp>
          <p:cxnSp>
            <p:nvCxnSpPr>
              <p:cNvPr id="109" name="Straight Connector 108">
                <a:extLst>
                  <a:ext uri="{FF2B5EF4-FFF2-40B4-BE49-F238E27FC236}">
                    <a16:creationId xmlns:a16="http://schemas.microsoft.com/office/drawing/2014/main" id="{7D3AEA38-3A3F-4CB7-8B6F-82F975A78ED6}"/>
                  </a:ext>
                </a:extLst>
              </p:cNvPr>
              <p:cNvCxnSpPr>
                <a:cxnSpLocks/>
              </p:cNvCxnSpPr>
              <p:nvPr/>
            </p:nvCxnSpPr>
            <p:spPr>
              <a:xfrm>
                <a:off x="5805124" y="2143763"/>
                <a:ext cx="5351817"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EE0D8F7F-8968-41A0-A697-E410317D4151}"/>
                  </a:ext>
                </a:extLst>
              </p:cNvPr>
              <p:cNvCxnSpPr>
                <a:cxnSpLocks/>
              </p:cNvCxnSpPr>
              <p:nvPr/>
            </p:nvCxnSpPr>
            <p:spPr>
              <a:xfrm>
                <a:off x="5805124" y="2634472"/>
                <a:ext cx="5351817"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11" name="Group 110">
                <a:extLst>
                  <a:ext uri="{FF2B5EF4-FFF2-40B4-BE49-F238E27FC236}">
                    <a16:creationId xmlns:a16="http://schemas.microsoft.com/office/drawing/2014/main" id="{CAFB4BA6-C70E-4F2B-8394-74633ACE30F3}"/>
                  </a:ext>
                </a:extLst>
              </p:cNvPr>
              <p:cNvGrpSpPr/>
              <p:nvPr/>
            </p:nvGrpSpPr>
            <p:grpSpPr>
              <a:xfrm>
                <a:off x="5805124" y="2742192"/>
                <a:ext cx="5266064" cy="275268"/>
                <a:chOff x="5805124" y="2763715"/>
                <a:chExt cx="5266064" cy="275268"/>
              </a:xfrm>
            </p:grpSpPr>
            <p:sp>
              <p:nvSpPr>
                <p:cNvPr id="113" name="TextBox 112">
                  <a:extLst>
                    <a:ext uri="{FF2B5EF4-FFF2-40B4-BE49-F238E27FC236}">
                      <a16:creationId xmlns:a16="http://schemas.microsoft.com/office/drawing/2014/main" id="{91B5569E-C3F6-4C86-9C08-B95CB733312C}"/>
                    </a:ext>
                  </a:extLst>
                </p:cNvPr>
                <p:cNvSpPr txBox="1"/>
                <p:nvPr/>
              </p:nvSpPr>
              <p:spPr>
                <a:xfrm>
                  <a:off x="5805124" y="2763715"/>
                  <a:ext cx="2383154"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a:t>
                  </a:r>
                </a:p>
              </p:txBody>
            </p:sp>
            <p:sp>
              <p:nvSpPr>
                <p:cNvPr id="114" name="TextBox 113">
                  <a:extLst>
                    <a:ext uri="{FF2B5EF4-FFF2-40B4-BE49-F238E27FC236}">
                      <a16:creationId xmlns:a16="http://schemas.microsoft.com/office/drawing/2014/main" id="{CF68CC5C-C526-4D54-AD26-61410E47707E}"/>
                    </a:ext>
                  </a:extLst>
                </p:cNvPr>
                <p:cNvSpPr txBox="1"/>
                <p:nvPr/>
              </p:nvSpPr>
              <p:spPr>
                <a:xfrm>
                  <a:off x="10496208" y="2763715"/>
                  <a:ext cx="574980"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+00</a:t>
                  </a:r>
                </a:p>
              </p:txBody>
            </p:sp>
          </p:grpSp>
          <p:cxnSp>
            <p:nvCxnSpPr>
              <p:cNvPr id="112" name="Straight Connector 111">
                <a:extLst>
                  <a:ext uri="{FF2B5EF4-FFF2-40B4-BE49-F238E27FC236}">
                    <a16:creationId xmlns:a16="http://schemas.microsoft.com/office/drawing/2014/main" id="{528F65D7-0E3D-42B9-90F5-26FE2565D36F}"/>
                  </a:ext>
                </a:extLst>
              </p:cNvPr>
              <p:cNvCxnSpPr>
                <a:cxnSpLocks/>
              </p:cNvCxnSpPr>
              <p:nvPr/>
            </p:nvCxnSpPr>
            <p:spPr>
              <a:xfrm>
                <a:off x="5805124" y="3125182"/>
                <a:ext cx="5351817"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1193980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Placeholder 27">
            <a:extLst>
              <a:ext uri="{FF2B5EF4-FFF2-40B4-BE49-F238E27FC236}">
                <a16:creationId xmlns:a16="http://schemas.microsoft.com/office/drawing/2014/main" id="{270047C1-8348-49DB-B991-BC4B466A33F2}"/>
              </a:ext>
            </a:extLst>
          </p:cNvPr>
          <p:cNvPicPr>
            <a:picLocks noGrp="1" noChangeAspect="1"/>
          </p:cNvPicPr>
          <p:nvPr>
            <p:ph type="pic" sz="quarter" idx="14"/>
          </p:nvPr>
        </p:nvPicPr>
        <p:blipFill>
          <a:blip r:embed="rId2"/>
          <a:srcRect t="4208" b="4208"/>
          <a:stretch>
            <a:fillRect/>
          </a:stretch>
        </p:blipFill>
        <p:spPr/>
      </p:pic>
      <p:sp>
        <p:nvSpPr>
          <p:cNvPr id="56" name="Freeform: Shape 55">
            <a:extLst>
              <a:ext uri="{FF2B5EF4-FFF2-40B4-BE49-F238E27FC236}">
                <a16:creationId xmlns:a16="http://schemas.microsoft.com/office/drawing/2014/main" id="{CF0C66BB-FBA1-404A-A7B4-55FE4E4BDBC9}"/>
              </a:ext>
            </a:extLst>
          </p:cNvPr>
          <p:cNvSpPr/>
          <p:nvPr/>
        </p:nvSpPr>
        <p:spPr>
          <a:xfrm rot="10800000">
            <a:off x="-2" y="1790700"/>
            <a:ext cx="8077199" cy="5067300"/>
          </a:xfrm>
          <a:custGeom>
            <a:avLst/>
            <a:gdLst>
              <a:gd name="connsiteX0" fmla="*/ 6858000 w 6858000"/>
              <a:gd name="connsiteY0" fmla="*/ 6858000 h 6858000"/>
              <a:gd name="connsiteX1" fmla="*/ 6858000 w 6858000"/>
              <a:gd name="connsiteY1" fmla="*/ 6858000 h 6858000"/>
              <a:gd name="connsiteX2" fmla="*/ 4933952 w 6858000"/>
              <a:gd name="connsiteY2" fmla="*/ 3540675 h 6858000"/>
              <a:gd name="connsiteX3" fmla="*/ 4422496 w 6858000"/>
              <a:gd name="connsiteY3" fmla="*/ 4422496 h 6858000"/>
              <a:gd name="connsiteX4" fmla="*/ 0 w 6858000"/>
              <a:gd name="connsiteY4" fmla="*/ 0 h 6858000"/>
              <a:gd name="connsiteX5" fmla="*/ 6858000 w 6858000"/>
              <a:gd name="connsiteY5" fmla="*/ 0 h 6858000"/>
              <a:gd name="connsiteX6" fmla="*/ 6858000 w 6858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8000" h="6858000">
                <a:moveTo>
                  <a:pt x="6858000" y="6858000"/>
                </a:moveTo>
                <a:lnTo>
                  <a:pt x="6858000" y="6858000"/>
                </a:lnTo>
                <a:lnTo>
                  <a:pt x="4933952" y="3540675"/>
                </a:lnTo>
                <a:lnTo>
                  <a:pt x="4422496" y="4422496"/>
                </a:lnTo>
                <a:lnTo>
                  <a:pt x="0" y="0"/>
                </a:lnTo>
                <a:lnTo>
                  <a:pt x="6858000" y="0"/>
                </a:lnTo>
                <a:lnTo>
                  <a:pt x="6858000" y="6858000"/>
                </a:lnTo>
                <a:close/>
              </a:path>
            </a:pathLst>
          </a:custGeom>
          <a:solidFill>
            <a:schemeClr val="accent4">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Box 60">
            <a:extLst>
              <a:ext uri="{FF2B5EF4-FFF2-40B4-BE49-F238E27FC236}">
                <a16:creationId xmlns:a16="http://schemas.microsoft.com/office/drawing/2014/main" id="{B851FAEE-6F80-4F45-9A1A-70BB0E3061E0}"/>
              </a:ext>
            </a:extLst>
          </p:cNvPr>
          <p:cNvSpPr txBox="1"/>
          <p:nvPr/>
        </p:nvSpPr>
        <p:spPr>
          <a:xfrm>
            <a:off x="1005190" y="4744537"/>
            <a:ext cx="2842910" cy="1169551"/>
          </a:xfrm>
          <a:prstGeom prst="rect">
            <a:avLst/>
          </a:prstGeom>
          <a:noFill/>
        </p:spPr>
        <p:txBody>
          <a:bodyPr wrap="square" rtlCol="0">
            <a:spAutoFit/>
          </a:bodyPr>
          <a:lstStyle/>
          <a:p>
            <a:r>
              <a:rPr lang="en-US" sz="3500" b="1" spc="300" dirty="0">
                <a:solidFill>
                  <a:schemeClr val="bg1"/>
                </a:solidFill>
                <a:latin typeface="Montserrat Bold"/>
                <a:ea typeface="Montserrat" charset="0"/>
                <a:cs typeface="Montserrat" charset="0"/>
              </a:rPr>
              <a:t>Our</a:t>
            </a:r>
          </a:p>
          <a:p>
            <a:r>
              <a:rPr lang="en-US" sz="3500" b="1" spc="300" dirty="0">
                <a:solidFill>
                  <a:schemeClr val="bg1"/>
                </a:solidFill>
                <a:latin typeface="Montserrat Bold"/>
                <a:ea typeface="Montserrat" charset="0"/>
                <a:cs typeface="Montserrat" charset="0"/>
              </a:rPr>
              <a:t>Portfolio</a:t>
            </a:r>
            <a:endParaRPr lang="en-US" sz="3500" b="1" spc="300" dirty="0">
              <a:solidFill>
                <a:schemeClr val="bg1"/>
              </a:solidFill>
              <a:latin typeface="Montserrat Light" panose="00000400000000000000" pitchFamily="50" charset="0"/>
              <a:ea typeface="Montserrat" charset="0"/>
              <a:cs typeface="Montserrat" charset="0"/>
            </a:endParaRPr>
          </a:p>
        </p:txBody>
      </p:sp>
    </p:spTree>
    <p:extLst>
      <p:ext uri="{BB962C8B-B14F-4D97-AF65-F5344CB8AC3E}">
        <p14:creationId xmlns:p14="http://schemas.microsoft.com/office/powerpoint/2010/main" val="39324080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C212D8A2-E6D1-401E-98C3-148158033B49}"/>
              </a:ext>
            </a:extLst>
          </p:cNvPr>
          <p:cNvPicPr>
            <a:picLocks noGrp="1" noChangeAspect="1"/>
          </p:cNvPicPr>
          <p:nvPr>
            <p:ph type="pic" sz="quarter" idx="12"/>
          </p:nvPr>
        </p:nvPicPr>
        <p:blipFill>
          <a:blip r:embed="rId2"/>
          <a:srcRect l="21875" r="21875"/>
          <a:stretch>
            <a:fillRect/>
          </a:stretch>
        </p:blipFill>
        <p:spPr/>
      </p:pic>
      <p:sp>
        <p:nvSpPr>
          <p:cNvPr id="18" name="TextBox 17">
            <a:extLst>
              <a:ext uri="{FF2B5EF4-FFF2-40B4-BE49-F238E27FC236}">
                <a16:creationId xmlns:a16="http://schemas.microsoft.com/office/drawing/2014/main" id="{8EF6ADAD-99D0-47DB-B9C7-AEB5C2F9B1E6}"/>
              </a:ext>
            </a:extLst>
          </p:cNvPr>
          <p:cNvSpPr txBox="1"/>
          <p:nvPr/>
        </p:nvSpPr>
        <p:spPr>
          <a:xfrm>
            <a:off x="928990" y="1082643"/>
            <a:ext cx="3425296" cy="1169551"/>
          </a:xfrm>
          <a:prstGeom prst="rect">
            <a:avLst/>
          </a:prstGeom>
          <a:noFill/>
        </p:spPr>
        <p:txBody>
          <a:bodyPr wrap="square" rtlCol="0">
            <a:spAutoFit/>
          </a:bodyPr>
          <a:lstStyle/>
          <a:p>
            <a:r>
              <a:rPr lang="en-US" sz="3500" b="1" spc="300" dirty="0">
                <a:latin typeface="Montserrat Bold"/>
                <a:ea typeface="Montserrat" charset="0"/>
                <a:cs typeface="Montserrat" charset="0"/>
              </a:rPr>
              <a:t>Our</a:t>
            </a:r>
          </a:p>
          <a:p>
            <a:r>
              <a:rPr lang="en-US" sz="3500" b="1" spc="300" dirty="0">
                <a:solidFill>
                  <a:schemeClr val="accent4"/>
                </a:solidFill>
                <a:latin typeface="Montserrat Bold"/>
                <a:ea typeface="Montserrat" charset="0"/>
                <a:cs typeface="Montserrat" charset="0"/>
              </a:rPr>
              <a:t>Timeline</a:t>
            </a:r>
            <a:endParaRPr lang="en-US" sz="3500" b="1" spc="300" dirty="0">
              <a:solidFill>
                <a:schemeClr val="accent4"/>
              </a:solidFill>
              <a:latin typeface="Montserrat Light" panose="00000400000000000000" pitchFamily="50" charset="0"/>
              <a:ea typeface="Montserrat" charset="0"/>
              <a:cs typeface="Montserrat" charset="0"/>
            </a:endParaRPr>
          </a:p>
        </p:txBody>
      </p:sp>
      <p:cxnSp>
        <p:nvCxnSpPr>
          <p:cNvPr id="48" name="Straight Connector 47">
            <a:extLst>
              <a:ext uri="{FF2B5EF4-FFF2-40B4-BE49-F238E27FC236}">
                <a16:creationId xmlns:a16="http://schemas.microsoft.com/office/drawing/2014/main" id="{2C34B498-22DC-4608-AC7A-A783FEBCBB6D}"/>
              </a:ext>
            </a:extLst>
          </p:cNvPr>
          <p:cNvCxnSpPr>
            <a:cxnSpLocks/>
          </p:cNvCxnSpPr>
          <p:nvPr/>
        </p:nvCxnSpPr>
        <p:spPr>
          <a:xfrm>
            <a:off x="6096000" y="3257550"/>
            <a:ext cx="0" cy="3600450"/>
          </a:xfrm>
          <a:prstGeom prst="line">
            <a:avLst/>
          </a:prstGeom>
          <a:ln w="25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9" name="Rectangle 48">
            <a:extLst>
              <a:ext uri="{FF2B5EF4-FFF2-40B4-BE49-F238E27FC236}">
                <a16:creationId xmlns:a16="http://schemas.microsoft.com/office/drawing/2014/main" id="{F3EDA7E1-6200-42B0-A5B7-60D7415D247A}"/>
              </a:ext>
            </a:extLst>
          </p:cNvPr>
          <p:cNvSpPr/>
          <p:nvPr/>
        </p:nvSpPr>
        <p:spPr>
          <a:xfrm>
            <a:off x="5148262" y="2903610"/>
            <a:ext cx="1895476" cy="353940"/>
          </a:xfrm>
          <a:prstGeom prst="rect">
            <a:avLst/>
          </a:prstGeom>
          <a:no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TextBox 49">
            <a:extLst>
              <a:ext uri="{FF2B5EF4-FFF2-40B4-BE49-F238E27FC236}">
                <a16:creationId xmlns:a16="http://schemas.microsoft.com/office/drawing/2014/main" id="{FA79F40E-0E13-4F71-9ABB-3CC62AB9BC72}"/>
              </a:ext>
            </a:extLst>
          </p:cNvPr>
          <p:cNvSpPr txBox="1"/>
          <p:nvPr/>
        </p:nvSpPr>
        <p:spPr>
          <a:xfrm>
            <a:off x="5454651" y="2959283"/>
            <a:ext cx="1282698" cy="246221"/>
          </a:xfrm>
          <a:prstGeom prst="rect">
            <a:avLst/>
          </a:prstGeom>
          <a:noFill/>
        </p:spPr>
        <p:txBody>
          <a:bodyPr wrap="square" rtlCol="0">
            <a:spAutoFit/>
          </a:bodyPr>
          <a:lstStyle/>
          <a:p>
            <a:pPr algn="ctr"/>
            <a:r>
              <a:rPr lang="en-US" sz="1000" b="1" spc="300" dirty="0">
                <a:latin typeface="Montserrat" charset="0"/>
                <a:ea typeface="Montserrat" charset="0"/>
                <a:cs typeface="Montserrat" charset="0"/>
              </a:rPr>
              <a:t>ANY MORE</a:t>
            </a:r>
            <a:endParaRPr lang="en-US" sz="1000" b="1" spc="300" dirty="0">
              <a:latin typeface="Montserrat Light" charset="0"/>
              <a:ea typeface="Montserrat Light" charset="0"/>
              <a:cs typeface="Montserrat Light" charset="0"/>
            </a:endParaRPr>
          </a:p>
        </p:txBody>
      </p:sp>
      <p:cxnSp>
        <p:nvCxnSpPr>
          <p:cNvPr id="51" name="Straight Arrow Connector 50">
            <a:extLst>
              <a:ext uri="{FF2B5EF4-FFF2-40B4-BE49-F238E27FC236}">
                <a16:creationId xmlns:a16="http://schemas.microsoft.com/office/drawing/2014/main" id="{D3105BD3-5A23-477A-A7D0-CEC10BD8A92F}"/>
              </a:ext>
            </a:extLst>
          </p:cNvPr>
          <p:cNvCxnSpPr/>
          <p:nvPr/>
        </p:nvCxnSpPr>
        <p:spPr>
          <a:xfrm>
            <a:off x="6096000" y="4861645"/>
            <a:ext cx="947738" cy="0"/>
          </a:xfrm>
          <a:prstGeom prst="straightConnector1">
            <a:avLst/>
          </a:prstGeom>
          <a:ln w="25400">
            <a:solidFill>
              <a:schemeClr val="bg1">
                <a:lumMod val="8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55" name="Group 54">
            <a:extLst>
              <a:ext uri="{FF2B5EF4-FFF2-40B4-BE49-F238E27FC236}">
                <a16:creationId xmlns:a16="http://schemas.microsoft.com/office/drawing/2014/main" id="{E6858C56-57A3-4270-A517-98E0FFE7BF73}"/>
              </a:ext>
            </a:extLst>
          </p:cNvPr>
          <p:cNvGrpSpPr/>
          <p:nvPr/>
        </p:nvGrpSpPr>
        <p:grpSpPr>
          <a:xfrm>
            <a:off x="1582062" y="4187912"/>
            <a:ext cx="4040069" cy="1347466"/>
            <a:chOff x="1592649" y="4040015"/>
            <a:chExt cx="4040069" cy="1347466"/>
          </a:xfrm>
        </p:grpSpPr>
        <p:sp>
          <p:nvSpPr>
            <p:cNvPr id="56" name="TextBox 55">
              <a:extLst>
                <a:ext uri="{FF2B5EF4-FFF2-40B4-BE49-F238E27FC236}">
                  <a16:creationId xmlns:a16="http://schemas.microsoft.com/office/drawing/2014/main" id="{E546433F-7BEE-4B9F-A011-612526D5F7CF}"/>
                </a:ext>
              </a:extLst>
            </p:cNvPr>
            <p:cNvSpPr txBox="1"/>
            <p:nvPr/>
          </p:nvSpPr>
          <p:spPr>
            <a:xfrm>
              <a:off x="4161673" y="4040015"/>
              <a:ext cx="1471045" cy="400110"/>
            </a:xfrm>
            <a:prstGeom prst="rect">
              <a:avLst/>
            </a:prstGeom>
            <a:noFill/>
          </p:spPr>
          <p:txBody>
            <a:bodyPr wrap="square" rtlCol="0">
              <a:spAutoFit/>
            </a:bodyPr>
            <a:lstStyle/>
            <a:p>
              <a:pPr algn="r"/>
              <a:r>
                <a:rPr lang="en-US" sz="2000" spc="300" dirty="0">
                  <a:solidFill>
                    <a:schemeClr val="bg1"/>
                  </a:solidFill>
                  <a:latin typeface="Montserrat "/>
                </a:rPr>
                <a:t>2002</a:t>
              </a:r>
            </a:p>
          </p:txBody>
        </p:sp>
        <p:sp>
          <p:nvSpPr>
            <p:cNvPr id="57" name="TextBox 56">
              <a:extLst>
                <a:ext uri="{FF2B5EF4-FFF2-40B4-BE49-F238E27FC236}">
                  <a16:creationId xmlns:a16="http://schemas.microsoft.com/office/drawing/2014/main" id="{F1855172-220C-4B11-9BE6-6432A1F89DA0}"/>
                </a:ext>
              </a:extLst>
            </p:cNvPr>
            <p:cNvSpPr txBox="1"/>
            <p:nvPr/>
          </p:nvSpPr>
          <p:spPr>
            <a:xfrm>
              <a:off x="1592649" y="4492171"/>
              <a:ext cx="4011948" cy="895310"/>
            </a:xfrm>
            <a:prstGeom prst="rect">
              <a:avLst/>
            </a:prstGeom>
            <a:noFill/>
          </p:spPr>
          <p:txBody>
            <a:bodyPr wrap="square" rtlCol="0">
              <a:spAutoFit/>
            </a:bodyPr>
            <a:lstStyle/>
            <a:p>
              <a:pPr algn="r">
                <a:lnSpc>
                  <a:spcPts val="2200"/>
                </a:lnSpc>
              </a:pPr>
              <a:r>
                <a:rPr lang="en-US" sz="900" i="1"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Creepiest don't subdue which </a:t>
              </a:r>
              <a:r>
                <a:rPr lang="en-US" sz="900" i="1" dirty="0" err="1">
                  <a:solidFill>
                    <a:schemeClr val="tx1">
                      <a:lumMod val="50000"/>
                      <a:lumOff val="50000"/>
                    </a:schemeClr>
                  </a:solidFill>
                  <a:latin typeface="Montserrat Light" charset="0"/>
                  <a:ea typeface="Montserrat Light" charset="0"/>
                  <a:cs typeface="Montserrat Light" charset="0"/>
                </a:rPr>
                <a:t>i</a:t>
              </a:r>
              <a:r>
                <a:rPr lang="en-US" sz="900" i="1" dirty="0">
                  <a:solidFill>
                    <a:schemeClr val="tx1">
                      <a:lumMod val="50000"/>
                      <a:lumOff val="50000"/>
                    </a:schemeClr>
                  </a:solidFill>
                  <a:latin typeface="Montserrat Light" charset="0"/>
                  <a:ea typeface="Montserrat Light" charset="0"/>
                  <a:cs typeface="Montserrat Light" charset="0"/>
                </a:rPr>
                <a:t> two set had seasons. Fifth creeping night lights divided void they're.</a:t>
              </a:r>
            </a:p>
          </p:txBody>
        </p:sp>
      </p:grpSp>
    </p:spTree>
    <p:extLst>
      <p:ext uri="{BB962C8B-B14F-4D97-AF65-F5344CB8AC3E}">
        <p14:creationId xmlns:p14="http://schemas.microsoft.com/office/powerpoint/2010/main" val="25495413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8A451032-B576-4A7D-A8B0-D3819D16F621}"/>
              </a:ext>
            </a:extLst>
          </p:cNvPr>
          <p:cNvSpPr/>
          <p:nvPr/>
        </p:nvSpPr>
        <p:spPr>
          <a:xfrm>
            <a:off x="0" y="0"/>
            <a:ext cx="12192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73A48F05-41DC-4740-8CA4-FE3E028A99CF}"/>
              </a:ext>
            </a:extLst>
          </p:cNvPr>
          <p:cNvCxnSpPr>
            <a:cxnSpLocks/>
          </p:cNvCxnSpPr>
          <p:nvPr/>
        </p:nvCxnSpPr>
        <p:spPr>
          <a:xfrm>
            <a:off x="6096000" y="0"/>
            <a:ext cx="0" cy="685800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51F66F34-5523-434C-B3E4-EB8571AFAC22}"/>
              </a:ext>
            </a:extLst>
          </p:cNvPr>
          <p:cNvCxnSpPr/>
          <p:nvPr/>
        </p:nvCxnSpPr>
        <p:spPr>
          <a:xfrm>
            <a:off x="6110061" y="2259498"/>
            <a:ext cx="947738" cy="0"/>
          </a:xfrm>
          <a:prstGeom prst="straightConnector1">
            <a:avLst/>
          </a:prstGeom>
          <a:ln w="254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58D0C018-4A3D-4B39-8757-6B19DE9606B0}"/>
              </a:ext>
            </a:extLst>
          </p:cNvPr>
          <p:cNvGrpSpPr/>
          <p:nvPr/>
        </p:nvGrpSpPr>
        <p:grpSpPr>
          <a:xfrm>
            <a:off x="1596123" y="1585765"/>
            <a:ext cx="4040069" cy="1347466"/>
            <a:chOff x="1592649" y="4040015"/>
            <a:chExt cx="4040069" cy="1347466"/>
          </a:xfrm>
        </p:grpSpPr>
        <p:sp>
          <p:nvSpPr>
            <p:cNvPr id="17" name="TextBox 16">
              <a:extLst>
                <a:ext uri="{FF2B5EF4-FFF2-40B4-BE49-F238E27FC236}">
                  <a16:creationId xmlns:a16="http://schemas.microsoft.com/office/drawing/2014/main" id="{E3B70D53-E286-4A86-BA84-846044010CEC}"/>
                </a:ext>
              </a:extLst>
            </p:cNvPr>
            <p:cNvSpPr txBox="1"/>
            <p:nvPr/>
          </p:nvSpPr>
          <p:spPr>
            <a:xfrm>
              <a:off x="4161673" y="4040015"/>
              <a:ext cx="1471045" cy="400110"/>
            </a:xfrm>
            <a:prstGeom prst="rect">
              <a:avLst/>
            </a:prstGeom>
            <a:noFill/>
          </p:spPr>
          <p:txBody>
            <a:bodyPr wrap="square" rtlCol="0">
              <a:spAutoFit/>
            </a:bodyPr>
            <a:lstStyle/>
            <a:p>
              <a:pPr algn="r"/>
              <a:r>
                <a:rPr lang="en-US" sz="2000" spc="300" dirty="0">
                  <a:solidFill>
                    <a:schemeClr val="bg1"/>
                  </a:solidFill>
                  <a:latin typeface="Montserrat "/>
                </a:rPr>
                <a:t>2013</a:t>
              </a:r>
            </a:p>
          </p:txBody>
        </p:sp>
        <p:sp>
          <p:nvSpPr>
            <p:cNvPr id="19" name="TextBox 18">
              <a:extLst>
                <a:ext uri="{FF2B5EF4-FFF2-40B4-BE49-F238E27FC236}">
                  <a16:creationId xmlns:a16="http://schemas.microsoft.com/office/drawing/2014/main" id="{316A2F17-BB76-47BD-BAF8-26DA755A382F}"/>
                </a:ext>
              </a:extLst>
            </p:cNvPr>
            <p:cNvSpPr txBox="1"/>
            <p:nvPr/>
          </p:nvSpPr>
          <p:spPr>
            <a:xfrm>
              <a:off x="1592649" y="4492171"/>
              <a:ext cx="4011948" cy="895310"/>
            </a:xfrm>
            <a:prstGeom prst="rect">
              <a:avLst/>
            </a:prstGeom>
            <a:noFill/>
          </p:spPr>
          <p:txBody>
            <a:bodyPr wrap="square" rtlCol="0">
              <a:spAutoFit/>
            </a:bodyPr>
            <a:lstStyle/>
            <a:p>
              <a:pPr algn="r">
                <a:lnSpc>
                  <a:spcPts val="2200"/>
                </a:lnSpc>
              </a:pPr>
              <a:r>
                <a:rPr lang="en-US" sz="900" i="1" dirty="0">
                  <a:solidFill>
                    <a:schemeClr val="bg1"/>
                  </a:solidFill>
                  <a:latin typeface="Montserrat Light" charset="0"/>
                  <a:ea typeface="Montserrat Light" charset="0"/>
                  <a:cs typeface="Montserrat Light" charset="0"/>
                </a:rPr>
                <a:t>Have them for one. Living grass to for can't gathered waters had winged. Creepiest don't subdue which </a:t>
              </a:r>
              <a:r>
                <a:rPr lang="en-US" sz="900" i="1" dirty="0" err="1">
                  <a:solidFill>
                    <a:schemeClr val="bg1"/>
                  </a:solidFill>
                  <a:latin typeface="Montserrat Light" charset="0"/>
                  <a:ea typeface="Montserrat Light" charset="0"/>
                  <a:cs typeface="Montserrat Light" charset="0"/>
                </a:rPr>
                <a:t>i</a:t>
              </a:r>
              <a:r>
                <a:rPr lang="en-US" sz="900" i="1" dirty="0">
                  <a:solidFill>
                    <a:schemeClr val="bg1"/>
                  </a:solidFill>
                  <a:latin typeface="Montserrat Light" charset="0"/>
                  <a:ea typeface="Montserrat Light" charset="0"/>
                  <a:cs typeface="Montserrat Light" charset="0"/>
                </a:rPr>
                <a:t> two set had seasons. Fifth creeping night lights divided void they're.</a:t>
              </a:r>
            </a:p>
          </p:txBody>
        </p:sp>
      </p:grpSp>
      <p:cxnSp>
        <p:nvCxnSpPr>
          <p:cNvPr id="20" name="Straight Arrow Connector 19">
            <a:extLst>
              <a:ext uri="{FF2B5EF4-FFF2-40B4-BE49-F238E27FC236}">
                <a16:creationId xmlns:a16="http://schemas.microsoft.com/office/drawing/2014/main" id="{0FAA28C8-5D2F-4AD5-83F6-6EA9DC52F5E8}"/>
              </a:ext>
            </a:extLst>
          </p:cNvPr>
          <p:cNvCxnSpPr/>
          <p:nvPr/>
        </p:nvCxnSpPr>
        <p:spPr>
          <a:xfrm rot="10800000">
            <a:off x="5161875" y="4598502"/>
            <a:ext cx="947738" cy="0"/>
          </a:xfrm>
          <a:prstGeom prst="straightConnector1">
            <a:avLst/>
          </a:prstGeom>
          <a:ln w="254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6F21EB4A-A605-4053-9FF6-925C4612154A}"/>
              </a:ext>
            </a:extLst>
          </p:cNvPr>
          <p:cNvGrpSpPr/>
          <p:nvPr/>
        </p:nvGrpSpPr>
        <p:grpSpPr>
          <a:xfrm>
            <a:off x="6583929" y="3924769"/>
            <a:ext cx="4011948" cy="1347466"/>
            <a:chOff x="1592649" y="4040015"/>
            <a:chExt cx="4011948" cy="1347466"/>
          </a:xfrm>
        </p:grpSpPr>
        <p:sp>
          <p:nvSpPr>
            <p:cNvPr id="22" name="TextBox 21">
              <a:extLst>
                <a:ext uri="{FF2B5EF4-FFF2-40B4-BE49-F238E27FC236}">
                  <a16:creationId xmlns:a16="http://schemas.microsoft.com/office/drawing/2014/main" id="{F33D89DA-16B2-4AA6-8378-D3C40ACF1581}"/>
                </a:ext>
              </a:extLst>
            </p:cNvPr>
            <p:cNvSpPr txBox="1"/>
            <p:nvPr/>
          </p:nvSpPr>
          <p:spPr>
            <a:xfrm>
              <a:off x="1592649" y="4040015"/>
              <a:ext cx="1471045" cy="400110"/>
            </a:xfrm>
            <a:prstGeom prst="rect">
              <a:avLst/>
            </a:prstGeom>
            <a:noFill/>
          </p:spPr>
          <p:txBody>
            <a:bodyPr wrap="square" rtlCol="0">
              <a:spAutoFit/>
            </a:bodyPr>
            <a:lstStyle/>
            <a:p>
              <a:r>
                <a:rPr lang="en-US" sz="2000" spc="300" dirty="0">
                  <a:solidFill>
                    <a:schemeClr val="bg1"/>
                  </a:solidFill>
                  <a:latin typeface="Montserrat "/>
                </a:rPr>
                <a:t>2015</a:t>
              </a:r>
            </a:p>
          </p:txBody>
        </p:sp>
        <p:sp>
          <p:nvSpPr>
            <p:cNvPr id="23" name="TextBox 22">
              <a:extLst>
                <a:ext uri="{FF2B5EF4-FFF2-40B4-BE49-F238E27FC236}">
                  <a16:creationId xmlns:a16="http://schemas.microsoft.com/office/drawing/2014/main" id="{F2588852-D38B-4ABC-9572-1BF7DDC83FD9}"/>
                </a:ext>
              </a:extLst>
            </p:cNvPr>
            <p:cNvSpPr txBox="1"/>
            <p:nvPr/>
          </p:nvSpPr>
          <p:spPr>
            <a:xfrm>
              <a:off x="1592649" y="4492171"/>
              <a:ext cx="4011948" cy="895310"/>
            </a:xfrm>
            <a:prstGeom prst="rect">
              <a:avLst/>
            </a:prstGeom>
            <a:noFill/>
          </p:spPr>
          <p:txBody>
            <a:bodyPr wrap="square" rtlCol="0">
              <a:spAutoFit/>
            </a:bodyPr>
            <a:lstStyle/>
            <a:p>
              <a:pPr>
                <a:lnSpc>
                  <a:spcPts val="2200"/>
                </a:lnSpc>
              </a:pPr>
              <a:r>
                <a:rPr lang="en-US" sz="900" i="1" dirty="0">
                  <a:solidFill>
                    <a:schemeClr val="bg1"/>
                  </a:solidFill>
                  <a:latin typeface="Montserrat Light" charset="0"/>
                  <a:ea typeface="Montserrat Light" charset="0"/>
                  <a:cs typeface="Montserrat Light" charset="0"/>
                </a:rPr>
                <a:t>Have them for one. Living grass to for can't gathered waters had winged. Creepiest don't subdue which </a:t>
              </a:r>
              <a:r>
                <a:rPr lang="en-US" sz="900" i="1" dirty="0" err="1">
                  <a:solidFill>
                    <a:schemeClr val="bg1"/>
                  </a:solidFill>
                  <a:latin typeface="Montserrat Light" charset="0"/>
                  <a:ea typeface="Montserrat Light" charset="0"/>
                  <a:cs typeface="Montserrat Light" charset="0"/>
                </a:rPr>
                <a:t>i</a:t>
              </a:r>
              <a:r>
                <a:rPr lang="en-US" sz="900" i="1" dirty="0">
                  <a:solidFill>
                    <a:schemeClr val="bg1"/>
                  </a:solidFill>
                  <a:latin typeface="Montserrat Light" charset="0"/>
                  <a:ea typeface="Montserrat Light" charset="0"/>
                  <a:cs typeface="Montserrat Light" charset="0"/>
                </a:rPr>
                <a:t> two set had seasons. Fifth creeping night lights divided void they're.</a:t>
              </a:r>
            </a:p>
          </p:txBody>
        </p:sp>
      </p:grpSp>
      <p:pic>
        <p:nvPicPr>
          <p:cNvPr id="10" name="Picture Placeholder 9">
            <a:extLst>
              <a:ext uri="{FF2B5EF4-FFF2-40B4-BE49-F238E27FC236}">
                <a16:creationId xmlns:a16="http://schemas.microsoft.com/office/drawing/2014/main" id="{94DF3474-15EC-486B-A21E-7118A4C4F1C1}"/>
              </a:ext>
            </a:extLst>
          </p:cNvPr>
          <p:cNvPicPr>
            <a:picLocks noGrp="1" noChangeAspect="1"/>
          </p:cNvPicPr>
          <p:nvPr>
            <p:ph type="pic" sz="quarter" idx="16"/>
          </p:nvPr>
        </p:nvPicPr>
        <p:blipFill>
          <a:blip r:embed="rId2"/>
          <a:srcRect l="16688" r="16688"/>
          <a:stretch>
            <a:fillRect/>
          </a:stretch>
        </p:blipFill>
        <p:spPr/>
      </p:pic>
      <p:pic>
        <p:nvPicPr>
          <p:cNvPr id="29" name="Picture Placeholder 28">
            <a:extLst>
              <a:ext uri="{FF2B5EF4-FFF2-40B4-BE49-F238E27FC236}">
                <a16:creationId xmlns:a16="http://schemas.microsoft.com/office/drawing/2014/main" id="{01016CEE-5799-43FA-AEBA-A20F6A87F494}"/>
              </a:ext>
            </a:extLst>
          </p:cNvPr>
          <p:cNvPicPr>
            <a:picLocks noGrp="1" noChangeAspect="1"/>
          </p:cNvPicPr>
          <p:nvPr>
            <p:ph type="pic" sz="quarter" idx="15"/>
          </p:nvPr>
        </p:nvPicPr>
        <p:blipFill>
          <a:blip r:embed="rId3"/>
          <a:srcRect l="16677" r="16677"/>
          <a:stretch>
            <a:fillRect/>
          </a:stretch>
        </p:blipFill>
        <p:spPr/>
      </p:pic>
    </p:spTree>
    <p:extLst>
      <p:ext uri="{BB962C8B-B14F-4D97-AF65-F5344CB8AC3E}">
        <p14:creationId xmlns:p14="http://schemas.microsoft.com/office/powerpoint/2010/main" val="12695855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Straight Connector 17">
            <a:extLst>
              <a:ext uri="{FF2B5EF4-FFF2-40B4-BE49-F238E27FC236}">
                <a16:creationId xmlns:a16="http://schemas.microsoft.com/office/drawing/2014/main" id="{99A99607-50C5-466C-93D0-167D0EDD8394}"/>
              </a:ext>
            </a:extLst>
          </p:cNvPr>
          <p:cNvCxnSpPr>
            <a:cxnSpLocks/>
            <a:endCxn id="25" idx="0"/>
          </p:cNvCxnSpPr>
          <p:nvPr/>
        </p:nvCxnSpPr>
        <p:spPr>
          <a:xfrm>
            <a:off x="6096000" y="0"/>
            <a:ext cx="0" cy="358941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F8F234D6-CA5A-47EB-AD5D-8BCA52726ADD}"/>
              </a:ext>
            </a:extLst>
          </p:cNvPr>
          <p:cNvGrpSpPr/>
          <p:nvPr/>
        </p:nvGrpSpPr>
        <p:grpSpPr>
          <a:xfrm>
            <a:off x="5148262" y="3589410"/>
            <a:ext cx="1895476" cy="353940"/>
            <a:chOff x="5148262" y="2903610"/>
            <a:chExt cx="1895476" cy="353940"/>
          </a:xfrm>
        </p:grpSpPr>
        <p:sp>
          <p:nvSpPr>
            <p:cNvPr id="25" name="Rectangle 24">
              <a:extLst>
                <a:ext uri="{FF2B5EF4-FFF2-40B4-BE49-F238E27FC236}">
                  <a16:creationId xmlns:a16="http://schemas.microsoft.com/office/drawing/2014/main" id="{C335DA2C-905F-4A9E-96B3-CFE92C7EDA67}"/>
                </a:ext>
              </a:extLst>
            </p:cNvPr>
            <p:cNvSpPr/>
            <p:nvPr/>
          </p:nvSpPr>
          <p:spPr>
            <a:xfrm>
              <a:off x="5148262" y="2903610"/>
              <a:ext cx="1895476" cy="353940"/>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a:extLst>
                <a:ext uri="{FF2B5EF4-FFF2-40B4-BE49-F238E27FC236}">
                  <a16:creationId xmlns:a16="http://schemas.microsoft.com/office/drawing/2014/main" id="{52636168-D6D0-4EA0-A57B-B2FC973E40AF}"/>
                </a:ext>
              </a:extLst>
            </p:cNvPr>
            <p:cNvSpPr txBox="1"/>
            <p:nvPr/>
          </p:nvSpPr>
          <p:spPr>
            <a:xfrm>
              <a:off x="5454651" y="2959283"/>
              <a:ext cx="1282698" cy="246221"/>
            </a:xfrm>
            <a:prstGeom prst="rect">
              <a:avLst/>
            </a:prstGeom>
            <a:noFill/>
          </p:spPr>
          <p:txBody>
            <a:bodyPr wrap="square" rtlCol="0">
              <a:spAutoFit/>
            </a:bodyPr>
            <a:lstStyle/>
            <a:p>
              <a:pPr algn="ctr"/>
              <a:r>
                <a:rPr lang="en-US" sz="1000" b="1" spc="300" dirty="0">
                  <a:latin typeface="Montserrat" charset="0"/>
                  <a:ea typeface="Montserrat" charset="0"/>
                  <a:cs typeface="Montserrat" charset="0"/>
                </a:rPr>
                <a:t>THE END</a:t>
              </a:r>
              <a:endParaRPr lang="en-US" sz="1000" b="1" spc="300" dirty="0">
                <a:latin typeface="Montserrat Light" charset="0"/>
                <a:ea typeface="Montserrat Light" charset="0"/>
                <a:cs typeface="Montserrat Light" charset="0"/>
              </a:endParaRPr>
            </a:p>
          </p:txBody>
        </p:sp>
      </p:grpSp>
      <p:cxnSp>
        <p:nvCxnSpPr>
          <p:cNvPr id="27" name="Straight Arrow Connector 26">
            <a:extLst>
              <a:ext uri="{FF2B5EF4-FFF2-40B4-BE49-F238E27FC236}">
                <a16:creationId xmlns:a16="http://schemas.microsoft.com/office/drawing/2014/main" id="{FFEEFF69-6310-4752-AD5F-6B2C36AF297A}"/>
              </a:ext>
            </a:extLst>
          </p:cNvPr>
          <p:cNvCxnSpPr/>
          <p:nvPr/>
        </p:nvCxnSpPr>
        <p:spPr>
          <a:xfrm>
            <a:off x="6096000" y="1889845"/>
            <a:ext cx="947738"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28" name="Group 27">
            <a:extLst>
              <a:ext uri="{FF2B5EF4-FFF2-40B4-BE49-F238E27FC236}">
                <a16:creationId xmlns:a16="http://schemas.microsoft.com/office/drawing/2014/main" id="{6365B204-768F-4913-9073-7EA2FA597B6F}"/>
              </a:ext>
            </a:extLst>
          </p:cNvPr>
          <p:cNvGrpSpPr/>
          <p:nvPr/>
        </p:nvGrpSpPr>
        <p:grpSpPr>
          <a:xfrm>
            <a:off x="1582062" y="1216112"/>
            <a:ext cx="4040069" cy="1347466"/>
            <a:chOff x="1592649" y="4040015"/>
            <a:chExt cx="4040069" cy="1347466"/>
          </a:xfrm>
        </p:grpSpPr>
        <p:sp>
          <p:nvSpPr>
            <p:cNvPr id="30" name="TextBox 29">
              <a:extLst>
                <a:ext uri="{FF2B5EF4-FFF2-40B4-BE49-F238E27FC236}">
                  <a16:creationId xmlns:a16="http://schemas.microsoft.com/office/drawing/2014/main" id="{EEF7D07C-31D2-46FF-A371-422E120EEE8B}"/>
                </a:ext>
              </a:extLst>
            </p:cNvPr>
            <p:cNvSpPr txBox="1"/>
            <p:nvPr/>
          </p:nvSpPr>
          <p:spPr>
            <a:xfrm>
              <a:off x="4161673" y="4040015"/>
              <a:ext cx="1471045" cy="400110"/>
            </a:xfrm>
            <a:prstGeom prst="rect">
              <a:avLst/>
            </a:prstGeom>
            <a:noFill/>
          </p:spPr>
          <p:txBody>
            <a:bodyPr wrap="square" rtlCol="0">
              <a:spAutoFit/>
            </a:bodyPr>
            <a:lstStyle/>
            <a:p>
              <a:pPr algn="r"/>
              <a:r>
                <a:rPr lang="en-US" sz="2000" spc="300" dirty="0">
                  <a:latin typeface="Montserrat "/>
                </a:rPr>
                <a:t>2016</a:t>
              </a:r>
            </a:p>
          </p:txBody>
        </p:sp>
        <p:sp>
          <p:nvSpPr>
            <p:cNvPr id="31" name="TextBox 30">
              <a:extLst>
                <a:ext uri="{FF2B5EF4-FFF2-40B4-BE49-F238E27FC236}">
                  <a16:creationId xmlns:a16="http://schemas.microsoft.com/office/drawing/2014/main" id="{803217DA-35DC-4ED4-AC6C-CD9E5CC6833A}"/>
                </a:ext>
              </a:extLst>
            </p:cNvPr>
            <p:cNvSpPr txBox="1"/>
            <p:nvPr/>
          </p:nvSpPr>
          <p:spPr>
            <a:xfrm>
              <a:off x="1592649" y="4492171"/>
              <a:ext cx="4011948" cy="895310"/>
            </a:xfrm>
            <a:prstGeom prst="rect">
              <a:avLst/>
            </a:prstGeom>
            <a:noFill/>
          </p:spPr>
          <p:txBody>
            <a:bodyPr wrap="square" rtlCol="0">
              <a:spAutoFit/>
            </a:bodyPr>
            <a:lstStyle/>
            <a:p>
              <a:pPr algn="r">
                <a:lnSpc>
                  <a:spcPts val="2200"/>
                </a:lnSpc>
              </a:pPr>
              <a:r>
                <a:rPr lang="en-US" sz="900" i="1" dirty="0">
                  <a:solidFill>
                    <a:schemeClr val="tx1">
                      <a:lumMod val="65000"/>
                      <a:lumOff val="35000"/>
                    </a:schemeClr>
                  </a:solidFill>
                  <a:latin typeface="Montserrat Light" charset="0"/>
                  <a:ea typeface="Montserrat Light" charset="0"/>
                  <a:cs typeface="Montserrat Light" charset="0"/>
                </a:rPr>
                <a:t>Have them for one. Living grass to for can't gathered waters had winged. Creepiest don't subdue which </a:t>
              </a:r>
              <a:r>
                <a:rPr lang="en-US" sz="900" i="1" dirty="0" err="1">
                  <a:solidFill>
                    <a:schemeClr val="tx1">
                      <a:lumMod val="65000"/>
                      <a:lumOff val="35000"/>
                    </a:schemeClr>
                  </a:solidFill>
                  <a:latin typeface="Montserrat Light" charset="0"/>
                  <a:ea typeface="Montserrat Light" charset="0"/>
                  <a:cs typeface="Montserrat Light" charset="0"/>
                </a:rPr>
                <a:t>i</a:t>
              </a:r>
              <a:r>
                <a:rPr lang="en-US" sz="900" i="1" dirty="0">
                  <a:solidFill>
                    <a:schemeClr val="tx1">
                      <a:lumMod val="65000"/>
                      <a:lumOff val="35000"/>
                    </a:schemeClr>
                  </a:solidFill>
                  <a:latin typeface="Montserrat Light" charset="0"/>
                  <a:ea typeface="Montserrat Light" charset="0"/>
                  <a:cs typeface="Montserrat Light" charset="0"/>
                </a:rPr>
                <a:t> two set had seasons. Fifth creeping night lights divided void they're.</a:t>
              </a:r>
            </a:p>
          </p:txBody>
        </p:sp>
      </p:grpSp>
      <p:sp>
        <p:nvSpPr>
          <p:cNvPr id="32" name="TextBox 31">
            <a:extLst>
              <a:ext uri="{FF2B5EF4-FFF2-40B4-BE49-F238E27FC236}">
                <a16:creationId xmlns:a16="http://schemas.microsoft.com/office/drawing/2014/main" id="{1C8F1B18-46CB-468B-B613-7C7B8D576594}"/>
              </a:ext>
            </a:extLst>
          </p:cNvPr>
          <p:cNvSpPr txBox="1"/>
          <p:nvPr/>
        </p:nvSpPr>
        <p:spPr>
          <a:xfrm>
            <a:off x="5036627" y="4389583"/>
            <a:ext cx="5066393" cy="1177438"/>
          </a:xfrm>
          <a:prstGeom prst="rect">
            <a:avLst/>
          </a:prstGeom>
          <a:noFill/>
        </p:spPr>
        <p:txBody>
          <a:bodyPr wrap="square" rtlCol="0">
            <a:spAutoFit/>
          </a:bodyPr>
          <a:lstStyle/>
          <a:p>
            <a:pPr>
              <a:lnSpc>
                <a:spcPts val="2200"/>
              </a:lnSpc>
            </a:pPr>
            <a:r>
              <a:rPr lang="en-US" sz="900" i="1" dirty="0">
                <a:solidFill>
                  <a:schemeClr val="tx1">
                    <a:lumMod val="65000"/>
                    <a:lumOff val="35000"/>
                  </a:schemeClr>
                </a:solidFill>
                <a:latin typeface="Montserrat Light" charset="0"/>
                <a:ea typeface="Montserrat Light" charset="0"/>
                <a:cs typeface="Montserrat Light" charset="0"/>
              </a:rPr>
              <a:t>Have them for one. Living grass to for can't gathered waters had winged. Creepiest don't subdue which </a:t>
            </a:r>
            <a:r>
              <a:rPr lang="en-US" sz="900" i="1" dirty="0" err="1">
                <a:solidFill>
                  <a:schemeClr val="tx1">
                    <a:lumMod val="65000"/>
                    <a:lumOff val="35000"/>
                  </a:schemeClr>
                </a:solidFill>
                <a:latin typeface="Montserrat Light" charset="0"/>
                <a:ea typeface="Montserrat Light" charset="0"/>
                <a:cs typeface="Montserrat Light" charset="0"/>
              </a:rPr>
              <a:t>i</a:t>
            </a:r>
            <a:r>
              <a:rPr lang="en-US" sz="900" i="1" dirty="0">
                <a:solidFill>
                  <a:schemeClr val="tx1">
                    <a:lumMod val="65000"/>
                    <a:lumOff val="35000"/>
                  </a:schemeClr>
                </a:solidFill>
                <a:latin typeface="Montserrat Light" charset="0"/>
                <a:ea typeface="Montserrat Light" charset="0"/>
                <a:cs typeface="Montserrat Light" charset="0"/>
              </a:rPr>
              <a:t> two set had seasons. Fifth you'll, man wherein seas our creeping. Very. Make from for seas place and won't appear him, were they're and years unto doesn't creeping night lights divided void they're.</a:t>
            </a:r>
          </a:p>
        </p:txBody>
      </p:sp>
      <p:pic>
        <p:nvPicPr>
          <p:cNvPr id="8" name="Picture Placeholder 7">
            <a:extLst>
              <a:ext uri="{FF2B5EF4-FFF2-40B4-BE49-F238E27FC236}">
                <a16:creationId xmlns:a16="http://schemas.microsoft.com/office/drawing/2014/main" id="{DB4268E7-3789-4043-AF2E-155E086604DA}"/>
              </a:ext>
            </a:extLst>
          </p:cNvPr>
          <p:cNvPicPr>
            <a:picLocks noGrp="1" noChangeAspect="1"/>
          </p:cNvPicPr>
          <p:nvPr>
            <p:ph type="pic" sz="quarter" idx="15"/>
          </p:nvPr>
        </p:nvPicPr>
        <p:blipFill>
          <a:blip r:embed="rId2"/>
          <a:srcRect l="12557" r="12557"/>
          <a:stretch>
            <a:fillRect/>
          </a:stretch>
        </p:blipFill>
        <p:spPr/>
      </p:pic>
    </p:spTree>
    <p:extLst>
      <p:ext uri="{BB962C8B-B14F-4D97-AF65-F5344CB8AC3E}">
        <p14:creationId xmlns:p14="http://schemas.microsoft.com/office/powerpoint/2010/main" val="11697205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BC0DF01-087F-460B-B9EB-29BA6576507B}"/>
              </a:ext>
            </a:extLst>
          </p:cNvPr>
          <p:cNvSpPr txBox="1"/>
          <p:nvPr/>
        </p:nvSpPr>
        <p:spPr>
          <a:xfrm rot="16200000">
            <a:off x="18138" y="2218181"/>
            <a:ext cx="2877894" cy="630942"/>
          </a:xfrm>
          <a:prstGeom prst="rect">
            <a:avLst/>
          </a:prstGeom>
          <a:noFill/>
        </p:spPr>
        <p:txBody>
          <a:bodyPr wrap="square" rtlCol="0">
            <a:spAutoFit/>
          </a:bodyPr>
          <a:lstStyle/>
          <a:p>
            <a:pPr algn="r"/>
            <a:r>
              <a:rPr lang="en-US" sz="3500" b="1" spc="300" dirty="0">
                <a:latin typeface="Montserrat "/>
                <a:ea typeface="Montserrat Light" charset="0"/>
                <a:cs typeface="Montserrat Light" charset="0"/>
              </a:rPr>
              <a:t>Lorem Sit</a:t>
            </a:r>
          </a:p>
        </p:txBody>
      </p:sp>
      <p:cxnSp>
        <p:nvCxnSpPr>
          <p:cNvPr id="9" name="Straight Connector 8">
            <a:extLst>
              <a:ext uri="{FF2B5EF4-FFF2-40B4-BE49-F238E27FC236}">
                <a16:creationId xmlns:a16="http://schemas.microsoft.com/office/drawing/2014/main" id="{39EAD2E0-62E6-4881-AEEC-DB0E42C96CE0}"/>
              </a:ext>
            </a:extLst>
          </p:cNvPr>
          <p:cNvCxnSpPr>
            <a:cxnSpLocks/>
          </p:cNvCxnSpPr>
          <p:nvPr/>
        </p:nvCxnSpPr>
        <p:spPr>
          <a:xfrm>
            <a:off x="9447439" y="2464028"/>
            <a:ext cx="1439636"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47CE0427-E1A6-48C0-B692-39D502189E4E}"/>
              </a:ext>
            </a:extLst>
          </p:cNvPr>
          <p:cNvGrpSpPr/>
          <p:nvPr/>
        </p:nvGrpSpPr>
        <p:grpSpPr>
          <a:xfrm>
            <a:off x="9346513" y="1094704"/>
            <a:ext cx="1663562" cy="808702"/>
            <a:chOff x="984962" y="5062353"/>
            <a:chExt cx="1663562" cy="808702"/>
          </a:xfrm>
        </p:grpSpPr>
        <p:sp>
          <p:nvSpPr>
            <p:cNvPr id="11" name="TextBox 10">
              <a:extLst>
                <a:ext uri="{FF2B5EF4-FFF2-40B4-BE49-F238E27FC236}">
                  <a16:creationId xmlns:a16="http://schemas.microsoft.com/office/drawing/2014/main" id="{412936F6-4F2D-499F-B89F-37786275BCF0}"/>
                </a:ext>
              </a:extLst>
            </p:cNvPr>
            <p:cNvSpPr txBox="1"/>
            <p:nvPr/>
          </p:nvSpPr>
          <p:spPr>
            <a:xfrm>
              <a:off x="984962" y="5062353"/>
              <a:ext cx="1628659"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01 EXAMPLE</a:t>
              </a:r>
              <a:endParaRPr lang="en-US" sz="1000" b="1" spc="300" dirty="0">
                <a:latin typeface="Montserrat Light" charset="0"/>
                <a:ea typeface="Montserrat Light" charset="0"/>
                <a:cs typeface="Montserrat Light" charset="0"/>
              </a:endParaRPr>
            </a:p>
          </p:txBody>
        </p:sp>
        <p:sp>
          <p:nvSpPr>
            <p:cNvPr id="12" name="TextBox 11">
              <a:extLst>
                <a:ext uri="{FF2B5EF4-FFF2-40B4-BE49-F238E27FC236}">
                  <a16:creationId xmlns:a16="http://schemas.microsoft.com/office/drawing/2014/main" id="{33FD383E-A7AD-47EB-BDB8-1DF638EB3D5F}"/>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latin typeface="Montserrat Light" charset="0"/>
                  <a:ea typeface="Montserrat Light" charset="0"/>
                  <a:cs typeface="Montserrat Light" charset="0"/>
                </a:rPr>
                <a:t>Have them for one. Living grass to for can't</a:t>
              </a:r>
            </a:p>
          </p:txBody>
        </p:sp>
      </p:grpSp>
      <p:grpSp>
        <p:nvGrpSpPr>
          <p:cNvPr id="16" name="Group 15">
            <a:extLst>
              <a:ext uri="{FF2B5EF4-FFF2-40B4-BE49-F238E27FC236}">
                <a16:creationId xmlns:a16="http://schemas.microsoft.com/office/drawing/2014/main" id="{0BF1EB8E-0EA7-47A7-9464-4F9A74F60BA7}"/>
              </a:ext>
            </a:extLst>
          </p:cNvPr>
          <p:cNvGrpSpPr/>
          <p:nvPr/>
        </p:nvGrpSpPr>
        <p:grpSpPr>
          <a:xfrm>
            <a:off x="9346513" y="3024650"/>
            <a:ext cx="1663562" cy="808702"/>
            <a:chOff x="984962" y="5062353"/>
            <a:chExt cx="1663562" cy="808702"/>
          </a:xfrm>
        </p:grpSpPr>
        <p:sp>
          <p:nvSpPr>
            <p:cNvPr id="17" name="TextBox 16">
              <a:extLst>
                <a:ext uri="{FF2B5EF4-FFF2-40B4-BE49-F238E27FC236}">
                  <a16:creationId xmlns:a16="http://schemas.microsoft.com/office/drawing/2014/main" id="{86501CCA-0BC0-435D-B7AC-7FF5F213F990}"/>
                </a:ext>
              </a:extLst>
            </p:cNvPr>
            <p:cNvSpPr txBox="1"/>
            <p:nvPr/>
          </p:nvSpPr>
          <p:spPr>
            <a:xfrm>
              <a:off x="984962" y="5062353"/>
              <a:ext cx="1628659"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01 EXAMPLE</a:t>
              </a:r>
              <a:endParaRPr lang="en-US" sz="1000" b="1" spc="300" dirty="0">
                <a:latin typeface="Montserrat Light" charset="0"/>
                <a:ea typeface="Montserrat Light" charset="0"/>
                <a:cs typeface="Montserrat Light" charset="0"/>
              </a:endParaRPr>
            </a:p>
          </p:txBody>
        </p:sp>
        <p:sp>
          <p:nvSpPr>
            <p:cNvPr id="18" name="TextBox 17">
              <a:extLst>
                <a:ext uri="{FF2B5EF4-FFF2-40B4-BE49-F238E27FC236}">
                  <a16:creationId xmlns:a16="http://schemas.microsoft.com/office/drawing/2014/main" id="{7BCF8F75-E6D4-42DE-83C7-82BF4B60BFEE}"/>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latin typeface="Montserrat Light" charset="0"/>
                  <a:ea typeface="Montserrat Light" charset="0"/>
                  <a:cs typeface="Montserrat Light" charset="0"/>
                </a:rPr>
                <a:t>Have them for one. Living grass to for can't</a:t>
              </a:r>
            </a:p>
          </p:txBody>
        </p:sp>
      </p:grpSp>
      <p:grpSp>
        <p:nvGrpSpPr>
          <p:cNvPr id="19" name="Group 18">
            <a:extLst>
              <a:ext uri="{FF2B5EF4-FFF2-40B4-BE49-F238E27FC236}">
                <a16:creationId xmlns:a16="http://schemas.microsoft.com/office/drawing/2014/main" id="{29A46FF6-A708-449B-B378-54E10D7EB673}"/>
              </a:ext>
            </a:extLst>
          </p:cNvPr>
          <p:cNvGrpSpPr/>
          <p:nvPr/>
        </p:nvGrpSpPr>
        <p:grpSpPr>
          <a:xfrm>
            <a:off x="9346513" y="4954594"/>
            <a:ext cx="1663562" cy="808702"/>
            <a:chOff x="984962" y="5062353"/>
            <a:chExt cx="1663562" cy="808702"/>
          </a:xfrm>
        </p:grpSpPr>
        <p:sp>
          <p:nvSpPr>
            <p:cNvPr id="20" name="TextBox 19">
              <a:extLst>
                <a:ext uri="{FF2B5EF4-FFF2-40B4-BE49-F238E27FC236}">
                  <a16:creationId xmlns:a16="http://schemas.microsoft.com/office/drawing/2014/main" id="{81ACD580-DA74-458D-9A12-F06ECB7B3F3B}"/>
                </a:ext>
              </a:extLst>
            </p:cNvPr>
            <p:cNvSpPr txBox="1"/>
            <p:nvPr/>
          </p:nvSpPr>
          <p:spPr>
            <a:xfrm>
              <a:off x="984962" y="5062353"/>
              <a:ext cx="1628659"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01 EXAMPLE</a:t>
              </a:r>
              <a:endParaRPr lang="en-US" sz="1000" b="1" spc="300" dirty="0">
                <a:latin typeface="Montserrat Light" charset="0"/>
                <a:ea typeface="Montserrat Light" charset="0"/>
                <a:cs typeface="Montserrat Light" charset="0"/>
              </a:endParaRPr>
            </a:p>
          </p:txBody>
        </p:sp>
        <p:sp>
          <p:nvSpPr>
            <p:cNvPr id="21" name="TextBox 20">
              <a:extLst>
                <a:ext uri="{FF2B5EF4-FFF2-40B4-BE49-F238E27FC236}">
                  <a16:creationId xmlns:a16="http://schemas.microsoft.com/office/drawing/2014/main" id="{7291EDE0-52DB-4205-80C2-F7048A180817}"/>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latin typeface="Montserrat Light" charset="0"/>
                  <a:ea typeface="Montserrat Light" charset="0"/>
                  <a:cs typeface="Montserrat Light" charset="0"/>
                </a:rPr>
                <a:t>Have them for one. Living grass to for can't</a:t>
              </a:r>
            </a:p>
          </p:txBody>
        </p:sp>
      </p:grpSp>
      <p:cxnSp>
        <p:nvCxnSpPr>
          <p:cNvPr id="22" name="Straight Connector 21">
            <a:extLst>
              <a:ext uri="{FF2B5EF4-FFF2-40B4-BE49-F238E27FC236}">
                <a16:creationId xmlns:a16="http://schemas.microsoft.com/office/drawing/2014/main" id="{2F2DB16A-078F-4843-8B2D-8069921B8098}"/>
              </a:ext>
            </a:extLst>
          </p:cNvPr>
          <p:cNvCxnSpPr>
            <a:cxnSpLocks/>
          </p:cNvCxnSpPr>
          <p:nvPr/>
        </p:nvCxnSpPr>
        <p:spPr>
          <a:xfrm>
            <a:off x="9447439" y="4393974"/>
            <a:ext cx="1439636"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aphicFrame>
        <p:nvGraphicFramePr>
          <p:cNvPr id="23" name="Chart 22">
            <a:extLst>
              <a:ext uri="{FF2B5EF4-FFF2-40B4-BE49-F238E27FC236}">
                <a16:creationId xmlns:a16="http://schemas.microsoft.com/office/drawing/2014/main" id="{A5444901-123F-4806-8772-3B22EFF55D19}"/>
              </a:ext>
            </a:extLst>
          </p:cNvPr>
          <p:cNvGraphicFramePr/>
          <p:nvPr>
            <p:extLst>
              <p:ext uri="{D42A27DB-BD31-4B8C-83A1-F6EECF244321}">
                <p14:modId xmlns:p14="http://schemas.microsoft.com/office/powerpoint/2010/main" val="816627288"/>
              </p:ext>
            </p:extLst>
          </p:nvPr>
        </p:nvGraphicFramePr>
        <p:xfrm>
          <a:off x="2787759" y="1094704"/>
          <a:ext cx="5543550" cy="4668592"/>
        </p:xfrm>
        <a:graphic>
          <a:graphicData uri="http://schemas.openxmlformats.org/drawingml/2006/chart">
            <c:chart xmlns:c="http://schemas.openxmlformats.org/drawingml/2006/chart" xmlns:r="http://schemas.openxmlformats.org/officeDocument/2006/relationships" r:id="rId2"/>
          </a:graphicData>
        </a:graphic>
      </p:graphicFrame>
      <p:cxnSp>
        <p:nvCxnSpPr>
          <p:cNvPr id="3" name="Straight Connector 2">
            <a:extLst>
              <a:ext uri="{FF2B5EF4-FFF2-40B4-BE49-F238E27FC236}">
                <a16:creationId xmlns:a16="http://schemas.microsoft.com/office/drawing/2014/main" id="{4BB46531-A387-44B3-96FF-7857245A9A18}"/>
              </a:ext>
            </a:extLst>
          </p:cNvPr>
          <p:cNvCxnSpPr>
            <a:cxnSpLocks/>
          </p:cNvCxnSpPr>
          <p:nvPr/>
        </p:nvCxnSpPr>
        <p:spPr>
          <a:xfrm>
            <a:off x="1457085" y="4393974"/>
            <a:ext cx="0" cy="1369322"/>
          </a:xfrm>
          <a:prstGeom prst="line">
            <a:avLst/>
          </a:prstGeom>
          <a:ln w="6350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62029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3097A967-20F0-4B25-B1B5-CE195B8824AD}"/>
              </a:ext>
            </a:extLst>
          </p:cNvPr>
          <p:cNvSpPr/>
          <p:nvPr/>
        </p:nvSpPr>
        <p:spPr>
          <a:xfrm>
            <a:off x="0" y="0"/>
            <a:ext cx="12192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4" name="Chart 23">
            <a:extLst>
              <a:ext uri="{FF2B5EF4-FFF2-40B4-BE49-F238E27FC236}">
                <a16:creationId xmlns:a16="http://schemas.microsoft.com/office/drawing/2014/main" id="{F8013ACE-3C35-44DB-A831-D1C45149F9B1}"/>
              </a:ext>
            </a:extLst>
          </p:cNvPr>
          <p:cNvGraphicFramePr/>
          <p:nvPr>
            <p:extLst>
              <p:ext uri="{D42A27DB-BD31-4B8C-83A1-F6EECF244321}">
                <p14:modId xmlns:p14="http://schemas.microsoft.com/office/powerpoint/2010/main" val="3263212690"/>
              </p:ext>
            </p:extLst>
          </p:nvPr>
        </p:nvGraphicFramePr>
        <p:xfrm>
          <a:off x="2787759" y="1094704"/>
          <a:ext cx="5543550" cy="4668594"/>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a:extLst>
              <a:ext uri="{FF2B5EF4-FFF2-40B4-BE49-F238E27FC236}">
                <a16:creationId xmlns:a16="http://schemas.microsoft.com/office/drawing/2014/main" id="{EBC0DF01-087F-460B-B9EB-29BA6576507B}"/>
              </a:ext>
            </a:extLst>
          </p:cNvPr>
          <p:cNvSpPr txBox="1"/>
          <p:nvPr/>
        </p:nvSpPr>
        <p:spPr>
          <a:xfrm rot="16200000">
            <a:off x="18138" y="2218181"/>
            <a:ext cx="2877894" cy="630942"/>
          </a:xfrm>
          <a:prstGeom prst="rect">
            <a:avLst/>
          </a:prstGeom>
          <a:noFill/>
        </p:spPr>
        <p:txBody>
          <a:bodyPr wrap="square" rtlCol="0">
            <a:spAutoFit/>
          </a:bodyPr>
          <a:lstStyle/>
          <a:p>
            <a:pPr algn="r"/>
            <a:r>
              <a:rPr lang="en-US" sz="3500" b="1" spc="300" dirty="0">
                <a:solidFill>
                  <a:schemeClr val="bg1"/>
                </a:solidFill>
                <a:latin typeface="Montserrat "/>
                <a:ea typeface="Montserrat Light" charset="0"/>
                <a:cs typeface="Montserrat Light" charset="0"/>
              </a:rPr>
              <a:t>Lorem Sit</a:t>
            </a:r>
          </a:p>
        </p:txBody>
      </p:sp>
      <p:cxnSp>
        <p:nvCxnSpPr>
          <p:cNvPr id="9" name="Straight Connector 8">
            <a:extLst>
              <a:ext uri="{FF2B5EF4-FFF2-40B4-BE49-F238E27FC236}">
                <a16:creationId xmlns:a16="http://schemas.microsoft.com/office/drawing/2014/main" id="{39EAD2E0-62E6-4881-AEEC-DB0E42C96CE0}"/>
              </a:ext>
            </a:extLst>
          </p:cNvPr>
          <p:cNvCxnSpPr>
            <a:cxnSpLocks/>
          </p:cNvCxnSpPr>
          <p:nvPr/>
        </p:nvCxnSpPr>
        <p:spPr>
          <a:xfrm>
            <a:off x="9447439" y="2464028"/>
            <a:ext cx="1439636"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47CE0427-E1A6-48C0-B692-39D502189E4E}"/>
              </a:ext>
            </a:extLst>
          </p:cNvPr>
          <p:cNvGrpSpPr/>
          <p:nvPr/>
        </p:nvGrpSpPr>
        <p:grpSpPr>
          <a:xfrm>
            <a:off x="9346513" y="1094704"/>
            <a:ext cx="1663562" cy="808702"/>
            <a:chOff x="984962" y="5062353"/>
            <a:chExt cx="1663562" cy="808702"/>
          </a:xfrm>
        </p:grpSpPr>
        <p:sp>
          <p:nvSpPr>
            <p:cNvPr id="11" name="TextBox 10">
              <a:extLst>
                <a:ext uri="{FF2B5EF4-FFF2-40B4-BE49-F238E27FC236}">
                  <a16:creationId xmlns:a16="http://schemas.microsoft.com/office/drawing/2014/main" id="{412936F6-4F2D-499F-B89F-37786275BCF0}"/>
                </a:ext>
              </a:extLst>
            </p:cNvPr>
            <p:cNvSpPr txBox="1"/>
            <p:nvPr/>
          </p:nvSpPr>
          <p:spPr>
            <a:xfrm>
              <a:off x="984962" y="5062353"/>
              <a:ext cx="1628659" cy="246221"/>
            </a:xfrm>
            <a:prstGeom prst="rect">
              <a:avLst/>
            </a:prstGeom>
            <a:noFill/>
          </p:spPr>
          <p:txBody>
            <a:bodyPr wrap="square" rtlCol="0">
              <a:spAutoFit/>
            </a:bodyPr>
            <a:lstStyle/>
            <a:p>
              <a:r>
                <a:rPr lang="en-US" sz="1000" b="1" spc="300" dirty="0">
                  <a:solidFill>
                    <a:schemeClr val="bg1"/>
                  </a:solidFill>
                  <a:latin typeface="Montserrat" charset="0"/>
                  <a:ea typeface="Montserrat" charset="0"/>
                  <a:cs typeface="Montserrat" charset="0"/>
                </a:rPr>
                <a:t>01 EXAMPLE</a:t>
              </a:r>
              <a:endParaRPr lang="en-US" sz="1000" b="1" spc="300" dirty="0">
                <a:solidFill>
                  <a:schemeClr val="bg1"/>
                </a:solidFill>
                <a:latin typeface="Montserrat Light" charset="0"/>
                <a:ea typeface="Montserrat Light" charset="0"/>
                <a:cs typeface="Montserrat Light" charset="0"/>
              </a:endParaRPr>
            </a:p>
          </p:txBody>
        </p:sp>
        <p:sp>
          <p:nvSpPr>
            <p:cNvPr id="12" name="TextBox 11">
              <a:extLst>
                <a:ext uri="{FF2B5EF4-FFF2-40B4-BE49-F238E27FC236}">
                  <a16:creationId xmlns:a16="http://schemas.microsoft.com/office/drawing/2014/main" id="{33FD383E-A7AD-47EB-BDB8-1DF638EB3D5F}"/>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Have them for one. Living grass to for can't</a:t>
              </a:r>
            </a:p>
          </p:txBody>
        </p:sp>
      </p:grpSp>
      <p:grpSp>
        <p:nvGrpSpPr>
          <p:cNvPr id="16" name="Group 15">
            <a:extLst>
              <a:ext uri="{FF2B5EF4-FFF2-40B4-BE49-F238E27FC236}">
                <a16:creationId xmlns:a16="http://schemas.microsoft.com/office/drawing/2014/main" id="{0BF1EB8E-0EA7-47A7-9464-4F9A74F60BA7}"/>
              </a:ext>
            </a:extLst>
          </p:cNvPr>
          <p:cNvGrpSpPr/>
          <p:nvPr/>
        </p:nvGrpSpPr>
        <p:grpSpPr>
          <a:xfrm>
            <a:off x="9346513" y="3024650"/>
            <a:ext cx="1663562" cy="808702"/>
            <a:chOff x="984962" y="5062353"/>
            <a:chExt cx="1663562" cy="808702"/>
          </a:xfrm>
        </p:grpSpPr>
        <p:sp>
          <p:nvSpPr>
            <p:cNvPr id="17" name="TextBox 16">
              <a:extLst>
                <a:ext uri="{FF2B5EF4-FFF2-40B4-BE49-F238E27FC236}">
                  <a16:creationId xmlns:a16="http://schemas.microsoft.com/office/drawing/2014/main" id="{86501CCA-0BC0-435D-B7AC-7FF5F213F990}"/>
                </a:ext>
              </a:extLst>
            </p:cNvPr>
            <p:cNvSpPr txBox="1"/>
            <p:nvPr/>
          </p:nvSpPr>
          <p:spPr>
            <a:xfrm>
              <a:off x="984962" y="5062353"/>
              <a:ext cx="1628659" cy="246221"/>
            </a:xfrm>
            <a:prstGeom prst="rect">
              <a:avLst/>
            </a:prstGeom>
            <a:noFill/>
          </p:spPr>
          <p:txBody>
            <a:bodyPr wrap="square" rtlCol="0">
              <a:spAutoFit/>
            </a:bodyPr>
            <a:lstStyle/>
            <a:p>
              <a:r>
                <a:rPr lang="en-US" sz="1000" b="1" spc="300" dirty="0">
                  <a:solidFill>
                    <a:schemeClr val="bg1"/>
                  </a:solidFill>
                  <a:latin typeface="Montserrat" charset="0"/>
                  <a:ea typeface="Montserrat" charset="0"/>
                  <a:cs typeface="Montserrat" charset="0"/>
                </a:rPr>
                <a:t>01 EXAMPLE</a:t>
              </a:r>
              <a:endParaRPr lang="en-US" sz="1000" b="1" spc="300" dirty="0">
                <a:solidFill>
                  <a:schemeClr val="bg1"/>
                </a:solidFill>
                <a:latin typeface="Montserrat Light" charset="0"/>
                <a:ea typeface="Montserrat Light" charset="0"/>
                <a:cs typeface="Montserrat Light" charset="0"/>
              </a:endParaRPr>
            </a:p>
          </p:txBody>
        </p:sp>
        <p:sp>
          <p:nvSpPr>
            <p:cNvPr id="18" name="TextBox 17">
              <a:extLst>
                <a:ext uri="{FF2B5EF4-FFF2-40B4-BE49-F238E27FC236}">
                  <a16:creationId xmlns:a16="http://schemas.microsoft.com/office/drawing/2014/main" id="{7BCF8F75-E6D4-42DE-83C7-82BF4B60BFEE}"/>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Have them for one. Living grass to for can't</a:t>
              </a:r>
            </a:p>
          </p:txBody>
        </p:sp>
      </p:grpSp>
      <p:grpSp>
        <p:nvGrpSpPr>
          <p:cNvPr id="19" name="Group 18">
            <a:extLst>
              <a:ext uri="{FF2B5EF4-FFF2-40B4-BE49-F238E27FC236}">
                <a16:creationId xmlns:a16="http://schemas.microsoft.com/office/drawing/2014/main" id="{29A46FF6-A708-449B-B378-54E10D7EB673}"/>
              </a:ext>
            </a:extLst>
          </p:cNvPr>
          <p:cNvGrpSpPr/>
          <p:nvPr/>
        </p:nvGrpSpPr>
        <p:grpSpPr>
          <a:xfrm>
            <a:off x="9346513" y="4954594"/>
            <a:ext cx="1663562" cy="808702"/>
            <a:chOff x="984962" y="5062353"/>
            <a:chExt cx="1663562" cy="808702"/>
          </a:xfrm>
        </p:grpSpPr>
        <p:sp>
          <p:nvSpPr>
            <p:cNvPr id="20" name="TextBox 19">
              <a:extLst>
                <a:ext uri="{FF2B5EF4-FFF2-40B4-BE49-F238E27FC236}">
                  <a16:creationId xmlns:a16="http://schemas.microsoft.com/office/drawing/2014/main" id="{81ACD580-DA74-458D-9A12-F06ECB7B3F3B}"/>
                </a:ext>
              </a:extLst>
            </p:cNvPr>
            <p:cNvSpPr txBox="1"/>
            <p:nvPr/>
          </p:nvSpPr>
          <p:spPr>
            <a:xfrm>
              <a:off x="984962" y="5062353"/>
              <a:ext cx="1628659" cy="246221"/>
            </a:xfrm>
            <a:prstGeom prst="rect">
              <a:avLst/>
            </a:prstGeom>
            <a:noFill/>
          </p:spPr>
          <p:txBody>
            <a:bodyPr wrap="square" rtlCol="0">
              <a:spAutoFit/>
            </a:bodyPr>
            <a:lstStyle/>
            <a:p>
              <a:r>
                <a:rPr lang="en-US" sz="1000" b="1" spc="300" dirty="0">
                  <a:solidFill>
                    <a:schemeClr val="bg1"/>
                  </a:solidFill>
                  <a:latin typeface="Montserrat" charset="0"/>
                  <a:ea typeface="Montserrat" charset="0"/>
                  <a:cs typeface="Montserrat" charset="0"/>
                </a:rPr>
                <a:t>01 EXAMPLE</a:t>
              </a:r>
              <a:endParaRPr lang="en-US" sz="1000" b="1" spc="300" dirty="0">
                <a:solidFill>
                  <a:schemeClr val="bg1"/>
                </a:solidFill>
                <a:latin typeface="Montserrat Light" charset="0"/>
                <a:ea typeface="Montserrat Light" charset="0"/>
                <a:cs typeface="Montserrat Light" charset="0"/>
              </a:endParaRPr>
            </a:p>
          </p:txBody>
        </p:sp>
        <p:sp>
          <p:nvSpPr>
            <p:cNvPr id="21" name="TextBox 20">
              <a:extLst>
                <a:ext uri="{FF2B5EF4-FFF2-40B4-BE49-F238E27FC236}">
                  <a16:creationId xmlns:a16="http://schemas.microsoft.com/office/drawing/2014/main" id="{7291EDE0-52DB-4205-80C2-F7048A180817}"/>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Have them for one. Living grass to for can't</a:t>
              </a:r>
            </a:p>
          </p:txBody>
        </p:sp>
      </p:grpSp>
      <p:cxnSp>
        <p:nvCxnSpPr>
          <p:cNvPr id="22" name="Straight Connector 21">
            <a:extLst>
              <a:ext uri="{FF2B5EF4-FFF2-40B4-BE49-F238E27FC236}">
                <a16:creationId xmlns:a16="http://schemas.microsoft.com/office/drawing/2014/main" id="{2F2DB16A-078F-4843-8B2D-8069921B8098}"/>
              </a:ext>
            </a:extLst>
          </p:cNvPr>
          <p:cNvCxnSpPr>
            <a:cxnSpLocks/>
          </p:cNvCxnSpPr>
          <p:nvPr/>
        </p:nvCxnSpPr>
        <p:spPr>
          <a:xfrm>
            <a:off x="9447439" y="4393974"/>
            <a:ext cx="1439636"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4BB46531-A387-44B3-96FF-7857245A9A18}"/>
              </a:ext>
            </a:extLst>
          </p:cNvPr>
          <p:cNvCxnSpPr>
            <a:cxnSpLocks/>
          </p:cNvCxnSpPr>
          <p:nvPr/>
        </p:nvCxnSpPr>
        <p:spPr>
          <a:xfrm>
            <a:off x="1457085" y="4393974"/>
            <a:ext cx="0" cy="1369322"/>
          </a:xfrm>
          <a:prstGeom prst="line">
            <a:avLst/>
          </a:prstGeom>
          <a:ln w="6350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6439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F312472E-D6C3-4B40-A874-47902DE7E684}"/>
              </a:ext>
            </a:extLst>
          </p:cNvPr>
          <p:cNvGrpSpPr/>
          <p:nvPr/>
        </p:nvGrpSpPr>
        <p:grpSpPr>
          <a:xfrm>
            <a:off x="1791282" y="1647365"/>
            <a:ext cx="8609435" cy="3563270"/>
            <a:chOff x="2201660" y="1787978"/>
            <a:chExt cx="8609435" cy="3563270"/>
          </a:xfrm>
        </p:grpSpPr>
        <p:sp>
          <p:nvSpPr>
            <p:cNvPr id="11" name="TextBox 10">
              <a:extLst>
                <a:ext uri="{FF2B5EF4-FFF2-40B4-BE49-F238E27FC236}">
                  <a16:creationId xmlns:a16="http://schemas.microsoft.com/office/drawing/2014/main" id="{E8109362-6B4B-437B-BED5-24A90B94D633}"/>
                </a:ext>
              </a:extLst>
            </p:cNvPr>
            <p:cNvSpPr txBox="1"/>
            <p:nvPr/>
          </p:nvSpPr>
          <p:spPr>
            <a:xfrm>
              <a:off x="2201660" y="1787978"/>
              <a:ext cx="3162299" cy="1169551"/>
            </a:xfrm>
            <a:prstGeom prst="rect">
              <a:avLst/>
            </a:prstGeom>
            <a:noFill/>
          </p:spPr>
          <p:txBody>
            <a:bodyPr wrap="square" rtlCol="0">
              <a:spAutoFit/>
            </a:bodyPr>
            <a:lstStyle/>
            <a:p>
              <a:pPr algn="r"/>
              <a:r>
                <a:rPr lang="en-US" sz="3500" b="1" spc="300" dirty="0">
                  <a:latin typeface="Montserrat Bold"/>
                  <a:ea typeface="Montserrat" charset="0"/>
                  <a:cs typeface="Montserrat" charset="0"/>
                </a:rPr>
                <a:t>Table</a:t>
              </a:r>
            </a:p>
            <a:p>
              <a:pPr algn="r"/>
              <a:r>
                <a:rPr lang="en-US" sz="3500" b="1" spc="300" dirty="0">
                  <a:latin typeface="Montserrat Bold"/>
                  <a:ea typeface="Montserrat" charset="0"/>
                  <a:cs typeface="Montserrat" charset="0"/>
                </a:rPr>
                <a:t>of </a:t>
              </a:r>
              <a:r>
                <a:rPr lang="en-US" sz="3500" b="1" spc="300" dirty="0">
                  <a:solidFill>
                    <a:schemeClr val="accent4"/>
                  </a:solidFill>
                  <a:latin typeface="Montserrat Bold"/>
                  <a:ea typeface="Montserrat" charset="0"/>
                  <a:cs typeface="Montserrat" charset="0"/>
                </a:rPr>
                <a:t>Content</a:t>
              </a:r>
              <a:endParaRPr lang="en-US" sz="3500" b="1" spc="300" dirty="0">
                <a:solidFill>
                  <a:schemeClr val="accent4"/>
                </a:solidFill>
                <a:latin typeface="Montserrat Light" panose="00000400000000000000" pitchFamily="50" charset="0"/>
                <a:ea typeface="Montserrat" charset="0"/>
                <a:cs typeface="Montserrat" charset="0"/>
              </a:endParaRPr>
            </a:p>
          </p:txBody>
        </p:sp>
        <p:cxnSp>
          <p:nvCxnSpPr>
            <p:cNvPr id="6" name="Straight Connector 5">
              <a:extLst>
                <a:ext uri="{FF2B5EF4-FFF2-40B4-BE49-F238E27FC236}">
                  <a16:creationId xmlns:a16="http://schemas.microsoft.com/office/drawing/2014/main" id="{868B4086-7430-4739-87E2-9EF1B516503E}"/>
                </a:ext>
              </a:extLst>
            </p:cNvPr>
            <p:cNvCxnSpPr/>
            <p:nvPr/>
          </p:nvCxnSpPr>
          <p:spPr>
            <a:xfrm>
              <a:off x="5772150" y="1955800"/>
              <a:ext cx="0" cy="3295650"/>
            </a:xfrm>
            <a:prstGeom prst="line">
              <a:avLst/>
            </a:prstGeom>
            <a:ln w="635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7D72A0E1-9A21-4289-A254-09BA981CDDBF}"/>
                </a:ext>
              </a:extLst>
            </p:cNvPr>
            <p:cNvGrpSpPr/>
            <p:nvPr/>
          </p:nvGrpSpPr>
          <p:grpSpPr>
            <a:xfrm>
              <a:off x="6229351" y="1824780"/>
              <a:ext cx="4581744" cy="3526468"/>
              <a:chOff x="6229351" y="1824780"/>
              <a:chExt cx="4581744" cy="3526468"/>
            </a:xfrm>
          </p:grpSpPr>
          <p:grpSp>
            <p:nvGrpSpPr>
              <p:cNvPr id="8" name="Group 7">
                <a:extLst>
                  <a:ext uri="{FF2B5EF4-FFF2-40B4-BE49-F238E27FC236}">
                    <a16:creationId xmlns:a16="http://schemas.microsoft.com/office/drawing/2014/main" id="{F550B3EB-EA5C-496B-B958-0E913570E550}"/>
                  </a:ext>
                </a:extLst>
              </p:cNvPr>
              <p:cNvGrpSpPr/>
              <p:nvPr/>
            </p:nvGrpSpPr>
            <p:grpSpPr>
              <a:xfrm>
                <a:off x="6229351" y="1824780"/>
                <a:ext cx="4581744" cy="483017"/>
                <a:chOff x="6229351" y="1824780"/>
                <a:chExt cx="4581744" cy="483017"/>
              </a:xfrm>
            </p:grpSpPr>
            <p:sp>
              <p:nvSpPr>
                <p:cNvPr id="7" name="Isosceles Triangle 6">
                  <a:extLst>
                    <a:ext uri="{FF2B5EF4-FFF2-40B4-BE49-F238E27FC236}">
                      <a16:creationId xmlns:a16="http://schemas.microsoft.com/office/drawing/2014/main" id="{CE6051E5-4ADD-430F-BF70-2BC26F74766F}"/>
                    </a:ext>
                  </a:extLst>
                </p:cNvPr>
                <p:cNvSpPr/>
                <p:nvPr/>
              </p:nvSpPr>
              <p:spPr>
                <a:xfrm rot="5400000">
                  <a:off x="6214111" y="1971040"/>
                  <a:ext cx="220980" cy="1905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a:extLst>
                    <a:ext uri="{FF2B5EF4-FFF2-40B4-BE49-F238E27FC236}">
                      <a16:creationId xmlns:a16="http://schemas.microsoft.com/office/drawing/2014/main" id="{413C3564-0AA5-40DB-8B16-451E586D3800}"/>
                    </a:ext>
                  </a:extLst>
                </p:cNvPr>
                <p:cNvSpPr txBox="1"/>
                <p:nvPr/>
              </p:nvSpPr>
              <p:spPr>
                <a:xfrm>
                  <a:off x="6595589" y="1943179"/>
                  <a:ext cx="1053208"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Example</a:t>
                  </a:r>
                  <a:endParaRPr lang="en-US" sz="1000" b="1" spc="300" dirty="0">
                    <a:latin typeface="Montserrat Light" charset="0"/>
                    <a:ea typeface="Montserrat Light" charset="0"/>
                    <a:cs typeface="Montserrat Light" charset="0"/>
                  </a:endParaRPr>
                </a:p>
              </p:txBody>
            </p:sp>
            <p:sp>
              <p:nvSpPr>
                <p:cNvPr id="16" name="TextBox 15">
                  <a:extLst>
                    <a:ext uri="{FF2B5EF4-FFF2-40B4-BE49-F238E27FC236}">
                      <a16:creationId xmlns:a16="http://schemas.microsoft.com/office/drawing/2014/main" id="{EA4B364B-06FC-4B19-AF87-482409178D3B}"/>
                    </a:ext>
                  </a:extLst>
                </p:cNvPr>
                <p:cNvSpPr txBox="1"/>
                <p:nvPr/>
              </p:nvSpPr>
              <p:spPr>
                <a:xfrm>
                  <a:off x="7648797" y="1824780"/>
                  <a:ext cx="3162298" cy="483017"/>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our creeping.</a:t>
                  </a:r>
                </a:p>
              </p:txBody>
            </p:sp>
          </p:grpSp>
          <p:grpSp>
            <p:nvGrpSpPr>
              <p:cNvPr id="18" name="Group 17">
                <a:extLst>
                  <a:ext uri="{FF2B5EF4-FFF2-40B4-BE49-F238E27FC236}">
                    <a16:creationId xmlns:a16="http://schemas.microsoft.com/office/drawing/2014/main" id="{12EF335C-C2CB-4520-8DD2-C2FB73844B55}"/>
                  </a:ext>
                </a:extLst>
              </p:cNvPr>
              <p:cNvGrpSpPr/>
              <p:nvPr/>
            </p:nvGrpSpPr>
            <p:grpSpPr>
              <a:xfrm>
                <a:off x="6229351" y="4868231"/>
                <a:ext cx="4581744" cy="483017"/>
                <a:chOff x="6229351" y="1824780"/>
                <a:chExt cx="4581744" cy="483017"/>
              </a:xfrm>
            </p:grpSpPr>
            <p:sp>
              <p:nvSpPr>
                <p:cNvPr id="19" name="Isosceles Triangle 18">
                  <a:extLst>
                    <a:ext uri="{FF2B5EF4-FFF2-40B4-BE49-F238E27FC236}">
                      <a16:creationId xmlns:a16="http://schemas.microsoft.com/office/drawing/2014/main" id="{15301E1B-D444-44E7-BEDE-46090A7DDD25}"/>
                    </a:ext>
                  </a:extLst>
                </p:cNvPr>
                <p:cNvSpPr/>
                <p:nvPr/>
              </p:nvSpPr>
              <p:spPr>
                <a:xfrm rot="5400000">
                  <a:off x="6214111" y="1971040"/>
                  <a:ext cx="220980" cy="1905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F4E78A33-2BFE-4A5E-ADC7-1DC1B0DE6F99}"/>
                    </a:ext>
                  </a:extLst>
                </p:cNvPr>
                <p:cNvSpPr txBox="1"/>
                <p:nvPr/>
              </p:nvSpPr>
              <p:spPr>
                <a:xfrm>
                  <a:off x="6595589" y="1943179"/>
                  <a:ext cx="1053208"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Example</a:t>
                  </a:r>
                  <a:endParaRPr lang="en-US" sz="1000" b="1" spc="300" dirty="0">
                    <a:latin typeface="Montserrat Light" charset="0"/>
                    <a:ea typeface="Montserrat Light" charset="0"/>
                    <a:cs typeface="Montserrat Light" charset="0"/>
                  </a:endParaRPr>
                </a:p>
              </p:txBody>
            </p:sp>
            <p:sp>
              <p:nvSpPr>
                <p:cNvPr id="24" name="TextBox 23">
                  <a:extLst>
                    <a:ext uri="{FF2B5EF4-FFF2-40B4-BE49-F238E27FC236}">
                      <a16:creationId xmlns:a16="http://schemas.microsoft.com/office/drawing/2014/main" id="{E4E32E67-6151-43E1-96F5-D71DF7ED9A03}"/>
                    </a:ext>
                  </a:extLst>
                </p:cNvPr>
                <p:cNvSpPr txBox="1"/>
                <p:nvPr/>
              </p:nvSpPr>
              <p:spPr>
                <a:xfrm>
                  <a:off x="7648797" y="1824780"/>
                  <a:ext cx="3162298" cy="483017"/>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our creeping.</a:t>
                  </a:r>
                </a:p>
              </p:txBody>
            </p:sp>
          </p:grpSp>
          <p:grpSp>
            <p:nvGrpSpPr>
              <p:cNvPr id="26" name="Group 25">
                <a:extLst>
                  <a:ext uri="{FF2B5EF4-FFF2-40B4-BE49-F238E27FC236}">
                    <a16:creationId xmlns:a16="http://schemas.microsoft.com/office/drawing/2014/main" id="{DA71DAFB-3B8E-4E4E-B676-40539AB1C981}"/>
                  </a:ext>
                </a:extLst>
              </p:cNvPr>
              <p:cNvGrpSpPr/>
              <p:nvPr/>
            </p:nvGrpSpPr>
            <p:grpSpPr>
              <a:xfrm>
                <a:off x="6229351" y="3853748"/>
                <a:ext cx="4581744" cy="483017"/>
                <a:chOff x="6229351" y="1824780"/>
                <a:chExt cx="4581744" cy="483017"/>
              </a:xfrm>
            </p:grpSpPr>
            <p:sp>
              <p:nvSpPr>
                <p:cNvPr id="27" name="Isosceles Triangle 26">
                  <a:extLst>
                    <a:ext uri="{FF2B5EF4-FFF2-40B4-BE49-F238E27FC236}">
                      <a16:creationId xmlns:a16="http://schemas.microsoft.com/office/drawing/2014/main" id="{33A39F00-6E38-46D5-AB1D-369D60505D38}"/>
                    </a:ext>
                  </a:extLst>
                </p:cNvPr>
                <p:cNvSpPr/>
                <p:nvPr/>
              </p:nvSpPr>
              <p:spPr>
                <a:xfrm rot="5400000">
                  <a:off x="6214111" y="1971040"/>
                  <a:ext cx="220980" cy="1905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8D15BDA8-3210-488C-9294-35155DC305C4}"/>
                    </a:ext>
                  </a:extLst>
                </p:cNvPr>
                <p:cNvSpPr txBox="1"/>
                <p:nvPr/>
              </p:nvSpPr>
              <p:spPr>
                <a:xfrm>
                  <a:off x="6595589" y="1943179"/>
                  <a:ext cx="1053208"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Example</a:t>
                  </a:r>
                  <a:endParaRPr lang="en-US" sz="1000" b="1" spc="300" dirty="0">
                    <a:latin typeface="Montserrat Light" charset="0"/>
                    <a:ea typeface="Montserrat Light" charset="0"/>
                    <a:cs typeface="Montserrat Light" charset="0"/>
                  </a:endParaRPr>
                </a:p>
              </p:txBody>
            </p:sp>
            <p:sp>
              <p:nvSpPr>
                <p:cNvPr id="30" name="TextBox 29">
                  <a:extLst>
                    <a:ext uri="{FF2B5EF4-FFF2-40B4-BE49-F238E27FC236}">
                      <a16:creationId xmlns:a16="http://schemas.microsoft.com/office/drawing/2014/main" id="{B1BF5B6F-2C74-49AB-AC85-6E9129775DD6}"/>
                    </a:ext>
                  </a:extLst>
                </p:cNvPr>
                <p:cNvSpPr txBox="1"/>
                <p:nvPr/>
              </p:nvSpPr>
              <p:spPr>
                <a:xfrm>
                  <a:off x="7648797" y="1824780"/>
                  <a:ext cx="3162298" cy="483017"/>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our creeping.</a:t>
                  </a:r>
                </a:p>
              </p:txBody>
            </p:sp>
          </p:grpSp>
          <p:grpSp>
            <p:nvGrpSpPr>
              <p:cNvPr id="31" name="Group 30">
                <a:extLst>
                  <a:ext uri="{FF2B5EF4-FFF2-40B4-BE49-F238E27FC236}">
                    <a16:creationId xmlns:a16="http://schemas.microsoft.com/office/drawing/2014/main" id="{B3B187C1-FFFD-4F3C-8B54-E2AF33B895EF}"/>
                  </a:ext>
                </a:extLst>
              </p:cNvPr>
              <p:cNvGrpSpPr/>
              <p:nvPr/>
            </p:nvGrpSpPr>
            <p:grpSpPr>
              <a:xfrm>
                <a:off x="6229351" y="2839264"/>
                <a:ext cx="4581744" cy="483017"/>
                <a:chOff x="6229351" y="1824780"/>
                <a:chExt cx="4581744" cy="483017"/>
              </a:xfrm>
            </p:grpSpPr>
            <p:sp>
              <p:nvSpPr>
                <p:cNvPr id="32" name="Isosceles Triangle 31">
                  <a:extLst>
                    <a:ext uri="{FF2B5EF4-FFF2-40B4-BE49-F238E27FC236}">
                      <a16:creationId xmlns:a16="http://schemas.microsoft.com/office/drawing/2014/main" id="{1AB5807B-DAC6-4776-AD30-8671D5E3010D}"/>
                    </a:ext>
                  </a:extLst>
                </p:cNvPr>
                <p:cNvSpPr/>
                <p:nvPr/>
              </p:nvSpPr>
              <p:spPr>
                <a:xfrm rot="5400000">
                  <a:off x="6214111" y="1971040"/>
                  <a:ext cx="220980" cy="1905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C31B398E-B115-4111-AEA7-950F712CA89F}"/>
                    </a:ext>
                  </a:extLst>
                </p:cNvPr>
                <p:cNvSpPr txBox="1"/>
                <p:nvPr/>
              </p:nvSpPr>
              <p:spPr>
                <a:xfrm>
                  <a:off x="6595589" y="1943179"/>
                  <a:ext cx="1053208"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Example</a:t>
                  </a:r>
                  <a:endParaRPr lang="en-US" sz="1000" b="1" spc="300" dirty="0">
                    <a:latin typeface="Montserrat Light" charset="0"/>
                    <a:ea typeface="Montserrat Light" charset="0"/>
                    <a:cs typeface="Montserrat Light" charset="0"/>
                  </a:endParaRPr>
                </a:p>
              </p:txBody>
            </p:sp>
            <p:sp>
              <p:nvSpPr>
                <p:cNvPr id="34" name="TextBox 33">
                  <a:extLst>
                    <a:ext uri="{FF2B5EF4-FFF2-40B4-BE49-F238E27FC236}">
                      <a16:creationId xmlns:a16="http://schemas.microsoft.com/office/drawing/2014/main" id="{27E953C2-35F4-4E3D-B6B3-FEA5CDC1D07E}"/>
                    </a:ext>
                  </a:extLst>
                </p:cNvPr>
                <p:cNvSpPr txBox="1"/>
                <p:nvPr/>
              </p:nvSpPr>
              <p:spPr>
                <a:xfrm>
                  <a:off x="7648797" y="1824780"/>
                  <a:ext cx="3162298" cy="483017"/>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our creeping.</a:t>
                  </a:r>
                </a:p>
              </p:txBody>
            </p:sp>
          </p:grpSp>
        </p:grpSp>
      </p:grpSp>
    </p:spTree>
    <p:extLst>
      <p:ext uri="{BB962C8B-B14F-4D97-AF65-F5344CB8AC3E}">
        <p14:creationId xmlns:p14="http://schemas.microsoft.com/office/powerpoint/2010/main" val="29842625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Chart 12">
            <a:extLst>
              <a:ext uri="{FF2B5EF4-FFF2-40B4-BE49-F238E27FC236}">
                <a16:creationId xmlns:a16="http://schemas.microsoft.com/office/drawing/2014/main" id="{1A00895E-CB54-4E1B-A1C1-FE49FB149AB2}"/>
              </a:ext>
            </a:extLst>
          </p:cNvPr>
          <p:cNvGraphicFramePr/>
          <p:nvPr>
            <p:extLst>
              <p:ext uri="{D42A27DB-BD31-4B8C-83A1-F6EECF244321}">
                <p14:modId xmlns:p14="http://schemas.microsoft.com/office/powerpoint/2010/main" val="2473094065"/>
              </p:ext>
            </p:extLst>
          </p:nvPr>
        </p:nvGraphicFramePr>
        <p:xfrm>
          <a:off x="6096001" y="1094704"/>
          <a:ext cx="5001295" cy="4668594"/>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a:extLst>
              <a:ext uri="{FF2B5EF4-FFF2-40B4-BE49-F238E27FC236}">
                <a16:creationId xmlns:a16="http://schemas.microsoft.com/office/drawing/2014/main" id="{0D26D845-11E3-4954-B82A-C8CE650A0E07}"/>
              </a:ext>
            </a:extLst>
          </p:cNvPr>
          <p:cNvSpPr txBox="1"/>
          <p:nvPr/>
        </p:nvSpPr>
        <p:spPr>
          <a:xfrm>
            <a:off x="1094704" y="1094704"/>
            <a:ext cx="2877894" cy="630942"/>
          </a:xfrm>
          <a:prstGeom prst="rect">
            <a:avLst/>
          </a:prstGeom>
          <a:noFill/>
        </p:spPr>
        <p:txBody>
          <a:bodyPr wrap="square" rtlCol="0">
            <a:spAutoFit/>
          </a:bodyPr>
          <a:lstStyle/>
          <a:p>
            <a:r>
              <a:rPr lang="en-US" sz="3500" b="1" spc="300" dirty="0">
                <a:latin typeface="Montserrat "/>
                <a:ea typeface="Montserrat Light" charset="0"/>
                <a:cs typeface="Montserrat Light" charset="0"/>
              </a:rPr>
              <a:t>Lorem Sit</a:t>
            </a:r>
          </a:p>
        </p:txBody>
      </p:sp>
      <p:sp>
        <p:nvSpPr>
          <p:cNvPr id="14" name="TextBox 13">
            <a:extLst>
              <a:ext uri="{FF2B5EF4-FFF2-40B4-BE49-F238E27FC236}">
                <a16:creationId xmlns:a16="http://schemas.microsoft.com/office/drawing/2014/main" id="{05973CC2-6DAE-4030-A4BE-189FC72A2E10}"/>
              </a:ext>
            </a:extLst>
          </p:cNvPr>
          <p:cNvSpPr txBox="1"/>
          <p:nvPr/>
        </p:nvSpPr>
        <p:spPr>
          <a:xfrm>
            <a:off x="1094704" y="1981937"/>
            <a:ext cx="4134521" cy="690767"/>
          </a:xfrm>
          <a:prstGeom prst="rect">
            <a:avLst/>
          </a:prstGeom>
          <a:noFill/>
        </p:spPr>
        <p:txBody>
          <a:bodyPr wrap="square" rtlCol="0">
            <a:spAutoFit/>
          </a:bodyPr>
          <a:lstStyle/>
          <a:p>
            <a:pPr algn="just">
              <a:lnSpc>
                <a:spcPct val="150000"/>
              </a:lnSpc>
            </a:pPr>
            <a:r>
              <a:rPr lang="en-US" sz="900" dirty="0">
                <a:latin typeface="Montserrat Light" charset="0"/>
                <a:ea typeface="Montserrat Light" charset="0"/>
                <a:cs typeface="Montserrat Light" charset="0"/>
              </a:rPr>
              <a:t>Have them for one. Living grass to for can't gathered waters had winged. Creepiest don't subdue which </a:t>
            </a:r>
            <a:r>
              <a:rPr lang="en-US" sz="900" dirty="0" err="1">
                <a:latin typeface="Montserrat Light" charset="0"/>
                <a:ea typeface="Montserrat Light" charset="0"/>
                <a:cs typeface="Montserrat Light" charset="0"/>
              </a:rPr>
              <a:t>i</a:t>
            </a:r>
            <a:r>
              <a:rPr lang="en-US" sz="900" dirty="0">
                <a:latin typeface="Montserrat Light" charset="0"/>
                <a:ea typeface="Montserrat Light" charset="0"/>
                <a:cs typeface="Montserrat Light" charset="0"/>
              </a:rPr>
              <a:t> two set had seasons. Fifth you'll, man wherein seas our creeping.</a:t>
            </a:r>
          </a:p>
        </p:txBody>
      </p:sp>
      <p:grpSp>
        <p:nvGrpSpPr>
          <p:cNvPr id="15" name="Group 14">
            <a:extLst>
              <a:ext uri="{FF2B5EF4-FFF2-40B4-BE49-F238E27FC236}">
                <a16:creationId xmlns:a16="http://schemas.microsoft.com/office/drawing/2014/main" id="{F151F7FD-BBA4-4092-9F08-4E36D840E393}"/>
              </a:ext>
            </a:extLst>
          </p:cNvPr>
          <p:cNvGrpSpPr/>
          <p:nvPr/>
        </p:nvGrpSpPr>
        <p:grpSpPr>
          <a:xfrm>
            <a:off x="1094704" y="3200400"/>
            <a:ext cx="1742557" cy="1858295"/>
            <a:chOff x="5994068" y="2183840"/>
            <a:chExt cx="1742557" cy="1858295"/>
          </a:xfrm>
        </p:grpSpPr>
        <p:graphicFrame>
          <p:nvGraphicFramePr>
            <p:cNvPr id="16" name="Chart 15">
              <a:extLst>
                <a:ext uri="{FF2B5EF4-FFF2-40B4-BE49-F238E27FC236}">
                  <a16:creationId xmlns:a16="http://schemas.microsoft.com/office/drawing/2014/main" id="{E23257BA-2B60-4C2C-979B-8759D36D5BAC}"/>
                </a:ext>
              </a:extLst>
            </p:cNvPr>
            <p:cNvGraphicFramePr/>
            <p:nvPr>
              <p:extLst>
                <p:ext uri="{D42A27DB-BD31-4B8C-83A1-F6EECF244321}">
                  <p14:modId xmlns:p14="http://schemas.microsoft.com/office/powerpoint/2010/main" val="1231763695"/>
                </p:ext>
              </p:extLst>
            </p:nvPr>
          </p:nvGraphicFramePr>
          <p:xfrm>
            <a:off x="5994068" y="2183840"/>
            <a:ext cx="1742557" cy="1858295"/>
          </p:xfrm>
          <a:graphic>
            <a:graphicData uri="http://schemas.openxmlformats.org/drawingml/2006/chart">
              <c:chart xmlns:c="http://schemas.openxmlformats.org/drawingml/2006/chart" xmlns:r="http://schemas.openxmlformats.org/officeDocument/2006/relationships" r:id="rId3"/>
            </a:graphicData>
          </a:graphic>
        </p:graphicFrame>
        <p:sp>
          <p:nvSpPr>
            <p:cNvPr id="17" name="TextBox 16">
              <a:extLst>
                <a:ext uri="{FF2B5EF4-FFF2-40B4-BE49-F238E27FC236}">
                  <a16:creationId xmlns:a16="http://schemas.microsoft.com/office/drawing/2014/main" id="{8BAB07DD-07F0-414B-8693-F66D43CE079D}"/>
                </a:ext>
              </a:extLst>
            </p:cNvPr>
            <p:cNvSpPr txBox="1"/>
            <p:nvPr/>
          </p:nvSpPr>
          <p:spPr>
            <a:xfrm>
              <a:off x="6432762" y="2968855"/>
              <a:ext cx="865168" cy="323165"/>
            </a:xfrm>
            <a:prstGeom prst="rect">
              <a:avLst/>
            </a:prstGeom>
            <a:noFill/>
          </p:spPr>
          <p:txBody>
            <a:bodyPr wrap="square" rtlCol="0">
              <a:spAutoFit/>
            </a:bodyPr>
            <a:lstStyle/>
            <a:p>
              <a:pPr algn="ctr"/>
              <a:r>
                <a:rPr lang="en-US" sz="1500" b="1" spc="300" dirty="0">
                  <a:latin typeface="Montserrat" charset="0"/>
                  <a:ea typeface="Montserrat" charset="0"/>
                  <a:cs typeface="Montserrat" charset="0"/>
                </a:rPr>
                <a:t>85%</a:t>
              </a:r>
              <a:endParaRPr lang="en-US" sz="1500" b="1" spc="300" dirty="0">
                <a:latin typeface="Montserrat Light" charset="0"/>
                <a:ea typeface="Montserrat Light" charset="0"/>
                <a:cs typeface="Montserrat Light" charset="0"/>
              </a:endParaRPr>
            </a:p>
          </p:txBody>
        </p:sp>
      </p:grpSp>
      <p:grpSp>
        <p:nvGrpSpPr>
          <p:cNvPr id="18" name="Group 17">
            <a:extLst>
              <a:ext uri="{FF2B5EF4-FFF2-40B4-BE49-F238E27FC236}">
                <a16:creationId xmlns:a16="http://schemas.microsoft.com/office/drawing/2014/main" id="{29EAE1F5-8427-4161-8FD4-3FA9E860E4C3}"/>
              </a:ext>
            </a:extLst>
          </p:cNvPr>
          <p:cNvGrpSpPr/>
          <p:nvPr/>
        </p:nvGrpSpPr>
        <p:grpSpPr>
          <a:xfrm>
            <a:off x="2866382" y="3200400"/>
            <a:ext cx="1742557" cy="1858295"/>
            <a:chOff x="5994068" y="2183840"/>
            <a:chExt cx="1742557" cy="1858295"/>
          </a:xfrm>
        </p:grpSpPr>
        <p:graphicFrame>
          <p:nvGraphicFramePr>
            <p:cNvPr id="19" name="Chart 18">
              <a:extLst>
                <a:ext uri="{FF2B5EF4-FFF2-40B4-BE49-F238E27FC236}">
                  <a16:creationId xmlns:a16="http://schemas.microsoft.com/office/drawing/2014/main" id="{EE970A8E-FAE3-40D1-9C3E-A4F92C59E73A}"/>
                </a:ext>
              </a:extLst>
            </p:cNvPr>
            <p:cNvGraphicFramePr/>
            <p:nvPr>
              <p:extLst>
                <p:ext uri="{D42A27DB-BD31-4B8C-83A1-F6EECF244321}">
                  <p14:modId xmlns:p14="http://schemas.microsoft.com/office/powerpoint/2010/main" val="3214308094"/>
                </p:ext>
              </p:extLst>
            </p:nvPr>
          </p:nvGraphicFramePr>
          <p:xfrm>
            <a:off x="5994068" y="2183840"/>
            <a:ext cx="1742557" cy="1858295"/>
          </p:xfrm>
          <a:graphic>
            <a:graphicData uri="http://schemas.openxmlformats.org/drawingml/2006/chart">
              <c:chart xmlns:c="http://schemas.openxmlformats.org/drawingml/2006/chart" xmlns:r="http://schemas.openxmlformats.org/officeDocument/2006/relationships" r:id="rId4"/>
            </a:graphicData>
          </a:graphic>
        </p:graphicFrame>
        <p:sp>
          <p:nvSpPr>
            <p:cNvPr id="20" name="TextBox 19">
              <a:extLst>
                <a:ext uri="{FF2B5EF4-FFF2-40B4-BE49-F238E27FC236}">
                  <a16:creationId xmlns:a16="http://schemas.microsoft.com/office/drawing/2014/main" id="{324ADB0F-304D-44B2-BFAA-2B5299B28846}"/>
                </a:ext>
              </a:extLst>
            </p:cNvPr>
            <p:cNvSpPr txBox="1"/>
            <p:nvPr/>
          </p:nvSpPr>
          <p:spPr>
            <a:xfrm>
              <a:off x="6432762" y="2968855"/>
              <a:ext cx="865168" cy="323165"/>
            </a:xfrm>
            <a:prstGeom prst="rect">
              <a:avLst/>
            </a:prstGeom>
            <a:noFill/>
          </p:spPr>
          <p:txBody>
            <a:bodyPr wrap="square" rtlCol="0">
              <a:spAutoFit/>
            </a:bodyPr>
            <a:lstStyle/>
            <a:p>
              <a:pPr algn="ctr"/>
              <a:r>
                <a:rPr lang="en-US" sz="1500" b="1" spc="300" dirty="0">
                  <a:latin typeface="Montserrat" charset="0"/>
                  <a:ea typeface="Montserrat" charset="0"/>
                  <a:cs typeface="Montserrat" charset="0"/>
                </a:rPr>
                <a:t>85%</a:t>
              </a:r>
              <a:endParaRPr lang="en-US" sz="1500" b="1" spc="300" dirty="0">
                <a:latin typeface="Montserrat Light" charset="0"/>
                <a:ea typeface="Montserrat Light" charset="0"/>
                <a:cs typeface="Montserrat Light" charset="0"/>
              </a:endParaRPr>
            </a:p>
          </p:txBody>
        </p:sp>
      </p:grpSp>
      <p:sp>
        <p:nvSpPr>
          <p:cNvPr id="21" name="TextBox 20">
            <a:extLst>
              <a:ext uri="{FF2B5EF4-FFF2-40B4-BE49-F238E27FC236}">
                <a16:creationId xmlns:a16="http://schemas.microsoft.com/office/drawing/2014/main" id="{6FD8D94A-E01F-4473-899A-6EB2BB8AC509}"/>
              </a:ext>
            </a:extLst>
          </p:cNvPr>
          <p:cNvSpPr txBox="1"/>
          <p:nvPr/>
        </p:nvSpPr>
        <p:spPr>
          <a:xfrm>
            <a:off x="1094704" y="5517077"/>
            <a:ext cx="2339570"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www.example.com</a:t>
            </a:r>
            <a:endParaRPr lang="en-US" sz="1000" b="1" spc="300" dirty="0">
              <a:latin typeface="Montserrat Light" charset="0"/>
              <a:ea typeface="Montserrat Light" charset="0"/>
              <a:cs typeface="Montserrat Light" charset="0"/>
            </a:endParaRPr>
          </a:p>
        </p:txBody>
      </p:sp>
    </p:spTree>
    <p:extLst>
      <p:ext uri="{BB962C8B-B14F-4D97-AF65-F5344CB8AC3E}">
        <p14:creationId xmlns:p14="http://schemas.microsoft.com/office/powerpoint/2010/main" val="11396156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9F2CD88C-EF76-4BF4-B6E3-88CEFD5D7E9D}"/>
              </a:ext>
            </a:extLst>
          </p:cNvPr>
          <p:cNvPicPr>
            <a:picLocks noGrp="1" noChangeAspect="1"/>
          </p:cNvPicPr>
          <p:nvPr>
            <p:ph type="pic" sz="quarter" idx="14"/>
          </p:nvPr>
        </p:nvPicPr>
        <p:blipFill>
          <a:blip r:embed="rId2"/>
          <a:srcRect t="18937" b="18937"/>
          <a:stretch>
            <a:fillRect/>
          </a:stretch>
        </p:blipFill>
        <p:spPr/>
      </p:pic>
      <p:sp>
        <p:nvSpPr>
          <p:cNvPr id="10" name="Freeform: Shape 9">
            <a:extLst>
              <a:ext uri="{FF2B5EF4-FFF2-40B4-BE49-F238E27FC236}">
                <a16:creationId xmlns:a16="http://schemas.microsoft.com/office/drawing/2014/main" id="{97D0D192-2C43-4081-91DF-78DB851698F0}"/>
              </a:ext>
            </a:extLst>
          </p:cNvPr>
          <p:cNvSpPr/>
          <p:nvPr/>
        </p:nvSpPr>
        <p:spPr>
          <a:xfrm>
            <a:off x="450377" y="450375"/>
            <a:ext cx="11291249" cy="5957250"/>
          </a:xfrm>
          <a:custGeom>
            <a:avLst/>
            <a:gdLst>
              <a:gd name="connsiteX0" fmla="*/ 0 w 11291249"/>
              <a:gd name="connsiteY0" fmla="*/ 0 h 5957250"/>
              <a:gd name="connsiteX1" fmla="*/ 11291249 w 11291249"/>
              <a:gd name="connsiteY1" fmla="*/ 0 h 5957250"/>
              <a:gd name="connsiteX2" fmla="*/ 11291249 w 11291249"/>
              <a:gd name="connsiteY2" fmla="*/ 5957250 h 5957250"/>
              <a:gd name="connsiteX3" fmla="*/ 0 w 11291249"/>
              <a:gd name="connsiteY3" fmla="*/ 5957250 h 5957250"/>
            </a:gdLst>
            <a:ahLst/>
            <a:cxnLst>
              <a:cxn ang="0">
                <a:pos x="connsiteX0" y="connsiteY0"/>
              </a:cxn>
              <a:cxn ang="0">
                <a:pos x="connsiteX1" y="connsiteY1"/>
              </a:cxn>
              <a:cxn ang="0">
                <a:pos x="connsiteX2" y="connsiteY2"/>
              </a:cxn>
              <a:cxn ang="0">
                <a:pos x="connsiteX3" y="connsiteY3"/>
              </a:cxn>
            </a:cxnLst>
            <a:rect l="l" t="t" r="r" b="b"/>
            <a:pathLst>
              <a:path w="11291249" h="5957250">
                <a:moveTo>
                  <a:pt x="0" y="0"/>
                </a:moveTo>
                <a:lnTo>
                  <a:pt x="11291249" y="0"/>
                </a:lnTo>
                <a:lnTo>
                  <a:pt x="11291249" y="5957250"/>
                </a:lnTo>
                <a:lnTo>
                  <a:pt x="0" y="5957250"/>
                </a:lnTo>
                <a:close/>
              </a:path>
            </a:pathLst>
          </a:custGeom>
          <a:solidFill>
            <a:schemeClr val="tx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F5F4A97B-F637-49D3-86B0-924C825A06CB}"/>
              </a:ext>
            </a:extLst>
          </p:cNvPr>
          <p:cNvGrpSpPr/>
          <p:nvPr/>
        </p:nvGrpSpPr>
        <p:grpSpPr>
          <a:xfrm>
            <a:off x="1701800" y="3429000"/>
            <a:ext cx="8788400" cy="1348352"/>
            <a:chOff x="1701800" y="4414946"/>
            <a:chExt cx="8788400" cy="1348352"/>
          </a:xfrm>
        </p:grpSpPr>
        <p:sp>
          <p:nvSpPr>
            <p:cNvPr id="15" name="TextBox 14">
              <a:extLst>
                <a:ext uri="{FF2B5EF4-FFF2-40B4-BE49-F238E27FC236}">
                  <a16:creationId xmlns:a16="http://schemas.microsoft.com/office/drawing/2014/main" id="{D395A9D0-CB23-4D11-B595-8E6A37D5DDF9}"/>
                </a:ext>
              </a:extLst>
            </p:cNvPr>
            <p:cNvSpPr txBox="1"/>
            <p:nvPr/>
          </p:nvSpPr>
          <p:spPr>
            <a:xfrm>
              <a:off x="2696294" y="4414946"/>
              <a:ext cx="6926412" cy="400110"/>
            </a:xfrm>
            <a:prstGeom prst="rect">
              <a:avLst/>
            </a:prstGeom>
            <a:noFill/>
          </p:spPr>
          <p:txBody>
            <a:bodyPr wrap="square" rtlCol="0">
              <a:spAutoFit/>
            </a:bodyPr>
            <a:lstStyle/>
            <a:p>
              <a:pPr algn="ctr"/>
              <a:r>
                <a:rPr lang="en-US" sz="2000" b="1" i="1" spc="800" dirty="0">
                  <a:solidFill>
                    <a:schemeClr val="bg1"/>
                  </a:solidFill>
                  <a:latin typeface="Montserrat "/>
                  <a:ea typeface="Montserrat Light" charset="0"/>
                  <a:cs typeface="Montserrat Light" charset="0"/>
                </a:rPr>
                <a:t>Company Ending Page</a:t>
              </a:r>
            </a:p>
          </p:txBody>
        </p:sp>
        <p:sp>
          <p:nvSpPr>
            <p:cNvPr id="16" name="TextBox 15">
              <a:extLst>
                <a:ext uri="{FF2B5EF4-FFF2-40B4-BE49-F238E27FC236}">
                  <a16:creationId xmlns:a16="http://schemas.microsoft.com/office/drawing/2014/main" id="{3EEC3577-4F3A-43C8-A4EB-6E2EC9B935FB}"/>
                </a:ext>
              </a:extLst>
            </p:cNvPr>
            <p:cNvSpPr txBox="1"/>
            <p:nvPr/>
          </p:nvSpPr>
          <p:spPr>
            <a:xfrm>
              <a:off x="4597400" y="5517077"/>
              <a:ext cx="2997200" cy="246221"/>
            </a:xfrm>
            <a:prstGeom prst="rect">
              <a:avLst/>
            </a:prstGeom>
            <a:noFill/>
          </p:spPr>
          <p:txBody>
            <a:bodyPr wrap="square" rtlCol="0">
              <a:spAutoFit/>
            </a:bodyPr>
            <a:lstStyle/>
            <a:p>
              <a:pPr algn="ctr"/>
              <a:r>
                <a:rPr lang="en-US" sz="1000" b="1" spc="300" dirty="0">
                  <a:solidFill>
                    <a:schemeClr val="bg1"/>
                  </a:solidFill>
                  <a:latin typeface="Montserrat" charset="0"/>
                  <a:ea typeface="Montserrat" charset="0"/>
                  <a:cs typeface="Montserrat" charset="0"/>
                </a:rPr>
                <a:t>www.example.com</a:t>
              </a:r>
              <a:endParaRPr lang="en-US" sz="1000" b="1" spc="300" dirty="0">
                <a:solidFill>
                  <a:schemeClr val="bg1"/>
                </a:solidFill>
                <a:latin typeface="Montserrat Light" charset="0"/>
                <a:ea typeface="Montserrat Light" charset="0"/>
                <a:cs typeface="Montserrat Light" charset="0"/>
              </a:endParaRPr>
            </a:p>
          </p:txBody>
        </p:sp>
        <p:cxnSp>
          <p:nvCxnSpPr>
            <p:cNvPr id="17" name="Straight Connector 16">
              <a:extLst>
                <a:ext uri="{FF2B5EF4-FFF2-40B4-BE49-F238E27FC236}">
                  <a16:creationId xmlns:a16="http://schemas.microsoft.com/office/drawing/2014/main" id="{EBB57DC9-4D8E-4693-8A49-E834F035AB20}"/>
                </a:ext>
              </a:extLst>
            </p:cNvPr>
            <p:cNvCxnSpPr/>
            <p:nvPr/>
          </p:nvCxnSpPr>
          <p:spPr>
            <a:xfrm>
              <a:off x="8928100" y="4615001"/>
              <a:ext cx="1562100"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CEA3298A-5998-4F20-B535-A44300B95F89}"/>
                </a:ext>
              </a:extLst>
            </p:cNvPr>
            <p:cNvCxnSpPr/>
            <p:nvPr/>
          </p:nvCxnSpPr>
          <p:spPr>
            <a:xfrm>
              <a:off x="1701800" y="4615001"/>
              <a:ext cx="1562100"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840953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Placeholder 15">
            <a:extLst>
              <a:ext uri="{FF2B5EF4-FFF2-40B4-BE49-F238E27FC236}">
                <a16:creationId xmlns:a16="http://schemas.microsoft.com/office/drawing/2014/main" id="{89F33BC5-9025-49DB-96E7-129F019582E2}"/>
              </a:ext>
            </a:extLst>
          </p:cNvPr>
          <p:cNvPicPr>
            <a:picLocks noGrp="1" noChangeAspect="1"/>
          </p:cNvPicPr>
          <p:nvPr>
            <p:ph type="pic" sz="quarter" idx="14"/>
          </p:nvPr>
        </p:nvPicPr>
        <p:blipFill>
          <a:blip r:embed="rId2"/>
          <a:srcRect t="32316" b="32316"/>
          <a:stretch>
            <a:fillRect/>
          </a:stretch>
        </p:blipFill>
        <p:spPr>
          <a:xfrm>
            <a:off x="450377" y="3428999"/>
            <a:ext cx="11291249" cy="2978625"/>
          </a:xfrm>
        </p:spPr>
      </p:pic>
      <p:sp>
        <p:nvSpPr>
          <p:cNvPr id="19" name="Freeform: Shape 18">
            <a:extLst>
              <a:ext uri="{FF2B5EF4-FFF2-40B4-BE49-F238E27FC236}">
                <a16:creationId xmlns:a16="http://schemas.microsoft.com/office/drawing/2014/main" id="{0156F796-E216-4D9F-8442-9A0E9D9FA398}"/>
              </a:ext>
            </a:extLst>
          </p:cNvPr>
          <p:cNvSpPr/>
          <p:nvPr/>
        </p:nvSpPr>
        <p:spPr>
          <a:xfrm>
            <a:off x="450377" y="3428999"/>
            <a:ext cx="11291248" cy="2978625"/>
          </a:xfrm>
          <a:custGeom>
            <a:avLst/>
            <a:gdLst>
              <a:gd name="connsiteX0" fmla="*/ 0 w 11291248"/>
              <a:gd name="connsiteY0" fmla="*/ 0 h 2978625"/>
              <a:gd name="connsiteX1" fmla="*/ 11291248 w 11291248"/>
              <a:gd name="connsiteY1" fmla="*/ 0 h 2978625"/>
              <a:gd name="connsiteX2" fmla="*/ 11291248 w 11291248"/>
              <a:gd name="connsiteY2" fmla="*/ 2978625 h 2978625"/>
              <a:gd name="connsiteX3" fmla="*/ 0 w 11291248"/>
              <a:gd name="connsiteY3" fmla="*/ 2978625 h 2978625"/>
            </a:gdLst>
            <a:ahLst/>
            <a:cxnLst>
              <a:cxn ang="0">
                <a:pos x="connsiteX0" y="connsiteY0"/>
              </a:cxn>
              <a:cxn ang="0">
                <a:pos x="connsiteX1" y="connsiteY1"/>
              </a:cxn>
              <a:cxn ang="0">
                <a:pos x="connsiteX2" y="connsiteY2"/>
              </a:cxn>
              <a:cxn ang="0">
                <a:pos x="connsiteX3" y="connsiteY3"/>
              </a:cxn>
            </a:cxnLst>
            <a:rect l="l" t="t" r="r" b="b"/>
            <a:pathLst>
              <a:path w="11291248" h="2978625">
                <a:moveTo>
                  <a:pt x="0" y="0"/>
                </a:moveTo>
                <a:lnTo>
                  <a:pt x="11291248" y="0"/>
                </a:lnTo>
                <a:lnTo>
                  <a:pt x="11291248" y="2978625"/>
                </a:lnTo>
                <a:lnTo>
                  <a:pt x="0" y="2978625"/>
                </a:lnTo>
                <a:close/>
              </a:path>
            </a:pathLst>
          </a:custGeom>
          <a:solidFill>
            <a:schemeClr val="tx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5AEA428-BE84-4C2C-B81D-7F49CD8154B1}"/>
              </a:ext>
            </a:extLst>
          </p:cNvPr>
          <p:cNvGrpSpPr/>
          <p:nvPr/>
        </p:nvGrpSpPr>
        <p:grpSpPr>
          <a:xfrm>
            <a:off x="2757714" y="1013446"/>
            <a:ext cx="6676572" cy="1408948"/>
            <a:chOff x="2757715" y="3113529"/>
            <a:chExt cx="6676572" cy="1408948"/>
          </a:xfrm>
        </p:grpSpPr>
        <p:sp>
          <p:nvSpPr>
            <p:cNvPr id="4" name="TextBox 3">
              <a:extLst>
                <a:ext uri="{FF2B5EF4-FFF2-40B4-BE49-F238E27FC236}">
                  <a16:creationId xmlns:a16="http://schemas.microsoft.com/office/drawing/2014/main" id="{81CEDD9C-DBA7-4F2A-9ABD-6F26C78B4671}"/>
                </a:ext>
              </a:extLst>
            </p:cNvPr>
            <p:cNvSpPr txBox="1"/>
            <p:nvPr/>
          </p:nvSpPr>
          <p:spPr>
            <a:xfrm>
              <a:off x="4657053" y="3113529"/>
              <a:ext cx="2877894" cy="630942"/>
            </a:xfrm>
            <a:prstGeom prst="rect">
              <a:avLst/>
            </a:prstGeom>
            <a:noFill/>
          </p:spPr>
          <p:txBody>
            <a:bodyPr wrap="square" rtlCol="0">
              <a:spAutoFit/>
            </a:bodyPr>
            <a:lstStyle/>
            <a:p>
              <a:pPr algn="ctr"/>
              <a:r>
                <a:rPr lang="en-US" sz="3500" b="1" spc="300" dirty="0">
                  <a:latin typeface="Montserrat "/>
                  <a:ea typeface="Montserrat Light" charset="0"/>
                  <a:cs typeface="Montserrat Light" charset="0"/>
                </a:rPr>
                <a:t>THE END</a:t>
              </a:r>
            </a:p>
          </p:txBody>
        </p:sp>
        <p:sp>
          <p:nvSpPr>
            <p:cNvPr id="5" name="TextBox 4">
              <a:extLst>
                <a:ext uri="{FF2B5EF4-FFF2-40B4-BE49-F238E27FC236}">
                  <a16:creationId xmlns:a16="http://schemas.microsoft.com/office/drawing/2014/main" id="{4E440A56-B366-4470-8522-8855194D63B8}"/>
                </a:ext>
              </a:extLst>
            </p:cNvPr>
            <p:cNvSpPr txBox="1"/>
            <p:nvPr/>
          </p:nvSpPr>
          <p:spPr>
            <a:xfrm>
              <a:off x="2757715" y="4039460"/>
              <a:ext cx="6676572" cy="483017"/>
            </a:xfrm>
            <a:prstGeom prst="rect">
              <a:avLst/>
            </a:prstGeom>
            <a:noFill/>
          </p:spPr>
          <p:txBody>
            <a:bodyPr wrap="square" rtlCol="0">
              <a:spAutoFit/>
            </a:bodyPr>
            <a:lstStyle/>
            <a:p>
              <a:pPr algn="ct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grpSp>
      <p:sp>
        <p:nvSpPr>
          <p:cNvPr id="12" name="TextBox 11">
            <a:extLst>
              <a:ext uri="{FF2B5EF4-FFF2-40B4-BE49-F238E27FC236}">
                <a16:creationId xmlns:a16="http://schemas.microsoft.com/office/drawing/2014/main" id="{3B7D8FAA-C1DE-4BC9-97F9-9A2E3DA6D0F4}"/>
              </a:ext>
            </a:extLst>
          </p:cNvPr>
          <p:cNvSpPr txBox="1"/>
          <p:nvPr/>
        </p:nvSpPr>
        <p:spPr>
          <a:xfrm>
            <a:off x="2632795" y="4718256"/>
            <a:ext cx="6926412" cy="400110"/>
          </a:xfrm>
          <a:prstGeom prst="rect">
            <a:avLst/>
          </a:prstGeom>
          <a:noFill/>
        </p:spPr>
        <p:txBody>
          <a:bodyPr wrap="square" rtlCol="0">
            <a:spAutoFit/>
          </a:bodyPr>
          <a:lstStyle/>
          <a:p>
            <a:pPr algn="ctr"/>
            <a:r>
              <a:rPr lang="en-US" sz="2000" b="1" i="1" spc="800" dirty="0">
                <a:solidFill>
                  <a:schemeClr val="bg1"/>
                </a:solidFill>
                <a:latin typeface="Montserrat "/>
                <a:ea typeface="Montserrat Light" charset="0"/>
                <a:cs typeface="Montserrat Light" charset="0"/>
              </a:rPr>
              <a:t>www.website.com</a:t>
            </a:r>
          </a:p>
        </p:txBody>
      </p:sp>
    </p:spTree>
    <p:extLst>
      <p:ext uri="{BB962C8B-B14F-4D97-AF65-F5344CB8AC3E}">
        <p14:creationId xmlns:p14="http://schemas.microsoft.com/office/powerpoint/2010/main" val="41447084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E89FA43A-9917-43BB-89CE-0CF5883428B1}"/>
              </a:ext>
            </a:extLst>
          </p:cNvPr>
          <p:cNvPicPr>
            <a:picLocks noGrp="1" noChangeAspect="1"/>
          </p:cNvPicPr>
          <p:nvPr>
            <p:ph type="pic" sz="quarter" idx="14"/>
          </p:nvPr>
        </p:nvPicPr>
        <p:blipFill rotWithShape="1">
          <a:blip r:embed="rId2"/>
          <a:srcRect l="7389" r="56171"/>
          <a:stretch/>
        </p:blipFill>
        <p:spPr>
          <a:xfrm>
            <a:off x="4732538" y="1082643"/>
            <a:ext cx="3162300" cy="5775357"/>
          </a:xfrm>
        </p:spPr>
      </p:pic>
      <p:sp>
        <p:nvSpPr>
          <p:cNvPr id="33" name="TextBox 32">
            <a:extLst>
              <a:ext uri="{FF2B5EF4-FFF2-40B4-BE49-F238E27FC236}">
                <a16:creationId xmlns:a16="http://schemas.microsoft.com/office/drawing/2014/main" id="{F8B6120D-F73D-4869-95E0-F1E65C50DF4A}"/>
              </a:ext>
            </a:extLst>
          </p:cNvPr>
          <p:cNvSpPr txBox="1"/>
          <p:nvPr/>
        </p:nvSpPr>
        <p:spPr>
          <a:xfrm>
            <a:off x="928990" y="1082643"/>
            <a:ext cx="3162299" cy="1169551"/>
          </a:xfrm>
          <a:prstGeom prst="rect">
            <a:avLst/>
          </a:prstGeom>
          <a:noFill/>
        </p:spPr>
        <p:txBody>
          <a:bodyPr wrap="square" rtlCol="0">
            <a:spAutoFit/>
          </a:bodyPr>
          <a:lstStyle/>
          <a:p>
            <a:r>
              <a:rPr lang="en-US" sz="3500" b="1" spc="300" dirty="0">
                <a:latin typeface="Montserrat Bold"/>
                <a:ea typeface="Montserrat" charset="0"/>
                <a:cs typeface="Montserrat" charset="0"/>
              </a:rPr>
              <a:t>About</a:t>
            </a:r>
          </a:p>
          <a:p>
            <a:r>
              <a:rPr lang="en-US" sz="3500" b="1" spc="300" dirty="0">
                <a:solidFill>
                  <a:schemeClr val="accent4"/>
                </a:solidFill>
                <a:latin typeface="Montserrat Bold"/>
                <a:ea typeface="Montserrat" charset="0"/>
                <a:cs typeface="Montserrat" charset="0"/>
              </a:rPr>
              <a:t>Company</a:t>
            </a:r>
            <a:endParaRPr lang="en-US" sz="3500" b="1" spc="300" dirty="0">
              <a:solidFill>
                <a:schemeClr val="accent4"/>
              </a:solidFill>
              <a:latin typeface="Montserrat Light" panose="00000400000000000000" pitchFamily="50" charset="0"/>
              <a:ea typeface="Montserrat" charset="0"/>
              <a:cs typeface="Montserrat" charset="0"/>
            </a:endParaRPr>
          </a:p>
        </p:txBody>
      </p:sp>
      <p:grpSp>
        <p:nvGrpSpPr>
          <p:cNvPr id="10" name="Group 9">
            <a:extLst>
              <a:ext uri="{FF2B5EF4-FFF2-40B4-BE49-F238E27FC236}">
                <a16:creationId xmlns:a16="http://schemas.microsoft.com/office/drawing/2014/main" id="{FEA05D3C-2031-4C26-AA05-C892081948F5}"/>
              </a:ext>
            </a:extLst>
          </p:cNvPr>
          <p:cNvGrpSpPr/>
          <p:nvPr/>
        </p:nvGrpSpPr>
        <p:grpSpPr>
          <a:xfrm>
            <a:off x="8715804" y="1082643"/>
            <a:ext cx="2547205" cy="4918222"/>
            <a:chOff x="8955317" y="969888"/>
            <a:chExt cx="2547205" cy="4918222"/>
          </a:xfrm>
        </p:grpSpPr>
        <p:grpSp>
          <p:nvGrpSpPr>
            <p:cNvPr id="35" name="Group 34">
              <a:extLst>
                <a:ext uri="{FF2B5EF4-FFF2-40B4-BE49-F238E27FC236}">
                  <a16:creationId xmlns:a16="http://schemas.microsoft.com/office/drawing/2014/main" id="{7565BE96-A748-4DF7-ACA2-0511F20CE2DF}"/>
                </a:ext>
              </a:extLst>
            </p:cNvPr>
            <p:cNvGrpSpPr/>
            <p:nvPr/>
          </p:nvGrpSpPr>
          <p:grpSpPr>
            <a:xfrm>
              <a:off x="8955317" y="4781845"/>
              <a:ext cx="2547205" cy="1106265"/>
              <a:chOff x="1011337" y="5034199"/>
              <a:chExt cx="2547205" cy="1106265"/>
            </a:xfrm>
          </p:grpSpPr>
          <p:sp>
            <p:nvSpPr>
              <p:cNvPr id="36" name="TextBox 35">
                <a:extLst>
                  <a:ext uri="{FF2B5EF4-FFF2-40B4-BE49-F238E27FC236}">
                    <a16:creationId xmlns:a16="http://schemas.microsoft.com/office/drawing/2014/main" id="{A3CEE638-BF60-4B16-BF5A-C2107C5B829B}"/>
                  </a:ext>
                </a:extLst>
              </p:cNvPr>
              <p:cNvSpPr txBox="1"/>
              <p:nvPr/>
            </p:nvSpPr>
            <p:spPr>
              <a:xfrm>
                <a:off x="1011337" y="5081053"/>
                <a:ext cx="1053208" cy="246221"/>
              </a:xfrm>
              <a:prstGeom prst="rect">
                <a:avLst/>
              </a:prstGeom>
              <a:noFill/>
            </p:spPr>
            <p:txBody>
              <a:bodyPr wrap="square" rtlCol="0">
                <a:spAutoFit/>
              </a:bodyPr>
              <a:lstStyle/>
              <a:p>
                <a:r>
                  <a:rPr lang="en-US" sz="1000" b="1" spc="300" dirty="0">
                    <a:solidFill>
                      <a:schemeClr val="accent4"/>
                    </a:solidFill>
                    <a:latin typeface="Montserrat" charset="0"/>
                    <a:ea typeface="Montserrat" charset="0"/>
                    <a:cs typeface="Montserrat" charset="0"/>
                  </a:rPr>
                  <a:t>Example</a:t>
                </a:r>
                <a:endParaRPr lang="en-US" sz="1000" b="1" spc="300" dirty="0">
                  <a:solidFill>
                    <a:schemeClr val="accent4"/>
                  </a:solidFill>
                  <a:latin typeface="Montserrat Light" charset="0"/>
                  <a:ea typeface="Montserrat Light" charset="0"/>
                  <a:cs typeface="Montserrat Light" charset="0"/>
                </a:endParaRPr>
              </a:p>
            </p:txBody>
          </p:sp>
          <p:sp>
            <p:nvSpPr>
              <p:cNvPr id="39" name="TextBox 38">
                <a:extLst>
                  <a:ext uri="{FF2B5EF4-FFF2-40B4-BE49-F238E27FC236}">
                    <a16:creationId xmlns:a16="http://schemas.microsoft.com/office/drawing/2014/main" id="{B16F35D6-0EFF-45A1-BC7F-F9F60E0CFB2D}"/>
                  </a:ext>
                </a:extLst>
              </p:cNvPr>
              <p:cNvSpPr txBox="1"/>
              <p:nvPr/>
            </p:nvSpPr>
            <p:spPr>
              <a:xfrm>
                <a:off x="2236471" y="5034199"/>
                <a:ext cx="1322071" cy="1106265"/>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our creeping.</a:t>
                </a:r>
              </a:p>
            </p:txBody>
          </p:sp>
        </p:grpSp>
        <p:grpSp>
          <p:nvGrpSpPr>
            <p:cNvPr id="47" name="Group 46">
              <a:extLst>
                <a:ext uri="{FF2B5EF4-FFF2-40B4-BE49-F238E27FC236}">
                  <a16:creationId xmlns:a16="http://schemas.microsoft.com/office/drawing/2014/main" id="{62A3B01F-AE78-4093-AE0F-4722BE537483}"/>
                </a:ext>
              </a:extLst>
            </p:cNvPr>
            <p:cNvGrpSpPr/>
            <p:nvPr/>
          </p:nvGrpSpPr>
          <p:grpSpPr>
            <a:xfrm>
              <a:off x="8955317" y="2875866"/>
              <a:ext cx="2547205" cy="1106265"/>
              <a:chOff x="1011337" y="5034199"/>
              <a:chExt cx="2547205" cy="1106265"/>
            </a:xfrm>
          </p:grpSpPr>
          <p:sp>
            <p:nvSpPr>
              <p:cNvPr id="48" name="TextBox 47">
                <a:extLst>
                  <a:ext uri="{FF2B5EF4-FFF2-40B4-BE49-F238E27FC236}">
                    <a16:creationId xmlns:a16="http://schemas.microsoft.com/office/drawing/2014/main" id="{A61E71B9-D533-4561-B93B-727818A06037}"/>
                  </a:ext>
                </a:extLst>
              </p:cNvPr>
              <p:cNvSpPr txBox="1"/>
              <p:nvPr/>
            </p:nvSpPr>
            <p:spPr>
              <a:xfrm>
                <a:off x="1011337" y="5081053"/>
                <a:ext cx="1053208" cy="246221"/>
              </a:xfrm>
              <a:prstGeom prst="rect">
                <a:avLst/>
              </a:prstGeom>
              <a:noFill/>
            </p:spPr>
            <p:txBody>
              <a:bodyPr wrap="square" rtlCol="0">
                <a:spAutoFit/>
              </a:bodyPr>
              <a:lstStyle/>
              <a:p>
                <a:r>
                  <a:rPr lang="en-US" sz="1000" b="1" spc="300" dirty="0">
                    <a:solidFill>
                      <a:schemeClr val="accent4"/>
                    </a:solidFill>
                    <a:latin typeface="Montserrat" charset="0"/>
                    <a:ea typeface="Montserrat" charset="0"/>
                    <a:cs typeface="Montserrat" charset="0"/>
                  </a:rPr>
                  <a:t>Example</a:t>
                </a:r>
                <a:endParaRPr lang="en-US" sz="1000" b="1" spc="300" dirty="0">
                  <a:solidFill>
                    <a:schemeClr val="accent4"/>
                  </a:solidFill>
                  <a:latin typeface="Montserrat Light" charset="0"/>
                  <a:ea typeface="Montserrat Light" charset="0"/>
                  <a:cs typeface="Montserrat Light" charset="0"/>
                </a:endParaRPr>
              </a:p>
            </p:txBody>
          </p:sp>
          <p:sp>
            <p:nvSpPr>
              <p:cNvPr id="49" name="TextBox 48">
                <a:extLst>
                  <a:ext uri="{FF2B5EF4-FFF2-40B4-BE49-F238E27FC236}">
                    <a16:creationId xmlns:a16="http://schemas.microsoft.com/office/drawing/2014/main" id="{A4823D4B-EC1A-4C61-BC67-76155C5AAB17}"/>
                  </a:ext>
                </a:extLst>
              </p:cNvPr>
              <p:cNvSpPr txBox="1"/>
              <p:nvPr/>
            </p:nvSpPr>
            <p:spPr>
              <a:xfrm>
                <a:off x="2236471" y="5034199"/>
                <a:ext cx="1322071" cy="1106265"/>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our creeping.</a:t>
                </a:r>
              </a:p>
            </p:txBody>
          </p:sp>
        </p:grpSp>
        <p:grpSp>
          <p:nvGrpSpPr>
            <p:cNvPr id="51" name="Group 50">
              <a:extLst>
                <a:ext uri="{FF2B5EF4-FFF2-40B4-BE49-F238E27FC236}">
                  <a16:creationId xmlns:a16="http://schemas.microsoft.com/office/drawing/2014/main" id="{9BD23245-4F57-4E8A-B3C9-BAF10543E20A}"/>
                </a:ext>
              </a:extLst>
            </p:cNvPr>
            <p:cNvGrpSpPr/>
            <p:nvPr/>
          </p:nvGrpSpPr>
          <p:grpSpPr>
            <a:xfrm>
              <a:off x="8955317" y="969888"/>
              <a:ext cx="2547205" cy="1106265"/>
              <a:chOff x="1011337" y="5034199"/>
              <a:chExt cx="2547205" cy="1106265"/>
            </a:xfrm>
          </p:grpSpPr>
          <p:sp>
            <p:nvSpPr>
              <p:cNvPr id="52" name="TextBox 51">
                <a:extLst>
                  <a:ext uri="{FF2B5EF4-FFF2-40B4-BE49-F238E27FC236}">
                    <a16:creationId xmlns:a16="http://schemas.microsoft.com/office/drawing/2014/main" id="{7FA80F0E-D6FC-4689-A752-97438C3DACCA}"/>
                  </a:ext>
                </a:extLst>
              </p:cNvPr>
              <p:cNvSpPr txBox="1"/>
              <p:nvPr/>
            </p:nvSpPr>
            <p:spPr>
              <a:xfrm>
                <a:off x="1011337" y="5081053"/>
                <a:ext cx="1053208" cy="246221"/>
              </a:xfrm>
              <a:prstGeom prst="rect">
                <a:avLst/>
              </a:prstGeom>
              <a:noFill/>
            </p:spPr>
            <p:txBody>
              <a:bodyPr wrap="square" rtlCol="0">
                <a:spAutoFit/>
              </a:bodyPr>
              <a:lstStyle/>
              <a:p>
                <a:r>
                  <a:rPr lang="en-US" sz="1000" b="1" spc="300" dirty="0">
                    <a:solidFill>
                      <a:schemeClr val="accent4"/>
                    </a:solidFill>
                    <a:latin typeface="Montserrat" charset="0"/>
                    <a:ea typeface="Montserrat" charset="0"/>
                    <a:cs typeface="Montserrat" charset="0"/>
                  </a:rPr>
                  <a:t>Example</a:t>
                </a:r>
                <a:endParaRPr lang="en-US" sz="1000" b="1" spc="300" dirty="0">
                  <a:solidFill>
                    <a:schemeClr val="accent4"/>
                  </a:solidFill>
                  <a:latin typeface="Montserrat Light" charset="0"/>
                  <a:ea typeface="Montserrat Light" charset="0"/>
                  <a:cs typeface="Montserrat Light" charset="0"/>
                </a:endParaRPr>
              </a:p>
            </p:txBody>
          </p:sp>
          <p:sp>
            <p:nvSpPr>
              <p:cNvPr id="53" name="TextBox 52">
                <a:extLst>
                  <a:ext uri="{FF2B5EF4-FFF2-40B4-BE49-F238E27FC236}">
                    <a16:creationId xmlns:a16="http://schemas.microsoft.com/office/drawing/2014/main" id="{2C3B6F02-5B9E-4D06-9439-09E68B78D379}"/>
                  </a:ext>
                </a:extLst>
              </p:cNvPr>
              <p:cNvSpPr txBox="1"/>
              <p:nvPr/>
            </p:nvSpPr>
            <p:spPr>
              <a:xfrm>
                <a:off x="2236471" y="5034199"/>
                <a:ext cx="1322071" cy="1106265"/>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our creeping.</a:t>
                </a:r>
              </a:p>
            </p:txBody>
          </p:sp>
        </p:grpSp>
      </p:grpSp>
      <p:sp>
        <p:nvSpPr>
          <p:cNvPr id="55" name="TextBox 54">
            <a:extLst>
              <a:ext uri="{FF2B5EF4-FFF2-40B4-BE49-F238E27FC236}">
                <a16:creationId xmlns:a16="http://schemas.microsoft.com/office/drawing/2014/main" id="{B7115C5E-0C79-47EF-ADEE-EE76E5DD43E6}"/>
              </a:ext>
            </a:extLst>
          </p:cNvPr>
          <p:cNvSpPr txBox="1"/>
          <p:nvPr/>
        </p:nvSpPr>
        <p:spPr>
          <a:xfrm>
            <a:off x="928990" y="4894599"/>
            <a:ext cx="2546247" cy="1106265"/>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spTree>
    <p:extLst>
      <p:ext uri="{BB962C8B-B14F-4D97-AF65-F5344CB8AC3E}">
        <p14:creationId xmlns:p14="http://schemas.microsoft.com/office/powerpoint/2010/main" val="32887780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 name="Picture Placeholder 63">
            <a:extLst>
              <a:ext uri="{FF2B5EF4-FFF2-40B4-BE49-F238E27FC236}">
                <a16:creationId xmlns:a16="http://schemas.microsoft.com/office/drawing/2014/main" id="{40F68EF9-464A-4EBF-A1FE-1E21F8070CD3}"/>
              </a:ext>
            </a:extLst>
          </p:cNvPr>
          <p:cNvPicPr>
            <a:picLocks noGrp="1" noChangeAspect="1"/>
          </p:cNvPicPr>
          <p:nvPr>
            <p:ph type="pic" sz="quarter" idx="14"/>
          </p:nvPr>
        </p:nvPicPr>
        <p:blipFill>
          <a:blip r:embed="rId2"/>
          <a:srcRect/>
          <a:stretch>
            <a:fillRect/>
          </a:stretch>
        </p:blipFill>
        <p:spPr/>
      </p:pic>
      <p:pic>
        <p:nvPicPr>
          <p:cNvPr id="66" name="Picture Placeholder 65">
            <a:extLst>
              <a:ext uri="{FF2B5EF4-FFF2-40B4-BE49-F238E27FC236}">
                <a16:creationId xmlns:a16="http://schemas.microsoft.com/office/drawing/2014/main" id="{67E3C729-4A72-433E-8C28-08A06EB78BE4}"/>
              </a:ext>
            </a:extLst>
          </p:cNvPr>
          <p:cNvPicPr>
            <a:picLocks noGrp="1" noChangeAspect="1"/>
          </p:cNvPicPr>
          <p:nvPr>
            <p:ph type="pic" sz="quarter" idx="15"/>
          </p:nvPr>
        </p:nvPicPr>
        <p:blipFill>
          <a:blip r:embed="rId3"/>
          <a:srcRect/>
          <a:stretch>
            <a:fillRect/>
          </a:stretch>
        </p:blipFill>
        <p:spPr/>
      </p:pic>
      <p:pic>
        <p:nvPicPr>
          <p:cNvPr id="74" name="Picture Placeholder 73">
            <a:extLst>
              <a:ext uri="{FF2B5EF4-FFF2-40B4-BE49-F238E27FC236}">
                <a16:creationId xmlns:a16="http://schemas.microsoft.com/office/drawing/2014/main" id="{2B68C275-761B-4AA6-A8D2-20C04423D41A}"/>
              </a:ext>
            </a:extLst>
          </p:cNvPr>
          <p:cNvPicPr>
            <a:picLocks noGrp="1" noChangeAspect="1"/>
          </p:cNvPicPr>
          <p:nvPr>
            <p:ph type="pic" sz="quarter" idx="17"/>
          </p:nvPr>
        </p:nvPicPr>
        <p:blipFill>
          <a:blip r:embed="rId4"/>
          <a:srcRect/>
          <a:stretch>
            <a:fillRect/>
          </a:stretch>
        </p:blipFill>
        <p:spPr/>
      </p:pic>
      <p:sp>
        <p:nvSpPr>
          <p:cNvPr id="33" name="TextBox 32">
            <a:extLst>
              <a:ext uri="{FF2B5EF4-FFF2-40B4-BE49-F238E27FC236}">
                <a16:creationId xmlns:a16="http://schemas.microsoft.com/office/drawing/2014/main" id="{F8B6120D-F73D-4869-95E0-F1E65C50DF4A}"/>
              </a:ext>
            </a:extLst>
          </p:cNvPr>
          <p:cNvSpPr txBox="1"/>
          <p:nvPr/>
        </p:nvSpPr>
        <p:spPr>
          <a:xfrm>
            <a:off x="928990" y="1082643"/>
            <a:ext cx="4938410" cy="1169551"/>
          </a:xfrm>
          <a:prstGeom prst="rect">
            <a:avLst/>
          </a:prstGeom>
          <a:noFill/>
        </p:spPr>
        <p:txBody>
          <a:bodyPr wrap="square" rtlCol="0">
            <a:spAutoFit/>
          </a:bodyPr>
          <a:lstStyle/>
          <a:p>
            <a:r>
              <a:rPr lang="en-US" sz="3500" b="1" spc="300" dirty="0">
                <a:latin typeface="Montserrat Bold"/>
                <a:ea typeface="Montserrat" charset="0"/>
                <a:cs typeface="Montserrat" charset="0"/>
              </a:rPr>
              <a:t>Company</a:t>
            </a:r>
          </a:p>
          <a:p>
            <a:r>
              <a:rPr lang="en-US" sz="3500" b="1" spc="300" dirty="0">
                <a:latin typeface="Montserrat Bold"/>
                <a:ea typeface="Montserrat" charset="0"/>
                <a:cs typeface="Montserrat" charset="0"/>
              </a:rPr>
              <a:t>Team </a:t>
            </a:r>
            <a:r>
              <a:rPr lang="en-US" sz="3500" b="1" spc="300" dirty="0">
                <a:solidFill>
                  <a:schemeClr val="accent4"/>
                </a:solidFill>
                <a:latin typeface="Montserrat Bold"/>
                <a:ea typeface="Montserrat" charset="0"/>
                <a:cs typeface="Montserrat" charset="0"/>
              </a:rPr>
              <a:t>members</a:t>
            </a:r>
            <a:endParaRPr lang="en-US" sz="3500" b="1" spc="300" dirty="0">
              <a:solidFill>
                <a:schemeClr val="accent4"/>
              </a:solidFill>
              <a:latin typeface="Montserrat Light" panose="00000400000000000000" pitchFamily="50" charset="0"/>
              <a:ea typeface="Montserrat" charset="0"/>
              <a:cs typeface="Montserrat" charset="0"/>
            </a:endParaRPr>
          </a:p>
        </p:txBody>
      </p:sp>
      <p:grpSp>
        <p:nvGrpSpPr>
          <p:cNvPr id="6" name="Group 5">
            <a:extLst>
              <a:ext uri="{FF2B5EF4-FFF2-40B4-BE49-F238E27FC236}">
                <a16:creationId xmlns:a16="http://schemas.microsoft.com/office/drawing/2014/main" id="{1C3A55AB-7117-4C85-842D-DE014CE8ED8D}"/>
              </a:ext>
            </a:extLst>
          </p:cNvPr>
          <p:cNvGrpSpPr/>
          <p:nvPr/>
        </p:nvGrpSpPr>
        <p:grpSpPr>
          <a:xfrm>
            <a:off x="928990" y="3426447"/>
            <a:ext cx="1649108" cy="986881"/>
            <a:chOff x="1221092" y="3531656"/>
            <a:chExt cx="1649108" cy="986881"/>
          </a:xfrm>
        </p:grpSpPr>
        <p:sp>
          <p:nvSpPr>
            <p:cNvPr id="32" name="TextBox 31">
              <a:extLst>
                <a:ext uri="{FF2B5EF4-FFF2-40B4-BE49-F238E27FC236}">
                  <a16:creationId xmlns:a16="http://schemas.microsoft.com/office/drawing/2014/main" id="{978FBD2C-7CDB-4C10-876F-3CAEE57967BF}"/>
                </a:ext>
              </a:extLst>
            </p:cNvPr>
            <p:cNvSpPr txBox="1"/>
            <p:nvPr/>
          </p:nvSpPr>
          <p:spPr>
            <a:xfrm>
              <a:off x="1413290" y="3531656"/>
              <a:ext cx="1264710" cy="246221"/>
            </a:xfrm>
            <a:prstGeom prst="rect">
              <a:avLst/>
            </a:prstGeom>
            <a:noFill/>
          </p:spPr>
          <p:txBody>
            <a:bodyPr wrap="square" rtlCol="0">
              <a:spAutoFit/>
            </a:bodyPr>
            <a:lstStyle/>
            <a:p>
              <a:pPr algn="ctr"/>
              <a:r>
                <a:rPr lang="en-US" sz="1000" b="1" spc="300" dirty="0">
                  <a:latin typeface="Montserrat" charset="0"/>
                  <a:ea typeface="Montserrat" charset="0"/>
                  <a:cs typeface="Montserrat" charset="0"/>
                </a:rPr>
                <a:t>Name here</a:t>
              </a:r>
              <a:endParaRPr lang="en-US" sz="1000" b="1" spc="300" dirty="0">
                <a:latin typeface="Montserrat Light" charset="0"/>
                <a:ea typeface="Montserrat Light" charset="0"/>
                <a:cs typeface="Montserrat Light" charset="0"/>
              </a:endParaRPr>
            </a:p>
          </p:txBody>
        </p:sp>
        <p:sp>
          <p:nvSpPr>
            <p:cNvPr id="34" name="TextBox 33">
              <a:extLst>
                <a:ext uri="{FF2B5EF4-FFF2-40B4-BE49-F238E27FC236}">
                  <a16:creationId xmlns:a16="http://schemas.microsoft.com/office/drawing/2014/main" id="{3E32429A-8D15-4A43-A59D-7293AAF18FC2}"/>
                </a:ext>
              </a:extLst>
            </p:cNvPr>
            <p:cNvSpPr txBox="1"/>
            <p:nvPr/>
          </p:nvSpPr>
          <p:spPr>
            <a:xfrm>
              <a:off x="1221092" y="3827770"/>
              <a:ext cx="1649108" cy="690767"/>
            </a:xfrm>
            <a:prstGeom prst="rect">
              <a:avLst/>
            </a:prstGeom>
            <a:noFill/>
          </p:spPr>
          <p:txBody>
            <a:bodyPr wrap="square" rtlCol="0">
              <a:spAutoFit/>
            </a:bodyPr>
            <a:lstStyle/>
            <a:p>
              <a:pPr algn="ct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a:t>
              </a:r>
            </a:p>
            <a:p>
              <a:pPr algn="ctr">
                <a:lnSpc>
                  <a:spcPct val="150000"/>
                </a:lnSpc>
              </a:pPr>
              <a:r>
                <a:rPr lang="en-US" sz="900" dirty="0">
                  <a:solidFill>
                    <a:schemeClr val="tx1">
                      <a:lumMod val="50000"/>
                      <a:lumOff val="50000"/>
                    </a:schemeClr>
                  </a:solidFill>
                  <a:latin typeface="Montserrat Light" charset="0"/>
                  <a:ea typeface="Montserrat Light" charset="0"/>
                  <a:cs typeface="Montserrat Light" charset="0"/>
                </a:rPr>
                <a:t>Living gathered waters</a:t>
              </a:r>
            </a:p>
            <a:p>
              <a:pPr algn="ct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had winged.</a:t>
              </a:r>
            </a:p>
          </p:txBody>
        </p:sp>
      </p:grpSp>
      <p:grpSp>
        <p:nvGrpSpPr>
          <p:cNvPr id="50" name="Group 49">
            <a:extLst>
              <a:ext uri="{FF2B5EF4-FFF2-40B4-BE49-F238E27FC236}">
                <a16:creationId xmlns:a16="http://schemas.microsoft.com/office/drawing/2014/main" id="{23EAA37B-9D33-4B42-9B7C-C2F83D1B5EB6}"/>
              </a:ext>
            </a:extLst>
          </p:cNvPr>
          <p:cNvGrpSpPr/>
          <p:nvPr/>
        </p:nvGrpSpPr>
        <p:grpSpPr>
          <a:xfrm>
            <a:off x="3622338" y="3426447"/>
            <a:ext cx="1649108" cy="986881"/>
            <a:chOff x="1221092" y="3531656"/>
            <a:chExt cx="1649108" cy="986881"/>
          </a:xfrm>
        </p:grpSpPr>
        <p:sp>
          <p:nvSpPr>
            <p:cNvPr id="54" name="TextBox 53">
              <a:extLst>
                <a:ext uri="{FF2B5EF4-FFF2-40B4-BE49-F238E27FC236}">
                  <a16:creationId xmlns:a16="http://schemas.microsoft.com/office/drawing/2014/main" id="{F85E34B4-B97A-4182-98DF-D5D3E20A84AF}"/>
                </a:ext>
              </a:extLst>
            </p:cNvPr>
            <p:cNvSpPr txBox="1"/>
            <p:nvPr/>
          </p:nvSpPr>
          <p:spPr>
            <a:xfrm>
              <a:off x="1413290" y="3531656"/>
              <a:ext cx="1264710" cy="246221"/>
            </a:xfrm>
            <a:prstGeom prst="rect">
              <a:avLst/>
            </a:prstGeom>
            <a:noFill/>
          </p:spPr>
          <p:txBody>
            <a:bodyPr wrap="square" rtlCol="0">
              <a:spAutoFit/>
            </a:bodyPr>
            <a:lstStyle/>
            <a:p>
              <a:pPr algn="ctr"/>
              <a:r>
                <a:rPr lang="en-US" sz="1000" b="1" spc="300" dirty="0">
                  <a:latin typeface="Montserrat" charset="0"/>
                  <a:ea typeface="Montserrat" charset="0"/>
                  <a:cs typeface="Montserrat" charset="0"/>
                </a:rPr>
                <a:t>Name here</a:t>
              </a:r>
              <a:endParaRPr lang="en-US" sz="1000" b="1" spc="300" dirty="0">
                <a:latin typeface="Montserrat Light" charset="0"/>
                <a:ea typeface="Montserrat Light" charset="0"/>
                <a:cs typeface="Montserrat Light" charset="0"/>
              </a:endParaRPr>
            </a:p>
          </p:txBody>
        </p:sp>
        <p:sp>
          <p:nvSpPr>
            <p:cNvPr id="56" name="TextBox 55">
              <a:extLst>
                <a:ext uri="{FF2B5EF4-FFF2-40B4-BE49-F238E27FC236}">
                  <a16:creationId xmlns:a16="http://schemas.microsoft.com/office/drawing/2014/main" id="{E0BD7FE0-045C-4E64-BBC3-FF8CCF96A90D}"/>
                </a:ext>
              </a:extLst>
            </p:cNvPr>
            <p:cNvSpPr txBox="1"/>
            <p:nvPr/>
          </p:nvSpPr>
          <p:spPr>
            <a:xfrm>
              <a:off x="1221092" y="3827770"/>
              <a:ext cx="1649108" cy="690767"/>
            </a:xfrm>
            <a:prstGeom prst="rect">
              <a:avLst/>
            </a:prstGeom>
            <a:noFill/>
          </p:spPr>
          <p:txBody>
            <a:bodyPr wrap="square" rtlCol="0">
              <a:spAutoFit/>
            </a:bodyPr>
            <a:lstStyle/>
            <a:p>
              <a:pPr algn="ct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a:t>
              </a:r>
            </a:p>
            <a:p>
              <a:pPr algn="ctr">
                <a:lnSpc>
                  <a:spcPct val="150000"/>
                </a:lnSpc>
              </a:pPr>
              <a:r>
                <a:rPr lang="en-US" sz="900" dirty="0">
                  <a:solidFill>
                    <a:schemeClr val="tx1">
                      <a:lumMod val="50000"/>
                      <a:lumOff val="50000"/>
                    </a:schemeClr>
                  </a:solidFill>
                  <a:latin typeface="Montserrat Light" charset="0"/>
                  <a:ea typeface="Montserrat Light" charset="0"/>
                  <a:cs typeface="Montserrat Light" charset="0"/>
                </a:rPr>
                <a:t>Living gathered waters</a:t>
              </a:r>
            </a:p>
            <a:p>
              <a:pPr algn="ct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had winged.</a:t>
              </a:r>
            </a:p>
          </p:txBody>
        </p:sp>
      </p:grpSp>
      <p:grpSp>
        <p:nvGrpSpPr>
          <p:cNvPr id="57" name="Group 56">
            <a:extLst>
              <a:ext uri="{FF2B5EF4-FFF2-40B4-BE49-F238E27FC236}">
                <a16:creationId xmlns:a16="http://schemas.microsoft.com/office/drawing/2014/main" id="{289A1F63-1EEA-4A53-B61A-D11F0E7B1564}"/>
              </a:ext>
            </a:extLst>
          </p:cNvPr>
          <p:cNvGrpSpPr/>
          <p:nvPr/>
        </p:nvGrpSpPr>
        <p:grpSpPr>
          <a:xfrm>
            <a:off x="928990" y="5034173"/>
            <a:ext cx="1649108" cy="986881"/>
            <a:chOff x="1221092" y="3531656"/>
            <a:chExt cx="1649108" cy="986881"/>
          </a:xfrm>
        </p:grpSpPr>
        <p:sp>
          <p:nvSpPr>
            <p:cNvPr id="58" name="TextBox 57">
              <a:extLst>
                <a:ext uri="{FF2B5EF4-FFF2-40B4-BE49-F238E27FC236}">
                  <a16:creationId xmlns:a16="http://schemas.microsoft.com/office/drawing/2014/main" id="{83656652-0981-46A6-B538-11FC7137C5A0}"/>
                </a:ext>
              </a:extLst>
            </p:cNvPr>
            <p:cNvSpPr txBox="1"/>
            <p:nvPr/>
          </p:nvSpPr>
          <p:spPr>
            <a:xfrm>
              <a:off x="1413290" y="3531656"/>
              <a:ext cx="1264710" cy="246221"/>
            </a:xfrm>
            <a:prstGeom prst="rect">
              <a:avLst/>
            </a:prstGeom>
            <a:noFill/>
          </p:spPr>
          <p:txBody>
            <a:bodyPr wrap="square" rtlCol="0">
              <a:spAutoFit/>
            </a:bodyPr>
            <a:lstStyle/>
            <a:p>
              <a:pPr algn="ctr"/>
              <a:r>
                <a:rPr lang="en-US" sz="1000" b="1" spc="300" dirty="0">
                  <a:latin typeface="Montserrat" charset="0"/>
                  <a:ea typeface="Montserrat" charset="0"/>
                  <a:cs typeface="Montserrat" charset="0"/>
                </a:rPr>
                <a:t>Name here</a:t>
              </a:r>
              <a:endParaRPr lang="en-US" sz="1000" b="1" spc="300" dirty="0">
                <a:latin typeface="Montserrat Light" charset="0"/>
                <a:ea typeface="Montserrat Light" charset="0"/>
                <a:cs typeface="Montserrat Light" charset="0"/>
              </a:endParaRPr>
            </a:p>
          </p:txBody>
        </p:sp>
        <p:sp>
          <p:nvSpPr>
            <p:cNvPr id="59" name="TextBox 58">
              <a:extLst>
                <a:ext uri="{FF2B5EF4-FFF2-40B4-BE49-F238E27FC236}">
                  <a16:creationId xmlns:a16="http://schemas.microsoft.com/office/drawing/2014/main" id="{7EEBF4EB-00D0-4780-B82A-75F66D95F7C0}"/>
                </a:ext>
              </a:extLst>
            </p:cNvPr>
            <p:cNvSpPr txBox="1"/>
            <p:nvPr/>
          </p:nvSpPr>
          <p:spPr>
            <a:xfrm>
              <a:off x="1221092" y="3827770"/>
              <a:ext cx="1649108" cy="690767"/>
            </a:xfrm>
            <a:prstGeom prst="rect">
              <a:avLst/>
            </a:prstGeom>
            <a:noFill/>
          </p:spPr>
          <p:txBody>
            <a:bodyPr wrap="square" rtlCol="0">
              <a:spAutoFit/>
            </a:bodyPr>
            <a:lstStyle/>
            <a:p>
              <a:pPr algn="ct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a:t>
              </a:r>
            </a:p>
            <a:p>
              <a:pPr algn="ctr">
                <a:lnSpc>
                  <a:spcPct val="150000"/>
                </a:lnSpc>
              </a:pPr>
              <a:r>
                <a:rPr lang="en-US" sz="900" dirty="0">
                  <a:solidFill>
                    <a:schemeClr val="tx1">
                      <a:lumMod val="50000"/>
                      <a:lumOff val="50000"/>
                    </a:schemeClr>
                  </a:solidFill>
                  <a:latin typeface="Montserrat Light" charset="0"/>
                  <a:ea typeface="Montserrat Light" charset="0"/>
                  <a:cs typeface="Montserrat Light" charset="0"/>
                </a:rPr>
                <a:t>Living gathered waters</a:t>
              </a:r>
            </a:p>
            <a:p>
              <a:pPr algn="ct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had winged.</a:t>
              </a:r>
            </a:p>
          </p:txBody>
        </p:sp>
      </p:grpSp>
      <p:grpSp>
        <p:nvGrpSpPr>
          <p:cNvPr id="60" name="Group 59">
            <a:extLst>
              <a:ext uri="{FF2B5EF4-FFF2-40B4-BE49-F238E27FC236}">
                <a16:creationId xmlns:a16="http://schemas.microsoft.com/office/drawing/2014/main" id="{5F644814-9EA1-4EB0-9333-EA4303E3F375}"/>
              </a:ext>
            </a:extLst>
          </p:cNvPr>
          <p:cNvGrpSpPr/>
          <p:nvPr/>
        </p:nvGrpSpPr>
        <p:grpSpPr>
          <a:xfrm>
            <a:off x="3622338" y="5034173"/>
            <a:ext cx="1649108" cy="986881"/>
            <a:chOff x="1221092" y="3531656"/>
            <a:chExt cx="1649108" cy="986881"/>
          </a:xfrm>
        </p:grpSpPr>
        <p:sp>
          <p:nvSpPr>
            <p:cNvPr id="61" name="TextBox 60">
              <a:extLst>
                <a:ext uri="{FF2B5EF4-FFF2-40B4-BE49-F238E27FC236}">
                  <a16:creationId xmlns:a16="http://schemas.microsoft.com/office/drawing/2014/main" id="{31C1AEDA-EE15-4E12-B0C5-44517031CC8F}"/>
                </a:ext>
              </a:extLst>
            </p:cNvPr>
            <p:cNvSpPr txBox="1"/>
            <p:nvPr/>
          </p:nvSpPr>
          <p:spPr>
            <a:xfrm>
              <a:off x="1413290" y="3531656"/>
              <a:ext cx="1264710" cy="246221"/>
            </a:xfrm>
            <a:prstGeom prst="rect">
              <a:avLst/>
            </a:prstGeom>
            <a:noFill/>
          </p:spPr>
          <p:txBody>
            <a:bodyPr wrap="square" rtlCol="0">
              <a:spAutoFit/>
            </a:bodyPr>
            <a:lstStyle/>
            <a:p>
              <a:pPr algn="ctr"/>
              <a:r>
                <a:rPr lang="en-US" sz="1000" b="1" spc="300" dirty="0">
                  <a:latin typeface="Montserrat" charset="0"/>
                  <a:ea typeface="Montserrat" charset="0"/>
                  <a:cs typeface="Montserrat" charset="0"/>
                </a:rPr>
                <a:t>Name here</a:t>
              </a:r>
              <a:endParaRPr lang="en-US" sz="1000" b="1" spc="300" dirty="0">
                <a:latin typeface="Montserrat Light" charset="0"/>
                <a:ea typeface="Montserrat Light" charset="0"/>
                <a:cs typeface="Montserrat Light" charset="0"/>
              </a:endParaRPr>
            </a:p>
          </p:txBody>
        </p:sp>
        <p:sp>
          <p:nvSpPr>
            <p:cNvPr id="62" name="TextBox 61">
              <a:extLst>
                <a:ext uri="{FF2B5EF4-FFF2-40B4-BE49-F238E27FC236}">
                  <a16:creationId xmlns:a16="http://schemas.microsoft.com/office/drawing/2014/main" id="{768711A2-D800-4A41-A10B-DD10BD0A5CC2}"/>
                </a:ext>
              </a:extLst>
            </p:cNvPr>
            <p:cNvSpPr txBox="1"/>
            <p:nvPr/>
          </p:nvSpPr>
          <p:spPr>
            <a:xfrm>
              <a:off x="1221092" y="3827770"/>
              <a:ext cx="1649108" cy="690767"/>
            </a:xfrm>
            <a:prstGeom prst="rect">
              <a:avLst/>
            </a:prstGeom>
            <a:noFill/>
          </p:spPr>
          <p:txBody>
            <a:bodyPr wrap="square" rtlCol="0">
              <a:spAutoFit/>
            </a:bodyPr>
            <a:lstStyle/>
            <a:p>
              <a:pPr algn="ct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a:t>
              </a:r>
            </a:p>
            <a:p>
              <a:pPr algn="ctr">
                <a:lnSpc>
                  <a:spcPct val="150000"/>
                </a:lnSpc>
              </a:pPr>
              <a:r>
                <a:rPr lang="en-US" sz="900" dirty="0">
                  <a:solidFill>
                    <a:schemeClr val="tx1">
                      <a:lumMod val="50000"/>
                      <a:lumOff val="50000"/>
                    </a:schemeClr>
                  </a:solidFill>
                  <a:latin typeface="Montserrat Light" charset="0"/>
                  <a:ea typeface="Montserrat Light" charset="0"/>
                  <a:cs typeface="Montserrat Light" charset="0"/>
                </a:rPr>
                <a:t>Living gathered waters</a:t>
              </a:r>
            </a:p>
            <a:p>
              <a:pPr algn="ct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had winged.</a:t>
              </a:r>
            </a:p>
          </p:txBody>
        </p:sp>
      </p:grpSp>
      <p:cxnSp>
        <p:nvCxnSpPr>
          <p:cNvPr id="8" name="Straight Connector 7">
            <a:extLst>
              <a:ext uri="{FF2B5EF4-FFF2-40B4-BE49-F238E27FC236}">
                <a16:creationId xmlns:a16="http://schemas.microsoft.com/office/drawing/2014/main" id="{A0BEC092-1983-4C8F-80AC-7C66D2770B72}"/>
              </a:ext>
            </a:extLst>
          </p:cNvPr>
          <p:cNvCxnSpPr>
            <a:cxnSpLocks/>
          </p:cNvCxnSpPr>
          <p:nvPr/>
        </p:nvCxnSpPr>
        <p:spPr>
          <a:xfrm>
            <a:off x="3100217" y="3426447"/>
            <a:ext cx="1" cy="2594607"/>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86DE1B80-7238-4D08-999C-67F53FBB8D64}"/>
              </a:ext>
            </a:extLst>
          </p:cNvPr>
          <p:cNvCxnSpPr>
            <a:cxnSpLocks/>
          </p:cNvCxnSpPr>
          <p:nvPr/>
        </p:nvCxnSpPr>
        <p:spPr>
          <a:xfrm>
            <a:off x="928990" y="4723751"/>
            <a:ext cx="1649108"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E8537750-4203-4B4E-8E3E-8CBB41F91CC8}"/>
              </a:ext>
            </a:extLst>
          </p:cNvPr>
          <p:cNvCxnSpPr>
            <a:cxnSpLocks/>
          </p:cNvCxnSpPr>
          <p:nvPr/>
        </p:nvCxnSpPr>
        <p:spPr>
          <a:xfrm>
            <a:off x="3622338" y="4723751"/>
            <a:ext cx="1649108"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72" name="Picture Placeholder 71">
            <a:extLst>
              <a:ext uri="{FF2B5EF4-FFF2-40B4-BE49-F238E27FC236}">
                <a16:creationId xmlns:a16="http://schemas.microsoft.com/office/drawing/2014/main" id="{5098FCAB-DB61-455F-AC0D-0776FA145D1C}"/>
              </a:ext>
            </a:extLst>
          </p:cNvPr>
          <p:cNvPicPr>
            <a:picLocks noGrp="1" noChangeAspect="1"/>
          </p:cNvPicPr>
          <p:nvPr>
            <p:ph type="pic" sz="quarter" idx="16"/>
          </p:nvPr>
        </p:nvPicPr>
        <p:blipFill>
          <a:blip r:embed="rId5"/>
          <a:srcRect/>
          <a:stretch>
            <a:fillRect/>
          </a:stretch>
        </p:blipFill>
        <p:spPr/>
      </p:pic>
    </p:spTree>
    <p:extLst>
      <p:ext uri="{BB962C8B-B14F-4D97-AF65-F5344CB8AC3E}">
        <p14:creationId xmlns:p14="http://schemas.microsoft.com/office/powerpoint/2010/main" val="30060870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F3C9EA5-AC24-4BD0-B3EA-222FC60B4582}"/>
              </a:ext>
            </a:extLst>
          </p:cNvPr>
          <p:cNvSpPr/>
          <p:nvPr/>
        </p:nvSpPr>
        <p:spPr>
          <a:xfrm>
            <a:off x="0" y="0"/>
            <a:ext cx="12192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4" name="Picture Placeholder 103">
            <a:extLst>
              <a:ext uri="{FF2B5EF4-FFF2-40B4-BE49-F238E27FC236}">
                <a16:creationId xmlns:a16="http://schemas.microsoft.com/office/drawing/2014/main" id="{CE6B9296-6FC8-4A0C-AEB7-030C5D1E4419}"/>
              </a:ext>
            </a:extLst>
          </p:cNvPr>
          <p:cNvPicPr>
            <a:picLocks noGrp="1" noChangeAspect="1"/>
          </p:cNvPicPr>
          <p:nvPr>
            <p:ph type="pic" sz="quarter" idx="15"/>
          </p:nvPr>
        </p:nvPicPr>
        <p:blipFill>
          <a:blip r:embed="rId2"/>
          <a:srcRect l="33994" r="33994"/>
          <a:stretch>
            <a:fillRect/>
          </a:stretch>
        </p:blipFill>
        <p:spPr/>
      </p:pic>
      <p:pic>
        <p:nvPicPr>
          <p:cNvPr id="100" name="Picture Placeholder 99">
            <a:extLst>
              <a:ext uri="{FF2B5EF4-FFF2-40B4-BE49-F238E27FC236}">
                <a16:creationId xmlns:a16="http://schemas.microsoft.com/office/drawing/2014/main" id="{B221771B-A656-455F-B38F-10FC19402C22}"/>
              </a:ext>
            </a:extLst>
          </p:cNvPr>
          <p:cNvPicPr>
            <a:picLocks noGrp="1" noChangeAspect="1"/>
          </p:cNvPicPr>
          <p:nvPr>
            <p:ph type="pic" sz="quarter" idx="14"/>
          </p:nvPr>
        </p:nvPicPr>
        <p:blipFill>
          <a:blip r:embed="rId2"/>
          <a:srcRect l="5328" r="5328"/>
          <a:stretch>
            <a:fillRect/>
          </a:stretch>
        </p:blipFill>
        <p:spPr/>
      </p:pic>
      <p:grpSp>
        <p:nvGrpSpPr>
          <p:cNvPr id="52" name="Group 51">
            <a:extLst>
              <a:ext uri="{FF2B5EF4-FFF2-40B4-BE49-F238E27FC236}">
                <a16:creationId xmlns:a16="http://schemas.microsoft.com/office/drawing/2014/main" id="{F106AA64-6F9B-4BE3-85E5-070C858C7730}"/>
              </a:ext>
            </a:extLst>
          </p:cNvPr>
          <p:cNvGrpSpPr/>
          <p:nvPr/>
        </p:nvGrpSpPr>
        <p:grpSpPr>
          <a:xfrm>
            <a:off x="454851" y="2279706"/>
            <a:ext cx="1135397" cy="2298587"/>
            <a:chOff x="18223908" y="3214668"/>
            <a:chExt cx="7266425" cy="14710811"/>
          </a:xfrm>
          <a:effectLst>
            <a:reflection blurRad="6350" stA="25000" endPos="15000" dir="5400000" sy="-100000" algn="bl" rotWithShape="0"/>
          </a:effectLst>
        </p:grpSpPr>
        <p:sp>
          <p:nvSpPr>
            <p:cNvPr id="53" name="Shape 6">
              <a:extLst>
                <a:ext uri="{FF2B5EF4-FFF2-40B4-BE49-F238E27FC236}">
                  <a16:creationId xmlns:a16="http://schemas.microsoft.com/office/drawing/2014/main" id="{93D897B9-BE82-4846-8302-DEBA34B3AFAB}"/>
                </a:ext>
              </a:extLst>
            </p:cNvPr>
            <p:cNvSpPr/>
            <p:nvPr/>
          </p:nvSpPr>
          <p:spPr>
            <a:xfrm>
              <a:off x="18287967" y="3225345"/>
              <a:ext cx="7127581" cy="14691957"/>
            </a:xfrm>
            <a:custGeom>
              <a:avLst/>
              <a:gdLst/>
              <a:ahLst/>
              <a:cxnLst>
                <a:cxn ang="0">
                  <a:pos x="wd2" y="hd2"/>
                </a:cxn>
                <a:cxn ang="5400000">
                  <a:pos x="wd2" y="hd2"/>
                </a:cxn>
                <a:cxn ang="10800000">
                  <a:pos x="wd2" y="hd2"/>
                </a:cxn>
                <a:cxn ang="16200000">
                  <a:pos x="wd2" y="hd2"/>
                </a:cxn>
              </a:cxnLst>
              <a:rect l="0" t="0" r="r" b="b"/>
              <a:pathLst>
                <a:path w="21600" h="21600" extrusionOk="0">
                  <a:moveTo>
                    <a:pt x="20214" y="18917"/>
                  </a:moveTo>
                  <a:lnTo>
                    <a:pt x="1239" y="18917"/>
                  </a:lnTo>
                  <a:lnTo>
                    <a:pt x="1239" y="2586"/>
                  </a:lnTo>
                  <a:lnTo>
                    <a:pt x="20214" y="2586"/>
                  </a:lnTo>
                  <a:cubicBezTo>
                    <a:pt x="20214" y="2586"/>
                    <a:pt x="20214" y="18917"/>
                    <a:pt x="20214" y="18917"/>
                  </a:cubicBezTo>
                  <a:close/>
                  <a:moveTo>
                    <a:pt x="18332" y="0"/>
                  </a:moveTo>
                  <a:lnTo>
                    <a:pt x="3268" y="0"/>
                  </a:lnTo>
                  <a:cubicBezTo>
                    <a:pt x="1466" y="0"/>
                    <a:pt x="0" y="711"/>
                    <a:pt x="0" y="1586"/>
                  </a:cubicBezTo>
                  <a:lnTo>
                    <a:pt x="0" y="20014"/>
                  </a:lnTo>
                  <a:cubicBezTo>
                    <a:pt x="0" y="20889"/>
                    <a:pt x="1466" y="21600"/>
                    <a:pt x="3268" y="21600"/>
                  </a:cubicBezTo>
                  <a:lnTo>
                    <a:pt x="18332" y="21600"/>
                  </a:lnTo>
                  <a:cubicBezTo>
                    <a:pt x="20134" y="21600"/>
                    <a:pt x="21600" y="20889"/>
                    <a:pt x="21600" y="20014"/>
                  </a:cubicBezTo>
                  <a:lnTo>
                    <a:pt x="21600" y="1586"/>
                  </a:lnTo>
                  <a:cubicBezTo>
                    <a:pt x="21600" y="711"/>
                    <a:pt x="20134" y="0"/>
                    <a:pt x="18332" y="0"/>
                  </a:cubicBezTo>
                  <a:close/>
                </a:path>
              </a:pathLst>
            </a:custGeom>
            <a:solidFill>
              <a:srgbClr val="F3DCBF"/>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5" name="Shape 7">
              <a:extLst>
                <a:ext uri="{FF2B5EF4-FFF2-40B4-BE49-F238E27FC236}">
                  <a16:creationId xmlns:a16="http://schemas.microsoft.com/office/drawing/2014/main" id="{82E520A4-9B10-4C23-9683-9FACBB612E04}"/>
                </a:ext>
              </a:extLst>
            </p:cNvPr>
            <p:cNvSpPr/>
            <p:nvPr/>
          </p:nvSpPr>
          <p:spPr>
            <a:xfrm>
              <a:off x="18405409" y="3342786"/>
              <a:ext cx="6893836" cy="14458167"/>
            </a:xfrm>
            <a:custGeom>
              <a:avLst/>
              <a:gdLst/>
              <a:ahLst/>
              <a:cxnLst>
                <a:cxn ang="0">
                  <a:pos x="wd2" y="hd2"/>
                </a:cxn>
                <a:cxn ang="5400000">
                  <a:pos x="wd2" y="hd2"/>
                </a:cxn>
                <a:cxn ang="10800000">
                  <a:pos x="wd2" y="hd2"/>
                </a:cxn>
                <a:cxn ang="16200000">
                  <a:pos x="wd2" y="hd2"/>
                </a:cxn>
              </a:cxnLst>
              <a:rect l="0" t="0" r="r" b="b"/>
              <a:pathLst>
                <a:path w="21600" h="21600" extrusionOk="0">
                  <a:moveTo>
                    <a:pt x="20533" y="19049"/>
                  </a:moveTo>
                  <a:lnTo>
                    <a:pt x="914" y="19049"/>
                  </a:lnTo>
                  <a:lnTo>
                    <a:pt x="914" y="2453"/>
                  </a:lnTo>
                  <a:lnTo>
                    <a:pt x="20533" y="2453"/>
                  </a:lnTo>
                  <a:cubicBezTo>
                    <a:pt x="20533" y="2453"/>
                    <a:pt x="20533" y="19049"/>
                    <a:pt x="20533" y="19049"/>
                  </a:cubicBezTo>
                  <a:close/>
                  <a:moveTo>
                    <a:pt x="18587" y="0"/>
                  </a:moveTo>
                  <a:lnTo>
                    <a:pt x="3013" y="0"/>
                  </a:lnTo>
                  <a:cubicBezTo>
                    <a:pt x="1349" y="0"/>
                    <a:pt x="0" y="643"/>
                    <a:pt x="0" y="1437"/>
                  </a:cubicBezTo>
                  <a:lnTo>
                    <a:pt x="0" y="20163"/>
                  </a:lnTo>
                  <a:cubicBezTo>
                    <a:pt x="0" y="20957"/>
                    <a:pt x="1349" y="21600"/>
                    <a:pt x="3013" y="21600"/>
                  </a:cubicBezTo>
                  <a:lnTo>
                    <a:pt x="18587" y="21600"/>
                  </a:lnTo>
                  <a:cubicBezTo>
                    <a:pt x="20251" y="21600"/>
                    <a:pt x="21600" y="20957"/>
                    <a:pt x="21600" y="20163"/>
                  </a:cubicBezTo>
                  <a:lnTo>
                    <a:pt x="21600" y="1437"/>
                  </a:lnTo>
                  <a:cubicBezTo>
                    <a:pt x="21600" y="643"/>
                    <a:pt x="20251" y="0"/>
                    <a:pt x="18587" y="0"/>
                  </a:cubicBezTo>
                  <a:close/>
                </a:path>
              </a:pathLst>
            </a:custGeom>
            <a:solidFill>
              <a:srgbClr val="F5F6F7"/>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65" name="Shape 8">
              <a:extLst>
                <a:ext uri="{FF2B5EF4-FFF2-40B4-BE49-F238E27FC236}">
                  <a16:creationId xmlns:a16="http://schemas.microsoft.com/office/drawing/2014/main" id="{B6D88FA4-E468-4C23-9C42-4F6817DFE732}"/>
                </a:ext>
              </a:extLst>
            </p:cNvPr>
            <p:cNvSpPr/>
            <p:nvPr/>
          </p:nvSpPr>
          <p:spPr>
            <a:xfrm>
              <a:off x="18490821" y="3428198"/>
              <a:ext cx="6726856" cy="14291214"/>
            </a:xfrm>
            <a:custGeom>
              <a:avLst/>
              <a:gdLst/>
              <a:ahLst/>
              <a:cxnLst>
                <a:cxn ang="0">
                  <a:pos x="wd2" y="hd2"/>
                </a:cxn>
                <a:cxn ang="5400000">
                  <a:pos x="wd2" y="hd2"/>
                </a:cxn>
                <a:cxn ang="10800000">
                  <a:pos x="wd2" y="hd2"/>
                </a:cxn>
                <a:cxn ang="16200000">
                  <a:pos x="wd2" y="hd2"/>
                </a:cxn>
              </a:cxnLst>
              <a:rect l="0" t="0" r="r" b="b"/>
              <a:pathLst>
                <a:path w="21600" h="21600" extrusionOk="0">
                  <a:moveTo>
                    <a:pt x="21278" y="20273"/>
                  </a:moveTo>
                  <a:cubicBezTo>
                    <a:pt x="21278" y="20921"/>
                    <a:pt x="20158" y="21449"/>
                    <a:pt x="18780" y="21449"/>
                  </a:cubicBezTo>
                  <a:lnTo>
                    <a:pt x="2820" y="21449"/>
                  </a:lnTo>
                  <a:cubicBezTo>
                    <a:pt x="1442" y="21449"/>
                    <a:pt x="322" y="20921"/>
                    <a:pt x="322" y="20273"/>
                  </a:cubicBezTo>
                  <a:lnTo>
                    <a:pt x="322" y="1327"/>
                  </a:lnTo>
                  <a:cubicBezTo>
                    <a:pt x="322" y="679"/>
                    <a:pt x="1442" y="151"/>
                    <a:pt x="2820" y="151"/>
                  </a:cubicBezTo>
                  <a:lnTo>
                    <a:pt x="18780" y="151"/>
                  </a:lnTo>
                  <a:cubicBezTo>
                    <a:pt x="20158" y="151"/>
                    <a:pt x="21278" y="679"/>
                    <a:pt x="21278" y="1327"/>
                  </a:cubicBezTo>
                  <a:cubicBezTo>
                    <a:pt x="21278" y="1327"/>
                    <a:pt x="21278" y="20273"/>
                    <a:pt x="21278" y="20273"/>
                  </a:cubicBezTo>
                  <a:close/>
                  <a:moveTo>
                    <a:pt x="18780" y="0"/>
                  </a:moveTo>
                  <a:lnTo>
                    <a:pt x="2820" y="0"/>
                  </a:lnTo>
                  <a:cubicBezTo>
                    <a:pt x="1265" y="0"/>
                    <a:pt x="0" y="595"/>
                    <a:pt x="0" y="1327"/>
                  </a:cubicBezTo>
                  <a:lnTo>
                    <a:pt x="0" y="20273"/>
                  </a:lnTo>
                  <a:cubicBezTo>
                    <a:pt x="0" y="21005"/>
                    <a:pt x="1265" y="21600"/>
                    <a:pt x="2820" y="21600"/>
                  </a:cubicBezTo>
                  <a:lnTo>
                    <a:pt x="18780" y="21600"/>
                  </a:lnTo>
                  <a:cubicBezTo>
                    <a:pt x="20335" y="21600"/>
                    <a:pt x="21600" y="21005"/>
                    <a:pt x="21600" y="20273"/>
                  </a:cubicBezTo>
                  <a:lnTo>
                    <a:pt x="21600" y="1327"/>
                  </a:lnTo>
                  <a:cubicBezTo>
                    <a:pt x="21600" y="595"/>
                    <a:pt x="20335" y="0"/>
                    <a:pt x="18780" y="0"/>
                  </a:cubicBezTo>
                  <a:close/>
                </a:path>
              </a:pathLst>
            </a:custGeom>
            <a:gradFill>
              <a:gsLst>
                <a:gs pos="4000">
                  <a:srgbClr val="EDE6D8"/>
                </a:gs>
                <a:gs pos="24000">
                  <a:srgbClr val="F5F0E8"/>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67" name="Shape 9">
              <a:extLst>
                <a:ext uri="{FF2B5EF4-FFF2-40B4-BE49-F238E27FC236}">
                  <a16:creationId xmlns:a16="http://schemas.microsoft.com/office/drawing/2014/main" id="{79B5AE86-51B4-4E7E-A780-671BA9B983D7}"/>
                </a:ext>
              </a:extLst>
            </p:cNvPr>
            <p:cNvSpPr/>
            <p:nvPr/>
          </p:nvSpPr>
          <p:spPr>
            <a:xfrm>
              <a:off x="21298748" y="16421528"/>
              <a:ext cx="1118365" cy="1118365"/>
            </a:xfrm>
            <a:custGeom>
              <a:avLst/>
              <a:gdLst/>
              <a:ahLst/>
              <a:cxnLst>
                <a:cxn ang="0">
                  <a:pos x="wd2" y="hd2"/>
                </a:cxn>
                <a:cxn ang="5400000">
                  <a:pos x="wd2" y="hd2"/>
                </a:cxn>
                <a:cxn ang="10800000">
                  <a:pos x="wd2" y="hd2"/>
                </a:cxn>
                <a:cxn ang="16200000">
                  <a:pos x="wd2" y="hd2"/>
                </a:cxn>
              </a:cxnLst>
              <a:rect l="0" t="0" r="r" b="b"/>
              <a:pathLst>
                <a:path w="21600" h="21600" extrusionOk="0">
                  <a:moveTo>
                    <a:pt x="10800" y="20564"/>
                  </a:moveTo>
                  <a:cubicBezTo>
                    <a:pt x="5408" y="20564"/>
                    <a:pt x="1036" y="16193"/>
                    <a:pt x="1036" y="10800"/>
                  </a:cubicBezTo>
                  <a:cubicBezTo>
                    <a:pt x="1036" y="5408"/>
                    <a:pt x="5408" y="1036"/>
                    <a:pt x="10800" y="1036"/>
                  </a:cubicBezTo>
                  <a:cubicBezTo>
                    <a:pt x="16193" y="1036"/>
                    <a:pt x="20564" y="5408"/>
                    <a:pt x="20564" y="10800"/>
                  </a:cubicBezTo>
                  <a:cubicBezTo>
                    <a:pt x="20564" y="16193"/>
                    <a:pt x="16193" y="20564"/>
                    <a:pt x="10800" y="20564"/>
                  </a:cubicBezTo>
                  <a:close/>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close/>
                </a:path>
              </a:pathLst>
            </a:custGeom>
            <a:solidFill>
              <a:srgbClr val="A38A5C"/>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68" name="Shape 10">
              <a:extLst>
                <a:ext uri="{FF2B5EF4-FFF2-40B4-BE49-F238E27FC236}">
                  <a16:creationId xmlns:a16="http://schemas.microsoft.com/office/drawing/2014/main" id="{4CD9F052-0429-4505-B3CA-EEE54831B696}"/>
                </a:ext>
              </a:extLst>
            </p:cNvPr>
            <p:cNvSpPr/>
            <p:nvPr/>
          </p:nvSpPr>
          <p:spPr>
            <a:xfrm>
              <a:off x="21341454" y="16421528"/>
              <a:ext cx="914946" cy="363826"/>
            </a:xfrm>
            <a:custGeom>
              <a:avLst/>
              <a:gdLst/>
              <a:ahLst/>
              <a:cxnLst>
                <a:cxn ang="0">
                  <a:pos x="wd2" y="hd2"/>
                </a:cxn>
                <a:cxn ang="5400000">
                  <a:pos x="wd2" y="hd2"/>
                </a:cxn>
                <a:cxn ang="10800000">
                  <a:pos x="wd2" y="hd2"/>
                </a:cxn>
                <a:cxn ang="16200000">
                  <a:pos x="wd2" y="hd2"/>
                </a:cxn>
              </a:cxnLst>
              <a:rect l="0" t="0" r="r" b="b"/>
              <a:pathLst>
                <a:path w="21600" h="21600" extrusionOk="0">
                  <a:moveTo>
                    <a:pt x="1173" y="21600"/>
                  </a:moveTo>
                  <a:cubicBezTo>
                    <a:pt x="2977" y="10785"/>
                    <a:pt x="7227" y="3185"/>
                    <a:pt x="12183" y="3185"/>
                  </a:cubicBezTo>
                  <a:cubicBezTo>
                    <a:pt x="15317" y="3185"/>
                    <a:pt x="18168" y="6227"/>
                    <a:pt x="20297" y="11195"/>
                  </a:cubicBezTo>
                  <a:lnTo>
                    <a:pt x="21600" y="9940"/>
                  </a:lnTo>
                  <a:cubicBezTo>
                    <a:pt x="19205" y="3808"/>
                    <a:pt x="15872" y="0"/>
                    <a:pt x="12183" y="0"/>
                  </a:cubicBezTo>
                  <a:cubicBezTo>
                    <a:pt x="6697" y="0"/>
                    <a:pt x="1993" y="8418"/>
                    <a:pt x="0" y="20398"/>
                  </a:cubicBezTo>
                  <a:cubicBezTo>
                    <a:pt x="0" y="20398"/>
                    <a:pt x="1173" y="21600"/>
                    <a:pt x="1173" y="21600"/>
                  </a:cubicBezTo>
                  <a:close/>
                </a:path>
              </a:pathLst>
            </a:custGeom>
            <a:gradFill>
              <a:gsLst>
                <a:gs pos="4000">
                  <a:srgbClr val="A38A5C"/>
                </a:gs>
                <a:gs pos="58000">
                  <a:srgbClr val="ECDCAA"/>
                </a:gs>
              </a:gsLst>
              <a:lin ang="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69" name="Shape 11">
              <a:extLst>
                <a:ext uri="{FF2B5EF4-FFF2-40B4-BE49-F238E27FC236}">
                  <a16:creationId xmlns:a16="http://schemas.microsoft.com/office/drawing/2014/main" id="{09A7D154-C8D6-4C1B-B69F-67108F07FAFF}"/>
                </a:ext>
              </a:extLst>
            </p:cNvPr>
            <p:cNvSpPr/>
            <p:nvPr/>
          </p:nvSpPr>
          <p:spPr>
            <a:xfrm>
              <a:off x="21715132" y="17435797"/>
              <a:ext cx="392475" cy="107914"/>
            </a:xfrm>
            <a:custGeom>
              <a:avLst/>
              <a:gdLst/>
              <a:ahLst/>
              <a:cxnLst>
                <a:cxn ang="0">
                  <a:pos x="wd2" y="hd2"/>
                </a:cxn>
                <a:cxn ang="5400000">
                  <a:pos x="wd2" y="hd2"/>
                </a:cxn>
                <a:cxn ang="10800000">
                  <a:pos x="wd2" y="hd2"/>
                </a:cxn>
                <a:cxn ang="16200000">
                  <a:pos x="wd2" y="hd2"/>
                </a:cxn>
              </a:cxnLst>
              <a:rect l="0" t="0" r="r" b="b"/>
              <a:pathLst>
                <a:path w="21600" h="21600" extrusionOk="0">
                  <a:moveTo>
                    <a:pt x="20124" y="0"/>
                  </a:moveTo>
                  <a:cubicBezTo>
                    <a:pt x="16358" y="6931"/>
                    <a:pt x="12100" y="10861"/>
                    <a:pt x="7589" y="10861"/>
                  </a:cubicBezTo>
                  <a:cubicBezTo>
                    <a:pt x="5232" y="10861"/>
                    <a:pt x="2944" y="9787"/>
                    <a:pt x="759" y="7778"/>
                  </a:cubicBezTo>
                  <a:lnTo>
                    <a:pt x="0" y="18164"/>
                  </a:lnTo>
                  <a:cubicBezTo>
                    <a:pt x="2428" y="20403"/>
                    <a:pt x="4971" y="21600"/>
                    <a:pt x="7589" y="21600"/>
                  </a:cubicBezTo>
                  <a:cubicBezTo>
                    <a:pt x="12639" y="21600"/>
                    <a:pt x="17397" y="17153"/>
                    <a:pt x="21600" y="9315"/>
                  </a:cubicBezTo>
                  <a:cubicBezTo>
                    <a:pt x="21600" y="9315"/>
                    <a:pt x="20124" y="0"/>
                    <a:pt x="20124" y="0"/>
                  </a:cubicBezTo>
                  <a:close/>
                </a:path>
              </a:pathLst>
            </a:custGeom>
            <a:gradFill>
              <a:gsLst>
                <a:gs pos="4000">
                  <a:srgbClr val="A38A5C"/>
                </a:gs>
                <a:gs pos="58000">
                  <a:srgbClr val="ECDCAA"/>
                </a:gs>
              </a:gsLst>
              <a:lin ang="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70" name="Shape 12">
              <a:extLst>
                <a:ext uri="{FF2B5EF4-FFF2-40B4-BE49-F238E27FC236}">
                  <a16:creationId xmlns:a16="http://schemas.microsoft.com/office/drawing/2014/main" id="{5B30CED8-5A7D-4730-839C-38FD4FA8D86F}"/>
                </a:ext>
              </a:extLst>
            </p:cNvPr>
            <p:cNvSpPr/>
            <p:nvPr/>
          </p:nvSpPr>
          <p:spPr>
            <a:xfrm>
              <a:off x="18277291" y="3214668"/>
              <a:ext cx="7146526" cy="14710811"/>
            </a:xfrm>
            <a:custGeom>
              <a:avLst/>
              <a:gdLst/>
              <a:ahLst/>
              <a:cxnLst>
                <a:cxn ang="0">
                  <a:pos x="wd2" y="hd2"/>
                </a:cxn>
                <a:cxn ang="5400000">
                  <a:pos x="wd2" y="hd2"/>
                </a:cxn>
                <a:cxn ang="10800000">
                  <a:pos x="wd2" y="hd2"/>
                </a:cxn>
                <a:cxn ang="16200000">
                  <a:pos x="wd2" y="hd2"/>
                </a:cxn>
              </a:cxnLst>
              <a:rect l="0" t="0" r="r" b="b"/>
              <a:pathLst>
                <a:path w="21600" h="21600" extrusionOk="0">
                  <a:moveTo>
                    <a:pt x="3288" y="199"/>
                  </a:moveTo>
                  <a:cubicBezTo>
                    <a:pt x="1702" y="199"/>
                    <a:pt x="411" y="827"/>
                    <a:pt x="411" y="1597"/>
                  </a:cubicBezTo>
                  <a:lnTo>
                    <a:pt x="411" y="20003"/>
                  </a:lnTo>
                  <a:cubicBezTo>
                    <a:pt x="411" y="20774"/>
                    <a:pt x="1702" y="21401"/>
                    <a:pt x="3288" y="21401"/>
                  </a:cubicBezTo>
                  <a:lnTo>
                    <a:pt x="18312" y="21401"/>
                  </a:lnTo>
                  <a:cubicBezTo>
                    <a:pt x="19899" y="21401"/>
                    <a:pt x="21190" y="20774"/>
                    <a:pt x="21190" y="20003"/>
                  </a:cubicBezTo>
                  <a:lnTo>
                    <a:pt x="21190" y="1597"/>
                  </a:lnTo>
                  <a:cubicBezTo>
                    <a:pt x="21190" y="827"/>
                    <a:pt x="19899" y="199"/>
                    <a:pt x="18312" y="199"/>
                  </a:cubicBezTo>
                  <a:cubicBezTo>
                    <a:pt x="18312" y="199"/>
                    <a:pt x="3288" y="199"/>
                    <a:pt x="3288" y="199"/>
                  </a:cubicBezTo>
                  <a:close/>
                  <a:moveTo>
                    <a:pt x="18312" y="21428"/>
                  </a:moveTo>
                  <a:lnTo>
                    <a:pt x="3288" y="21428"/>
                  </a:lnTo>
                  <a:cubicBezTo>
                    <a:pt x="1670" y="21428"/>
                    <a:pt x="353" y="20789"/>
                    <a:pt x="353" y="20003"/>
                  </a:cubicBezTo>
                  <a:lnTo>
                    <a:pt x="353" y="1597"/>
                  </a:lnTo>
                  <a:cubicBezTo>
                    <a:pt x="353" y="811"/>
                    <a:pt x="1670" y="172"/>
                    <a:pt x="3288" y="172"/>
                  </a:cubicBezTo>
                  <a:lnTo>
                    <a:pt x="18312" y="172"/>
                  </a:lnTo>
                  <a:cubicBezTo>
                    <a:pt x="19930" y="172"/>
                    <a:pt x="21247" y="811"/>
                    <a:pt x="21247" y="1597"/>
                  </a:cubicBezTo>
                  <a:lnTo>
                    <a:pt x="21247" y="20003"/>
                  </a:lnTo>
                  <a:cubicBezTo>
                    <a:pt x="21247" y="20789"/>
                    <a:pt x="19930" y="21428"/>
                    <a:pt x="18312" y="21428"/>
                  </a:cubicBezTo>
                  <a:close/>
                  <a:moveTo>
                    <a:pt x="3288" y="28"/>
                  </a:moveTo>
                  <a:cubicBezTo>
                    <a:pt x="1507" y="28"/>
                    <a:pt x="57" y="732"/>
                    <a:pt x="57" y="1597"/>
                  </a:cubicBezTo>
                  <a:lnTo>
                    <a:pt x="57" y="20003"/>
                  </a:lnTo>
                  <a:cubicBezTo>
                    <a:pt x="57" y="20868"/>
                    <a:pt x="1507" y="21572"/>
                    <a:pt x="3288" y="21572"/>
                  </a:cubicBezTo>
                  <a:lnTo>
                    <a:pt x="18312" y="21572"/>
                  </a:lnTo>
                  <a:cubicBezTo>
                    <a:pt x="20093" y="21572"/>
                    <a:pt x="21543" y="20868"/>
                    <a:pt x="21543" y="20003"/>
                  </a:cubicBezTo>
                  <a:lnTo>
                    <a:pt x="21543" y="1597"/>
                  </a:lnTo>
                  <a:cubicBezTo>
                    <a:pt x="21543" y="732"/>
                    <a:pt x="20093" y="28"/>
                    <a:pt x="18312" y="28"/>
                  </a:cubicBezTo>
                  <a:cubicBezTo>
                    <a:pt x="18312" y="28"/>
                    <a:pt x="3288" y="28"/>
                    <a:pt x="3288" y="28"/>
                  </a:cubicBezTo>
                  <a:close/>
                  <a:moveTo>
                    <a:pt x="18312" y="21600"/>
                  </a:moveTo>
                  <a:lnTo>
                    <a:pt x="3288" y="21600"/>
                  </a:lnTo>
                  <a:cubicBezTo>
                    <a:pt x="1475" y="21600"/>
                    <a:pt x="0" y="20883"/>
                    <a:pt x="0" y="20003"/>
                  </a:cubicBezTo>
                  <a:lnTo>
                    <a:pt x="0" y="1597"/>
                  </a:lnTo>
                  <a:cubicBezTo>
                    <a:pt x="0" y="717"/>
                    <a:pt x="1475" y="0"/>
                    <a:pt x="3288" y="0"/>
                  </a:cubicBezTo>
                  <a:lnTo>
                    <a:pt x="18312" y="0"/>
                  </a:lnTo>
                  <a:cubicBezTo>
                    <a:pt x="20125" y="0"/>
                    <a:pt x="21600" y="717"/>
                    <a:pt x="21600" y="1597"/>
                  </a:cubicBezTo>
                  <a:lnTo>
                    <a:pt x="21600" y="20003"/>
                  </a:lnTo>
                  <a:cubicBezTo>
                    <a:pt x="21600" y="20883"/>
                    <a:pt x="20125" y="21600"/>
                    <a:pt x="18312" y="21600"/>
                  </a:cubicBezTo>
                  <a:close/>
                </a:path>
              </a:pathLst>
            </a:custGeom>
            <a:solidFill>
              <a:srgbClr val="D6B992">
                <a:alpha val="6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71" name="Freeform 13">
              <a:extLst>
                <a:ext uri="{FF2B5EF4-FFF2-40B4-BE49-F238E27FC236}">
                  <a16:creationId xmlns:a16="http://schemas.microsoft.com/office/drawing/2014/main" id="{7950F9FA-D434-4471-99AB-4AC9B6559CDC}"/>
                </a:ext>
              </a:extLst>
            </p:cNvPr>
            <p:cNvSpPr/>
            <p:nvPr/>
          </p:nvSpPr>
          <p:spPr>
            <a:xfrm>
              <a:off x="18832469" y="5104412"/>
              <a:ext cx="6069982" cy="169787"/>
            </a:xfrm>
            <a:custGeom>
              <a:avLst/>
              <a:gdLst>
                <a:gd name="connsiteX0" fmla="*/ 884246 w 7220398"/>
                <a:gd name="connsiteY0" fmla="*/ 101599 h 201966"/>
                <a:gd name="connsiteX1" fmla="*/ 932171 w 7220398"/>
                <a:gd name="connsiteY1" fmla="*/ 121452 h 201966"/>
                <a:gd name="connsiteX2" fmla="*/ 884273 w 7220398"/>
                <a:gd name="connsiteY2" fmla="*/ 169391 h 201966"/>
                <a:gd name="connsiteX3" fmla="*/ 836321 w 7220398"/>
                <a:gd name="connsiteY3" fmla="*/ 121452 h 201966"/>
                <a:gd name="connsiteX4" fmla="*/ 884246 w 7220398"/>
                <a:gd name="connsiteY4" fmla="*/ 101599 h 201966"/>
                <a:gd name="connsiteX5" fmla="*/ 628020 w 7220398"/>
                <a:gd name="connsiteY5" fmla="*/ 50800 h 201966"/>
                <a:gd name="connsiteX6" fmla="*/ 684541 w 7220398"/>
                <a:gd name="connsiteY6" fmla="*/ 107306 h 201966"/>
                <a:gd name="connsiteX7" fmla="*/ 628020 w 7220398"/>
                <a:gd name="connsiteY7" fmla="*/ 163823 h 201966"/>
                <a:gd name="connsiteX8" fmla="*/ 571500 w 7220398"/>
                <a:gd name="connsiteY8" fmla="*/ 107306 h 201966"/>
                <a:gd name="connsiteX9" fmla="*/ 628020 w 7220398"/>
                <a:gd name="connsiteY9" fmla="*/ 50800 h 201966"/>
                <a:gd name="connsiteX10" fmla="*/ 488318 w 7220398"/>
                <a:gd name="connsiteY10" fmla="*/ 50800 h 201966"/>
                <a:gd name="connsiteX11" fmla="*/ 544837 w 7220398"/>
                <a:gd name="connsiteY11" fmla="*/ 107306 h 201966"/>
                <a:gd name="connsiteX12" fmla="*/ 488318 w 7220398"/>
                <a:gd name="connsiteY12" fmla="*/ 163823 h 201966"/>
                <a:gd name="connsiteX13" fmla="*/ 431800 w 7220398"/>
                <a:gd name="connsiteY13" fmla="*/ 107306 h 201966"/>
                <a:gd name="connsiteX14" fmla="*/ 488318 w 7220398"/>
                <a:gd name="connsiteY14" fmla="*/ 50800 h 201966"/>
                <a:gd name="connsiteX15" fmla="*/ 348620 w 7220398"/>
                <a:gd name="connsiteY15" fmla="*/ 50800 h 201966"/>
                <a:gd name="connsiteX16" fmla="*/ 405141 w 7220398"/>
                <a:gd name="connsiteY16" fmla="*/ 107306 h 201966"/>
                <a:gd name="connsiteX17" fmla="*/ 348620 w 7220398"/>
                <a:gd name="connsiteY17" fmla="*/ 163823 h 201966"/>
                <a:gd name="connsiteX18" fmla="*/ 292100 w 7220398"/>
                <a:gd name="connsiteY18" fmla="*/ 107306 h 201966"/>
                <a:gd name="connsiteX19" fmla="*/ 348620 w 7220398"/>
                <a:gd name="connsiteY19" fmla="*/ 50800 h 201966"/>
                <a:gd name="connsiteX20" fmla="*/ 196222 w 7220398"/>
                <a:gd name="connsiteY20" fmla="*/ 50800 h 201966"/>
                <a:gd name="connsiteX21" fmla="*/ 252713 w 7220398"/>
                <a:gd name="connsiteY21" fmla="*/ 107306 h 201966"/>
                <a:gd name="connsiteX22" fmla="*/ 196222 w 7220398"/>
                <a:gd name="connsiteY22" fmla="*/ 163823 h 201966"/>
                <a:gd name="connsiteX23" fmla="*/ 139700 w 7220398"/>
                <a:gd name="connsiteY23" fmla="*/ 107306 h 201966"/>
                <a:gd name="connsiteX24" fmla="*/ 196222 w 7220398"/>
                <a:gd name="connsiteY24" fmla="*/ 50800 h 201966"/>
                <a:gd name="connsiteX25" fmla="*/ 56517 w 7220398"/>
                <a:gd name="connsiteY25" fmla="*/ 50800 h 201966"/>
                <a:gd name="connsiteX26" fmla="*/ 113013 w 7220398"/>
                <a:gd name="connsiteY26" fmla="*/ 107306 h 201966"/>
                <a:gd name="connsiteX27" fmla="*/ 56517 w 7220398"/>
                <a:gd name="connsiteY27" fmla="*/ 163823 h 201966"/>
                <a:gd name="connsiteX28" fmla="*/ 0 w 7220398"/>
                <a:gd name="connsiteY28" fmla="*/ 107306 h 201966"/>
                <a:gd name="connsiteX29" fmla="*/ 56517 w 7220398"/>
                <a:gd name="connsiteY29" fmla="*/ 50800 h 201966"/>
                <a:gd name="connsiteX30" fmla="*/ 884231 w 7220398"/>
                <a:gd name="connsiteY30" fmla="*/ 50799 h 201966"/>
                <a:gd name="connsiteX31" fmla="*/ 968363 w 7220398"/>
                <a:gd name="connsiteY31" fmla="*/ 85665 h 201966"/>
                <a:gd name="connsiteX32" fmla="*/ 949994 w 7220398"/>
                <a:gd name="connsiteY32" fmla="*/ 104064 h 201966"/>
                <a:gd name="connsiteX33" fmla="*/ 818500 w 7220398"/>
                <a:gd name="connsiteY33" fmla="*/ 104064 h 201966"/>
                <a:gd name="connsiteX34" fmla="*/ 800100 w 7220398"/>
                <a:gd name="connsiteY34" fmla="*/ 85665 h 201966"/>
                <a:gd name="connsiteX35" fmla="*/ 884231 w 7220398"/>
                <a:gd name="connsiteY35" fmla="*/ 50799 h 201966"/>
                <a:gd name="connsiteX36" fmla="*/ 6760660 w 7220398"/>
                <a:gd name="connsiteY36" fmla="*/ 36283 h 201966"/>
                <a:gd name="connsiteX37" fmla="*/ 7080614 w 7220398"/>
                <a:gd name="connsiteY37" fmla="*/ 36283 h 201966"/>
                <a:gd name="connsiteX38" fmla="*/ 7088316 w 7220398"/>
                <a:gd name="connsiteY38" fmla="*/ 43991 h 201966"/>
                <a:gd name="connsiteX39" fmla="*/ 7088316 w 7220398"/>
                <a:gd name="connsiteY39" fmla="*/ 153938 h 201966"/>
                <a:gd name="connsiteX40" fmla="*/ 7080614 w 7220398"/>
                <a:gd name="connsiteY40" fmla="*/ 161645 h 201966"/>
                <a:gd name="connsiteX41" fmla="*/ 6760660 w 7220398"/>
                <a:gd name="connsiteY41" fmla="*/ 161645 h 201966"/>
                <a:gd name="connsiteX42" fmla="*/ 6752944 w 7220398"/>
                <a:gd name="connsiteY42" fmla="*/ 153938 h 201966"/>
                <a:gd name="connsiteX43" fmla="*/ 6752944 w 7220398"/>
                <a:gd name="connsiteY43" fmla="*/ 43991 h 201966"/>
                <a:gd name="connsiteX44" fmla="*/ 6760660 w 7220398"/>
                <a:gd name="connsiteY44" fmla="*/ 36283 h 201966"/>
                <a:gd name="connsiteX45" fmla="*/ 6750030 w 7220398"/>
                <a:gd name="connsiteY45" fmla="*/ 8275 h 201966"/>
                <a:gd name="connsiteX46" fmla="*/ 6726576 w 7220398"/>
                <a:gd name="connsiteY46" fmla="*/ 31726 h 201966"/>
                <a:gd name="connsiteX47" fmla="*/ 6726576 w 7220398"/>
                <a:gd name="connsiteY47" fmla="*/ 170241 h 201966"/>
                <a:gd name="connsiteX48" fmla="*/ 6750030 w 7220398"/>
                <a:gd name="connsiteY48" fmla="*/ 193691 h 201966"/>
                <a:gd name="connsiteX49" fmla="*/ 7153150 w 7220398"/>
                <a:gd name="connsiteY49" fmla="*/ 193691 h 201966"/>
                <a:gd name="connsiteX50" fmla="*/ 7176604 w 7220398"/>
                <a:gd name="connsiteY50" fmla="*/ 170241 h 201966"/>
                <a:gd name="connsiteX51" fmla="*/ 7176604 w 7220398"/>
                <a:gd name="connsiteY51" fmla="*/ 31726 h 201966"/>
                <a:gd name="connsiteX52" fmla="*/ 7153150 w 7220398"/>
                <a:gd name="connsiteY52" fmla="*/ 8275 h 201966"/>
                <a:gd name="connsiteX53" fmla="*/ 6750030 w 7220398"/>
                <a:gd name="connsiteY53" fmla="*/ 0 h 201966"/>
                <a:gd name="connsiteX54" fmla="*/ 7153150 w 7220398"/>
                <a:gd name="connsiteY54" fmla="*/ 0 h 201966"/>
                <a:gd name="connsiteX55" fmla="*/ 7184856 w 7220398"/>
                <a:gd name="connsiteY55" fmla="*/ 31726 h 201966"/>
                <a:gd name="connsiteX56" fmla="*/ 7184856 w 7220398"/>
                <a:gd name="connsiteY56" fmla="*/ 64134 h 201966"/>
                <a:gd name="connsiteX57" fmla="*/ 7220398 w 7220398"/>
                <a:gd name="connsiteY57" fmla="*/ 100983 h 201966"/>
                <a:gd name="connsiteX58" fmla="*/ 7184856 w 7220398"/>
                <a:gd name="connsiteY58" fmla="*/ 137833 h 201966"/>
                <a:gd name="connsiteX59" fmla="*/ 7184856 w 7220398"/>
                <a:gd name="connsiteY59" fmla="*/ 170241 h 201966"/>
                <a:gd name="connsiteX60" fmla="*/ 7153150 w 7220398"/>
                <a:gd name="connsiteY60" fmla="*/ 201966 h 201966"/>
                <a:gd name="connsiteX61" fmla="*/ 6750030 w 7220398"/>
                <a:gd name="connsiteY61" fmla="*/ 201966 h 201966"/>
                <a:gd name="connsiteX62" fmla="*/ 6718300 w 7220398"/>
                <a:gd name="connsiteY62" fmla="*/ 170241 h 201966"/>
                <a:gd name="connsiteX63" fmla="*/ 6718300 w 7220398"/>
                <a:gd name="connsiteY63" fmla="*/ 31726 h 201966"/>
                <a:gd name="connsiteX64" fmla="*/ 6750030 w 7220398"/>
                <a:gd name="connsiteY64" fmla="*/ 0 h 201966"/>
                <a:gd name="connsiteX65" fmla="*/ 881329 w 7220398"/>
                <a:gd name="connsiteY65" fmla="*/ 0 h 201966"/>
                <a:gd name="connsiteX66" fmla="*/ 1000659 w 7220398"/>
                <a:gd name="connsiteY66" fmla="*/ 49421 h 201966"/>
                <a:gd name="connsiteX67" fmla="*/ 982307 w 7220398"/>
                <a:gd name="connsiteY67" fmla="*/ 67782 h 201966"/>
                <a:gd name="connsiteX68" fmla="*/ 780319 w 7220398"/>
                <a:gd name="connsiteY68" fmla="*/ 67770 h 201966"/>
                <a:gd name="connsiteX69" fmla="*/ 762000 w 7220398"/>
                <a:gd name="connsiteY69" fmla="*/ 49421 h 201966"/>
                <a:gd name="connsiteX70" fmla="*/ 881329 w 7220398"/>
                <a:gd name="connsiteY70" fmla="*/ 0 h 201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7220398" h="201966">
                  <a:moveTo>
                    <a:pt x="884246" y="101599"/>
                  </a:moveTo>
                  <a:cubicBezTo>
                    <a:pt x="901595" y="101599"/>
                    <a:pt x="918943" y="108217"/>
                    <a:pt x="932171" y="121452"/>
                  </a:cubicBezTo>
                  <a:lnTo>
                    <a:pt x="884273" y="169391"/>
                  </a:lnTo>
                  <a:lnTo>
                    <a:pt x="836321" y="121452"/>
                  </a:lnTo>
                  <a:cubicBezTo>
                    <a:pt x="849549" y="108217"/>
                    <a:pt x="866897" y="101599"/>
                    <a:pt x="884246" y="101599"/>
                  </a:cubicBezTo>
                  <a:close/>
                  <a:moveTo>
                    <a:pt x="628020" y="50800"/>
                  </a:moveTo>
                  <a:cubicBezTo>
                    <a:pt x="659217" y="50800"/>
                    <a:pt x="684541" y="76094"/>
                    <a:pt x="684541" y="107306"/>
                  </a:cubicBezTo>
                  <a:cubicBezTo>
                    <a:pt x="684541" y="138529"/>
                    <a:pt x="659217" y="163823"/>
                    <a:pt x="628020" y="163823"/>
                  </a:cubicBezTo>
                  <a:cubicBezTo>
                    <a:pt x="596798" y="163823"/>
                    <a:pt x="571500" y="138529"/>
                    <a:pt x="571500" y="107306"/>
                  </a:cubicBezTo>
                  <a:cubicBezTo>
                    <a:pt x="571500" y="76094"/>
                    <a:pt x="596798" y="50800"/>
                    <a:pt x="628020" y="50800"/>
                  </a:cubicBezTo>
                  <a:close/>
                  <a:moveTo>
                    <a:pt x="488318" y="50800"/>
                  </a:moveTo>
                  <a:cubicBezTo>
                    <a:pt x="519540" y="50800"/>
                    <a:pt x="544837" y="76094"/>
                    <a:pt x="544837" y="107306"/>
                  </a:cubicBezTo>
                  <a:cubicBezTo>
                    <a:pt x="544837" y="138529"/>
                    <a:pt x="519540" y="163823"/>
                    <a:pt x="488318" y="163823"/>
                  </a:cubicBezTo>
                  <a:cubicBezTo>
                    <a:pt x="457123" y="163823"/>
                    <a:pt x="431800" y="138529"/>
                    <a:pt x="431800" y="107306"/>
                  </a:cubicBezTo>
                  <a:cubicBezTo>
                    <a:pt x="431800" y="76094"/>
                    <a:pt x="457123" y="50800"/>
                    <a:pt x="488318" y="50800"/>
                  </a:cubicBezTo>
                  <a:close/>
                  <a:moveTo>
                    <a:pt x="348620" y="50800"/>
                  </a:moveTo>
                  <a:cubicBezTo>
                    <a:pt x="379817" y="50800"/>
                    <a:pt x="405141" y="76094"/>
                    <a:pt x="405141" y="107306"/>
                  </a:cubicBezTo>
                  <a:cubicBezTo>
                    <a:pt x="405141" y="138529"/>
                    <a:pt x="379817" y="163823"/>
                    <a:pt x="348620" y="163823"/>
                  </a:cubicBezTo>
                  <a:cubicBezTo>
                    <a:pt x="317398" y="163823"/>
                    <a:pt x="292100" y="138529"/>
                    <a:pt x="292100" y="107306"/>
                  </a:cubicBezTo>
                  <a:cubicBezTo>
                    <a:pt x="292100" y="76094"/>
                    <a:pt x="317398" y="50800"/>
                    <a:pt x="348620" y="50800"/>
                  </a:cubicBezTo>
                  <a:close/>
                  <a:moveTo>
                    <a:pt x="196222" y="50800"/>
                  </a:moveTo>
                  <a:cubicBezTo>
                    <a:pt x="227416" y="50800"/>
                    <a:pt x="252713" y="76094"/>
                    <a:pt x="252713" y="107306"/>
                  </a:cubicBezTo>
                  <a:cubicBezTo>
                    <a:pt x="252713" y="138529"/>
                    <a:pt x="227416" y="163823"/>
                    <a:pt x="196222" y="163823"/>
                  </a:cubicBezTo>
                  <a:cubicBezTo>
                    <a:pt x="164971" y="163823"/>
                    <a:pt x="139700" y="138529"/>
                    <a:pt x="139700" y="107306"/>
                  </a:cubicBezTo>
                  <a:cubicBezTo>
                    <a:pt x="139700" y="76094"/>
                    <a:pt x="164971" y="50800"/>
                    <a:pt x="196222" y="50800"/>
                  </a:cubicBezTo>
                  <a:close/>
                  <a:moveTo>
                    <a:pt x="56517" y="50800"/>
                  </a:moveTo>
                  <a:cubicBezTo>
                    <a:pt x="87742" y="50800"/>
                    <a:pt x="113013" y="76094"/>
                    <a:pt x="113013" y="107306"/>
                  </a:cubicBezTo>
                  <a:cubicBezTo>
                    <a:pt x="113013" y="138529"/>
                    <a:pt x="87742" y="163823"/>
                    <a:pt x="56517" y="163823"/>
                  </a:cubicBezTo>
                  <a:cubicBezTo>
                    <a:pt x="25297" y="163823"/>
                    <a:pt x="0" y="138529"/>
                    <a:pt x="0" y="107306"/>
                  </a:cubicBezTo>
                  <a:cubicBezTo>
                    <a:pt x="0" y="76094"/>
                    <a:pt x="25297" y="50800"/>
                    <a:pt x="56517" y="50800"/>
                  </a:cubicBezTo>
                  <a:close/>
                  <a:moveTo>
                    <a:pt x="884231" y="50799"/>
                  </a:moveTo>
                  <a:cubicBezTo>
                    <a:pt x="914686" y="50799"/>
                    <a:pt x="945141" y="62421"/>
                    <a:pt x="968363" y="85665"/>
                  </a:cubicBezTo>
                  <a:lnTo>
                    <a:pt x="949994" y="104064"/>
                  </a:lnTo>
                  <a:cubicBezTo>
                    <a:pt x="913678" y="67746"/>
                    <a:pt x="854785" y="67746"/>
                    <a:pt x="818500" y="104064"/>
                  </a:cubicBezTo>
                  <a:lnTo>
                    <a:pt x="800100" y="85665"/>
                  </a:lnTo>
                  <a:cubicBezTo>
                    <a:pt x="823322" y="62421"/>
                    <a:pt x="853777" y="50799"/>
                    <a:pt x="884231" y="50799"/>
                  </a:cubicBezTo>
                  <a:close/>
                  <a:moveTo>
                    <a:pt x="6760660" y="36283"/>
                  </a:moveTo>
                  <a:lnTo>
                    <a:pt x="7080614" y="36283"/>
                  </a:lnTo>
                  <a:cubicBezTo>
                    <a:pt x="7084854" y="36283"/>
                    <a:pt x="7088316" y="39748"/>
                    <a:pt x="7088316" y="43991"/>
                  </a:cubicBezTo>
                  <a:lnTo>
                    <a:pt x="7088316" y="153938"/>
                  </a:lnTo>
                  <a:cubicBezTo>
                    <a:pt x="7088316" y="158180"/>
                    <a:pt x="7084854" y="161645"/>
                    <a:pt x="7080614" y="161645"/>
                  </a:cubicBezTo>
                  <a:cubicBezTo>
                    <a:pt x="7080614" y="161645"/>
                    <a:pt x="6760660" y="161645"/>
                    <a:pt x="6760660" y="161645"/>
                  </a:cubicBezTo>
                  <a:cubicBezTo>
                    <a:pt x="6756406" y="161645"/>
                    <a:pt x="6752944" y="158180"/>
                    <a:pt x="6752944" y="153938"/>
                  </a:cubicBezTo>
                  <a:lnTo>
                    <a:pt x="6752944" y="43991"/>
                  </a:lnTo>
                  <a:cubicBezTo>
                    <a:pt x="6752944" y="39748"/>
                    <a:pt x="6756406" y="36283"/>
                    <a:pt x="6760660" y="36283"/>
                  </a:cubicBezTo>
                  <a:close/>
                  <a:moveTo>
                    <a:pt x="6750030" y="8275"/>
                  </a:moveTo>
                  <a:cubicBezTo>
                    <a:pt x="6737106" y="8275"/>
                    <a:pt x="6726576" y="18785"/>
                    <a:pt x="6726576" y="31726"/>
                  </a:cubicBezTo>
                  <a:lnTo>
                    <a:pt x="6726576" y="170241"/>
                  </a:lnTo>
                  <a:cubicBezTo>
                    <a:pt x="6726576" y="183172"/>
                    <a:pt x="6737106" y="193691"/>
                    <a:pt x="6750030" y="193691"/>
                  </a:cubicBezTo>
                  <a:lnTo>
                    <a:pt x="7153150" y="193691"/>
                  </a:lnTo>
                  <a:cubicBezTo>
                    <a:pt x="7166098" y="193691"/>
                    <a:pt x="7176604" y="183172"/>
                    <a:pt x="7176604" y="170241"/>
                  </a:cubicBezTo>
                  <a:cubicBezTo>
                    <a:pt x="7176604" y="170241"/>
                    <a:pt x="7176604" y="31726"/>
                    <a:pt x="7176604" y="31726"/>
                  </a:cubicBezTo>
                  <a:cubicBezTo>
                    <a:pt x="7176604" y="18785"/>
                    <a:pt x="7166098" y="8275"/>
                    <a:pt x="7153150" y="8275"/>
                  </a:cubicBezTo>
                  <a:close/>
                  <a:moveTo>
                    <a:pt x="6750030" y="0"/>
                  </a:moveTo>
                  <a:lnTo>
                    <a:pt x="7153150" y="0"/>
                  </a:lnTo>
                  <a:cubicBezTo>
                    <a:pt x="7170630" y="0"/>
                    <a:pt x="7184856" y="14222"/>
                    <a:pt x="7184856" y="31726"/>
                  </a:cubicBezTo>
                  <a:lnTo>
                    <a:pt x="7184856" y="64134"/>
                  </a:lnTo>
                  <a:cubicBezTo>
                    <a:pt x="7204614" y="65031"/>
                    <a:pt x="7220398" y="81030"/>
                    <a:pt x="7220398" y="100983"/>
                  </a:cubicBezTo>
                  <a:cubicBezTo>
                    <a:pt x="7220398" y="120927"/>
                    <a:pt x="7204614" y="136935"/>
                    <a:pt x="7184856" y="137833"/>
                  </a:cubicBezTo>
                  <a:lnTo>
                    <a:pt x="7184856" y="170241"/>
                  </a:lnTo>
                  <a:cubicBezTo>
                    <a:pt x="7184856" y="187744"/>
                    <a:pt x="7170630" y="201966"/>
                    <a:pt x="7153150" y="201966"/>
                  </a:cubicBezTo>
                  <a:lnTo>
                    <a:pt x="6750030" y="201966"/>
                  </a:lnTo>
                  <a:cubicBezTo>
                    <a:pt x="6732526" y="201966"/>
                    <a:pt x="6718300" y="187744"/>
                    <a:pt x="6718300" y="170241"/>
                  </a:cubicBezTo>
                  <a:lnTo>
                    <a:pt x="6718300" y="31726"/>
                  </a:lnTo>
                  <a:cubicBezTo>
                    <a:pt x="6718300" y="14222"/>
                    <a:pt x="6732526" y="0"/>
                    <a:pt x="6750030" y="0"/>
                  </a:cubicBezTo>
                  <a:close/>
                  <a:moveTo>
                    <a:pt x="881329" y="0"/>
                  </a:moveTo>
                  <a:cubicBezTo>
                    <a:pt x="924520" y="0"/>
                    <a:pt x="967711" y="16474"/>
                    <a:pt x="1000659" y="49421"/>
                  </a:cubicBezTo>
                  <a:lnTo>
                    <a:pt x="982307" y="67782"/>
                  </a:lnTo>
                  <a:cubicBezTo>
                    <a:pt x="926553" y="12002"/>
                    <a:pt x="836106" y="12002"/>
                    <a:pt x="780319" y="67770"/>
                  </a:cubicBezTo>
                  <a:cubicBezTo>
                    <a:pt x="780319" y="67770"/>
                    <a:pt x="762000" y="49421"/>
                    <a:pt x="762000" y="49421"/>
                  </a:cubicBezTo>
                  <a:cubicBezTo>
                    <a:pt x="794948" y="16474"/>
                    <a:pt x="838139" y="0"/>
                    <a:pt x="881329" y="0"/>
                  </a:cubicBezTo>
                  <a:close/>
                </a:path>
              </a:pathLst>
            </a:custGeom>
            <a:solidFill>
              <a:srgbClr val="000000"/>
            </a:solidFill>
            <a:ln w="12700">
              <a:miter lim="400000"/>
            </a:ln>
          </p:spPr>
          <p:txBody>
            <a:bodyPr wrap="square" lIns="0" tIns="0" rIns="0" bIns="0" anchor="ctr">
              <a:noAutofit/>
            </a:bodyPr>
            <a:lstStyle/>
            <a:p>
              <a:pPr lvl="0">
                <a:defRPr sz="3000">
                  <a:solidFill>
                    <a:srgbClr val="FFFFFF"/>
                  </a:solidFill>
                  <a:effectLst>
                    <a:outerShdw blurRad="38100" dist="12700" dir="5400000" rotWithShape="0">
                      <a:srgbClr val="000000">
                        <a:alpha val="50000"/>
                      </a:srgbClr>
                    </a:outerShdw>
                  </a:effectLst>
                </a:defRPr>
              </a:pPr>
              <a:endParaRPr/>
            </a:p>
          </p:txBody>
        </p:sp>
        <p:sp>
          <p:nvSpPr>
            <p:cNvPr id="73" name="Shape 23">
              <a:extLst>
                <a:ext uri="{FF2B5EF4-FFF2-40B4-BE49-F238E27FC236}">
                  <a16:creationId xmlns:a16="http://schemas.microsoft.com/office/drawing/2014/main" id="{EC1EB743-4AB9-42D2-9A35-9A1CCAC62D7F}"/>
                </a:ext>
              </a:extLst>
            </p:cNvPr>
            <p:cNvSpPr/>
            <p:nvPr/>
          </p:nvSpPr>
          <p:spPr>
            <a:xfrm>
              <a:off x="18245261" y="6353566"/>
              <a:ext cx="46382" cy="108996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gradFill>
              <a:gsLst>
                <a:gs pos="18000">
                  <a:srgbClr val="D6B992"/>
                </a:gs>
                <a:gs pos="71000">
                  <a:srgbClr val="D6B992"/>
                </a:gs>
                <a:gs pos="3000">
                  <a:srgbClr val="9D7F5B"/>
                </a:gs>
                <a:gs pos="90000">
                  <a:srgbClr val="9D7F5B"/>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75" name="Shape 24">
              <a:extLst>
                <a:ext uri="{FF2B5EF4-FFF2-40B4-BE49-F238E27FC236}">
                  <a16:creationId xmlns:a16="http://schemas.microsoft.com/office/drawing/2014/main" id="{ECB91B66-4ED7-495F-9545-AAADDD150A0C}"/>
                </a:ext>
              </a:extLst>
            </p:cNvPr>
            <p:cNvSpPr/>
            <p:nvPr/>
          </p:nvSpPr>
          <p:spPr>
            <a:xfrm>
              <a:off x="18223908" y="6353566"/>
              <a:ext cx="23191" cy="10895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041"/>
                  </a:lnTo>
                  <a:lnTo>
                    <a:pt x="0" y="559"/>
                  </a:lnTo>
                  <a:cubicBezTo>
                    <a:pt x="0" y="559"/>
                    <a:pt x="21600" y="0"/>
                    <a:pt x="21600" y="0"/>
                  </a:cubicBezTo>
                  <a:close/>
                </a:path>
              </a:pathLst>
            </a:custGeom>
            <a:gradFill>
              <a:gsLst>
                <a:gs pos="0">
                  <a:srgbClr val="9D7F5B"/>
                </a:gs>
                <a:gs pos="100000">
                  <a:srgbClr val="9D7F5B"/>
                </a:gs>
                <a:gs pos="49000">
                  <a:srgbClr val="ECDCAA"/>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76" name="Shape 25">
              <a:extLst>
                <a:ext uri="{FF2B5EF4-FFF2-40B4-BE49-F238E27FC236}">
                  <a16:creationId xmlns:a16="http://schemas.microsoft.com/office/drawing/2014/main" id="{C4823730-9C57-4401-8292-8A60B43F8EB0}"/>
                </a:ext>
              </a:extLst>
            </p:cNvPr>
            <p:cNvSpPr/>
            <p:nvPr/>
          </p:nvSpPr>
          <p:spPr>
            <a:xfrm>
              <a:off x="18266614" y="5093736"/>
              <a:ext cx="26590" cy="57825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gradFill>
              <a:gsLst>
                <a:gs pos="18000">
                  <a:srgbClr val="D6B992"/>
                </a:gs>
                <a:gs pos="71000">
                  <a:srgbClr val="D6B992"/>
                </a:gs>
                <a:gs pos="3000">
                  <a:srgbClr val="9D7F5B"/>
                </a:gs>
                <a:gs pos="90000">
                  <a:srgbClr val="9D7F5B"/>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77" name="Shape 26">
              <a:extLst>
                <a:ext uri="{FF2B5EF4-FFF2-40B4-BE49-F238E27FC236}">
                  <a16:creationId xmlns:a16="http://schemas.microsoft.com/office/drawing/2014/main" id="{0C266A7C-B9B9-4883-BD57-E6DCE38E66F4}"/>
                </a:ext>
              </a:extLst>
            </p:cNvPr>
            <p:cNvSpPr/>
            <p:nvPr/>
          </p:nvSpPr>
          <p:spPr>
            <a:xfrm>
              <a:off x="18255938" y="5093736"/>
              <a:ext cx="13295" cy="57797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0997"/>
                  </a:lnTo>
                  <a:lnTo>
                    <a:pt x="0" y="604"/>
                  </a:lnTo>
                  <a:cubicBezTo>
                    <a:pt x="0" y="604"/>
                    <a:pt x="21600" y="0"/>
                    <a:pt x="21600" y="0"/>
                  </a:cubicBezTo>
                  <a:close/>
                </a:path>
              </a:pathLst>
            </a:custGeom>
            <a:gradFill>
              <a:gsLst>
                <a:gs pos="0">
                  <a:srgbClr val="9D7F5B"/>
                </a:gs>
                <a:gs pos="100000">
                  <a:srgbClr val="9D7F5B"/>
                </a:gs>
                <a:gs pos="49000">
                  <a:srgbClr val="ECDCAA"/>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78" name="Shape 27">
              <a:extLst>
                <a:ext uri="{FF2B5EF4-FFF2-40B4-BE49-F238E27FC236}">
                  <a16:creationId xmlns:a16="http://schemas.microsoft.com/office/drawing/2014/main" id="{AA8BF704-8867-4160-B34C-27450CF89567}"/>
                </a:ext>
              </a:extLst>
            </p:cNvPr>
            <p:cNvSpPr/>
            <p:nvPr/>
          </p:nvSpPr>
          <p:spPr>
            <a:xfrm>
              <a:off x="18245261" y="7698808"/>
              <a:ext cx="46382" cy="108996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gradFill>
              <a:gsLst>
                <a:gs pos="18000">
                  <a:srgbClr val="D6B992"/>
                </a:gs>
                <a:gs pos="71000">
                  <a:srgbClr val="D6B992"/>
                </a:gs>
                <a:gs pos="3000">
                  <a:srgbClr val="9D7F5B"/>
                </a:gs>
                <a:gs pos="90000">
                  <a:srgbClr val="9D7F5B"/>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79" name="Shape 28">
              <a:extLst>
                <a:ext uri="{FF2B5EF4-FFF2-40B4-BE49-F238E27FC236}">
                  <a16:creationId xmlns:a16="http://schemas.microsoft.com/office/drawing/2014/main" id="{CC9AE469-88B8-41A2-AABE-94103DFC44E5}"/>
                </a:ext>
              </a:extLst>
            </p:cNvPr>
            <p:cNvSpPr/>
            <p:nvPr/>
          </p:nvSpPr>
          <p:spPr>
            <a:xfrm>
              <a:off x="18223908" y="7698808"/>
              <a:ext cx="23191" cy="10895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041"/>
                  </a:lnTo>
                  <a:lnTo>
                    <a:pt x="0" y="559"/>
                  </a:lnTo>
                  <a:cubicBezTo>
                    <a:pt x="0" y="559"/>
                    <a:pt x="21600" y="0"/>
                    <a:pt x="21600" y="0"/>
                  </a:cubicBezTo>
                  <a:close/>
                </a:path>
              </a:pathLst>
            </a:custGeom>
            <a:gradFill>
              <a:gsLst>
                <a:gs pos="0">
                  <a:srgbClr val="9D7F5B"/>
                </a:gs>
                <a:gs pos="100000">
                  <a:srgbClr val="9D7F5B"/>
                </a:gs>
                <a:gs pos="49000">
                  <a:srgbClr val="ECDCAA"/>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80" name="Shape 29">
              <a:extLst>
                <a:ext uri="{FF2B5EF4-FFF2-40B4-BE49-F238E27FC236}">
                  <a16:creationId xmlns:a16="http://schemas.microsoft.com/office/drawing/2014/main" id="{9479DB35-DEFB-48E9-970E-916372CC2006}"/>
                </a:ext>
              </a:extLst>
            </p:cNvPr>
            <p:cNvSpPr/>
            <p:nvPr/>
          </p:nvSpPr>
          <p:spPr>
            <a:xfrm>
              <a:off x="25419887" y="6353566"/>
              <a:ext cx="46382" cy="108996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21600"/>
                  </a:lnTo>
                  <a:cubicBezTo>
                    <a:pt x="21600" y="21600"/>
                    <a:pt x="0" y="21600"/>
                    <a:pt x="0" y="21600"/>
                  </a:cubicBezTo>
                  <a:close/>
                </a:path>
              </a:pathLst>
            </a:custGeom>
            <a:gradFill>
              <a:gsLst>
                <a:gs pos="18000">
                  <a:srgbClr val="D6B992"/>
                </a:gs>
                <a:gs pos="71000">
                  <a:srgbClr val="D6B992"/>
                </a:gs>
                <a:gs pos="3000">
                  <a:srgbClr val="9D7F5B"/>
                </a:gs>
                <a:gs pos="90000">
                  <a:srgbClr val="9D7F5B"/>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81" name="Shape 30">
              <a:extLst>
                <a:ext uri="{FF2B5EF4-FFF2-40B4-BE49-F238E27FC236}">
                  <a16:creationId xmlns:a16="http://schemas.microsoft.com/office/drawing/2014/main" id="{C35235B7-E36F-4F5B-B8EA-7BE76DF2438F}"/>
                </a:ext>
              </a:extLst>
            </p:cNvPr>
            <p:cNvSpPr/>
            <p:nvPr/>
          </p:nvSpPr>
          <p:spPr>
            <a:xfrm>
              <a:off x="25467142" y="6355146"/>
              <a:ext cx="23191" cy="10895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559"/>
                  </a:lnTo>
                  <a:lnTo>
                    <a:pt x="21600" y="21041"/>
                  </a:lnTo>
                  <a:cubicBezTo>
                    <a:pt x="21600" y="21041"/>
                    <a:pt x="0" y="21600"/>
                    <a:pt x="0" y="21600"/>
                  </a:cubicBezTo>
                  <a:close/>
                </a:path>
              </a:pathLst>
            </a:custGeom>
            <a:gradFill>
              <a:gsLst>
                <a:gs pos="0">
                  <a:srgbClr val="9D7F5B"/>
                </a:gs>
                <a:gs pos="100000">
                  <a:srgbClr val="9D7F5B"/>
                </a:gs>
                <a:gs pos="49000">
                  <a:srgbClr val="ECDCAA"/>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82" name="Shape 31">
              <a:extLst>
                <a:ext uri="{FF2B5EF4-FFF2-40B4-BE49-F238E27FC236}">
                  <a16:creationId xmlns:a16="http://schemas.microsoft.com/office/drawing/2014/main" id="{4FA17C1A-AB48-4557-B0BD-0C4E81CCB1A9}"/>
                </a:ext>
              </a:extLst>
            </p:cNvPr>
            <p:cNvSpPr/>
            <p:nvPr/>
          </p:nvSpPr>
          <p:spPr>
            <a:xfrm>
              <a:off x="20594097" y="4036760"/>
              <a:ext cx="241079" cy="24109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7" y="21600"/>
                    <a:pt x="10801" y="21600"/>
                  </a:cubicBezTo>
                  <a:cubicBezTo>
                    <a:pt x="4836" y="21600"/>
                    <a:pt x="0" y="16765"/>
                    <a:pt x="0" y="10800"/>
                  </a:cubicBezTo>
                  <a:cubicBezTo>
                    <a:pt x="0" y="4835"/>
                    <a:pt x="4836" y="0"/>
                    <a:pt x="10801" y="0"/>
                  </a:cubicBezTo>
                  <a:cubicBezTo>
                    <a:pt x="16767" y="0"/>
                    <a:pt x="21600" y="4835"/>
                    <a:pt x="21600" y="10800"/>
                  </a:cubicBezTo>
                  <a:close/>
                </a:path>
              </a:pathLst>
            </a:custGeom>
            <a:gradFill>
              <a:gsLst>
                <a:gs pos="5000">
                  <a:srgbClr val="222729"/>
                </a:gs>
                <a:gs pos="96010">
                  <a:srgbClr val="7D7F7F"/>
                </a:gs>
              </a:gsLst>
              <a:lin ang="3265368"/>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83" name="Shape 32">
              <a:extLst>
                <a:ext uri="{FF2B5EF4-FFF2-40B4-BE49-F238E27FC236}">
                  <a16:creationId xmlns:a16="http://schemas.microsoft.com/office/drawing/2014/main" id="{B1A7B9FC-BBB9-400F-814F-4443BD590760}"/>
                </a:ext>
              </a:extLst>
            </p:cNvPr>
            <p:cNvSpPr/>
            <p:nvPr/>
          </p:nvSpPr>
          <p:spPr>
            <a:xfrm>
              <a:off x="20658156" y="4090143"/>
              <a:ext cx="129247" cy="129237"/>
            </a:xfrm>
            <a:custGeom>
              <a:avLst/>
              <a:gdLst/>
              <a:ahLst/>
              <a:cxnLst>
                <a:cxn ang="0">
                  <a:pos x="wd2" y="hd2"/>
                </a:cxn>
                <a:cxn ang="5400000">
                  <a:pos x="wd2" y="hd2"/>
                </a:cxn>
                <a:cxn ang="10800000">
                  <a:pos x="wd2" y="hd2"/>
                </a:cxn>
                <a:cxn ang="16200000">
                  <a:pos x="wd2" y="hd2"/>
                </a:cxn>
              </a:cxnLst>
              <a:rect l="0" t="0" r="r" b="b"/>
              <a:pathLst>
                <a:path w="21600" h="21600" extrusionOk="0">
                  <a:moveTo>
                    <a:pt x="21600" y="10801"/>
                  </a:moveTo>
                  <a:cubicBezTo>
                    <a:pt x="21600" y="16764"/>
                    <a:pt x="16767" y="21600"/>
                    <a:pt x="10802" y="21600"/>
                  </a:cubicBezTo>
                  <a:cubicBezTo>
                    <a:pt x="4837" y="21600"/>
                    <a:pt x="0" y="16764"/>
                    <a:pt x="0" y="10801"/>
                  </a:cubicBezTo>
                  <a:cubicBezTo>
                    <a:pt x="0" y="4836"/>
                    <a:pt x="4837" y="0"/>
                    <a:pt x="10802" y="0"/>
                  </a:cubicBezTo>
                  <a:cubicBezTo>
                    <a:pt x="16767" y="0"/>
                    <a:pt x="21600" y="4836"/>
                    <a:pt x="21600" y="10801"/>
                  </a:cubicBezTo>
                  <a:close/>
                </a:path>
              </a:pathLst>
            </a:custGeom>
            <a:solidFill>
              <a:srgbClr val="080A0A"/>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84" name="Shape 33">
              <a:extLst>
                <a:ext uri="{FF2B5EF4-FFF2-40B4-BE49-F238E27FC236}">
                  <a16:creationId xmlns:a16="http://schemas.microsoft.com/office/drawing/2014/main" id="{28A034D5-DCF0-4CEF-B852-3BEB38C76B8B}"/>
                </a:ext>
              </a:extLst>
            </p:cNvPr>
            <p:cNvSpPr/>
            <p:nvPr/>
          </p:nvSpPr>
          <p:spPr>
            <a:xfrm>
              <a:off x="20668833" y="4100819"/>
              <a:ext cx="111876" cy="111877"/>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4"/>
                    <a:pt x="16764" y="21600"/>
                    <a:pt x="10800" y="21600"/>
                  </a:cubicBezTo>
                  <a:cubicBezTo>
                    <a:pt x="4836" y="21600"/>
                    <a:pt x="0" y="16764"/>
                    <a:pt x="0" y="10800"/>
                  </a:cubicBezTo>
                  <a:cubicBezTo>
                    <a:pt x="0" y="4836"/>
                    <a:pt x="4836" y="0"/>
                    <a:pt x="10800" y="0"/>
                  </a:cubicBezTo>
                  <a:cubicBezTo>
                    <a:pt x="16764" y="0"/>
                    <a:pt x="21600" y="4836"/>
                    <a:pt x="21600" y="10800"/>
                  </a:cubicBezTo>
                  <a:close/>
                </a:path>
              </a:pathLst>
            </a:custGeom>
            <a:gradFill>
              <a:gsLst>
                <a:gs pos="7000">
                  <a:srgbClr val="39669E"/>
                </a:gs>
                <a:gs pos="90979">
                  <a:srgbClr val="294C7E"/>
                </a:gs>
              </a:gsLst>
              <a:lin ang="27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85" name="Shape 34">
              <a:extLst>
                <a:ext uri="{FF2B5EF4-FFF2-40B4-BE49-F238E27FC236}">
                  <a16:creationId xmlns:a16="http://schemas.microsoft.com/office/drawing/2014/main" id="{5C1BF9A9-466C-4236-B771-712D41FC3469}"/>
                </a:ext>
              </a:extLst>
            </p:cNvPr>
            <p:cNvSpPr/>
            <p:nvPr/>
          </p:nvSpPr>
          <p:spPr>
            <a:xfrm>
              <a:off x="21277395" y="4090143"/>
              <a:ext cx="1159539" cy="133347"/>
            </a:xfrm>
            <a:custGeom>
              <a:avLst/>
              <a:gdLst/>
              <a:ahLst/>
              <a:cxnLst>
                <a:cxn ang="0">
                  <a:pos x="wd2" y="hd2"/>
                </a:cxn>
                <a:cxn ang="5400000">
                  <a:pos x="wd2" y="hd2"/>
                </a:cxn>
                <a:cxn ang="10800000">
                  <a:pos x="wd2" y="hd2"/>
                </a:cxn>
                <a:cxn ang="16200000">
                  <a:pos x="wd2" y="hd2"/>
                </a:cxn>
              </a:cxnLst>
              <a:rect l="0" t="0" r="r" b="b"/>
              <a:pathLst>
                <a:path w="21600" h="21600" extrusionOk="0">
                  <a:moveTo>
                    <a:pt x="20358" y="0"/>
                  </a:moveTo>
                  <a:lnTo>
                    <a:pt x="1242" y="0"/>
                  </a:lnTo>
                  <a:cubicBezTo>
                    <a:pt x="556" y="0"/>
                    <a:pt x="0" y="4835"/>
                    <a:pt x="0" y="10800"/>
                  </a:cubicBezTo>
                  <a:cubicBezTo>
                    <a:pt x="0" y="16765"/>
                    <a:pt x="556" y="21600"/>
                    <a:pt x="1242" y="21600"/>
                  </a:cubicBezTo>
                  <a:lnTo>
                    <a:pt x="20358" y="21600"/>
                  </a:lnTo>
                  <a:cubicBezTo>
                    <a:pt x="21044" y="21600"/>
                    <a:pt x="21600" y="16765"/>
                    <a:pt x="21600" y="10800"/>
                  </a:cubicBezTo>
                  <a:cubicBezTo>
                    <a:pt x="21600" y="4835"/>
                    <a:pt x="21044" y="0"/>
                    <a:pt x="20358" y="0"/>
                  </a:cubicBezTo>
                  <a:close/>
                </a:path>
              </a:pathLst>
            </a:custGeom>
            <a:solidFill>
              <a:srgbClr val="000000"/>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86" name="Shape 35">
              <a:extLst>
                <a:ext uri="{FF2B5EF4-FFF2-40B4-BE49-F238E27FC236}">
                  <a16:creationId xmlns:a16="http://schemas.microsoft.com/office/drawing/2014/main" id="{C1A19573-5905-45EB-A70D-E769BCCE39D1}"/>
                </a:ext>
              </a:extLst>
            </p:cNvPr>
            <p:cNvSpPr/>
            <p:nvPr/>
          </p:nvSpPr>
          <p:spPr>
            <a:xfrm>
              <a:off x="21277395" y="4100819"/>
              <a:ext cx="1159539" cy="116724"/>
            </a:xfrm>
            <a:custGeom>
              <a:avLst/>
              <a:gdLst/>
              <a:ahLst/>
              <a:cxnLst>
                <a:cxn ang="0">
                  <a:pos x="wd2" y="hd2"/>
                </a:cxn>
                <a:cxn ang="5400000">
                  <a:pos x="wd2" y="hd2"/>
                </a:cxn>
                <a:cxn ang="10800000">
                  <a:pos x="wd2" y="hd2"/>
                </a:cxn>
                <a:cxn ang="16200000">
                  <a:pos x="wd2" y="hd2"/>
                </a:cxn>
              </a:cxnLst>
              <a:rect l="0" t="0" r="r" b="b"/>
              <a:pathLst>
                <a:path w="21600" h="21600" extrusionOk="0">
                  <a:moveTo>
                    <a:pt x="20358" y="18895"/>
                  </a:moveTo>
                  <a:lnTo>
                    <a:pt x="1242" y="18895"/>
                  </a:lnTo>
                  <a:cubicBezTo>
                    <a:pt x="729" y="18895"/>
                    <a:pt x="311" y="15264"/>
                    <a:pt x="311" y="10800"/>
                  </a:cubicBezTo>
                  <a:cubicBezTo>
                    <a:pt x="311" y="6337"/>
                    <a:pt x="729" y="2705"/>
                    <a:pt x="1242" y="2705"/>
                  </a:cubicBezTo>
                  <a:lnTo>
                    <a:pt x="20358" y="2705"/>
                  </a:lnTo>
                  <a:cubicBezTo>
                    <a:pt x="20871" y="2705"/>
                    <a:pt x="21289" y="6337"/>
                    <a:pt x="21289" y="10800"/>
                  </a:cubicBezTo>
                  <a:cubicBezTo>
                    <a:pt x="21289" y="15264"/>
                    <a:pt x="20871" y="18895"/>
                    <a:pt x="20358" y="18895"/>
                  </a:cubicBezTo>
                  <a:close/>
                  <a:moveTo>
                    <a:pt x="20358" y="0"/>
                  </a:moveTo>
                  <a:lnTo>
                    <a:pt x="1242" y="0"/>
                  </a:lnTo>
                  <a:cubicBezTo>
                    <a:pt x="556" y="0"/>
                    <a:pt x="0" y="4834"/>
                    <a:pt x="0" y="10800"/>
                  </a:cubicBezTo>
                  <a:cubicBezTo>
                    <a:pt x="0" y="16766"/>
                    <a:pt x="556" y="21600"/>
                    <a:pt x="1242" y="21600"/>
                  </a:cubicBezTo>
                  <a:lnTo>
                    <a:pt x="20358" y="21600"/>
                  </a:lnTo>
                  <a:cubicBezTo>
                    <a:pt x="21044" y="21600"/>
                    <a:pt x="21600" y="16766"/>
                    <a:pt x="21600" y="10800"/>
                  </a:cubicBezTo>
                  <a:cubicBezTo>
                    <a:pt x="21600" y="4834"/>
                    <a:pt x="21044" y="0"/>
                    <a:pt x="20358" y="0"/>
                  </a:cubicBezTo>
                  <a:close/>
                </a:path>
              </a:pathLst>
            </a:custGeom>
            <a:gradFill>
              <a:gsLst>
                <a:gs pos="18000">
                  <a:srgbClr val="A38A5C"/>
                </a:gs>
                <a:gs pos="58000">
                  <a:srgbClr val="D6B992"/>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87" name="Shape 36">
              <a:extLst>
                <a:ext uri="{FF2B5EF4-FFF2-40B4-BE49-F238E27FC236}">
                  <a16:creationId xmlns:a16="http://schemas.microsoft.com/office/drawing/2014/main" id="{22E9E9C8-350B-4DED-95B8-8B1B46FADB59}"/>
                </a:ext>
              </a:extLst>
            </p:cNvPr>
            <p:cNvSpPr/>
            <p:nvPr/>
          </p:nvSpPr>
          <p:spPr>
            <a:xfrm>
              <a:off x="21277395" y="4090143"/>
              <a:ext cx="1159539" cy="133347"/>
            </a:xfrm>
            <a:custGeom>
              <a:avLst/>
              <a:gdLst/>
              <a:ahLst/>
              <a:cxnLst>
                <a:cxn ang="0">
                  <a:pos x="wd2" y="hd2"/>
                </a:cxn>
                <a:cxn ang="5400000">
                  <a:pos x="wd2" y="hd2"/>
                </a:cxn>
                <a:cxn ang="10800000">
                  <a:pos x="wd2" y="hd2"/>
                </a:cxn>
                <a:cxn ang="16200000">
                  <a:pos x="wd2" y="hd2"/>
                </a:cxn>
              </a:cxnLst>
              <a:rect l="0" t="0" r="r" b="b"/>
              <a:pathLst>
                <a:path w="21600" h="21600" extrusionOk="0">
                  <a:moveTo>
                    <a:pt x="20358" y="18895"/>
                  </a:moveTo>
                  <a:lnTo>
                    <a:pt x="1242" y="18895"/>
                  </a:lnTo>
                  <a:cubicBezTo>
                    <a:pt x="729" y="18895"/>
                    <a:pt x="311" y="15265"/>
                    <a:pt x="311" y="10800"/>
                  </a:cubicBezTo>
                  <a:cubicBezTo>
                    <a:pt x="311" y="6335"/>
                    <a:pt x="729" y="2705"/>
                    <a:pt x="1242" y="2705"/>
                  </a:cubicBezTo>
                  <a:lnTo>
                    <a:pt x="20358" y="2705"/>
                  </a:lnTo>
                  <a:cubicBezTo>
                    <a:pt x="20871" y="2705"/>
                    <a:pt x="21289" y="6335"/>
                    <a:pt x="21289" y="10800"/>
                  </a:cubicBezTo>
                  <a:cubicBezTo>
                    <a:pt x="21289" y="15265"/>
                    <a:pt x="20871" y="18895"/>
                    <a:pt x="20358" y="18895"/>
                  </a:cubicBezTo>
                  <a:close/>
                  <a:moveTo>
                    <a:pt x="20358" y="0"/>
                  </a:moveTo>
                  <a:lnTo>
                    <a:pt x="1242" y="0"/>
                  </a:lnTo>
                  <a:cubicBezTo>
                    <a:pt x="556" y="0"/>
                    <a:pt x="0" y="4835"/>
                    <a:pt x="0" y="10800"/>
                  </a:cubicBezTo>
                  <a:cubicBezTo>
                    <a:pt x="0" y="16765"/>
                    <a:pt x="556" y="21600"/>
                    <a:pt x="1242" y="21600"/>
                  </a:cubicBezTo>
                  <a:lnTo>
                    <a:pt x="20358" y="21600"/>
                  </a:lnTo>
                  <a:cubicBezTo>
                    <a:pt x="21044" y="21600"/>
                    <a:pt x="21600" y="16765"/>
                    <a:pt x="21600" y="10800"/>
                  </a:cubicBezTo>
                  <a:cubicBezTo>
                    <a:pt x="21600" y="4835"/>
                    <a:pt x="21044" y="0"/>
                    <a:pt x="20358" y="0"/>
                  </a:cubicBezTo>
                  <a:close/>
                </a:path>
              </a:pathLst>
            </a:custGeom>
            <a:gradFill>
              <a:gsLst>
                <a:gs pos="18000">
                  <a:srgbClr val="A38A5C"/>
                </a:gs>
                <a:gs pos="58000">
                  <a:srgbClr val="D6B992"/>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88" name="Shape 37">
              <a:extLst>
                <a:ext uri="{FF2B5EF4-FFF2-40B4-BE49-F238E27FC236}">
                  <a16:creationId xmlns:a16="http://schemas.microsoft.com/office/drawing/2014/main" id="{DD01F013-0798-459C-9B81-D6F1CD357DE2}"/>
                </a:ext>
              </a:extLst>
            </p:cNvPr>
            <p:cNvSpPr/>
            <p:nvPr/>
          </p:nvSpPr>
          <p:spPr>
            <a:xfrm>
              <a:off x="18287967" y="16528293"/>
              <a:ext cx="116882" cy="21243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D6B992"/>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89" name="Oval 88">
              <a:extLst>
                <a:ext uri="{FF2B5EF4-FFF2-40B4-BE49-F238E27FC236}">
                  <a16:creationId xmlns:a16="http://schemas.microsoft.com/office/drawing/2014/main" id="{2F1C8A64-5B17-4583-A859-5B0BA526B8C3}"/>
                </a:ext>
              </a:extLst>
            </p:cNvPr>
            <p:cNvSpPr/>
            <p:nvPr/>
          </p:nvSpPr>
          <p:spPr>
            <a:xfrm>
              <a:off x="21720541" y="3713462"/>
              <a:ext cx="146946" cy="146946"/>
            </a:xfrm>
            <a:prstGeom prst="ellipse">
              <a:avLst/>
            </a:prstGeom>
            <a:solidFill>
              <a:srgbClr val="000000"/>
            </a:solidFill>
            <a:ln w="25400" cap="flat">
              <a:noFill/>
              <a:prstDash val="solid"/>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457200" rtl="0" fontAlgn="auto" latinLnBrk="1" hangingPunct="0">
                <a:lnSpc>
                  <a:spcPct val="100000"/>
                </a:lnSpc>
                <a:spcBef>
                  <a:spcPts val="0"/>
                </a:spcBef>
                <a:spcAft>
                  <a:spcPts val="0"/>
                </a:spcAft>
                <a:buClrTx/>
                <a:buSzTx/>
                <a:buFontTx/>
                <a:buNone/>
                <a:tabLst/>
              </a:pPr>
              <a:endParaRPr kumimoji="0" lang="en-US" sz="30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n-lt"/>
                <a:ea typeface="+mn-ea"/>
                <a:cs typeface="+mn-cs"/>
                <a:sym typeface="Gill Sans"/>
              </a:endParaRPr>
            </a:p>
          </p:txBody>
        </p:sp>
      </p:grpSp>
      <p:grpSp>
        <p:nvGrpSpPr>
          <p:cNvPr id="23" name="Group 22">
            <a:extLst>
              <a:ext uri="{FF2B5EF4-FFF2-40B4-BE49-F238E27FC236}">
                <a16:creationId xmlns:a16="http://schemas.microsoft.com/office/drawing/2014/main" id="{5B60DCD7-1BC9-4976-97A4-CAF04DF537C9}"/>
              </a:ext>
            </a:extLst>
          </p:cNvPr>
          <p:cNvGrpSpPr/>
          <p:nvPr/>
        </p:nvGrpSpPr>
        <p:grpSpPr>
          <a:xfrm>
            <a:off x="1443774" y="1504950"/>
            <a:ext cx="6707331" cy="3848100"/>
            <a:chOff x="3938949" y="2303516"/>
            <a:chExt cx="4210968" cy="2415898"/>
          </a:xfrm>
        </p:grpSpPr>
        <p:sp>
          <p:nvSpPr>
            <p:cNvPr id="24" name="Shape 6">
              <a:extLst>
                <a:ext uri="{FF2B5EF4-FFF2-40B4-BE49-F238E27FC236}">
                  <a16:creationId xmlns:a16="http://schemas.microsoft.com/office/drawing/2014/main" id="{220AFE4E-28EB-4D46-AF54-C57834CA8C86}"/>
                </a:ext>
              </a:extLst>
            </p:cNvPr>
            <p:cNvSpPr/>
            <p:nvPr/>
          </p:nvSpPr>
          <p:spPr>
            <a:xfrm>
              <a:off x="4357133" y="2334880"/>
              <a:ext cx="3375972" cy="2288727"/>
            </a:xfrm>
            <a:custGeom>
              <a:avLst/>
              <a:gdLst/>
              <a:ahLst/>
              <a:cxnLst>
                <a:cxn ang="0">
                  <a:pos x="wd2" y="hd2"/>
                </a:cxn>
                <a:cxn ang="5400000">
                  <a:pos x="wd2" y="hd2"/>
                </a:cxn>
                <a:cxn ang="10800000">
                  <a:pos x="wd2" y="hd2"/>
                </a:cxn>
                <a:cxn ang="16200000">
                  <a:pos x="wd2" y="hd2"/>
                </a:cxn>
              </a:cxnLst>
              <a:rect l="0" t="0" r="r" b="b"/>
              <a:pathLst>
                <a:path w="21600" h="21600" extrusionOk="0">
                  <a:moveTo>
                    <a:pt x="20703" y="1320"/>
                  </a:moveTo>
                  <a:lnTo>
                    <a:pt x="20703" y="19605"/>
                  </a:lnTo>
                  <a:lnTo>
                    <a:pt x="895" y="19605"/>
                  </a:lnTo>
                  <a:lnTo>
                    <a:pt x="895" y="1320"/>
                  </a:lnTo>
                  <a:lnTo>
                    <a:pt x="20703" y="1320"/>
                  </a:lnTo>
                  <a:cubicBezTo>
                    <a:pt x="20703" y="1320"/>
                    <a:pt x="20703" y="1320"/>
                    <a:pt x="20703" y="1320"/>
                  </a:cubicBezTo>
                  <a:close/>
                  <a:moveTo>
                    <a:pt x="20983" y="0"/>
                  </a:moveTo>
                  <a:lnTo>
                    <a:pt x="617" y="0"/>
                  </a:lnTo>
                  <a:cubicBezTo>
                    <a:pt x="277" y="0"/>
                    <a:pt x="0" y="408"/>
                    <a:pt x="0" y="910"/>
                  </a:cubicBezTo>
                  <a:lnTo>
                    <a:pt x="0" y="21021"/>
                  </a:lnTo>
                  <a:lnTo>
                    <a:pt x="0" y="21156"/>
                  </a:lnTo>
                  <a:lnTo>
                    <a:pt x="0" y="21186"/>
                  </a:lnTo>
                  <a:cubicBezTo>
                    <a:pt x="0" y="21415"/>
                    <a:pt x="126" y="21600"/>
                    <a:pt x="281" y="21600"/>
                  </a:cubicBezTo>
                  <a:lnTo>
                    <a:pt x="21319" y="21600"/>
                  </a:lnTo>
                  <a:cubicBezTo>
                    <a:pt x="21474" y="21600"/>
                    <a:pt x="21600" y="21415"/>
                    <a:pt x="21600" y="21186"/>
                  </a:cubicBezTo>
                  <a:lnTo>
                    <a:pt x="21600" y="21156"/>
                  </a:lnTo>
                  <a:lnTo>
                    <a:pt x="21600" y="21021"/>
                  </a:lnTo>
                  <a:lnTo>
                    <a:pt x="21600" y="910"/>
                  </a:lnTo>
                  <a:cubicBezTo>
                    <a:pt x="21600" y="408"/>
                    <a:pt x="21323" y="0"/>
                    <a:pt x="20983" y="0"/>
                  </a:cubicBezTo>
                  <a:close/>
                </a:path>
              </a:pathLst>
            </a:custGeom>
            <a:gradFill>
              <a:gsLst>
                <a:gs pos="0">
                  <a:srgbClr val="E8E7E8"/>
                </a:gs>
                <a:gs pos="95000">
                  <a:srgbClr val="AFB2B4"/>
                </a:gs>
              </a:gsLst>
              <a:lin ang="2043523"/>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5" name="Shape 7">
              <a:extLst>
                <a:ext uri="{FF2B5EF4-FFF2-40B4-BE49-F238E27FC236}">
                  <a16:creationId xmlns:a16="http://schemas.microsoft.com/office/drawing/2014/main" id="{F081E135-E4C7-4B3E-9120-F87114FE0C67}"/>
                </a:ext>
              </a:extLst>
            </p:cNvPr>
            <p:cNvSpPr/>
            <p:nvPr/>
          </p:nvSpPr>
          <p:spPr>
            <a:xfrm>
              <a:off x="7719331" y="4576339"/>
              <a:ext cx="28020" cy="5308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10800" y="11510"/>
                  </a:lnTo>
                  <a:lnTo>
                    <a:pt x="21600" y="0"/>
                  </a:lnTo>
                  <a:cubicBezTo>
                    <a:pt x="21600" y="0"/>
                    <a:pt x="21600" y="21600"/>
                    <a:pt x="21600" y="21600"/>
                  </a:cubicBezTo>
                  <a:close/>
                </a:path>
              </a:pathLst>
            </a:custGeom>
            <a:solidFill>
              <a:srgbClr val="A8A9AC"/>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6" name="Shape 8">
              <a:extLst>
                <a:ext uri="{FF2B5EF4-FFF2-40B4-BE49-F238E27FC236}">
                  <a16:creationId xmlns:a16="http://schemas.microsoft.com/office/drawing/2014/main" id="{B66E1E19-E598-4757-99AC-6C994BCF4D79}"/>
                </a:ext>
              </a:extLst>
            </p:cNvPr>
            <p:cNvSpPr/>
            <p:nvPr/>
          </p:nvSpPr>
          <p:spPr>
            <a:xfrm>
              <a:off x="4342496" y="4576339"/>
              <a:ext cx="28021" cy="5308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11832" y="12996"/>
                  </a:lnTo>
                  <a:cubicBezTo>
                    <a:pt x="11832" y="12996"/>
                    <a:pt x="21600" y="21600"/>
                    <a:pt x="21600" y="21600"/>
                  </a:cubicBezTo>
                  <a:close/>
                </a:path>
              </a:pathLst>
            </a:custGeom>
            <a:solidFill>
              <a:srgbClr val="A8A9AC"/>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7" name="Shape 9">
              <a:extLst>
                <a:ext uri="{FF2B5EF4-FFF2-40B4-BE49-F238E27FC236}">
                  <a16:creationId xmlns:a16="http://schemas.microsoft.com/office/drawing/2014/main" id="{B45FBC77-63C1-4BCA-A72E-AE6B6A4AB77E}"/>
                </a:ext>
              </a:extLst>
            </p:cNvPr>
            <p:cNvSpPr/>
            <p:nvPr/>
          </p:nvSpPr>
          <p:spPr>
            <a:xfrm>
              <a:off x="4325769" y="2303516"/>
              <a:ext cx="3437365" cy="2409831"/>
            </a:xfrm>
            <a:custGeom>
              <a:avLst/>
              <a:gdLst/>
              <a:ahLst/>
              <a:cxnLst>
                <a:cxn ang="0">
                  <a:pos x="wd2" y="hd2"/>
                </a:cxn>
                <a:cxn ang="5400000">
                  <a:pos x="wd2" y="hd2"/>
                </a:cxn>
                <a:cxn ang="10800000">
                  <a:pos x="wd2" y="hd2"/>
                </a:cxn>
                <a:cxn ang="16200000">
                  <a:pos x="wd2" y="hd2"/>
                </a:cxn>
              </a:cxnLst>
              <a:rect l="0" t="0" r="r" b="b"/>
              <a:pathLst>
                <a:path w="21600" h="21600" extrusionOk="0">
                  <a:moveTo>
                    <a:pt x="20801" y="0"/>
                  </a:moveTo>
                  <a:lnTo>
                    <a:pt x="799" y="0"/>
                  </a:lnTo>
                  <a:cubicBezTo>
                    <a:pt x="358" y="0"/>
                    <a:pt x="0" y="510"/>
                    <a:pt x="0" y="1140"/>
                  </a:cubicBezTo>
                  <a:lnTo>
                    <a:pt x="0" y="20460"/>
                  </a:lnTo>
                  <a:cubicBezTo>
                    <a:pt x="0" y="21090"/>
                    <a:pt x="358" y="21600"/>
                    <a:pt x="799" y="21600"/>
                  </a:cubicBezTo>
                  <a:lnTo>
                    <a:pt x="20801" y="21600"/>
                  </a:lnTo>
                  <a:cubicBezTo>
                    <a:pt x="21242" y="21600"/>
                    <a:pt x="21600" y="21090"/>
                    <a:pt x="21600" y="20460"/>
                  </a:cubicBezTo>
                  <a:lnTo>
                    <a:pt x="21600" y="1140"/>
                  </a:lnTo>
                  <a:cubicBezTo>
                    <a:pt x="21600" y="510"/>
                    <a:pt x="21242" y="0"/>
                    <a:pt x="20801" y="0"/>
                  </a:cubicBezTo>
                  <a:cubicBezTo>
                    <a:pt x="20801" y="0"/>
                    <a:pt x="20801" y="0"/>
                    <a:pt x="20801" y="0"/>
                  </a:cubicBezTo>
                  <a:close/>
                  <a:moveTo>
                    <a:pt x="20801" y="138"/>
                  </a:moveTo>
                  <a:cubicBezTo>
                    <a:pt x="21188" y="138"/>
                    <a:pt x="21504" y="587"/>
                    <a:pt x="21504" y="1140"/>
                  </a:cubicBezTo>
                  <a:lnTo>
                    <a:pt x="21504" y="20460"/>
                  </a:lnTo>
                  <a:cubicBezTo>
                    <a:pt x="21504" y="21013"/>
                    <a:pt x="21188" y="21462"/>
                    <a:pt x="20801" y="21462"/>
                  </a:cubicBezTo>
                  <a:lnTo>
                    <a:pt x="799" y="21462"/>
                  </a:lnTo>
                  <a:cubicBezTo>
                    <a:pt x="412" y="21462"/>
                    <a:pt x="96" y="21013"/>
                    <a:pt x="96" y="20460"/>
                  </a:cubicBezTo>
                  <a:lnTo>
                    <a:pt x="96" y="1140"/>
                  </a:lnTo>
                  <a:cubicBezTo>
                    <a:pt x="96" y="587"/>
                    <a:pt x="412" y="138"/>
                    <a:pt x="799" y="138"/>
                  </a:cubicBezTo>
                  <a:lnTo>
                    <a:pt x="20801" y="138"/>
                  </a:lnTo>
                </a:path>
              </a:pathLst>
            </a:custGeom>
            <a:gradFill>
              <a:gsLst>
                <a:gs pos="100000">
                  <a:srgbClr val="C7C8CB"/>
                </a:gs>
                <a:gs pos="0">
                  <a:srgbClr val="E9EBF2"/>
                </a:gs>
              </a:gsLst>
              <a:lin ang="3283355"/>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8" name="Shape 10">
              <a:extLst>
                <a:ext uri="{FF2B5EF4-FFF2-40B4-BE49-F238E27FC236}">
                  <a16:creationId xmlns:a16="http://schemas.microsoft.com/office/drawing/2014/main" id="{AD9B64A5-2CE7-4E4F-A5BA-05054136E17A}"/>
                </a:ext>
              </a:extLst>
            </p:cNvPr>
            <p:cNvSpPr/>
            <p:nvPr/>
          </p:nvSpPr>
          <p:spPr>
            <a:xfrm>
              <a:off x="4336224" y="2313971"/>
              <a:ext cx="3415439" cy="2387903"/>
            </a:xfrm>
            <a:custGeom>
              <a:avLst/>
              <a:gdLst/>
              <a:ahLst/>
              <a:cxnLst>
                <a:cxn ang="0">
                  <a:pos x="wd2" y="hd2"/>
                </a:cxn>
                <a:cxn ang="5400000">
                  <a:pos x="wd2" y="hd2"/>
                </a:cxn>
                <a:cxn ang="10800000">
                  <a:pos x="wd2" y="hd2"/>
                </a:cxn>
                <a:cxn ang="16200000">
                  <a:pos x="wd2" y="hd2"/>
                </a:cxn>
              </a:cxnLst>
              <a:rect l="0" t="0" r="r" b="b"/>
              <a:pathLst>
                <a:path w="21600" h="21600" extrusionOk="0">
                  <a:moveTo>
                    <a:pt x="20865" y="0"/>
                  </a:moveTo>
                  <a:lnTo>
                    <a:pt x="735" y="0"/>
                  </a:lnTo>
                  <a:cubicBezTo>
                    <a:pt x="330" y="0"/>
                    <a:pt x="0" y="472"/>
                    <a:pt x="0" y="1051"/>
                  </a:cubicBezTo>
                  <a:lnTo>
                    <a:pt x="0" y="20549"/>
                  </a:lnTo>
                  <a:cubicBezTo>
                    <a:pt x="0" y="21128"/>
                    <a:pt x="330" y="21600"/>
                    <a:pt x="735" y="21600"/>
                  </a:cubicBezTo>
                  <a:lnTo>
                    <a:pt x="20865" y="21600"/>
                  </a:lnTo>
                  <a:cubicBezTo>
                    <a:pt x="21270" y="21600"/>
                    <a:pt x="21600" y="21128"/>
                    <a:pt x="21600" y="20549"/>
                  </a:cubicBezTo>
                  <a:lnTo>
                    <a:pt x="21600" y="1051"/>
                  </a:lnTo>
                  <a:cubicBezTo>
                    <a:pt x="21600" y="472"/>
                    <a:pt x="21270" y="0"/>
                    <a:pt x="20865" y="0"/>
                  </a:cubicBezTo>
                  <a:cubicBezTo>
                    <a:pt x="20865" y="0"/>
                    <a:pt x="20865" y="0"/>
                    <a:pt x="20865" y="0"/>
                  </a:cubicBezTo>
                  <a:close/>
                  <a:moveTo>
                    <a:pt x="20865" y="40"/>
                  </a:moveTo>
                  <a:cubicBezTo>
                    <a:pt x="21255" y="40"/>
                    <a:pt x="21572" y="493"/>
                    <a:pt x="21572" y="1051"/>
                  </a:cubicBezTo>
                  <a:lnTo>
                    <a:pt x="21572" y="20549"/>
                  </a:lnTo>
                  <a:cubicBezTo>
                    <a:pt x="21572" y="21107"/>
                    <a:pt x="21255" y="21560"/>
                    <a:pt x="20865" y="21560"/>
                  </a:cubicBezTo>
                  <a:lnTo>
                    <a:pt x="735" y="21560"/>
                  </a:lnTo>
                  <a:cubicBezTo>
                    <a:pt x="345" y="21560"/>
                    <a:pt x="28" y="21107"/>
                    <a:pt x="28" y="20549"/>
                  </a:cubicBezTo>
                  <a:lnTo>
                    <a:pt x="28" y="1051"/>
                  </a:lnTo>
                  <a:cubicBezTo>
                    <a:pt x="28" y="493"/>
                    <a:pt x="345" y="40"/>
                    <a:pt x="735" y="40"/>
                  </a:cubicBezTo>
                  <a:lnTo>
                    <a:pt x="20865" y="40"/>
                  </a:lnTo>
                </a:path>
              </a:pathLst>
            </a:custGeom>
            <a:solidFill>
              <a:srgbClr val="FFFFFF">
                <a:alpha val="25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9" name="Shape 11">
              <a:extLst>
                <a:ext uri="{FF2B5EF4-FFF2-40B4-BE49-F238E27FC236}">
                  <a16:creationId xmlns:a16="http://schemas.microsoft.com/office/drawing/2014/main" id="{33E037DC-C5F2-4BD0-B9C9-D932394A7B7B}"/>
                </a:ext>
              </a:extLst>
            </p:cNvPr>
            <p:cNvSpPr/>
            <p:nvPr/>
          </p:nvSpPr>
          <p:spPr>
            <a:xfrm>
              <a:off x="4357133" y="2334880"/>
              <a:ext cx="3375972" cy="2288729"/>
            </a:xfrm>
            <a:custGeom>
              <a:avLst/>
              <a:gdLst/>
              <a:ahLst/>
              <a:cxnLst>
                <a:cxn ang="0">
                  <a:pos x="wd2" y="hd2"/>
                </a:cxn>
                <a:cxn ang="5400000">
                  <a:pos x="wd2" y="hd2"/>
                </a:cxn>
                <a:cxn ang="10800000">
                  <a:pos x="wd2" y="hd2"/>
                </a:cxn>
                <a:cxn ang="16200000">
                  <a:pos x="wd2" y="hd2"/>
                </a:cxn>
              </a:cxnLst>
              <a:rect l="0" t="0" r="r" b="b"/>
              <a:pathLst>
                <a:path w="21600" h="21600" extrusionOk="0">
                  <a:moveTo>
                    <a:pt x="20983" y="0"/>
                  </a:moveTo>
                  <a:lnTo>
                    <a:pt x="617" y="0"/>
                  </a:lnTo>
                  <a:cubicBezTo>
                    <a:pt x="277" y="0"/>
                    <a:pt x="0" y="408"/>
                    <a:pt x="0" y="910"/>
                  </a:cubicBezTo>
                  <a:lnTo>
                    <a:pt x="0" y="21021"/>
                  </a:lnTo>
                  <a:lnTo>
                    <a:pt x="0" y="21156"/>
                  </a:lnTo>
                  <a:lnTo>
                    <a:pt x="0" y="21186"/>
                  </a:lnTo>
                  <a:cubicBezTo>
                    <a:pt x="0" y="21415"/>
                    <a:pt x="126" y="21600"/>
                    <a:pt x="281" y="21600"/>
                  </a:cubicBezTo>
                  <a:lnTo>
                    <a:pt x="21319" y="21600"/>
                  </a:lnTo>
                  <a:cubicBezTo>
                    <a:pt x="21474" y="21600"/>
                    <a:pt x="21600" y="21415"/>
                    <a:pt x="21600" y="21186"/>
                  </a:cubicBezTo>
                  <a:lnTo>
                    <a:pt x="21600" y="21156"/>
                  </a:lnTo>
                  <a:lnTo>
                    <a:pt x="21600" y="21021"/>
                  </a:lnTo>
                  <a:lnTo>
                    <a:pt x="21600" y="910"/>
                  </a:lnTo>
                  <a:cubicBezTo>
                    <a:pt x="21600" y="408"/>
                    <a:pt x="21323" y="0"/>
                    <a:pt x="20983" y="0"/>
                  </a:cubicBezTo>
                  <a:cubicBezTo>
                    <a:pt x="20983" y="0"/>
                    <a:pt x="20983" y="0"/>
                    <a:pt x="20983" y="0"/>
                  </a:cubicBezTo>
                  <a:close/>
                  <a:moveTo>
                    <a:pt x="20983" y="41"/>
                  </a:moveTo>
                  <a:cubicBezTo>
                    <a:pt x="21308" y="41"/>
                    <a:pt x="21572" y="431"/>
                    <a:pt x="21572" y="910"/>
                  </a:cubicBezTo>
                  <a:lnTo>
                    <a:pt x="21572" y="21021"/>
                  </a:lnTo>
                  <a:lnTo>
                    <a:pt x="21572" y="21156"/>
                  </a:lnTo>
                  <a:lnTo>
                    <a:pt x="21572" y="21186"/>
                  </a:lnTo>
                  <a:cubicBezTo>
                    <a:pt x="21572" y="21392"/>
                    <a:pt x="21459" y="21559"/>
                    <a:pt x="21319" y="21559"/>
                  </a:cubicBezTo>
                  <a:lnTo>
                    <a:pt x="281" y="21559"/>
                  </a:lnTo>
                  <a:cubicBezTo>
                    <a:pt x="141" y="21559"/>
                    <a:pt x="28" y="21392"/>
                    <a:pt x="28" y="21186"/>
                  </a:cubicBezTo>
                  <a:lnTo>
                    <a:pt x="28" y="21156"/>
                  </a:lnTo>
                  <a:lnTo>
                    <a:pt x="28" y="21021"/>
                  </a:lnTo>
                  <a:lnTo>
                    <a:pt x="28" y="910"/>
                  </a:lnTo>
                  <a:cubicBezTo>
                    <a:pt x="28" y="431"/>
                    <a:pt x="292" y="41"/>
                    <a:pt x="617" y="41"/>
                  </a:cubicBezTo>
                  <a:lnTo>
                    <a:pt x="20983" y="41"/>
                  </a:lnTo>
                </a:path>
              </a:pathLst>
            </a:custGeom>
            <a:solidFill>
              <a:srgbClr val="FFFFFF">
                <a:alpha val="5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0" name="Shape 12">
              <a:extLst>
                <a:ext uri="{FF2B5EF4-FFF2-40B4-BE49-F238E27FC236}">
                  <a16:creationId xmlns:a16="http://schemas.microsoft.com/office/drawing/2014/main" id="{A055E323-CF70-4FB0-86A0-487B10961BFD}"/>
                </a:ext>
              </a:extLst>
            </p:cNvPr>
            <p:cNvSpPr/>
            <p:nvPr/>
          </p:nvSpPr>
          <p:spPr>
            <a:xfrm>
              <a:off x="4342496" y="2320243"/>
              <a:ext cx="3406669" cy="2319426"/>
            </a:xfrm>
            <a:custGeom>
              <a:avLst/>
              <a:gdLst/>
              <a:ahLst/>
              <a:cxnLst>
                <a:cxn ang="0">
                  <a:pos x="wd2" y="hd2"/>
                </a:cxn>
                <a:cxn ang="5400000">
                  <a:pos x="wd2" y="hd2"/>
                </a:cxn>
                <a:cxn ang="10800000">
                  <a:pos x="wd2" y="hd2"/>
                </a:cxn>
                <a:cxn ang="16200000">
                  <a:pos x="wd2" y="hd2"/>
                </a:cxn>
              </a:cxnLst>
              <a:rect l="0" t="0" r="r" b="b"/>
              <a:pathLst>
                <a:path w="21600" h="21600" extrusionOk="0">
                  <a:moveTo>
                    <a:pt x="20891" y="0"/>
                  </a:moveTo>
                  <a:lnTo>
                    <a:pt x="709" y="0"/>
                  </a:lnTo>
                  <a:cubicBezTo>
                    <a:pt x="318" y="0"/>
                    <a:pt x="0" y="467"/>
                    <a:pt x="0" y="1041"/>
                  </a:cubicBezTo>
                  <a:lnTo>
                    <a:pt x="0" y="20885"/>
                  </a:lnTo>
                  <a:lnTo>
                    <a:pt x="0" y="21019"/>
                  </a:lnTo>
                  <a:lnTo>
                    <a:pt x="0" y="21049"/>
                  </a:lnTo>
                  <a:cubicBezTo>
                    <a:pt x="0" y="21353"/>
                    <a:pt x="168" y="21600"/>
                    <a:pt x="375" y="21600"/>
                  </a:cubicBezTo>
                  <a:lnTo>
                    <a:pt x="21225" y="21600"/>
                  </a:lnTo>
                  <a:cubicBezTo>
                    <a:pt x="21432" y="21600"/>
                    <a:pt x="21600" y="21353"/>
                    <a:pt x="21600" y="21049"/>
                  </a:cubicBezTo>
                  <a:lnTo>
                    <a:pt x="21600" y="21019"/>
                  </a:lnTo>
                  <a:lnTo>
                    <a:pt x="21600" y="20885"/>
                  </a:lnTo>
                  <a:lnTo>
                    <a:pt x="21600" y="1041"/>
                  </a:lnTo>
                  <a:cubicBezTo>
                    <a:pt x="21600" y="467"/>
                    <a:pt x="21282" y="0"/>
                    <a:pt x="20891" y="0"/>
                  </a:cubicBezTo>
                  <a:cubicBezTo>
                    <a:pt x="20891" y="0"/>
                    <a:pt x="20891" y="0"/>
                    <a:pt x="20891" y="0"/>
                  </a:cubicBezTo>
                  <a:close/>
                  <a:moveTo>
                    <a:pt x="20891" y="143"/>
                  </a:moveTo>
                  <a:cubicBezTo>
                    <a:pt x="21228" y="143"/>
                    <a:pt x="21503" y="546"/>
                    <a:pt x="21503" y="1041"/>
                  </a:cubicBezTo>
                  <a:lnTo>
                    <a:pt x="21503" y="20885"/>
                  </a:lnTo>
                  <a:lnTo>
                    <a:pt x="21503" y="21019"/>
                  </a:lnTo>
                  <a:lnTo>
                    <a:pt x="21503" y="21049"/>
                  </a:lnTo>
                  <a:cubicBezTo>
                    <a:pt x="21503" y="21274"/>
                    <a:pt x="21378" y="21457"/>
                    <a:pt x="21225" y="21457"/>
                  </a:cubicBezTo>
                  <a:lnTo>
                    <a:pt x="375" y="21457"/>
                  </a:lnTo>
                  <a:cubicBezTo>
                    <a:pt x="222" y="21457"/>
                    <a:pt x="97" y="21274"/>
                    <a:pt x="97" y="21049"/>
                  </a:cubicBezTo>
                  <a:lnTo>
                    <a:pt x="97" y="21019"/>
                  </a:lnTo>
                  <a:lnTo>
                    <a:pt x="97" y="20885"/>
                  </a:lnTo>
                  <a:lnTo>
                    <a:pt x="97" y="1041"/>
                  </a:lnTo>
                  <a:cubicBezTo>
                    <a:pt x="97" y="546"/>
                    <a:pt x="372" y="143"/>
                    <a:pt x="709" y="143"/>
                  </a:cubicBezTo>
                  <a:lnTo>
                    <a:pt x="20891" y="143"/>
                  </a:lnTo>
                </a:path>
              </a:pathLst>
            </a:custGeom>
            <a:gradFill>
              <a:gsLst>
                <a:gs pos="0">
                  <a:srgbClr val="47484B"/>
                </a:gs>
                <a:gs pos="100000">
                  <a:srgbClr val="47484B"/>
                </a:gs>
              </a:gsLst>
              <a:lin ang="54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1" name="Shape 13">
              <a:extLst>
                <a:ext uri="{FF2B5EF4-FFF2-40B4-BE49-F238E27FC236}">
                  <a16:creationId xmlns:a16="http://schemas.microsoft.com/office/drawing/2014/main" id="{5EA8E430-6742-4D98-BB20-E32D0EBAC0FB}"/>
                </a:ext>
              </a:extLst>
            </p:cNvPr>
            <p:cNvSpPr/>
            <p:nvPr/>
          </p:nvSpPr>
          <p:spPr>
            <a:xfrm>
              <a:off x="7633603" y="2324425"/>
              <a:ext cx="111220" cy="111222"/>
            </a:xfrm>
            <a:custGeom>
              <a:avLst/>
              <a:gdLst/>
              <a:ahLst/>
              <a:cxnLst>
                <a:cxn ang="0">
                  <a:pos x="wd2" y="hd2"/>
                </a:cxn>
                <a:cxn ang="5400000">
                  <a:pos x="wd2" y="hd2"/>
                </a:cxn>
                <a:cxn ang="10800000">
                  <a:pos x="wd2" y="hd2"/>
                </a:cxn>
                <a:cxn ang="16200000">
                  <a:pos x="wd2" y="hd2"/>
                </a:cxn>
              </a:cxnLst>
              <a:rect l="0" t="0" r="r" b="b"/>
              <a:pathLst>
                <a:path w="21600" h="21600" extrusionOk="0">
                  <a:moveTo>
                    <a:pt x="1510" y="0"/>
                  </a:moveTo>
                  <a:lnTo>
                    <a:pt x="0" y="0"/>
                  </a:lnTo>
                  <a:cubicBezTo>
                    <a:pt x="11911" y="0"/>
                    <a:pt x="21600" y="9690"/>
                    <a:pt x="21600" y="21600"/>
                  </a:cubicBezTo>
                  <a:lnTo>
                    <a:pt x="21600" y="20090"/>
                  </a:lnTo>
                  <a:cubicBezTo>
                    <a:pt x="21600" y="9013"/>
                    <a:pt x="12588" y="0"/>
                    <a:pt x="1510" y="0"/>
                  </a:cubicBezTo>
                  <a:close/>
                </a:path>
              </a:pathLst>
            </a:custGeom>
            <a:gradFill>
              <a:gsLst>
                <a:gs pos="0">
                  <a:srgbClr val="BFBFC0">
                    <a:alpha val="0"/>
                  </a:srgbClr>
                </a:gs>
                <a:gs pos="100000">
                  <a:srgbClr val="BFBFC0">
                    <a:alpha val="0"/>
                  </a:srgbClr>
                </a:gs>
              </a:gsLst>
              <a:lin ang="27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5" name="Shape 14">
              <a:extLst>
                <a:ext uri="{FF2B5EF4-FFF2-40B4-BE49-F238E27FC236}">
                  <a16:creationId xmlns:a16="http://schemas.microsoft.com/office/drawing/2014/main" id="{ADA7873B-8A2D-4AD6-8055-94029202E9DB}"/>
                </a:ext>
              </a:extLst>
            </p:cNvPr>
            <p:cNvSpPr/>
            <p:nvPr/>
          </p:nvSpPr>
          <p:spPr>
            <a:xfrm>
              <a:off x="4346678" y="2324425"/>
              <a:ext cx="111220" cy="111222"/>
            </a:xfrm>
            <a:custGeom>
              <a:avLst/>
              <a:gdLst/>
              <a:ahLst/>
              <a:cxnLst>
                <a:cxn ang="0">
                  <a:pos x="wd2" y="hd2"/>
                </a:cxn>
                <a:cxn ang="5400000">
                  <a:pos x="wd2" y="hd2"/>
                </a:cxn>
                <a:cxn ang="10800000">
                  <a:pos x="wd2" y="hd2"/>
                </a:cxn>
                <a:cxn ang="16200000">
                  <a:pos x="wd2" y="hd2"/>
                </a:cxn>
              </a:cxnLst>
              <a:rect l="0" t="0" r="r" b="b"/>
              <a:pathLst>
                <a:path w="21600" h="21600" extrusionOk="0">
                  <a:moveTo>
                    <a:pt x="20090" y="0"/>
                  </a:moveTo>
                  <a:lnTo>
                    <a:pt x="21600" y="0"/>
                  </a:lnTo>
                  <a:cubicBezTo>
                    <a:pt x="9689" y="0"/>
                    <a:pt x="0" y="9690"/>
                    <a:pt x="0" y="21600"/>
                  </a:cubicBezTo>
                  <a:lnTo>
                    <a:pt x="0" y="20090"/>
                  </a:lnTo>
                  <a:cubicBezTo>
                    <a:pt x="0" y="9013"/>
                    <a:pt x="9012" y="0"/>
                    <a:pt x="20090" y="0"/>
                  </a:cubicBezTo>
                  <a:close/>
                </a:path>
              </a:pathLst>
            </a:custGeom>
            <a:gradFill>
              <a:gsLst>
                <a:gs pos="0">
                  <a:srgbClr val="BFBFC0">
                    <a:alpha val="0"/>
                  </a:srgbClr>
                </a:gs>
                <a:gs pos="100000">
                  <a:srgbClr val="BFBFC0">
                    <a:alpha val="0"/>
                  </a:srgbClr>
                </a:gs>
              </a:gsLst>
              <a:lin ang="27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6" name="Shape 15">
              <a:extLst>
                <a:ext uri="{FF2B5EF4-FFF2-40B4-BE49-F238E27FC236}">
                  <a16:creationId xmlns:a16="http://schemas.microsoft.com/office/drawing/2014/main" id="{F087DE62-DE60-464B-9BE6-D84386BE385A}"/>
                </a:ext>
              </a:extLst>
            </p:cNvPr>
            <p:cNvSpPr/>
            <p:nvPr/>
          </p:nvSpPr>
          <p:spPr>
            <a:xfrm>
              <a:off x="4495133" y="2472880"/>
              <a:ext cx="3099624" cy="1941886"/>
            </a:xfrm>
            <a:custGeom>
              <a:avLst/>
              <a:gdLst/>
              <a:ahLst/>
              <a:cxnLst>
                <a:cxn ang="0">
                  <a:pos x="wd2" y="hd2"/>
                </a:cxn>
                <a:cxn ang="5400000">
                  <a:pos x="wd2" y="hd2"/>
                </a:cxn>
                <a:cxn ang="10800000">
                  <a:pos x="wd2" y="hd2"/>
                </a:cxn>
                <a:cxn ang="16200000">
                  <a:pos x="wd2" y="hd2"/>
                </a:cxn>
              </a:cxnLst>
              <a:rect l="0" t="0" r="r" b="b"/>
              <a:pathLst>
                <a:path w="21600" h="21600" extrusionOk="0">
                  <a:moveTo>
                    <a:pt x="21569" y="0"/>
                  </a:moveTo>
                  <a:lnTo>
                    <a:pt x="31" y="0"/>
                  </a:lnTo>
                  <a:cubicBezTo>
                    <a:pt x="14" y="0"/>
                    <a:pt x="0" y="22"/>
                    <a:pt x="0" y="49"/>
                  </a:cubicBezTo>
                  <a:lnTo>
                    <a:pt x="0" y="21551"/>
                  </a:lnTo>
                  <a:cubicBezTo>
                    <a:pt x="0" y="21578"/>
                    <a:pt x="14" y="21600"/>
                    <a:pt x="31" y="21600"/>
                  </a:cubicBezTo>
                  <a:lnTo>
                    <a:pt x="21569" y="21600"/>
                  </a:lnTo>
                  <a:cubicBezTo>
                    <a:pt x="21586" y="21600"/>
                    <a:pt x="21600" y="21578"/>
                    <a:pt x="21600" y="21551"/>
                  </a:cubicBezTo>
                  <a:lnTo>
                    <a:pt x="21600" y="49"/>
                  </a:lnTo>
                  <a:cubicBezTo>
                    <a:pt x="21600" y="22"/>
                    <a:pt x="21586" y="0"/>
                    <a:pt x="21569" y="0"/>
                  </a:cubicBezTo>
                  <a:cubicBezTo>
                    <a:pt x="21569" y="0"/>
                    <a:pt x="21569" y="0"/>
                    <a:pt x="21569" y="0"/>
                  </a:cubicBezTo>
                  <a:close/>
                  <a:moveTo>
                    <a:pt x="21569" y="49"/>
                  </a:moveTo>
                  <a:lnTo>
                    <a:pt x="21569" y="49"/>
                  </a:lnTo>
                  <a:lnTo>
                    <a:pt x="21569" y="21551"/>
                  </a:lnTo>
                  <a:lnTo>
                    <a:pt x="31" y="21551"/>
                  </a:lnTo>
                  <a:lnTo>
                    <a:pt x="31" y="49"/>
                  </a:lnTo>
                  <a:lnTo>
                    <a:pt x="21569" y="49"/>
                  </a:lnTo>
                </a:path>
              </a:pathLst>
            </a:custGeom>
            <a:solidFill>
              <a:srgbClr val="7D8083"/>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7" name="Shape 16">
              <a:extLst>
                <a:ext uri="{FF2B5EF4-FFF2-40B4-BE49-F238E27FC236}">
                  <a16:creationId xmlns:a16="http://schemas.microsoft.com/office/drawing/2014/main" id="{8C1E44EA-5CA7-489B-9BC5-E1E00156F6A9}"/>
                </a:ext>
              </a:extLst>
            </p:cNvPr>
            <p:cNvSpPr/>
            <p:nvPr/>
          </p:nvSpPr>
          <p:spPr>
            <a:xfrm>
              <a:off x="4486770" y="2464516"/>
              <a:ext cx="3114972" cy="1957237"/>
            </a:xfrm>
            <a:custGeom>
              <a:avLst/>
              <a:gdLst/>
              <a:ahLst/>
              <a:cxnLst>
                <a:cxn ang="0">
                  <a:pos x="wd2" y="hd2"/>
                </a:cxn>
                <a:cxn ang="5400000">
                  <a:pos x="wd2" y="hd2"/>
                </a:cxn>
                <a:cxn ang="10800000">
                  <a:pos x="wd2" y="hd2"/>
                </a:cxn>
                <a:cxn ang="16200000">
                  <a:pos x="wd2" y="hd2"/>
                </a:cxn>
              </a:cxnLst>
              <a:rect l="0" t="0" r="r" b="b"/>
              <a:pathLst>
                <a:path w="21600" h="21600" extrusionOk="0">
                  <a:moveTo>
                    <a:pt x="21585" y="21467"/>
                  </a:moveTo>
                  <a:cubicBezTo>
                    <a:pt x="21585" y="21527"/>
                    <a:pt x="21554" y="21576"/>
                    <a:pt x="21516" y="21576"/>
                  </a:cubicBezTo>
                  <a:lnTo>
                    <a:pt x="84" y="21576"/>
                  </a:lnTo>
                  <a:cubicBezTo>
                    <a:pt x="46" y="21576"/>
                    <a:pt x="15" y="21527"/>
                    <a:pt x="15" y="21467"/>
                  </a:cubicBezTo>
                  <a:lnTo>
                    <a:pt x="15" y="133"/>
                  </a:lnTo>
                  <a:cubicBezTo>
                    <a:pt x="15" y="73"/>
                    <a:pt x="46" y="24"/>
                    <a:pt x="84" y="24"/>
                  </a:cubicBezTo>
                  <a:lnTo>
                    <a:pt x="21516" y="24"/>
                  </a:lnTo>
                  <a:cubicBezTo>
                    <a:pt x="21554" y="24"/>
                    <a:pt x="21585" y="73"/>
                    <a:pt x="21585" y="133"/>
                  </a:cubicBezTo>
                  <a:cubicBezTo>
                    <a:pt x="21585" y="133"/>
                    <a:pt x="21585" y="21467"/>
                    <a:pt x="21585" y="21467"/>
                  </a:cubicBezTo>
                  <a:close/>
                  <a:moveTo>
                    <a:pt x="21600" y="133"/>
                  </a:moveTo>
                  <a:cubicBezTo>
                    <a:pt x="21600" y="60"/>
                    <a:pt x="21562" y="0"/>
                    <a:pt x="21516" y="0"/>
                  </a:cubicBezTo>
                  <a:lnTo>
                    <a:pt x="84" y="0"/>
                  </a:lnTo>
                  <a:cubicBezTo>
                    <a:pt x="38" y="0"/>
                    <a:pt x="0" y="60"/>
                    <a:pt x="0" y="133"/>
                  </a:cubicBezTo>
                  <a:lnTo>
                    <a:pt x="0" y="21467"/>
                  </a:lnTo>
                  <a:cubicBezTo>
                    <a:pt x="0" y="21540"/>
                    <a:pt x="38" y="21600"/>
                    <a:pt x="84" y="21600"/>
                  </a:cubicBezTo>
                  <a:lnTo>
                    <a:pt x="21516" y="21600"/>
                  </a:lnTo>
                  <a:cubicBezTo>
                    <a:pt x="21562" y="21600"/>
                    <a:pt x="21600" y="21540"/>
                    <a:pt x="21600" y="21467"/>
                  </a:cubicBezTo>
                  <a:cubicBezTo>
                    <a:pt x="21600" y="21467"/>
                    <a:pt x="21600" y="133"/>
                    <a:pt x="21600" y="133"/>
                  </a:cubicBezTo>
                  <a:close/>
                </a:path>
              </a:pathLst>
            </a:custGeom>
            <a:solidFill>
              <a:srgbClr val="FFFFFF">
                <a:alpha val="5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8" name="Shape 17">
              <a:extLst>
                <a:ext uri="{FF2B5EF4-FFF2-40B4-BE49-F238E27FC236}">
                  <a16:creationId xmlns:a16="http://schemas.microsoft.com/office/drawing/2014/main" id="{95BD0172-697B-4647-B313-FB87B65BBA24}"/>
                </a:ext>
              </a:extLst>
            </p:cNvPr>
            <p:cNvSpPr/>
            <p:nvPr/>
          </p:nvSpPr>
          <p:spPr>
            <a:xfrm>
              <a:off x="6023595" y="2387153"/>
              <a:ext cx="42637" cy="42637"/>
            </a:xfrm>
            <a:custGeom>
              <a:avLst/>
              <a:gdLst/>
              <a:ahLst/>
              <a:cxnLst>
                <a:cxn ang="0">
                  <a:pos x="wd2" y="hd2"/>
                </a:cxn>
                <a:cxn ang="5400000">
                  <a:pos x="wd2" y="hd2"/>
                </a:cxn>
                <a:cxn ang="10800000">
                  <a:pos x="wd2" y="hd2"/>
                </a:cxn>
                <a:cxn ang="16200000">
                  <a:pos x="wd2" y="hd2"/>
                </a:cxn>
              </a:cxnLst>
              <a:rect l="0" t="0" r="r" b="b"/>
              <a:pathLst>
                <a:path w="19678" h="19678" extrusionOk="0">
                  <a:moveTo>
                    <a:pt x="16796" y="2882"/>
                  </a:moveTo>
                  <a:cubicBezTo>
                    <a:pt x="12953" y="-961"/>
                    <a:pt x="6723" y="-961"/>
                    <a:pt x="2882" y="2882"/>
                  </a:cubicBezTo>
                  <a:cubicBezTo>
                    <a:pt x="-961" y="6723"/>
                    <a:pt x="-961" y="12953"/>
                    <a:pt x="2882" y="16797"/>
                  </a:cubicBezTo>
                  <a:cubicBezTo>
                    <a:pt x="6723" y="20639"/>
                    <a:pt x="12953" y="20638"/>
                    <a:pt x="16796" y="16797"/>
                  </a:cubicBezTo>
                  <a:cubicBezTo>
                    <a:pt x="20637" y="12953"/>
                    <a:pt x="20639" y="6723"/>
                    <a:pt x="16796" y="2882"/>
                  </a:cubicBezTo>
                  <a:close/>
                </a:path>
              </a:pathLst>
            </a:custGeom>
            <a:gradFill>
              <a:gsLst>
                <a:gs pos="27000">
                  <a:srgbClr val="696969"/>
                </a:gs>
                <a:gs pos="73000">
                  <a:srgbClr val="0C0C0C"/>
                </a:gs>
              </a:gsLst>
              <a:lin ang="3260679"/>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9" name="Shape 18">
              <a:extLst>
                <a:ext uri="{FF2B5EF4-FFF2-40B4-BE49-F238E27FC236}">
                  <a16:creationId xmlns:a16="http://schemas.microsoft.com/office/drawing/2014/main" id="{0C0DA395-6214-4AB8-B639-23DE6317FE77}"/>
                </a:ext>
              </a:extLst>
            </p:cNvPr>
            <p:cNvSpPr/>
            <p:nvPr/>
          </p:nvSpPr>
          <p:spPr>
            <a:xfrm>
              <a:off x="3945222" y="4639067"/>
              <a:ext cx="4201748" cy="80347"/>
            </a:xfrm>
            <a:custGeom>
              <a:avLst/>
              <a:gdLst/>
              <a:ahLst/>
              <a:cxnLst>
                <a:cxn ang="0">
                  <a:pos x="wd2" y="hd2"/>
                </a:cxn>
                <a:cxn ang="5400000">
                  <a:pos x="wd2" y="hd2"/>
                </a:cxn>
                <a:cxn ang="10800000">
                  <a:pos x="wd2" y="hd2"/>
                </a:cxn>
                <a:cxn ang="16200000">
                  <a:pos x="wd2" y="hd2"/>
                </a:cxn>
              </a:cxnLst>
              <a:rect l="0" t="0" r="r" b="b"/>
              <a:pathLst>
                <a:path w="21600" h="21600" extrusionOk="0">
                  <a:moveTo>
                    <a:pt x="3570" y="21600"/>
                  </a:moveTo>
                  <a:lnTo>
                    <a:pt x="18030" y="21600"/>
                  </a:lnTo>
                  <a:cubicBezTo>
                    <a:pt x="19340" y="21600"/>
                    <a:pt x="21259" y="12547"/>
                    <a:pt x="21600" y="0"/>
                  </a:cubicBezTo>
                  <a:lnTo>
                    <a:pt x="0" y="0"/>
                  </a:lnTo>
                  <a:cubicBezTo>
                    <a:pt x="341" y="12547"/>
                    <a:pt x="2260" y="21600"/>
                    <a:pt x="3570" y="21600"/>
                  </a:cubicBezTo>
                  <a:close/>
                </a:path>
              </a:pathLst>
            </a:custGeom>
            <a:gradFill>
              <a:gsLst>
                <a:gs pos="0">
                  <a:srgbClr val="A1A2A7">
                    <a:alpha val="0"/>
                  </a:srgbClr>
                </a:gs>
                <a:gs pos="100000">
                  <a:srgbClr val="767778">
                    <a:alpha val="0"/>
                  </a:srgbClr>
                </a:gs>
              </a:gsLst>
              <a:lin ang="54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0" name="Shape 19">
              <a:extLst>
                <a:ext uri="{FF2B5EF4-FFF2-40B4-BE49-F238E27FC236}">
                  <a16:creationId xmlns:a16="http://schemas.microsoft.com/office/drawing/2014/main" id="{CF3688C9-B666-4BAB-B438-9360D4B9DA48}"/>
                </a:ext>
              </a:extLst>
            </p:cNvPr>
            <p:cNvSpPr/>
            <p:nvPr/>
          </p:nvSpPr>
          <p:spPr>
            <a:xfrm>
              <a:off x="3945222" y="4639067"/>
              <a:ext cx="4201748" cy="80347"/>
            </a:xfrm>
            <a:custGeom>
              <a:avLst/>
              <a:gdLst/>
              <a:ahLst/>
              <a:cxnLst>
                <a:cxn ang="0">
                  <a:pos x="wd2" y="hd2"/>
                </a:cxn>
                <a:cxn ang="5400000">
                  <a:pos x="wd2" y="hd2"/>
                </a:cxn>
                <a:cxn ang="10800000">
                  <a:pos x="wd2" y="hd2"/>
                </a:cxn>
                <a:cxn ang="16200000">
                  <a:pos x="wd2" y="hd2"/>
                </a:cxn>
              </a:cxnLst>
              <a:rect l="0" t="0" r="r" b="b"/>
              <a:pathLst>
                <a:path w="21600" h="21600" extrusionOk="0">
                  <a:moveTo>
                    <a:pt x="3570" y="21600"/>
                  </a:moveTo>
                  <a:lnTo>
                    <a:pt x="18030" y="21600"/>
                  </a:lnTo>
                  <a:cubicBezTo>
                    <a:pt x="19340" y="21600"/>
                    <a:pt x="21259" y="12547"/>
                    <a:pt x="21600" y="0"/>
                  </a:cubicBezTo>
                  <a:lnTo>
                    <a:pt x="0" y="0"/>
                  </a:lnTo>
                  <a:cubicBezTo>
                    <a:pt x="341" y="12547"/>
                    <a:pt x="2260" y="21600"/>
                    <a:pt x="3570" y="21600"/>
                  </a:cubicBezTo>
                  <a:close/>
                </a:path>
              </a:pathLst>
            </a:custGeom>
            <a:gradFill>
              <a:gsLst>
                <a:gs pos="100000">
                  <a:srgbClr val="78797E"/>
                </a:gs>
                <a:gs pos="0">
                  <a:srgbClr val="BEC1C3"/>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1" name="Shape 20">
              <a:extLst>
                <a:ext uri="{FF2B5EF4-FFF2-40B4-BE49-F238E27FC236}">
                  <a16:creationId xmlns:a16="http://schemas.microsoft.com/office/drawing/2014/main" id="{4EB5E509-5190-4BF4-8EF9-A182B95845B2}"/>
                </a:ext>
              </a:extLst>
            </p:cNvPr>
            <p:cNvSpPr/>
            <p:nvPr/>
          </p:nvSpPr>
          <p:spPr>
            <a:xfrm>
              <a:off x="3938949" y="4628612"/>
              <a:ext cx="4210968" cy="1064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11121"/>
                  </a:lnTo>
                  <a:cubicBezTo>
                    <a:pt x="8" y="14649"/>
                    <a:pt x="19" y="18142"/>
                    <a:pt x="31" y="21600"/>
                  </a:cubicBezTo>
                  <a:lnTo>
                    <a:pt x="21584" y="21600"/>
                  </a:lnTo>
                  <a:cubicBezTo>
                    <a:pt x="21590" y="19983"/>
                    <a:pt x="21595" y="18350"/>
                    <a:pt x="21600" y="16717"/>
                  </a:cubicBezTo>
                  <a:cubicBezTo>
                    <a:pt x="21600" y="16717"/>
                    <a:pt x="21600" y="0"/>
                    <a:pt x="21600" y="0"/>
                  </a:cubicBezTo>
                  <a:close/>
                </a:path>
              </a:pathLst>
            </a:custGeom>
            <a:gradFill>
              <a:gsLst>
                <a:gs pos="0">
                  <a:srgbClr val="64696E"/>
                </a:gs>
                <a:gs pos="46000">
                  <a:srgbClr val="96989B"/>
                </a:gs>
                <a:gs pos="86000">
                  <a:srgbClr val="BEC1C3"/>
                </a:gs>
                <a:gs pos="98000">
                  <a:srgbClr val="E9EBF2"/>
                </a:gs>
                <a:gs pos="1000">
                  <a:srgbClr val="E9EBF2"/>
                </a:gs>
                <a:gs pos="10000">
                  <a:srgbClr val="BEC1C3"/>
                </a:gs>
                <a:gs pos="100000">
                  <a:srgbClr val="78797E"/>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2" name="Shape 21">
              <a:extLst>
                <a:ext uri="{FF2B5EF4-FFF2-40B4-BE49-F238E27FC236}">
                  <a16:creationId xmlns:a16="http://schemas.microsoft.com/office/drawing/2014/main" id="{CBC17505-69E9-4297-A4D9-0A3B8524796C}"/>
                </a:ext>
              </a:extLst>
            </p:cNvPr>
            <p:cNvSpPr/>
            <p:nvPr/>
          </p:nvSpPr>
          <p:spPr>
            <a:xfrm>
              <a:off x="3945222" y="4639067"/>
              <a:ext cx="4201748" cy="243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2607" y="0"/>
                  </a:lnTo>
                  <a:lnTo>
                    <a:pt x="8865" y="0"/>
                  </a:lnTo>
                  <a:lnTo>
                    <a:pt x="0" y="0"/>
                  </a:lnTo>
                  <a:cubicBezTo>
                    <a:pt x="41" y="4919"/>
                    <a:pt x="104" y="9674"/>
                    <a:pt x="185" y="14237"/>
                  </a:cubicBezTo>
                  <a:lnTo>
                    <a:pt x="8866" y="14237"/>
                  </a:lnTo>
                  <a:cubicBezTo>
                    <a:pt x="8936" y="20966"/>
                    <a:pt x="9087" y="21600"/>
                    <a:pt x="9185" y="21600"/>
                  </a:cubicBezTo>
                  <a:lnTo>
                    <a:pt x="10373" y="21600"/>
                  </a:lnTo>
                  <a:lnTo>
                    <a:pt x="10516" y="21600"/>
                  </a:lnTo>
                  <a:lnTo>
                    <a:pt x="12287" y="21600"/>
                  </a:lnTo>
                  <a:cubicBezTo>
                    <a:pt x="12384" y="21600"/>
                    <a:pt x="12535" y="20966"/>
                    <a:pt x="12605" y="14237"/>
                  </a:cubicBezTo>
                  <a:lnTo>
                    <a:pt x="21415" y="14237"/>
                  </a:lnTo>
                  <a:cubicBezTo>
                    <a:pt x="21496" y="9674"/>
                    <a:pt x="21559" y="4919"/>
                    <a:pt x="21600" y="0"/>
                  </a:cubicBezTo>
                  <a:close/>
                </a:path>
              </a:pathLst>
            </a:custGeom>
            <a:gradFill>
              <a:gsLst>
                <a:gs pos="0">
                  <a:srgbClr val="BEC1C3"/>
                </a:gs>
                <a:gs pos="100000">
                  <a:srgbClr val="BEC1C3"/>
                </a:gs>
              </a:gsLst>
              <a:lin ang="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3" name="Shape 22">
              <a:extLst>
                <a:ext uri="{FF2B5EF4-FFF2-40B4-BE49-F238E27FC236}">
                  <a16:creationId xmlns:a16="http://schemas.microsoft.com/office/drawing/2014/main" id="{512D02F0-3FB4-48E0-8DC4-DF2E44F178B4}"/>
                </a:ext>
              </a:extLst>
            </p:cNvPr>
            <p:cNvSpPr/>
            <p:nvPr/>
          </p:nvSpPr>
          <p:spPr>
            <a:xfrm>
              <a:off x="5682775" y="4628612"/>
              <a:ext cx="701653" cy="2243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0616"/>
                  </a:lnTo>
                  <a:cubicBezTo>
                    <a:pt x="371" y="20916"/>
                    <a:pt x="876" y="21600"/>
                    <a:pt x="1513" y="21600"/>
                  </a:cubicBezTo>
                  <a:cubicBezTo>
                    <a:pt x="2014" y="21600"/>
                    <a:pt x="6673" y="21600"/>
                    <a:pt x="8626" y="21600"/>
                  </a:cubicBezTo>
                  <a:cubicBezTo>
                    <a:pt x="9152" y="21600"/>
                    <a:pt x="9482" y="21600"/>
                    <a:pt x="9482" y="21600"/>
                  </a:cubicBezTo>
                  <a:cubicBezTo>
                    <a:pt x="12053" y="21600"/>
                    <a:pt x="19560" y="21600"/>
                    <a:pt x="20087" y="21600"/>
                  </a:cubicBezTo>
                  <a:cubicBezTo>
                    <a:pt x="20724" y="21600"/>
                    <a:pt x="21229" y="20916"/>
                    <a:pt x="21600" y="10616"/>
                  </a:cubicBezTo>
                  <a:lnTo>
                    <a:pt x="21600" y="0"/>
                  </a:lnTo>
                  <a:cubicBezTo>
                    <a:pt x="21600" y="0"/>
                    <a:pt x="0" y="0"/>
                    <a:pt x="0" y="0"/>
                  </a:cubicBezTo>
                  <a:close/>
                </a:path>
              </a:pathLst>
            </a:custGeom>
            <a:gradFill>
              <a:gsLst>
                <a:gs pos="84000">
                  <a:srgbClr val="EDEEEF"/>
                </a:gs>
                <a:gs pos="10000">
                  <a:srgbClr val="EDEEEF"/>
                </a:gs>
                <a:gs pos="0">
                  <a:srgbClr val="8B8D90"/>
                </a:gs>
                <a:gs pos="96000">
                  <a:srgbClr val="8B8D90"/>
                </a:gs>
              </a:gsLst>
              <a:lin ang="38616"/>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4" name="Shape 23">
              <a:extLst>
                <a:ext uri="{FF2B5EF4-FFF2-40B4-BE49-F238E27FC236}">
                  <a16:creationId xmlns:a16="http://schemas.microsoft.com/office/drawing/2014/main" id="{A3160655-15A5-4A09-B916-0C2573A2EB95}"/>
                </a:ext>
              </a:extLst>
            </p:cNvPr>
            <p:cNvSpPr/>
            <p:nvPr/>
          </p:nvSpPr>
          <p:spPr>
            <a:xfrm>
              <a:off x="5676503" y="4645339"/>
              <a:ext cx="716479" cy="15031"/>
            </a:xfrm>
            <a:custGeom>
              <a:avLst/>
              <a:gdLst/>
              <a:ahLst/>
              <a:cxnLst>
                <a:cxn ang="0">
                  <a:pos x="wd2" y="hd2"/>
                </a:cxn>
                <a:cxn ang="5400000">
                  <a:pos x="wd2" y="hd2"/>
                </a:cxn>
                <a:cxn ang="10800000">
                  <a:pos x="wd2" y="hd2"/>
                </a:cxn>
                <a:cxn ang="16200000">
                  <a:pos x="wd2" y="hd2"/>
                </a:cxn>
              </a:cxnLst>
              <a:rect l="0" t="0" r="r" b="b"/>
              <a:pathLst>
                <a:path w="21600" h="21600" extrusionOk="0">
                  <a:moveTo>
                    <a:pt x="21396" y="0"/>
                  </a:moveTo>
                  <a:cubicBezTo>
                    <a:pt x="21010" y="14111"/>
                    <a:pt x="20506" y="15298"/>
                    <a:pt x="19895" y="15298"/>
                  </a:cubicBezTo>
                  <a:lnTo>
                    <a:pt x="9509" y="15298"/>
                  </a:lnTo>
                  <a:lnTo>
                    <a:pt x="8671" y="15298"/>
                  </a:lnTo>
                  <a:lnTo>
                    <a:pt x="1705" y="15298"/>
                  </a:lnTo>
                  <a:cubicBezTo>
                    <a:pt x="1094" y="15298"/>
                    <a:pt x="590" y="14111"/>
                    <a:pt x="204" y="0"/>
                  </a:cubicBezTo>
                  <a:lnTo>
                    <a:pt x="0" y="0"/>
                  </a:lnTo>
                  <a:lnTo>
                    <a:pt x="3" y="142"/>
                  </a:lnTo>
                  <a:lnTo>
                    <a:pt x="48" y="2025"/>
                  </a:lnTo>
                  <a:cubicBezTo>
                    <a:pt x="477" y="20160"/>
                    <a:pt x="1028" y="21600"/>
                    <a:pt x="1705" y="21600"/>
                  </a:cubicBezTo>
                  <a:lnTo>
                    <a:pt x="8671" y="21600"/>
                  </a:lnTo>
                  <a:lnTo>
                    <a:pt x="9509" y="21600"/>
                  </a:lnTo>
                  <a:lnTo>
                    <a:pt x="19895" y="21600"/>
                  </a:lnTo>
                  <a:cubicBezTo>
                    <a:pt x="20572" y="21600"/>
                    <a:pt x="21124" y="20160"/>
                    <a:pt x="21552" y="2031"/>
                  </a:cubicBezTo>
                  <a:lnTo>
                    <a:pt x="21597" y="142"/>
                  </a:lnTo>
                  <a:lnTo>
                    <a:pt x="21600" y="0"/>
                  </a:lnTo>
                  <a:cubicBezTo>
                    <a:pt x="21600" y="0"/>
                    <a:pt x="21396" y="0"/>
                    <a:pt x="21396" y="0"/>
                  </a:cubicBezTo>
                  <a:close/>
                </a:path>
              </a:pathLst>
            </a:custGeom>
            <a:gradFill>
              <a:gsLst>
                <a:gs pos="0">
                  <a:srgbClr val="A4A6A9"/>
                </a:gs>
                <a:gs pos="100000">
                  <a:srgbClr val="A4A6A9"/>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5" name="Shape 24">
              <a:extLst>
                <a:ext uri="{FF2B5EF4-FFF2-40B4-BE49-F238E27FC236}">
                  <a16:creationId xmlns:a16="http://schemas.microsoft.com/office/drawing/2014/main" id="{438A0C67-A7ED-49BF-B2C4-522983DD746C}"/>
                </a:ext>
              </a:extLst>
            </p:cNvPr>
            <p:cNvSpPr/>
            <p:nvPr/>
          </p:nvSpPr>
          <p:spPr>
            <a:xfrm>
              <a:off x="5323137" y="4676703"/>
              <a:ext cx="39533" cy="8771"/>
            </a:xfrm>
            <a:custGeom>
              <a:avLst/>
              <a:gdLst/>
              <a:ahLst/>
              <a:cxnLst>
                <a:cxn ang="0">
                  <a:pos x="wd2" y="hd2"/>
                </a:cxn>
                <a:cxn ang="5400000">
                  <a:pos x="wd2" y="hd2"/>
                </a:cxn>
                <a:cxn ang="10800000">
                  <a:pos x="wd2" y="hd2"/>
                </a:cxn>
                <a:cxn ang="16200000">
                  <a:pos x="wd2" y="hd2"/>
                </a:cxn>
              </a:cxnLst>
              <a:rect l="0" t="0" r="r" b="b"/>
              <a:pathLst>
                <a:path w="21317" h="21600" extrusionOk="0">
                  <a:moveTo>
                    <a:pt x="21299" y="10800"/>
                  </a:moveTo>
                  <a:cubicBezTo>
                    <a:pt x="21458" y="16769"/>
                    <a:pt x="20525" y="21600"/>
                    <a:pt x="19220" y="21600"/>
                  </a:cubicBezTo>
                  <a:lnTo>
                    <a:pt x="2668" y="21600"/>
                  </a:lnTo>
                  <a:cubicBezTo>
                    <a:pt x="1364" y="21600"/>
                    <a:pt x="177" y="16769"/>
                    <a:pt x="17" y="10800"/>
                  </a:cubicBezTo>
                  <a:lnTo>
                    <a:pt x="17" y="10800"/>
                  </a:lnTo>
                  <a:cubicBezTo>
                    <a:pt x="-142" y="4831"/>
                    <a:pt x="791" y="0"/>
                    <a:pt x="2096" y="0"/>
                  </a:cubicBezTo>
                  <a:lnTo>
                    <a:pt x="18648" y="0"/>
                  </a:lnTo>
                  <a:cubicBezTo>
                    <a:pt x="19952" y="0"/>
                    <a:pt x="21139" y="4831"/>
                    <a:pt x="21299" y="10800"/>
                  </a:cubicBezTo>
                  <a:cubicBezTo>
                    <a:pt x="21299" y="10800"/>
                    <a:pt x="21299" y="10800"/>
                    <a:pt x="21299" y="10800"/>
                  </a:cubicBezTo>
                  <a:close/>
                </a:path>
              </a:pathLst>
            </a:custGeom>
            <a:gradFill>
              <a:gsLst>
                <a:gs pos="24000">
                  <a:srgbClr val="5F6265"/>
                </a:gs>
                <a:gs pos="78000">
                  <a:srgbClr val="757677"/>
                </a:gs>
              </a:gsLst>
              <a:lin ang="54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6" name="Shape 25">
              <a:extLst>
                <a:ext uri="{FF2B5EF4-FFF2-40B4-BE49-F238E27FC236}">
                  <a16:creationId xmlns:a16="http://schemas.microsoft.com/office/drawing/2014/main" id="{A6C853FD-11E5-4917-8E89-384EB4447562}"/>
                </a:ext>
              </a:extLst>
            </p:cNvPr>
            <p:cNvSpPr/>
            <p:nvPr/>
          </p:nvSpPr>
          <p:spPr>
            <a:xfrm>
              <a:off x="6705235" y="4676703"/>
              <a:ext cx="39533" cy="8771"/>
            </a:xfrm>
            <a:custGeom>
              <a:avLst/>
              <a:gdLst/>
              <a:ahLst/>
              <a:cxnLst>
                <a:cxn ang="0">
                  <a:pos x="wd2" y="hd2"/>
                </a:cxn>
                <a:cxn ang="5400000">
                  <a:pos x="wd2" y="hd2"/>
                </a:cxn>
                <a:cxn ang="10800000">
                  <a:pos x="wd2" y="hd2"/>
                </a:cxn>
                <a:cxn ang="16200000">
                  <a:pos x="wd2" y="hd2"/>
                </a:cxn>
              </a:cxnLst>
              <a:rect l="0" t="0" r="r" b="b"/>
              <a:pathLst>
                <a:path w="21317" h="21600" extrusionOk="0">
                  <a:moveTo>
                    <a:pt x="17" y="10800"/>
                  </a:moveTo>
                  <a:cubicBezTo>
                    <a:pt x="-142" y="16769"/>
                    <a:pt x="791" y="21600"/>
                    <a:pt x="2096" y="21600"/>
                  </a:cubicBezTo>
                  <a:lnTo>
                    <a:pt x="18648" y="21600"/>
                  </a:lnTo>
                  <a:cubicBezTo>
                    <a:pt x="19952" y="21600"/>
                    <a:pt x="21139" y="16769"/>
                    <a:pt x="21299" y="10800"/>
                  </a:cubicBezTo>
                  <a:lnTo>
                    <a:pt x="21299" y="10800"/>
                  </a:lnTo>
                  <a:cubicBezTo>
                    <a:pt x="21458" y="4831"/>
                    <a:pt x="20525" y="0"/>
                    <a:pt x="19220" y="0"/>
                  </a:cubicBezTo>
                  <a:lnTo>
                    <a:pt x="2668" y="0"/>
                  </a:lnTo>
                  <a:cubicBezTo>
                    <a:pt x="1364" y="0"/>
                    <a:pt x="177" y="4831"/>
                    <a:pt x="17" y="10800"/>
                  </a:cubicBezTo>
                  <a:cubicBezTo>
                    <a:pt x="17" y="10800"/>
                    <a:pt x="17" y="10800"/>
                    <a:pt x="17" y="10800"/>
                  </a:cubicBezTo>
                  <a:close/>
                </a:path>
              </a:pathLst>
            </a:custGeom>
            <a:gradFill>
              <a:gsLst>
                <a:gs pos="18000">
                  <a:srgbClr val="5F6265"/>
                </a:gs>
                <a:gs pos="72000">
                  <a:srgbClr val="747576"/>
                </a:gs>
              </a:gsLst>
              <a:lin ang="54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7" name="Shape 26">
              <a:extLst>
                <a:ext uri="{FF2B5EF4-FFF2-40B4-BE49-F238E27FC236}">
                  <a16:creationId xmlns:a16="http://schemas.microsoft.com/office/drawing/2014/main" id="{15AD6A7D-732B-487B-92BE-A9256E24EDE3}"/>
                </a:ext>
              </a:extLst>
            </p:cNvPr>
            <p:cNvSpPr/>
            <p:nvPr/>
          </p:nvSpPr>
          <p:spPr>
            <a:xfrm>
              <a:off x="3955676" y="4639067"/>
              <a:ext cx="4180772" cy="15601"/>
            </a:xfrm>
            <a:custGeom>
              <a:avLst/>
              <a:gdLst/>
              <a:ahLst/>
              <a:cxnLst>
                <a:cxn ang="0">
                  <a:pos x="wd2" y="hd2"/>
                </a:cxn>
                <a:cxn ang="5400000">
                  <a:pos x="wd2" y="hd2"/>
                </a:cxn>
                <a:cxn ang="10800000">
                  <a:pos x="wd2" y="hd2"/>
                </a:cxn>
                <a:cxn ang="16200000">
                  <a:pos x="wd2" y="hd2"/>
                </a:cxn>
              </a:cxnLst>
              <a:rect l="0" t="0" r="r" b="b"/>
              <a:pathLst>
                <a:path w="21600" h="21600" extrusionOk="0">
                  <a:moveTo>
                    <a:pt x="8852" y="6072"/>
                  </a:moveTo>
                  <a:lnTo>
                    <a:pt x="8913" y="6072"/>
                  </a:lnTo>
                  <a:cubicBezTo>
                    <a:pt x="8980" y="20426"/>
                    <a:pt x="9067" y="21600"/>
                    <a:pt x="9174" y="21600"/>
                  </a:cubicBezTo>
                  <a:lnTo>
                    <a:pt x="10368" y="21600"/>
                  </a:lnTo>
                  <a:lnTo>
                    <a:pt x="10512" y="21600"/>
                  </a:lnTo>
                  <a:lnTo>
                    <a:pt x="12291" y="21600"/>
                  </a:lnTo>
                  <a:cubicBezTo>
                    <a:pt x="12398" y="21600"/>
                    <a:pt x="12486" y="20426"/>
                    <a:pt x="12552" y="6072"/>
                  </a:cubicBezTo>
                  <a:lnTo>
                    <a:pt x="12613" y="6072"/>
                  </a:lnTo>
                  <a:lnTo>
                    <a:pt x="21556" y="6072"/>
                  </a:lnTo>
                  <a:cubicBezTo>
                    <a:pt x="21571" y="4797"/>
                    <a:pt x="21587" y="2882"/>
                    <a:pt x="21600" y="0"/>
                  </a:cubicBezTo>
                  <a:lnTo>
                    <a:pt x="12613" y="0"/>
                  </a:lnTo>
                  <a:lnTo>
                    <a:pt x="12544" y="0"/>
                  </a:lnTo>
                  <a:cubicBezTo>
                    <a:pt x="12482" y="14527"/>
                    <a:pt x="12398" y="15528"/>
                    <a:pt x="12291" y="15528"/>
                  </a:cubicBezTo>
                  <a:cubicBezTo>
                    <a:pt x="12203" y="15528"/>
                    <a:pt x="10943" y="15528"/>
                    <a:pt x="10512" y="15528"/>
                  </a:cubicBezTo>
                  <a:cubicBezTo>
                    <a:pt x="10512" y="15528"/>
                    <a:pt x="10456" y="15528"/>
                    <a:pt x="10368" y="15528"/>
                  </a:cubicBezTo>
                  <a:cubicBezTo>
                    <a:pt x="10040" y="15528"/>
                    <a:pt x="9258" y="15528"/>
                    <a:pt x="9174" y="15528"/>
                  </a:cubicBezTo>
                  <a:cubicBezTo>
                    <a:pt x="9068" y="15528"/>
                    <a:pt x="8984" y="14527"/>
                    <a:pt x="8922" y="0"/>
                  </a:cubicBezTo>
                  <a:lnTo>
                    <a:pt x="8852" y="0"/>
                  </a:lnTo>
                  <a:lnTo>
                    <a:pt x="0" y="0"/>
                  </a:lnTo>
                  <a:cubicBezTo>
                    <a:pt x="0" y="0"/>
                    <a:pt x="16" y="3190"/>
                    <a:pt x="35" y="6072"/>
                  </a:cubicBezTo>
                  <a:cubicBezTo>
                    <a:pt x="35" y="6072"/>
                    <a:pt x="8852" y="6072"/>
                    <a:pt x="8852" y="6072"/>
                  </a:cubicBezTo>
                  <a:close/>
                </a:path>
              </a:pathLst>
            </a:custGeom>
            <a:gradFill>
              <a:gsLst>
                <a:gs pos="6000">
                  <a:srgbClr val="EFF5F1"/>
                </a:gs>
                <a:gs pos="100000">
                  <a:srgbClr val="E9EBF2"/>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8" name="Shape 27">
              <a:extLst>
                <a:ext uri="{FF2B5EF4-FFF2-40B4-BE49-F238E27FC236}">
                  <a16:creationId xmlns:a16="http://schemas.microsoft.com/office/drawing/2014/main" id="{97695B26-8BAE-4C3C-AB09-73A09F752355}"/>
                </a:ext>
              </a:extLst>
            </p:cNvPr>
            <p:cNvSpPr/>
            <p:nvPr/>
          </p:nvSpPr>
          <p:spPr>
            <a:xfrm>
              <a:off x="6027777" y="2391334"/>
              <a:ext cx="33595" cy="33587"/>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gradFill>
              <a:gsLst>
                <a:gs pos="32000">
                  <a:srgbClr val="494949"/>
                </a:gs>
                <a:gs pos="69000">
                  <a:srgbClr val="050505"/>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49" name="Shape 28">
              <a:extLst>
                <a:ext uri="{FF2B5EF4-FFF2-40B4-BE49-F238E27FC236}">
                  <a16:creationId xmlns:a16="http://schemas.microsoft.com/office/drawing/2014/main" id="{C80A715D-E848-49B7-9DD6-C4A8C4C302B0}"/>
                </a:ext>
              </a:extLst>
            </p:cNvPr>
            <p:cNvSpPr/>
            <p:nvPr/>
          </p:nvSpPr>
          <p:spPr>
            <a:xfrm>
              <a:off x="6040323" y="2403880"/>
              <a:ext cx="8260" cy="8257"/>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40" y="21600"/>
                    <a:pt x="0" y="16765"/>
                    <a:pt x="0" y="10803"/>
                  </a:cubicBezTo>
                  <a:cubicBezTo>
                    <a:pt x="0" y="4835"/>
                    <a:pt x="4840" y="0"/>
                    <a:pt x="10800" y="0"/>
                  </a:cubicBezTo>
                  <a:cubicBezTo>
                    <a:pt x="16776" y="0"/>
                    <a:pt x="21600" y="4835"/>
                    <a:pt x="21600" y="10803"/>
                  </a:cubicBezTo>
                  <a:close/>
                </a:path>
              </a:pathLst>
            </a:custGeom>
            <a:solidFill>
              <a:srgbClr val="557DB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51" name="Shape 29">
              <a:extLst>
                <a:ext uri="{FF2B5EF4-FFF2-40B4-BE49-F238E27FC236}">
                  <a16:creationId xmlns:a16="http://schemas.microsoft.com/office/drawing/2014/main" id="{83DB876B-F370-48CD-AD4B-BF94C71A4BA2}"/>
                </a:ext>
              </a:extLst>
            </p:cNvPr>
            <p:cNvSpPr/>
            <p:nvPr/>
          </p:nvSpPr>
          <p:spPr>
            <a:xfrm>
              <a:off x="5864685" y="2343243"/>
              <a:ext cx="1858721" cy="2271187"/>
            </a:xfrm>
            <a:custGeom>
              <a:avLst/>
              <a:gdLst/>
              <a:ahLst/>
              <a:cxnLst>
                <a:cxn ang="0">
                  <a:pos x="wd2" y="hd2"/>
                </a:cxn>
                <a:cxn ang="5400000">
                  <a:pos x="wd2" y="hd2"/>
                </a:cxn>
                <a:cxn ang="10800000">
                  <a:pos x="wd2" y="hd2"/>
                </a:cxn>
                <a:cxn ang="16200000">
                  <a:pos x="wd2" y="hd2"/>
                </a:cxn>
              </a:cxnLst>
              <a:rect l="0" t="0" r="r" b="b"/>
              <a:pathLst>
                <a:path w="21600" h="21600" extrusionOk="0">
                  <a:moveTo>
                    <a:pt x="21600" y="21266"/>
                  </a:moveTo>
                  <a:lnTo>
                    <a:pt x="21600" y="21236"/>
                  </a:lnTo>
                  <a:lnTo>
                    <a:pt x="21600" y="21100"/>
                  </a:lnTo>
                  <a:lnTo>
                    <a:pt x="21600" y="834"/>
                  </a:lnTo>
                  <a:cubicBezTo>
                    <a:pt x="21600" y="374"/>
                    <a:pt x="21143" y="0"/>
                    <a:pt x="20581" y="0"/>
                  </a:cubicBezTo>
                  <a:lnTo>
                    <a:pt x="14299" y="0"/>
                  </a:lnTo>
                  <a:lnTo>
                    <a:pt x="0" y="21600"/>
                  </a:lnTo>
                  <a:lnTo>
                    <a:pt x="21192" y="21600"/>
                  </a:lnTo>
                  <a:cubicBezTo>
                    <a:pt x="21417" y="21600"/>
                    <a:pt x="21600" y="21450"/>
                    <a:pt x="21600" y="21266"/>
                  </a:cubicBezTo>
                  <a:close/>
                </a:path>
              </a:pathLst>
            </a:custGeom>
            <a:gradFill>
              <a:gsLst>
                <a:gs pos="0">
                  <a:srgbClr val="FFFFFF">
                    <a:alpha val="60000"/>
                  </a:srgbClr>
                </a:gs>
                <a:gs pos="100000">
                  <a:srgbClr val="FFFFFF">
                    <a:alpha val="10000"/>
                  </a:srgbClr>
                </a:gs>
              </a:gsLst>
              <a:lin ang="54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grpSp>
      <p:grpSp>
        <p:nvGrpSpPr>
          <p:cNvPr id="4" name="Group 3">
            <a:extLst>
              <a:ext uri="{FF2B5EF4-FFF2-40B4-BE49-F238E27FC236}">
                <a16:creationId xmlns:a16="http://schemas.microsoft.com/office/drawing/2014/main" id="{8A4C5D7E-170E-4E59-9056-9F63F85E03F7}"/>
              </a:ext>
            </a:extLst>
          </p:cNvPr>
          <p:cNvGrpSpPr/>
          <p:nvPr/>
        </p:nvGrpSpPr>
        <p:grpSpPr>
          <a:xfrm>
            <a:off x="8506645" y="2063222"/>
            <a:ext cx="2546247" cy="2731557"/>
            <a:chOff x="7839895" y="1595693"/>
            <a:chExt cx="2546247" cy="2731557"/>
          </a:xfrm>
        </p:grpSpPr>
        <p:sp>
          <p:nvSpPr>
            <p:cNvPr id="90" name="TextBox 89">
              <a:extLst>
                <a:ext uri="{FF2B5EF4-FFF2-40B4-BE49-F238E27FC236}">
                  <a16:creationId xmlns:a16="http://schemas.microsoft.com/office/drawing/2014/main" id="{2C1F8804-F496-4F41-932D-0CFB0E6D8F52}"/>
                </a:ext>
              </a:extLst>
            </p:cNvPr>
            <p:cNvSpPr txBox="1"/>
            <p:nvPr/>
          </p:nvSpPr>
          <p:spPr>
            <a:xfrm>
              <a:off x="7839895" y="1595693"/>
              <a:ext cx="1772851" cy="1169551"/>
            </a:xfrm>
            <a:prstGeom prst="rect">
              <a:avLst/>
            </a:prstGeom>
            <a:noFill/>
          </p:spPr>
          <p:txBody>
            <a:bodyPr wrap="square" rtlCol="0">
              <a:spAutoFit/>
            </a:bodyPr>
            <a:lstStyle/>
            <a:p>
              <a:r>
                <a:rPr lang="en-US" sz="3500" b="1" spc="300" dirty="0">
                  <a:solidFill>
                    <a:schemeClr val="bg1"/>
                  </a:solidFill>
                  <a:latin typeface="Montserrat Bold"/>
                  <a:ea typeface="Montserrat" charset="0"/>
                  <a:cs typeface="Montserrat" charset="0"/>
                </a:rPr>
                <a:t>Case</a:t>
              </a:r>
            </a:p>
            <a:p>
              <a:r>
                <a:rPr lang="en-US" sz="3500" b="1" spc="300" dirty="0">
                  <a:solidFill>
                    <a:schemeClr val="bg1"/>
                  </a:solidFill>
                  <a:latin typeface="Montserrat Bold"/>
                  <a:ea typeface="Montserrat" charset="0"/>
                  <a:cs typeface="Montserrat" charset="0"/>
                </a:rPr>
                <a:t>Study</a:t>
              </a:r>
              <a:endParaRPr lang="en-US" sz="3500" b="1" spc="300" dirty="0">
                <a:solidFill>
                  <a:schemeClr val="bg1"/>
                </a:solidFill>
                <a:latin typeface="Montserrat Light" panose="00000400000000000000" pitchFamily="50" charset="0"/>
                <a:ea typeface="Montserrat" charset="0"/>
                <a:cs typeface="Montserrat" charset="0"/>
              </a:endParaRPr>
            </a:p>
          </p:txBody>
        </p:sp>
        <p:sp>
          <p:nvSpPr>
            <p:cNvPr id="91" name="TextBox 90">
              <a:extLst>
                <a:ext uri="{FF2B5EF4-FFF2-40B4-BE49-F238E27FC236}">
                  <a16:creationId xmlns:a16="http://schemas.microsoft.com/office/drawing/2014/main" id="{4057B13F-2C27-4C03-B373-869316039A7E}"/>
                </a:ext>
              </a:extLst>
            </p:cNvPr>
            <p:cNvSpPr txBox="1"/>
            <p:nvPr/>
          </p:nvSpPr>
          <p:spPr>
            <a:xfrm>
              <a:off x="7839895" y="3220985"/>
              <a:ext cx="2546247" cy="1106265"/>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grpSp>
    </p:spTree>
    <p:extLst>
      <p:ext uri="{BB962C8B-B14F-4D97-AF65-F5344CB8AC3E}">
        <p14:creationId xmlns:p14="http://schemas.microsoft.com/office/powerpoint/2010/main" val="21892374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E77DA397-C9F4-44D4-A77C-27D3DBD75970}"/>
              </a:ext>
            </a:extLst>
          </p:cNvPr>
          <p:cNvPicPr>
            <a:picLocks noGrp="1" noChangeAspect="1"/>
          </p:cNvPicPr>
          <p:nvPr>
            <p:ph type="pic" sz="quarter" idx="14"/>
          </p:nvPr>
        </p:nvPicPr>
        <p:blipFill>
          <a:blip r:embed="rId2"/>
          <a:srcRect l="238" r="238"/>
          <a:stretch>
            <a:fillRect/>
          </a:stretch>
        </p:blipFill>
        <p:spPr/>
      </p:pic>
      <p:sp>
        <p:nvSpPr>
          <p:cNvPr id="33" name="TextBox 32">
            <a:extLst>
              <a:ext uri="{FF2B5EF4-FFF2-40B4-BE49-F238E27FC236}">
                <a16:creationId xmlns:a16="http://schemas.microsoft.com/office/drawing/2014/main" id="{F8B6120D-F73D-4869-95E0-F1E65C50DF4A}"/>
              </a:ext>
            </a:extLst>
          </p:cNvPr>
          <p:cNvSpPr txBox="1"/>
          <p:nvPr/>
        </p:nvSpPr>
        <p:spPr>
          <a:xfrm>
            <a:off x="1712270" y="1082643"/>
            <a:ext cx="4938410" cy="1169551"/>
          </a:xfrm>
          <a:prstGeom prst="rect">
            <a:avLst/>
          </a:prstGeom>
          <a:noFill/>
        </p:spPr>
        <p:txBody>
          <a:bodyPr wrap="square" rtlCol="0">
            <a:spAutoFit/>
          </a:bodyPr>
          <a:lstStyle/>
          <a:p>
            <a:r>
              <a:rPr lang="en-US" sz="3500" b="1" spc="300" dirty="0">
                <a:latin typeface="Montserrat Bold"/>
                <a:ea typeface="Montserrat" charset="0"/>
                <a:cs typeface="Montserrat" charset="0"/>
              </a:rPr>
              <a:t>Company Case</a:t>
            </a:r>
          </a:p>
          <a:p>
            <a:r>
              <a:rPr lang="en-US" sz="3500" b="1" spc="300" dirty="0">
                <a:solidFill>
                  <a:schemeClr val="accent4"/>
                </a:solidFill>
                <a:latin typeface="Montserrat Bold"/>
                <a:ea typeface="Montserrat" charset="0"/>
                <a:cs typeface="Montserrat" charset="0"/>
              </a:rPr>
              <a:t>Study</a:t>
            </a:r>
            <a:endParaRPr lang="en-US" sz="3500" b="1" spc="300" dirty="0">
              <a:solidFill>
                <a:schemeClr val="accent4"/>
              </a:solidFill>
              <a:latin typeface="Montserrat Light" panose="00000400000000000000" pitchFamily="50" charset="0"/>
              <a:ea typeface="Montserrat" charset="0"/>
              <a:cs typeface="Montserrat" charset="0"/>
            </a:endParaRPr>
          </a:p>
        </p:txBody>
      </p:sp>
      <p:sp>
        <p:nvSpPr>
          <p:cNvPr id="30" name="TextBox 29">
            <a:extLst>
              <a:ext uri="{FF2B5EF4-FFF2-40B4-BE49-F238E27FC236}">
                <a16:creationId xmlns:a16="http://schemas.microsoft.com/office/drawing/2014/main" id="{FA1BB86A-974F-4B8E-95D2-2F27EAACF902}"/>
              </a:ext>
            </a:extLst>
          </p:cNvPr>
          <p:cNvSpPr txBox="1"/>
          <p:nvPr/>
        </p:nvSpPr>
        <p:spPr>
          <a:xfrm>
            <a:off x="1712270" y="2719396"/>
            <a:ext cx="3829050" cy="898516"/>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tx1">
                    <a:lumMod val="50000"/>
                    <a:lumOff val="50000"/>
                  </a:schemeClr>
                </a:solidFill>
                <a:latin typeface="Montserrat Light" charset="0"/>
                <a:ea typeface="Montserrat Light" charset="0"/>
                <a:cs typeface="Montserrat Light" charset="0"/>
              </a:rPr>
              <a:t>i</a:t>
            </a:r>
            <a:r>
              <a:rPr lang="en-US" sz="900" dirty="0">
                <a:solidFill>
                  <a:schemeClr val="tx1">
                    <a:lumMod val="50000"/>
                    <a:lumOff val="50000"/>
                  </a:schemeClr>
                </a:solidFill>
                <a:latin typeface="Montserrat Light" charset="0"/>
                <a:ea typeface="Montserrat Light" charset="0"/>
                <a:cs typeface="Montserrat Light" charset="0"/>
              </a:rPr>
              <a:t> two set had seasons. Fifth you'll, man wherein seas our creeping. Very. Make from for doesn't creeping night lights divided void they're.</a:t>
            </a:r>
          </a:p>
        </p:txBody>
      </p:sp>
      <p:sp>
        <p:nvSpPr>
          <p:cNvPr id="36" name="TextBox 35">
            <a:extLst>
              <a:ext uri="{FF2B5EF4-FFF2-40B4-BE49-F238E27FC236}">
                <a16:creationId xmlns:a16="http://schemas.microsoft.com/office/drawing/2014/main" id="{EF8DEA6C-F8FC-4768-B5DB-1553C6BC6D8B}"/>
              </a:ext>
            </a:extLst>
          </p:cNvPr>
          <p:cNvSpPr txBox="1"/>
          <p:nvPr/>
        </p:nvSpPr>
        <p:spPr>
          <a:xfrm>
            <a:off x="6650680" y="2719396"/>
            <a:ext cx="3829050" cy="898516"/>
          </a:xfrm>
          <a:prstGeom prst="rect">
            <a:avLst/>
          </a:prstGeom>
          <a:noFill/>
        </p:spPr>
        <p:txBody>
          <a:bodyPr wrap="square" rtlCol="0">
            <a:spAutoFit/>
          </a:bodyPr>
          <a:lstStyle/>
          <a:p>
            <a:pPr>
              <a:lnSpc>
                <a:spcPct val="150000"/>
              </a:lnSpc>
            </a:pPr>
            <a:r>
              <a:rPr lang="en-US" sz="900" dirty="0">
                <a:solidFill>
                  <a:schemeClr val="accent4"/>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accent4"/>
                </a:solidFill>
                <a:latin typeface="Montserrat Light" charset="0"/>
                <a:ea typeface="Montserrat Light" charset="0"/>
                <a:cs typeface="Montserrat Light" charset="0"/>
              </a:rPr>
              <a:t>i</a:t>
            </a:r>
            <a:r>
              <a:rPr lang="en-US" sz="900" dirty="0">
                <a:solidFill>
                  <a:schemeClr val="accent4"/>
                </a:solidFill>
                <a:latin typeface="Montserrat Light" charset="0"/>
                <a:ea typeface="Montserrat Light" charset="0"/>
                <a:cs typeface="Montserrat Light" charset="0"/>
              </a:rPr>
              <a:t> two set had seasons. Fifth you'll, man wherein seas our creeping. Very. Make from for doesn't creeping night lights divided void they're.</a:t>
            </a:r>
          </a:p>
        </p:txBody>
      </p:sp>
      <p:grpSp>
        <p:nvGrpSpPr>
          <p:cNvPr id="15" name="Group 14">
            <a:extLst>
              <a:ext uri="{FF2B5EF4-FFF2-40B4-BE49-F238E27FC236}">
                <a16:creationId xmlns:a16="http://schemas.microsoft.com/office/drawing/2014/main" id="{5BA591F8-05A7-4B37-901A-7C0388D1A366}"/>
              </a:ext>
            </a:extLst>
          </p:cNvPr>
          <p:cNvGrpSpPr/>
          <p:nvPr/>
        </p:nvGrpSpPr>
        <p:grpSpPr>
          <a:xfrm>
            <a:off x="6742120" y="4194630"/>
            <a:ext cx="3416297" cy="483017"/>
            <a:chOff x="5946777" y="4325768"/>
            <a:chExt cx="3416297" cy="483017"/>
          </a:xfrm>
        </p:grpSpPr>
        <p:sp>
          <p:nvSpPr>
            <p:cNvPr id="35" name="TextBox 34">
              <a:extLst>
                <a:ext uri="{FF2B5EF4-FFF2-40B4-BE49-F238E27FC236}">
                  <a16:creationId xmlns:a16="http://schemas.microsoft.com/office/drawing/2014/main" id="{D1405DC1-DCBD-4E2D-9CFD-8C98E4F8F973}"/>
                </a:ext>
              </a:extLst>
            </p:cNvPr>
            <p:cNvSpPr txBox="1"/>
            <p:nvPr/>
          </p:nvSpPr>
          <p:spPr>
            <a:xfrm>
              <a:off x="6200776" y="4325768"/>
              <a:ext cx="3162298" cy="483017"/>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our creeping.</a:t>
              </a:r>
            </a:p>
          </p:txBody>
        </p:sp>
        <p:sp>
          <p:nvSpPr>
            <p:cNvPr id="14" name="Oval 13">
              <a:extLst>
                <a:ext uri="{FF2B5EF4-FFF2-40B4-BE49-F238E27FC236}">
                  <a16:creationId xmlns:a16="http://schemas.microsoft.com/office/drawing/2014/main" id="{12707A64-D525-4C95-910E-40F043CC13DA}"/>
                </a:ext>
              </a:extLst>
            </p:cNvPr>
            <p:cNvSpPr/>
            <p:nvPr/>
          </p:nvSpPr>
          <p:spPr>
            <a:xfrm>
              <a:off x="5946777" y="4494251"/>
              <a:ext cx="171450" cy="17145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7" name="TextBox 36">
            <a:extLst>
              <a:ext uri="{FF2B5EF4-FFF2-40B4-BE49-F238E27FC236}">
                <a16:creationId xmlns:a16="http://schemas.microsoft.com/office/drawing/2014/main" id="{91A9A44E-A99C-42C8-BEA4-A0941A0FEB6B}"/>
              </a:ext>
            </a:extLst>
          </p:cNvPr>
          <p:cNvSpPr txBox="1"/>
          <p:nvPr/>
        </p:nvSpPr>
        <p:spPr>
          <a:xfrm>
            <a:off x="6650680" y="2239573"/>
            <a:ext cx="2383155"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TITLE TEXT HERE</a:t>
            </a:r>
            <a:endParaRPr lang="en-US" sz="1000" b="1" spc="300" dirty="0">
              <a:latin typeface="Montserrat Light" charset="0"/>
              <a:ea typeface="Montserrat Light" charset="0"/>
              <a:cs typeface="Montserrat Light" charset="0"/>
            </a:endParaRPr>
          </a:p>
        </p:txBody>
      </p:sp>
      <p:grpSp>
        <p:nvGrpSpPr>
          <p:cNvPr id="38" name="Group 37">
            <a:extLst>
              <a:ext uri="{FF2B5EF4-FFF2-40B4-BE49-F238E27FC236}">
                <a16:creationId xmlns:a16="http://schemas.microsoft.com/office/drawing/2014/main" id="{F7123208-A286-49EE-B7D0-A20C1C47BF13}"/>
              </a:ext>
            </a:extLst>
          </p:cNvPr>
          <p:cNvGrpSpPr/>
          <p:nvPr/>
        </p:nvGrpSpPr>
        <p:grpSpPr>
          <a:xfrm>
            <a:off x="6742120" y="4942814"/>
            <a:ext cx="3416297" cy="483017"/>
            <a:chOff x="5946777" y="4325768"/>
            <a:chExt cx="3416297" cy="483017"/>
          </a:xfrm>
        </p:grpSpPr>
        <p:sp>
          <p:nvSpPr>
            <p:cNvPr id="39" name="TextBox 38">
              <a:extLst>
                <a:ext uri="{FF2B5EF4-FFF2-40B4-BE49-F238E27FC236}">
                  <a16:creationId xmlns:a16="http://schemas.microsoft.com/office/drawing/2014/main" id="{ACDABC6F-20C9-4A74-ACBA-4BC230E64AF2}"/>
                </a:ext>
              </a:extLst>
            </p:cNvPr>
            <p:cNvSpPr txBox="1"/>
            <p:nvPr/>
          </p:nvSpPr>
          <p:spPr>
            <a:xfrm>
              <a:off x="6200776" y="4325768"/>
              <a:ext cx="3162298" cy="483017"/>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our creeping.</a:t>
              </a:r>
            </a:p>
          </p:txBody>
        </p:sp>
        <p:sp>
          <p:nvSpPr>
            <p:cNvPr id="40" name="Oval 39">
              <a:extLst>
                <a:ext uri="{FF2B5EF4-FFF2-40B4-BE49-F238E27FC236}">
                  <a16:creationId xmlns:a16="http://schemas.microsoft.com/office/drawing/2014/main" id="{C8FDB783-1340-4A91-8950-E6D966651BCF}"/>
                </a:ext>
              </a:extLst>
            </p:cNvPr>
            <p:cNvSpPr/>
            <p:nvPr/>
          </p:nvSpPr>
          <p:spPr>
            <a:xfrm>
              <a:off x="5946777" y="4494251"/>
              <a:ext cx="171450" cy="17145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1" name="Group 40">
            <a:extLst>
              <a:ext uri="{FF2B5EF4-FFF2-40B4-BE49-F238E27FC236}">
                <a16:creationId xmlns:a16="http://schemas.microsoft.com/office/drawing/2014/main" id="{E88478F7-25E7-4242-B408-DF53C073FA41}"/>
              </a:ext>
            </a:extLst>
          </p:cNvPr>
          <p:cNvGrpSpPr/>
          <p:nvPr/>
        </p:nvGrpSpPr>
        <p:grpSpPr>
          <a:xfrm>
            <a:off x="6742120" y="5690998"/>
            <a:ext cx="3416297" cy="483017"/>
            <a:chOff x="5946777" y="4325768"/>
            <a:chExt cx="3416297" cy="483017"/>
          </a:xfrm>
        </p:grpSpPr>
        <p:sp>
          <p:nvSpPr>
            <p:cNvPr id="42" name="TextBox 41">
              <a:extLst>
                <a:ext uri="{FF2B5EF4-FFF2-40B4-BE49-F238E27FC236}">
                  <a16:creationId xmlns:a16="http://schemas.microsoft.com/office/drawing/2014/main" id="{2E041E8E-F52E-4A89-9C80-06C2C1038B31}"/>
                </a:ext>
              </a:extLst>
            </p:cNvPr>
            <p:cNvSpPr txBox="1"/>
            <p:nvPr/>
          </p:nvSpPr>
          <p:spPr>
            <a:xfrm>
              <a:off x="6200776" y="4325768"/>
              <a:ext cx="3162298" cy="483017"/>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our creeping.</a:t>
              </a:r>
            </a:p>
          </p:txBody>
        </p:sp>
        <p:sp>
          <p:nvSpPr>
            <p:cNvPr id="43" name="Oval 42">
              <a:extLst>
                <a:ext uri="{FF2B5EF4-FFF2-40B4-BE49-F238E27FC236}">
                  <a16:creationId xmlns:a16="http://schemas.microsoft.com/office/drawing/2014/main" id="{62A5D276-4A23-49D6-9DAD-3851DEFC26F9}"/>
                </a:ext>
              </a:extLst>
            </p:cNvPr>
            <p:cNvSpPr/>
            <p:nvPr/>
          </p:nvSpPr>
          <p:spPr>
            <a:xfrm>
              <a:off x="5946777" y="4494251"/>
              <a:ext cx="171450" cy="17145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2924569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Placeholder 23">
            <a:extLst>
              <a:ext uri="{FF2B5EF4-FFF2-40B4-BE49-F238E27FC236}">
                <a16:creationId xmlns:a16="http://schemas.microsoft.com/office/drawing/2014/main" id="{24474E12-E3E8-4000-9937-0426074819A6}"/>
              </a:ext>
            </a:extLst>
          </p:cNvPr>
          <p:cNvPicPr>
            <a:picLocks noGrp="1" noChangeAspect="1"/>
          </p:cNvPicPr>
          <p:nvPr>
            <p:ph type="pic" sz="quarter" idx="14"/>
          </p:nvPr>
        </p:nvPicPr>
        <p:blipFill>
          <a:blip r:embed="rId2"/>
          <a:srcRect l="14225" r="14225"/>
          <a:stretch>
            <a:fillRect/>
          </a:stretch>
        </p:blipFill>
        <p:spPr/>
      </p:pic>
      <p:sp>
        <p:nvSpPr>
          <p:cNvPr id="18" name="TextBox 17">
            <a:extLst>
              <a:ext uri="{FF2B5EF4-FFF2-40B4-BE49-F238E27FC236}">
                <a16:creationId xmlns:a16="http://schemas.microsoft.com/office/drawing/2014/main" id="{8EF6ADAD-99D0-47DB-B9C7-AEB5C2F9B1E6}"/>
              </a:ext>
            </a:extLst>
          </p:cNvPr>
          <p:cNvSpPr txBox="1"/>
          <p:nvPr/>
        </p:nvSpPr>
        <p:spPr>
          <a:xfrm>
            <a:off x="928990" y="1082643"/>
            <a:ext cx="2347610" cy="1169551"/>
          </a:xfrm>
          <a:prstGeom prst="rect">
            <a:avLst/>
          </a:prstGeom>
          <a:noFill/>
        </p:spPr>
        <p:txBody>
          <a:bodyPr wrap="square" rtlCol="0">
            <a:spAutoFit/>
          </a:bodyPr>
          <a:lstStyle/>
          <a:p>
            <a:r>
              <a:rPr lang="en-US" sz="3500" b="1" spc="300" dirty="0">
                <a:latin typeface="Montserrat Bold"/>
                <a:ea typeface="Montserrat" charset="0"/>
                <a:cs typeface="Montserrat" charset="0"/>
              </a:rPr>
              <a:t>What</a:t>
            </a:r>
          </a:p>
          <a:p>
            <a:r>
              <a:rPr lang="en-US" sz="3500" b="1" spc="300" dirty="0">
                <a:latin typeface="Montserrat Bold"/>
                <a:ea typeface="Montserrat" charset="0"/>
                <a:cs typeface="Montserrat" charset="0"/>
              </a:rPr>
              <a:t>We </a:t>
            </a:r>
            <a:r>
              <a:rPr lang="en-US" sz="3500" b="1" spc="300" dirty="0">
                <a:solidFill>
                  <a:schemeClr val="accent4"/>
                </a:solidFill>
                <a:latin typeface="Montserrat Bold"/>
                <a:ea typeface="Montserrat" charset="0"/>
                <a:cs typeface="Montserrat" charset="0"/>
              </a:rPr>
              <a:t>Do?</a:t>
            </a:r>
            <a:endParaRPr lang="en-US" sz="3500" b="1" spc="300" dirty="0">
              <a:solidFill>
                <a:schemeClr val="accent4"/>
              </a:solidFill>
              <a:latin typeface="Montserrat Light" panose="00000400000000000000" pitchFamily="50" charset="0"/>
              <a:ea typeface="Montserrat" charset="0"/>
              <a:cs typeface="Montserrat" charset="0"/>
            </a:endParaRPr>
          </a:p>
        </p:txBody>
      </p:sp>
      <p:sp>
        <p:nvSpPr>
          <p:cNvPr id="20" name="TextBox 19">
            <a:extLst>
              <a:ext uri="{FF2B5EF4-FFF2-40B4-BE49-F238E27FC236}">
                <a16:creationId xmlns:a16="http://schemas.microsoft.com/office/drawing/2014/main" id="{F8B56B25-B2C2-4534-AC78-C691CC4F3103}"/>
              </a:ext>
            </a:extLst>
          </p:cNvPr>
          <p:cNvSpPr txBox="1"/>
          <p:nvPr/>
        </p:nvSpPr>
        <p:spPr>
          <a:xfrm>
            <a:off x="4743450" y="1218160"/>
            <a:ext cx="6519559" cy="690767"/>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tx1">
                    <a:lumMod val="50000"/>
                    <a:lumOff val="50000"/>
                  </a:schemeClr>
                </a:solidFill>
                <a:latin typeface="Montserrat Light" charset="0"/>
                <a:ea typeface="Montserrat Light" charset="0"/>
                <a:cs typeface="Montserrat Light" charset="0"/>
              </a:rPr>
              <a:t>i</a:t>
            </a:r>
            <a:r>
              <a:rPr lang="en-US" sz="900" dirty="0">
                <a:solidFill>
                  <a:schemeClr val="tx1">
                    <a:lumMod val="50000"/>
                    <a:lumOff val="50000"/>
                  </a:schemeClr>
                </a:solidFill>
                <a:latin typeface="Montserrat Light" charset="0"/>
                <a:ea typeface="Montserrat Light" charset="0"/>
                <a:cs typeface="Montserrat Light" charset="0"/>
              </a:rPr>
              <a:t> two set had seasons. Fifth you'll, man wherein seas our creeping. Very. Make from for doesn't creeping night lights divided void they're.</a:t>
            </a:r>
          </a:p>
        </p:txBody>
      </p:sp>
      <p:grpSp>
        <p:nvGrpSpPr>
          <p:cNvPr id="16" name="Group 15">
            <a:extLst>
              <a:ext uri="{FF2B5EF4-FFF2-40B4-BE49-F238E27FC236}">
                <a16:creationId xmlns:a16="http://schemas.microsoft.com/office/drawing/2014/main" id="{972F2E7E-3937-4BEE-9E55-FF66B671AAEA}"/>
              </a:ext>
            </a:extLst>
          </p:cNvPr>
          <p:cNvGrpSpPr/>
          <p:nvPr/>
        </p:nvGrpSpPr>
        <p:grpSpPr>
          <a:xfrm>
            <a:off x="928990" y="2924719"/>
            <a:ext cx="5649611" cy="1227752"/>
            <a:chOff x="928990" y="2924719"/>
            <a:chExt cx="5649611" cy="1227752"/>
          </a:xfrm>
        </p:grpSpPr>
        <p:sp>
          <p:nvSpPr>
            <p:cNvPr id="21" name="TextBox 20">
              <a:extLst>
                <a:ext uri="{FF2B5EF4-FFF2-40B4-BE49-F238E27FC236}">
                  <a16:creationId xmlns:a16="http://schemas.microsoft.com/office/drawing/2014/main" id="{E34287A0-1170-4DFA-B036-EF9D571AF857}"/>
                </a:ext>
              </a:extLst>
            </p:cNvPr>
            <p:cNvSpPr txBox="1"/>
            <p:nvPr/>
          </p:nvSpPr>
          <p:spPr>
            <a:xfrm>
              <a:off x="928990" y="3010918"/>
              <a:ext cx="2383155"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TITLE TEXT HERE</a:t>
              </a:r>
              <a:endParaRPr lang="en-US" sz="1000" b="1" spc="300" dirty="0">
                <a:latin typeface="Montserrat Light" charset="0"/>
                <a:ea typeface="Montserrat Light" charset="0"/>
                <a:cs typeface="Montserrat Light" charset="0"/>
              </a:endParaRPr>
            </a:p>
          </p:txBody>
        </p:sp>
        <p:cxnSp>
          <p:nvCxnSpPr>
            <p:cNvPr id="5" name="Straight Connector 4">
              <a:extLst>
                <a:ext uri="{FF2B5EF4-FFF2-40B4-BE49-F238E27FC236}">
                  <a16:creationId xmlns:a16="http://schemas.microsoft.com/office/drawing/2014/main" id="{5A12F078-F0C1-4E15-9C58-5C7EFA0E49CA}"/>
                </a:ext>
              </a:extLst>
            </p:cNvPr>
            <p:cNvCxnSpPr>
              <a:cxnSpLocks/>
            </p:cNvCxnSpPr>
            <p:nvPr/>
          </p:nvCxnSpPr>
          <p:spPr>
            <a:xfrm>
              <a:off x="928991" y="2924719"/>
              <a:ext cx="564961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336744B8-490B-4A06-BE09-145F127B378C}"/>
                </a:ext>
              </a:extLst>
            </p:cNvPr>
            <p:cNvCxnSpPr>
              <a:cxnSpLocks/>
            </p:cNvCxnSpPr>
            <p:nvPr/>
          </p:nvCxnSpPr>
          <p:spPr>
            <a:xfrm>
              <a:off x="928991" y="3343338"/>
              <a:ext cx="564961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9EACECE-0170-433B-96F6-203D80914BF7}"/>
                </a:ext>
              </a:extLst>
            </p:cNvPr>
            <p:cNvCxnSpPr>
              <a:cxnSpLocks/>
            </p:cNvCxnSpPr>
            <p:nvPr/>
          </p:nvCxnSpPr>
          <p:spPr>
            <a:xfrm>
              <a:off x="928991" y="3791004"/>
              <a:ext cx="564961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3A48A4A9-1E62-48FC-AEB0-B122FE723D1A}"/>
                </a:ext>
              </a:extLst>
            </p:cNvPr>
            <p:cNvSpPr txBox="1"/>
            <p:nvPr/>
          </p:nvSpPr>
          <p:spPr>
            <a:xfrm>
              <a:off x="928991" y="3429537"/>
              <a:ext cx="2383154"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a:t>
              </a:r>
            </a:p>
          </p:txBody>
        </p:sp>
        <p:sp>
          <p:nvSpPr>
            <p:cNvPr id="29" name="TextBox 28">
              <a:extLst>
                <a:ext uri="{FF2B5EF4-FFF2-40B4-BE49-F238E27FC236}">
                  <a16:creationId xmlns:a16="http://schemas.microsoft.com/office/drawing/2014/main" id="{46E15B4D-4C71-47F1-BD47-51AEA6CCDEA0}"/>
                </a:ext>
              </a:extLst>
            </p:cNvPr>
            <p:cNvSpPr txBox="1"/>
            <p:nvPr/>
          </p:nvSpPr>
          <p:spPr>
            <a:xfrm>
              <a:off x="928990" y="3877203"/>
              <a:ext cx="3199661"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a:t>
              </a:r>
            </a:p>
          </p:txBody>
        </p:sp>
        <p:cxnSp>
          <p:nvCxnSpPr>
            <p:cNvPr id="9" name="Straight Connector 8">
              <a:extLst>
                <a:ext uri="{FF2B5EF4-FFF2-40B4-BE49-F238E27FC236}">
                  <a16:creationId xmlns:a16="http://schemas.microsoft.com/office/drawing/2014/main" id="{B2E6DD43-C178-4F0D-A340-AB7D250C437D}"/>
                </a:ext>
              </a:extLst>
            </p:cNvPr>
            <p:cNvCxnSpPr>
              <a:cxnSpLocks/>
            </p:cNvCxnSpPr>
            <p:nvPr/>
          </p:nvCxnSpPr>
          <p:spPr>
            <a:xfrm>
              <a:off x="5422900" y="3343338"/>
              <a:ext cx="0" cy="809133"/>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87543782-12DC-4DE7-AB11-990478C60ECF}"/>
                </a:ext>
              </a:extLst>
            </p:cNvPr>
            <p:cNvSpPr txBox="1"/>
            <p:nvPr/>
          </p:nvSpPr>
          <p:spPr>
            <a:xfrm>
              <a:off x="5620075" y="3429537"/>
              <a:ext cx="574980"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+00</a:t>
              </a:r>
            </a:p>
          </p:txBody>
        </p:sp>
        <p:sp>
          <p:nvSpPr>
            <p:cNvPr id="45" name="TextBox 44">
              <a:extLst>
                <a:ext uri="{FF2B5EF4-FFF2-40B4-BE49-F238E27FC236}">
                  <a16:creationId xmlns:a16="http://schemas.microsoft.com/office/drawing/2014/main" id="{3183F16D-2F04-4FF9-B0EA-8BE52D688A73}"/>
                </a:ext>
              </a:extLst>
            </p:cNvPr>
            <p:cNvSpPr txBox="1"/>
            <p:nvPr/>
          </p:nvSpPr>
          <p:spPr>
            <a:xfrm>
              <a:off x="5620075" y="3877202"/>
              <a:ext cx="574980"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+00</a:t>
              </a:r>
            </a:p>
          </p:txBody>
        </p:sp>
      </p:grpSp>
      <p:grpSp>
        <p:nvGrpSpPr>
          <p:cNvPr id="56" name="Group 55">
            <a:extLst>
              <a:ext uri="{FF2B5EF4-FFF2-40B4-BE49-F238E27FC236}">
                <a16:creationId xmlns:a16="http://schemas.microsoft.com/office/drawing/2014/main" id="{EC7291BE-E09E-41E2-AF5F-84341E2F4C8D}"/>
              </a:ext>
            </a:extLst>
          </p:cNvPr>
          <p:cNvGrpSpPr/>
          <p:nvPr/>
        </p:nvGrpSpPr>
        <p:grpSpPr>
          <a:xfrm>
            <a:off x="928990" y="4725988"/>
            <a:ext cx="5649611" cy="1227752"/>
            <a:chOff x="928990" y="2924719"/>
            <a:chExt cx="5649611" cy="1227752"/>
          </a:xfrm>
        </p:grpSpPr>
        <p:sp>
          <p:nvSpPr>
            <p:cNvPr id="57" name="TextBox 56">
              <a:extLst>
                <a:ext uri="{FF2B5EF4-FFF2-40B4-BE49-F238E27FC236}">
                  <a16:creationId xmlns:a16="http://schemas.microsoft.com/office/drawing/2014/main" id="{2D8A2B67-BCBC-47EF-94D4-4B9FF40C5527}"/>
                </a:ext>
              </a:extLst>
            </p:cNvPr>
            <p:cNvSpPr txBox="1"/>
            <p:nvPr/>
          </p:nvSpPr>
          <p:spPr>
            <a:xfrm>
              <a:off x="928990" y="3010918"/>
              <a:ext cx="2383155"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TITLE TEXT HERE</a:t>
              </a:r>
              <a:endParaRPr lang="en-US" sz="1000" b="1" spc="300" dirty="0">
                <a:latin typeface="Montserrat Light" charset="0"/>
                <a:ea typeface="Montserrat Light" charset="0"/>
                <a:cs typeface="Montserrat Light" charset="0"/>
              </a:endParaRPr>
            </a:p>
          </p:txBody>
        </p:sp>
        <p:cxnSp>
          <p:nvCxnSpPr>
            <p:cNvPr id="58" name="Straight Connector 57">
              <a:extLst>
                <a:ext uri="{FF2B5EF4-FFF2-40B4-BE49-F238E27FC236}">
                  <a16:creationId xmlns:a16="http://schemas.microsoft.com/office/drawing/2014/main" id="{60353B09-AB13-4284-B80A-884EEFA98F04}"/>
                </a:ext>
              </a:extLst>
            </p:cNvPr>
            <p:cNvCxnSpPr>
              <a:cxnSpLocks/>
            </p:cNvCxnSpPr>
            <p:nvPr/>
          </p:nvCxnSpPr>
          <p:spPr>
            <a:xfrm>
              <a:off x="928991" y="2924719"/>
              <a:ext cx="564961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26E87F1C-EC4C-429C-BB14-EE25A54286BD}"/>
                </a:ext>
              </a:extLst>
            </p:cNvPr>
            <p:cNvCxnSpPr>
              <a:cxnSpLocks/>
            </p:cNvCxnSpPr>
            <p:nvPr/>
          </p:nvCxnSpPr>
          <p:spPr>
            <a:xfrm>
              <a:off x="928991" y="3343338"/>
              <a:ext cx="564961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BD2ADECB-E9DF-4D87-9DF3-F8100B02C880}"/>
                </a:ext>
              </a:extLst>
            </p:cNvPr>
            <p:cNvCxnSpPr>
              <a:cxnSpLocks/>
            </p:cNvCxnSpPr>
            <p:nvPr/>
          </p:nvCxnSpPr>
          <p:spPr>
            <a:xfrm>
              <a:off x="928991" y="3791004"/>
              <a:ext cx="564961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a16="http://schemas.microsoft.com/office/drawing/2014/main" id="{1EC61ECB-E77A-4902-B838-F4C260E0936D}"/>
                </a:ext>
              </a:extLst>
            </p:cNvPr>
            <p:cNvSpPr txBox="1"/>
            <p:nvPr/>
          </p:nvSpPr>
          <p:spPr>
            <a:xfrm>
              <a:off x="928991" y="3429537"/>
              <a:ext cx="2383154"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a:t>
              </a:r>
            </a:p>
          </p:txBody>
        </p:sp>
        <p:sp>
          <p:nvSpPr>
            <p:cNvPr id="62" name="TextBox 61">
              <a:extLst>
                <a:ext uri="{FF2B5EF4-FFF2-40B4-BE49-F238E27FC236}">
                  <a16:creationId xmlns:a16="http://schemas.microsoft.com/office/drawing/2014/main" id="{1441D0FD-D2BC-4943-995D-FD27C2F463A7}"/>
                </a:ext>
              </a:extLst>
            </p:cNvPr>
            <p:cNvSpPr txBox="1"/>
            <p:nvPr/>
          </p:nvSpPr>
          <p:spPr>
            <a:xfrm>
              <a:off x="928990" y="3877203"/>
              <a:ext cx="3199661"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a:t>
              </a:r>
            </a:p>
          </p:txBody>
        </p:sp>
        <p:cxnSp>
          <p:nvCxnSpPr>
            <p:cNvPr id="63" name="Straight Connector 62">
              <a:extLst>
                <a:ext uri="{FF2B5EF4-FFF2-40B4-BE49-F238E27FC236}">
                  <a16:creationId xmlns:a16="http://schemas.microsoft.com/office/drawing/2014/main" id="{A3AB5CA1-22E6-4D6E-8DC9-1E19DD27C617}"/>
                </a:ext>
              </a:extLst>
            </p:cNvPr>
            <p:cNvCxnSpPr>
              <a:cxnSpLocks/>
            </p:cNvCxnSpPr>
            <p:nvPr/>
          </p:nvCxnSpPr>
          <p:spPr>
            <a:xfrm>
              <a:off x="5422900" y="3343338"/>
              <a:ext cx="0" cy="809133"/>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4" name="TextBox 63">
              <a:extLst>
                <a:ext uri="{FF2B5EF4-FFF2-40B4-BE49-F238E27FC236}">
                  <a16:creationId xmlns:a16="http://schemas.microsoft.com/office/drawing/2014/main" id="{7F4F6F4D-52CD-4A9E-8551-BEA133B12DEC}"/>
                </a:ext>
              </a:extLst>
            </p:cNvPr>
            <p:cNvSpPr txBox="1"/>
            <p:nvPr/>
          </p:nvSpPr>
          <p:spPr>
            <a:xfrm>
              <a:off x="5620075" y="3429537"/>
              <a:ext cx="574980"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+00</a:t>
              </a:r>
            </a:p>
          </p:txBody>
        </p:sp>
        <p:sp>
          <p:nvSpPr>
            <p:cNvPr id="65" name="TextBox 64">
              <a:extLst>
                <a:ext uri="{FF2B5EF4-FFF2-40B4-BE49-F238E27FC236}">
                  <a16:creationId xmlns:a16="http://schemas.microsoft.com/office/drawing/2014/main" id="{56C0C0B1-5A37-40A9-A40A-B433A3F98219}"/>
                </a:ext>
              </a:extLst>
            </p:cNvPr>
            <p:cNvSpPr txBox="1"/>
            <p:nvPr/>
          </p:nvSpPr>
          <p:spPr>
            <a:xfrm>
              <a:off x="5620075" y="3877202"/>
              <a:ext cx="574980" cy="275268"/>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+00</a:t>
              </a:r>
            </a:p>
          </p:txBody>
        </p:sp>
      </p:grpSp>
    </p:spTree>
    <p:extLst>
      <p:ext uri="{BB962C8B-B14F-4D97-AF65-F5344CB8AC3E}">
        <p14:creationId xmlns:p14="http://schemas.microsoft.com/office/powerpoint/2010/main" val="40999679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BD5A5DDC-3632-4BE5-8D6D-F99CA29168CE}"/>
              </a:ext>
            </a:extLst>
          </p:cNvPr>
          <p:cNvPicPr>
            <a:picLocks noGrp="1" noChangeAspect="1"/>
          </p:cNvPicPr>
          <p:nvPr>
            <p:ph type="pic" sz="quarter" idx="14"/>
          </p:nvPr>
        </p:nvPicPr>
        <p:blipFill>
          <a:blip r:embed="rId2"/>
          <a:srcRect t="9895" b="9895"/>
          <a:stretch>
            <a:fillRect/>
          </a:stretch>
        </p:blipFill>
        <p:spPr/>
      </p:pic>
      <p:sp>
        <p:nvSpPr>
          <p:cNvPr id="21" name="Freeform: Shape 20">
            <a:extLst>
              <a:ext uri="{FF2B5EF4-FFF2-40B4-BE49-F238E27FC236}">
                <a16:creationId xmlns:a16="http://schemas.microsoft.com/office/drawing/2014/main" id="{6FC1FC37-C2EC-4839-9268-33F340D3B0BB}"/>
              </a:ext>
            </a:extLst>
          </p:cNvPr>
          <p:cNvSpPr/>
          <p:nvPr/>
        </p:nvSpPr>
        <p:spPr>
          <a:xfrm>
            <a:off x="450377" y="450375"/>
            <a:ext cx="11291249" cy="5957250"/>
          </a:xfrm>
          <a:custGeom>
            <a:avLst/>
            <a:gdLst>
              <a:gd name="connsiteX0" fmla="*/ 0 w 11291249"/>
              <a:gd name="connsiteY0" fmla="*/ 0 h 5957250"/>
              <a:gd name="connsiteX1" fmla="*/ 11291249 w 11291249"/>
              <a:gd name="connsiteY1" fmla="*/ 0 h 5957250"/>
              <a:gd name="connsiteX2" fmla="*/ 11291249 w 11291249"/>
              <a:gd name="connsiteY2" fmla="*/ 5957250 h 5957250"/>
              <a:gd name="connsiteX3" fmla="*/ 0 w 11291249"/>
              <a:gd name="connsiteY3" fmla="*/ 5957250 h 5957250"/>
            </a:gdLst>
            <a:ahLst/>
            <a:cxnLst>
              <a:cxn ang="0">
                <a:pos x="connsiteX0" y="connsiteY0"/>
              </a:cxn>
              <a:cxn ang="0">
                <a:pos x="connsiteX1" y="connsiteY1"/>
              </a:cxn>
              <a:cxn ang="0">
                <a:pos x="connsiteX2" y="connsiteY2"/>
              </a:cxn>
              <a:cxn ang="0">
                <a:pos x="connsiteX3" y="connsiteY3"/>
              </a:cxn>
            </a:cxnLst>
            <a:rect l="l" t="t" r="r" b="b"/>
            <a:pathLst>
              <a:path w="11291249" h="5957250">
                <a:moveTo>
                  <a:pt x="0" y="0"/>
                </a:moveTo>
                <a:lnTo>
                  <a:pt x="11291249" y="0"/>
                </a:lnTo>
                <a:lnTo>
                  <a:pt x="11291249" y="5957250"/>
                </a:lnTo>
                <a:lnTo>
                  <a:pt x="0" y="5957250"/>
                </a:lnTo>
                <a:close/>
              </a:path>
            </a:pathLst>
          </a:custGeom>
          <a:solidFill>
            <a:schemeClr val="tx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E5E929A9-B500-49CE-A1E2-4AACF6D3086F}"/>
              </a:ext>
            </a:extLst>
          </p:cNvPr>
          <p:cNvGrpSpPr/>
          <p:nvPr/>
        </p:nvGrpSpPr>
        <p:grpSpPr>
          <a:xfrm>
            <a:off x="2991532" y="2668119"/>
            <a:ext cx="6208938" cy="1521763"/>
            <a:chOff x="2714625" y="3379352"/>
            <a:chExt cx="6208938" cy="1521763"/>
          </a:xfrm>
        </p:grpSpPr>
        <p:sp>
          <p:nvSpPr>
            <p:cNvPr id="10" name="TextBox 9">
              <a:extLst>
                <a:ext uri="{FF2B5EF4-FFF2-40B4-BE49-F238E27FC236}">
                  <a16:creationId xmlns:a16="http://schemas.microsoft.com/office/drawing/2014/main" id="{92EA2DB1-5B9B-49D1-B8C3-E2D98C75BDA2}"/>
                </a:ext>
              </a:extLst>
            </p:cNvPr>
            <p:cNvSpPr txBox="1"/>
            <p:nvPr/>
          </p:nvSpPr>
          <p:spPr>
            <a:xfrm>
              <a:off x="2714625" y="3379352"/>
              <a:ext cx="2333625" cy="1169551"/>
            </a:xfrm>
            <a:prstGeom prst="rect">
              <a:avLst/>
            </a:prstGeom>
            <a:noFill/>
          </p:spPr>
          <p:txBody>
            <a:bodyPr wrap="square" rtlCol="0">
              <a:spAutoFit/>
            </a:bodyPr>
            <a:lstStyle/>
            <a:p>
              <a:pPr algn="r"/>
              <a:r>
                <a:rPr lang="en-US" sz="3500" b="1" spc="300" dirty="0">
                  <a:solidFill>
                    <a:schemeClr val="bg1"/>
                  </a:solidFill>
                  <a:latin typeface="Montserrat Bold"/>
                  <a:ea typeface="Montserrat" charset="0"/>
                  <a:cs typeface="Montserrat" charset="0"/>
                </a:rPr>
                <a:t>Our</a:t>
              </a:r>
              <a:r>
                <a:rPr lang="en-US" sz="3500" b="1" spc="300" dirty="0">
                  <a:latin typeface="Montserrat Bold"/>
                  <a:ea typeface="Montserrat" charset="0"/>
                  <a:cs typeface="Montserrat" charset="0"/>
                </a:rPr>
                <a:t> </a:t>
              </a:r>
              <a:r>
                <a:rPr lang="en-US" sz="3500" b="1" spc="300" dirty="0">
                  <a:solidFill>
                    <a:schemeClr val="accent4"/>
                  </a:solidFill>
                  <a:latin typeface="Montserrat Bold"/>
                  <a:ea typeface="Montserrat" charset="0"/>
                  <a:cs typeface="Montserrat" charset="0"/>
                </a:rPr>
                <a:t>Service</a:t>
              </a:r>
              <a:endParaRPr lang="en-US" sz="3500" b="1" spc="300" dirty="0">
                <a:solidFill>
                  <a:schemeClr val="accent4"/>
                </a:solidFill>
                <a:latin typeface="Montserrat Light" panose="00000400000000000000" pitchFamily="50" charset="0"/>
                <a:ea typeface="Montserrat" charset="0"/>
                <a:cs typeface="Montserrat" charset="0"/>
              </a:endParaRPr>
            </a:p>
          </p:txBody>
        </p:sp>
        <p:sp>
          <p:nvSpPr>
            <p:cNvPr id="7" name="TextBox 6">
              <a:extLst>
                <a:ext uri="{FF2B5EF4-FFF2-40B4-BE49-F238E27FC236}">
                  <a16:creationId xmlns:a16="http://schemas.microsoft.com/office/drawing/2014/main" id="{E823E862-1424-4B3F-B687-CC5CE39DC06D}"/>
                </a:ext>
              </a:extLst>
            </p:cNvPr>
            <p:cNvSpPr txBox="1"/>
            <p:nvPr/>
          </p:nvSpPr>
          <p:spPr>
            <a:xfrm>
              <a:off x="5799364" y="3379352"/>
              <a:ext cx="3124199" cy="1521763"/>
            </a:xfrm>
            <a:prstGeom prst="rect">
              <a:avLst/>
            </a:prstGeom>
            <a:noFill/>
          </p:spPr>
          <p:txBody>
            <a:bodyPr wrap="square" rtlCol="0">
              <a:spAutoFit/>
            </a:bodyPr>
            <a:lstStyle/>
            <a:p>
              <a:pPr algn="just">
                <a:lnSpc>
                  <a:spcPct val="150000"/>
                </a:lnSpc>
              </a:pPr>
              <a:r>
                <a:rPr lang="en-US" sz="900" dirty="0">
                  <a:solidFill>
                    <a:schemeClr val="bg1"/>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bg1"/>
                  </a:solidFill>
                  <a:latin typeface="Montserrat Light" charset="0"/>
                  <a:ea typeface="Montserrat Light" charset="0"/>
                  <a:cs typeface="Montserrat Light" charset="0"/>
                </a:rPr>
                <a:t>i</a:t>
              </a:r>
              <a:r>
                <a:rPr lang="en-US" sz="900" dirty="0">
                  <a:solidFill>
                    <a:schemeClr val="bg1"/>
                  </a:solidFill>
                  <a:latin typeface="Montserrat Light" charset="0"/>
                  <a:ea typeface="Montserrat Light" charset="0"/>
                  <a:cs typeface="Montserrat Light" charset="0"/>
                </a:rPr>
                <a:t> two set had seasons. Fifth you'll, man wherein seas our creeping. Very. Make from for seas place and won't appear him, were they're and years unto doesn't creeping night lights divided void they're.</a:t>
              </a:r>
            </a:p>
          </p:txBody>
        </p:sp>
      </p:grpSp>
    </p:spTree>
    <p:extLst>
      <p:ext uri="{BB962C8B-B14F-4D97-AF65-F5344CB8AC3E}">
        <p14:creationId xmlns:p14="http://schemas.microsoft.com/office/powerpoint/2010/main" val="2262463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A0A9682-821B-4E14-AD84-6FEC1C364A48}"/>
              </a:ext>
            </a:extLst>
          </p:cNvPr>
          <p:cNvGrpSpPr/>
          <p:nvPr/>
        </p:nvGrpSpPr>
        <p:grpSpPr>
          <a:xfrm>
            <a:off x="717289" y="798603"/>
            <a:ext cx="2565922" cy="5260794"/>
            <a:chOff x="4813039" y="798603"/>
            <a:chExt cx="2565922" cy="5260794"/>
          </a:xfrm>
        </p:grpSpPr>
        <p:grpSp>
          <p:nvGrpSpPr>
            <p:cNvPr id="6" name="Group 5">
              <a:extLst>
                <a:ext uri="{FF2B5EF4-FFF2-40B4-BE49-F238E27FC236}">
                  <a16:creationId xmlns:a16="http://schemas.microsoft.com/office/drawing/2014/main" id="{522516AB-598D-4F05-8D95-84A9CABC40EC}"/>
                </a:ext>
              </a:extLst>
            </p:cNvPr>
            <p:cNvGrpSpPr/>
            <p:nvPr/>
          </p:nvGrpSpPr>
          <p:grpSpPr>
            <a:xfrm>
              <a:off x="4813039" y="798603"/>
              <a:ext cx="2565922" cy="2344646"/>
              <a:chOff x="1591285" y="914401"/>
              <a:chExt cx="2565922" cy="2344646"/>
            </a:xfrm>
          </p:grpSpPr>
          <p:grpSp>
            <p:nvGrpSpPr>
              <p:cNvPr id="7" name="Group 6">
                <a:extLst>
                  <a:ext uri="{FF2B5EF4-FFF2-40B4-BE49-F238E27FC236}">
                    <a16:creationId xmlns:a16="http://schemas.microsoft.com/office/drawing/2014/main" id="{0C5C6E79-CA2B-4C77-8D20-40F5E16C025F}"/>
                  </a:ext>
                </a:extLst>
              </p:cNvPr>
              <p:cNvGrpSpPr/>
              <p:nvPr/>
            </p:nvGrpSpPr>
            <p:grpSpPr>
              <a:xfrm>
                <a:off x="1591285" y="914401"/>
                <a:ext cx="2565922" cy="1485290"/>
                <a:chOff x="962102" y="2538661"/>
                <a:chExt cx="2565922" cy="1485290"/>
              </a:xfrm>
            </p:grpSpPr>
            <p:sp>
              <p:nvSpPr>
                <p:cNvPr id="8" name="TextBox 7">
                  <a:extLst>
                    <a:ext uri="{FF2B5EF4-FFF2-40B4-BE49-F238E27FC236}">
                      <a16:creationId xmlns:a16="http://schemas.microsoft.com/office/drawing/2014/main" id="{551A18AD-4C23-486A-AC91-160DC38C0CF0}"/>
                    </a:ext>
                  </a:extLst>
                </p:cNvPr>
                <p:cNvSpPr txBox="1"/>
                <p:nvPr/>
              </p:nvSpPr>
              <p:spPr>
                <a:xfrm>
                  <a:off x="962102" y="2538661"/>
                  <a:ext cx="2383155"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TITLE TEXT HERE</a:t>
                  </a:r>
                  <a:endParaRPr lang="en-US" sz="1000" b="1" spc="300" dirty="0">
                    <a:latin typeface="Montserrat Light" charset="0"/>
                    <a:ea typeface="Montserrat Light" charset="0"/>
                    <a:cs typeface="Montserrat Light" charset="0"/>
                  </a:endParaRPr>
                </a:p>
              </p:txBody>
            </p:sp>
            <p:sp>
              <p:nvSpPr>
                <p:cNvPr id="12" name="TextBox 11">
                  <a:extLst>
                    <a:ext uri="{FF2B5EF4-FFF2-40B4-BE49-F238E27FC236}">
                      <a16:creationId xmlns:a16="http://schemas.microsoft.com/office/drawing/2014/main" id="{675DB5A8-8D9F-49A7-9E72-9062F9E1CE35}"/>
                    </a:ext>
                  </a:extLst>
                </p:cNvPr>
                <p:cNvSpPr txBox="1"/>
                <p:nvPr/>
              </p:nvSpPr>
              <p:spPr>
                <a:xfrm>
                  <a:off x="962102" y="2917686"/>
                  <a:ext cx="2565922" cy="1106265"/>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wherein seas our creeping. Very. Make from for seas place and won't appear him, were divided void they're.</a:t>
                  </a:r>
                </a:p>
              </p:txBody>
            </p:sp>
          </p:grpSp>
          <p:sp>
            <p:nvSpPr>
              <p:cNvPr id="2" name="Rectangle: Rounded Corners 1">
                <a:extLst>
                  <a:ext uri="{FF2B5EF4-FFF2-40B4-BE49-F238E27FC236}">
                    <a16:creationId xmlns:a16="http://schemas.microsoft.com/office/drawing/2014/main" id="{35B53F41-A745-430A-BBB8-B19C1BE5FE10}"/>
                  </a:ext>
                </a:extLst>
              </p:cNvPr>
              <p:cNvSpPr/>
              <p:nvPr/>
            </p:nvSpPr>
            <p:spPr>
              <a:xfrm>
                <a:off x="1680184" y="2820897"/>
                <a:ext cx="1571693" cy="43815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E6E2779F-5A7C-4DDE-B1C2-E0F995ABD99A}"/>
                  </a:ext>
                </a:extLst>
              </p:cNvPr>
              <p:cNvSpPr txBox="1"/>
              <p:nvPr/>
            </p:nvSpPr>
            <p:spPr>
              <a:xfrm>
                <a:off x="2067986" y="2916861"/>
                <a:ext cx="796087" cy="246221"/>
              </a:xfrm>
              <a:prstGeom prst="rect">
                <a:avLst/>
              </a:prstGeom>
              <a:noFill/>
            </p:spPr>
            <p:txBody>
              <a:bodyPr wrap="square" rtlCol="0">
                <a:spAutoFit/>
              </a:bodyPr>
              <a:lstStyle/>
              <a:p>
                <a:pPr algn="ctr"/>
                <a:r>
                  <a:rPr lang="en-US" sz="1000" b="1" spc="300" dirty="0">
                    <a:solidFill>
                      <a:schemeClr val="bg1"/>
                    </a:solidFill>
                    <a:latin typeface="Montserrat" charset="0"/>
                    <a:ea typeface="Montserrat" charset="0"/>
                    <a:cs typeface="Montserrat" charset="0"/>
                  </a:rPr>
                  <a:t>MORE</a:t>
                </a:r>
                <a:endParaRPr lang="en-US" sz="1000" b="1" spc="300" dirty="0">
                  <a:solidFill>
                    <a:schemeClr val="bg1"/>
                  </a:solidFill>
                  <a:latin typeface="Montserrat Light" charset="0"/>
                  <a:ea typeface="Montserrat Light" charset="0"/>
                  <a:cs typeface="Montserrat Light" charset="0"/>
                </a:endParaRPr>
              </a:p>
            </p:txBody>
          </p:sp>
        </p:grpSp>
        <p:grpSp>
          <p:nvGrpSpPr>
            <p:cNvPr id="9" name="Group 8">
              <a:extLst>
                <a:ext uri="{FF2B5EF4-FFF2-40B4-BE49-F238E27FC236}">
                  <a16:creationId xmlns:a16="http://schemas.microsoft.com/office/drawing/2014/main" id="{A4CDDDDA-4557-4663-B8EE-245D744F1BED}"/>
                </a:ext>
              </a:extLst>
            </p:cNvPr>
            <p:cNvGrpSpPr/>
            <p:nvPr/>
          </p:nvGrpSpPr>
          <p:grpSpPr>
            <a:xfrm>
              <a:off x="4813039" y="3714751"/>
              <a:ext cx="2565922" cy="2344646"/>
              <a:chOff x="4842066" y="914401"/>
              <a:chExt cx="2565922" cy="2344646"/>
            </a:xfrm>
          </p:grpSpPr>
          <p:grpSp>
            <p:nvGrpSpPr>
              <p:cNvPr id="19" name="Group 18">
                <a:extLst>
                  <a:ext uri="{FF2B5EF4-FFF2-40B4-BE49-F238E27FC236}">
                    <a16:creationId xmlns:a16="http://schemas.microsoft.com/office/drawing/2014/main" id="{DB6893AA-CECE-453A-9505-2D8B9A3CE3AA}"/>
                  </a:ext>
                </a:extLst>
              </p:cNvPr>
              <p:cNvGrpSpPr/>
              <p:nvPr/>
            </p:nvGrpSpPr>
            <p:grpSpPr>
              <a:xfrm>
                <a:off x="4842066" y="914401"/>
                <a:ext cx="2565922" cy="1485290"/>
                <a:chOff x="962102" y="2538661"/>
                <a:chExt cx="2565922" cy="1485290"/>
              </a:xfrm>
            </p:grpSpPr>
            <p:sp>
              <p:nvSpPr>
                <p:cNvPr id="23" name="TextBox 22">
                  <a:extLst>
                    <a:ext uri="{FF2B5EF4-FFF2-40B4-BE49-F238E27FC236}">
                      <a16:creationId xmlns:a16="http://schemas.microsoft.com/office/drawing/2014/main" id="{DB89A97D-325F-4B4C-BD44-A22BC72D8D6C}"/>
                    </a:ext>
                  </a:extLst>
                </p:cNvPr>
                <p:cNvSpPr txBox="1"/>
                <p:nvPr/>
              </p:nvSpPr>
              <p:spPr>
                <a:xfrm>
                  <a:off x="962102" y="2538661"/>
                  <a:ext cx="2383155"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TITLE TEXT HERE</a:t>
                  </a:r>
                  <a:endParaRPr lang="en-US" sz="1000" b="1" spc="300" dirty="0">
                    <a:latin typeface="Montserrat Light" charset="0"/>
                    <a:ea typeface="Montserrat Light" charset="0"/>
                    <a:cs typeface="Montserrat Light" charset="0"/>
                  </a:endParaRPr>
                </a:p>
              </p:txBody>
            </p:sp>
            <p:sp>
              <p:nvSpPr>
                <p:cNvPr id="24" name="TextBox 23">
                  <a:extLst>
                    <a:ext uri="{FF2B5EF4-FFF2-40B4-BE49-F238E27FC236}">
                      <a16:creationId xmlns:a16="http://schemas.microsoft.com/office/drawing/2014/main" id="{3A89CBEB-B383-4A8D-9A51-CEF1F8E93105}"/>
                    </a:ext>
                  </a:extLst>
                </p:cNvPr>
                <p:cNvSpPr txBox="1"/>
                <p:nvPr/>
              </p:nvSpPr>
              <p:spPr>
                <a:xfrm>
                  <a:off x="962102" y="2917686"/>
                  <a:ext cx="2565922" cy="1106265"/>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wherein seas our creeping. Very. Make from for seas place and won't appear him, were divided void they're.</a:t>
                  </a:r>
                </a:p>
              </p:txBody>
            </p:sp>
          </p:grpSp>
          <p:sp>
            <p:nvSpPr>
              <p:cNvPr id="21" name="Rectangle: Rounded Corners 20">
                <a:extLst>
                  <a:ext uri="{FF2B5EF4-FFF2-40B4-BE49-F238E27FC236}">
                    <a16:creationId xmlns:a16="http://schemas.microsoft.com/office/drawing/2014/main" id="{CF9E81F8-2F59-4330-B2E7-AFB7AE084DFF}"/>
                  </a:ext>
                </a:extLst>
              </p:cNvPr>
              <p:cNvSpPr/>
              <p:nvPr/>
            </p:nvSpPr>
            <p:spPr>
              <a:xfrm>
                <a:off x="4930965" y="2820897"/>
                <a:ext cx="1571693" cy="43815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18EC5BE7-3ED0-4572-A038-A454C8B4EA8C}"/>
                  </a:ext>
                </a:extLst>
              </p:cNvPr>
              <p:cNvSpPr txBox="1"/>
              <p:nvPr/>
            </p:nvSpPr>
            <p:spPr>
              <a:xfrm>
                <a:off x="5318767" y="2916861"/>
                <a:ext cx="796087" cy="246221"/>
              </a:xfrm>
              <a:prstGeom prst="rect">
                <a:avLst/>
              </a:prstGeom>
              <a:noFill/>
            </p:spPr>
            <p:txBody>
              <a:bodyPr wrap="square" rtlCol="0">
                <a:spAutoFit/>
              </a:bodyPr>
              <a:lstStyle/>
              <a:p>
                <a:pPr algn="ctr"/>
                <a:r>
                  <a:rPr lang="en-US" sz="1000" b="1" spc="300" dirty="0">
                    <a:solidFill>
                      <a:schemeClr val="bg1"/>
                    </a:solidFill>
                    <a:latin typeface="Montserrat" charset="0"/>
                    <a:ea typeface="Montserrat" charset="0"/>
                    <a:cs typeface="Montserrat" charset="0"/>
                  </a:rPr>
                  <a:t>MORE</a:t>
                </a:r>
                <a:endParaRPr lang="en-US" sz="1000" b="1" spc="300" dirty="0">
                  <a:solidFill>
                    <a:schemeClr val="bg1"/>
                  </a:solidFill>
                  <a:latin typeface="Montserrat Light" charset="0"/>
                  <a:ea typeface="Montserrat Light" charset="0"/>
                  <a:cs typeface="Montserrat Light" charset="0"/>
                </a:endParaRPr>
              </a:p>
            </p:txBody>
          </p:sp>
        </p:grpSp>
      </p:grpSp>
      <p:grpSp>
        <p:nvGrpSpPr>
          <p:cNvPr id="27" name="Group 26">
            <a:extLst>
              <a:ext uri="{FF2B5EF4-FFF2-40B4-BE49-F238E27FC236}">
                <a16:creationId xmlns:a16="http://schemas.microsoft.com/office/drawing/2014/main" id="{BDACF4A1-6901-4757-8121-951D8BBD823A}"/>
              </a:ext>
            </a:extLst>
          </p:cNvPr>
          <p:cNvGrpSpPr/>
          <p:nvPr/>
        </p:nvGrpSpPr>
        <p:grpSpPr>
          <a:xfrm>
            <a:off x="3936739" y="798603"/>
            <a:ext cx="2565922" cy="5260794"/>
            <a:chOff x="4813039" y="798603"/>
            <a:chExt cx="2565922" cy="5260794"/>
          </a:xfrm>
        </p:grpSpPr>
        <p:grpSp>
          <p:nvGrpSpPr>
            <p:cNvPr id="32" name="Group 31">
              <a:extLst>
                <a:ext uri="{FF2B5EF4-FFF2-40B4-BE49-F238E27FC236}">
                  <a16:creationId xmlns:a16="http://schemas.microsoft.com/office/drawing/2014/main" id="{C29F6DAF-877B-4B6B-8729-49E2B055F638}"/>
                </a:ext>
              </a:extLst>
            </p:cNvPr>
            <p:cNvGrpSpPr/>
            <p:nvPr/>
          </p:nvGrpSpPr>
          <p:grpSpPr>
            <a:xfrm>
              <a:off x="4813039" y="798603"/>
              <a:ext cx="2565922" cy="2344646"/>
              <a:chOff x="1591285" y="914401"/>
              <a:chExt cx="2565922" cy="2344646"/>
            </a:xfrm>
          </p:grpSpPr>
          <p:grpSp>
            <p:nvGrpSpPr>
              <p:cNvPr id="39" name="Group 38">
                <a:extLst>
                  <a:ext uri="{FF2B5EF4-FFF2-40B4-BE49-F238E27FC236}">
                    <a16:creationId xmlns:a16="http://schemas.microsoft.com/office/drawing/2014/main" id="{731273FC-113B-45D3-A483-C3D9A7413F96}"/>
                  </a:ext>
                </a:extLst>
              </p:cNvPr>
              <p:cNvGrpSpPr/>
              <p:nvPr/>
            </p:nvGrpSpPr>
            <p:grpSpPr>
              <a:xfrm>
                <a:off x="1591285" y="914401"/>
                <a:ext cx="2565922" cy="1485290"/>
                <a:chOff x="962102" y="2538661"/>
                <a:chExt cx="2565922" cy="1485290"/>
              </a:xfrm>
            </p:grpSpPr>
            <p:sp>
              <p:nvSpPr>
                <p:cNvPr id="42" name="TextBox 41">
                  <a:extLst>
                    <a:ext uri="{FF2B5EF4-FFF2-40B4-BE49-F238E27FC236}">
                      <a16:creationId xmlns:a16="http://schemas.microsoft.com/office/drawing/2014/main" id="{A153C9CA-F91B-46CE-9AE5-6F5FA0520D84}"/>
                    </a:ext>
                  </a:extLst>
                </p:cNvPr>
                <p:cNvSpPr txBox="1"/>
                <p:nvPr/>
              </p:nvSpPr>
              <p:spPr>
                <a:xfrm>
                  <a:off x="962102" y="2538661"/>
                  <a:ext cx="2383155"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TITLE TEXT HERE</a:t>
                  </a:r>
                  <a:endParaRPr lang="en-US" sz="1000" b="1" spc="300" dirty="0">
                    <a:latin typeface="Montserrat Light" charset="0"/>
                    <a:ea typeface="Montserrat Light" charset="0"/>
                    <a:cs typeface="Montserrat Light" charset="0"/>
                  </a:endParaRPr>
                </a:p>
              </p:txBody>
            </p:sp>
            <p:sp>
              <p:nvSpPr>
                <p:cNvPr id="43" name="TextBox 42">
                  <a:extLst>
                    <a:ext uri="{FF2B5EF4-FFF2-40B4-BE49-F238E27FC236}">
                      <a16:creationId xmlns:a16="http://schemas.microsoft.com/office/drawing/2014/main" id="{1D0437C7-4F41-44D8-A7D2-CBCD8C4D6718}"/>
                    </a:ext>
                  </a:extLst>
                </p:cNvPr>
                <p:cNvSpPr txBox="1"/>
                <p:nvPr/>
              </p:nvSpPr>
              <p:spPr>
                <a:xfrm>
                  <a:off x="962102" y="2917686"/>
                  <a:ext cx="2565922" cy="1106265"/>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wherein seas our creeping. Very. Make from for seas place and won't appear him, were divided void they're.</a:t>
                  </a:r>
                </a:p>
              </p:txBody>
            </p:sp>
          </p:grpSp>
          <p:sp>
            <p:nvSpPr>
              <p:cNvPr id="40" name="Rectangle: Rounded Corners 39">
                <a:extLst>
                  <a:ext uri="{FF2B5EF4-FFF2-40B4-BE49-F238E27FC236}">
                    <a16:creationId xmlns:a16="http://schemas.microsoft.com/office/drawing/2014/main" id="{CBD43D64-0C44-4681-8142-C62108B68292}"/>
                  </a:ext>
                </a:extLst>
              </p:cNvPr>
              <p:cNvSpPr/>
              <p:nvPr/>
            </p:nvSpPr>
            <p:spPr>
              <a:xfrm>
                <a:off x="1680184" y="2820897"/>
                <a:ext cx="1571693" cy="43815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Box 40">
                <a:extLst>
                  <a:ext uri="{FF2B5EF4-FFF2-40B4-BE49-F238E27FC236}">
                    <a16:creationId xmlns:a16="http://schemas.microsoft.com/office/drawing/2014/main" id="{3900C5A1-644E-40FE-A24D-7A69792BDA91}"/>
                  </a:ext>
                </a:extLst>
              </p:cNvPr>
              <p:cNvSpPr txBox="1"/>
              <p:nvPr/>
            </p:nvSpPr>
            <p:spPr>
              <a:xfrm>
                <a:off x="2067986" y="2916861"/>
                <a:ext cx="796087" cy="246221"/>
              </a:xfrm>
              <a:prstGeom prst="rect">
                <a:avLst/>
              </a:prstGeom>
              <a:noFill/>
            </p:spPr>
            <p:txBody>
              <a:bodyPr wrap="square" rtlCol="0">
                <a:spAutoFit/>
              </a:bodyPr>
              <a:lstStyle/>
              <a:p>
                <a:pPr algn="ctr"/>
                <a:r>
                  <a:rPr lang="en-US" sz="1000" b="1" spc="300" dirty="0">
                    <a:solidFill>
                      <a:schemeClr val="bg1"/>
                    </a:solidFill>
                    <a:latin typeface="Montserrat" charset="0"/>
                    <a:ea typeface="Montserrat" charset="0"/>
                    <a:cs typeface="Montserrat" charset="0"/>
                  </a:rPr>
                  <a:t>MORE</a:t>
                </a:r>
                <a:endParaRPr lang="en-US" sz="1000" b="1" spc="300" dirty="0">
                  <a:solidFill>
                    <a:schemeClr val="bg1"/>
                  </a:solidFill>
                  <a:latin typeface="Montserrat Light" charset="0"/>
                  <a:ea typeface="Montserrat Light" charset="0"/>
                  <a:cs typeface="Montserrat Light" charset="0"/>
                </a:endParaRPr>
              </a:p>
            </p:txBody>
          </p:sp>
        </p:grpSp>
        <p:grpSp>
          <p:nvGrpSpPr>
            <p:cNvPr id="33" name="Group 32">
              <a:extLst>
                <a:ext uri="{FF2B5EF4-FFF2-40B4-BE49-F238E27FC236}">
                  <a16:creationId xmlns:a16="http://schemas.microsoft.com/office/drawing/2014/main" id="{56A31374-E002-41AD-81BA-71922EF7ED23}"/>
                </a:ext>
              </a:extLst>
            </p:cNvPr>
            <p:cNvGrpSpPr/>
            <p:nvPr/>
          </p:nvGrpSpPr>
          <p:grpSpPr>
            <a:xfrm>
              <a:off x="4813039" y="3714751"/>
              <a:ext cx="2565922" cy="2344646"/>
              <a:chOff x="4842066" y="914401"/>
              <a:chExt cx="2565922" cy="2344646"/>
            </a:xfrm>
          </p:grpSpPr>
          <p:grpSp>
            <p:nvGrpSpPr>
              <p:cNvPr id="34" name="Group 33">
                <a:extLst>
                  <a:ext uri="{FF2B5EF4-FFF2-40B4-BE49-F238E27FC236}">
                    <a16:creationId xmlns:a16="http://schemas.microsoft.com/office/drawing/2014/main" id="{68156DD8-42BA-4C94-9469-5C313DD1F414}"/>
                  </a:ext>
                </a:extLst>
              </p:cNvPr>
              <p:cNvGrpSpPr/>
              <p:nvPr/>
            </p:nvGrpSpPr>
            <p:grpSpPr>
              <a:xfrm>
                <a:off x="4842066" y="914401"/>
                <a:ext cx="2565922" cy="1485290"/>
                <a:chOff x="962102" y="2538661"/>
                <a:chExt cx="2565922" cy="1485290"/>
              </a:xfrm>
            </p:grpSpPr>
            <p:sp>
              <p:nvSpPr>
                <p:cNvPr id="37" name="TextBox 36">
                  <a:extLst>
                    <a:ext uri="{FF2B5EF4-FFF2-40B4-BE49-F238E27FC236}">
                      <a16:creationId xmlns:a16="http://schemas.microsoft.com/office/drawing/2014/main" id="{8ED8F562-1F26-4DDF-8891-B90484CCD924}"/>
                    </a:ext>
                  </a:extLst>
                </p:cNvPr>
                <p:cNvSpPr txBox="1"/>
                <p:nvPr/>
              </p:nvSpPr>
              <p:spPr>
                <a:xfrm>
                  <a:off x="962102" y="2538661"/>
                  <a:ext cx="2383155"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TITLE TEXT HERE</a:t>
                  </a:r>
                  <a:endParaRPr lang="en-US" sz="1000" b="1" spc="300" dirty="0">
                    <a:latin typeface="Montserrat Light" charset="0"/>
                    <a:ea typeface="Montserrat Light" charset="0"/>
                    <a:cs typeface="Montserrat Light" charset="0"/>
                  </a:endParaRPr>
                </a:p>
              </p:txBody>
            </p:sp>
            <p:sp>
              <p:nvSpPr>
                <p:cNvPr id="38" name="TextBox 37">
                  <a:extLst>
                    <a:ext uri="{FF2B5EF4-FFF2-40B4-BE49-F238E27FC236}">
                      <a16:creationId xmlns:a16="http://schemas.microsoft.com/office/drawing/2014/main" id="{81E448B2-4675-4B5C-A8D9-4814C4FF2C9D}"/>
                    </a:ext>
                  </a:extLst>
                </p:cNvPr>
                <p:cNvSpPr txBox="1"/>
                <p:nvPr/>
              </p:nvSpPr>
              <p:spPr>
                <a:xfrm>
                  <a:off x="962102" y="2917686"/>
                  <a:ext cx="2565922" cy="1106265"/>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wherein seas our creeping. Very. Make from for seas place and won't appear him, were divided void they're.</a:t>
                  </a:r>
                </a:p>
              </p:txBody>
            </p:sp>
          </p:grpSp>
          <p:sp>
            <p:nvSpPr>
              <p:cNvPr id="35" name="Rectangle: Rounded Corners 34">
                <a:extLst>
                  <a:ext uri="{FF2B5EF4-FFF2-40B4-BE49-F238E27FC236}">
                    <a16:creationId xmlns:a16="http://schemas.microsoft.com/office/drawing/2014/main" id="{3FBF5835-07FF-45F2-B932-1E3C96C6D602}"/>
                  </a:ext>
                </a:extLst>
              </p:cNvPr>
              <p:cNvSpPr/>
              <p:nvPr/>
            </p:nvSpPr>
            <p:spPr>
              <a:xfrm>
                <a:off x="4930965" y="2820897"/>
                <a:ext cx="1571693" cy="43815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C79D67C7-D79B-4A65-A7CB-DDCECE7CB437}"/>
                  </a:ext>
                </a:extLst>
              </p:cNvPr>
              <p:cNvSpPr txBox="1"/>
              <p:nvPr/>
            </p:nvSpPr>
            <p:spPr>
              <a:xfrm>
                <a:off x="5318767" y="2916861"/>
                <a:ext cx="796087" cy="246221"/>
              </a:xfrm>
              <a:prstGeom prst="rect">
                <a:avLst/>
              </a:prstGeom>
              <a:noFill/>
            </p:spPr>
            <p:txBody>
              <a:bodyPr wrap="square" rtlCol="0">
                <a:spAutoFit/>
              </a:bodyPr>
              <a:lstStyle/>
              <a:p>
                <a:pPr algn="ctr"/>
                <a:r>
                  <a:rPr lang="en-US" sz="1000" b="1" spc="300" dirty="0">
                    <a:solidFill>
                      <a:schemeClr val="bg1"/>
                    </a:solidFill>
                    <a:latin typeface="Montserrat" charset="0"/>
                    <a:ea typeface="Montserrat" charset="0"/>
                    <a:cs typeface="Montserrat" charset="0"/>
                  </a:rPr>
                  <a:t>MORE</a:t>
                </a:r>
                <a:endParaRPr lang="en-US" sz="1000" b="1" spc="300" dirty="0">
                  <a:solidFill>
                    <a:schemeClr val="bg1"/>
                  </a:solidFill>
                  <a:latin typeface="Montserrat Light" charset="0"/>
                  <a:ea typeface="Montserrat Light" charset="0"/>
                  <a:cs typeface="Montserrat Light" charset="0"/>
                </a:endParaRPr>
              </a:p>
            </p:txBody>
          </p:sp>
        </p:grpSp>
      </p:grpSp>
      <p:pic>
        <p:nvPicPr>
          <p:cNvPr id="26" name="Picture Placeholder 25">
            <a:extLst>
              <a:ext uri="{FF2B5EF4-FFF2-40B4-BE49-F238E27FC236}">
                <a16:creationId xmlns:a16="http://schemas.microsoft.com/office/drawing/2014/main" id="{36DA5B70-9D14-49D6-8DBE-009CB77558AE}"/>
              </a:ext>
            </a:extLst>
          </p:cNvPr>
          <p:cNvPicPr>
            <a:picLocks noGrp="1" noChangeAspect="1"/>
          </p:cNvPicPr>
          <p:nvPr>
            <p:ph type="pic" sz="quarter" idx="14"/>
          </p:nvPr>
        </p:nvPicPr>
        <p:blipFill rotWithShape="1">
          <a:blip r:embed="rId2"/>
          <a:srcRect l="14760" r="33926"/>
          <a:stretch/>
        </p:blipFill>
        <p:spPr>
          <a:xfrm>
            <a:off x="7156189" y="450375"/>
            <a:ext cx="4585437" cy="5957250"/>
          </a:xfrm>
        </p:spPr>
      </p:pic>
    </p:spTree>
    <p:extLst>
      <p:ext uri="{BB962C8B-B14F-4D97-AF65-F5344CB8AC3E}">
        <p14:creationId xmlns:p14="http://schemas.microsoft.com/office/powerpoint/2010/main" val="2111710484"/>
      </p:ext>
    </p:extLst>
  </p:cSld>
  <p:clrMapOvr>
    <a:masterClrMapping/>
  </p:clrMapOvr>
</p:sld>
</file>

<file path=ppt/theme/theme1.xml><?xml version="1.0" encoding="utf-8"?>
<a:theme xmlns:a="http://schemas.openxmlformats.org/drawingml/2006/main" name="Digit - Multi 1 - Bright">
  <a:themeElements>
    <a:clrScheme name="Digit - Multi 1">
      <a:dk1>
        <a:srgbClr val="000000"/>
      </a:dk1>
      <a:lt1>
        <a:srgbClr val="FFFFFF"/>
      </a:lt1>
      <a:dk2>
        <a:srgbClr val="6491C8"/>
      </a:dk2>
      <a:lt2>
        <a:srgbClr val="7D8287"/>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Montserrat - Digit">
      <a:majorFont>
        <a:latin typeface="Montserrat"/>
        <a:ea typeface=""/>
        <a:cs typeface=""/>
      </a:majorFont>
      <a:minorFont>
        <a:latin typeface="Montserra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git - Multi 1 - Bright" id="{1EED83A8-EBEE-4595-BF05-49EE0B6BAEB2}" vid="{B438FD33-41AA-434C-8FF8-841AA7F5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Digit - Multi 1 - Bright</Template>
  <TotalTime>28053</TotalTime>
  <Words>1869</Words>
  <Application>Microsoft Office PowerPoint</Application>
  <PresentationFormat>Widescreen</PresentationFormat>
  <Paragraphs>171</Paragraphs>
  <Slides>22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Arial</vt:lpstr>
      <vt:lpstr>Calibri</vt:lpstr>
      <vt:lpstr>Montserrat</vt:lpstr>
      <vt:lpstr>Montserrat </vt:lpstr>
      <vt:lpstr>Montserrat Bold</vt:lpstr>
      <vt:lpstr>Montserrat Light</vt:lpstr>
      <vt:lpstr>Digit - Multi 1 - Bright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 src</cp:lastModifiedBy>
  <cp:revision>4610</cp:revision>
  <dcterms:created xsi:type="dcterms:W3CDTF">2015-09-24T05:44:04Z</dcterms:created>
  <dcterms:modified xsi:type="dcterms:W3CDTF">2019-03-12T06:00:20Z</dcterms:modified>
</cp:coreProperties>
</file>