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25"/>
  </p:notesMasterIdLst>
  <p:handoutMasterIdLst>
    <p:handoutMasterId r:id="rId26"/>
  </p:handoutMasterIdLst>
  <p:sldIdLst>
    <p:sldId id="852" r:id="rId2"/>
    <p:sldId id="991" r:id="rId3"/>
    <p:sldId id="992" r:id="rId4"/>
    <p:sldId id="1034" r:id="rId5"/>
    <p:sldId id="1035" r:id="rId6"/>
    <p:sldId id="1046" r:id="rId7"/>
    <p:sldId id="1036" r:id="rId8"/>
    <p:sldId id="1037" r:id="rId9"/>
    <p:sldId id="1020" r:id="rId10"/>
    <p:sldId id="1021" r:id="rId11"/>
    <p:sldId id="1038" r:id="rId12"/>
    <p:sldId id="1039" r:id="rId13"/>
    <p:sldId id="1040" r:id="rId14"/>
    <p:sldId id="1041" r:id="rId15"/>
    <p:sldId id="1045" r:id="rId16"/>
    <p:sldId id="1042" r:id="rId17"/>
    <p:sldId id="1043" r:id="rId18"/>
    <p:sldId id="1044" r:id="rId19"/>
    <p:sldId id="1006" r:id="rId20"/>
    <p:sldId id="1016" r:id="rId21"/>
    <p:sldId id="1008" r:id="rId22"/>
    <p:sldId id="1013" r:id="rId23"/>
    <p:sldId id="1017"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2"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10101"/>
    <a:srgbClr val="FEFEFE"/>
    <a:srgbClr val="0B1412"/>
    <a:srgbClr val="021113"/>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32" autoAdjust="0"/>
    <p:restoredTop sz="97013"/>
  </p:normalViewPr>
  <p:slideViewPr>
    <p:cSldViewPr snapToGrid="0" snapToObjects="1">
      <p:cViewPr>
        <p:scale>
          <a:sx n="50" d="100"/>
          <a:sy n="50" d="100"/>
        </p:scale>
        <p:origin x="1332" y="492"/>
      </p:cViewPr>
      <p:guideLst/>
    </p:cSldViewPr>
  </p:slideViewPr>
  <p:notesTextViewPr>
    <p:cViewPr>
      <p:scale>
        <a:sx n="150" d="100"/>
        <a:sy n="150" d="100"/>
      </p:scale>
      <p:origin x="0" y="0"/>
    </p:cViewPr>
  </p:notesTextViewPr>
  <p:sorterViewPr>
    <p:cViewPr>
      <p:scale>
        <a:sx n="66" d="100"/>
        <a:sy n="66" d="100"/>
      </p:scale>
      <p:origin x="0" y="0"/>
    </p:cViewPr>
  </p:sorterViewPr>
  <p:notesViewPr>
    <p:cSldViewPr snapToGrid="0" snapToObjects="1" showGuides="1">
      <p:cViewPr varScale="1">
        <p:scale>
          <a:sx n="57" d="100"/>
          <a:sy n="57" d="100"/>
        </p:scale>
        <p:origin x="2754" y="6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5"/>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816-4C7A-A041-AAB4E1E8932D}"/>
            </c:ext>
          </c:extLst>
        </c:ser>
        <c:ser>
          <c:idx val="1"/>
          <c:order val="1"/>
          <c:tx>
            <c:strRef>
              <c:f>Sheet1!$C$1</c:f>
              <c:strCache>
                <c:ptCount val="1"/>
                <c:pt idx="0">
                  <c:v>Series 2</c:v>
                </c:pt>
              </c:strCache>
            </c:strRef>
          </c:tx>
          <c:spPr>
            <a:solidFill>
              <a:schemeClr val="accent5">
                <a:lumMod val="60000"/>
                <a:lumOff val="4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816-4C7A-A041-AAB4E1E8932D}"/>
            </c:ext>
          </c:extLst>
        </c:ser>
        <c:ser>
          <c:idx val="2"/>
          <c:order val="2"/>
          <c:tx>
            <c:strRef>
              <c:f>Sheet1!$D$1</c:f>
              <c:strCache>
                <c:ptCount val="1"/>
                <c:pt idx="0">
                  <c:v>Series 3</c:v>
                </c:pt>
              </c:strCache>
            </c:strRef>
          </c:tx>
          <c:spPr>
            <a:solidFill>
              <a:schemeClr val="bg1">
                <a:lumMod val="8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816-4C7A-A041-AAB4E1E8932D}"/>
            </c:ext>
          </c:extLst>
        </c:ser>
        <c:dLbls>
          <c:showLegendKey val="0"/>
          <c:showVal val="0"/>
          <c:showCatName val="0"/>
          <c:showSerName val="0"/>
          <c:showPercent val="0"/>
          <c:showBubbleSize val="0"/>
        </c:dLbls>
        <c:gapWidth val="182"/>
        <c:axId val="643805224"/>
        <c:axId val="643811784"/>
      </c:barChart>
      <c:catAx>
        <c:axId val="6438052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643811784"/>
        <c:crosses val="autoZero"/>
        <c:auto val="1"/>
        <c:lblAlgn val="ctr"/>
        <c:lblOffset val="100"/>
        <c:noMultiLvlLbl val="0"/>
      </c:catAx>
      <c:valAx>
        <c:axId val="64381178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6438052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5"/>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D64-4399-AF07-CAD977E92337}"/>
            </c:ext>
          </c:extLst>
        </c:ser>
        <c:ser>
          <c:idx val="1"/>
          <c:order val="1"/>
          <c:tx>
            <c:strRef>
              <c:f>Sheet1!$C$1</c:f>
              <c:strCache>
                <c:ptCount val="1"/>
                <c:pt idx="0">
                  <c:v>Series 2</c:v>
                </c:pt>
              </c:strCache>
            </c:strRef>
          </c:tx>
          <c:spPr>
            <a:solidFill>
              <a:schemeClr val="accent5">
                <a:lumMod val="60000"/>
                <a:lumOff val="4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D64-4399-AF07-CAD977E92337}"/>
            </c:ext>
          </c:extLst>
        </c:ser>
        <c:ser>
          <c:idx val="2"/>
          <c:order val="2"/>
          <c:tx>
            <c:strRef>
              <c:f>Sheet1!$D$1</c:f>
              <c:strCache>
                <c:ptCount val="1"/>
                <c:pt idx="0">
                  <c:v>Series 3</c:v>
                </c:pt>
              </c:strCache>
            </c:strRef>
          </c:tx>
          <c:spPr>
            <a:solidFill>
              <a:schemeClr val="bg1"/>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D64-4399-AF07-CAD977E92337}"/>
            </c:ext>
          </c:extLst>
        </c:ser>
        <c:dLbls>
          <c:showLegendKey val="0"/>
          <c:showVal val="0"/>
          <c:showCatName val="0"/>
          <c:showSerName val="0"/>
          <c:showPercent val="0"/>
          <c:showBubbleSize val="0"/>
        </c:dLbls>
        <c:gapWidth val="219"/>
        <c:overlap val="-27"/>
        <c:axId val="1005883248"/>
        <c:axId val="1005879968"/>
      </c:barChart>
      <c:catAx>
        <c:axId val="1005883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1"/>
                </a:solidFill>
                <a:latin typeface="+mn-lt"/>
                <a:ea typeface="+mn-ea"/>
                <a:cs typeface="+mn-cs"/>
              </a:defRPr>
            </a:pPr>
            <a:endParaRPr lang="en-US"/>
          </a:p>
        </c:txPr>
        <c:crossAx val="1005879968"/>
        <c:crosses val="autoZero"/>
        <c:auto val="1"/>
        <c:lblAlgn val="ctr"/>
        <c:lblOffset val="100"/>
        <c:noMultiLvlLbl val="0"/>
      </c:catAx>
      <c:valAx>
        <c:axId val="1005879968"/>
        <c:scaling>
          <c:orientation val="minMax"/>
        </c:scaling>
        <c:delete val="0"/>
        <c:axPos val="l"/>
        <c:majorGridlines>
          <c:spPr>
            <a:ln w="9525" cap="flat" cmpd="sng" algn="ctr">
              <a:solidFill>
                <a:schemeClr val="tx1">
                  <a:lumMod val="75000"/>
                  <a:lumOff val="2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bg1"/>
                </a:solidFill>
                <a:latin typeface="+mn-lt"/>
                <a:ea typeface="+mn-ea"/>
                <a:cs typeface="+mn-cs"/>
              </a:defRPr>
            </a:pPr>
            <a:endParaRPr lang="en-US"/>
          </a:p>
        </c:txPr>
        <c:crossAx val="10058832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bg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accent5">
                <a:lumMod val="60000"/>
                <a:lumOff val="40000"/>
              </a:schemeClr>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BD44-4295-83FC-B1A6933BED80}"/>
            </c:ext>
          </c:extLst>
        </c:ser>
        <c:ser>
          <c:idx val="1"/>
          <c:order val="1"/>
          <c:tx>
            <c:strRef>
              <c:f>Sheet1!$C$1</c:f>
              <c:strCache>
                <c:ptCount val="1"/>
                <c:pt idx="0">
                  <c:v>Series 2</c:v>
                </c:pt>
              </c:strCache>
            </c:strRef>
          </c:tx>
          <c:spPr>
            <a:solidFill>
              <a:schemeClr val="accent5"/>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BD44-4295-83FC-B1A6933BED80}"/>
            </c:ext>
          </c:extLst>
        </c:ser>
        <c:dLbls>
          <c:showLegendKey val="0"/>
          <c:showVal val="0"/>
          <c:showCatName val="0"/>
          <c:showSerName val="0"/>
          <c:showPercent val="0"/>
          <c:showBubbleSize val="0"/>
        </c:dLbls>
        <c:axId val="451124416"/>
        <c:axId val="451127696"/>
      </c:areaChart>
      <c:dateAx>
        <c:axId val="45112441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51127696"/>
        <c:crosses val="autoZero"/>
        <c:auto val="1"/>
        <c:lblOffset val="100"/>
        <c:baseTimeUnit val="days"/>
      </c:dateAx>
      <c:valAx>
        <c:axId val="4511276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5112441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5"/>
              </a:solidFill>
              <a:ln w="19050">
                <a:noFill/>
              </a:ln>
              <a:effectLst/>
            </c:spPr>
            <c:extLst>
              <c:ext xmlns:c16="http://schemas.microsoft.com/office/drawing/2014/chart" uri="{C3380CC4-5D6E-409C-BE32-E72D297353CC}">
                <c16:uniqueId val="{00000001-107C-4EC5-A088-BC341491F824}"/>
              </c:ext>
            </c:extLst>
          </c:dPt>
          <c:dPt>
            <c:idx val="1"/>
            <c:bubble3D val="0"/>
            <c:spPr>
              <a:solidFill>
                <a:schemeClr val="accent5">
                  <a:lumMod val="60000"/>
                  <a:lumOff val="40000"/>
                </a:schemeClr>
              </a:solidFill>
              <a:ln w="19050">
                <a:noFill/>
              </a:ln>
              <a:effectLst/>
            </c:spPr>
            <c:extLst>
              <c:ext xmlns:c16="http://schemas.microsoft.com/office/drawing/2014/chart" uri="{C3380CC4-5D6E-409C-BE32-E72D297353CC}">
                <c16:uniqueId val="{00000003-107C-4EC5-A088-BC341491F824}"/>
              </c:ext>
            </c:extLst>
          </c:dPt>
          <c:dPt>
            <c:idx val="2"/>
            <c:bubble3D val="0"/>
            <c:spPr>
              <a:solidFill>
                <a:schemeClr val="bg1"/>
              </a:solidFill>
              <a:ln w="19050">
                <a:noFill/>
              </a:ln>
              <a:effectLst/>
            </c:spPr>
            <c:extLst>
              <c:ext xmlns:c16="http://schemas.microsoft.com/office/drawing/2014/chart" uri="{C3380CC4-5D6E-409C-BE32-E72D297353CC}">
                <c16:uniqueId val="{00000005-107C-4EC5-A088-BC341491F824}"/>
              </c:ext>
            </c:extLst>
          </c:dPt>
          <c:dPt>
            <c:idx val="3"/>
            <c:bubble3D val="0"/>
            <c:spPr>
              <a:solidFill>
                <a:schemeClr val="bg1">
                  <a:lumMod val="85000"/>
                </a:schemeClr>
              </a:solidFill>
              <a:ln w="19050">
                <a:noFill/>
              </a:ln>
              <a:effectLst/>
            </c:spPr>
            <c:extLst>
              <c:ext xmlns:c16="http://schemas.microsoft.com/office/drawing/2014/chart" uri="{C3380CC4-5D6E-409C-BE32-E72D297353CC}">
                <c16:uniqueId val="{00000007-107C-4EC5-A088-BC341491F824}"/>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107C-4EC5-A088-BC341491F824}"/>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5"/>
              </a:solidFill>
              <a:ln w="19050">
                <a:noFill/>
              </a:ln>
              <a:effectLst/>
            </c:spPr>
            <c:extLst>
              <c:ext xmlns:c16="http://schemas.microsoft.com/office/drawing/2014/chart" uri="{C3380CC4-5D6E-409C-BE32-E72D297353CC}">
                <c16:uniqueId val="{00000001-4E73-4F7E-9A99-506A6861485D}"/>
              </c:ext>
            </c:extLst>
          </c:dPt>
          <c:dPt>
            <c:idx val="1"/>
            <c:bubble3D val="0"/>
            <c:spPr>
              <a:solidFill>
                <a:schemeClr val="accent5">
                  <a:lumMod val="60000"/>
                  <a:lumOff val="40000"/>
                </a:schemeClr>
              </a:solidFill>
              <a:ln w="19050">
                <a:noFill/>
              </a:ln>
              <a:effectLst/>
            </c:spPr>
            <c:extLst>
              <c:ext xmlns:c16="http://schemas.microsoft.com/office/drawing/2014/chart" uri="{C3380CC4-5D6E-409C-BE32-E72D297353CC}">
                <c16:uniqueId val="{00000003-4E73-4F7E-9A99-506A6861485D}"/>
              </c:ext>
            </c:extLst>
          </c:dPt>
          <c:dPt>
            <c:idx val="2"/>
            <c:bubble3D val="0"/>
            <c:spPr>
              <a:solidFill>
                <a:schemeClr val="bg1"/>
              </a:solidFill>
              <a:ln w="19050">
                <a:noFill/>
              </a:ln>
              <a:effectLst/>
            </c:spPr>
            <c:extLst>
              <c:ext xmlns:c16="http://schemas.microsoft.com/office/drawing/2014/chart" uri="{C3380CC4-5D6E-409C-BE32-E72D297353CC}">
                <c16:uniqueId val="{00000005-4E73-4F7E-9A99-506A6861485D}"/>
              </c:ext>
            </c:extLst>
          </c:dPt>
          <c:dPt>
            <c:idx val="3"/>
            <c:bubble3D val="0"/>
            <c:spPr>
              <a:solidFill>
                <a:schemeClr val="bg1">
                  <a:lumMod val="85000"/>
                </a:schemeClr>
              </a:solidFill>
              <a:ln w="19050">
                <a:noFill/>
              </a:ln>
              <a:effectLst/>
            </c:spPr>
            <c:extLst>
              <c:ext xmlns:c16="http://schemas.microsoft.com/office/drawing/2014/chart" uri="{C3380CC4-5D6E-409C-BE32-E72D297353CC}">
                <c16:uniqueId val="{00000007-4E73-4F7E-9A99-506A6861485D}"/>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4E73-4F7E-9A99-506A6861485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3/13/2019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3/13/2019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ctr">
            <a:normAutofit/>
          </a:bodyPr>
          <a:lstStyle>
            <a:lvl1pPr algn="ctr">
              <a:defRPr sz="3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chor="ctr">
            <a:normAutofit/>
          </a:bodyPr>
          <a:lstStyle>
            <a:lvl1pPr marL="0" indent="0" algn="ctr">
              <a:buNone/>
              <a:defRPr sz="9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ECB15-F748-C140-A5C3-CF0090C943BA}" type="slidenum">
              <a:rPr lang="en-US" smtClean="0"/>
              <a:pPr/>
              <a:t>‹#›</a:t>
            </a:fld>
            <a:endParaRPr lang="en-US"/>
          </a:p>
        </p:txBody>
      </p:sp>
    </p:spTree>
    <p:extLst>
      <p:ext uri="{BB962C8B-B14F-4D97-AF65-F5344CB8AC3E}">
        <p14:creationId xmlns:p14="http://schemas.microsoft.com/office/powerpoint/2010/main" val="86644683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4FBF0FE0-4BD6-4DCC-9D97-292235DE906A}"/>
              </a:ext>
            </a:extLst>
          </p:cNvPr>
          <p:cNvSpPr>
            <a:spLocks noGrp="1"/>
          </p:cNvSpPr>
          <p:nvPr>
            <p:ph type="pic" sz="quarter" idx="14"/>
          </p:nvPr>
        </p:nvSpPr>
        <p:spPr>
          <a:xfrm>
            <a:off x="2533650" y="3429000"/>
            <a:ext cx="9658350" cy="3429000"/>
          </a:xfrm>
          <a:custGeom>
            <a:avLst/>
            <a:gdLst>
              <a:gd name="connsiteX0" fmla="*/ 0 w 9658350"/>
              <a:gd name="connsiteY0" fmla="*/ 0 h 3429000"/>
              <a:gd name="connsiteX1" fmla="*/ 9658350 w 9658350"/>
              <a:gd name="connsiteY1" fmla="*/ 0 h 3429000"/>
              <a:gd name="connsiteX2" fmla="*/ 9658350 w 9658350"/>
              <a:gd name="connsiteY2" fmla="*/ 3429000 h 3429000"/>
              <a:gd name="connsiteX3" fmla="*/ 0 w 965835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9658350" h="3429000">
                <a:moveTo>
                  <a:pt x="0" y="0"/>
                </a:moveTo>
                <a:lnTo>
                  <a:pt x="9658350" y="0"/>
                </a:lnTo>
                <a:lnTo>
                  <a:pt x="9658350" y="3429000"/>
                </a:lnTo>
                <a:lnTo>
                  <a:pt x="0" y="3429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2107131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A93545EC-44B5-4AC1-8549-4E75D3796D53}"/>
              </a:ext>
            </a:extLst>
          </p:cNvPr>
          <p:cNvSpPr>
            <a:spLocks noGrp="1"/>
          </p:cNvSpPr>
          <p:nvPr>
            <p:ph type="pic" sz="quarter" idx="14"/>
          </p:nvPr>
        </p:nvSpPr>
        <p:spPr>
          <a:xfrm>
            <a:off x="2061030" y="3656222"/>
            <a:ext cx="2799976" cy="3201779"/>
          </a:xfrm>
          <a:custGeom>
            <a:avLst/>
            <a:gdLst>
              <a:gd name="connsiteX0" fmla="*/ 0 w 2799976"/>
              <a:gd name="connsiteY0" fmla="*/ 0 h 3201779"/>
              <a:gd name="connsiteX1" fmla="*/ 2799976 w 2799976"/>
              <a:gd name="connsiteY1" fmla="*/ 0 h 3201779"/>
              <a:gd name="connsiteX2" fmla="*/ 2799976 w 2799976"/>
              <a:gd name="connsiteY2" fmla="*/ 3201779 h 3201779"/>
              <a:gd name="connsiteX3" fmla="*/ 0 w 2799976"/>
              <a:gd name="connsiteY3" fmla="*/ 3201779 h 3201779"/>
            </a:gdLst>
            <a:ahLst/>
            <a:cxnLst>
              <a:cxn ang="0">
                <a:pos x="connsiteX0" y="connsiteY0"/>
              </a:cxn>
              <a:cxn ang="0">
                <a:pos x="connsiteX1" y="connsiteY1"/>
              </a:cxn>
              <a:cxn ang="0">
                <a:pos x="connsiteX2" y="connsiteY2"/>
              </a:cxn>
              <a:cxn ang="0">
                <a:pos x="connsiteX3" y="connsiteY3"/>
              </a:cxn>
            </a:cxnLst>
            <a:rect l="l" t="t" r="r" b="b"/>
            <a:pathLst>
              <a:path w="2799976" h="3201779">
                <a:moveTo>
                  <a:pt x="0" y="0"/>
                </a:moveTo>
                <a:lnTo>
                  <a:pt x="2799976" y="0"/>
                </a:lnTo>
                <a:lnTo>
                  <a:pt x="2799976" y="3201779"/>
                </a:lnTo>
                <a:lnTo>
                  <a:pt x="0" y="320177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84538623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7_Title Page">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88D25FCE-A53A-4584-B83B-8594FA2FEE27}"/>
              </a:ext>
            </a:extLst>
          </p:cNvPr>
          <p:cNvSpPr>
            <a:spLocks noGrp="1"/>
          </p:cNvSpPr>
          <p:nvPr>
            <p:ph type="pic" sz="quarter" idx="14"/>
          </p:nvPr>
        </p:nvSpPr>
        <p:spPr>
          <a:xfrm>
            <a:off x="1" y="0"/>
            <a:ext cx="12192000" cy="6857999"/>
          </a:xfrm>
          <a:custGeom>
            <a:avLst/>
            <a:gdLst>
              <a:gd name="connsiteX0" fmla="*/ 0 w 11291249"/>
              <a:gd name="connsiteY0" fmla="*/ 0 h 3842226"/>
              <a:gd name="connsiteX1" fmla="*/ 11291249 w 11291249"/>
              <a:gd name="connsiteY1" fmla="*/ 0 h 3842226"/>
              <a:gd name="connsiteX2" fmla="*/ 11291249 w 11291249"/>
              <a:gd name="connsiteY2" fmla="*/ 3842226 h 3842226"/>
              <a:gd name="connsiteX3" fmla="*/ 0 w 11291249"/>
              <a:gd name="connsiteY3" fmla="*/ 3842226 h 3842226"/>
            </a:gdLst>
            <a:ahLst/>
            <a:cxnLst>
              <a:cxn ang="0">
                <a:pos x="connsiteX0" y="connsiteY0"/>
              </a:cxn>
              <a:cxn ang="0">
                <a:pos x="connsiteX1" y="connsiteY1"/>
              </a:cxn>
              <a:cxn ang="0">
                <a:pos x="connsiteX2" y="connsiteY2"/>
              </a:cxn>
              <a:cxn ang="0">
                <a:pos x="connsiteX3" y="connsiteY3"/>
              </a:cxn>
            </a:cxnLst>
            <a:rect l="l" t="t" r="r" b="b"/>
            <a:pathLst>
              <a:path w="11291249" h="3842226">
                <a:moveTo>
                  <a:pt x="0" y="0"/>
                </a:moveTo>
                <a:lnTo>
                  <a:pt x="11291249" y="0"/>
                </a:lnTo>
                <a:lnTo>
                  <a:pt x="11291249" y="3842226"/>
                </a:lnTo>
                <a:lnTo>
                  <a:pt x="0" y="384222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75965336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0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F5D31C6-303C-419B-B637-3BA82C4CF007}"/>
              </a:ext>
            </a:extLst>
          </p:cNvPr>
          <p:cNvSpPr>
            <a:spLocks noGrp="1"/>
          </p:cNvSpPr>
          <p:nvPr>
            <p:ph type="pic" sz="quarter" idx="14"/>
          </p:nvPr>
        </p:nvSpPr>
        <p:spPr>
          <a:xfrm>
            <a:off x="0" y="0"/>
            <a:ext cx="12192000" cy="6858000"/>
          </a:xfrm>
          <a:custGeom>
            <a:avLst/>
            <a:gdLst>
              <a:gd name="connsiteX0" fmla="*/ 0 w 11291249"/>
              <a:gd name="connsiteY0" fmla="*/ 0 h 3842226"/>
              <a:gd name="connsiteX1" fmla="*/ 11291249 w 11291249"/>
              <a:gd name="connsiteY1" fmla="*/ 0 h 3842226"/>
              <a:gd name="connsiteX2" fmla="*/ 11291249 w 11291249"/>
              <a:gd name="connsiteY2" fmla="*/ 3842226 h 3842226"/>
              <a:gd name="connsiteX3" fmla="*/ 0 w 11291249"/>
              <a:gd name="connsiteY3" fmla="*/ 3842226 h 3842226"/>
            </a:gdLst>
            <a:ahLst/>
            <a:cxnLst>
              <a:cxn ang="0">
                <a:pos x="connsiteX0" y="connsiteY0"/>
              </a:cxn>
              <a:cxn ang="0">
                <a:pos x="connsiteX1" y="connsiteY1"/>
              </a:cxn>
              <a:cxn ang="0">
                <a:pos x="connsiteX2" y="connsiteY2"/>
              </a:cxn>
              <a:cxn ang="0">
                <a:pos x="connsiteX3" y="connsiteY3"/>
              </a:cxn>
            </a:cxnLst>
            <a:rect l="l" t="t" r="r" b="b"/>
            <a:pathLst>
              <a:path w="11291249" h="3842226">
                <a:moveTo>
                  <a:pt x="0" y="0"/>
                </a:moveTo>
                <a:lnTo>
                  <a:pt x="11291249" y="0"/>
                </a:lnTo>
                <a:lnTo>
                  <a:pt x="11291249" y="3842226"/>
                </a:lnTo>
                <a:lnTo>
                  <a:pt x="0" y="384222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2507920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BBF0EB-EF9B-4EE0-9638-5E809FF7C457}"/>
              </a:ext>
            </a:extLst>
          </p:cNvPr>
          <p:cNvSpPr>
            <a:spLocks noGrp="1"/>
          </p:cNvSpPr>
          <p:nvPr>
            <p:ph type="pic" sz="quarter" idx="14"/>
          </p:nvPr>
        </p:nvSpPr>
        <p:spPr>
          <a:xfrm>
            <a:off x="450377" y="450375"/>
            <a:ext cx="11291249" cy="3842226"/>
          </a:xfrm>
          <a:custGeom>
            <a:avLst/>
            <a:gdLst>
              <a:gd name="connsiteX0" fmla="*/ 0 w 11291249"/>
              <a:gd name="connsiteY0" fmla="*/ 0 h 3842226"/>
              <a:gd name="connsiteX1" fmla="*/ 11291249 w 11291249"/>
              <a:gd name="connsiteY1" fmla="*/ 0 h 3842226"/>
              <a:gd name="connsiteX2" fmla="*/ 11291249 w 11291249"/>
              <a:gd name="connsiteY2" fmla="*/ 3842226 h 3842226"/>
              <a:gd name="connsiteX3" fmla="*/ 0 w 11291249"/>
              <a:gd name="connsiteY3" fmla="*/ 3842226 h 3842226"/>
            </a:gdLst>
            <a:ahLst/>
            <a:cxnLst>
              <a:cxn ang="0">
                <a:pos x="connsiteX0" y="connsiteY0"/>
              </a:cxn>
              <a:cxn ang="0">
                <a:pos x="connsiteX1" y="connsiteY1"/>
              </a:cxn>
              <a:cxn ang="0">
                <a:pos x="connsiteX2" y="connsiteY2"/>
              </a:cxn>
              <a:cxn ang="0">
                <a:pos x="connsiteX3" y="connsiteY3"/>
              </a:cxn>
            </a:cxnLst>
            <a:rect l="l" t="t" r="r" b="b"/>
            <a:pathLst>
              <a:path w="11291249" h="3842226">
                <a:moveTo>
                  <a:pt x="0" y="0"/>
                </a:moveTo>
                <a:lnTo>
                  <a:pt x="11291249" y="0"/>
                </a:lnTo>
                <a:lnTo>
                  <a:pt x="11291249" y="3842226"/>
                </a:lnTo>
                <a:lnTo>
                  <a:pt x="0" y="384222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72892124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42208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4_Title P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C9356B50-00A5-48C7-8BCA-4A3110F2322E}"/>
              </a:ext>
            </a:extLst>
          </p:cNvPr>
          <p:cNvSpPr>
            <a:spLocks noGrp="1"/>
          </p:cNvSpPr>
          <p:nvPr>
            <p:ph type="pic" sz="quarter" idx="14"/>
          </p:nvPr>
        </p:nvSpPr>
        <p:spPr>
          <a:xfrm>
            <a:off x="5631542" y="979854"/>
            <a:ext cx="2815734" cy="4898292"/>
          </a:xfrm>
          <a:custGeom>
            <a:avLst/>
            <a:gdLst>
              <a:gd name="connsiteX0" fmla="*/ 0 w 2815734"/>
              <a:gd name="connsiteY0" fmla="*/ 0 h 4898292"/>
              <a:gd name="connsiteX1" fmla="*/ 2815734 w 2815734"/>
              <a:gd name="connsiteY1" fmla="*/ 0 h 4898292"/>
              <a:gd name="connsiteX2" fmla="*/ 2815734 w 2815734"/>
              <a:gd name="connsiteY2" fmla="*/ 4898292 h 4898292"/>
              <a:gd name="connsiteX3" fmla="*/ 0 w 2815734"/>
              <a:gd name="connsiteY3" fmla="*/ 4898292 h 4898292"/>
            </a:gdLst>
            <a:ahLst/>
            <a:cxnLst>
              <a:cxn ang="0">
                <a:pos x="connsiteX0" y="connsiteY0"/>
              </a:cxn>
              <a:cxn ang="0">
                <a:pos x="connsiteX1" y="connsiteY1"/>
              </a:cxn>
              <a:cxn ang="0">
                <a:pos x="connsiteX2" y="connsiteY2"/>
              </a:cxn>
              <a:cxn ang="0">
                <a:pos x="connsiteX3" y="connsiteY3"/>
              </a:cxn>
            </a:cxnLst>
            <a:rect l="l" t="t" r="r" b="b"/>
            <a:pathLst>
              <a:path w="2815734" h="4898292">
                <a:moveTo>
                  <a:pt x="0" y="0"/>
                </a:moveTo>
                <a:lnTo>
                  <a:pt x="2815734" y="0"/>
                </a:lnTo>
                <a:lnTo>
                  <a:pt x="2815734" y="4898292"/>
                </a:lnTo>
                <a:lnTo>
                  <a:pt x="0" y="4898292"/>
                </a:lnTo>
                <a:close/>
              </a:path>
            </a:pathLst>
          </a:custGeom>
        </p:spPr>
        <p:txBody>
          <a:bodyPr wrap="square" anchor="ctr">
            <a:noAutofit/>
          </a:bodyPr>
          <a:lstStyle>
            <a:lvl1pPr marL="0" indent="0" algn="ctr">
              <a:buNone/>
              <a:defRPr sz="1200"/>
            </a:lvl1pPr>
          </a:lstStyle>
          <a:p>
            <a:endParaRPr lang="en-US" dirty="0"/>
          </a:p>
        </p:txBody>
      </p:sp>
      <p:sp>
        <p:nvSpPr>
          <p:cNvPr id="9" name="Freeform: Shape 8">
            <a:extLst>
              <a:ext uri="{FF2B5EF4-FFF2-40B4-BE49-F238E27FC236}">
                <a16:creationId xmlns:a16="http://schemas.microsoft.com/office/drawing/2014/main" id="{D4588F7B-4A0E-4C06-A197-2F01BF5F4834}"/>
              </a:ext>
            </a:extLst>
          </p:cNvPr>
          <p:cNvSpPr>
            <a:spLocks noGrp="1"/>
          </p:cNvSpPr>
          <p:nvPr>
            <p:ph type="pic" sz="quarter" idx="15"/>
          </p:nvPr>
        </p:nvSpPr>
        <p:spPr>
          <a:xfrm>
            <a:off x="8447276" y="979854"/>
            <a:ext cx="2815734" cy="2449146"/>
          </a:xfrm>
          <a:custGeom>
            <a:avLst/>
            <a:gdLst>
              <a:gd name="connsiteX0" fmla="*/ 0 w 2815734"/>
              <a:gd name="connsiteY0" fmla="*/ 0 h 2449146"/>
              <a:gd name="connsiteX1" fmla="*/ 2815734 w 2815734"/>
              <a:gd name="connsiteY1" fmla="*/ 0 h 2449146"/>
              <a:gd name="connsiteX2" fmla="*/ 2815734 w 2815734"/>
              <a:gd name="connsiteY2" fmla="*/ 2449146 h 2449146"/>
              <a:gd name="connsiteX3" fmla="*/ 0 w 2815734"/>
              <a:gd name="connsiteY3" fmla="*/ 2449146 h 2449146"/>
            </a:gdLst>
            <a:ahLst/>
            <a:cxnLst>
              <a:cxn ang="0">
                <a:pos x="connsiteX0" y="connsiteY0"/>
              </a:cxn>
              <a:cxn ang="0">
                <a:pos x="connsiteX1" y="connsiteY1"/>
              </a:cxn>
              <a:cxn ang="0">
                <a:pos x="connsiteX2" y="connsiteY2"/>
              </a:cxn>
              <a:cxn ang="0">
                <a:pos x="connsiteX3" y="connsiteY3"/>
              </a:cxn>
            </a:cxnLst>
            <a:rect l="l" t="t" r="r" b="b"/>
            <a:pathLst>
              <a:path w="2815734" h="2449146">
                <a:moveTo>
                  <a:pt x="0" y="0"/>
                </a:moveTo>
                <a:lnTo>
                  <a:pt x="2815734" y="0"/>
                </a:lnTo>
                <a:lnTo>
                  <a:pt x="2815734" y="2449146"/>
                </a:lnTo>
                <a:lnTo>
                  <a:pt x="0" y="2449146"/>
                </a:lnTo>
                <a:close/>
              </a:path>
            </a:pathLst>
          </a:custGeom>
        </p:spPr>
        <p:txBody>
          <a:bodyPr wrap="square" anchor="ctr">
            <a:noAutofit/>
          </a:bodyPr>
          <a:lstStyle>
            <a:lvl1pPr marL="0" indent="0" algn="ctr">
              <a:buNone/>
              <a:defRPr sz="1200"/>
            </a:lvl1pPr>
          </a:lstStyle>
          <a:p>
            <a:endParaRPr lang="en-US" dirty="0"/>
          </a:p>
        </p:txBody>
      </p:sp>
      <p:sp>
        <p:nvSpPr>
          <p:cNvPr id="11" name="Freeform: Shape 10">
            <a:extLst>
              <a:ext uri="{FF2B5EF4-FFF2-40B4-BE49-F238E27FC236}">
                <a16:creationId xmlns:a16="http://schemas.microsoft.com/office/drawing/2014/main" id="{9A6F2D7A-2E2A-491D-86FE-D2FB2ADC1291}"/>
              </a:ext>
            </a:extLst>
          </p:cNvPr>
          <p:cNvSpPr>
            <a:spLocks noGrp="1"/>
          </p:cNvSpPr>
          <p:nvPr>
            <p:ph type="pic" sz="quarter" idx="16"/>
          </p:nvPr>
        </p:nvSpPr>
        <p:spPr>
          <a:xfrm>
            <a:off x="8447276" y="3429000"/>
            <a:ext cx="2815734" cy="2449146"/>
          </a:xfrm>
          <a:custGeom>
            <a:avLst/>
            <a:gdLst>
              <a:gd name="connsiteX0" fmla="*/ 0 w 2815734"/>
              <a:gd name="connsiteY0" fmla="*/ 0 h 2449146"/>
              <a:gd name="connsiteX1" fmla="*/ 2815734 w 2815734"/>
              <a:gd name="connsiteY1" fmla="*/ 0 h 2449146"/>
              <a:gd name="connsiteX2" fmla="*/ 2815734 w 2815734"/>
              <a:gd name="connsiteY2" fmla="*/ 2449146 h 2449146"/>
              <a:gd name="connsiteX3" fmla="*/ 0 w 2815734"/>
              <a:gd name="connsiteY3" fmla="*/ 2449146 h 2449146"/>
            </a:gdLst>
            <a:ahLst/>
            <a:cxnLst>
              <a:cxn ang="0">
                <a:pos x="connsiteX0" y="connsiteY0"/>
              </a:cxn>
              <a:cxn ang="0">
                <a:pos x="connsiteX1" y="connsiteY1"/>
              </a:cxn>
              <a:cxn ang="0">
                <a:pos x="connsiteX2" y="connsiteY2"/>
              </a:cxn>
              <a:cxn ang="0">
                <a:pos x="connsiteX3" y="connsiteY3"/>
              </a:cxn>
            </a:cxnLst>
            <a:rect l="l" t="t" r="r" b="b"/>
            <a:pathLst>
              <a:path w="2815734" h="2449146">
                <a:moveTo>
                  <a:pt x="0" y="0"/>
                </a:moveTo>
                <a:lnTo>
                  <a:pt x="2815734" y="0"/>
                </a:lnTo>
                <a:lnTo>
                  <a:pt x="2815734" y="2449146"/>
                </a:lnTo>
                <a:lnTo>
                  <a:pt x="0" y="244914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89207817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3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9EC5D3EE-F573-4B0E-AB0C-72EDCEF46BAC}"/>
              </a:ext>
            </a:extLst>
          </p:cNvPr>
          <p:cNvSpPr>
            <a:spLocks noGrp="1"/>
          </p:cNvSpPr>
          <p:nvPr>
            <p:ph type="pic" sz="quarter" idx="14"/>
          </p:nvPr>
        </p:nvSpPr>
        <p:spPr>
          <a:xfrm>
            <a:off x="928991" y="1004686"/>
            <a:ext cx="3338199" cy="3336904"/>
          </a:xfrm>
          <a:custGeom>
            <a:avLst/>
            <a:gdLst>
              <a:gd name="connsiteX0" fmla="*/ 0 w 3338199"/>
              <a:gd name="connsiteY0" fmla="*/ 0 h 3336904"/>
              <a:gd name="connsiteX1" fmla="*/ 3338199 w 3338199"/>
              <a:gd name="connsiteY1" fmla="*/ 0 h 3336904"/>
              <a:gd name="connsiteX2" fmla="*/ 3338199 w 3338199"/>
              <a:gd name="connsiteY2" fmla="*/ 3336904 h 3336904"/>
              <a:gd name="connsiteX3" fmla="*/ 0 w 3338199"/>
              <a:gd name="connsiteY3" fmla="*/ 3336904 h 3336904"/>
            </a:gdLst>
            <a:ahLst/>
            <a:cxnLst>
              <a:cxn ang="0">
                <a:pos x="connsiteX0" y="connsiteY0"/>
              </a:cxn>
              <a:cxn ang="0">
                <a:pos x="connsiteX1" y="connsiteY1"/>
              </a:cxn>
              <a:cxn ang="0">
                <a:pos x="connsiteX2" y="connsiteY2"/>
              </a:cxn>
              <a:cxn ang="0">
                <a:pos x="connsiteX3" y="connsiteY3"/>
              </a:cxn>
            </a:cxnLst>
            <a:rect l="l" t="t" r="r" b="b"/>
            <a:pathLst>
              <a:path w="3338199" h="3336904">
                <a:moveTo>
                  <a:pt x="0" y="0"/>
                </a:moveTo>
                <a:lnTo>
                  <a:pt x="3338199" y="0"/>
                </a:lnTo>
                <a:lnTo>
                  <a:pt x="3338199" y="3336904"/>
                </a:lnTo>
                <a:lnTo>
                  <a:pt x="0" y="333690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64461983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2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F0ED9568-B78B-4027-89F6-60A2F8F584AA}"/>
              </a:ext>
            </a:extLst>
          </p:cNvPr>
          <p:cNvSpPr>
            <a:spLocks noGrp="1"/>
          </p:cNvSpPr>
          <p:nvPr>
            <p:ph type="pic" sz="quarter" idx="14"/>
          </p:nvPr>
        </p:nvSpPr>
        <p:spPr>
          <a:xfrm>
            <a:off x="0" y="342900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73797777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1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8847A032-EAA9-4405-ABE1-55637C1B4E19}"/>
              </a:ext>
            </a:extLst>
          </p:cNvPr>
          <p:cNvSpPr>
            <a:spLocks noGrp="1"/>
          </p:cNvSpPr>
          <p:nvPr>
            <p:ph type="pic" sz="quarter" idx="14"/>
          </p:nvPr>
        </p:nvSpPr>
        <p:spPr>
          <a:xfrm>
            <a:off x="1312538" y="1082643"/>
            <a:ext cx="3361062" cy="4692710"/>
          </a:xfrm>
          <a:custGeom>
            <a:avLst/>
            <a:gdLst>
              <a:gd name="connsiteX0" fmla="*/ 0 w 3361062"/>
              <a:gd name="connsiteY0" fmla="*/ 0 h 4692710"/>
              <a:gd name="connsiteX1" fmla="*/ 3361062 w 3361062"/>
              <a:gd name="connsiteY1" fmla="*/ 0 h 4692710"/>
              <a:gd name="connsiteX2" fmla="*/ 3361062 w 3361062"/>
              <a:gd name="connsiteY2" fmla="*/ 4692710 h 4692710"/>
              <a:gd name="connsiteX3" fmla="*/ 0 w 3361062"/>
              <a:gd name="connsiteY3" fmla="*/ 4692710 h 4692710"/>
            </a:gdLst>
            <a:ahLst/>
            <a:cxnLst>
              <a:cxn ang="0">
                <a:pos x="connsiteX0" y="connsiteY0"/>
              </a:cxn>
              <a:cxn ang="0">
                <a:pos x="connsiteX1" y="connsiteY1"/>
              </a:cxn>
              <a:cxn ang="0">
                <a:pos x="connsiteX2" y="connsiteY2"/>
              </a:cxn>
              <a:cxn ang="0">
                <a:pos x="connsiteX3" y="connsiteY3"/>
              </a:cxn>
            </a:cxnLst>
            <a:rect l="l" t="t" r="r" b="b"/>
            <a:pathLst>
              <a:path w="3361062" h="4692710">
                <a:moveTo>
                  <a:pt x="0" y="0"/>
                </a:moveTo>
                <a:lnTo>
                  <a:pt x="3361062" y="0"/>
                </a:lnTo>
                <a:lnTo>
                  <a:pt x="3361062" y="4692710"/>
                </a:lnTo>
                <a:lnTo>
                  <a:pt x="0" y="469271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85433009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6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834BE7A3-D8C7-4492-AEB5-736E76A28581}"/>
              </a:ext>
            </a:extLst>
          </p:cNvPr>
          <p:cNvSpPr>
            <a:spLocks noGrp="1"/>
          </p:cNvSpPr>
          <p:nvPr>
            <p:ph type="pic" sz="quarter" idx="14"/>
          </p:nvPr>
        </p:nvSpPr>
        <p:spPr>
          <a:xfrm>
            <a:off x="3439886" y="1461779"/>
            <a:ext cx="3162298" cy="3934442"/>
          </a:xfrm>
          <a:custGeom>
            <a:avLst/>
            <a:gdLst>
              <a:gd name="connsiteX0" fmla="*/ 0 w 3162298"/>
              <a:gd name="connsiteY0" fmla="*/ 0 h 3934442"/>
              <a:gd name="connsiteX1" fmla="*/ 3162298 w 3162298"/>
              <a:gd name="connsiteY1" fmla="*/ 0 h 3934442"/>
              <a:gd name="connsiteX2" fmla="*/ 3162298 w 3162298"/>
              <a:gd name="connsiteY2" fmla="*/ 3934442 h 3934442"/>
              <a:gd name="connsiteX3" fmla="*/ 0 w 3162298"/>
              <a:gd name="connsiteY3" fmla="*/ 3934442 h 3934442"/>
            </a:gdLst>
            <a:ahLst/>
            <a:cxnLst>
              <a:cxn ang="0">
                <a:pos x="connsiteX0" y="connsiteY0"/>
              </a:cxn>
              <a:cxn ang="0">
                <a:pos x="connsiteX1" y="connsiteY1"/>
              </a:cxn>
              <a:cxn ang="0">
                <a:pos x="connsiteX2" y="connsiteY2"/>
              </a:cxn>
              <a:cxn ang="0">
                <a:pos x="connsiteX3" y="connsiteY3"/>
              </a:cxn>
            </a:cxnLst>
            <a:rect l="l" t="t" r="r" b="b"/>
            <a:pathLst>
              <a:path w="3162298" h="3934442">
                <a:moveTo>
                  <a:pt x="0" y="0"/>
                </a:moveTo>
                <a:lnTo>
                  <a:pt x="3162298" y="0"/>
                </a:lnTo>
                <a:lnTo>
                  <a:pt x="3162298" y="3934442"/>
                </a:lnTo>
                <a:lnTo>
                  <a:pt x="0" y="393444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04392290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2B817A3B-DB23-4506-BA86-F93BAFAF690B}"/>
              </a:ext>
            </a:extLst>
          </p:cNvPr>
          <p:cNvSpPr>
            <a:spLocks noGrp="1"/>
          </p:cNvSpPr>
          <p:nvPr>
            <p:ph type="pic" sz="quarter" idx="14"/>
          </p:nvPr>
        </p:nvSpPr>
        <p:spPr>
          <a:xfrm>
            <a:off x="-370783" y="1740266"/>
            <a:ext cx="5058338" cy="3193976"/>
          </a:xfrm>
          <a:custGeom>
            <a:avLst/>
            <a:gdLst>
              <a:gd name="connsiteX0" fmla="*/ 0 w 5058338"/>
              <a:gd name="connsiteY0" fmla="*/ 0 h 3193976"/>
              <a:gd name="connsiteX1" fmla="*/ 5058338 w 5058338"/>
              <a:gd name="connsiteY1" fmla="*/ 0 h 3193976"/>
              <a:gd name="connsiteX2" fmla="*/ 5058338 w 5058338"/>
              <a:gd name="connsiteY2" fmla="*/ 3193976 h 3193976"/>
              <a:gd name="connsiteX3" fmla="*/ 0 w 5058338"/>
              <a:gd name="connsiteY3" fmla="*/ 3193976 h 3193976"/>
            </a:gdLst>
            <a:ahLst/>
            <a:cxnLst>
              <a:cxn ang="0">
                <a:pos x="connsiteX0" y="connsiteY0"/>
              </a:cxn>
              <a:cxn ang="0">
                <a:pos x="connsiteX1" y="connsiteY1"/>
              </a:cxn>
              <a:cxn ang="0">
                <a:pos x="connsiteX2" y="connsiteY2"/>
              </a:cxn>
              <a:cxn ang="0">
                <a:pos x="connsiteX3" y="connsiteY3"/>
              </a:cxn>
            </a:cxnLst>
            <a:rect l="l" t="t" r="r" b="b"/>
            <a:pathLst>
              <a:path w="5058338" h="3193976">
                <a:moveTo>
                  <a:pt x="0" y="0"/>
                </a:moveTo>
                <a:lnTo>
                  <a:pt x="5058338" y="0"/>
                </a:lnTo>
                <a:lnTo>
                  <a:pt x="5058338" y="3193976"/>
                </a:lnTo>
                <a:lnTo>
                  <a:pt x="0" y="319397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03934774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Title Page">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F4255642-E7C1-47E4-A24B-F6A51BD9BC86}"/>
              </a:ext>
            </a:extLst>
          </p:cNvPr>
          <p:cNvSpPr>
            <a:spLocks noGrp="1"/>
          </p:cNvSpPr>
          <p:nvPr>
            <p:ph type="pic" sz="quarter" idx="17"/>
          </p:nvPr>
        </p:nvSpPr>
        <p:spPr>
          <a:xfrm>
            <a:off x="4876803" y="3429000"/>
            <a:ext cx="3657599" cy="3429000"/>
          </a:xfrm>
          <a:custGeom>
            <a:avLst/>
            <a:gdLst>
              <a:gd name="connsiteX0" fmla="*/ 0 w 3657599"/>
              <a:gd name="connsiteY0" fmla="*/ 0 h 3429000"/>
              <a:gd name="connsiteX1" fmla="*/ 3657599 w 3657599"/>
              <a:gd name="connsiteY1" fmla="*/ 0 h 3429000"/>
              <a:gd name="connsiteX2" fmla="*/ 3657599 w 3657599"/>
              <a:gd name="connsiteY2" fmla="*/ 3429000 h 3429000"/>
              <a:gd name="connsiteX3" fmla="*/ 0 w 3657599"/>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657599" h="3429000">
                <a:moveTo>
                  <a:pt x="0" y="0"/>
                </a:moveTo>
                <a:lnTo>
                  <a:pt x="3657599" y="0"/>
                </a:lnTo>
                <a:lnTo>
                  <a:pt x="3657599" y="3429000"/>
                </a:lnTo>
                <a:lnTo>
                  <a:pt x="0" y="3429000"/>
                </a:lnTo>
                <a:close/>
              </a:path>
            </a:pathLst>
          </a:custGeom>
        </p:spPr>
        <p:txBody>
          <a:bodyPr wrap="square" anchor="ctr">
            <a:noAutofit/>
          </a:bodyPr>
          <a:lstStyle>
            <a:lvl1pPr marL="0" indent="0" algn="ctr">
              <a:buNone/>
              <a:defRPr sz="1200"/>
            </a:lvl1pPr>
          </a:lstStyle>
          <a:p>
            <a:endParaRPr lang="en-US" dirty="0"/>
          </a:p>
        </p:txBody>
      </p:sp>
      <p:sp>
        <p:nvSpPr>
          <p:cNvPr id="8" name="Freeform: Shape 7">
            <a:extLst>
              <a:ext uri="{FF2B5EF4-FFF2-40B4-BE49-F238E27FC236}">
                <a16:creationId xmlns:a16="http://schemas.microsoft.com/office/drawing/2014/main" id="{BEBFCB66-0107-440A-8AF3-4AADB28D8C2E}"/>
              </a:ext>
            </a:extLst>
          </p:cNvPr>
          <p:cNvSpPr>
            <a:spLocks noGrp="1"/>
          </p:cNvSpPr>
          <p:nvPr>
            <p:ph type="pic" sz="quarter" idx="15"/>
          </p:nvPr>
        </p:nvSpPr>
        <p:spPr>
          <a:xfrm>
            <a:off x="8534401" y="0"/>
            <a:ext cx="3657599" cy="3429000"/>
          </a:xfrm>
          <a:custGeom>
            <a:avLst/>
            <a:gdLst>
              <a:gd name="connsiteX0" fmla="*/ 0 w 3657599"/>
              <a:gd name="connsiteY0" fmla="*/ 0 h 3429000"/>
              <a:gd name="connsiteX1" fmla="*/ 3657599 w 3657599"/>
              <a:gd name="connsiteY1" fmla="*/ 0 h 3429000"/>
              <a:gd name="connsiteX2" fmla="*/ 3657599 w 3657599"/>
              <a:gd name="connsiteY2" fmla="*/ 3429000 h 3429000"/>
              <a:gd name="connsiteX3" fmla="*/ 0 w 3657599"/>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657599" h="3429000">
                <a:moveTo>
                  <a:pt x="0" y="0"/>
                </a:moveTo>
                <a:lnTo>
                  <a:pt x="3657599" y="0"/>
                </a:lnTo>
                <a:lnTo>
                  <a:pt x="3657599" y="3429000"/>
                </a:lnTo>
                <a:lnTo>
                  <a:pt x="0" y="3429000"/>
                </a:lnTo>
                <a:close/>
              </a:path>
            </a:pathLst>
          </a:custGeom>
        </p:spPr>
        <p:txBody>
          <a:bodyPr wrap="square" anchor="ctr">
            <a:noAutofit/>
          </a:bodyPr>
          <a:lstStyle>
            <a:lvl1pPr marL="0" indent="0" algn="ctr">
              <a:buNone/>
              <a:defRPr sz="1200"/>
            </a:lvl1pPr>
          </a:lstStyle>
          <a:p>
            <a:endParaRPr lang="en-US" dirty="0"/>
          </a:p>
        </p:txBody>
      </p:sp>
      <p:sp>
        <p:nvSpPr>
          <p:cNvPr id="7" name="Freeform: Shape 6">
            <a:extLst>
              <a:ext uri="{FF2B5EF4-FFF2-40B4-BE49-F238E27FC236}">
                <a16:creationId xmlns:a16="http://schemas.microsoft.com/office/drawing/2014/main" id="{57419F77-4192-4E65-93D9-231D95E6824D}"/>
              </a:ext>
            </a:extLst>
          </p:cNvPr>
          <p:cNvSpPr>
            <a:spLocks noGrp="1"/>
          </p:cNvSpPr>
          <p:nvPr>
            <p:ph type="pic" sz="quarter" idx="14"/>
          </p:nvPr>
        </p:nvSpPr>
        <p:spPr>
          <a:xfrm>
            <a:off x="4876803" y="0"/>
            <a:ext cx="3657599" cy="3429000"/>
          </a:xfrm>
          <a:custGeom>
            <a:avLst/>
            <a:gdLst>
              <a:gd name="connsiteX0" fmla="*/ 0 w 3657599"/>
              <a:gd name="connsiteY0" fmla="*/ 0 h 3429000"/>
              <a:gd name="connsiteX1" fmla="*/ 3657599 w 3657599"/>
              <a:gd name="connsiteY1" fmla="*/ 0 h 3429000"/>
              <a:gd name="connsiteX2" fmla="*/ 3657599 w 3657599"/>
              <a:gd name="connsiteY2" fmla="*/ 3429000 h 3429000"/>
              <a:gd name="connsiteX3" fmla="*/ 0 w 3657599"/>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657599" h="3429000">
                <a:moveTo>
                  <a:pt x="0" y="0"/>
                </a:moveTo>
                <a:lnTo>
                  <a:pt x="3657599" y="0"/>
                </a:lnTo>
                <a:lnTo>
                  <a:pt x="3657599" y="3429000"/>
                </a:lnTo>
                <a:lnTo>
                  <a:pt x="0" y="3429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94782056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97ECB15-F748-C140-A5C3-CF0090C943BA}" type="slidenum">
              <a:rPr lang="en-US" smtClean="0"/>
              <a:pPr/>
              <a:t>‹#›</a:t>
            </a:fld>
            <a:endParaRPr lang="en-US" dirty="0"/>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724" r:id="rId1"/>
    <p:sldLayoutId id="2147483870" r:id="rId2"/>
    <p:sldLayoutId id="2147484056" r:id="rId3"/>
    <p:sldLayoutId id="2147484055" r:id="rId4"/>
    <p:sldLayoutId id="2147484054" r:id="rId5"/>
    <p:sldLayoutId id="2147484053" r:id="rId6"/>
    <p:sldLayoutId id="2147484052" r:id="rId7"/>
    <p:sldLayoutId id="2147484051" r:id="rId8"/>
    <p:sldLayoutId id="2147484050" r:id="rId9"/>
    <p:sldLayoutId id="2147484049" r:id="rId10"/>
    <p:sldLayoutId id="2147484048" r:id="rId11"/>
    <p:sldLayoutId id="2147484046" r:id="rId12"/>
    <p:sldLayoutId id="2147484047" r:id="rId13"/>
    <p:sldLayoutId id="2147484024" r:id="rId14"/>
  </p:sldLayoutIdLst>
  <p:hf hdr="0" ftr="0" dt="0"/>
  <p:txStyles>
    <p:title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3.xml"/><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9.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52C7C19F-E7A7-452F-B826-9F9DD8AA92A7}"/>
              </a:ext>
            </a:extLst>
          </p:cNvPr>
          <p:cNvPicPr>
            <a:picLocks noGrp="1" noChangeAspect="1"/>
          </p:cNvPicPr>
          <p:nvPr>
            <p:ph type="pic" sz="quarter" idx="14"/>
          </p:nvPr>
        </p:nvPicPr>
        <p:blipFill>
          <a:blip r:embed="rId2">
            <a:grayscl/>
          </a:blip>
          <a:srcRect t="7862" b="7862"/>
          <a:stretch>
            <a:fillRect/>
          </a:stretch>
        </p:blipFill>
        <p:spPr/>
      </p:pic>
      <p:sp>
        <p:nvSpPr>
          <p:cNvPr id="23" name="Rectangle 22">
            <a:extLst>
              <a:ext uri="{FF2B5EF4-FFF2-40B4-BE49-F238E27FC236}">
                <a16:creationId xmlns:a16="http://schemas.microsoft.com/office/drawing/2014/main" id="{0A56CA7F-443C-49BA-BB17-ABAEA9A82F68}"/>
              </a:ext>
            </a:extLst>
          </p:cNvPr>
          <p:cNvSpPr/>
          <p:nvPr/>
        </p:nvSpPr>
        <p:spPr>
          <a:xfrm>
            <a:off x="0" y="3429000"/>
            <a:ext cx="12192000" cy="3428999"/>
          </a:xfrm>
          <a:prstGeom prst="rect">
            <a:avLst/>
          </a:prstGeom>
          <a:gradFill>
            <a:gsLst>
              <a:gs pos="0">
                <a:schemeClr val="accent6">
                  <a:alpha val="85000"/>
                </a:schemeClr>
              </a:gs>
              <a:gs pos="100000">
                <a:schemeClr val="accent5">
                  <a:alpha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8426B53C-4584-4ADE-82E2-FA5513CF6A17}"/>
              </a:ext>
            </a:extLst>
          </p:cNvPr>
          <p:cNvSpPr txBox="1"/>
          <p:nvPr/>
        </p:nvSpPr>
        <p:spPr>
          <a:xfrm>
            <a:off x="1847850" y="2034220"/>
            <a:ext cx="8915400" cy="4061240"/>
          </a:xfrm>
          <a:prstGeom prst="rect">
            <a:avLst/>
          </a:prstGeom>
          <a:noFill/>
        </p:spPr>
        <p:txBody>
          <a:bodyPr wrap="square" rtlCol="0">
            <a:spAutoFit/>
          </a:bodyPr>
          <a:lstStyle/>
          <a:p>
            <a:pPr algn="ctr">
              <a:lnSpc>
                <a:spcPts val="15000"/>
              </a:lnSpc>
            </a:pPr>
            <a:r>
              <a:rPr lang="en-US" sz="20000" b="1" spc="2500" dirty="0">
                <a:solidFill>
                  <a:schemeClr val="tx1">
                    <a:alpha val="10000"/>
                  </a:schemeClr>
                </a:solidFill>
                <a:effectLst>
                  <a:outerShdw blurRad="50800" dist="38100" dir="13500000" algn="br" rotWithShape="0">
                    <a:schemeClr val="accent5">
                      <a:alpha val="40000"/>
                    </a:schemeClr>
                  </a:outerShdw>
                </a:effectLst>
                <a:latin typeface="Montserrat Thin" panose="00000300000000000000" pitchFamily="50" charset="0"/>
                <a:ea typeface="Montserrat" charset="0"/>
                <a:cs typeface="Montserrat" charset="0"/>
              </a:rPr>
              <a:t>BUSINESS</a:t>
            </a:r>
          </a:p>
        </p:txBody>
      </p:sp>
      <p:grpSp>
        <p:nvGrpSpPr>
          <p:cNvPr id="24" name="Group 23">
            <a:extLst>
              <a:ext uri="{FF2B5EF4-FFF2-40B4-BE49-F238E27FC236}">
                <a16:creationId xmlns:a16="http://schemas.microsoft.com/office/drawing/2014/main" id="{5E2D9781-15DF-4049-9B5A-AA19597D1447}"/>
              </a:ext>
            </a:extLst>
          </p:cNvPr>
          <p:cNvGrpSpPr/>
          <p:nvPr/>
        </p:nvGrpSpPr>
        <p:grpSpPr>
          <a:xfrm>
            <a:off x="1847850" y="4448911"/>
            <a:ext cx="8915400" cy="1389176"/>
            <a:chOff x="1847850" y="3434603"/>
            <a:chExt cx="8915400" cy="1389176"/>
          </a:xfrm>
        </p:grpSpPr>
        <p:sp>
          <p:nvSpPr>
            <p:cNvPr id="21" name="TextBox 20">
              <a:extLst>
                <a:ext uri="{FF2B5EF4-FFF2-40B4-BE49-F238E27FC236}">
                  <a16:creationId xmlns:a16="http://schemas.microsoft.com/office/drawing/2014/main" id="{90B08D1C-4EE3-4CD5-9010-9EDEEB8CAAB2}"/>
                </a:ext>
              </a:extLst>
            </p:cNvPr>
            <p:cNvSpPr txBox="1"/>
            <p:nvPr/>
          </p:nvSpPr>
          <p:spPr>
            <a:xfrm>
              <a:off x="1847850" y="3434603"/>
              <a:ext cx="8915400" cy="784830"/>
            </a:xfrm>
            <a:prstGeom prst="rect">
              <a:avLst/>
            </a:prstGeom>
            <a:noFill/>
          </p:spPr>
          <p:txBody>
            <a:bodyPr wrap="square" rtlCol="0">
              <a:spAutoFit/>
            </a:bodyPr>
            <a:lstStyle/>
            <a:p>
              <a:pPr algn="ctr"/>
              <a:r>
                <a:rPr lang="en-US" sz="4500" b="1" spc="1000" dirty="0">
                  <a:solidFill>
                    <a:schemeClr val="bg1"/>
                  </a:solidFill>
                  <a:latin typeface="Montserrat Bold"/>
                  <a:ea typeface="Montserrat" charset="0"/>
                  <a:cs typeface="Montserrat" charset="0"/>
                </a:rPr>
                <a:t>PROPOSAL</a:t>
              </a:r>
            </a:p>
          </p:txBody>
        </p:sp>
        <p:sp>
          <p:nvSpPr>
            <p:cNvPr id="22" name="TextBox 21">
              <a:extLst>
                <a:ext uri="{FF2B5EF4-FFF2-40B4-BE49-F238E27FC236}">
                  <a16:creationId xmlns:a16="http://schemas.microsoft.com/office/drawing/2014/main" id="{AD492068-B2A9-415C-AEE5-301198D92659}"/>
                </a:ext>
              </a:extLst>
            </p:cNvPr>
            <p:cNvSpPr txBox="1"/>
            <p:nvPr/>
          </p:nvSpPr>
          <p:spPr>
            <a:xfrm>
              <a:off x="2757715" y="4340762"/>
              <a:ext cx="6676572" cy="483017"/>
            </a:xfrm>
            <a:prstGeom prst="rect">
              <a:avLst/>
            </a:prstGeom>
            <a:noFill/>
          </p:spPr>
          <p:txBody>
            <a:bodyPr wrap="square" rtlCol="0">
              <a:spAutoFit/>
            </a:bodyPr>
            <a:lstStyle/>
            <a:p>
              <a:pPr algn="ct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spTree>
    <p:extLst>
      <p:ext uri="{BB962C8B-B14F-4D97-AF65-F5344CB8AC3E}">
        <p14:creationId xmlns:p14="http://schemas.microsoft.com/office/powerpoint/2010/main" val="7135519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3177A748-B398-4711-A4AD-627965B9CE47}"/>
              </a:ext>
            </a:extLst>
          </p:cNvPr>
          <p:cNvPicPr>
            <a:picLocks noGrp="1" noChangeAspect="1"/>
          </p:cNvPicPr>
          <p:nvPr>
            <p:ph type="pic" sz="quarter" idx="14"/>
          </p:nvPr>
        </p:nvPicPr>
        <p:blipFill>
          <a:blip r:embed="rId2"/>
          <a:srcRect t="31250" b="31250"/>
          <a:stretch>
            <a:fillRect/>
          </a:stretch>
        </p:blipFill>
        <p:spPr/>
      </p:pic>
      <p:sp>
        <p:nvSpPr>
          <p:cNvPr id="54" name="Rectangle 53">
            <a:extLst>
              <a:ext uri="{FF2B5EF4-FFF2-40B4-BE49-F238E27FC236}">
                <a16:creationId xmlns:a16="http://schemas.microsoft.com/office/drawing/2014/main" id="{995ED23A-4981-499D-86F3-CF5D427B82C6}"/>
              </a:ext>
            </a:extLst>
          </p:cNvPr>
          <p:cNvSpPr/>
          <p:nvPr/>
        </p:nvSpPr>
        <p:spPr>
          <a:xfrm>
            <a:off x="0" y="0"/>
            <a:ext cx="12192000" cy="6858000"/>
          </a:xfrm>
          <a:prstGeom prst="rect">
            <a:avLst/>
          </a:prstGeom>
          <a:gradFill>
            <a:gsLst>
              <a:gs pos="0">
                <a:schemeClr val="accent6">
                  <a:alpha val="85000"/>
                </a:schemeClr>
              </a:gs>
              <a:gs pos="100000">
                <a:schemeClr val="accent5">
                  <a:alpha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4BF6506F-A047-4ABA-B5F3-3866B8759195}"/>
              </a:ext>
            </a:extLst>
          </p:cNvPr>
          <p:cNvGrpSpPr/>
          <p:nvPr/>
        </p:nvGrpSpPr>
        <p:grpSpPr>
          <a:xfrm>
            <a:off x="1022089" y="798603"/>
            <a:ext cx="10147822" cy="5260794"/>
            <a:chOff x="1022089" y="798603"/>
            <a:chExt cx="10147822" cy="5260794"/>
          </a:xfrm>
        </p:grpSpPr>
        <p:grpSp>
          <p:nvGrpSpPr>
            <p:cNvPr id="11" name="Group 10">
              <a:extLst>
                <a:ext uri="{FF2B5EF4-FFF2-40B4-BE49-F238E27FC236}">
                  <a16:creationId xmlns:a16="http://schemas.microsoft.com/office/drawing/2014/main" id="{0A0A9682-821B-4E14-AD84-6FEC1C364A48}"/>
                </a:ext>
              </a:extLst>
            </p:cNvPr>
            <p:cNvGrpSpPr/>
            <p:nvPr/>
          </p:nvGrpSpPr>
          <p:grpSpPr>
            <a:xfrm>
              <a:off x="1022089" y="798603"/>
              <a:ext cx="2565922" cy="5260794"/>
              <a:chOff x="4813039" y="798603"/>
              <a:chExt cx="2565922" cy="5260794"/>
            </a:xfrm>
          </p:grpSpPr>
          <p:grpSp>
            <p:nvGrpSpPr>
              <p:cNvPr id="6" name="Group 5">
                <a:extLst>
                  <a:ext uri="{FF2B5EF4-FFF2-40B4-BE49-F238E27FC236}">
                    <a16:creationId xmlns:a16="http://schemas.microsoft.com/office/drawing/2014/main" id="{522516AB-598D-4F05-8D95-84A9CABC40EC}"/>
                  </a:ext>
                </a:extLst>
              </p:cNvPr>
              <p:cNvGrpSpPr/>
              <p:nvPr/>
            </p:nvGrpSpPr>
            <p:grpSpPr>
              <a:xfrm>
                <a:off x="4813039" y="798603"/>
                <a:ext cx="2565922" cy="2344646"/>
                <a:chOff x="1591285" y="914401"/>
                <a:chExt cx="2565922" cy="2344646"/>
              </a:xfrm>
            </p:grpSpPr>
            <p:grpSp>
              <p:nvGrpSpPr>
                <p:cNvPr id="7" name="Group 6">
                  <a:extLst>
                    <a:ext uri="{FF2B5EF4-FFF2-40B4-BE49-F238E27FC236}">
                      <a16:creationId xmlns:a16="http://schemas.microsoft.com/office/drawing/2014/main" id="{0C5C6E79-CA2B-4C77-8D20-40F5E16C025F}"/>
                    </a:ext>
                  </a:extLst>
                </p:cNvPr>
                <p:cNvGrpSpPr/>
                <p:nvPr/>
              </p:nvGrpSpPr>
              <p:grpSpPr>
                <a:xfrm>
                  <a:off x="1591285" y="914401"/>
                  <a:ext cx="2565922" cy="1485290"/>
                  <a:chOff x="962102" y="2538661"/>
                  <a:chExt cx="2565922" cy="1485290"/>
                </a:xfrm>
              </p:grpSpPr>
              <p:sp>
                <p:nvSpPr>
                  <p:cNvPr id="8" name="TextBox 7">
                    <a:extLst>
                      <a:ext uri="{FF2B5EF4-FFF2-40B4-BE49-F238E27FC236}">
                        <a16:creationId xmlns:a16="http://schemas.microsoft.com/office/drawing/2014/main" id="{551A18AD-4C23-486A-AC91-160DC38C0CF0}"/>
                      </a:ext>
                    </a:extLst>
                  </p:cNvPr>
                  <p:cNvSpPr txBox="1"/>
                  <p:nvPr/>
                </p:nvSpPr>
                <p:spPr>
                  <a:xfrm>
                    <a:off x="962102" y="2538661"/>
                    <a:ext cx="2383155"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TITLE TEXT HERE</a:t>
                    </a:r>
                    <a:endParaRPr lang="en-US" sz="1000" b="1" spc="300" dirty="0">
                      <a:solidFill>
                        <a:schemeClr val="bg1"/>
                      </a:solidFill>
                      <a:latin typeface="Montserrat Light" charset="0"/>
                      <a:ea typeface="Montserrat Light" charset="0"/>
                      <a:cs typeface="Montserrat Light" charset="0"/>
                    </a:endParaRPr>
                  </a:p>
                </p:txBody>
              </p:sp>
              <p:sp>
                <p:nvSpPr>
                  <p:cNvPr id="12" name="TextBox 11">
                    <a:extLst>
                      <a:ext uri="{FF2B5EF4-FFF2-40B4-BE49-F238E27FC236}">
                        <a16:creationId xmlns:a16="http://schemas.microsoft.com/office/drawing/2014/main" id="{675DB5A8-8D9F-49A7-9E72-9062F9E1CE35}"/>
                      </a:ext>
                    </a:extLst>
                  </p:cNvPr>
                  <p:cNvSpPr txBox="1"/>
                  <p:nvPr/>
                </p:nvSpPr>
                <p:spPr>
                  <a:xfrm>
                    <a:off x="962102" y="2917686"/>
                    <a:ext cx="2565922" cy="1106265"/>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2" name="Rectangle: Rounded Corners 1">
                  <a:extLst>
                    <a:ext uri="{FF2B5EF4-FFF2-40B4-BE49-F238E27FC236}">
                      <a16:creationId xmlns:a16="http://schemas.microsoft.com/office/drawing/2014/main" id="{35B53F41-A745-430A-BBB8-B19C1BE5FE10}"/>
                    </a:ext>
                  </a:extLst>
                </p:cNvPr>
                <p:cNvSpPr/>
                <p:nvPr/>
              </p:nvSpPr>
              <p:spPr>
                <a:xfrm>
                  <a:off x="1680184" y="2820897"/>
                  <a:ext cx="1571693" cy="438150"/>
                </a:xfrm>
                <a:prstGeom prst="roundRect">
                  <a:avLst>
                    <a:gd name="adj" fmla="val 50000"/>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E6E2779F-5A7C-4DDE-B1C2-E0F995ABD99A}"/>
                    </a:ext>
                  </a:extLst>
                </p:cNvPr>
                <p:cNvSpPr txBox="1"/>
                <p:nvPr/>
              </p:nvSpPr>
              <p:spPr>
                <a:xfrm>
                  <a:off x="2067986" y="2916861"/>
                  <a:ext cx="796087"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MORE</a:t>
                  </a:r>
                  <a:endParaRPr lang="en-US" sz="1000" b="1" spc="300" dirty="0">
                    <a:solidFill>
                      <a:schemeClr val="bg1"/>
                    </a:solidFill>
                    <a:latin typeface="Montserrat Light" charset="0"/>
                    <a:ea typeface="Montserrat Light" charset="0"/>
                    <a:cs typeface="Montserrat Light" charset="0"/>
                  </a:endParaRPr>
                </a:p>
              </p:txBody>
            </p:sp>
          </p:grpSp>
          <p:grpSp>
            <p:nvGrpSpPr>
              <p:cNvPr id="9" name="Group 8">
                <a:extLst>
                  <a:ext uri="{FF2B5EF4-FFF2-40B4-BE49-F238E27FC236}">
                    <a16:creationId xmlns:a16="http://schemas.microsoft.com/office/drawing/2014/main" id="{A4CDDDDA-4557-4663-B8EE-245D744F1BED}"/>
                  </a:ext>
                </a:extLst>
              </p:cNvPr>
              <p:cNvGrpSpPr/>
              <p:nvPr/>
            </p:nvGrpSpPr>
            <p:grpSpPr>
              <a:xfrm>
                <a:off x="4813039" y="3714751"/>
                <a:ext cx="2565922" cy="2344646"/>
                <a:chOff x="4842066" y="914401"/>
                <a:chExt cx="2565922" cy="2344646"/>
              </a:xfrm>
            </p:grpSpPr>
            <p:grpSp>
              <p:nvGrpSpPr>
                <p:cNvPr id="19" name="Group 18">
                  <a:extLst>
                    <a:ext uri="{FF2B5EF4-FFF2-40B4-BE49-F238E27FC236}">
                      <a16:creationId xmlns:a16="http://schemas.microsoft.com/office/drawing/2014/main" id="{DB6893AA-CECE-453A-9505-2D8B9A3CE3AA}"/>
                    </a:ext>
                  </a:extLst>
                </p:cNvPr>
                <p:cNvGrpSpPr/>
                <p:nvPr/>
              </p:nvGrpSpPr>
              <p:grpSpPr>
                <a:xfrm>
                  <a:off x="4842066" y="914401"/>
                  <a:ext cx="2565922" cy="1485290"/>
                  <a:chOff x="962102" y="2538661"/>
                  <a:chExt cx="2565922" cy="1485290"/>
                </a:xfrm>
              </p:grpSpPr>
              <p:sp>
                <p:nvSpPr>
                  <p:cNvPr id="23" name="TextBox 22">
                    <a:extLst>
                      <a:ext uri="{FF2B5EF4-FFF2-40B4-BE49-F238E27FC236}">
                        <a16:creationId xmlns:a16="http://schemas.microsoft.com/office/drawing/2014/main" id="{DB89A97D-325F-4B4C-BD44-A22BC72D8D6C}"/>
                      </a:ext>
                    </a:extLst>
                  </p:cNvPr>
                  <p:cNvSpPr txBox="1"/>
                  <p:nvPr/>
                </p:nvSpPr>
                <p:spPr>
                  <a:xfrm>
                    <a:off x="962102" y="2538661"/>
                    <a:ext cx="2383155"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TITLE TEXT HERE</a:t>
                    </a:r>
                    <a:endParaRPr lang="en-US" sz="1000" b="1" spc="300" dirty="0">
                      <a:solidFill>
                        <a:schemeClr val="bg1"/>
                      </a:solidFill>
                      <a:latin typeface="Montserrat Light" charset="0"/>
                      <a:ea typeface="Montserrat Light" charset="0"/>
                      <a:cs typeface="Montserrat Light" charset="0"/>
                    </a:endParaRPr>
                  </a:p>
                </p:txBody>
              </p:sp>
              <p:sp>
                <p:nvSpPr>
                  <p:cNvPr id="24" name="TextBox 23">
                    <a:extLst>
                      <a:ext uri="{FF2B5EF4-FFF2-40B4-BE49-F238E27FC236}">
                        <a16:creationId xmlns:a16="http://schemas.microsoft.com/office/drawing/2014/main" id="{3A89CBEB-B383-4A8D-9A51-CEF1F8E93105}"/>
                      </a:ext>
                    </a:extLst>
                  </p:cNvPr>
                  <p:cNvSpPr txBox="1"/>
                  <p:nvPr/>
                </p:nvSpPr>
                <p:spPr>
                  <a:xfrm>
                    <a:off x="962102" y="2917686"/>
                    <a:ext cx="2565922" cy="1106265"/>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21" name="Rectangle: Rounded Corners 20">
                  <a:extLst>
                    <a:ext uri="{FF2B5EF4-FFF2-40B4-BE49-F238E27FC236}">
                      <a16:creationId xmlns:a16="http://schemas.microsoft.com/office/drawing/2014/main" id="{CF9E81F8-2F59-4330-B2E7-AFB7AE084DFF}"/>
                    </a:ext>
                  </a:extLst>
                </p:cNvPr>
                <p:cNvSpPr/>
                <p:nvPr/>
              </p:nvSpPr>
              <p:spPr>
                <a:xfrm>
                  <a:off x="4930965" y="2820897"/>
                  <a:ext cx="1571693" cy="438150"/>
                </a:xfrm>
                <a:prstGeom prst="roundRect">
                  <a:avLst>
                    <a:gd name="adj" fmla="val 50000"/>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18EC5BE7-3ED0-4572-A038-A454C8B4EA8C}"/>
                    </a:ext>
                  </a:extLst>
                </p:cNvPr>
                <p:cNvSpPr txBox="1"/>
                <p:nvPr/>
              </p:nvSpPr>
              <p:spPr>
                <a:xfrm>
                  <a:off x="5318767" y="2916861"/>
                  <a:ext cx="796087"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MORE</a:t>
                  </a:r>
                  <a:endParaRPr lang="en-US" sz="1000" b="1" spc="300" dirty="0">
                    <a:solidFill>
                      <a:schemeClr val="bg1"/>
                    </a:solidFill>
                    <a:latin typeface="Montserrat Light" charset="0"/>
                    <a:ea typeface="Montserrat Light" charset="0"/>
                    <a:cs typeface="Montserrat Light" charset="0"/>
                  </a:endParaRPr>
                </a:p>
              </p:txBody>
            </p:sp>
          </p:grpSp>
        </p:grpSp>
        <p:grpSp>
          <p:nvGrpSpPr>
            <p:cNvPr id="27" name="Group 26">
              <a:extLst>
                <a:ext uri="{FF2B5EF4-FFF2-40B4-BE49-F238E27FC236}">
                  <a16:creationId xmlns:a16="http://schemas.microsoft.com/office/drawing/2014/main" id="{BDACF4A1-6901-4757-8121-951D8BBD823A}"/>
                </a:ext>
              </a:extLst>
            </p:cNvPr>
            <p:cNvGrpSpPr/>
            <p:nvPr/>
          </p:nvGrpSpPr>
          <p:grpSpPr>
            <a:xfrm>
              <a:off x="4813039" y="798603"/>
              <a:ext cx="2565922" cy="5260794"/>
              <a:chOff x="4813039" y="798603"/>
              <a:chExt cx="2565922" cy="5260794"/>
            </a:xfrm>
          </p:grpSpPr>
          <p:grpSp>
            <p:nvGrpSpPr>
              <p:cNvPr id="32" name="Group 31">
                <a:extLst>
                  <a:ext uri="{FF2B5EF4-FFF2-40B4-BE49-F238E27FC236}">
                    <a16:creationId xmlns:a16="http://schemas.microsoft.com/office/drawing/2014/main" id="{C29F6DAF-877B-4B6B-8729-49E2B055F638}"/>
                  </a:ext>
                </a:extLst>
              </p:cNvPr>
              <p:cNvGrpSpPr/>
              <p:nvPr/>
            </p:nvGrpSpPr>
            <p:grpSpPr>
              <a:xfrm>
                <a:off x="4813039" y="798603"/>
                <a:ext cx="2565922" cy="2344646"/>
                <a:chOff x="1591285" y="914401"/>
                <a:chExt cx="2565922" cy="2344646"/>
              </a:xfrm>
            </p:grpSpPr>
            <p:grpSp>
              <p:nvGrpSpPr>
                <p:cNvPr id="39" name="Group 38">
                  <a:extLst>
                    <a:ext uri="{FF2B5EF4-FFF2-40B4-BE49-F238E27FC236}">
                      <a16:creationId xmlns:a16="http://schemas.microsoft.com/office/drawing/2014/main" id="{731273FC-113B-45D3-A483-C3D9A7413F96}"/>
                    </a:ext>
                  </a:extLst>
                </p:cNvPr>
                <p:cNvGrpSpPr/>
                <p:nvPr/>
              </p:nvGrpSpPr>
              <p:grpSpPr>
                <a:xfrm>
                  <a:off x="1591285" y="914401"/>
                  <a:ext cx="2565922" cy="1485290"/>
                  <a:chOff x="962102" y="2538661"/>
                  <a:chExt cx="2565922" cy="1485290"/>
                </a:xfrm>
              </p:grpSpPr>
              <p:sp>
                <p:nvSpPr>
                  <p:cNvPr id="42" name="TextBox 41">
                    <a:extLst>
                      <a:ext uri="{FF2B5EF4-FFF2-40B4-BE49-F238E27FC236}">
                        <a16:creationId xmlns:a16="http://schemas.microsoft.com/office/drawing/2014/main" id="{A153C9CA-F91B-46CE-9AE5-6F5FA0520D84}"/>
                      </a:ext>
                    </a:extLst>
                  </p:cNvPr>
                  <p:cNvSpPr txBox="1"/>
                  <p:nvPr/>
                </p:nvSpPr>
                <p:spPr>
                  <a:xfrm>
                    <a:off x="962102" y="2538661"/>
                    <a:ext cx="2383155"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TITLE TEXT HERE</a:t>
                    </a:r>
                    <a:endParaRPr lang="en-US" sz="1000" b="1" spc="300" dirty="0">
                      <a:solidFill>
                        <a:schemeClr val="bg1"/>
                      </a:solidFill>
                      <a:latin typeface="Montserrat Light" charset="0"/>
                      <a:ea typeface="Montserrat Light" charset="0"/>
                      <a:cs typeface="Montserrat Light" charset="0"/>
                    </a:endParaRPr>
                  </a:p>
                </p:txBody>
              </p:sp>
              <p:sp>
                <p:nvSpPr>
                  <p:cNvPr id="43" name="TextBox 42">
                    <a:extLst>
                      <a:ext uri="{FF2B5EF4-FFF2-40B4-BE49-F238E27FC236}">
                        <a16:creationId xmlns:a16="http://schemas.microsoft.com/office/drawing/2014/main" id="{1D0437C7-4F41-44D8-A7D2-CBCD8C4D6718}"/>
                      </a:ext>
                    </a:extLst>
                  </p:cNvPr>
                  <p:cNvSpPr txBox="1"/>
                  <p:nvPr/>
                </p:nvSpPr>
                <p:spPr>
                  <a:xfrm>
                    <a:off x="962102" y="2917686"/>
                    <a:ext cx="2565922" cy="1106265"/>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40" name="Rectangle: Rounded Corners 39">
                  <a:extLst>
                    <a:ext uri="{FF2B5EF4-FFF2-40B4-BE49-F238E27FC236}">
                      <a16:creationId xmlns:a16="http://schemas.microsoft.com/office/drawing/2014/main" id="{CBD43D64-0C44-4681-8142-C62108B68292}"/>
                    </a:ext>
                  </a:extLst>
                </p:cNvPr>
                <p:cNvSpPr/>
                <p:nvPr/>
              </p:nvSpPr>
              <p:spPr>
                <a:xfrm>
                  <a:off x="1680184" y="2820897"/>
                  <a:ext cx="1571693" cy="438150"/>
                </a:xfrm>
                <a:prstGeom prst="roundRect">
                  <a:avLst>
                    <a:gd name="adj" fmla="val 50000"/>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3900C5A1-644E-40FE-A24D-7A69792BDA91}"/>
                    </a:ext>
                  </a:extLst>
                </p:cNvPr>
                <p:cNvSpPr txBox="1"/>
                <p:nvPr/>
              </p:nvSpPr>
              <p:spPr>
                <a:xfrm>
                  <a:off x="2067986" y="2916861"/>
                  <a:ext cx="796087"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MORE</a:t>
                  </a:r>
                  <a:endParaRPr lang="en-US" sz="1000" b="1" spc="300" dirty="0">
                    <a:solidFill>
                      <a:schemeClr val="bg1"/>
                    </a:solidFill>
                    <a:latin typeface="Montserrat Light" charset="0"/>
                    <a:ea typeface="Montserrat Light" charset="0"/>
                    <a:cs typeface="Montserrat Light" charset="0"/>
                  </a:endParaRPr>
                </a:p>
              </p:txBody>
            </p:sp>
          </p:grpSp>
          <p:grpSp>
            <p:nvGrpSpPr>
              <p:cNvPr id="33" name="Group 32">
                <a:extLst>
                  <a:ext uri="{FF2B5EF4-FFF2-40B4-BE49-F238E27FC236}">
                    <a16:creationId xmlns:a16="http://schemas.microsoft.com/office/drawing/2014/main" id="{56A31374-E002-41AD-81BA-71922EF7ED23}"/>
                  </a:ext>
                </a:extLst>
              </p:cNvPr>
              <p:cNvGrpSpPr/>
              <p:nvPr/>
            </p:nvGrpSpPr>
            <p:grpSpPr>
              <a:xfrm>
                <a:off x="4813039" y="3714751"/>
                <a:ext cx="2565922" cy="2344646"/>
                <a:chOff x="4842066" y="914401"/>
                <a:chExt cx="2565922" cy="2344646"/>
              </a:xfrm>
            </p:grpSpPr>
            <p:grpSp>
              <p:nvGrpSpPr>
                <p:cNvPr id="34" name="Group 33">
                  <a:extLst>
                    <a:ext uri="{FF2B5EF4-FFF2-40B4-BE49-F238E27FC236}">
                      <a16:creationId xmlns:a16="http://schemas.microsoft.com/office/drawing/2014/main" id="{68156DD8-42BA-4C94-9469-5C313DD1F414}"/>
                    </a:ext>
                  </a:extLst>
                </p:cNvPr>
                <p:cNvGrpSpPr/>
                <p:nvPr/>
              </p:nvGrpSpPr>
              <p:grpSpPr>
                <a:xfrm>
                  <a:off x="4842066" y="914401"/>
                  <a:ext cx="2565922" cy="1485290"/>
                  <a:chOff x="962102" y="2538661"/>
                  <a:chExt cx="2565922" cy="1485290"/>
                </a:xfrm>
              </p:grpSpPr>
              <p:sp>
                <p:nvSpPr>
                  <p:cNvPr id="37" name="TextBox 36">
                    <a:extLst>
                      <a:ext uri="{FF2B5EF4-FFF2-40B4-BE49-F238E27FC236}">
                        <a16:creationId xmlns:a16="http://schemas.microsoft.com/office/drawing/2014/main" id="{8ED8F562-1F26-4DDF-8891-B90484CCD924}"/>
                      </a:ext>
                    </a:extLst>
                  </p:cNvPr>
                  <p:cNvSpPr txBox="1"/>
                  <p:nvPr/>
                </p:nvSpPr>
                <p:spPr>
                  <a:xfrm>
                    <a:off x="962102" y="2538661"/>
                    <a:ext cx="2383155"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TITLE TEXT HERE</a:t>
                    </a:r>
                    <a:endParaRPr lang="en-US" sz="1000" b="1" spc="300" dirty="0">
                      <a:solidFill>
                        <a:schemeClr val="bg1"/>
                      </a:solidFill>
                      <a:latin typeface="Montserrat Light" charset="0"/>
                      <a:ea typeface="Montserrat Light" charset="0"/>
                      <a:cs typeface="Montserrat Light" charset="0"/>
                    </a:endParaRPr>
                  </a:p>
                </p:txBody>
              </p:sp>
              <p:sp>
                <p:nvSpPr>
                  <p:cNvPr id="38" name="TextBox 37">
                    <a:extLst>
                      <a:ext uri="{FF2B5EF4-FFF2-40B4-BE49-F238E27FC236}">
                        <a16:creationId xmlns:a16="http://schemas.microsoft.com/office/drawing/2014/main" id="{81E448B2-4675-4B5C-A8D9-4814C4FF2C9D}"/>
                      </a:ext>
                    </a:extLst>
                  </p:cNvPr>
                  <p:cNvSpPr txBox="1"/>
                  <p:nvPr/>
                </p:nvSpPr>
                <p:spPr>
                  <a:xfrm>
                    <a:off x="962102" y="2917686"/>
                    <a:ext cx="2565922" cy="1106265"/>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35" name="Rectangle: Rounded Corners 34">
                  <a:extLst>
                    <a:ext uri="{FF2B5EF4-FFF2-40B4-BE49-F238E27FC236}">
                      <a16:creationId xmlns:a16="http://schemas.microsoft.com/office/drawing/2014/main" id="{3FBF5835-07FF-45F2-B932-1E3C96C6D602}"/>
                    </a:ext>
                  </a:extLst>
                </p:cNvPr>
                <p:cNvSpPr/>
                <p:nvPr/>
              </p:nvSpPr>
              <p:spPr>
                <a:xfrm>
                  <a:off x="4930965" y="2820897"/>
                  <a:ext cx="1571693" cy="438150"/>
                </a:xfrm>
                <a:prstGeom prst="roundRect">
                  <a:avLst>
                    <a:gd name="adj" fmla="val 50000"/>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C79D67C7-D79B-4A65-A7CB-DDCECE7CB437}"/>
                    </a:ext>
                  </a:extLst>
                </p:cNvPr>
                <p:cNvSpPr txBox="1"/>
                <p:nvPr/>
              </p:nvSpPr>
              <p:spPr>
                <a:xfrm>
                  <a:off x="5318767" y="2916861"/>
                  <a:ext cx="796087"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MORE</a:t>
                  </a:r>
                  <a:endParaRPr lang="en-US" sz="1000" b="1" spc="300" dirty="0">
                    <a:solidFill>
                      <a:schemeClr val="bg1"/>
                    </a:solidFill>
                    <a:latin typeface="Montserrat Light" charset="0"/>
                    <a:ea typeface="Montserrat Light" charset="0"/>
                    <a:cs typeface="Montserrat Light" charset="0"/>
                  </a:endParaRPr>
                </a:p>
              </p:txBody>
            </p:sp>
          </p:grpSp>
        </p:grpSp>
        <p:grpSp>
          <p:nvGrpSpPr>
            <p:cNvPr id="29" name="Group 28">
              <a:extLst>
                <a:ext uri="{FF2B5EF4-FFF2-40B4-BE49-F238E27FC236}">
                  <a16:creationId xmlns:a16="http://schemas.microsoft.com/office/drawing/2014/main" id="{BEE6970A-A019-4281-B78C-D73177A98A34}"/>
                </a:ext>
              </a:extLst>
            </p:cNvPr>
            <p:cNvGrpSpPr/>
            <p:nvPr/>
          </p:nvGrpSpPr>
          <p:grpSpPr>
            <a:xfrm>
              <a:off x="8603989" y="798603"/>
              <a:ext cx="2565922" cy="5260794"/>
              <a:chOff x="4813039" y="798603"/>
              <a:chExt cx="2565922" cy="5260794"/>
            </a:xfrm>
          </p:grpSpPr>
          <p:grpSp>
            <p:nvGrpSpPr>
              <p:cNvPr id="30" name="Group 29">
                <a:extLst>
                  <a:ext uri="{FF2B5EF4-FFF2-40B4-BE49-F238E27FC236}">
                    <a16:creationId xmlns:a16="http://schemas.microsoft.com/office/drawing/2014/main" id="{A3D67AA8-F3CE-407C-8F43-C7EF22586DC1}"/>
                  </a:ext>
                </a:extLst>
              </p:cNvPr>
              <p:cNvGrpSpPr/>
              <p:nvPr/>
            </p:nvGrpSpPr>
            <p:grpSpPr>
              <a:xfrm>
                <a:off x="4813039" y="798603"/>
                <a:ext cx="2565922" cy="2344646"/>
                <a:chOff x="1591285" y="914401"/>
                <a:chExt cx="2565922" cy="2344646"/>
              </a:xfrm>
            </p:grpSpPr>
            <p:grpSp>
              <p:nvGrpSpPr>
                <p:cNvPr id="49" name="Group 48">
                  <a:extLst>
                    <a:ext uri="{FF2B5EF4-FFF2-40B4-BE49-F238E27FC236}">
                      <a16:creationId xmlns:a16="http://schemas.microsoft.com/office/drawing/2014/main" id="{C4187235-34D9-489E-8A3A-3660B782CCD0}"/>
                    </a:ext>
                  </a:extLst>
                </p:cNvPr>
                <p:cNvGrpSpPr/>
                <p:nvPr/>
              </p:nvGrpSpPr>
              <p:grpSpPr>
                <a:xfrm>
                  <a:off x="1591285" y="914401"/>
                  <a:ext cx="2565922" cy="1485290"/>
                  <a:chOff x="962102" y="2538661"/>
                  <a:chExt cx="2565922" cy="1485290"/>
                </a:xfrm>
              </p:grpSpPr>
              <p:sp>
                <p:nvSpPr>
                  <p:cNvPr id="52" name="TextBox 51">
                    <a:extLst>
                      <a:ext uri="{FF2B5EF4-FFF2-40B4-BE49-F238E27FC236}">
                        <a16:creationId xmlns:a16="http://schemas.microsoft.com/office/drawing/2014/main" id="{1DB533C6-49F7-4F39-8967-CDFC90AC647C}"/>
                      </a:ext>
                    </a:extLst>
                  </p:cNvPr>
                  <p:cNvSpPr txBox="1"/>
                  <p:nvPr/>
                </p:nvSpPr>
                <p:spPr>
                  <a:xfrm>
                    <a:off x="962102" y="2538661"/>
                    <a:ext cx="2383155"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TITLE TEXT HERE</a:t>
                    </a:r>
                    <a:endParaRPr lang="en-US" sz="1000" b="1" spc="300" dirty="0">
                      <a:solidFill>
                        <a:schemeClr val="bg1"/>
                      </a:solidFill>
                      <a:latin typeface="Montserrat Light" charset="0"/>
                      <a:ea typeface="Montserrat Light" charset="0"/>
                      <a:cs typeface="Montserrat Light" charset="0"/>
                    </a:endParaRPr>
                  </a:p>
                </p:txBody>
              </p:sp>
              <p:sp>
                <p:nvSpPr>
                  <p:cNvPr id="53" name="TextBox 52">
                    <a:extLst>
                      <a:ext uri="{FF2B5EF4-FFF2-40B4-BE49-F238E27FC236}">
                        <a16:creationId xmlns:a16="http://schemas.microsoft.com/office/drawing/2014/main" id="{E7DA51BA-83C5-4790-9797-52295A35693C}"/>
                      </a:ext>
                    </a:extLst>
                  </p:cNvPr>
                  <p:cNvSpPr txBox="1"/>
                  <p:nvPr/>
                </p:nvSpPr>
                <p:spPr>
                  <a:xfrm>
                    <a:off x="962102" y="2917686"/>
                    <a:ext cx="2565922" cy="1106265"/>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50" name="Rectangle: Rounded Corners 49">
                  <a:extLst>
                    <a:ext uri="{FF2B5EF4-FFF2-40B4-BE49-F238E27FC236}">
                      <a16:creationId xmlns:a16="http://schemas.microsoft.com/office/drawing/2014/main" id="{E721F45E-1F39-4A00-8AFD-D9A733EF3977}"/>
                    </a:ext>
                  </a:extLst>
                </p:cNvPr>
                <p:cNvSpPr/>
                <p:nvPr/>
              </p:nvSpPr>
              <p:spPr>
                <a:xfrm>
                  <a:off x="1680184" y="2820897"/>
                  <a:ext cx="1571693" cy="438150"/>
                </a:xfrm>
                <a:prstGeom prst="roundRect">
                  <a:avLst>
                    <a:gd name="adj" fmla="val 50000"/>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E98CDB3-D3F7-48B4-B30B-95844A284515}"/>
                    </a:ext>
                  </a:extLst>
                </p:cNvPr>
                <p:cNvSpPr txBox="1"/>
                <p:nvPr/>
              </p:nvSpPr>
              <p:spPr>
                <a:xfrm>
                  <a:off x="2067986" y="2916861"/>
                  <a:ext cx="796087"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MORE</a:t>
                  </a:r>
                  <a:endParaRPr lang="en-US" sz="1000" b="1" spc="300" dirty="0">
                    <a:solidFill>
                      <a:schemeClr val="bg1"/>
                    </a:solidFill>
                    <a:latin typeface="Montserrat Light" charset="0"/>
                    <a:ea typeface="Montserrat Light" charset="0"/>
                    <a:cs typeface="Montserrat Light" charset="0"/>
                  </a:endParaRPr>
                </a:p>
              </p:txBody>
            </p:sp>
          </p:grpSp>
          <p:grpSp>
            <p:nvGrpSpPr>
              <p:cNvPr id="31" name="Group 30">
                <a:extLst>
                  <a:ext uri="{FF2B5EF4-FFF2-40B4-BE49-F238E27FC236}">
                    <a16:creationId xmlns:a16="http://schemas.microsoft.com/office/drawing/2014/main" id="{7D202DAE-E3DA-4C5D-860E-2A4B2BDD7DAB}"/>
                  </a:ext>
                </a:extLst>
              </p:cNvPr>
              <p:cNvGrpSpPr/>
              <p:nvPr/>
            </p:nvGrpSpPr>
            <p:grpSpPr>
              <a:xfrm>
                <a:off x="4813039" y="3714751"/>
                <a:ext cx="2565922" cy="2344646"/>
                <a:chOff x="4842066" y="914401"/>
                <a:chExt cx="2565922" cy="2344646"/>
              </a:xfrm>
            </p:grpSpPr>
            <p:grpSp>
              <p:nvGrpSpPr>
                <p:cNvPr id="44" name="Group 43">
                  <a:extLst>
                    <a:ext uri="{FF2B5EF4-FFF2-40B4-BE49-F238E27FC236}">
                      <a16:creationId xmlns:a16="http://schemas.microsoft.com/office/drawing/2014/main" id="{E3E6AC75-CD9A-408D-B47A-395213D4AD85}"/>
                    </a:ext>
                  </a:extLst>
                </p:cNvPr>
                <p:cNvGrpSpPr/>
                <p:nvPr/>
              </p:nvGrpSpPr>
              <p:grpSpPr>
                <a:xfrm>
                  <a:off x="4842066" y="914401"/>
                  <a:ext cx="2565922" cy="1485290"/>
                  <a:chOff x="962102" y="2538661"/>
                  <a:chExt cx="2565922" cy="1485290"/>
                </a:xfrm>
              </p:grpSpPr>
              <p:sp>
                <p:nvSpPr>
                  <p:cNvPr id="47" name="TextBox 46">
                    <a:extLst>
                      <a:ext uri="{FF2B5EF4-FFF2-40B4-BE49-F238E27FC236}">
                        <a16:creationId xmlns:a16="http://schemas.microsoft.com/office/drawing/2014/main" id="{6DA9D2F1-1D87-4388-BBD4-70E98F4DAEFD}"/>
                      </a:ext>
                    </a:extLst>
                  </p:cNvPr>
                  <p:cNvSpPr txBox="1"/>
                  <p:nvPr/>
                </p:nvSpPr>
                <p:spPr>
                  <a:xfrm>
                    <a:off x="962102" y="2538661"/>
                    <a:ext cx="2383155"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TITLE TEXT HERE</a:t>
                    </a:r>
                    <a:endParaRPr lang="en-US" sz="1000" b="1" spc="300" dirty="0">
                      <a:solidFill>
                        <a:schemeClr val="bg1"/>
                      </a:solidFill>
                      <a:latin typeface="Montserrat Light" charset="0"/>
                      <a:ea typeface="Montserrat Light" charset="0"/>
                      <a:cs typeface="Montserrat Light" charset="0"/>
                    </a:endParaRPr>
                  </a:p>
                </p:txBody>
              </p:sp>
              <p:sp>
                <p:nvSpPr>
                  <p:cNvPr id="48" name="TextBox 47">
                    <a:extLst>
                      <a:ext uri="{FF2B5EF4-FFF2-40B4-BE49-F238E27FC236}">
                        <a16:creationId xmlns:a16="http://schemas.microsoft.com/office/drawing/2014/main" id="{52B73DE1-FFB3-4DC1-9B68-85BDC417BD88}"/>
                      </a:ext>
                    </a:extLst>
                  </p:cNvPr>
                  <p:cNvSpPr txBox="1"/>
                  <p:nvPr/>
                </p:nvSpPr>
                <p:spPr>
                  <a:xfrm>
                    <a:off x="962102" y="2917686"/>
                    <a:ext cx="2565922" cy="1106265"/>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45" name="Rectangle: Rounded Corners 44">
                  <a:extLst>
                    <a:ext uri="{FF2B5EF4-FFF2-40B4-BE49-F238E27FC236}">
                      <a16:creationId xmlns:a16="http://schemas.microsoft.com/office/drawing/2014/main" id="{D7882C92-E53E-48D4-83DE-12B48BC7A04F}"/>
                    </a:ext>
                  </a:extLst>
                </p:cNvPr>
                <p:cNvSpPr/>
                <p:nvPr/>
              </p:nvSpPr>
              <p:spPr>
                <a:xfrm>
                  <a:off x="4930965" y="2820897"/>
                  <a:ext cx="1571693" cy="438150"/>
                </a:xfrm>
                <a:prstGeom prst="roundRect">
                  <a:avLst>
                    <a:gd name="adj" fmla="val 50000"/>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extBox 45">
                  <a:extLst>
                    <a:ext uri="{FF2B5EF4-FFF2-40B4-BE49-F238E27FC236}">
                      <a16:creationId xmlns:a16="http://schemas.microsoft.com/office/drawing/2014/main" id="{BF68D3F0-3CB5-4797-8458-B71B477E7CA9}"/>
                    </a:ext>
                  </a:extLst>
                </p:cNvPr>
                <p:cNvSpPr txBox="1"/>
                <p:nvPr/>
              </p:nvSpPr>
              <p:spPr>
                <a:xfrm>
                  <a:off x="5318767" y="2916861"/>
                  <a:ext cx="796087"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MORE</a:t>
                  </a:r>
                  <a:endParaRPr lang="en-US" sz="1000" b="1" spc="300" dirty="0">
                    <a:solidFill>
                      <a:schemeClr val="bg1"/>
                    </a:solidFill>
                    <a:latin typeface="Montserrat Light" charset="0"/>
                    <a:ea typeface="Montserrat Light" charset="0"/>
                    <a:cs typeface="Montserrat Light" charset="0"/>
                  </a:endParaRPr>
                </a:p>
              </p:txBody>
            </p:sp>
          </p:grpSp>
        </p:grpSp>
      </p:grpSp>
    </p:spTree>
    <p:extLst>
      <p:ext uri="{BB962C8B-B14F-4D97-AF65-F5344CB8AC3E}">
        <p14:creationId xmlns:p14="http://schemas.microsoft.com/office/powerpoint/2010/main" val="21117104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2EF133C3-CE58-4D96-8748-9139920DBD7F}"/>
              </a:ext>
            </a:extLst>
          </p:cNvPr>
          <p:cNvPicPr>
            <a:picLocks noGrp="1" noChangeAspect="1"/>
          </p:cNvPicPr>
          <p:nvPr>
            <p:ph type="pic" sz="quarter" idx="14"/>
          </p:nvPr>
        </p:nvPicPr>
        <p:blipFill>
          <a:blip r:embed="rId2"/>
          <a:srcRect l="16651" r="16651"/>
          <a:stretch>
            <a:fillRect/>
          </a:stretch>
        </p:blipFill>
        <p:spPr/>
      </p:pic>
      <p:sp>
        <p:nvSpPr>
          <p:cNvPr id="36" name="TextBox 35">
            <a:extLst>
              <a:ext uri="{FF2B5EF4-FFF2-40B4-BE49-F238E27FC236}">
                <a16:creationId xmlns:a16="http://schemas.microsoft.com/office/drawing/2014/main" id="{AD7307A4-EEA3-4206-B22B-6BC11AEE6538}"/>
              </a:ext>
            </a:extLst>
          </p:cNvPr>
          <p:cNvSpPr txBox="1"/>
          <p:nvPr/>
        </p:nvSpPr>
        <p:spPr>
          <a:xfrm>
            <a:off x="4992218" y="1004682"/>
            <a:ext cx="6519559" cy="69076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sp>
        <p:nvSpPr>
          <p:cNvPr id="37" name="TextBox 36">
            <a:extLst>
              <a:ext uri="{FF2B5EF4-FFF2-40B4-BE49-F238E27FC236}">
                <a16:creationId xmlns:a16="http://schemas.microsoft.com/office/drawing/2014/main" id="{FA144F42-3161-4A53-A4F1-8FE5D819C544}"/>
              </a:ext>
            </a:extLst>
          </p:cNvPr>
          <p:cNvSpPr txBox="1"/>
          <p:nvPr/>
        </p:nvSpPr>
        <p:spPr>
          <a:xfrm>
            <a:off x="5122845" y="2266103"/>
            <a:ext cx="2383155" cy="246221"/>
          </a:xfrm>
          <a:prstGeom prst="rect">
            <a:avLst/>
          </a:prstGeom>
          <a:noFill/>
        </p:spPr>
        <p:txBody>
          <a:bodyPr wrap="square" rtlCol="0">
            <a:spAutoFit/>
          </a:bodyPr>
          <a:lstStyle/>
          <a:p>
            <a:r>
              <a:rPr lang="en-US" sz="1000" b="1" spc="300" dirty="0">
                <a:solidFill>
                  <a:schemeClr val="tx1">
                    <a:lumMod val="50000"/>
                    <a:lumOff val="50000"/>
                  </a:schemeClr>
                </a:solidFill>
                <a:latin typeface="Montserrat" charset="0"/>
                <a:ea typeface="Montserrat" charset="0"/>
                <a:cs typeface="Montserrat" charset="0"/>
              </a:rPr>
              <a:t>TITLE TEXT HERE</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cxnSp>
        <p:nvCxnSpPr>
          <p:cNvPr id="38" name="Straight Connector 37">
            <a:extLst>
              <a:ext uri="{FF2B5EF4-FFF2-40B4-BE49-F238E27FC236}">
                <a16:creationId xmlns:a16="http://schemas.microsoft.com/office/drawing/2014/main" id="{7F2933FA-18B5-4F8A-98F9-DF428313EC6F}"/>
              </a:ext>
            </a:extLst>
          </p:cNvPr>
          <p:cNvCxnSpPr>
            <a:cxnSpLocks/>
          </p:cNvCxnSpPr>
          <p:nvPr/>
        </p:nvCxnSpPr>
        <p:spPr>
          <a:xfrm>
            <a:off x="6089784" y="2703298"/>
            <a:ext cx="0" cy="1638291"/>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9090C184-1F20-4F49-9E71-DC335D40AB16}"/>
              </a:ext>
            </a:extLst>
          </p:cNvPr>
          <p:cNvSpPr txBox="1"/>
          <p:nvPr/>
        </p:nvSpPr>
        <p:spPr>
          <a:xfrm>
            <a:off x="6704901" y="2766957"/>
            <a:ext cx="2383154"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40" name="TextBox 39">
            <a:extLst>
              <a:ext uri="{FF2B5EF4-FFF2-40B4-BE49-F238E27FC236}">
                <a16:creationId xmlns:a16="http://schemas.microsoft.com/office/drawing/2014/main" id="{02447041-2301-40F3-98EC-28F74A2E8BC1}"/>
              </a:ext>
            </a:extLst>
          </p:cNvPr>
          <p:cNvSpPr txBox="1"/>
          <p:nvPr/>
        </p:nvSpPr>
        <p:spPr>
          <a:xfrm>
            <a:off x="5122845" y="2766957"/>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sp>
        <p:nvSpPr>
          <p:cNvPr id="41" name="TextBox 40">
            <a:extLst>
              <a:ext uri="{FF2B5EF4-FFF2-40B4-BE49-F238E27FC236}">
                <a16:creationId xmlns:a16="http://schemas.microsoft.com/office/drawing/2014/main" id="{694FFEBF-EB4F-411B-94CF-12211A8DF61F}"/>
              </a:ext>
            </a:extLst>
          </p:cNvPr>
          <p:cNvSpPr txBox="1"/>
          <p:nvPr/>
        </p:nvSpPr>
        <p:spPr>
          <a:xfrm>
            <a:off x="6704901" y="3169544"/>
            <a:ext cx="3199661"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a:t>
            </a:r>
          </a:p>
        </p:txBody>
      </p:sp>
      <p:sp>
        <p:nvSpPr>
          <p:cNvPr id="42" name="TextBox 41">
            <a:extLst>
              <a:ext uri="{FF2B5EF4-FFF2-40B4-BE49-F238E27FC236}">
                <a16:creationId xmlns:a16="http://schemas.microsoft.com/office/drawing/2014/main" id="{C9C751A0-1FEC-419B-9C88-11286F02C57F}"/>
              </a:ext>
            </a:extLst>
          </p:cNvPr>
          <p:cNvSpPr txBox="1"/>
          <p:nvPr/>
        </p:nvSpPr>
        <p:spPr>
          <a:xfrm>
            <a:off x="5122845" y="3169543"/>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cxnSp>
        <p:nvCxnSpPr>
          <p:cNvPr id="43" name="Straight Connector 42">
            <a:extLst>
              <a:ext uri="{FF2B5EF4-FFF2-40B4-BE49-F238E27FC236}">
                <a16:creationId xmlns:a16="http://schemas.microsoft.com/office/drawing/2014/main" id="{0247ECEE-06FA-4B02-9F62-1F44F6D5F68C}"/>
              </a:ext>
            </a:extLst>
          </p:cNvPr>
          <p:cNvCxnSpPr>
            <a:cxnSpLocks/>
          </p:cNvCxnSpPr>
          <p:nvPr/>
        </p:nvCxnSpPr>
        <p:spPr>
          <a:xfrm>
            <a:off x="5122846" y="2703298"/>
            <a:ext cx="61277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86DDCCDF-6884-4B08-ABEF-1EDB620C0A22}"/>
              </a:ext>
            </a:extLst>
          </p:cNvPr>
          <p:cNvCxnSpPr>
            <a:cxnSpLocks/>
          </p:cNvCxnSpPr>
          <p:nvPr/>
        </p:nvCxnSpPr>
        <p:spPr>
          <a:xfrm>
            <a:off x="5122846" y="3105884"/>
            <a:ext cx="6127751"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B498366-FCA8-4384-BE84-B0337FCEF6ED}"/>
              </a:ext>
            </a:extLst>
          </p:cNvPr>
          <p:cNvCxnSpPr>
            <a:cxnSpLocks/>
          </p:cNvCxnSpPr>
          <p:nvPr/>
        </p:nvCxnSpPr>
        <p:spPr>
          <a:xfrm>
            <a:off x="5122846" y="3508471"/>
            <a:ext cx="6127751"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27DA4B14-49E1-4ED5-BEE4-67BE9347FB12}"/>
              </a:ext>
            </a:extLst>
          </p:cNvPr>
          <p:cNvCxnSpPr>
            <a:cxnSpLocks/>
          </p:cNvCxnSpPr>
          <p:nvPr/>
        </p:nvCxnSpPr>
        <p:spPr>
          <a:xfrm>
            <a:off x="5122846" y="3920021"/>
            <a:ext cx="6127751"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04D55123-187C-4F2C-AB3A-A264B36917A0}"/>
              </a:ext>
            </a:extLst>
          </p:cNvPr>
          <p:cNvCxnSpPr>
            <a:cxnSpLocks/>
          </p:cNvCxnSpPr>
          <p:nvPr/>
        </p:nvCxnSpPr>
        <p:spPr>
          <a:xfrm>
            <a:off x="5122846" y="4341589"/>
            <a:ext cx="6127751"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F34389F6-D770-4CA7-B3D3-5662169AC5D2}"/>
              </a:ext>
            </a:extLst>
          </p:cNvPr>
          <p:cNvSpPr txBox="1"/>
          <p:nvPr/>
        </p:nvSpPr>
        <p:spPr>
          <a:xfrm>
            <a:off x="5122845" y="3572130"/>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sp>
        <p:nvSpPr>
          <p:cNvPr id="51" name="TextBox 50">
            <a:extLst>
              <a:ext uri="{FF2B5EF4-FFF2-40B4-BE49-F238E27FC236}">
                <a16:creationId xmlns:a16="http://schemas.microsoft.com/office/drawing/2014/main" id="{4DEC16D9-AE6D-44FB-B728-229B30FA2ACB}"/>
              </a:ext>
            </a:extLst>
          </p:cNvPr>
          <p:cNvSpPr txBox="1"/>
          <p:nvPr/>
        </p:nvSpPr>
        <p:spPr>
          <a:xfrm>
            <a:off x="6704901" y="3581094"/>
            <a:ext cx="2383154"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56" name="TextBox 55">
            <a:extLst>
              <a:ext uri="{FF2B5EF4-FFF2-40B4-BE49-F238E27FC236}">
                <a16:creationId xmlns:a16="http://schemas.microsoft.com/office/drawing/2014/main" id="{AEE1C454-851F-42AF-9BE8-BD3B601CF609}"/>
              </a:ext>
            </a:extLst>
          </p:cNvPr>
          <p:cNvSpPr txBox="1"/>
          <p:nvPr/>
        </p:nvSpPr>
        <p:spPr>
          <a:xfrm>
            <a:off x="5122845" y="3983680"/>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sp>
        <p:nvSpPr>
          <p:cNvPr id="57" name="TextBox 56">
            <a:extLst>
              <a:ext uri="{FF2B5EF4-FFF2-40B4-BE49-F238E27FC236}">
                <a16:creationId xmlns:a16="http://schemas.microsoft.com/office/drawing/2014/main" id="{C482AC7D-E939-45D0-BD23-0D2C253A7CE3}"/>
              </a:ext>
            </a:extLst>
          </p:cNvPr>
          <p:cNvSpPr txBox="1"/>
          <p:nvPr/>
        </p:nvSpPr>
        <p:spPr>
          <a:xfrm>
            <a:off x="6704901" y="4002660"/>
            <a:ext cx="3199661"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a:t>
            </a:r>
          </a:p>
        </p:txBody>
      </p:sp>
      <p:grpSp>
        <p:nvGrpSpPr>
          <p:cNvPr id="58" name="Group 57">
            <a:extLst>
              <a:ext uri="{FF2B5EF4-FFF2-40B4-BE49-F238E27FC236}">
                <a16:creationId xmlns:a16="http://schemas.microsoft.com/office/drawing/2014/main" id="{49A39484-FDA8-494E-AB56-2F6F42312111}"/>
              </a:ext>
            </a:extLst>
          </p:cNvPr>
          <p:cNvGrpSpPr/>
          <p:nvPr/>
        </p:nvGrpSpPr>
        <p:grpSpPr>
          <a:xfrm>
            <a:off x="5049368" y="4811500"/>
            <a:ext cx="6519559" cy="1041810"/>
            <a:chOff x="4743450" y="4978306"/>
            <a:chExt cx="6519559" cy="1041810"/>
          </a:xfrm>
        </p:grpSpPr>
        <p:sp>
          <p:nvSpPr>
            <p:cNvPr id="59" name="TextBox 58">
              <a:extLst>
                <a:ext uri="{FF2B5EF4-FFF2-40B4-BE49-F238E27FC236}">
                  <a16:creationId xmlns:a16="http://schemas.microsoft.com/office/drawing/2014/main" id="{E0171F0B-A1E3-459B-A126-6E437C6E431C}"/>
                </a:ext>
              </a:extLst>
            </p:cNvPr>
            <p:cNvSpPr txBox="1"/>
            <p:nvPr/>
          </p:nvSpPr>
          <p:spPr>
            <a:xfrm>
              <a:off x="4743450" y="5329349"/>
              <a:ext cx="6519559" cy="69076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sp>
          <p:nvSpPr>
            <p:cNvPr id="60" name="TextBox 59">
              <a:extLst>
                <a:ext uri="{FF2B5EF4-FFF2-40B4-BE49-F238E27FC236}">
                  <a16:creationId xmlns:a16="http://schemas.microsoft.com/office/drawing/2014/main" id="{17F944D1-FD37-4ABE-B018-60E798A00DE0}"/>
                </a:ext>
              </a:extLst>
            </p:cNvPr>
            <p:cNvSpPr txBox="1"/>
            <p:nvPr/>
          </p:nvSpPr>
          <p:spPr>
            <a:xfrm>
              <a:off x="5611691" y="4978306"/>
              <a:ext cx="2383155" cy="246221"/>
            </a:xfrm>
            <a:prstGeom prst="rect">
              <a:avLst/>
            </a:prstGeom>
            <a:noFill/>
          </p:spPr>
          <p:txBody>
            <a:bodyPr wrap="square" rtlCol="0">
              <a:spAutoFit/>
            </a:bodyPr>
            <a:lstStyle/>
            <a:p>
              <a:r>
                <a:rPr lang="en-US" sz="1000" b="1" spc="300" dirty="0">
                  <a:solidFill>
                    <a:schemeClr val="tx1">
                      <a:lumMod val="50000"/>
                      <a:lumOff val="50000"/>
                    </a:schemeClr>
                  </a:solidFill>
                  <a:latin typeface="Montserrat" charset="0"/>
                  <a:ea typeface="Montserrat" charset="0"/>
                  <a:cs typeface="Montserrat" charset="0"/>
                </a:rPr>
                <a:t>TITLE TEXT HERE</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sp>
          <p:nvSpPr>
            <p:cNvPr id="61" name="Isosceles Triangle 60">
              <a:extLst>
                <a:ext uri="{FF2B5EF4-FFF2-40B4-BE49-F238E27FC236}">
                  <a16:creationId xmlns:a16="http://schemas.microsoft.com/office/drawing/2014/main" id="{6EC49D48-C08E-4D7F-B4DA-E71DF42EA3A6}"/>
                </a:ext>
              </a:extLst>
            </p:cNvPr>
            <p:cNvSpPr/>
            <p:nvPr/>
          </p:nvSpPr>
          <p:spPr>
            <a:xfrm rot="5400000">
              <a:off x="4824926" y="5018787"/>
              <a:ext cx="220980" cy="190500"/>
            </a:xfrm>
            <a:prstGeom prst="triangl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Isosceles Triangle 61">
              <a:extLst>
                <a:ext uri="{FF2B5EF4-FFF2-40B4-BE49-F238E27FC236}">
                  <a16:creationId xmlns:a16="http://schemas.microsoft.com/office/drawing/2014/main" id="{C569B3A7-6CCD-4C74-BC2F-D5EABF26AABF}"/>
                </a:ext>
              </a:extLst>
            </p:cNvPr>
            <p:cNvSpPr/>
            <p:nvPr/>
          </p:nvSpPr>
          <p:spPr>
            <a:xfrm rot="5400000">
              <a:off x="5082101" y="5018787"/>
              <a:ext cx="220980" cy="190500"/>
            </a:xfrm>
            <a:prstGeom prs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Isosceles Triangle 62">
              <a:extLst>
                <a:ext uri="{FF2B5EF4-FFF2-40B4-BE49-F238E27FC236}">
                  <a16:creationId xmlns:a16="http://schemas.microsoft.com/office/drawing/2014/main" id="{617DD29C-FF93-4094-9A50-03AC50EEE940}"/>
                </a:ext>
              </a:extLst>
            </p:cNvPr>
            <p:cNvSpPr/>
            <p:nvPr/>
          </p:nvSpPr>
          <p:spPr>
            <a:xfrm rot="5400000">
              <a:off x="5339276" y="5018787"/>
              <a:ext cx="220980" cy="1905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5" name="TextBox 64">
            <a:extLst>
              <a:ext uri="{FF2B5EF4-FFF2-40B4-BE49-F238E27FC236}">
                <a16:creationId xmlns:a16="http://schemas.microsoft.com/office/drawing/2014/main" id="{F3CB5DED-EC78-4B59-B283-F4330A245A15}"/>
              </a:ext>
            </a:extLst>
          </p:cNvPr>
          <p:cNvSpPr txBox="1"/>
          <p:nvPr/>
        </p:nvSpPr>
        <p:spPr>
          <a:xfrm>
            <a:off x="928990" y="4708595"/>
            <a:ext cx="3425296" cy="1169551"/>
          </a:xfrm>
          <a:prstGeom prst="rect">
            <a:avLst/>
          </a:prstGeom>
          <a:noFill/>
        </p:spPr>
        <p:txBody>
          <a:bodyPr wrap="square" rtlCol="0">
            <a:spAutoFit/>
          </a:bodyPr>
          <a:lstStyle/>
          <a:p>
            <a:r>
              <a:rPr lang="en-US" sz="3500" b="1" spc="300" dirty="0">
                <a:solidFill>
                  <a:schemeClr val="bg1">
                    <a:lumMod val="75000"/>
                  </a:schemeClr>
                </a:solidFill>
                <a:latin typeface="Montserrat Bold"/>
                <a:ea typeface="Montserrat" charset="0"/>
                <a:cs typeface="Montserrat" charset="0"/>
              </a:rPr>
              <a:t>Project</a:t>
            </a:r>
          </a:p>
          <a:p>
            <a:r>
              <a:rPr lang="en-US" sz="3500" b="1" spc="300" dirty="0">
                <a:latin typeface="Montserrat Bold"/>
                <a:ea typeface="Montserrat" charset="0"/>
                <a:cs typeface="Montserrat" charset="0"/>
              </a:rPr>
              <a:t>Description</a:t>
            </a:r>
            <a:endParaRPr lang="en-US" sz="3500" b="1" spc="300" dirty="0">
              <a:latin typeface="Montserrat Light" panose="00000400000000000000" pitchFamily="50" charset="0"/>
              <a:ea typeface="Montserrat" charset="0"/>
              <a:cs typeface="Montserrat" charset="0"/>
            </a:endParaRPr>
          </a:p>
        </p:txBody>
      </p:sp>
    </p:spTree>
    <p:extLst>
      <p:ext uri="{BB962C8B-B14F-4D97-AF65-F5344CB8AC3E}">
        <p14:creationId xmlns:p14="http://schemas.microsoft.com/office/powerpoint/2010/main" val="1258782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0C27C67D-8166-4665-B27E-4C30C09F227C}"/>
              </a:ext>
            </a:extLst>
          </p:cNvPr>
          <p:cNvGrpSpPr/>
          <p:nvPr/>
        </p:nvGrpSpPr>
        <p:grpSpPr>
          <a:xfrm>
            <a:off x="928990" y="4628587"/>
            <a:ext cx="3804346" cy="1249559"/>
            <a:chOff x="4743451" y="4978306"/>
            <a:chExt cx="3804346" cy="1249559"/>
          </a:xfrm>
        </p:grpSpPr>
        <p:sp>
          <p:nvSpPr>
            <p:cNvPr id="28" name="TextBox 27">
              <a:extLst>
                <a:ext uri="{FF2B5EF4-FFF2-40B4-BE49-F238E27FC236}">
                  <a16:creationId xmlns:a16="http://schemas.microsoft.com/office/drawing/2014/main" id="{979946F2-AADA-4A1C-BB3D-412799EA5BB9}"/>
                </a:ext>
              </a:extLst>
            </p:cNvPr>
            <p:cNvSpPr txBox="1"/>
            <p:nvPr/>
          </p:nvSpPr>
          <p:spPr>
            <a:xfrm>
              <a:off x="4743451" y="5329349"/>
              <a:ext cx="3804346" cy="898516"/>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sp>
          <p:nvSpPr>
            <p:cNvPr id="29" name="TextBox 28">
              <a:extLst>
                <a:ext uri="{FF2B5EF4-FFF2-40B4-BE49-F238E27FC236}">
                  <a16:creationId xmlns:a16="http://schemas.microsoft.com/office/drawing/2014/main" id="{D834AEB4-7638-4B7B-8AFF-9D8509A50258}"/>
                </a:ext>
              </a:extLst>
            </p:cNvPr>
            <p:cNvSpPr txBox="1"/>
            <p:nvPr/>
          </p:nvSpPr>
          <p:spPr>
            <a:xfrm>
              <a:off x="5611691" y="4978306"/>
              <a:ext cx="2383155" cy="246221"/>
            </a:xfrm>
            <a:prstGeom prst="rect">
              <a:avLst/>
            </a:prstGeom>
            <a:noFill/>
          </p:spPr>
          <p:txBody>
            <a:bodyPr wrap="square" rtlCol="0">
              <a:spAutoFit/>
            </a:bodyPr>
            <a:lstStyle/>
            <a:p>
              <a:r>
                <a:rPr lang="en-US" sz="1000" b="1" spc="300" dirty="0">
                  <a:solidFill>
                    <a:schemeClr val="tx1">
                      <a:lumMod val="50000"/>
                      <a:lumOff val="50000"/>
                    </a:schemeClr>
                  </a:solidFill>
                  <a:latin typeface="Montserrat" charset="0"/>
                  <a:ea typeface="Montserrat" charset="0"/>
                  <a:cs typeface="Montserrat" charset="0"/>
                </a:rPr>
                <a:t>TITLE TEXT HERE</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sp>
          <p:nvSpPr>
            <p:cNvPr id="30" name="Isosceles Triangle 29">
              <a:extLst>
                <a:ext uri="{FF2B5EF4-FFF2-40B4-BE49-F238E27FC236}">
                  <a16:creationId xmlns:a16="http://schemas.microsoft.com/office/drawing/2014/main" id="{85B94870-76A5-4E7F-8F13-591F2F08C179}"/>
                </a:ext>
              </a:extLst>
            </p:cNvPr>
            <p:cNvSpPr/>
            <p:nvPr/>
          </p:nvSpPr>
          <p:spPr>
            <a:xfrm rot="5400000">
              <a:off x="4824926" y="5018787"/>
              <a:ext cx="220980" cy="190500"/>
            </a:xfrm>
            <a:prstGeom prst="triangl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Isosceles Triangle 30">
              <a:extLst>
                <a:ext uri="{FF2B5EF4-FFF2-40B4-BE49-F238E27FC236}">
                  <a16:creationId xmlns:a16="http://schemas.microsoft.com/office/drawing/2014/main" id="{52AE58FB-EA1A-4B0C-82FA-8164E4AF81DE}"/>
                </a:ext>
              </a:extLst>
            </p:cNvPr>
            <p:cNvSpPr/>
            <p:nvPr/>
          </p:nvSpPr>
          <p:spPr>
            <a:xfrm rot="5400000">
              <a:off x="5082101" y="5018787"/>
              <a:ext cx="220980" cy="190500"/>
            </a:xfrm>
            <a:prstGeom prs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Isosceles Triangle 31">
              <a:extLst>
                <a:ext uri="{FF2B5EF4-FFF2-40B4-BE49-F238E27FC236}">
                  <a16:creationId xmlns:a16="http://schemas.microsoft.com/office/drawing/2014/main" id="{55C41EF6-D3CF-4587-9D92-7A858BD92C91}"/>
                </a:ext>
              </a:extLst>
            </p:cNvPr>
            <p:cNvSpPr/>
            <p:nvPr/>
          </p:nvSpPr>
          <p:spPr>
            <a:xfrm rot="5400000">
              <a:off x="5339276" y="5018787"/>
              <a:ext cx="220980" cy="1905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4" name="Group 33">
            <a:extLst>
              <a:ext uri="{FF2B5EF4-FFF2-40B4-BE49-F238E27FC236}">
                <a16:creationId xmlns:a16="http://schemas.microsoft.com/office/drawing/2014/main" id="{AFCC81F9-6ABB-4828-81E8-107A3D2DFB4C}"/>
              </a:ext>
            </a:extLst>
          </p:cNvPr>
          <p:cNvGrpSpPr/>
          <p:nvPr/>
        </p:nvGrpSpPr>
        <p:grpSpPr>
          <a:xfrm>
            <a:off x="928990" y="2804221"/>
            <a:ext cx="3804346" cy="1249559"/>
            <a:chOff x="4743451" y="4978306"/>
            <a:chExt cx="3804346" cy="1249559"/>
          </a:xfrm>
        </p:grpSpPr>
        <p:sp>
          <p:nvSpPr>
            <p:cNvPr id="35" name="TextBox 34">
              <a:extLst>
                <a:ext uri="{FF2B5EF4-FFF2-40B4-BE49-F238E27FC236}">
                  <a16:creationId xmlns:a16="http://schemas.microsoft.com/office/drawing/2014/main" id="{61558B7B-1003-47DF-954B-7E3FAD4A7046}"/>
                </a:ext>
              </a:extLst>
            </p:cNvPr>
            <p:cNvSpPr txBox="1"/>
            <p:nvPr/>
          </p:nvSpPr>
          <p:spPr>
            <a:xfrm>
              <a:off x="4743451" y="5329349"/>
              <a:ext cx="3804346" cy="898516"/>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sp>
          <p:nvSpPr>
            <p:cNvPr id="40" name="TextBox 39">
              <a:extLst>
                <a:ext uri="{FF2B5EF4-FFF2-40B4-BE49-F238E27FC236}">
                  <a16:creationId xmlns:a16="http://schemas.microsoft.com/office/drawing/2014/main" id="{29FFEC30-A44F-4281-A2B8-137F19ED5BE9}"/>
                </a:ext>
              </a:extLst>
            </p:cNvPr>
            <p:cNvSpPr txBox="1"/>
            <p:nvPr/>
          </p:nvSpPr>
          <p:spPr>
            <a:xfrm>
              <a:off x="5611691" y="4978306"/>
              <a:ext cx="2383155" cy="246221"/>
            </a:xfrm>
            <a:prstGeom prst="rect">
              <a:avLst/>
            </a:prstGeom>
            <a:noFill/>
          </p:spPr>
          <p:txBody>
            <a:bodyPr wrap="square" rtlCol="0">
              <a:spAutoFit/>
            </a:bodyPr>
            <a:lstStyle/>
            <a:p>
              <a:r>
                <a:rPr lang="en-US" sz="1000" b="1" spc="300" dirty="0">
                  <a:solidFill>
                    <a:schemeClr val="tx1">
                      <a:lumMod val="50000"/>
                      <a:lumOff val="50000"/>
                    </a:schemeClr>
                  </a:solidFill>
                  <a:latin typeface="Montserrat" charset="0"/>
                  <a:ea typeface="Montserrat" charset="0"/>
                  <a:cs typeface="Montserrat" charset="0"/>
                </a:rPr>
                <a:t>TITLE TEXT HERE</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sp>
          <p:nvSpPr>
            <p:cNvPr id="44" name="Isosceles Triangle 43">
              <a:extLst>
                <a:ext uri="{FF2B5EF4-FFF2-40B4-BE49-F238E27FC236}">
                  <a16:creationId xmlns:a16="http://schemas.microsoft.com/office/drawing/2014/main" id="{700570EB-06AC-4294-BC82-01D92E4A7186}"/>
                </a:ext>
              </a:extLst>
            </p:cNvPr>
            <p:cNvSpPr/>
            <p:nvPr/>
          </p:nvSpPr>
          <p:spPr>
            <a:xfrm rot="5400000">
              <a:off x="4824926" y="5018787"/>
              <a:ext cx="220980" cy="190500"/>
            </a:xfrm>
            <a:prstGeom prst="triangl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Isosceles Triangle 44">
              <a:extLst>
                <a:ext uri="{FF2B5EF4-FFF2-40B4-BE49-F238E27FC236}">
                  <a16:creationId xmlns:a16="http://schemas.microsoft.com/office/drawing/2014/main" id="{6720D52E-196C-4400-92CA-A1C132541D17}"/>
                </a:ext>
              </a:extLst>
            </p:cNvPr>
            <p:cNvSpPr/>
            <p:nvPr/>
          </p:nvSpPr>
          <p:spPr>
            <a:xfrm rot="5400000">
              <a:off x="5082101" y="5018787"/>
              <a:ext cx="220980" cy="190500"/>
            </a:xfrm>
            <a:prstGeom prs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Isosceles Triangle 61">
              <a:extLst>
                <a:ext uri="{FF2B5EF4-FFF2-40B4-BE49-F238E27FC236}">
                  <a16:creationId xmlns:a16="http://schemas.microsoft.com/office/drawing/2014/main" id="{1F9E8B4E-DE2E-45E8-B46F-0F6E16C33FD7}"/>
                </a:ext>
              </a:extLst>
            </p:cNvPr>
            <p:cNvSpPr/>
            <p:nvPr/>
          </p:nvSpPr>
          <p:spPr>
            <a:xfrm rot="5400000">
              <a:off x="5339276" y="5018787"/>
              <a:ext cx="220980" cy="1905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3" name="Group 62">
            <a:extLst>
              <a:ext uri="{FF2B5EF4-FFF2-40B4-BE49-F238E27FC236}">
                <a16:creationId xmlns:a16="http://schemas.microsoft.com/office/drawing/2014/main" id="{AC9AC22A-A9F5-4977-AA7B-00D096C42747}"/>
              </a:ext>
            </a:extLst>
          </p:cNvPr>
          <p:cNvGrpSpPr/>
          <p:nvPr/>
        </p:nvGrpSpPr>
        <p:grpSpPr>
          <a:xfrm>
            <a:off x="928990" y="979854"/>
            <a:ext cx="3804346" cy="1249559"/>
            <a:chOff x="4743451" y="4978306"/>
            <a:chExt cx="3804346" cy="1249559"/>
          </a:xfrm>
        </p:grpSpPr>
        <p:sp>
          <p:nvSpPr>
            <p:cNvPr id="64" name="TextBox 63">
              <a:extLst>
                <a:ext uri="{FF2B5EF4-FFF2-40B4-BE49-F238E27FC236}">
                  <a16:creationId xmlns:a16="http://schemas.microsoft.com/office/drawing/2014/main" id="{DD16B976-6988-42DD-9BFF-18A98C8A1632}"/>
                </a:ext>
              </a:extLst>
            </p:cNvPr>
            <p:cNvSpPr txBox="1"/>
            <p:nvPr/>
          </p:nvSpPr>
          <p:spPr>
            <a:xfrm>
              <a:off x="4743451" y="5329349"/>
              <a:ext cx="3804346" cy="898516"/>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sp>
          <p:nvSpPr>
            <p:cNvPr id="65" name="TextBox 64">
              <a:extLst>
                <a:ext uri="{FF2B5EF4-FFF2-40B4-BE49-F238E27FC236}">
                  <a16:creationId xmlns:a16="http://schemas.microsoft.com/office/drawing/2014/main" id="{1DDED603-DE4F-4403-8D24-698C13FD238B}"/>
                </a:ext>
              </a:extLst>
            </p:cNvPr>
            <p:cNvSpPr txBox="1"/>
            <p:nvPr/>
          </p:nvSpPr>
          <p:spPr>
            <a:xfrm>
              <a:off x="5611691" y="4978306"/>
              <a:ext cx="2383155" cy="246221"/>
            </a:xfrm>
            <a:prstGeom prst="rect">
              <a:avLst/>
            </a:prstGeom>
            <a:noFill/>
          </p:spPr>
          <p:txBody>
            <a:bodyPr wrap="square" rtlCol="0">
              <a:spAutoFit/>
            </a:bodyPr>
            <a:lstStyle/>
            <a:p>
              <a:r>
                <a:rPr lang="en-US" sz="1000" b="1" spc="300" dirty="0">
                  <a:solidFill>
                    <a:schemeClr val="tx1">
                      <a:lumMod val="50000"/>
                      <a:lumOff val="50000"/>
                    </a:schemeClr>
                  </a:solidFill>
                  <a:latin typeface="Montserrat" charset="0"/>
                  <a:ea typeface="Montserrat" charset="0"/>
                  <a:cs typeface="Montserrat" charset="0"/>
                </a:rPr>
                <a:t>TITLE TEXT HERE</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sp>
          <p:nvSpPr>
            <p:cNvPr id="66" name="Isosceles Triangle 65">
              <a:extLst>
                <a:ext uri="{FF2B5EF4-FFF2-40B4-BE49-F238E27FC236}">
                  <a16:creationId xmlns:a16="http://schemas.microsoft.com/office/drawing/2014/main" id="{AB9ECFB2-EB37-43FA-84BD-7F85B2FADB38}"/>
                </a:ext>
              </a:extLst>
            </p:cNvPr>
            <p:cNvSpPr/>
            <p:nvPr/>
          </p:nvSpPr>
          <p:spPr>
            <a:xfrm rot="5400000">
              <a:off x="4824926" y="5018787"/>
              <a:ext cx="220980" cy="190500"/>
            </a:xfrm>
            <a:prstGeom prst="triangl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Isosceles Triangle 66">
              <a:extLst>
                <a:ext uri="{FF2B5EF4-FFF2-40B4-BE49-F238E27FC236}">
                  <a16:creationId xmlns:a16="http://schemas.microsoft.com/office/drawing/2014/main" id="{C9371CFC-3AFE-4F29-9A67-B37B03869A05}"/>
                </a:ext>
              </a:extLst>
            </p:cNvPr>
            <p:cNvSpPr/>
            <p:nvPr/>
          </p:nvSpPr>
          <p:spPr>
            <a:xfrm rot="5400000">
              <a:off x="5082101" y="5018787"/>
              <a:ext cx="220980" cy="190500"/>
            </a:xfrm>
            <a:prstGeom prs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Isosceles Triangle 67">
              <a:extLst>
                <a:ext uri="{FF2B5EF4-FFF2-40B4-BE49-F238E27FC236}">
                  <a16:creationId xmlns:a16="http://schemas.microsoft.com/office/drawing/2014/main" id="{E6EB585B-0713-49F9-8B99-E698717D5122}"/>
                </a:ext>
              </a:extLst>
            </p:cNvPr>
            <p:cNvSpPr/>
            <p:nvPr/>
          </p:nvSpPr>
          <p:spPr>
            <a:xfrm rot="5400000">
              <a:off x="5339276" y="5018787"/>
              <a:ext cx="220980" cy="1905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83" name="Picture Placeholder 82">
            <a:extLst>
              <a:ext uri="{FF2B5EF4-FFF2-40B4-BE49-F238E27FC236}">
                <a16:creationId xmlns:a16="http://schemas.microsoft.com/office/drawing/2014/main" id="{1F03F577-9231-4E8D-B0DD-FA2084CBABE0}"/>
              </a:ext>
            </a:extLst>
          </p:cNvPr>
          <p:cNvPicPr>
            <a:picLocks noGrp="1" noChangeAspect="1"/>
          </p:cNvPicPr>
          <p:nvPr>
            <p:ph type="pic" sz="quarter" idx="14"/>
          </p:nvPr>
        </p:nvPicPr>
        <p:blipFill>
          <a:blip r:embed="rId2"/>
          <a:srcRect l="21257" r="21257"/>
          <a:stretch>
            <a:fillRect/>
          </a:stretch>
        </p:blipFill>
        <p:spPr/>
      </p:pic>
      <p:pic>
        <p:nvPicPr>
          <p:cNvPr id="91" name="Picture Placeholder 90">
            <a:extLst>
              <a:ext uri="{FF2B5EF4-FFF2-40B4-BE49-F238E27FC236}">
                <a16:creationId xmlns:a16="http://schemas.microsoft.com/office/drawing/2014/main" id="{E8E2D189-D5BC-477D-AF1A-37B215262A11}"/>
              </a:ext>
            </a:extLst>
          </p:cNvPr>
          <p:cNvPicPr>
            <a:picLocks noGrp="1" noChangeAspect="1"/>
          </p:cNvPicPr>
          <p:nvPr>
            <p:ph type="pic" sz="quarter" idx="15"/>
          </p:nvPr>
        </p:nvPicPr>
        <p:blipFill>
          <a:blip r:embed="rId3"/>
          <a:srcRect l="11653" r="11653"/>
          <a:stretch>
            <a:fillRect/>
          </a:stretch>
        </p:blipFill>
        <p:spPr/>
      </p:pic>
      <p:pic>
        <p:nvPicPr>
          <p:cNvPr id="95" name="Picture Placeholder 94">
            <a:extLst>
              <a:ext uri="{FF2B5EF4-FFF2-40B4-BE49-F238E27FC236}">
                <a16:creationId xmlns:a16="http://schemas.microsoft.com/office/drawing/2014/main" id="{44061E91-43D1-45CB-B11A-54E80C80FF1D}"/>
              </a:ext>
            </a:extLst>
          </p:cNvPr>
          <p:cNvPicPr>
            <a:picLocks noGrp="1" noChangeAspect="1"/>
          </p:cNvPicPr>
          <p:nvPr>
            <p:ph type="pic" sz="quarter" idx="16"/>
          </p:nvPr>
        </p:nvPicPr>
        <p:blipFill>
          <a:blip r:embed="rId4"/>
          <a:srcRect l="17664" r="17664"/>
          <a:stretch>
            <a:fillRect/>
          </a:stretch>
        </p:blipFill>
        <p:spPr/>
      </p:pic>
    </p:spTree>
    <p:extLst>
      <p:ext uri="{BB962C8B-B14F-4D97-AF65-F5344CB8AC3E}">
        <p14:creationId xmlns:p14="http://schemas.microsoft.com/office/powerpoint/2010/main" val="241743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2165C478-7A35-43EC-A49A-3ABDD42C6119}"/>
              </a:ext>
            </a:extLst>
          </p:cNvPr>
          <p:cNvSpPr/>
          <p:nvPr/>
        </p:nvSpPr>
        <p:spPr>
          <a:xfrm>
            <a:off x="0" y="0"/>
            <a:ext cx="48768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a16="http://schemas.microsoft.com/office/drawing/2014/main" id="{3625B95E-FF7E-463F-BFA1-CD5FABE96883}"/>
              </a:ext>
            </a:extLst>
          </p:cNvPr>
          <p:cNvGrpSpPr/>
          <p:nvPr/>
        </p:nvGrpSpPr>
        <p:grpSpPr>
          <a:xfrm>
            <a:off x="912171" y="1576766"/>
            <a:ext cx="3052459" cy="3704469"/>
            <a:chOff x="928991" y="1082643"/>
            <a:chExt cx="3052459" cy="3704469"/>
          </a:xfrm>
        </p:grpSpPr>
        <p:sp>
          <p:nvSpPr>
            <p:cNvPr id="32" name="TextBox 31">
              <a:extLst>
                <a:ext uri="{FF2B5EF4-FFF2-40B4-BE49-F238E27FC236}">
                  <a16:creationId xmlns:a16="http://schemas.microsoft.com/office/drawing/2014/main" id="{987E9A05-AD85-4D09-836E-873021057565}"/>
                </a:ext>
              </a:extLst>
            </p:cNvPr>
            <p:cNvSpPr txBox="1"/>
            <p:nvPr/>
          </p:nvSpPr>
          <p:spPr>
            <a:xfrm>
              <a:off x="928991" y="1082643"/>
              <a:ext cx="1738010" cy="1169551"/>
            </a:xfrm>
            <a:prstGeom prst="rect">
              <a:avLst/>
            </a:prstGeom>
            <a:noFill/>
          </p:spPr>
          <p:txBody>
            <a:bodyPr wrap="square" rtlCol="0">
              <a:spAutoFit/>
            </a:bodyPr>
            <a:lstStyle/>
            <a:p>
              <a:r>
                <a:rPr lang="en-US" sz="3500" b="1" spc="300" dirty="0">
                  <a:solidFill>
                    <a:schemeClr val="bg1"/>
                  </a:solidFill>
                  <a:latin typeface="Montserrat Bold"/>
                  <a:ea typeface="Montserrat" charset="0"/>
                  <a:cs typeface="Montserrat" charset="0"/>
                </a:rPr>
                <a:t>We</a:t>
              </a:r>
            </a:p>
            <a:p>
              <a:r>
                <a:rPr lang="en-US" sz="3500" b="1" spc="300" dirty="0">
                  <a:solidFill>
                    <a:schemeClr val="bg1"/>
                  </a:solidFill>
                  <a:latin typeface="Montserrat Bold"/>
                  <a:ea typeface="Montserrat" charset="0"/>
                  <a:cs typeface="Montserrat" charset="0"/>
                </a:rPr>
                <a:t>Offer</a:t>
              </a:r>
              <a:endParaRPr lang="en-US" sz="3500" b="1" spc="300" dirty="0">
                <a:solidFill>
                  <a:schemeClr val="bg1"/>
                </a:solidFill>
                <a:latin typeface="Montserrat Light" panose="00000400000000000000" pitchFamily="50" charset="0"/>
                <a:ea typeface="Montserrat" charset="0"/>
                <a:cs typeface="Montserrat" charset="0"/>
              </a:endParaRPr>
            </a:p>
          </p:txBody>
        </p:sp>
        <p:sp>
          <p:nvSpPr>
            <p:cNvPr id="33" name="TextBox 32">
              <a:extLst>
                <a:ext uri="{FF2B5EF4-FFF2-40B4-BE49-F238E27FC236}">
                  <a16:creationId xmlns:a16="http://schemas.microsoft.com/office/drawing/2014/main" id="{F5F540A2-BFDD-472A-BA50-3B0A59FB7807}"/>
                </a:ext>
              </a:extLst>
            </p:cNvPr>
            <p:cNvSpPr txBox="1"/>
            <p:nvPr/>
          </p:nvSpPr>
          <p:spPr>
            <a:xfrm>
              <a:off x="928991" y="2843410"/>
              <a:ext cx="3052459" cy="1106265"/>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sp>
          <p:nvSpPr>
            <p:cNvPr id="34" name="TextBox 33">
              <a:extLst>
                <a:ext uri="{FF2B5EF4-FFF2-40B4-BE49-F238E27FC236}">
                  <a16:creationId xmlns:a16="http://schemas.microsoft.com/office/drawing/2014/main" id="{1F24EB78-E757-4611-AD4A-0C8E73DF7358}"/>
                </a:ext>
              </a:extLst>
            </p:cNvPr>
            <p:cNvSpPr txBox="1"/>
            <p:nvPr/>
          </p:nvSpPr>
          <p:spPr>
            <a:xfrm>
              <a:off x="928991" y="4540891"/>
              <a:ext cx="2152876" cy="246221"/>
            </a:xfrm>
            <a:prstGeom prst="rect">
              <a:avLst/>
            </a:prstGeom>
            <a:noFill/>
          </p:spPr>
          <p:txBody>
            <a:bodyPr wrap="square" rtlCol="0">
              <a:spAutoFit/>
            </a:bodyPr>
            <a:lstStyle/>
            <a:p>
              <a:r>
                <a:rPr lang="en-US" sz="1000" b="1" spc="300" dirty="0">
                  <a:solidFill>
                    <a:schemeClr val="tx1">
                      <a:lumMod val="50000"/>
                      <a:lumOff val="50000"/>
                    </a:schemeClr>
                  </a:solidFill>
                  <a:latin typeface="Montserrat" charset="0"/>
                  <a:ea typeface="Montserrat" charset="0"/>
                  <a:cs typeface="Montserrat" charset="0"/>
                </a:rPr>
                <a:t>www.website.com</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grpSp>
      <p:sp>
        <p:nvSpPr>
          <p:cNvPr id="44" name="Rectangle 43">
            <a:extLst>
              <a:ext uri="{FF2B5EF4-FFF2-40B4-BE49-F238E27FC236}">
                <a16:creationId xmlns:a16="http://schemas.microsoft.com/office/drawing/2014/main" id="{72C4028C-DB6A-4F51-8B25-14D3DE27D07F}"/>
              </a:ext>
            </a:extLst>
          </p:cNvPr>
          <p:cNvSpPr/>
          <p:nvPr/>
        </p:nvSpPr>
        <p:spPr>
          <a:xfrm>
            <a:off x="8534400" y="0"/>
            <a:ext cx="3657600" cy="3429000"/>
          </a:xfrm>
          <a:prstGeom prst="rect">
            <a:avLst/>
          </a:prstGeom>
          <a:gradFill>
            <a:gsLst>
              <a:gs pos="0">
                <a:schemeClr val="accent6">
                  <a:alpha val="85000"/>
                </a:schemeClr>
              </a:gs>
              <a:gs pos="100000">
                <a:schemeClr val="accent5">
                  <a:alpha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CE59CDFE-3209-4ED1-97EE-4B104480A9A7}"/>
              </a:ext>
            </a:extLst>
          </p:cNvPr>
          <p:cNvSpPr/>
          <p:nvPr/>
        </p:nvSpPr>
        <p:spPr>
          <a:xfrm>
            <a:off x="4876800" y="3429000"/>
            <a:ext cx="3657600" cy="3429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0E7EFA95-1C10-4F2E-B1E7-4E4974F04711}"/>
              </a:ext>
            </a:extLst>
          </p:cNvPr>
          <p:cNvGrpSpPr/>
          <p:nvPr/>
        </p:nvGrpSpPr>
        <p:grpSpPr>
          <a:xfrm>
            <a:off x="5724990" y="4560304"/>
            <a:ext cx="1961220" cy="1166392"/>
            <a:chOff x="5296365" y="2914495"/>
            <a:chExt cx="1961220" cy="1166392"/>
          </a:xfrm>
        </p:grpSpPr>
        <p:sp>
          <p:nvSpPr>
            <p:cNvPr id="53" name="TextBox 52">
              <a:extLst>
                <a:ext uri="{FF2B5EF4-FFF2-40B4-BE49-F238E27FC236}">
                  <a16:creationId xmlns:a16="http://schemas.microsoft.com/office/drawing/2014/main" id="{3C639103-324D-49EE-9EEF-F7C565EE6F47}"/>
                </a:ext>
              </a:extLst>
            </p:cNvPr>
            <p:cNvSpPr txBox="1"/>
            <p:nvPr/>
          </p:nvSpPr>
          <p:spPr>
            <a:xfrm>
              <a:off x="5554541" y="2914495"/>
              <a:ext cx="1444868"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TITLE HERE</a:t>
              </a:r>
              <a:endParaRPr lang="en-US" sz="1000" b="1" spc="300" dirty="0">
                <a:solidFill>
                  <a:schemeClr val="bg1"/>
                </a:solidFill>
                <a:latin typeface="Montserrat Light" charset="0"/>
                <a:ea typeface="Montserrat Light" charset="0"/>
                <a:cs typeface="Montserrat Light" charset="0"/>
              </a:endParaRPr>
            </a:p>
          </p:txBody>
        </p:sp>
        <p:sp>
          <p:nvSpPr>
            <p:cNvPr id="54" name="TextBox 53">
              <a:extLst>
                <a:ext uri="{FF2B5EF4-FFF2-40B4-BE49-F238E27FC236}">
                  <a16:creationId xmlns:a16="http://schemas.microsoft.com/office/drawing/2014/main" id="{90AFA451-91EE-4758-A236-CBFBA8DCF60B}"/>
                </a:ext>
              </a:extLst>
            </p:cNvPr>
            <p:cNvSpPr txBox="1"/>
            <p:nvPr/>
          </p:nvSpPr>
          <p:spPr>
            <a:xfrm>
              <a:off x="5296365" y="3449945"/>
              <a:ext cx="1961220" cy="630942"/>
            </a:xfrm>
            <a:prstGeom prst="rect">
              <a:avLst/>
            </a:prstGeom>
            <a:noFill/>
          </p:spPr>
          <p:txBody>
            <a:bodyPr wrap="square" rtlCol="0">
              <a:spAutoFit/>
            </a:bodyPr>
            <a:lstStyle/>
            <a:p>
              <a:pPr algn="ctr"/>
              <a:r>
                <a:rPr lang="en-US" sz="3500" b="1" spc="300" dirty="0">
                  <a:solidFill>
                    <a:schemeClr val="bg1"/>
                  </a:solidFill>
                  <a:latin typeface="Montserrat Bold"/>
                  <a:ea typeface="Montserrat" charset="0"/>
                  <a:cs typeface="Montserrat" charset="0"/>
                </a:rPr>
                <a:t>$3698</a:t>
              </a:r>
              <a:endParaRPr lang="en-US" sz="3500" b="1" spc="300" dirty="0">
                <a:solidFill>
                  <a:schemeClr val="bg1"/>
                </a:solidFill>
                <a:latin typeface="Montserrat Light" panose="00000400000000000000" pitchFamily="50" charset="0"/>
                <a:ea typeface="Montserrat" charset="0"/>
                <a:cs typeface="Montserrat" charset="0"/>
              </a:endParaRPr>
            </a:p>
          </p:txBody>
        </p:sp>
      </p:grpSp>
      <p:grpSp>
        <p:nvGrpSpPr>
          <p:cNvPr id="55" name="Group 54">
            <a:extLst>
              <a:ext uri="{FF2B5EF4-FFF2-40B4-BE49-F238E27FC236}">
                <a16:creationId xmlns:a16="http://schemas.microsoft.com/office/drawing/2014/main" id="{E078153D-B930-4E1B-AF44-C40747CCB060}"/>
              </a:ext>
            </a:extLst>
          </p:cNvPr>
          <p:cNvGrpSpPr/>
          <p:nvPr/>
        </p:nvGrpSpPr>
        <p:grpSpPr>
          <a:xfrm>
            <a:off x="9382590" y="1131304"/>
            <a:ext cx="1961220" cy="1166392"/>
            <a:chOff x="5296365" y="2914495"/>
            <a:chExt cx="1961220" cy="1166392"/>
          </a:xfrm>
        </p:grpSpPr>
        <p:sp>
          <p:nvSpPr>
            <p:cNvPr id="62" name="TextBox 61">
              <a:extLst>
                <a:ext uri="{FF2B5EF4-FFF2-40B4-BE49-F238E27FC236}">
                  <a16:creationId xmlns:a16="http://schemas.microsoft.com/office/drawing/2014/main" id="{BC3F6CE0-0558-450F-8052-8E18B2499761}"/>
                </a:ext>
              </a:extLst>
            </p:cNvPr>
            <p:cNvSpPr txBox="1"/>
            <p:nvPr/>
          </p:nvSpPr>
          <p:spPr>
            <a:xfrm>
              <a:off x="5554541" y="2914495"/>
              <a:ext cx="1444868"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TITLE HERE</a:t>
              </a:r>
              <a:endParaRPr lang="en-US" sz="1000" b="1" spc="300" dirty="0">
                <a:solidFill>
                  <a:schemeClr val="bg1"/>
                </a:solidFill>
                <a:latin typeface="Montserrat Light" charset="0"/>
                <a:ea typeface="Montserrat Light" charset="0"/>
                <a:cs typeface="Montserrat Light" charset="0"/>
              </a:endParaRPr>
            </a:p>
          </p:txBody>
        </p:sp>
        <p:sp>
          <p:nvSpPr>
            <p:cNvPr id="63" name="TextBox 62">
              <a:extLst>
                <a:ext uri="{FF2B5EF4-FFF2-40B4-BE49-F238E27FC236}">
                  <a16:creationId xmlns:a16="http://schemas.microsoft.com/office/drawing/2014/main" id="{0AC0737C-AD20-485E-B355-0AA30FB587A1}"/>
                </a:ext>
              </a:extLst>
            </p:cNvPr>
            <p:cNvSpPr txBox="1"/>
            <p:nvPr/>
          </p:nvSpPr>
          <p:spPr>
            <a:xfrm>
              <a:off x="5296365" y="3449945"/>
              <a:ext cx="1961220" cy="630942"/>
            </a:xfrm>
            <a:prstGeom prst="rect">
              <a:avLst/>
            </a:prstGeom>
            <a:noFill/>
          </p:spPr>
          <p:txBody>
            <a:bodyPr wrap="square" rtlCol="0">
              <a:spAutoFit/>
            </a:bodyPr>
            <a:lstStyle/>
            <a:p>
              <a:pPr algn="ctr"/>
              <a:r>
                <a:rPr lang="en-US" sz="3500" b="1" spc="300" dirty="0">
                  <a:solidFill>
                    <a:schemeClr val="bg1"/>
                  </a:solidFill>
                  <a:latin typeface="Montserrat Bold"/>
                  <a:ea typeface="Montserrat" charset="0"/>
                  <a:cs typeface="Montserrat" charset="0"/>
                </a:rPr>
                <a:t>$3698</a:t>
              </a:r>
              <a:endParaRPr lang="en-US" sz="3500" b="1" spc="300" dirty="0">
                <a:solidFill>
                  <a:schemeClr val="bg1"/>
                </a:solidFill>
                <a:latin typeface="Montserrat Light" panose="00000400000000000000" pitchFamily="50" charset="0"/>
                <a:ea typeface="Montserrat" charset="0"/>
                <a:cs typeface="Montserrat" charset="0"/>
              </a:endParaRPr>
            </a:p>
          </p:txBody>
        </p:sp>
      </p:grpSp>
      <p:sp>
        <p:nvSpPr>
          <p:cNvPr id="64" name="TextBox 63">
            <a:extLst>
              <a:ext uri="{FF2B5EF4-FFF2-40B4-BE49-F238E27FC236}">
                <a16:creationId xmlns:a16="http://schemas.microsoft.com/office/drawing/2014/main" id="{2823D164-B77F-4146-A0FB-56CEDA1BE630}"/>
              </a:ext>
            </a:extLst>
          </p:cNvPr>
          <p:cNvSpPr txBox="1"/>
          <p:nvPr/>
        </p:nvSpPr>
        <p:spPr>
          <a:xfrm>
            <a:off x="5693453" y="1161368"/>
            <a:ext cx="2024295"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winged. Creepiest don't subdue creeping. Very. Make from for doesn't creeping night lights divided void they're.</a:t>
            </a:r>
          </a:p>
        </p:txBody>
      </p:sp>
      <p:sp>
        <p:nvSpPr>
          <p:cNvPr id="65" name="TextBox 64">
            <a:extLst>
              <a:ext uri="{FF2B5EF4-FFF2-40B4-BE49-F238E27FC236}">
                <a16:creationId xmlns:a16="http://schemas.microsoft.com/office/drawing/2014/main" id="{E79CFD91-F10E-4CBB-9B16-1ED20FC8B8FA}"/>
              </a:ext>
            </a:extLst>
          </p:cNvPr>
          <p:cNvSpPr txBox="1"/>
          <p:nvPr/>
        </p:nvSpPr>
        <p:spPr>
          <a:xfrm>
            <a:off x="9351053" y="4590368"/>
            <a:ext cx="2024295"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winged. Creepiest don't subdue creeping. Very. Make from for doesn't creeping night lights divided void they're.</a:t>
            </a:r>
          </a:p>
        </p:txBody>
      </p:sp>
    </p:spTree>
    <p:extLst>
      <p:ext uri="{BB962C8B-B14F-4D97-AF65-F5344CB8AC3E}">
        <p14:creationId xmlns:p14="http://schemas.microsoft.com/office/powerpoint/2010/main" val="38098107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B348A53F-0A8C-4925-8707-AA7966150076}"/>
              </a:ext>
            </a:extLst>
          </p:cNvPr>
          <p:cNvGrpSpPr/>
          <p:nvPr/>
        </p:nvGrpSpPr>
        <p:grpSpPr>
          <a:xfrm>
            <a:off x="5805123" y="1082643"/>
            <a:ext cx="5351818" cy="2042539"/>
            <a:chOff x="5805123" y="1082643"/>
            <a:chExt cx="5351818" cy="2042539"/>
          </a:xfrm>
        </p:grpSpPr>
        <p:grpSp>
          <p:nvGrpSpPr>
            <p:cNvPr id="35" name="Group 34">
              <a:extLst>
                <a:ext uri="{FF2B5EF4-FFF2-40B4-BE49-F238E27FC236}">
                  <a16:creationId xmlns:a16="http://schemas.microsoft.com/office/drawing/2014/main" id="{5302E230-E122-4AB4-AE32-B207C2FBB980}"/>
                </a:ext>
              </a:extLst>
            </p:cNvPr>
            <p:cNvGrpSpPr/>
            <p:nvPr/>
          </p:nvGrpSpPr>
          <p:grpSpPr>
            <a:xfrm>
              <a:off x="5805123" y="1082643"/>
              <a:ext cx="3154680" cy="246221"/>
              <a:chOff x="4840166" y="4978306"/>
              <a:chExt cx="3154680" cy="246221"/>
            </a:xfrm>
          </p:grpSpPr>
          <p:sp>
            <p:nvSpPr>
              <p:cNvPr id="45" name="TextBox 44">
                <a:extLst>
                  <a:ext uri="{FF2B5EF4-FFF2-40B4-BE49-F238E27FC236}">
                    <a16:creationId xmlns:a16="http://schemas.microsoft.com/office/drawing/2014/main" id="{51DA90C5-29FD-4491-856A-A0081D393BC6}"/>
                  </a:ext>
                </a:extLst>
              </p:cNvPr>
              <p:cNvSpPr txBox="1"/>
              <p:nvPr/>
            </p:nvSpPr>
            <p:spPr>
              <a:xfrm>
                <a:off x="5611691" y="4978306"/>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52" name="Isosceles Triangle 51">
                <a:extLst>
                  <a:ext uri="{FF2B5EF4-FFF2-40B4-BE49-F238E27FC236}">
                    <a16:creationId xmlns:a16="http://schemas.microsoft.com/office/drawing/2014/main" id="{5A2FAA25-10E5-4A12-AD19-3BFD1C403132}"/>
                  </a:ext>
                </a:extLst>
              </p:cNvPr>
              <p:cNvSpPr/>
              <p:nvPr/>
            </p:nvSpPr>
            <p:spPr>
              <a:xfrm rot="5400000">
                <a:off x="4824926" y="5018787"/>
                <a:ext cx="220980" cy="190500"/>
              </a:xfrm>
              <a:prstGeom prst="triangl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Isosceles Triangle 52">
                <a:extLst>
                  <a:ext uri="{FF2B5EF4-FFF2-40B4-BE49-F238E27FC236}">
                    <a16:creationId xmlns:a16="http://schemas.microsoft.com/office/drawing/2014/main" id="{81D34A6A-9282-4A12-A109-3D23CC27A05B}"/>
                  </a:ext>
                </a:extLst>
              </p:cNvPr>
              <p:cNvSpPr/>
              <p:nvPr/>
            </p:nvSpPr>
            <p:spPr>
              <a:xfrm rot="5400000">
                <a:off x="5082101" y="5018787"/>
                <a:ext cx="220980" cy="190500"/>
              </a:xfrm>
              <a:prstGeom prs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Isosceles Triangle 53">
                <a:extLst>
                  <a:ext uri="{FF2B5EF4-FFF2-40B4-BE49-F238E27FC236}">
                    <a16:creationId xmlns:a16="http://schemas.microsoft.com/office/drawing/2014/main" id="{33D523FC-23E6-47A8-956D-177ED48E8EF0}"/>
                  </a:ext>
                </a:extLst>
              </p:cNvPr>
              <p:cNvSpPr/>
              <p:nvPr/>
            </p:nvSpPr>
            <p:spPr>
              <a:xfrm rot="5400000">
                <a:off x="5339276" y="5018787"/>
                <a:ext cx="220980" cy="1905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 name="Group 23">
              <a:extLst>
                <a:ext uri="{FF2B5EF4-FFF2-40B4-BE49-F238E27FC236}">
                  <a16:creationId xmlns:a16="http://schemas.microsoft.com/office/drawing/2014/main" id="{25371F4E-DBFE-47E5-A353-6D3000882D4D}"/>
                </a:ext>
              </a:extLst>
            </p:cNvPr>
            <p:cNvGrpSpPr/>
            <p:nvPr/>
          </p:nvGrpSpPr>
          <p:grpSpPr>
            <a:xfrm>
              <a:off x="5805123" y="1760775"/>
              <a:ext cx="5351818" cy="1364407"/>
              <a:chOff x="5805123" y="1760775"/>
              <a:chExt cx="5351818" cy="1364407"/>
            </a:xfrm>
          </p:grpSpPr>
          <p:cxnSp>
            <p:nvCxnSpPr>
              <p:cNvPr id="68" name="Straight Connector 67">
                <a:extLst>
                  <a:ext uri="{FF2B5EF4-FFF2-40B4-BE49-F238E27FC236}">
                    <a16:creationId xmlns:a16="http://schemas.microsoft.com/office/drawing/2014/main" id="{6A9F0B2C-2C5B-4DEF-AF37-3FC33FF0A1A7}"/>
                  </a:ext>
                </a:extLst>
              </p:cNvPr>
              <p:cNvCxnSpPr>
                <a:cxnSpLocks/>
              </p:cNvCxnSpPr>
              <p:nvPr/>
            </p:nvCxnSpPr>
            <p:spPr>
              <a:xfrm>
                <a:off x="10299033" y="1844040"/>
                <a:ext cx="0" cy="128114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D0D69C0-7B23-44C2-AAB4-D9974BABC52A}"/>
                  </a:ext>
                </a:extLst>
              </p:cNvPr>
              <p:cNvGrpSpPr/>
              <p:nvPr/>
            </p:nvGrpSpPr>
            <p:grpSpPr>
              <a:xfrm>
                <a:off x="5805124" y="1760775"/>
                <a:ext cx="5266064" cy="275268"/>
                <a:chOff x="5805124" y="1760775"/>
                <a:chExt cx="5266064" cy="275268"/>
              </a:xfrm>
            </p:grpSpPr>
            <p:sp>
              <p:nvSpPr>
                <p:cNvPr id="66" name="TextBox 65">
                  <a:extLst>
                    <a:ext uri="{FF2B5EF4-FFF2-40B4-BE49-F238E27FC236}">
                      <a16:creationId xmlns:a16="http://schemas.microsoft.com/office/drawing/2014/main" id="{0B4B3EEF-8167-4DC0-AD5C-F96CA369033B}"/>
                    </a:ext>
                  </a:extLst>
                </p:cNvPr>
                <p:cNvSpPr txBox="1"/>
                <p:nvPr/>
              </p:nvSpPr>
              <p:spPr>
                <a:xfrm>
                  <a:off x="5805124" y="1760775"/>
                  <a:ext cx="2383154"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69" name="TextBox 68">
                  <a:extLst>
                    <a:ext uri="{FF2B5EF4-FFF2-40B4-BE49-F238E27FC236}">
                      <a16:creationId xmlns:a16="http://schemas.microsoft.com/office/drawing/2014/main" id="{FDA0BBFF-4711-480C-8598-13F024F1C44C}"/>
                    </a:ext>
                  </a:extLst>
                </p:cNvPr>
                <p:cNvSpPr txBox="1"/>
                <p:nvPr/>
              </p:nvSpPr>
              <p:spPr>
                <a:xfrm>
                  <a:off x="10496208" y="1760775"/>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grpSp>
          <p:grpSp>
            <p:nvGrpSpPr>
              <p:cNvPr id="22" name="Group 21">
                <a:extLst>
                  <a:ext uri="{FF2B5EF4-FFF2-40B4-BE49-F238E27FC236}">
                    <a16:creationId xmlns:a16="http://schemas.microsoft.com/office/drawing/2014/main" id="{A082247D-6D71-4F3C-8D7F-5DFA7CB1DF61}"/>
                  </a:ext>
                </a:extLst>
              </p:cNvPr>
              <p:cNvGrpSpPr/>
              <p:nvPr/>
            </p:nvGrpSpPr>
            <p:grpSpPr>
              <a:xfrm>
                <a:off x="5805123" y="2251483"/>
                <a:ext cx="5266065" cy="275269"/>
                <a:chOff x="5805123" y="2208440"/>
                <a:chExt cx="5266065" cy="275269"/>
              </a:xfrm>
            </p:grpSpPr>
            <p:sp>
              <p:nvSpPr>
                <p:cNvPr id="67" name="TextBox 66">
                  <a:extLst>
                    <a:ext uri="{FF2B5EF4-FFF2-40B4-BE49-F238E27FC236}">
                      <a16:creationId xmlns:a16="http://schemas.microsoft.com/office/drawing/2014/main" id="{E8E54F28-A87F-40FA-AC2E-84F4A75EE2CA}"/>
                    </a:ext>
                  </a:extLst>
                </p:cNvPr>
                <p:cNvSpPr txBox="1"/>
                <p:nvPr/>
              </p:nvSpPr>
              <p:spPr>
                <a:xfrm>
                  <a:off x="5805123" y="2208441"/>
                  <a:ext cx="3199661"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a:t>
                  </a:r>
                </a:p>
              </p:txBody>
            </p:sp>
            <p:sp>
              <p:nvSpPr>
                <p:cNvPr id="70" name="TextBox 69">
                  <a:extLst>
                    <a:ext uri="{FF2B5EF4-FFF2-40B4-BE49-F238E27FC236}">
                      <a16:creationId xmlns:a16="http://schemas.microsoft.com/office/drawing/2014/main" id="{3C507D8C-DB36-4F10-8BA2-A706D2D62C04}"/>
                    </a:ext>
                  </a:extLst>
                </p:cNvPr>
                <p:cNvSpPr txBox="1"/>
                <p:nvPr/>
              </p:nvSpPr>
              <p:spPr>
                <a:xfrm>
                  <a:off x="10496208" y="2208440"/>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grpSp>
          <p:cxnSp>
            <p:nvCxnSpPr>
              <p:cNvPr id="65" name="Straight Connector 64">
                <a:extLst>
                  <a:ext uri="{FF2B5EF4-FFF2-40B4-BE49-F238E27FC236}">
                    <a16:creationId xmlns:a16="http://schemas.microsoft.com/office/drawing/2014/main" id="{543FFA41-93A8-414B-B26C-113FFCA1987E}"/>
                  </a:ext>
                </a:extLst>
              </p:cNvPr>
              <p:cNvCxnSpPr>
                <a:cxnSpLocks/>
              </p:cNvCxnSpPr>
              <p:nvPr/>
            </p:nvCxnSpPr>
            <p:spPr>
              <a:xfrm>
                <a:off x="5805124" y="2143763"/>
                <a:ext cx="5351817"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3065499B-53AB-42F5-B8EB-5DE60E7ACCEF}"/>
                  </a:ext>
                </a:extLst>
              </p:cNvPr>
              <p:cNvCxnSpPr>
                <a:cxnSpLocks/>
              </p:cNvCxnSpPr>
              <p:nvPr/>
            </p:nvCxnSpPr>
            <p:spPr>
              <a:xfrm>
                <a:off x="5805124" y="2634472"/>
                <a:ext cx="5351817"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49A16B4B-BFFA-4BB7-AEC7-B7CBABAAD31E}"/>
                  </a:ext>
                </a:extLst>
              </p:cNvPr>
              <p:cNvGrpSpPr/>
              <p:nvPr/>
            </p:nvGrpSpPr>
            <p:grpSpPr>
              <a:xfrm>
                <a:off x="5805124" y="2742192"/>
                <a:ext cx="5266064" cy="275268"/>
                <a:chOff x="5805124" y="2763715"/>
                <a:chExt cx="5266064" cy="275268"/>
              </a:xfrm>
            </p:grpSpPr>
            <p:sp>
              <p:nvSpPr>
                <p:cNvPr id="100" name="TextBox 99">
                  <a:extLst>
                    <a:ext uri="{FF2B5EF4-FFF2-40B4-BE49-F238E27FC236}">
                      <a16:creationId xmlns:a16="http://schemas.microsoft.com/office/drawing/2014/main" id="{18690F79-5E8D-4F0C-B563-138DDBC084B5}"/>
                    </a:ext>
                  </a:extLst>
                </p:cNvPr>
                <p:cNvSpPr txBox="1"/>
                <p:nvPr/>
              </p:nvSpPr>
              <p:spPr>
                <a:xfrm>
                  <a:off x="5805124" y="2763715"/>
                  <a:ext cx="2383154"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101" name="TextBox 100">
                  <a:extLst>
                    <a:ext uri="{FF2B5EF4-FFF2-40B4-BE49-F238E27FC236}">
                      <a16:creationId xmlns:a16="http://schemas.microsoft.com/office/drawing/2014/main" id="{F50D2097-2B25-4AA1-89FD-1E833711436F}"/>
                    </a:ext>
                  </a:extLst>
                </p:cNvPr>
                <p:cNvSpPr txBox="1"/>
                <p:nvPr/>
              </p:nvSpPr>
              <p:spPr>
                <a:xfrm>
                  <a:off x="10496208" y="2763715"/>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grpSp>
          <p:cxnSp>
            <p:nvCxnSpPr>
              <p:cNvPr id="102" name="Straight Connector 101">
                <a:extLst>
                  <a:ext uri="{FF2B5EF4-FFF2-40B4-BE49-F238E27FC236}">
                    <a16:creationId xmlns:a16="http://schemas.microsoft.com/office/drawing/2014/main" id="{449CAA9A-ABBE-4BC1-8B8A-D9C766150B45}"/>
                  </a:ext>
                </a:extLst>
              </p:cNvPr>
              <p:cNvCxnSpPr>
                <a:cxnSpLocks/>
              </p:cNvCxnSpPr>
              <p:nvPr/>
            </p:nvCxnSpPr>
            <p:spPr>
              <a:xfrm>
                <a:off x="5805124" y="3125182"/>
                <a:ext cx="5351817"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03" name="Group 102">
            <a:extLst>
              <a:ext uri="{FF2B5EF4-FFF2-40B4-BE49-F238E27FC236}">
                <a16:creationId xmlns:a16="http://schemas.microsoft.com/office/drawing/2014/main" id="{66E6B2C6-E06A-451B-BB10-5C3BDE952D9B}"/>
              </a:ext>
            </a:extLst>
          </p:cNvPr>
          <p:cNvGrpSpPr/>
          <p:nvPr/>
        </p:nvGrpSpPr>
        <p:grpSpPr>
          <a:xfrm>
            <a:off x="5805123" y="3771252"/>
            <a:ext cx="5351818" cy="2042539"/>
            <a:chOff x="5805123" y="1082643"/>
            <a:chExt cx="5351818" cy="2042539"/>
          </a:xfrm>
        </p:grpSpPr>
        <p:grpSp>
          <p:nvGrpSpPr>
            <p:cNvPr id="104" name="Group 103">
              <a:extLst>
                <a:ext uri="{FF2B5EF4-FFF2-40B4-BE49-F238E27FC236}">
                  <a16:creationId xmlns:a16="http://schemas.microsoft.com/office/drawing/2014/main" id="{1B4B65BE-AEB9-40A2-BD1D-587257AEC743}"/>
                </a:ext>
              </a:extLst>
            </p:cNvPr>
            <p:cNvGrpSpPr/>
            <p:nvPr/>
          </p:nvGrpSpPr>
          <p:grpSpPr>
            <a:xfrm>
              <a:off x="5805123" y="1082643"/>
              <a:ext cx="3154680" cy="246221"/>
              <a:chOff x="4840166" y="4978306"/>
              <a:chExt cx="3154680" cy="246221"/>
            </a:xfrm>
          </p:grpSpPr>
          <p:sp>
            <p:nvSpPr>
              <p:cNvPr id="119" name="TextBox 118">
                <a:extLst>
                  <a:ext uri="{FF2B5EF4-FFF2-40B4-BE49-F238E27FC236}">
                    <a16:creationId xmlns:a16="http://schemas.microsoft.com/office/drawing/2014/main" id="{75C55CDE-AA07-4458-B69F-714BE647386B}"/>
                  </a:ext>
                </a:extLst>
              </p:cNvPr>
              <p:cNvSpPr txBox="1"/>
              <p:nvPr/>
            </p:nvSpPr>
            <p:spPr>
              <a:xfrm>
                <a:off x="5611691" y="4978306"/>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120" name="Isosceles Triangle 119">
                <a:extLst>
                  <a:ext uri="{FF2B5EF4-FFF2-40B4-BE49-F238E27FC236}">
                    <a16:creationId xmlns:a16="http://schemas.microsoft.com/office/drawing/2014/main" id="{0587EEB1-5B73-43A7-878C-2A2D91F36EF6}"/>
                  </a:ext>
                </a:extLst>
              </p:cNvPr>
              <p:cNvSpPr/>
              <p:nvPr/>
            </p:nvSpPr>
            <p:spPr>
              <a:xfrm rot="5400000">
                <a:off x="4824926" y="5018787"/>
                <a:ext cx="220980" cy="190500"/>
              </a:xfrm>
              <a:prstGeom prst="triangl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Isosceles Triangle 120">
                <a:extLst>
                  <a:ext uri="{FF2B5EF4-FFF2-40B4-BE49-F238E27FC236}">
                    <a16:creationId xmlns:a16="http://schemas.microsoft.com/office/drawing/2014/main" id="{73805879-A918-4185-BFF9-A9B7C2AB1FB8}"/>
                  </a:ext>
                </a:extLst>
              </p:cNvPr>
              <p:cNvSpPr/>
              <p:nvPr/>
            </p:nvSpPr>
            <p:spPr>
              <a:xfrm rot="5400000">
                <a:off x="5082101" y="5018787"/>
                <a:ext cx="220980" cy="190500"/>
              </a:xfrm>
              <a:prstGeom prs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Isosceles Triangle 121">
                <a:extLst>
                  <a:ext uri="{FF2B5EF4-FFF2-40B4-BE49-F238E27FC236}">
                    <a16:creationId xmlns:a16="http://schemas.microsoft.com/office/drawing/2014/main" id="{4CDF708A-F4FE-42EF-A767-D97ADECB5CE0}"/>
                  </a:ext>
                </a:extLst>
              </p:cNvPr>
              <p:cNvSpPr/>
              <p:nvPr/>
            </p:nvSpPr>
            <p:spPr>
              <a:xfrm rot="5400000">
                <a:off x="5339276" y="5018787"/>
                <a:ext cx="220980" cy="1905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5" name="Group 104">
              <a:extLst>
                <a:ext uri="{FF2B5EF4-FFF2-40B4-BE49-F238E27FC236}">
                  <a16:creationId xmlns:a16="http://schemas.microsoft.com/office/drawing/2014/main" id="{990D2018-41A8-4EDE-A253-F7795F3CB8DE}"/>
                </a:ext>
              </a:extLst>
            </p:cNvPr>
            <p:cNvGrpSpPr/>
            <p:nvPr/>
          </p:nvGrpSpPr>
          <p:grpSpPr>
            <a:xfrm>
              <a:off x="5805123" y="1760775"/>
              <a:ext cx="5351818" cy="1364407"/>
              <a:chOff x="5805123" y="1760775"/>
              <a:chExt cx="5351818" cy="1364407"/>
            </a:xfrm>
          </p:grpSpPr>
          <p:cxnSp>
            <p:nvCxnSpPr>
              <p:cNvPr id="106" name="Straight Connector 105">
                <a:extLst>
                  <a:ext uri="{FF2B5EF4-FFF2-40B4-BE49-F238E27FC236}">
                    <a16:creationId xmlns:a16="http://schemas.microsoft.com/office/drawing/2014/main" id="{AAB8BCF2-4815-4F54-9CBB-733B972B97B4}"/>
                  </a:ext>
                </a:extLst>
              </p:cNvPr>
              <p:cNvCxnSpPr>
                <a:cxnSpLocks/>
              </p:cNvCxnSpPr>
              <p:nvPr/>
            </p:nvCxnSpPr>
            <p:spPr>
              <a:xfrm>
                <a:off x="10299033" y="1844040"/>
                <a:ext cx="0" cy="128114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07" name="Group 106">
                <a:extLst>
                  <a:ext uri="{FF2B5EF4-FFF2-40B4-BE49-F238E27FC236}">
                    <a16:creationId xmlns:a16="http://schemas.microsoft.com/office/drawing/2014/main" id="{17EA6DF4-453D-4A46-8DEA-3DF537C7E52A}"/>
                  </a:ext>
                </a:extLst>
              </p:cNvPr>
              <p:cNvGrpSpPr/>
              <p:nvPr/>
            </p:nvGrpSpPr>
            <p:grpSpPr>
              <a:xfrm>
                <a:off x="5805124" y="1760775"/>
                <a:ext cx="5266064" cy="275268"/>
                <a:chOff x="5805124" y="1760775"/>
                <a:chExt cx="5266064" cy="275268"/>
              </a:xfrm>
            </p:grpSpPr>
            <p:sp>
              <p:nvSpPr>
                <p:cNvPr id="117" name="TextBox 116">
                  <a:extLst>
                    <a:ext uri="{FF2B5EF4-FFF2-40B4-BE49-F238E27FC236}">
                      <a16:creationId xmlns:a16="http://schemas.microsoft.com/office/drawing/2014/main" id="{0FCC55F4-A35B-4FC3-9A3D-8951E908BA27}"/>
                    </a:ext>
                  </a:extLst>
                </p:cNvPr>
                <p:cNvSpPr txBox="1"/>
                <p:nvPr/>
              </p:nvSpPr>
              <p:spPr>
                <a:xfrm>
                  <a:off x="5805124" y="1760775"/>
                  <a:ext cx="2383154"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118" name="TextBox 117">
                  <a:extLst>
                    <a:ext uri="{FF2B5EF4-FFF2-40B4-BE49-F238E27FC236}">
                      <a16:creationId xmlns:a16="http://schemas.microsoft.com/office/drawing/2014/main" id="{19826C77-D6DE-4A85-B93C-C3794E48A137}"/>
                    </a:ext>
                  </a:extLst>
                </p:cNvPr>
                <p:cNvSpPr txBox="1"/>
                <p:nvPr/>
              </p:nvSpPr>
              <p:spPr>
                <a:xfrm>
                  <a:off x="10496208" y="1760775"/>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grpSp>
          <p:grpSp>
            <p:nvGrpSpPr>
              <p:cNvPr id="108" name="Group 107">
                <a:extLst>
                  <a:ext uri="{FF2B5EF4-FFF2-40B4-BE49-F238E27FC236}">
                    <a16:creationId xmlns:a16="http://schemas.microsoft.com/office/drawing/2014/main" id="{B83FF964-D71F-447A-AE7D-603033FF6C70}"/>
                  </a:ext>
                </a:extLst>
              </p:cNvPr>
              <p:cNvGrpSpPr/>
              <p:nvPr/>
            </p:nvGrpSpPr>
            <p:grpSpPr>
              <a:xfrm>
                <a:off x="5805123" y="2251483"/>
                <a:ext cx="5266065" cy="275269"/>
                <a:chOff x="5805123" y="2208440"/>
                <a:chExt cx="5266065" cy="275269"/>
              </a:xfrm>
            </p:grpSpPr>
            <p:sp>
              <p:nvSpPr>
                <p:cNvPr id="115" name="TextBox 114">
                  <a:extLst>
                    <a:ext uri="{FF2B5EF4-FFF2-40B4-BE49-F238E27FC236}">
                      <a16:creationId xmlns:a16="http://schemas.microsoft.com/office/drawing/2014/main" id="{E7178891-7DD3-48AA-B09B-4689DD884BDE}"/>
                    </a:ext>
                  </a:extLst>
                </p:cNvPr>
                <p:cNvSpPr txBox="1"/>
                <p:nvPr/>
              </p:nvSpPr>
              <p:spPr>
                <a:xfrm>
                  <a:off x="5805123" y="2208441"/>
                  <a:ext cx="3199661"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a:t>
                  </a:r>
                </a:p>
              </p:txBody>
            </p:sp>
            <p:sp>
              <p:nvSpPr>
                <p:cNvPr id="116" name="TextBox 115">
                  <a:extLst>
                    <a:ext uri="{FF2B5EF4-FFF2-40B4-BE49-F238E27FC236}">
                      <a16:creationId xmlns:a16="http://schemas.microsoft.com/office/drawing/2014/main" id="{2C7E5EC2-0057-4C4A-A9C9-60FF35CB2351}"/>
                    </a:ext>
                  </a:extLst>
                </p:cNvPr>
                <p:cNvSpPr txBox="1"/>
                <p:nvPr/>
              </p:nvSpPr>
              <p:spPr>
                <a:xfrm>
                  <a:off x="10496208" y="2208440"/>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grpSp>
          <p:cxnSp>
            <p:nvCxnSpPr>
              <p:cNvPr id="109" name="Straight Connector 108">
                <a:extLst>
                  <a:ext uri="{FF2B5EF4-FFF2-40B4-BE49-F238E27FC236}">
                    <a16:creationId xmlns:a16="http://schemas.microsoft.com/office/drawing/2014/main" id="{7D3AEA38-3A3F-4CB7-8B6F-82F975A78ED6}"/>
                  </a:ext>
                </a:extLst>
              </p:cNvPr>
              <p:cNvCxnSpPr>
                <a:cxnSpLocks/>
              </p:cNvCxnSpPr>
              <p:nvPr/>
            </p:nvCxnSpPr>
            <p:spPr>
              <a:xfrm>
                <a:off x="5805124" y="2143763"/>
                <a:ext cx="5351817"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EE0D8F7F-8968-41A0-A697-E410317D4151}"/>
                  </a:ext>
                </a:extLst>
              </p:cNvPr>
              <p:cNvCxnSpPr>
                <a:cxnSpLocks/>
              </p:cNvCxnSpPr>
              <p:nvPr/>
            </p:nvCxnSpPr>
            <p:spPr>
              <a:xfrm>
                <a:off x="5805124" y="2634472"/>
                <a:ext cx="5351817"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11" name="Group 110">
                <a:extLst>
                  <a:ext uri="{FF2B5EF4-FFF2-40B4-BE49-F238E27FC236}">
                    <a16:creationId xmlns:a16="http://schemas.microsoft.com/office/drawing/2014/main" id="{CAFB4BA6-C70E-4F2B-8394-74633ACE30F3}"/>
                  </a:ext>
                </a:extLst>
              </p:cNvPr>
              <p:cNvGrpSpPr/>
              <p:nvPr/>
            </p:nvGrpSpPr>
            <p:grpSpPr>
              <a:xfrm>
                <a:off x="5805124" y="2742192"/>
                <a:ext cx="5266064" cy="275268"/>
                <a:chOff x="5805124" y="2763715"/>
                <a:chExt cx="5266064" cy="275268"/>
              </a:xfrm>
            </p:grpSpPr>
            <p:sp>
              <p:nvSpPr>
                <p:cNvPr id="113" name="TextBox 112">
                  <a:extLst>
                    <a:ext uri="{FF2B5EF4-FFF2-40B4-BE49-F238E27FC236}">
                      <a16:creationId xmlns:a16="http://schemas.microsoft.com/office/drawing/2014/main" id="{91B5569E-C3F6-4C86-9C08-B95CB733312C}"/>
                    </a:ext>
                  </a:extLst>
                </p:cNvPr>
                <p:cNvSpPr txBox="1"/>
                <p:nvPr/>
              </p:nvSpPr>
              <p:spPr>
                <a:xfrm>
                  <a:off x="5805124" y="2763715"/>
                  <a:ext cx="2383154"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114" name="TextBox 113">
                  <a:extLst>
                    <a:ext uri="{FF2B5EF4-FFF2-40B4-BE49-F238E27FC236}">
                      <a16:creationId xmlns:a16="http://schemas.microsoft.com/office/drawing/2014/main" id="{CF68CC5C-C526-4D54-AD26-61410E47707E}"/>
                    </a:ext>
                  </a:extLst>
                </p:cNvPr>
                <p:cNvSpPr txBox="1"/>
                <p:nvPr/>
              </p:nvSpPr>
              <p:spPr>
                <a:xfrm>
                  <a:off x="10496208" y="2763715"/>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grpSp>
          <p:cxnSp>
            <p:nvCxnSpPr>
              <p:cNvPr id="112" name="Straight Connector 111">
                <a:extLst>
                  <a:ext uri="{FF2B5EF4-FFF2-40B4-BE49-F238E27FC236}">
                    <a16:creationId xmlns:a16="http://schemas.microsoft.com/office/drawing/2014/main" id="{528F65D7-0E3D-42B9-90F5-26FE2565D36F}"/>
                  </a:ext>
                </a:extLst>
              </p:cNvPr>
              <p:cNvCxnSpPr>
                <a:cxnSpLocks/>
              </p:cNvCxnSpPr>
              <p:nvPr/>
            </p:nvCxnSpPr>
            <p:spPr>
              <a:xfrm>
                <a:off x="5805124" y="3125182"/>
                <a:ext cx="5351817"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47" name="Rectangle 46">
            <a:extLst>
              <a:ext uri="{FF2B5EF4-FFF2-40B4-BE49-F238E27FC236}">
                <a16:creationId xmlns:a16="http://schemas.microsoft.com/office/drawing/2014/main" id="{15FD8E4E-E4D1-4CBE-895F-2CF1DCD64F7A}"/>
              </a:ext>
            </a:extLst>
          </p:cNvPr>
          <p:cNvSpPr/>
          <p:nvPr/>
        </p:nvSpPr>
        <p:spPr>
          <a:xfrm>
            <a:off x="0" y="0"/>
            <a:ext cx="4876800" cy="6858000"/>
          </a:xfrm>
          <a:prstGeom prst="rect">
            <a:avLst/>
          </a:prstGeom>
          <a:gradFill>
            <a:gsLst>
              <a:gs pos="0">
                <a:schemeClr val="accent6">
                  <a:alpha val="85000"/>
                </a:schemeClr>
              </a:gs>
              <a:gs pos="100000">
                <a:schemeClr val="accent5">
                  <a:alpha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8" name="Group 47">
            <a:extLst>
              <a:ext uri="{FF2B5EF4-FFF2-40B4-BE49-F238E27FC236}">
                <a16:creationId xmlns:a16="http://schemas.microsoft.com/office/drawing/2014/main" id="{2908DC1E-DDAA-46F1-942C-E19D32BC0C6F}"/>
              </a:ext>
            </a:extLst>
          </p:cNvPr>
          <p:cNvGrpSpPr/>
          <p:nvPr/>
        </p:nvGrpSpPr>
        <p:grpSpPr>
          <a:xfrm>
            <a:off x="912170" y="1576766"/>
            <a:ext cx="3376309" cy="3704469"/>
            <a:chOff x="928990" y="1082643"/>
            <a:chExt cx="3376309" cy="3704469"/>
          </a:xfrm>
        </p:grpSpPr>
        <p:sp>
          <p:nvSpPr>
            <p:cNvPr id="49" name="TextBox 48">
              <a:extLst>
                <a:ext uri="{FF2B5EF4-FFF2-40B4-BE49-F238E27FC236}">
                  <a16:creationId xmlns:a16="http://schemas.microsoft.com/office/drawing/2014/main" id="{AEBAA66D-18CB-4CD6-9798-4767A7724770}"/>
                </a:ext>
              </a:extLst>
            </p:cNvPr>
            <p:cNvSpPr txBox="1"/>
            <p:nvPr/>
          </p:nvSpPr>
          <p:spPr>
            <a:xfrm>
              <a:off x="928990" y="1082643"/>
              <a:ext cx="3376309" cy="1169551"/>
            </a:xfrm>
            <a:prstGeom prst="rect">
              <a:avLst/>
            </a:prstGeom>
            <a:noFill/>
          </p:spPr>
          <p:txBody>
            <a:bodyPr wrap="square" rtlCol="0">
              <a:spAutoFit/>
            </a:bodyPr>
            <a:lstStyle/>
            <a:p>
              <a:r>
                <a:rPr lang="en-US" sz="3400" b="1" spc="300" dirty="0">
                  <a:solidFill>
                    <a:schemeClr val="bg1"/>
                  </a:solidFill>
                  <a:latin typeface="Montserrat Bold"/>
                  <a:ea typeface="Montserrat" charset="0"/>
                  <a:cs typeface="Montserrat" charset="0"/>
                </a:rPr>
                <a:t>Budget</a:t>
              </a:r>
            </a:p>
            <a:p>
              <a:r>
                <a:rPr lang="en-US" sz="3400" b="1" spc="300" dirty="0">
                  <a:solidFill>
                    <a:schemeClr val="bg1"/>
                  </a:solidFill>
                  <a:latin typeface="Montserrat Bold"/>
                  <a:ea typeface="Montserrat" charset="0"/>
                  <a:cs typeface="Montserrat" charset="0"/>
                </a:rPr>
                <a:t>Breakdown</a:t>
              </a:r>
              <a:endParaRPr lang="en-US" sz="3400" b="1" spc="300" dirty="0">
                <a:solidFill>
                  <a:schemeClr val="bg1"/>
                </a:solidFill>
                <a:latin typeface="Montserrat Light" panose="00000400000000000000" pitchFamily="50" charset="0"/>
                <a:ea typeface="Montserrat" charset="0"/>
                <a:cs typeface="Montserrat" charset="0"/>
              </a:endParaRPr>
            </a:p>
          </p:txBody>
        </p:sp>
        <p:sp>
          <p:nvSpPr>
            <p:cNvPr id="50" name="TextBox 49">
              <a:extLst>
                <a:ext uri="{FF2B5EF4-FFF2-40B4-BE49-F238E27FC236}">
                  <a16:creationId xmlns:a16="http://schemas.microsoft.com/office/drawing/2014/main" id="{0C81D4FB-1442-4399-9089-256F35810E82}"/>
                </a:ext>
              </a:extLst>
            </p:cNvPr>
            <p:cNvSpPr txBox="1"/>
            <p:nvPr/>
          </p:nvSpPr>
          <p:spPr>
            <a:xfrm>
              <a:off x="928991" y="2843410"/>
              <a:ext cx="3052459" cy="1106265"/>
            </a:xfrm>
            <a:prstGeom prst="rect">
              <a:avLst/>
            </a:prstGeom>
            <a:noFill/>
          </p:spPr>
          <p:txBody>
            <a:bodyPr wrap="square" rtlCol="0">
              <a:spAutoFit/>
            </a:bodyPr>
            <a:lstStyle/>
            <a:p>
              <a:pPr algn="just">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sp>
          <p:nvSpPr>
            <p:cNvPr id="51" name="TextBox 50">
              <a:extLst>
                <a:ext uri="{FF2B5EF4-FFF2-40B4-BE49-F238E27FC236}">
                  <a16:creationId xmlns:a16="http://schemas.microsoft.com/office/drawing/2014/main" id="{FDB86C6D-878C-4889-9EF2-4E5CB4FDD50A}"/>
                </a:ext>
              </a:extLst>
            </p:cNvPr>
            <p:cNvSpPr txBox="1"/>
            <p:nvPr/>
          </p:nvSpPr>
          <p:spPr>
            <a:xfrm>
              <a:off x="928991" y="4540891"/>
              <a:ext cx="2152876"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www.website.com</a:t>
              </a:r>
              <a:endParaRPr lang="en-US" sz="1000" b="1" spc="300" dirty="0">
                <a:solidFill>
                  <a:schemeClr val="bg1"/>
                </a:solidFill>
                <a:latin typeface="Montserrat Light" charset="0"/>
                <a:ea typeface="Montserrat Light" charset="0"/>
                <a:cs typeface="Montserrat Light" charset="0"/>
              </a:endParaRPr>
            </a:p>
          </p:txBody>
        </p:sp>
      </p:grpSp>
    </p:spTree>
    <p:extLst>
      <p:ext uri="{BB962C8B-B14F-4D97-AF65-F5344CB8AC3E}">
        <p14:creationId xmlns:p14="http://schemas.microsoft.com/office/powerpoint/2010/main" val="2119398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6C146B0C-9362-49E2-833A-501B15A7C38C}"/>
              </a:ext>
            </a:extLst>
          </p:cNvPr>
          <p:cNvPicPr>
            <a:picLocks noGrp="1" noChangeAspect="1"/>
          </p:cNvPicPr>
          <p:nvPr>
            <p:ph type="pic" sz="quarter" idx="14"/>
          </p:nvPr>
        </p:nvPicPr>
        <p:blipFill rotWithShape="1">
          <a:blip r:embed="rId2"/>
          <a:srcRect t="5866" r="23599" b="29464"/>
          <a:stretch/>
        </p:blipFill>
        <p:spPr>
          <a:xfrm>
            <a:off x="1" y="0"/>
            <a:ext cx="12192000" cy="6857999"/>
          </a:xfrm>
        </p:spPr>
      </p:pic>
      <p:sp>
        <p:nvSpPr>
          <p:cNvPr id="9" name="Freeform: Shape 8">
            <a:extLst>
              <a:ext uri="{FF2B5EF4-FFF2-40B4-BE49-F238E27FC236}">
                <a16:creationId xmlns:a16="http://schemas.microsoft.com/office/drawing/2014/main" id="{E0CE78E2-9C85-49C7-9CCA-8927E4D03D04}"/>
              </a:ext>
            </a:extLst>
          </p:cNvPr>
          <p:cNvSpPr/>
          <p:nvPr/>
        </p:nvSpPr>
        <p:spPr>
          <a:xfrm>
            <a:off x="-1220724" y="2819400"/>
            <a:ext cx="9651490" cy="4038600"/>
          </a:xfrm>
          <a:custGeom>
            <a:avLst/>
            <a:gdLst>
              <a:gd name="connsiteX0" fmla="*/ 5447158 w 9651490"/>
              <a:gd name="connsiteY0" fmla="*/ 0 h 5810251"/>
              <a:gd name="connsiteX1" fmla="*/ 6847713 w 9651490"/>
              <a:gd name="connsiteY1" fmla="*/ 2414751 h 5810251"/>
              <a:gd name="connsiteX2" fmla="*/ 7264907 w 9651490"/>
              <a:gd name="connsiteY2" fmla="*/ 1695451 h 5810251"/>
              <a:gd name="connsiteX3" fmla="*/ 9651490 w 9651490"/>
              <a:gd name="connsiteY3" fmla="*/ 5810249 h 5810251"/>
              <a:gd name="connsiteX4" fmla="*/ 8817102 w 9651490"/>
              <a:gd name="connsiteY4" fmla="*/ 5810249 h 5810251"/>
              <a:gd name="connsiteX5" fmla="*/ 8817103 w 9651490"/>
              <a:gd name="connsiteY5" fmla="*/ 5810251 h 5810251"/>
              <a:gd name="connsiteX6" fmla="*/ 4154424 w 9651490"/>
              <a:gd name="connsiteY6" fmla="*/ 5810251 h 5810251"/>
              <a:gd name="connsiteX7" fmla="*/ 2077212 w 9651490"/>
              <a:gd name="connsiteY7" fmla="*/ 5810251 h 5810251"/>
              <a:gd name="connsiteX8" fmla="*/ 0 w 9651490"/>
              <a:gd name="connsiteY8" fmla="*/ 5810251 h 5810251"/>
              <a:gd name="connsiteX9" fmla="*/ 2077212 w 9651490"/>
              <a:gd name="connsiteY9" fmla="*/ 2228851 h 5810251"/>
              <a:gd name="connsiteX10" fmla="*/ 2439161 w 9651490"/>
              <a:gd name="connsiteY10" fmla="*/ 2852902 h 5810251"/>
              <a:gd name="connsiteX11" fmla="*/ 3718178 w 9651490"/>
              <a:gd name="connsiteY11" fmla="*/ 647700 h 5810251"/>
              <a:gd name="connsiteX12" fmla="*/ 4394835 w 9651490"/>
              <a:gd name="connsiteY12" fmla="*/ 1814350 h 5810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51490" h="5810251">
                <a:moveTo>
                  <a:pt x="5447158" y="0"/>
                </a:moveTo>
                <a:lnTo>
                  <a:pt x="6847713" y="2414751"/>
                </a:lnTo>
                <a:lnTo>
                  <a:pt x="7264907" y="1695451"/>
                </a:lnTo>
                <a:lnTo>
                  <a:pt x="9651490" y="5810249"/>
                </a:lnTo>
                <a:lnTo>
                  <a:pt x="8817102" y="5810249"/>
                </a:lnTo>
                <a:lnTo>
                  <a:pt x="8817103" y="5810251"/>
                </a:lnTo>
                <a:lnTo>
                  <a:pt x="4154424" y="5810251"/>
                </a:lnTo>
                <a:lnTo>
                  <a:pt x="2077212" y="5810251"/>
                </a:lnTo>
                <a:lnTo>
                  <a:pt x="0" y="5810251"/>
                </a:lnTo>
                <a:lnTo>
                  <a:pt x="2077212" y="2228851"/>
                </a:lnTo>
                <a:lnTo>
                  <a:pt x="2439161" y="2852902"/>
                </a:lnTo>
                <a:lnTo>
                  <a:pt x="3718178" y="647700"/>
                </a:lnTo>
                <a:lnTo>
                  <a:pt x="4394835" y="1814350"/>
                </a:lnTo>
                <a:close/>
              </a:path>
            </a:pathLst>
          </a:custGeom>
          <a:gradFill>
            <a:gsLst>
              <a:gs pos="0">
                <a:schemeClr val="accent6">
                  <a:alpha val="42000"/>
                </a:schemeClr>
              </a:gs>
              <a:gs pos="100000">
                <a:schemeClr val="accent5">
                  <a:alpha val="57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049B05D-4DDB-4253-82AC-CACD8771FD89}"/>
              </a:ext>
            </a:extLst>
          </p:cNvPr>
          <p:cNvSpPr txBox="1"/>
          <p:nvPr/>
        </p:nvSpPr>
        <p:spPr>
          <a:xfrm>
            <a:off x="2183566" y="4744537"/>
            <a:ext cx="2842910" cy="1169551"/>
          </a:xfrm>
          <a:prstGeom prst="rect">
            <a:avLst/>
          </a:prstGeom>
          <a:noFill/>
        </p:spPr>
        <p:txBody>
          <a:bodyPr wrap="square" rtlCol="0">
            <a:spAutoFit/>
          </a:bodyPr>
          <a:lstStyle/>
          <a:p>
            <a:r>
              <a:rPr lang="en-US" sz="3500" b="1" spc="300" dirty="0">
                <a:solidFill>
                  <a:schemeClr val="bg1"/>
                </a:solidFill>
                <a:latin typeface="Montserrat Bold"/>
                <a:ea typeface="Montserrat" charset="0"/>
                <a:cs typeface="Montserrat" charset="0"/>
              </a:rPr>
              <a:t>Our</a:t>
            </a:r>
          </a:p>
          <a:p>
            <a:r>
              <a:rPr lang="en-US" sz="3500" b="1" spc="300" dirty="0">
                <a:solidFill>
                  <a:schemeClr val="bg1"/>
                </a:solidFill>
                <a:latin typeface="Montserrat Bold"/>
                <a:ea typeface="Montserrat" charset="0"/>
                <a:cs typeface="Montserrat" charset="0"/>
              </a:rPr>
              <a:t>Portfolio</a:t>
            </a:r>
            <a:endParaRPr lang="en-US" sz="3500" b="1" spc="300" dirty="0">
              <a:solidFill>
                <a:schemeClr val="bg1"/>
              </a:solidFill>
              <a:latin typeface="Montserrat Light" panose="00000400000000000000" pitchFamily="50" charset="0"/>
              <a:ea typeface="Montserrat" charset="0"/>
              <a:cs typeface="Montserrat" charset="0"/>
            </a:endParaRPr>
          </a:p>
        </p:txBody>
      </p:sp>
    </p:spTree>
    <p:extLst>
      <p:ext uri="{BB962C8B-B14F-4D97-AF65-F5344CB8AC3E}">
        <p14:creationId xmlns:p14="http://schemas.microsoft.com/office/powerpoint/2010/main" val="39324080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F35850-2C77-4102-B4A6-2885F1528652}"/>
              </a:ext>
            </a:extLst>
          </p:cNvPr>
          <p:cNvSpPr/>
          <p:nvPr/>
        </p:nvSpPr>
        <p:spPr>
          <a:xfrm>
            <a:off x="0" y="1"/>
            <a:ext cx="12192000" cy="26437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a:extLst>
              <a:ext uri="{FF2B5EF4-FFF2-40B4-BE49-F238E27FC236}">
                <a16:creationId xmlns:a16="http://schemas.microsoft.com/office/drawing/2014/main" id="{2C34B498-22DC-4608-AC7A-A783FEBCBB6D}"/>
              </a:ext>
            </a:extLst>
          </p:cNvPr>
          <p:cNvCxnSpPr>
            <a:cxnSpLocks/>
            <a:stCxn id="49" idx="2"/>
          </p:cNvCxnSpPr>
          <p:nvPr/>
        </p:nvCxnSpPr>
        <p:spPr>
          <a:xfrm>
            <a:off x="6096000" y="3817113"/>
            <a:ext cx="0" cy="3040887"/>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F3EDA7E1-6200-42B0-A5B7-60D7415D247A}"/>
              </a:ext>
            </a:extLst>
          </p:cNvPr>
          <p:cNvSpPr/>
          <p:nvPr/>
        </p:nvSpPr>
        <p:spPr>
          <a:xfrm>
            <a:off x="5148262" y="3463173"/>
            <a:ext cx="1895476" cy="353940"/>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TextBox 49">
            <a:extLst>
              <a:ext uri="{FF2B5EF4-FFF2-40B4-BE49-F238E27FC236}">
                <a16:creationId xmlns:a16="http://schemas.microsoft.com/office/drawing/2014/main" id="{FA79F40E-0E13-4F71-9ABB-3CC62AB9BC72}"/>
              </a:ext>
            </a:extLst>
          </p:cNvPr>
          <p:cNvSpPr txBox="1"/>
          <p:nvPr/>
        </p:nvSpPr>
        <p:spPr>
          <a:xfrm>
            <a:off x="5454651" y="3518846"/>
            <a:ext cx="1282698"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ANY MORE</a:t>
            </a:r>
            <a:endParaRPr lang="en-US" sz="1000" b="1" spc="300" dirty="0">
              <a:latin typeface="Montserrat Light" charset="0"/>
              <a:ea typeface="Montserrat Light" charset="0"/>
              <a:cs typeface="Montserrat Light" charset="0"/>
            </a:endParaRPr>
          </a:p>
        </p:txBody>
      </p:sp>
      <p:cxnSp>
        <p:nvCxnSpPr>
          <p:cNvPr id="51" name="Straight Arrow Connector 50">
            <a:extLst>
              <a:ext uri="{FF2B5EF4-FFF2-40B4-BE49-F238E27FC236}">
                <a16:creationId xmlns:a16="http://schemas.microsoft.com/office/drawing/2014/main" id="{D3105BD3-5A23-477A-A7D0-CEC10BD8A92F}"/>
              </a:ext>
            </a:extLst>
          </p:cNvPr>
          <p:cNvCxnSpPr/>
          <p:nvPr/>
        </p:nvCxnSpPr>
        <p:spPr>
          <a:xfrm>
            <a:off x="6096000" y="4861645"/>
            <a:ext cx="947738" cy="0"/>
          </a:xfrm>
          <a:prstGeom prst="straightConnector1">
            <a:avLst/>
          </a:prstGeom>
          <a:ln w="25400">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E6858C56-57A3-4270-A517-98E0FFE7BF73}"/>
              </a:ext>
            </a:extLst>
          </p:cNvPr>
          <p:cNvGrpSpPr/>
          <p:nvPr/>
        </p:nvGrpSpPr>
        <p:grpSpPr>
          <a:xfrm>
            <a:off x="1582062" y="4187912"/>
            <a:ext cx="4040069" cy="1347466"/>
            <a:chOff x="1592649" y="4040015"/>
            <a:chExt cx="4040069" cy="1347466"/>
          </a:xfrm>
        </p:grpSpPr>
        <p:sp>
          <p:nvSpPr>
            <p:cNvPr id="56" name="TextBox 55">
              <a:extLst>
                <a:ext uri="{FF2B5EF4-FFF2-40B4-BE49-F238E27FC236}">
                  <a16:creationId xmlns:a16="http://schemas.microsoft.com/office/drawing/2014/main" id="{E546433F-7BEE-4B9F-A011-612526D5F7CF}"/>
                </a:ext>
              </a:extLst>
            </p:cNvPr>
            <p:cNvSpPr txBox="1"/>
            <p:nvPr/>
          </p:nvSpPr>
          <p:spPr>
            <a:xfrm>
              <a:off x="4161673" y="4040015"/>
              <a:ext cx="1471045" cy="400110"/>
            </a:xfrm>
            <a:prstGeom prst="rect">
              <a:avLst/>
            </a:prstGeom>
            <a:noFill/>
          </p:spPr>
          <p:txBody>
            <a:bodyPr wrap="square" rtlCol="0">
              <a:spAutoFit/>
            </a:bodyPr>
            <a:lstStyle/>
            <a:p>
              <a:pPr algn="r"/>
              <a:r>
                <a:rPr lang="en-US" sz="2000" spc="300" dirty="0">
                  <a:solidFill>
                    <a:schemeClr val="bg1"/>
                  </a:solidFill>
                  <a:latin typeface="Montserrat "/>
                </a:rPr>
                <a:t>2002</a:t>
              </a:r>
            </a:p>
          </p:txBody>
        </p:sp>
        <p:sp>
          <p:nvSpPr>
            <p:cNvPr id="57" name="TextBox 56">
              <a:extLst>
                <a:ext uri="{FF2B5EF4-FFF2-40B4-BE49-F238E27FC236}">
                  <a16:creationId xmlns:a16="http://schemas.microsoft.com/office/drawing/2014/main" id="{F1855172-220C-4B11-9BE6-6432A1F89DA0}"/>
                </a:ext>
              </a:extLst>
            </p:cNvPr>
            <p:cNvSpPr txBox="1"/>
            <p:nvPr/>
          </p:nvSpPr>
          <p:spPr>
            <a:xfrm>
              <a:off x="1592649" y="4492171"/>
              <a:ext cx="4011948" cy="895310"/>
            </a:xfrm>
            <a:prstGeom prst="rect">
              <a:avLst/>
            </a:prstGeom>
            <a:noFill/>
          </p:spPr>
          <p:txBody>
            <a:bodyPr wrap="square" rtlCol="0">
              <a:spAutoFit/>
            </a:bodyPr>
            <a:lstStyle/>
            <a:p>
              <a:pPr algn="r">
                <a:lnSpc>
                  <a:spcPts val="2200"/>
                </a:lnSpc>
              </a:pPr>
              <a:r>
                <a:rPr lang="en-US" sz="900" i="1"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i="1" dirty="0" err="1">
                  <a:solidFill>
                    <a:schemeClr val="tx1">
                      <a:lumMod val="50000"/>
                      <a:lumOff val="50000"/>
                    </a:schemeClr>
                  </a:solidFill>
                  <a:latin typeface="Montserrat Light" charset="0"/>
                  <a:ea typeface="Montserrat Light" charset="0"/>
                  <a:cs typeface="Montserrat Light" charset="0"/>
                </a:rPr>
                <a:t>i</a:t>
              </a:r>
              <a:r>
                <a:rPr lang="en-US" sz="900" i="1" dirty="0">
                  <a:solidFill>
                    <a:schemeClr val="tx1">
                      <a:lumMod val="50000"/>
                      <a:lumOff val="50000"/>
                    </a:schemeClr>
                  </a:solidFill>
                  <a:latin typeface="Montserrat Light" charset="0"/>
                  <a:ea typeface="Montserrat Light" charset="0"/>
                  <a:cs typeface="Montserrat Light" charset="0"/>
                </a:rPr>
                <a:t> two set had seasons. Fifth creeping night lights divided void they're.</a:t>
              </a:r>
            </a:p>
          </p:txBody>
        </p:sp>
      </p:grpSp>
      <p:sp>
        <p:nvSpPr>
          <p:cNvPr id="11" name="TextBox 10">
            <a:extLst>
              <a:ext uri="{FF2B5EF4-FFF2-40B4-BE49-F238E27FC236}">
                <a16:creationId xmlns:a16="http://schemas.microsoft.com/office/drawing/2014/main" id="{BA1A7D5B-FA43-41FF-8204-42ABC62DC5DA}"/>
              </a:ext>
            </a:extLst>
          </p:cNvPr>
          <p:cNvSpPr txBox="1"/>
          <p:nvPr/>
        </p:nvSpPr>
        <p:spPr>
          <a:xfrm>
            <a:off x="4383352" y="737083"/>
            <a:ext cx="3425296" cy="1169551"/>
          </a:xfrm>
          <a:prstGeom prst="rect">
            <a:avLst/>
          </a:prstGeom>
          <a:noFill/>
        </p:spPr>
        <p:txBody>
          <a:bodyPr wrap="square" rtlCol="0">
            <a:spAutoFit/>
          </a:bodyPr>
          <a:lstStyle/>
          <a:p>
            <a:pPr algn="ctr"/>
            <a:r>
              <a:rPr lang="en-US" sz="3500" b="1" spc="300" dirty="0">
                <a:solidFill>
                  <a:schemeClr val="bg1"/>
                </a:solidFill>
                <a:latin typeface="Montserrat Bold"/>
                <a:ea typeface="Montserrat" charset="0"/>
                <a:cs typeface="Montserrat" charset="0"/>
              </a:rPr>
              <a:t>Our</a:t>
            </a:r>
          </a:p>
          <a:p>
            <a:pPr algn="ctr"/>
            <a:r>
              <a:rPr lang="en-US" sz="3500" b="1" spc="300" dirty="0">
                <a:solidFill>
                  <a:schemeClr val="bg1"/>
                </a:solidFill>
                <a:latin typeface="Montserrat Bold"/>
                <a:ea typeface="Montserrat" charset="0"/>
                <a:cs typeface="Montserrat" charset="0"/>
              </a:rPr>
              <a:t>Timeline</a:t>
            </a:r>
            <a:endParaRPr lang="en-US" sz="3500" b="1" spc="300" dirty="0">
              <a:solidFill>
                <a:schemeClr val="bg1"/>
              </a:solidFill>
              <a:latin typeface="Montserrat Light" panose="00000400000000000000" pitchFamily="50" charset="0"/>
              <a:ea typeface="Montserrat" charset="0"/>
              <a:cs typeface="Montserrat" charset="0"/>
            </a:endParaRPr>
          </a:p>
        </p:txBody>
      </p:sp>
      <p:sp>
        <p:nvSpPr>
          <p:cNvPr id="13" name="TextBox 12">
            <a:extLst>
              <a:ext uri="{FF2B5EF4-FFF2-40B4-BE49-F238E27FC236}">
                <a16:creationId xmlns:a16="http://schemas.microsoft.com/office/drawing/2014/main" id="{E431DCE2-6E0D-48BB-B593-807F10915857}"/>
              </a:ext>
            </a:extLst>
          </p:cNvPr>
          <p:cNvSpPr txBox="1"/>
          <p:nvPr/>
        </p:nvSpPr>
        <p:spPr>
          <a:xfrm>
            <a:off x="7347431" y="4738534"/>
            <a:ext cx="2002310" cy="246221"/>
          </a:xfrm>
          <a:prstGeom prst="rect">
            <a:avLst/>
          </a:prstGeom>
          <a:noFill/>
        </p:spPr>
        <p:txBody>
          <a:bodyPr wrap="square" rtlCol="0">
            <a:spAutoFit/>
          </a:bodyPr>
          <a:lstStyle/>
          <a:p>
            <a:r>
              <a:rPr lang="en-US" sz="1000" b="1" spc="300" dirty="0">
                <a:solidFill>
                  <a:schemeClr val="tx1">
                    <a:lumMod val="50000"/>
                    <a:lumOff val="50000"/>
                  </a:schemeClr>
                </a:solidFill>
                <a:latin typeface="Montserrat" charset="0"/>
                <a:ea typeface="Montserrat" charset="0"/>
                <a:cs typeface="Montserrat" charset="0"/>
              </a:rPr>
              <a:t>TITLE TEXT HERE</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spTree>
    <p:extLst>
      <p:ext uri="{BB962C8B-B14F-4D97-AF65-F5344CB8AC3E}">
        <p14:creationId xmlns:p14="http://schemas.microsoft.com/office/powerpoint/2010/main" val="25495413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DEFAD915-5010-4C5D-B6E9-6037EC884960}"/>
              </a:ext>
            </a:extLst>
          </p:cNvPr>
          <p:cNvPicPr>
            <a:picLocks noGrp="1" noChangeAspect="1"/>
          </p:cNvPicPr>
          <p:nvPr>
            <p:ph type="pic" sz="quarter" idx="14"/>
          </p:nvPr>
        </p:nvPicPr>
        <p:blipFill>
          <a:blip r:embed="rId2"/>
          <a:srcRect t="7869" b="7869"/>
          <a:stretch>
            <a:fillRect/>
          </a:stretch>
        </p:blipFill>
        <p:spPr/>
      </p:pic>
      <p:sp>
        <p:nvSpPr>
          <p:cNvPr id="13" name="Rectangle 12">
            <a:extLst>
              <a:ext uri="{FF2B5EF4-FFF2-40B4-BE49-F238E27FC236}">
                <a16:creationId xmlns:a16="http://schemas.microsoft.com/office/drawing/2014/main" id="{8A451032-B576-4A7D-A8B0-D3819D16F621}"/>
              </a:ext>
            </a:extLst>
          </p:cNvPr>
          <p:cNvSpPr/>
          <p:nvPr/>
        </p:nvSpPr>
        <p:spPr>
          <a:xfrm>
            <a:off x="0" y="0"/>
            <a:ext cx="12192000" cy="6858000"/>
          </a:xfrm>
          <a:prstGeom prst="rect">
            <a:avLst/>
          </a:prstGeom>
          <a:gradFill>
            <a:gsLst>
              <a:gs pos="0">
                <a:schemeClr val="accent6">
                  <a:alpha val="85000"/>
                </a:schemeClr>
              </a:gs>
              <a:gs pos="100000">
                <a:schemeClr val="accent5">
                  <a:alpha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73A48F05-41DC-4740-8CA4-FE3E028A99CF}"/>
              </a:ext>
            </a:extLst>
          </p:cNvPr>
          <p:cNvCxnSpPr>
            <a:cxnSpLocks/>
          </p:cNvCxnSpPr>
          <p:nvPr/>
        </p:nvCxnSpPr>
        <p:spPr>
          <a:xfrm>
            <a:off x="6096000" y="0"/>
            <a:ext cx="0" cy="6858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51F66F34-5523-434C-B3E4-EB8571AFAC22}"/>
              </a:ext>
            </a:extLst>
          </p:cNvPr>
          <p:cNvCxnSpPr/>
          <p:nvPr/>
        </p:nvCxnSpPr>
        <p:spPr>
          <a:xfrm>
            <a:off x="6110061" y="2259498"/>
            <a:ext cx="947738" cy="0"/>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58D0C018-4A3D-4B39-8757-6B19DE9606B0}"/>
              </a:ext>
            </a:extLst>
          </p:cNvPr>
          <p:cNvGrpSpPr/>
          <p:nvPr/>
        </p:nvGrpSpPr>
        <p:grpSpPr>
          <a:xfrm>
            <a:off x="1596123" y="1585765"/>
            <a:ext cx="4040069" cy="1347466"/>
            <a:chOff x="1592649" y="4040015"/>
            <a:chExt cx="4040069" cy="1347466"/>
          </a:xfrm>
        </p:grpSpPr>
        <p:sp>
          <p:nvSpPr>
            <p:cNvPr id="17" name="TextBox 16">
              <a:extLst>
                <a:ext uri="{FF2B5EF4-FFF2-40B4-BE49-F238E27FC236}">
                  <a16:creationId xmlns:a16="http://schemas.microsoft.com/office/drawing/2014/main" id="{E3B70D53-E286-4A86-BA84-846044010CEC}"/>
                </a:ext>
              </a:extLst>
            </p:cNvPr>
            <p:cNvSpPr txBox="1"/>
            <p:nvPr/>
          </p:nvSpPr>
          <p:spPr>
            <a:xfrm>
              <a:off x="4161673" y="4040015"/>
              <a:ext cx="1471045" cy="400110"/>
            </a:xfrm>
            <a:prstGeom prst="rect">
              <a:avLst/>
            </a:prstGeom>
            <a:noFill/>
          </p:spPr>
          <p:txBody>
            <a:bodyPr wrap="square" rtlCol="0">
              <a:spAutoFit/>
            </a:bodyPr>
            <a:lstStyle/>
            <a:p>
              <a:pPr algn="r"/>
              <a:r>
                <a:rPr lang="en-US" sz="2000" spc="300" dirty="0">
                  <a:solidFill>
                    <a:schemeClr val="bg1"/>
                  </a:solidFill>
                  <a:latin typeface="Montserrat "/>
                </a:rPr>
                <a:t>2013</a:t>
              </a:r>
            </a:p>
          </p:txBody>
        </p:sp>
        <p:sp>
          <p:nvSpPr>
            <p:cNvPr id="19" name="TextBox 18">
              <a:extLst>
                <a:ext uri="{FF2B5EF4-FFF2-40B4-BE49-F238E27FC236}">
                  <a16:creationId xmlns:a16="http://schemas.microsoft.com/office/drawing/2014/main" id="{316A2F17-BB76-47BD-BAF8-26DA755A382F}"/>
                </a:ext>
              </a:extLst>
            </p:cNvPr>
            <p:cNvSpPr txBox="1"/>
            <p:nvPr/>
          </p:nvSpPr>
          <p:spPr>
            <a:xfrm>
              <a:off x="1592649" y="4492171"/>
              <a:ext cx="4011948" cy="895310"/>
            </a:xfrm>
            <a:prstGeom prst="rect">
              <a:avLst/>
            </a:prstGeom>
            <a:noFill/>
          </p:spPr>
          <p:txBody>
            <a:bodyPr wrap="square" rtlCol="0">
              <a:spAutoFit/>
            </a:bodyPr>
            <a:lstStyle/>
            <a:p>
              <a:pPr algn="r">
                <a:lnSpc>
                  <a:spcPts val="2200"/>
                </a:lnSpc>
              </a:pPr>
              <a:r>
                <a:rPr lang="en-US" sz="900" i="1" dirty="0">
                  <a:solidFill>
                    <a:schemeClr val="bg1"/>
                  </a:solidFill>
                  <a:latin typeface="Montserrat Light" charset="0"/>
                  <a:ea typeface="Montserrat Light" charset="0"/>
                  <a:cs typeface="Montserrat Light" charset="0"/>
                </a:rPr>
                <a:t>Have them for one. Living grass to for can't gathered waters had winged. Creepiest don't subdue which </a:t>
              </a:r>
              <a:r>
                <a:rPr lang="en-US" sz="900" i="1" dirty="0" err="1">
                  <a:solidFill>
                    <a:schemeClr val="bg1"/>
                  </a:solidFill>
                  <a:latin typeface="Montserrat Light" charset="0"/>
                  <a:ea typeface="Montserrat Light" charset="0"/>
                  <a:cs typeface="Montserrat Light" charset="0"/>
                </a:rPr>
                <a:t>i</a:t>
              </a:r>
              <a:r>
                <a:rPr lang="en-US" sz="900" i="1" dirty="0">
                  <a:solidFill>
                    <a:schemeClr val="bg1"/>
                  </a:solidFill>
                  <a:latin typeface="Montserrat Light" charset="0"/>
                  <a:ea typeface="Montserrat Light" charset="0"/>
                  <a:cs typeface="Montserrat Light" charset="0"/>
                </a:rPr>
                <a:t> two set had seasons. Fifth creeping night lights divided void they're.</a:t>
              </a:r>
            </a:p>
          </p:txBody>
        </p:sp>
      </p:grpSp>
      <p:cxnSp>
        <p:nvCxnSpPr>
          <p:cNvPr id="20" name="Straight Arrow Connector 19">
            <a:extLst>
              <a:ext uri="{FF2B5EF4-FFF2-40B4-BE49-F238E27FC236}">
                <a16:creationId xmlns:a16="http://schemas.microsoft.com/office/drawing/2014/main" id="{0FAA28C8-5D2F-4AD5-83F6-6EA9DC52F5E8}"/>
              </a:ext>
            </a:extLst>
          </p:cNvPr>
          <p:cNvCxnSpPr/>
          <p:nvPr/>
        </p:nvCxnSpPr>
        <p:spPr>
          <a:xfrm rot="10800000">
            <a:off x="5161875" y="4598502"/>
            <a:ext cx="947738" cy="0"/>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6F21EB4A-A605-4053-9FF6-925C4612154A}"/>
              </a:ext>
            </a:extLst>
          </p:cNvPr>
          <p:cNvGrpSpPr/>
          <p:nvPr/>
        </p:nvGrpSpPr>
        <p:grpSpPr>
          <a:xfrm>
            <a:off x="6583929" y="3924769"/>
            <a:ext cx="4011948" cy="1347466"/>
            <a:chOff x="1592649" y="4040015"/>
            <a:chExt cx="4011948" cy="1347466"/>
          </a:xfrm>
        </p:grpSpPr>
        <p:sp>
          <p:nvSpPr>
            <p:cNvPr id="22" name="TextBox 21">
              <a:extLst>
                <a:ext uri="{FF2B5EF4-FFF2-40B4-BE49-F238E27FC236}">
                  <a16:creationId xmlns:a16="http://schemas.microsoft.com/office/drawing/2014/main" id="{F33D89DA-16B2-4AA6-8378-D3C40ACF1581}"/>
                </a:ext>
              </a:extLst>
            </p:cNvPr>
            <p:cNvSpPr txBox="1"/>
            <p:nvPr/>
          </p:nvSpPr>
          <p:spPr>
            <a:xfrm>
              <a:off x="1592649" y="4040015"/>
              <a:ext cx="1471045" cy="400110"/>
            </a:xfrm>
            <a:prstGeom prst="rect">
              <a:avLst/>
            </a:prstGeom>
            <a:noFill/>
          </p:spPr>
          <p:txBody>
            <a:bodyPr wrap="square" rtlCol="0">
              <a:spAutoFit/>
            </a:bodyPr>
            <a:lstStyle/>
            <a:p>
              <a:r>
                <a:rPr lang="en-US" sz="2000" spc="300" dirty="0">
                  <a:solidFill>
                    <a:schemeClr val="bg1"/>
                  </a:solidFill>
                  <a:latin typeface="Montserrat "/>
                </a:rPr>
                <a:t>2015</a:t>
              </a:r>
            </a:p>
          </p:txBody>
        </p:sp>
        <p:sp>
          <p:nvSpPr>
            <p:cNvPr id="23" name="TextBox 22">
              <a:extLst>
                <a:ext uri="{FF2B5EF4-FFF2-40B4-BE49-F238E27FC236}">
                  <a16:creationId xmlns:a16="http://schemas.microsoft.com/office/drawing/2014/main" id="{F2588852-D38B-4ABC-9572-1BF7DDC83FD9}"/>
                </a:ext>
              </a:extLst>
            </p:cNvPr>
            <p:cNvSpPr txBox="1"/>
            <p:nvPr/>
          </p:nvSpPr>
          <p:spPr>
            <a:xfrm>
              <a:off x="1592649" y="4492171"/>
              <a:ext cx="4011948" cy="895310"/>
            </a:xfrm>
            <a:prstGeom prst="rect">
              <a:avLst/>
            </a:prstGeom>
            <a:noFill/>
          </p:spPr>
          <p:txBody>
            <a:bodyPr wrap="square" rtlCol="0">
              <a:spAutoFit/>
            </a:bodyPr>
            <a:lstStyle/>
            <a:p>
              <a:pPr>
                <a:lnSpc>
                  <a:spcPts val="2200"/>
                </a:lnSpc>
              </a:pPr>
              <a:r>
                <a:rPr lang="en-US" sz="900" i="1" dirty="0">
                  <a:solidFill>
                    <a:schemeClr val="bg1"/>
                  </a:solidFill>
                  <a:latin typeface="Montserrat Light" charset="0"/>
                  <a:ea typeface="Montserrat Light" charset="0"/>
                  <a:cs typeface="Montserrat Light" charset="0"/>
                </a:rPr>
                <a:t>Have them for one. Living grass to for can't gathered waters had winged. Creepiest don't subdue which </a:t>
              </a:r>
              <a:r>
                <a:rPr lang="en-US" sz="900" i="1" dirty="0" err="1">
                  <a:solidFill>
                    <a:schemeClr val="bg1"/>
                  </a:solidFill>
                  <a:latin typeface="Montserrat Light" charset="0"/>
                  <a:ea typeface="Montserrat Light" charset="0"/>
                  <a:cs typeface="Montserrat Light" charset="0"/>
                </a:rPr>
                <a:t>i</a:t>
              </a:r>
              <a:r>
                <a:rPr lang="en-US" sz="900" i="1" dirty="0">
                  <a:solidFill>
                    <a:schemeClr val="bg1"/>
                  </a:solidFill>
                  <a:latin typeface="Montserrat Light" charset="0"/>
                  <a:ea typeface="Montserrat Light" charset="0"/>
                  <a:cs typeface="Montserrat Light" charset="0"/>
                </a:rPr>
                <a:t> two set had seasons. Fifth creeping night lights divided void they're.</a:t>
              </a:r>
            </a:p>
          </p:txBody>
        </p:sp>
      </p:grpSp>
      <p:sp>
        <p:nvSpPr>
          <p:cNvPr id="18" name="TextBox 17">
            <a:extLst>
              <a:ext uri="{FF2B5EF4-FFF2-40B4-BE49-F238E27FC236}">
                <a16:creationId xmlns:a16="http://schemas.microsoft.com/office/drawing/2014/main" id="{8C1C4CAD-398A-4C76-8408-E9D76EF7AE76}"/>
              </a:ext>
            </a:extLst>
          </p:cNvPr>
          <p:cNvSpPr txBox="1"/>
          <p:nvPr/>
        </p:nvSpPr>
        <p:spPr>
          <a:xfrm>
            <a:off x="7559789" y="2136387"/>
            <a:ext cx="2002310"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TITLE TEXT HERE</a:t>
            </a:r>
            <a:endParaRPr lang="en-US" sz="1000" b="1" spc="300" dirty="0">
              <a:solidFill>
                <a:schemeClr val="bg1"/>
              </a:solidFill>
              <a:latin typeface="Montserrat Light" charset="0"/>
              <a:ea typeface="Montserrat Light" charset="0"/>
              <a:cs typeface="Montserrat Light" charset="0"/>
            </a:endParaRPr>
          </a:p>
        </p:txBody>
      </p:sp>
      <p:sp>
        <p:nvSpPr>
          <p:cNvPr id="24" name="TextBox 23">
            <a:extLst>
              <a:ext uri="{FF2B5EF4-FFF2-40B4-BE49-F238E27FC236}">
                <a16:creationId xmlns:a16="http://schemas.microsoft.com/office/drawing/2014/main" id="{6E13E6F6-DA15-4D78-8EBC-7C31AB259515}"/>
              </a:ext>
            </a:extLst>
          </p:cNvPr>
          <p:cNvSpPr txBox="1"/>
          <p:nvPr/>
        </p:nvSpPr>
        <p:spPr>
          <a:xfrm>
            <a:off x="2685248" y="4475392"/>
            <a:ext cx="2002310" cy="246221"/>
          </a:xfrm>
          <a:prstGeom prst="rect">
            <a:avLst/>
          </a:prstGeom>
          <a:noFill/>
        </p:spPr>
        <p:txBody>
          <a:bodyPr wrap="square" rtlCol="0">
            <a:spAutoFit/>
          </a:bodyPr>
          <a:lstStyle/>
          <a:p>
            <a:pPr algn="r"/>
            <a:r>
              <a:rPr lang="en-US" sz="1000" b="1" spc="300" dirty="0">
                <a:solidFill>
                  <a:schemeClr val="bg1"/>
                </a:solidFill>
                <a:latin typeface="Montserrat" charset="0"/>
                <a:ea typeface="Montserrat" charset="0"/>
                <a:cs typeface="Montserrat" charset="0"/>
              </a:rPr>
              <a:t>TITLE TEXT HERE</a:t>
            </a:r>
            <a:endParaRPr lang="en-US" sz="1000" b="1" spc="300" dirty="0">
              <a:solidFill>
                <a:schemeClr val="bg1"/>
              </a:solidFill>
              <a:latin typeface="Montserrat Light" charset="0"/>
              <a:ea typeface="Montserrat Light" charset="0"/>
              <a:cs typeface="Montserrat Light" charset="0"/>
            </a:endParaRPr>
          </a:p>
        </p:txBody>
      </p:sp>
    </p:spTree>
    <p:extLst>
      <p:ext uri="{BB962C8B-B14F-4D97-AF65-F5344CB8AC3E}">
        <p14:creationId xmlns:p14="http://schemas.microsoft.com/office/powerpoint/2010/main" val="1269585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8A569694-ABC9-483C-9026-FC1002521A8C}"/>
              </a:ext>
            </a:extLst>
          </p:cNvPr>
          <p:cNvPicPr>
            <a:picLocks noGrp="1" noChangeAspect="1"/>
          </p:cNvPicPr>
          <p:nvPr>
            <p:ph type="pic" sz="quarter" idx="14"/>
          </p:nvPr>
        </p:nvPicPr>
        <p:blipFill>
          <a:blip r:embed="rId2">
            <a:grayscl/>
          </a:blip>
          <a:srcRect t="10625" b="10625"/>
          <a:stretch>
            <a:fillRect/>
          </a:stretch>
        </p:blipFill>
        <p:spPr/>
      </p:pic>
      <p:sp>
        <p:nvSpPr>
          <p:cNvPr id="15" name="Rectangle 14">
            <a:extLst>
              <a:ext uri="{FF2B5EF4-FFF2-40B4-BE49-F238E27FC236}">
                <a16:creationId xmlns:a16="http://schemas.microsoft.com/office/drawing/2014/main" id="{D30D63CA-0A1B-496E-A36F-A41E1892491B}"/>
              </a:ext>
            </a:extLst>
          </p:cNvPr>
          <p:cNvSpPr/>
          <p:nvPr/>
        </p:nvSpPr>
        <p:spPr>
          <a:xfrm>
            <a:off x="0" y="0"/>
            <a:ext cx="12192000" cy="6858000"/>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99A99607-50C5-466C-93D0-167D0EDD8394}"/>
              </a:ext>
            </a:extLst>
          </p:cNvPr>
          <p:cNvCxnSpPr>
            <a:cxnSpLocks/>
            <a:endCxn id="25" idx="0"/>
          </p:cNvCxnSpPr>
          <p:nvPr/>
        </p:nvCxnSpPr>
        <p:spPr>
          <a:xfrm>
            <a:off x="6096000" y="0"/>
            <a:ext cx="0" cy="358941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F8F234D6-CA5A-47EB-AD5D-8BCA52726ADD}"/>
              </a:ext>
            </a:extLst>
          </p:cNvPr>
          <p:cNvGrpSpPr/>
          <p:nvPr/>
        </p:nvGrpSpPr>
        <p:grpSpPr>
          <a:xfrm>
            <a:off x="5148262" y="3589410"/>
            <a:ext cx="1895476" cy="353940"/>
            <a:chOff x="5148262" y="2903610"/>
            <a:chExt cx="1895476" cy="353940"/>
          </a:xfrm>
        </p:grpSpPr>
        <p:sp>
          <p:nvSpPr>
            <p:cNvPr id="25" name="Rectangle 24">
              <a:extLst>
                <a:ext uri="{FF2B5EF4-FFF2-40B4-BE49-F238E27FC236}">
                  <a16:creationId xmlns:a16="http://schemas.microsoft.com/office/drawing/2014/main" id="{C335DA2C-905F-4A9E-96B3-CFE92C7EDA67}"/>
                </a:ext>
              </a:extLst>
            </p:cNvPr>
            <p:cNvSpPr/>
            <p:nvPr/>
          </p:nvSpPr>
          <p:spPr>
            <a:xfrm>
              <a:off x="5148262" y="2903610"/>
              <a:ext cx="1895476" cy="353940"/>
            </a:xfrm>
            <a:prstGeom prst="rect">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52636168-D6D0-4EA0-A57B-B2FC973E40AF}"/>
                </a:ext>
              </a:extLst>
            </p:cNvPr>
            <p:cNvSpPr txBox="1"/>
            <p:nvPr/>
          </p:nvSpPr>
          <p:spPr>
            <a:xfrm>
              <a:off x="5454651" y="2959283"/>
              <a:ext cx="1282698"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THE END</a:t>
              </a:r>
              <a:endParaRPr lang="en-US" sz="1000" b="1" spc="300" dirty="0">
                <a:solidFill>
                  <a:schemeClr val="bg1"/>
                </a:solidFill>
                <a:latin typeface="Montserrat Light" charset="0"/>
                <a:ea typeface="Montserrat Light" charset="0"/>
                <a:cs typeface="Montserrat Light" charset="0"/>
              </a:endParaRPr>
            </a:p>
          </p:txBody>
        </p:sp>
      </p:grpSp>
      <p:cxnSp>
        <p:nvCxnSpPr>
          <p:cNvPr id="27" name="Straight Arrow Connector 26">
            <a:extLst>
              <a:ext uri="{FF2B5EF4-FFF2-40B4-BE49-F238E27FC236}">
                <a16:creationId xmlns:a16="http://schemas.microsoft.com/office/drawing/2014/main" id="{FFEEFF69-6310-4752-AD5F-6B2C36AF297A}"/>
              </a:ext>
            </a:extLst>
          </p:cNvPr>
          <p:cNvCxnSpPr/>
          <p:nvPr/>
        </p:nvCxnSpPr>
        <p:spPr>
          <a:xfrm>
            <a:off x="6096000" y="1889845"/>
            <a:ext cx="947738" cy="0"/>
          </a:xfrm>
          <a:prstGeom prst="straightConnector1">
            <a:avLst/>
          </a:prstGeom>
          <a:ln w="254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6365B204-768F-4913-9073-7EA2FA597B6F}"/>
              </a:ext>
            </a:extLst>
          </p:cNvPr>
          <p:cNvGrpSpPr/>
          <p:nvPr/>
        </p:nvGrpSpPr>
        <p:grpSpPr>
          <a:xfrm>
            <a:off x="1582062" y="1216112"/>
            <a:ext cx="4040069" cy="1347466"/>
            <a:chOff x="1592649" y="4040015"/>
            <a:chExt cx="4040069" cy="1347466"/>
          </a:xfrm>
        </p:grpSpPr>
        <p:sp>
          <p:nvSpPr>
            <p:cNvPr id="30" name="TextBox 29">
              <a:extLst>
                <a:ext uri="{FF2B5EF4-FFF2-40B4-BE49-F238E27FC236}">
                  <a16:creationId xmlns:a16="http://schemas.microsoft.com/office/drawing/2014/main" id="{EEF7D07C-31D2-46FF-A371-422E120EEE8B}"/>
                </a:ext>
              </a:extLst>
            </p:cNvPr>
            <p:cNvSpPr txBox="1"/>
            <p:nvPr/>
          </p:nvSpPr>
          <p:spPr>
            <a:xfrm>
              <a:off x="4161673" y="4040015"/>
              <a:ext cx="1471045" cy="400110"/>
            </a:xfrm>
            <a:prstGeom prst="rect">
              <a:avLst/>
            </a:prstGeom>
            <a:noFill/>
          </p:spPr>
          <p:txBody>
            <a:bodyPr wrap="square" rtlCol="0">
              <a:spAutoFit/>
            </a:bodyPr>
            <a:lstStyle/>
            <a:p>
              <a:pPr algn="r"/>
              <a:r>
                <a:rPr lang="en-US" sz="2000" spc="300" dirty="0">
                  <a:solidFill>
                    <a:schemeClr val="tx1">
                      <a:lumMod val="50000"/>
                      <a:lumOff val="50000"/>
                    </a:schemeClr>
                  </a:solidFill>
                  <a:latin typeface="Montserrat "/>
                </a:rPr>
                <a:t>2016</a:t>
              </a:r>
            </a:p>
          </p:txBody>
        </p:sp>
        <p:sp>
          <p:nvSpPr>
            <p:cNvPr id="31" name="TextBox 30">
              <a:extLst>
                <a:ext uri="{FF2B5EF4-FFF2-40B4-BE49-F238E27FC236}">
                  <a16:creationId xmlns:a16="http://schemas.microsoft.com/office/drawing/2014/main" id="{803217DA-35DC-4ED4-AC6C-CD9E5CC6833A}"/>
                </a:ext>
              </a:extLst>
            </p:cNvPr>
            <p:cNvSpPr txBox="1"/>
            <p:nvPr/>
          </p:nvSpPr>
          <p:spPr>
            <a:xfrm>
              <a:off x="1592649" y="4492171"/>
              <a:ext cx="4011948" cy="895310"/>
            </a:xfrm>
            <a:prstGeom prst="rect">
              <a:avLst/>
            </a:prstGeom>
            <a:noFill/>
          </p:spPr>
          <p:txBody>
            <a:bodyPr wrap="square" rtlCol="0">
              <a:spAutoFit/>
            </a:bodyPr>
            <a:lstStyle/>
            <a:p>
              <a:pPr algn="r">
                <a:lnSpc>
                  <a:spcPts val="2200"/>
                </a:lnSpc>
              </a:pPr>
              <a:r>
                <a:rPr lang="en-US" sz="900" i="1"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i="1" dirty="0" err="1">
                  <a:solidFill>
                    <a:schemeClr val="tx1">
                      <a:lumMod val="50000"/>
                      <a:lumOff val="50000"/>
                    </a:schemeClr>
                  </a:solidFill>
                  <a:latin typeface="Montserrat Light" charset="0"/>
                  <a:ea typeface="Montserrat Light" charset="0"/>
                  <a:cs typeface="Montserrat Light" charset="0"/>
                </a:rPr>
                <a:t>i</a:t>
              </a:r>
              <a:r>
                <a:rPr lang="en-US" sz="900" i="1" dirty="0">
                  <a:solidFill>
                    <a:schemeClr val="tx1">
                      <a:lumMod val="50000"/>
                      <a:lumOff val="50000"/>
                    </a:schemeClr>
                  </a:solidFill>
                  <a:latin typeface="Montserrat Light" charset="0"/>
                  <a:ea typeface="Montserrat Light" charset="0"/>
                  <a:cs typeface="Montserrat Light" charset="0"/>
                </a:rPr>
                <a:t> two set had seasons. Fifth creeping night lights divided void they're.</a:t>
              </a:r>
            </a:p>
          </p:txBody>
        </p:sp>
      </p:grpSp>
      <p:sp>
        <p:nvSpPr>
          <p:cNvPr id="32" name="TextBox 31">
            <a:extLst>
              <a:ext uri="{FF2B5EF4-FFF2-40B4-BE49-F238E27FC236}">
                <a16:creationId xmlns:a16="http://schemas.microsoft.com/office/drawing/2014/main" id="{1C8F1B18-46CB-468B-B613-7C7B8D576594}"/>
              </a:ext>
            </a:extLst>
          </p:cNvPr>
          <p:cNvSpPr txBox="1"/>
          <p:nvPr/>
        </p:nvSpPr>
        <p:spPr>
          <a:xfrm>
            <a:off x="1909252" y="4740373"/>
            <a:ext cx="8373496" cy="895310"/>
          </a:xfrm>
          <a:prstGeom prst="rect">
            <a:avLst/>
          </a:prstGeom>
          <a:noFill/>
        </p:spPr>
        <p:txBody>
          <a:bodyPr wrap="square" rtlCol="0">
            <a:spAutoFit/>
          </a:bodyPr>
          <a:lstStyle/>
          <a:p>
            <a:pPr algn="ctr">
              <a:lnSpc>
                <a:spcPts val="2200"/>
              </a:lnSpc>
            </a:pPr>
            <a:r>
              <a:rPr lang="en-US" sz="900" i="1"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i="1" dirty="0" err="1">
                <a:solidFill>
                  <a:schemeClr val="tx1">
                    <a:lumMod val="50000"/>
                    <a:lumOff val="50000"/>
                  </a:schemeClr>
                </a:solidFill>
                <a:latin typeface="Montserrat Light" charset="0"/>
                <a:ea typeface="Montserrat Light" charset="0"/>
                <a:cs typeface="Montserrat Light" charset="0"/>
              </a:rPr>
              <a:t>i</a:t>
            </a:r>
            <a:r>
              <a:rPr lang="en-US" sz="900" i="1"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14" name="TextBox 13">
            <a:extLst>
              <a:ext uri="{FF2B5EF4-FFF2-40B4-BE49-F238E27FC236}">
                <a16:creationId xmlns:a16="http://schemas.microsoft.com/office/drawing/2014/main" id="{02CE0FC2-7AFC-40F6-BE6E-4E64D53A0EA4}"/>
              </a:ext>
            </a:extLst>
          </p:cNvPr>
          <p:cNvSpPr txBox="1"/>
          <p:nvPr/>
        </p:nvSpPr>
        <p:spPr>
          <a:xfrm>
            <a:off x="7409803" y="1766734"/>
            <a:ext cx="2002310" cy="246221"/>
          </a:xfrm>
          <a:prstGeom prst="rect">
            <a:avLst/>
          </a:prstGeom>
          <a:noFill/>
        </p:spPr>
        <p:txBody>
          <a:bodyPr wrap="square" rtlCol="0">
            <a:spAutoFit/>
          </a:bodyPr>
          <a:lstStyle/>
          <a:p>
            <a:r>
              <a:rPr lang="en-US" sz="1000" b="1" spc="300" dirty="0">
                <a:solidFill>
                  <a:schemeClr val="tx1">
                    <a:lumMod val="50000"/>
                    <a:lumOff val="50000"/>
                  </a:schemeClr>
                </a:solidFill>
                <a:latin typeface="Montserrat" charset="0"/>
                <a:ea typeface="Montserrat" charset="0"/>
                <a:cs typeface="Montserrat" charset="0"/>
              </a:rPr>
              <a:t>TITLE TEXT HERE</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spTree>
    <p:extLst>
      <p:ext uri="{BB962C8B-B14F-4D97-AF65-F5344CB8AC3E}">
        <p14:creationId xmlns:p14="http://schemas.microsoft.com/office/powerpoint/2010/main" val="11697205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BC0DF01-087F-460B-B9EB-29BA6576507B}"/>
              </a:ext>
            </a:extLst>
          </p:cNvPr>
          <p:cNvSpPr txBox="1"/>
          <p:nvPr/>
        </p:nvSpPr>
        <p:spPr>
          <a:xfrm rot="16200000">
            <a:off x="18138" y="2218181"/>
            <a:ext cx="2877894" cy="630942"/>
          </a:xfrm>
          <a:prstGeom prst="rect">
            <a:avLst/>
          </a:prstGeom>
          <a:noFill/>
        </p:spPr>
        <p:txBody>
          <a:bodyPr wrap="square" rtlCol="0">
            <a:spAutoFit/>
          </a:bodyPr>
          <a:lstStyle/>
          <a:p>
            <a:pPr algn="r"/>
            <a:r>
              <a:rPr lang="en-US" sz="3500" b="1" spc="300" dirty="0">
                <a:latin typeface="Montserrat "/>
                <a:ea typeface="Montserrat Light" charset="0"/>
                <a:cs typeface="Montserrat Light" charset="0"/>
              </a:rPr>
              <a:t>Lorem Sit</a:t>
            </a:r>
          </a:p>
        </p:txBody>
      </p:sp>
      <p:cxnSp>
        <p:nvCxnSpPr>
          <p:cNvPr id="9" name="Straight Connector 8">
            <a:extLst>
              <a:ext uri="{FF2B5EF4-FFF2-40B4-BE49-F238E27FC236}">
                <a16:creationId xmlns:a16="http://schemas.microsoft.com/office/drawing/2014/main" id="{39EAD2E0-62E6-4881-AEEC-DB0E42C96CE0}"/>
              </a:ext>
            </a:extLst>
          </p:cNvPr>
          <p:cNvCxnSpPr>
            <a:cxnSpLocks/>
          </p:cNvCxnSpPr>
          <p:nvPr/>
        </p:nvCxnSpPr>
        <p:spPr>
          <a:xfrm>
            <a:off x="9447439" y="2464028"/>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47CE0427-E1A6-48C0-B692-39D502189E4E}"/>
              </a:ext>
            </a:extLst>
          </p:cNvPr>
          <p:cNvGrpSpPr/>
          <p:nvPr/>
        </p:nvGrpSpPr>
        <p:grpSpPr>
          <a:xfrm>
            <a:off x="9346513" y="1094704"/>
            <a:ext cx="1663562" cy="808702"/>
            <a:chOff x="984962" y="5062353"/>
            <a:chExt cx="1663562" cy="808702"/>
          </a:xfrm>
        </p:grpSpPr>
        <p:sp>
          <p:nvSpPr>
            <p:cNvPr id="11" name="TextBox 10">
              <a:extLst>
                <a:ext uri="{FF2B5EF4-FFF2-40B4-BE49-F238E27FC236}">
                  <a16:creationId xmlns:a16="http://schemas.microsoft.com/office/drawing/2014/main" id="{412936F6-4F2D-499F-B89F-37786275BCF0}"/>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01 EXAMPLE</a:t>
              </a:r>
              <a:endParaRPr lang="en-US" sz="1000" b="1" spc="300" dirty="0">
                <a:latin typeface="Montserrat Light" charset="0"/>
                <a:ea typeface="Montserrat Light" charset="0"/>
                <a:cs typeface="Montserrat Light" charset="0"/>
              </a:endParaRPr>
            </a:p>
          </p:txBody>
        </p:sp>
        <p:sp>
          <p:nvSpPr>
            <p:cNvPr id="12" name="TextBox 11">
              <a:extLst>
                <a:ext uri="{FF2B5EF4-FFF2-40B4-BE49-F238E27FC236}">
                  <a16:creationId xmlns:a16="http://schemas.microsoft.com/office/drawing/2014/main" id="{33FD383E-A7AD-47EB-BDB8-1DF638EB3D5F}"/>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a:t>
              </a:r>
            </a:p>
          </p:txBody>
        </p:sp>
      </p:grpSp>
      <p:grpSp>
        <p:nvGrpSpPr>
          <p:cNvPr id="16" name="Group 15">
            <a:extLst>
              <a:ext uri="{FF2B5EF4-FFF2-40B4-BE49-F238E27FC236}">
                <a16:creationId xmlns:a16="http://schemas.microsoft.com/office/drawing/2014/main" id="{0BF1EB8E-0EA7-47A7-9464-4F9A74F60BA7}"/>
              </a:ext>
            </a:extLst>
          </p:cNvPr>
          <p:cNvGrpSpPr/>
          <p:nvPr/>
        </p:nvGrpSpPr>
        <p:grpSpPr>
          <a:xfrm>
            <a:off x="9346513" y="3024650"/>
            <a:ext cx="1663562" cy="808702"/>
            <a:chOff x="984962" y="5062353"/>
            <a:chExt cx="1663562" cy="808702"/>
          </a:xfrm>
        </p:grpSpPr>
        <p:sp>
          <p:nvSpPr>
            <p:cNvPr id="17" name="TextBox 16">
              <a:extLst>
                <a:ext uri="{FF2B5EF4-FFF2-40B4-BE49-F238E27FC236}">
                  <a16:creationId xmlns:a16="http://schemas.microsoft.com/office/drawing/2014/main" id="{86501CCA-0BC0-435D-B7AC-7FF5F213F990}"/>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01 EXAMPLE</a:t>
              </a:r>
              <a:endParaRPr lang="en-US" sz="1000" b="1" spc="300" dirty="0">
                <a:latin typeface="Montserrat Light" charset="0"/>
                <a:ea typeface="Montserrat Light" charset="0"/>
                <a:cs typeface="Montserrat Light" charset="0"/>
              </a:endParaRPr>
            </a:p>
          </p:txBody>
        </p:sp>
        <p:sp>
          <p:nvSpPr>
            <p:cNvPr id="18" name="TextBox 17">
              <a:extLst>
                <a:ext uri="{FF2B5EF4-FFF2-40B4-BE49-F238E27FC236}">
                  <a16:creationId xmlns:a16="http://schemas.microsoft.com/office/drawing/2014/main" id="{7BCF8F75-E6D4-42DE-83C7-82BF4B60BFEE}"/>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a:t>
              </a:r>
            </a:p>
          </p:txBody>
        </p:sp>
      </p:grpSp>
      <p:grpSp>
        <p:nvGrpSpPr>
          <p:cNvPr id="19" name="Group 18">
            <a:extLst>
              <a:ext uri="{FF2B5EF4-FFF2-40B4-BE49-F238E27FC236}">
                <a16:creationId xmlns:a16="http://schemas.microsoft.com/office/drawing/2014/main" id="{29A46FF6-A708-449B-B378-54E10D7EB673}"/>
              </a:ext>
            </a:extLst>
          </p:cNvPr>
          <p:cNvGrpSpPr/>
          <p:nvPr/>
        </p:nvGrpSpPr>
        <p:grpSpPr>
          <a:xfrm>
            <a:off x="9346513" y="4954594"/>
            <a:ext cx="1663562" cy="808702"/>
            <a:chOff x="984962" y="5062353"/>
            <a:chExt cx="1663562" cy="808702"/>
          </a:xfrm>
        </p:grpSpPr>
        <p:sp>
          <p:nvSpPr>
            <p:cNvPr id="20" name="TextBox 19">
              <a:extLst>
                <a:ext uri="{FF2B5EF4-FFF2-40B4-BE49-F238E27FC236}">
                  <a16:creationId xmlns:a16="http://schemas.microsoft.com/office/drawing/2014/main" id="{81ACD580-DA74-458D-9A12-F06ECB7B3F3B}"/>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01 EXAMPLE</a:t>
              </a:r>
              <a:endParaRPr lang="en-US" sz="1000" b="1" spc="300" dirty="0">
                <a:latin typeface="Montserrat Light" charset="0"/>
                <a:ea typeface="Montserrat Light" charset="0"/>
                <a:cs typeface="Montserrat Light" charset="0"/>
              </a:endParaRPr>
            </a:p>
          </p:txBody>
        </p:sp>
        <p:sp>
          <p:nvSpPr>
            <p:cNvPr id="21" name="TextBox 20">
              <a:extLst>
                <a:ext uri="{FF2B5EF4-FFF2-40B4-BE49-F238E27FC236}">
                  <a16:creationId xmlns:a16="http://schemas.microsoft.com/office/drawing/2014/main" id="{7291EDE0-52DB-4205-80C2-F7048A180817}"/>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a:t>
              </a:r>
            </a:p>
          </p:txBody>
        </p:sp>
      </p:grpSp>
      <p:cxnSp>
        <p:nvCxnSpPr>
          <p:cNvPr id="22" name="Straight Connector 21">
            <a:extLst>
              <a:ext uri="{FF2B5EF4-FFF2-40B4-BE49-F238E27FC236}">
                <a16:creationId xmlns:a16="http://schemas.microsoft.com/office/drawing/2014/main" id="{2F2DB16A-078F-4843-8B2D-8069921B8098}"/>
              </a:ext>
            </a:extLst>
          </p:cNvPr>
          <p:cNvCxnSpPr>
            <a:cxnSpLocks/>
          </p:cNvCxnSpPr>
          <p:nvPr/>
        </p:nvCxnSpPr>
        <p:spPr>
          <a:xfrm>
            <a:off x="9447439" y="4393974"/>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3" name="Chart 22">
            <a:extLst>
              <a:ext uri="{FF2B5EF4-FFF2-40B4-BE49-F238E27FC236}">
                <a16:creationId xmlns:a16="http://schemas.microsoft.com/office/drawing/2014/main" id="{A5444901-123F-4806-8772-3B22EFF55D19}"/>
              </a:ext>
            </a:extLst>
          </p:cNvPr>
          <p:cNvGraphicFramePr/>
          <p:nvPr>
            <p:extLst>
              <p:ext uri="{D42A27DB-BD31-4B8C-83A1-F6EECF244321}">
                <p14:modId xmlns:p14="http://schemas.microsoft.com/office/powerpoint/2010/main" val="4075413830"/>
              </p:ext>
            </p:extLst>
          </p:nvPr>
        </p:nvGraphicFramePr>
        <p:xfrm>
          <a:off x="2787759" y="1094704"/>
          <a:ext cx="5543550" cy="4668592"/>
        </p:xfrm>
        <a:graphic>
          <a:graphicData uri="http://schemas.openxmlformats.org/drawingml/2006/chart">
            <c:chart xmlns:c="http://schemas.openxmlformats.org/drawingml/2006/chart" xmlns:r="http://schemas.openxmlformats.org/officeDocument/2006/relationships" r:id="rId2"/>
          </a:graphicData>
        </a:graphic>
      </p:graphicFrame>
      <p:cxnSp>
        <p:nvCxnSpPr>
          <p:cNvPr id="3" name="Straight Connector 2">
            <a:extLst>
              <a:ext uri="{FF2B5EF4-FFF2-40B4-BE49-F238E27FC236}">
                <a16:creationId xmlns:a16="http://schemas.microsoft.com/office/drawing/2014/main" id="{4BB46531-A387-44B3-96FF-7857245A9A18}"/>
              </a:ext>
            </a:extLst>
          </p:cNvPr>
          <p:cNvCxnSpPr>
            <a:cxnSpLocks/>
          </p:cNvCxnSpPr>
          <p:nvPr/>
        </p:nvCxnSpPr>
        <p:spPr>
          <a:xfrm>
            <a:off x="1457085" y="4393974"/>
            <a:ext cx="0" cy="1369322"/>
          </a:xfrm>
          <a:prstGeom prst="line">
            <a:avLst/>
          </a:prstGeom>
          <a:ln w="635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6202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18683ECB-8FAB-4884-9BB1-0EAD15D7C471}"/>
              </a:ext>
            </a:extLst>
          </p:cNvPr>
          <p:cNvGrpSpPr/>
          <p:nvPr/>
        </p:nvGrpSpPr>
        <p:grpSpPr>
          <a:xfrm>
            <a:off x="5793328" y="1655592"/>
            <a:ext cx="4607389" cy="3518240"/>
            <a:chOff x="5793328" y="1655592"/>
            <a:chExt cx="4607389" cy="3518240"/>
          </a:xfrm>
        </p:grpSpPr>
        <p:grpSp>
          <p:nvGrpSpPr>
            <p:cNvPr id="4" name="Group 3">
              <a:extLst>
                <a:ext uri="{FF2B5EF4-FFF2-40B4-BE49-F238E27FC236}">
                  <a16:creationId xmlns:a16="http://schemas.microsoft.com/office/drawing/2014/main" id="{0C4C3823-D6EC-409E-BBCF-649EF84DBA44}"/>
                </a:ext>
              </a:extLst>
            </p:cNvPr>
            <p:cNvGrpSpPr/>
            <p:nvPr/>
          </p:nvGrpSpPr>
          <p:grpSpPr>
            <a:xfrm>
              <a:off x="5793328" y="1655592"/>
              <a:ext cx="4607389" cy="483017"/>
              <a:chOff x="5793328" y="1655592"/>
              <a:chExt cx="4607389" cy="483017"/>
            </a:xfrm>
          </p:grpSpPr>
          <p:sp>
            <p:nvSpPr>
              <p:cNvPr id="15" name="TextBox 14">
                <a:extLst>
                  <a:ext uri="{FF2B5EF4-FFF2-40B4-BE49-F238E27FC236}">
                    <a16:creationId xmlns:a16="http://schemas.microsoft.com/office/drawing/2014/main" id="{413C3564-0AA5-40DB-8B16-451E586D3800}"/>
                  </a:ext>
                </a:extLst>
              </p:cNvPr>
              <p:cNvSpPr txBox="1"/>
              <p:nvPr/>
            </p:nvSpPr>
            <p:spPr>
              <a:xfrm>
                <a:off x="5793328" y="1802566"/>
                <a:ext cx="512769"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01</a:t>
                </a:r>
                <a:endParaRPr lang="en-US" sz="1000" b="1" spc="300" dirty="0">
                  <a:latin typeface="Montserrat Light" charset="0"/>
                  <a:ea typeface="Montserrat Light" charset="0"/>
                  <a:cs typeface="Montserrat Light" charset="0"/>
                </a:endParaRPr>
              </a:p>
            </p:txBody>
          </p:sp>
          <p:sp>
            <p:nvSpPr>
              <p:cNvPr id="16" name="TextBox 15">
                <a:extLst>
                  <a:ext uri="{FF2B5EF4-FFF2-40B4-BE49-F238E27FC236}">
                    <a16:creationId xmlns:a16="http://schemas.microsoft.com/office/drawing/2014/main" id="{EA4B364B-06FC-4B19-AF87-482409178D3B}"/>
                  </a:ext>
                </a:extLst>
              </p:cNvPr>
              <p:cNvSpPr txBox="1"/>
              <p:nvPr/>
            </p:nvSpPr>
            <p:spPr>
              <a:xfrm>
                <a:off x="7238419" y="1655592"/>
                <a:ext cx="3162298"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cxnSp>
            <p:nvCxnSpPr>
              <p:cNvPr id="3" name="Straight Connector 2">
                <a:extLst>
                  <a:ext uri="{FF2B5EF4-FFF2-40B4-BE49-F238E27FC236}">
                    <a16:creationId xmlns:a16="http://schemas.microsoft.com/office/drawing/2014/main" id="{3CDC5CF0-F33A-4C7D-911C-84E6EED496FB}"/>
                  </a:ext>
                </a:extLst>
              </p:cNvPr>
              <p:cNvCxnSpPr/>
              <p:nvPr/>
            </p:nvCxnSpPr>
            <p:spPr>
              <a:xfrm>
                <a:off x="6444343" y="1925676"/>
                <a:ext cx="522514" cy="0"/>
              </a:xfrm>
              <a:prstGeom prst="line">
                <a:avLst/>
              </a:prstGeom>
              <a:ln w="25400">
                <a:solidFill>
                  <a:schemeClr val="accent5"/>
                </a:solidFill>
                <a:prstDash val="sysDot"/>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33A77F3E-C9E9-4749-9A98-4C3BF3D1E2B7}"/>
                </a:ext>
              </a:extLst>
            </p:cNvPr>
            <p:cNvGrpSpPr/>
            <p:nvPr/>
          </p:nvGrpSpPr>
          <p:grpSpPr>
            <a:xfrm>
              <a:off x="5793328" y="2414398"/>
              <a:ext cx="4607389" cy="483017"/>
              <a:chOff x="5793328" y="1655592"/>
              <a:chExt cx="4607389" cy="483017"/>
            </a:xfrm>
          </p:grpSpPr>
          <p:sp>
            <p:nvSpPr>
              <p:cNvPr id="28" name="TextBox 27">
                <a:extLst>
                  <a:ext uri="{FF2B5EF4-FFF2-40B4-BE49-F238E27FC236}">
                    <a16:creationId xmlns:a16="http://schemas.microsoft.com/office/drawing/2014/main" id="{04AEF8E0-D415-4731-95DC-BC9BA37E1232}"/>
                  </a:ext>
                </a:extLst>
              </p:cNvPr>
              <p:cNvSpPr txBox="1"/>
              <p:nvPr/>
            </p:nvSpPr>
            <p:spPr>
              <a:xfrm>
                <a:off x="5793328" y="1802566"/>
                <a:ext cx="512769"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02</a:t>
                </a:r>
                <a:endParaRPr lang="en-US" sz="1000" b="1" spc="300" dirty="0">
                  <a:latin typeface="Montserrat Light" charset="0"/>
                  <a:ea typeface="Montserrat Light" charset="0"/>
                  <a:cs typeface="Montserrat Light" charset="0"/>
                </a:endParaRPr>
              </a:p>
            </p:txBody>
          </p:sp>
          <p:sp>
            <p:nvSpPr>
              <p:cNvPr id="35" name="TextBox 34">
                <a:extLst>
                  <a:ext uri="{FF2B5EF4-FFF2-40B4-BE49-F238E27FC236}">
                    <a16:creationId xmlns:a16="http://schemas.microsoft.com/office/drawing/2014/main" id="{BC8C7D41-BA6D-408B-890A-8B1C2AA078FB}"/>
                  </a:ext>
                </a:extLst>
              </p:cNvPr>
              <p:cNvSpPr txBox="1"/>
              <p:nvPr/>
            </p:nvSpPr>
            <p:spPr>
              <a:xfrm>
                <a:off x="7238419" y="1655592"/>
                <a:ext cx="3162298"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cxnSp>
            <p:nvCxnSpPr>
              <p:cNvPr id="36" name="Straight Connector 35">
                <a:extLst>
                  <a:ext uri="{FF2B5EF4-FFF2-40B4-BE49-F238E27FC236}">
                    <a16:creationId xmlns:a16="http://schemas.microsoft.com/office/drawing/2014/main" id="{AAC01C2A-9C5D-48AA-92D0-90E26E1BAC82}"/>
                  </a:ext>
                </a:extLst>
              </p:cNvPr>
              <p:cNvCxnSpPr/>
              <p:nvPr/>
            </p:nvCxnSpPr>
            <p:spPr>
              <a:xfrm>
                <a:off x="6444343" y="1925676"/>
                <a:ext cx="522514" cy="0"/>
              </a:xfrm>
              <a:prstGeom prst="line">
                <a:avLst/>
              </a:prstGeom>
              <a:ln w="25400">
                <a:solidFill>
                  <a:schemeClr val="accent5"/>
                </a:solidFill>
                <a:prstDash val="sysDot"/>
              </a:ln>
            </p:spPr>
            <p:style>
              <a:lnRef idx="1">
                <a:schemeClr val="accent1"/>
              </a:lnRef>
              <a:fillRef idx="0">
                <a:schemeClr val="accent1"/>
              </a:fillRef>
              <a:effectRef idx="0">
                <a:schemeClr val="accent1"/>
              </a:effectRef>
              <a:fontRef idx="minor">
                <a:schemeClr val="tx1"/>
              </a:fontRef>
            </p:style>
          </p:cxnSp>
        </p:grpSp>
        <p:grpSp>
          <p:nvGrpSpPr>
            <p:cNvPr id="37" name="Group 36">
              <a:extLst>
                <a:ext uri="{FF2B5EF4-FFF2-40B4-BE49-F238E27FC236}">
                  <a16:creationId xmlns:a16="http://schemas.microsoft.com/office/drawing/2014/main" id="{BFEE30A2-15C7-45B4-8921-3B930D95ED72}"/>
                </a:ext>
              </a:extLst>
            </p:cNvPr>
            <p:cNvGrpSpPr/>
            <p:nvPr/>
          </p:nvGrpSpPr>
          <p:grpSpPr>
            <a:xfrm>
              <a:off x="5793328" y="3173204"/>
              <a:ext cx="4607389" cy="483017"/>
              <a:chOff x="5793328" y="1655592"/>
              <a:chExt cx="4607389" cy="483017"/>
            </a:xfrm>
          </p:grpSpPr>
          <p:sp>
            <p:nvSpPr>
              <p:cNvPr id="38" name="TextBox 37">
                <a:extLst>
                  <a:ext uri="{FF2B5EF4-FFF2-40B4-BE49-F238E27FC236}">
                    <a16:creationId xmlns:a16="http://schemas.microsoft.com/office/drawing/2014/main" id="{690EF604-5905-452E-8275-E5DD8BF434AE}"/>
                  </a:ext>
                </a:extLst>
              </p:cNvPr>
              <p:cNvSpPr txBox="1"/>
              <p:nvPr/>
            </p:nvSpPr>
            <p:spPr>
              <a:xfrm>
                <a:off x="5793328" y="1802566"/>
                <a:ext cx="512769"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03</a:t>
                </a:r>
                <a:endParaRPr lang="en-US" sz="1000" b="1" spc="300" dirty="0">
                  <a:latin typeface="Montserrat Light" charset="0"/>
                  <a:ea typeface="Montserrat Light" charset="0"/>
                  <a:cs typeface="Montserrat Light" charset="0"/>
                </a:endParaRPr>
              </a:p>
            </p:txBody>
          </p:sp>
          <p:sp>
            <p:nvSpPr>
              <p:cNvPr id="39" name="TextBox 38">
                <a:extLst>
                  <a:ext uri="{FF2B5EF4-FFF2-40B4-BE49-F238E27FC236}">
                    <a16:creationId xmlns:a16="http://schemas.microsoft.com/office/drawing/2014/main" id="{1E5F4F5C-8BDC-4DE6-AE35-FD8ED7BBB3F9}"/>
                  </a:ext>
                </a:extLst>
              </p:cNvPr>
              <p:cNvSpPr txBox="1"/>
              <p:nvPr/>
            </p:nvSpPr>
            <p:spPr>
              <a:xfrm>
                <a:off x="7238419" y="1655592"/>
                <a:ext cx="3162298"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cxnSp>
            <p:nvCxnSpPr>
              <p:cNvPr id="40" name="Straight Connector 39">
                <a:extLst>
                  <a:ext uri="{FF2B5EF4-FFF2-40B4-BE49-F238E27FC236}">
                    <a16:creationId xmlns:a16="http://schemas.microsoft.com/office/drawing/2014/main" id="{002D3B71-C523-4661-B526-DE8CD745116C}"/>
                  </a:ext>
                </a:extLst>
              </p:cNvPr>
              <p:cNvCxnSpPr/>
              <p:nvPr/>
            </p:nvCxnSpPr>
            <p:spPr>
              <a:xfrm>
                <a:off x="6444343" y="1925676"/>
                <a:ext cx="522514" cy="0"/>
              </a:xfrm>
              <a:prstGeom prst="line">
                <a:avLst/>
              </a:prstGeom>
              <a:ln w="25400">
                <a:solidFill>
                  <a:schemeClr val="accent5"/>
                </a:solidFill>
                <a:prstDash val="sysDot"/>
              </a:ln>
            </p:spPr>
            <p:style>
              <a:lnRef idx="1">
                <a:schemeClr val="accent1"/>
              </a:lnRef>
              <a:fillRef idx="0">
                <a:schemeClr val="accent1"/>
              </a:fillRef>
              <a:effectRef idx="0">
                <a:schemeClr val="accent1"/>
              </a:effectRef>
              <a:fontRef idx="minor">
                <a:schemeClr val="tx1"/>
              </a:fontRef>
            </p:style>
          </p:cxnSp>
        </p:grpSp>
        <p:grpSp>
          <p:nvGrpSpPr>
            <p:cNvPr id="41" name="Group 40">
              <a:extLst>
                <a:ext uri="{FF2B5EF4-FFF2-40B4-BE49-F238E27FC236}">
                  <a16:creationId xmlns:a16="http://schemas.microsoft.com/office/drawing/2014/main" id="{C9AA6EB3-FE3D-4FFD-B4BE-80D42F23FA40}"/>
                </a:ext>
              </a:extLst>
            </p:cNvPr>
            <p:cNvGrpSpPr/>
            <p:nvPr/>
          </p:nvGrpSpPr>
          <p:grpSpPr>
            <a:xfrm>
              <a:off x="5793328" y="3932010"/>
              <a:ext cx="4607389" cy="483017"/>
              <a:chOff x="5793328" y="1655592"/>
              <a:chExt cx="4607389" cy="483017"/>
            </a:xfrm>
          </p:grpSpPr>
          <p:sp>
            <p:nvSpPr>
              <p:cNvPr id="42" name="TextBox 41">
                <a:extLst>
                  <a:ext uri="{FF2B5EF4-FFF2-40B4-BE49-F238E27FC236}">
                    <a16:creationId xmlns:a16="http://schemas.microsoft.com/office/drawing/2014/main" id="{7B867E81-6358-4898-922E-C1F528757E5A}"/>
                  </a:ext>
                </a:extLst>
              </p:cNvPr>
              <p:cNvSpPr txBox="1"/>
              <p:nvPr/>
            </p:nvSpPr>
            <p:spPr>
              <a:xfrm>
                <a:off x="5793328" y="1802566"/>
                <a:ext cx="512769"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04</a:t>
                </a:r>
                <a:endParaRPr lang="en-US" sz="1000" b="1" spc="300" dirty="0">
                  <a:latin typeface="Montserrat Light" charset="0"/>
                  <a:ea typeface="Montserrat Light" charset="0"/>
                  <a:cs typeface="Montserrat Light" charset="0"/>
                </a:endParaRPr>
              </a:p>
            </p:txBody>
          </p:sp>
          <p:sp>
            <p:nvSpPr>
              <p:cNvPr id="43" name="TextBox 42">
                <a:extLst>
                  <a:ext uri="{FF2B5EF4-FFF2-40B4-BE49-F238E27FC236}">
                    <a16:creationId xmlns:a16="http://schemas.microsoft.com/office/drawing/2014/main" id="{0A5EB4FC-8D98-492A-9C53-B5C7E9C3F727}"/>
                  </a:ext>
                </a:extLst>
              </p:cNvPr>
              <p:cNvSpPr txBox="1"/>
              <p:nvPr/>
            </p:nvSpPr>
            <p:spPr>
              <a:xfrm>
                <a:off x="7238419" y="1655592"/>
                <a:ext cx="3162298"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cxnSp>
            <p:nvCxnSpPr>
              <p:cNvPr id="44" name="Straight Connector 43">
                <a:extLst>
                  <a:ext uri="{FF2B5EF4-FFF2-40B4-BE49-F238E27FC236}">
                    <a16:creationId xmlns:a16="http://schemas.microsoft.com/office/drawing/2014/main" id="{7005ABF9-54A8-455F-B27A-22A57F343FFF}"/>
                  </a:ext>
                </a:extLst>
              </p:cNvPr>
              <p:cNvCxnSpPr/>
              <p:nvPr/>
            </p:nvCxnSpPr>
            <p:spPr>
              <a:xfrm>
                <a:off x="6444343" y="1925676"/>
                <a:ext cx="522514" cy="0"/>
              </a:xfrm>
              <a:prstGeom prst="line">
                <a:avLst/>
              </a:prstGeom>
              <a:ln w="25400">
                <a:solidFill>
                  <a:schemeClr val="accent5"/>
                </a:solidFill>
                <a:prstDash val="sysDot"/>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DA51CEE4-378B-4E8A-9D36-043C279BDE98}"/>
                </a:ext>
              </a:extLst>
            </p:cNvPr>
            <p:cNvGrpSpPr/>
            <p:nvPr/>
          </p:nvGrpSpPr>
          <p:grpSpPr>
            <a:xfrm>
              <a:off x="5793328" y="4690815"/>
              <a:ext cx="4607389" cy="483017"/>
              <a:chOff x="5793328" y="1655592"/>
              <a:chExt cx="4607389" cy="483017"/>
            </a:xfrm>
          </p:grpSpPr>
          <p:sp>
            <p:nvSpPr>
              <p:cNvPr id="46" name="TextBox 45">
                <a:extLst>
                  <a:ext uri="{FF2B5EF4-FFF2-40B4-BE49-F238E27FC236}">
                    <a16:creationId xmlns:a16="http://schemas.microsoft.com/office/drawing/2014/main" id="{8B85215D-0CD3-49B2-BD6F-4CDE974F837D}"/>
                  </a:ext>
                </a:extLst>
              </p:cNvPr>
              <p:cNvSpPr txBox="1"/>
              <p:nvPr/>
            </p:nvSpPr>
            <p:spPr>
              <a:xfrm>
                <a:off x="5793328" y="1802566"/>
                <a:ext cx="512769"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05</a:t>
                </a:r>
                <a:endParaRPr lang="en-US" sz="1000" b="1" spc="300" dirty="0">
                  <a:latin typeface="Montserrat Light" charset="0"/>
                  <a:ea typeface="Montserrat Light" charset="0"/>
                  <a:cs typeface="Montserrat Light" charset="0"/>
                </a:endParaRPr>
              </a:p>
            </p:txBody>
          </p:sp>
          <p:sp>
            <p:nvSpPr>
              <p:cNvPr id="47" name="TextBox 46">
                <a:extLst>
                  <a:ext uri="{FF2B5EF4-FFF2-40B4-BE49-F238E27FC236}">
                    <a16:creationId xmlns:a16="http://schemas.microsoft.com/office/drawing/2014/main" id="{23A6064D-F98B-41D8-A9FE-E94817E8092C}"/>
                  </a:ext>
                </a:extLst>
              </p:cNvPr>
              <p:cNvSpPr txBox="1"/>
              <p:nvPr/>
            </p:nvSpPr>
            <p:spPr>
              <a:xfrm>
                <a:off x="7238419" y="1655592"/>
                <a:ext cx="3162298"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cxnSp>
            <p:nvCxnSpPr>
              <p:cNvPr id="48" name="Straight Connector 47">
                <a:extLst>
                  <a:ext uri="{FF2B5EF4-FFF2-40B4-BE49-F238E27FC236}">
                    <a16:creationId xmlns:a16="http://schemas.microsoft.com/office/drawing/2014/main" id="{9BC4CFD9-EE5A-45CB-A5E2-B825102E452B}"/>
                  </a:ext>
                </a:extLst>
              </p:cNvPr>
              <p:cNvCxnSpPr/>
              <p:nvPr/>
            </p:nvCxnSpPr>
            <p:spPr>
              <a:xfrm>
                <a:off x="6444343" y="1925676"/>
                <a:ext cx="522514" cy="0"/>
              </a:xfrm>
              <a:prstGeom prst="line">
                <a:avLst/>
              </a:prstGeom>
              <a:ln w="25400">
                <a:solidFill>
                  <a:schemeClr val="accent5"/>
                </a:solidFill>
                <a:prstDash val="sysDot"/>
              </a:ln>
            </p:spPr>
            <p:style>
              <a:lnRef idx="1">
                <a:schemeClr val="accent1"/>
              </a:lnRef>
              <a:fillRef idx="0">
                <a:schemeClr val="accent1"/>
              </a:fillRef>
              <a:effectRef idx="0">
                <a:schemeClr val="accent1"/>
              </a:effectRef>
              <a:fontRef idx="minor">
                <a:schemeClr val="tx1"/>
              </a:fontRef>
            </p:style>
          </p:cxnSp>
        </p:grpSp>
      </p:grpSp>
      <p:sp>
        <p:nvSpPr>
          <p:cNvPr id="49" name="TextBox 48">
            <a:extLst>
              <a:ext uri="{FF2B5EF4-FFF2-40B4-BE49-F238E27FC236}">
                <a16:creationId xmlns:a16="http://schemas.microsoft.com/office/drawing/2014/main" id="{32CE78D5-28C3-46F0-8A2E-6D8F0CD3108D}"/>
              </a:ext>
            </a:extLst>
          </p:cNvPr>
          <p:cNvSpPr txBox="1"/>
          <p:nvPr/>
        </p:nvSpPr>
        <p:spPr>
          <a:xfrm>
            <a:off x="1791282" y="1661928"/>
            <a:ext cx="3162299" cy="1169551"/>
          </a:xfrm>
          <a:prstGeom prst="rect">
            <a:avLst/>
          </a:prstGeom>
          <a:noFill/>
        </p:spPr>
        <p:txBody>
          <a:bodyPr wrap="square" rtlCol="0">
            <a:spAutoFit/>
          </a:bodyPr>
          <a:lstStyle/>
          <a:p>
            <a:pPr algn="r"/>
            <a:r>
              <a:rPr lang="en-US" sz="3500" b="1" spc="300" dirty="0">
                <a:solidFill>
                  <a:schemeClr val="bg1">
                    <a:lumMod val="75000"/>
                  </a:schemeClr>
                </a:solidFill>
                <a:latin typeface="Montserrat Bold"/>
                <a:ea typeface="Montserrat" charset="0"/>
                <a:cs typeface="Montserrat" charset="0"/>
              </a:rPr>
              <a:t>Table</a:t>
            </a:r>
          </a:p>
          <a:p>
            <a:pPr algn="r"/>
            <a:r>
              <a:rPr lang="en-US" sz="3500" b="1" spc="300" dirty="0">
                <a:solidFill>
                  <a:schemeClr val="bg1">
                    <a:lumMod val="75000"/>
                  </a:schemeClr>
                </a:solidFill>
                <a:latin typeface="Montserrat Bold"/>
                <a:ea typeface="Montserrat" charset="0"/>
                <a:cs typeface="Montserrat" charset="0"/>
              </a:rPr>
              <a:t>of </a:t>
            </a:r>
            <a:r>
              <a:rPr lang="en-US" sz="3500" b="1" spc="300" dirty="0">
                <a:latin typeface="Montserrat Bold"/>
                <a:ea typeface="Montserrat" charset="0"/>
                <a:cs typeface="Montserrat" charset="0"/>
              </a:rPr>
              <a:t>Content</a:t>
            </a:r>
            <a:endParaRPr lang="en-US" sz="3500" b="1" spc="300" dirty="0">
              <a:latin typeface="Montserrat Light" panose="00000400000000000000" pitchFamily="50" charset="0"/>
              <a:ea typeface="Montserrat" charset="0"/>
              <a:cs typeface="Montserrat" charset="0"/>
            </a:endParaRPr>
          </a:p>
        </p:txBody>
      </p:sp>
      <p:pic>
        <p:nvPicPr>
          <p:cNvPr id="54" name="Picture Placeholder 53">
            <a:extLst>
              <a:ext uri="{FF2B5EF4-FFF2-40B4-BE49-F238E27FC236}">
                <a16:creationId xmlns:a16="http://schemas.microsoft.com/office/drawing/2014/main" id="{3888C224-2A5D-4556-B761-E62045E1C86C}"/>
              </a:ext>
            </a:extLst>
          </p:cNvPr>
          <p:cNvPicPr>
            <a:picLocks noGrp="1" noChangeAspect="1"/>
          </p:cNvPicPr>
          <p:nvPr>
            <p:ph type="pic" sz="quarter" idx="14"/>
          </p:nvPr>
        </p:nvPicPr>
        <p:blipFill>
          <a:blip r:embed="rId2"/>
          <a:srcRect t="7122" b="7122"/>
          <a:stretch>
            <a:fillRect/>
          </a:stretch>
        </p:blipFill>
        <p:spPr/>
      </p:pic>
    </p:spTree>
    <p:extLst>
      <p:ext uri="{BB962C8B-B14F-4D97-AF65-F5344CB8AC3E}">
        <p14:creationId xmlns:p14="http://schemas.microsoft.com/office/powerpoint/2010/main" val="29842625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097A967-20F0-4B25-B1B5-CE195B8824AD}"/>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4" name="Chart 23">
            <a:extLst>
              <a:ext uri="{FF2B5EF4-FFF2-40B4-BE49-F238E27FC236}">
                <a16:creationId xmlns:a16="http://schemas.microsoft.com/office/drawing/2014/main" id="{F8013ACE-3C35-44DB-A831-D1C45149F9B1}"/>
              </a:ext>
            </a:extLst>
          </p:cNvPr>
          <p:cNvGraphicFramePr/>
          <p:nvPr>
            <p:extLst>
              <p:ext uri="{D42A27DB-BD31-4B8C-83A1-F6EECF244321}">
                <p14:modId xmlns:p14="http://schemas.microsoft.com/office/powerpoint/2010/main" val="1976322325"/>
              </p:ext>
            </p:extLst>
          </p:nvPr>
        </p:nvGraphicFramePr>
        <p:xfrm>
          <a:off x="2787759" y="1094704"/>
          <a:ext cx="5543550" cy="4668594"/>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EBC0DF01-087F-460B-B9EB-29BA6576507B}"/>
              </a:ext>
            </a:extLst>
          </p:cNvPr>
          <p:cNvSpPr txBox="1"/>
          <p:nvPr/>
        </p:nvSpPr>
        <p:spPr>
          <a:xfrm rot="16200000">
            <a:off x="18138" y="2218181"/>
            <a:ext cx="2877894" cy="630942"/>
          </a:xfrm>
          <a:prstGeom prst="rect">
            <a:avLst/>
          </a:prstGeom>
          <a:noFill/>
        </p:spPr>
        <p:txBody>
          <a:bodyPr wrap="square" rtlCol="0">
            <a:spAutoFit/>
          </a:bodyPr>
          <a:lstStyle/>
          <a:p>
            <a:pPr algn="r"/>
            <a:r>
              <a:rPr lang="en-US" sz="3500" b="1" spc="300" dirty="0">
                <a:solidFill>
                  <a:schemeClr val="bg1"/>
                </a:solidFill>
                <a:latin typeface="Montserrat "/>
                <a:ea typeface="Montserrat Light" charset="0"/>
                <a:cs typeface="Montserrat Light" charset="0"/>
              </a:rPr>
              <a:t>Lorem Sit</a:t>
            </a:r>
          </a:p>
        </p:txBody>
      </p:sp>
      <p:cxnSp>
        <p:nvCxnSpPr>
          <p:cNvPr id="9" name="Straight Connector 8">
            <a:extLst>
              <a:ext uri="{FF2B5EF4-FFF2-40B4-BE49-F238E27FC236}">
                <a16:creationId xmlns:a16="http://schemas.microsoft.com/office/drawing/2014/main" id="{39EAD2E0-62E6-4881-AEEC-DB0E42C96CE0}"/>
              </a:ext>
            </a:extLst>
          </p:cNvPr>
          <p:cNvCxnSpPr>
            <a:cxnSpLocks/>
          </p:cNvCxnSpPr>
          <p:nvPr/>
        </p:nvCxnSpPr>
        <p:spPr>
          <a:xfrm>
            <a:off x="9447439" y="2464028"/>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47CE0427-E1A6-48C0-B692-39D502189E4E}"/>
              </a:ext>
            </a:extLst>
          </p:cNvPr>
          <p:cNvGrpSpPr/>
          <p:nvPr/>
        </p:nvGrpSpPr>
        <p:grpSpPr>
          <a:xfrm>
            <a:off x="9346513" y="1094704"/>
            <a:ext cx="1663562" cy="808702"/>
            <a:chOff x="984962" y="5062353"/>
            <a:chExt cx="1663562" cy="808702"/>
          </a:xfrm>
        </p:grpSpPr>
        <p:sp>
          <p:nvSpPr>
            <p:cNvPr id="11" name="TextBox 10">
              <a:extLst>
                <a:ext uri="{FF2B5EF4-FFF2-40B4-BE49-F238E27FC236}">
                  <a16:creationId xmlns:a16="http://schemas.microsoft.com/office/drawing/2014/main" id="{412936F6-4F2D-499F-B89F-37786275BCF0}"/>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01 EXAMPLE</a:t>
              </a:r>
              <a:endParaRPr lang="en-US" sz="1000" b="1" spc="300" dirty="0">
                <a:solidFill>
                  <a:schemeClr val="bg1"/>
                </a:solidFill>
                <a:latin typeface="Montserrat Light" charset="0"/>
                <a:ea typeface="Montserrat Light" charset="0"/>
                <a:cs typeface="Montserrat Light" charset="0"/>
              </a:endParaRPr>
            </a:p>
          </p:txBody>
        </p:sp>
        <p:sp>
          <p:nvSpPr>
            <p:cNvPr id="12" name="TextBox 11">
              <a:extLst>
                <a:ext uri="{FF2B5EF4-FFF2-40B4-BE49-F238E27FC236}">
                  <a16:creationId xmlns:a16="http://schemas.microsoft.com/office/drawing/2014/main" id="{33FD383E-A7AD-47EB-BDB8-1DF638EB3D5F}"/>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a:t>
              </a:r>
            </a:p>
          </p:txBody>
        </p:sp>
      </p:grpSp>
      <p:grpSp>
        <p:nvGrpSpPr>
          <p:cNvPr id="16" name="Group 15">
            <a:extLst>
              <a:ext uri="{FF2B5EF4-FFF2-40B4-BE49-F238E27FC236}">
                <a16:creationId xmlns:a16="http://schemas.microsoft.com/office/drawing/2014/main" id="{0BF1EB8E-0EA7-47A7-9464-4F9A74F60BA7}"/>
              </a:ext>
            </a:extLst>
          </p:cNvPr>
          <p:cNvGrpSpPr/>
          <p:nvPr/>
        </p:nvGrpSpPr>
        <p:grpSpPr>
          <a:xfrm>
            <a:off x="9346513" y="3024650"/>
            <a:ext cx="1663562" cy="808702"/>
            <a:chOff x="984962" y="5062353"/>
            <a:chExt cx="1663562" cy="808702"/>
          </a:xfrm>
        </p:grpSpPr>
        <p:sp>
          <p:nvSpPr>
            <p:cNvPr id="17" name="TextBox 16">
              <a:extLst>
                <a:ext uri="{FF2B5EF4-FFF2-40B4-BE49-F238E27FC236}">
                  <a16:creationId xmlns:a16="http://schemas.microsoft.com/office/drawing/2014/main" id="{86501CCA-0BC0-435D-B7AC-7FF5F213F990}"/>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01 EXAMPLE</a:t>
              </a:r>
              <a:endParaRPr lang="en-US" sz="1000" b="1" spc="300" dirty="0">
                <a:solidFill>
                  <a:schemeClr val="bg1"/>
                </a:solidFill>
                <a:latin typeface="Montserrat Light" charset="0"/>
                <a:ea typeface="Montserrat Light" charset="0"/>
                <a:cs typeface="Montserrat Light" charset="0"/>
              </a:endParaRPr>
            </a:p>
          </p:txBody>
        </p:sp>
        <p:sp>
          <p:nvSpPr>
            <p:cNvPr id="18" name="TextBox 17">
              <a:extLst>
                <a:ext uri="{FF2B5EF4-FFF2-40B4-BE49-F238E27FC236}">
                  <a16:creationId xmlns:a16="http://schemas.microsoft.com/office/drawing/2014/main" id="{7BCF8F75-E6D4-42DE-83C7-82BF4B60BFEE}"/>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a:t>
              </a:r>
            </a:p>
          </p:txBody>
        </p:sp>
      </p:grpSp>
      <p:grpSp>
        <p:nvGrpSpPr>
          <p:cNvPr id="19" name="Group 18">
            <a:extLst>
              <a:ext uri="{FF2B5EF4-FFF2-40B4-BE49-F238E27FC236}">
                <a16:creationId xmlns:a16="http://schemas.microsoft.com/office/drawing/2014/main" id="{29A46FF6-A708-449B-B378-54E10D7EB673}"/>
              </a:ext>
            </a:extLst>
          </p:cNvPr>
          <p:cNvGrpSpPr/>
          <p:nvPr/>
        </p:nvGrpSpPr>
        <p:grpSpPr>
          <a:xfrm>
            <a:off x="9346513" y="4954594"/>
            <a:ext cx="1663562" cy="808702"/>
            <a:chOff x="984962" y="5062353"/>
            <a:chExt cx="1663562" cy="808702"/>
          </a:xfrm>
        </p:grpSpPr>
        <p:sp>
          <p:nvSpPr>
            <p:cNvPr id="20" name="TextBox 19">
              <a:extLst>
                <a:ext uri="{FF2B5EF4-FFF2-40B4-BE49-F238E27FC236}">
                  <a16:creationId xmlns:a16="http://schemas.microsoft.com/office/drawing/2014/main" id="{81ACD580-DA74-458D-9A12-F06ECB7B3F3B}"/>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01 EXAMPLE</a:t>
              </a:r>
              <a:endParaRPr lang="en-US" sz="1000" b="1" spc="300" dirty="0">
                <a:solidFill>
                  <a:schemeClr val="bg1"/>
                </a:solidFill>
                <a:latin typeface="Montserrat Light" charset="0"/>
                <a:ea typeface="Montserrat Light" charset="0"/>
                <a:cs typeface="Montserrat Light" charset="0"/>
              </a:endParaRPr>
            </a:p>
          </p:txBody>
        </p:sp>
        <p:sp>
          <p:nvSpPr>
            <p:cNvPr id="21" name="TextBox 20">
              <a:extLst>
                <a:ext uri="{FF2B5EF4-FFF2-40B4-BE49-F238E27FC236}">
                  <a16:creationId xmlns:a16="http://schemas.microsoft.com/office/drawing/2014/main" id="{7291EDE0-52DB-4205-80C2-F7048A180817}"/>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a:t>
              </a:r>
            </a:p>
          </p:txBody>
        </p:sp>
      </p:grpSp>
      <p:cxnSp>
        <p:nvCxnSpPr>
          <p:cNvPr id="22" name="Straight Connector 21">
            <a:extLst>
              <a:ext uri="{FF2B5EF4-FFF2-40B4-BE49-F238E27FC236}">
                <a16:creationId xmlns:a16="http://schemas.microsoft.com/office/drawing/2014/main" id="{2F2DB16A-078F-4843-8B2D-8069921B8098}"/>
              </a:ext>
            </a:extLst>
          </p:cNvPr>
          <p:cNvCxnSpPr>
            <a:cxnSpLocks/>
          </p:cNvCxnSpPr>
          <p:nvPr/>
        </p:nvCxnSpPr>
        <p:spPr>
          <a:xfrm>
            <a:off x="9447439" y="4393974"/>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4BB46531-A387-44B3-96FF-7857245A9A18}"/>
              </a:ext>
            </a:extLst>
          </p:cNvPr>
          <p:cNvCxnSpPr>
            <a:cxnSpLocks/>
          </p:cNvCxnSpPr>
          <p:nvPr/>
        </p:nvCxnSpPr>
        <p:spPr>
          <a:xfrm>
            <a:off x="1457085" y="4393974"/>
            <a:ext cx="0" cy="1369322"/>
          </a:xfrm>
          <a:prstGeom prst="line">
            <a:avLst/>
          </a:prstGeom>
          <a:ln w="635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6439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hart 12">
            <a:extLst>
              <a:ext uri="{FF2B5EF4-FFF2-40B4-BE49-F238E27FC236}">
                <a16:creationId xmlns:a16="http://schemas.microsoft.com/office/drawing/2014/main" id="{1A00895E-CB54-4E1B-A1C1-FE49FB149AB2}"/>
              </a:ext>
            </a:extLst>
          </p:cNvPr>
          <p:cNvGraphicFramePr/>
          <p:nvPr>
            <p:extLst>
              <p:ext uri="{D42A27DB-BD31-4B8C-83A1-F6EECF244321}">
                <p14:modId xmlns:p14="http://schemas.microsoft.com/office/powerpoint/2010/main" val="2535043243"/>
              </p:ext>
            </p:extLst>
          </p:nvPr>
        </p:nvGraphicFramePr>
        <p:xfrm>
          <a:off x="6096001" y="1094704"/>
          <a:ext cx="5001295" cy="4668594"/>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0D26D845-11E3-4954-B82A-C8CE650A0E07}"/>
              </a:ext>
            </a:extLst>
          </p:cNvPr>
          <p:cNvSpPr txBox="1"/>
          <p:nvPr/>
        </p:nvSpPr>
        <p:spPr>
          <a:xfrm>
            <a:off x="1094704" y="1094704"/>
            <a:ext cx="2877894" cy="630942"/>
          </a:xfrm>
          <a:prstGeom prst="rect">
            <a:avLst/>
          </a:prstGeom>
          <a:noFill/>
        </p:spPr>
        <p:txBody>
          <a:bodyPr wrap="square" rtlCol="0">
            <a:spAutoFit/>
          </a:bodyPr>
          <a:lstStyle/>
          <a:p>
            <a:r>
              <a:rPr lang="en-US" sz="3500" b="1" spc="300" dirty="0">
                <a:latin typeface="Montserrat "/>
                <a:ea typeface="Montserrat Light" charset="0"/>
                <a:cs typeface="Montserrat Light" charset="0"/>
              </a:rPr>
              <a:t>Lorem Sit</a:t>
            </a:r>
          </a:p>
        </p:txBody>
      </p:sp>
      <p:sp>
        <p:nvSpPr>
          <p:cNvPr id="14" name="TextBox 13">
            <a:extLst>
              <a:ext uri="{FF2B5EF4-FFF2-40B4-BE49-F238E27FC236}">
                <a16:creationId xmlns:a16="http://schemas.microsoft.com/office/drawing/2014/main" id="{05973CC2-6DAE-4030-A4BE-189FC72A2E10}"/>
              </a:ext>
            </a:extLst>
          </p:cNvPr>
          <p:cNvSpPr txBox="1"/>
          <p:nvPr/>
        </p:nvSpPr>
        <p:spPr>
          <a:xfrm>
            <a:off x="1094704" y="1981937"/>
            <a:ext cx="4134521" cy="690767"/>
          </a:xfrm>
          <a:prstGeom prst="rect">
            <a:avLst/>
          </a:prstGeom>
          <a:noFill/>
        </p:spPr>
        <p:txBody>
          <a:bodyPr wrap="square" rtlCol="0">
            <a:spAutoFit/>
          </a:bodyPr>
          <a:lstStyle/>
          <a:p>
            <a:pPr algn="just">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 Fifth you'll, man wherein seas our creeping.</a:t>
            </a:r>
          </a:p>
        </p:txBody>
      </p:sp>
      <p:grpSp>
        <p:nvGrpSpPr>
          <p:cNvPr id="15" name="Group 14">
            <a:extLst>
              <a:ext uri="{FF2B5EF4-FFF2-40B4-BE49-F238E27FC236}">
                <a16:creationId xmlns:a16="http://schemas.microsoft.com/office/drawing/2014/main" id="{F151F7FD-BBA4-4092-9F08-4E36D840E393}"/>
              </a:ext>
            </a:extLst>
          </p:cNvPr>
          <p:cNvGrpSpPr/>
          <p:nvPr/>
        </p:nvGrpSpPr>
        <p:grpSpPr>
          <a:xfrm>
            <a:off x="1094704" y="3200400"/>
            <a:ext cx="1742557" cy="1858295"/>
            <a:chOff x="5994068" y="2183840"/>
            <a:chExt cx="1742557" cy="1858295"/>
          </a:xfrm>
        </p:grpSpPr>
        <p:graphicFrame>
          <p:nvGraphicFramePr>
            <p:cNvPr id="16" name="Chart 15">
              <a:extLst>
                <a:ext uri="{FF2B5EF4-FFF2-40B4-BE49-F238E27FC236}">
                  <a16:creationId xmlns:a16="http://schemas.microsoft.com/office/drawing/2014/main" id="{E23257BA-2B60-4C2C-979B-8759D36D5BAC}"/>
                </a:ext>
              </a:extLst>
            </p:cNvPr>
            <p:cNvGraphicFramePr/>
            <p:nvPr>
              <p:extLst>
                <p:ext uri="{D42A27DB-BD31-4B8C-83A1-F6EECF244321}">
                  <p14:modId xmlns:p14="http://schemas.microsoft.com/office/powerpoint/2010/main" val="1736521802"/>
                </p:ext>
              </p:extLst>
            </p:nvPr>
          </p:nvGraphicFramePr>
          <p:xfrm>
            <a:off x="5994068" y="2183840"/>
            <a:ext cx="1742557" cy="1858295"/>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Box 16">
              <a:extLst>
                <a:ext uri="{FF2B5EF4-FFF2-40B4-BE49-F238E27FC236}">
                  <a16:creationId xmlns:a16="http://schemas.microsoft.com/office/drawing/2014/main" id="{8BAB07DD-07F0-414B-8693-F66D43CE079D}"/>
                </a:ext>
              </a:extLst>
            </p:cNvPr>
            <p:cNvSpPr txBox="1"/>
            <p:nvPr/>
          </p:nvSpPr>
          <p:spPr>
            <a:xfrm>
              <a:off x="6432762" y="2968855"/>
              <a:ext cx="865168" cy="323165"/>
            </a:xfrm>
            <a:prstGeom prst="rect">
              <a:avLst/>
            </a:prstGeom>
            <a:noFill/>
          </p:spPr>
          <p:txBody>
            <a:bodyPr wrap="square" rtlCol="0">
              <a:spAutoFit/>
            </a:bodyPr>
            <a:lstStyle/>
            <a:p>
              <a:pPr algn="ctr"/>
              <a:r>
                <a:rPr lang="en-US" sz="1500" b="1" spc="300" dirty="0">
                  <a:latin typeface="Montserrat" charset="0"/>
                  <a:ea typeface="Montserrat" charset="0"/>
                  <a:cs typeface="Montserrat" charset="0"/>
                </a:rPr>
                <a:t>85%</a:t>
              </a:r>
              <a:endParaRPr lang="en-US" sz="1500" b="1" spc="300" dirty="0">
                <a:latin typeface="Montserrat Light" charset="0"/>
                <a:ea typeface="Montserrat Light" charset="0"/>
                <a:cs typeface="Montserrat Light" charset="0"/>
              </a:endParaRPr>
            </a:p>
          </p:txBody>
        </p:sp>
      </p:grpSp>
      <p:grpSp>
        <p:nvGrpSpPr>
          <p:cNvPr id="18" name="Group 17">
            <a:extLst>
              <a:ext uri="{FF2B5EF4-FFF2-40B4-BE49-F238E27FC236}">
                <a16:creationId xmlns:a16="http://schemas.microsoft.com/office/drawing/2014/main" id="{29EAE1F5-8427-4161-8FD4-3FA9E860E4C3}"/>
              </a:ext>
            </a:extLst>
          </p:cNvPr>
          <p:cNvGrpSpPr/>
          <p:nvPr/>
        </p:nvGrpSpPr>
        <p:grpSpPr>
          <a:xfrm>
            <a:off x="2866382" y="3200400"/>
            <a:ext cx="1742557" cy="1858295"/>
            <a:chOff x="5994068" y="2183840"/>
            <a:chExt cx="1742557" cy="1858295"/>
          </a:xfrm>
        </p:grpSpPr>
        <p:graphicFrame>
          <p:nvGraphicFramePr>
            <p:cNvPr id="19" name="Chart 18">
              <a:extLst>
                <a:ext uri="{FF2B5EF4-FFF2-40B4-BE49-F238E27FC236}">
                  <a16:creationId xmlns:a16="http://schemas.microsoft.com/office/drawing/2014/main" id="{EE970A8E-FAE3-40D1-9C3E-A4F92C59E73A}"/>
                </a:ext>
              </a:extLst>
            </p:cNvPr>
            <p:cNvGraphicFramePr/>
            <p:nvPr>
              <p:extLst>
                <p:ext uri="{D42A27DB-BD31-4B8C-83A1-F6EECF244321}">
                  <p14:modId xmlns:p14="http://schemas.microsoft.com/office/powerpoint/2010/main" val="2154052211"/>
                </p:ext>
              </p:extLst>
            </p:nvPr>
          </p:nvGraphicFramePr>
          <p:xfrm>
            <a:off x="5994068" y="2183840"/>
            <a:ext cx="1742557" cy="1858295"/>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19">
              <a:extLst>
                <a:ext uri="{FF2B5EF4-FFF2-40B4-BE49-F238E27FC236}">
                  <a16:creationId xmlns:a16="http://schemas.microsoft.com/office/drawing/2014/main" id="{324ADB0F-304D-44B2-BFAA-2B5299B28846}"/>
                </a:ext>
              </a:extLst>
            </p:cNvPr>
            <p:cNvSpPr txBox="1"/>
            <p:nvPr/>
          </p:nvSpPr>
          <p:spPr>
            <a:xfrm>
              <a:off x="6432762" y="2968855"/>
              <a:ext cx="865168" cy="323165"/>
            </a:xfrm>
            <a:prstGeom prst="rect">
              <a:avLst/>
            </a:prstGeom>
            <a:noFill/>
          </p:spPr>
          <p:txBody>
            <a:bodyPr wrap="square" rtlCol="0">
              <a:spAutoFit/>
            </a:bodyPr>
            <a:lstStyle/>
            <a:p>
              <a:pPr algn="ctr"/>
              <a:r>
                <a:rPr lang="en-US" sz="1500" b="1" spc="300" dirty="0">
                  <a:latin typeface="Montserrat" charset="0"/>
                  <a:ea typeface="Montserrat" charset="0"/>
                  <a:cs typeface="Montserrat" charset="0"/>
                </a:rPr>
                <a:t>85%</a:t>
              </a:r>
              <a:endParaRPr lang="en-US" sz="1500" b="1" spc="300" dirty="0">
                <a:latin typeface="Montserrat Light" charset="0"/>
                <a:ea typeface="Montserrat Light" charset="0"/>
                <a:cs typeface="Montserrat Light" charset="0"/>
              </a:endParaRPr>
            </a:p>
          </p:txBody>
        </p:sp>
      </p:grpSp>
      <p:sp>
        <p:nvSpPr>
          <p:cNvPr id="21" name="TextBox 20">
            <a:extLst>
              <a:ext uri="{FF2B5EF4-FFF2-40B4-BE49-F238E27FC236}">
                <a16:creationId xmlns:a16="http://schemas.microsoft.com/office/drawing/2014/main" id="{6FD8D94A-E01F-4473-899A-6EB2BB8AC509}"/>
              </a:ext>
            </a:extLst>
          </p:cNvPr>
          <p:cNvSpPr txBox="1"/>
          <p:nvPr/>
        </p:nvSpPr>
        <p:spPr>
          <a:xfrm>
            <a:off x="1094704" y="5517077"/>
            <a:ext cx="2339570"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www.example.com</a:t>
            </a:r>
            <a:endParaRPr lang="en-US" sz="1000" b="1" spc="300" dirty="0">
              <a:latin typeface="Montserrat Light" charset="0"/>
              <a:ea typeface="Montserrat Light" charset="0"/>
              <a:cs typeface="Montserrat Light" charset="0"/>
            </a:endParaRPr>
          </a:p>
        </p:txBody>
      </p:sp>
    </p:spTree>
    <p:extLst>
      <p:ext uri="{BB962C8B-B14F-4D97-AF65-F5344CB8AC3E}">
        <p14:creationId xmlns:p14="http://schemas.microsoft.com/office/powerpoint/2010/main" val="11396156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04901EB-50CF-43EE-8A23-93EF5486D1E9}"/>
              </a:ext>
            </a:extLst>
          </p:cNvPr>
          <p:cNvSpPr/>
          <p:nvPr/>
        </p:nvSpPr>
        <p:spPr>
          <a:xfrm>
            <a:off x="0" y="3429000"/>
            <a:ext cx="12192000" cy="3428999"/>
          </a:xfrm>
          <a:prstGeom prst="rect">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9EE21654-C642-4DB4-B835-6F5A24CEC280}"/>
              </a:ext>
            </a:extLst>
          </p:cNvPr>
          <p:cNvSpPr txBox="1"/>
          <p:nvPr/>
        </p:nvSpPr>
        <p:spPr>
          <a:xfrm>
            <a:off x="1847850" y="2034220"/>
            <a:ext cx="8915400" cy="4061240"/>
          </a:xfrm>
          <a:prstGeom prst="rect">
            <a:avLst/>
          </a:prstGeom>
          <a:noFill/>
        </p:spPr>
        <p:txBody>
          <a:bodyPr wrap="square" rtlCol="0">
            <a:spAutoFit/>
          </a:bodyPr>
          <a:lstStyle/>
          <a:p>
            <a:pPr algn="ctr">
              <a:lnSpc>
                <a:spcPts val="15000"/>
              </a:lnSpc>
            </a:pPr>
            <a:r>
              <a:rPr lang="en-US" sz="20000" b="1" spc="2500" dirty="0">
                <a:solidFill>
                  <a:schemeClr val="accent5">
                    <a:alpha val="10000"/>
                  </a:schemeClr>
                </a:solidFill>
                <a:effectLst>
                  <a:outerShdw blurRad="50800" dist="38100" dir="13500000" algn="br" rotWithShape="0">
                    <a:schemeClr val="accent5">
                      <a:alpha val="40000"/>
                    </a:schemeClr>
                  </a:outerShdw>
                </a:effectLst>
                <a:latin typeface="Montserrat Thin" panose="00000300000000000000" pitchFamily="50" charset="0"/>
                <a:ea typeface="Montserrat" charset="0"/>
                <a:cs typeface="Montserrat" charset="0"/>
              </a:rPr>
              <a:t>BUSINESS</a:t>
            </a:r>
          </a:p>
        </p:txBody>
      </p:sp>
      <p:grpSp>
        <p:nvGrpSpPr>
          <p:cNvPr id="13" name="Group 12">
            <a:extLst>
              <a:ext uri="{FF2B5EF4-FFF2-40B4-BE49-F238E27FC236}">
                <a16:creationId xmlns:a16="http://schemas.microsoft.com/office/drawing/2014/main" id="{6E86F220-F72E-4125-AA19-2A33968B6B0A}"/>
              </a:ext>
            </a:extLst>
          </p:cNvPr>
          <p:cNvGrpSpPr/>
          <p:nvPr/>
        </p:nvGrpSpPr>
        <p:grpSpPr>
          <a:xfrm>
            <a:off x="2757715" y="4448911"/>
            <a:ext cx="6676572" cy="1389176"/>
            <a:chOff x="2757715" y="3434603"/>
            <a:chExt cx="6676572" cy="1389176"/>
          </a:xfrm>
        </p:grpSpPr>
        <p:sp>
          <p:nvSpPr>
            <p:cNvPr id="19" name="TextBox 18">
              <a:extLst>
                <a:ext uri="{FF2B5EF4-FFF2-40B4-BE49-F238E27FC236}">
                  <a16:creationId xmlns:a16="http://schemas.microsoft.com/office/drawing/2014/main" id="{25563617-7B27-4FBB-8618-E27AE311311A}"/>
                </a:ext>
              </a:extLst>
            </p:cNvPr>
            <p:cNvSpPr txBox="1"/>
            <p:nvPr/>
          </p:nvSpPr>
          <p:spPr>
            <a:xfrm>
              <a:off x="4229100" y="3434603"/>
              <a:ext cx="4152900" cy="784830"/>
            </a:xfrm>
            <a:prstGeom prst="rect">
              <a:avLst/>
            </a:prstGeom>
            <a:noFill/>
          </p:spPr>
          <p:txBody>
            <a:bodyPr wrap="square" rtlCol="0">
              <a:spAutoFit/>
            </a:bodyPr>
            <a:lstStyle/>
            <a:p>
              <a:pPr algn="ctr"/>
              <a:r>
                <a:rPr lang="en-US" sz="4500" b="1" spc="1000" dirty="0">
                  <a:solidFill>
                    <a:schemeClr val="bg1"/>
                  </a:solidFill>
                  <a:latin typeface="Montserrat Bold"/>
                  <a:ea typeface="Montserrat" charset="0"/>
                  <a:cs typeface="Montserrat" charset="0"/>
                </a:rPr>
                <a:t>THEEND</a:t>
              </a:r>
            </a:p>
          </p:txBody>
        </p:sp>
        <p:sp>
          <p:nvSpPr>
            <p:cNvPr id="20" name="TextBox 19">
              <a:extLst>
                <a:ext uri="{FF2B5EF4-FFF2-40B4-BE49-F238E27FC236}">
                  <a16:creationId xmlns:a16="http://schemas.microsoft.com/office/drawing/2014/main" id="{34C5F67F-577B-4B0A-8FA8-1306007DF7C5}"/>
                </a:ext>
              </a:extLst>
            </p:cNvPr>
            <p:cNvSpPr txBox="1"/>
            <p:nvPr/>
          </p:nvSpPr>
          <p:spPr>
            <a:xfrm>
              <a:off x="2757715" y="4340762"/>
              <a:ext cx="6676572" cy="483017"/>
            </a:xfrm>
            <a:prstGeom prst="rect">
              <a:avLst/>
            </a:prstGeom>
            <a:noFill/>
          </p:spPr>
          <p:txBody>
            <a:bodyPr wrap="square" rtlCol="0">
              <a:spAutoFit/>
            </a:bodyPr>
            <a:lstStyle/>
            <a:p>
              <a:pPr algn="ct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spTree>
    <p:extLst>
      <p:ext uri="{BB962C8B-B14F-4D97-AF65-F5344CB8AC3E}">
        <p14:creationId xmlns:p14="http://schemas.microsoft.com/office/powerpoint/2010/main" val="17840953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E720D08E-3563-4225-A69A-E9B1F84B80F2}"/>
              </a:ext>
            </a:extLst>
          </p:cNvPr>
          <p:cNvSpPr txBox="1"/>
          <p:nvPr/>
        </p:nvSpPr>
        <p:spPr>
          <a:xfrm>
            <a:off x="3423902" y="5325082"/>
            <a:ext cx="5344196" cy="323165"/>
          </a:xfrm>
          <a:prstGeom prst="rect">
            <a:avLst/>
          </a:prstGeom>
          <a:noFill/>
        </p:spPr>
        <p:txBody>
          <a:bodyPr wrap="square" rtlCol="0">
            <a:spAutoFit/>
          </a:bodyPr>
          <a:lstStyle/>
          <a:p>
            <a:pPr algn="ctr"/>
            <a:r>
              <a:rPr lang="en-US" sz="1500" b="1" spc="1000" dirty="0">
                <a:solidFill>
                  <a:schemeClr val="bg1">
                    <a:lumMod val="65000"/>
                  </a:schemeClr>
                </a:solidFill>
                <a:latin typeface="Montserrat "/>
                <a:ea typeface="Montserrat Light" charset="0"/>
                <a:cs typeface="Montserrat Light" charset="0"/>
              </a:rPr>
              <a:t>www.website.com</a:t>
            </a:r>
          </a:p>
        </p:txBody>
      </p:sp>
      <p:pic>
        <p:nvPicPr>
          <p:cNvPr id="15" name="Picture Placeholder 14">
            <a:extLst>
              <a:ext uri="{FF2B5EF4-FFF2-40B4-BE49-F238E27FC236}">
                <a16:creationId xmlns:a16="http://schemas.microsoft.com/office/drawing/2014/main" id="{20761AA1-22CC-4A4C-8464-541AB04A709C}"/>
              </a:ext>
            </a:extLst>
          </p:cNvPr>
          <p:cNvPicPr>
            <a:picLocks noGrp="1" noChangeAspect="1"/>
          </p:cNvPicPr>
          <p:nvPr>
            <p:ph type="pic" sz="quarter" idx="14"/>
          </p:nvPr>
        </p:nvPicPr>
        <p:blipFill rotWithShape="1">
          <a:blip r:embed="rId2"/>
          <a:srcRect t="10432" b="38528"/>
          <a:stretch/>
        </p:blipFill>
        <p:spPr>
          <a:xfrm>
            <a:off x="450377" y="450375"/>
            <a:ext cx="11291249" cy="3842226"/>
          </a:xfrm>
        </p:spPr>
      </p:pic>
    </p:spTree>
    <p:extLst>
      <p:ext uri="{BB962C8B-B14F-4D97-AF65-F5344CB8AC3E}">
        <p14:creationId xmlns:p14="http://schemas.microsoft.com/office/powerpoint/2010/main" val="4144708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2128988-AFD3-4BAD-A515-451F59B7C5BD}"/>
              </a:ext>
            </a:extLst>
          </p:cNvPr>
          <p:cNvSpPr/>
          <p:nvPr/>
        </p:nvSpPr>
        <p:spPr>
          <a:xfrm>
            <a:off x="5410200" y="1082643"/>
            <a:ext cx="3905250" cy="3429000"/>
          </a:xfrm>
          <a:prstGeom prst="rect">
            <a:avLst/>
          </a:prstGeom>
          <a:noFill/>
          <a:ln w="190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7E577AD0-FBEF-4250-80E6-5BA99E45E65E}"/>
              </a:ext>
            </a:extLst>
          </p:cNvPr>
          <p:cNvSpPr txBox="1"/>
          <p:nvPr/>
        </p:nvSpPr>
        <p:spPr>
          <a:xfrm>
            <a:off x="928990" y="1082643"/>
            <a:ext cx="3162299" cy="1169551"/>
          </a:xfrm>
          <a:prstGeom prst="rect">
            <a:avLst/>
          </a:prstGeom>
          <a:noFill/>
        </p:spPr>
        <p:txBody>
          <a:bodyPr wrap="square" rtlCol="0">
            <a:spAutoFit/>
          </a:bodyPr>
          <a:lstStyle/>
          <a:p>
            <a:r>
              <a:rPr lang="en-US" sz="3500" b="1" spc="300" dirty="0">
                <a:solidFill>
                  <a:schemeClr val="bg1">
                    <a:lumMod val="75000"/>
                  </a:schemeClr>
                </a:solidFill>
                <a:latin typeface="Montserrat Bold"/>
                <a:ea typeface="Montserrat" charset="0"/>
                <a:cs typeface="Montserrat" charset="0"/>
              </a:rPr>
              <a:t>About</a:t>
            </a:r>
          </a:p>
          <a:p>
            <a:r>
              <a:rPr lang="en-US" sz="3500" b="1" spc="300" dirty="0">
                <a:latin typeface="Montserrat Bold"/>
                <a:ea typeface="Montserrat" charset="0"/>
                <a:cs typeface="Montserrat" charset="0"/>
              </a:rPr>
              <a:t>Company</a:t>
            </a:r>
            <a:endParaRPr lang="en-US" sz="3500" b="1" spc="300" dirty="0">
              <a:latin typeface="Montserrat Light" panose="00000400000000000000" pitchFamily="50" charset="0"/>
              <a:ea typeface="Montserrat" charset="0"/>
              <a:cs typeface="Montserrat" charset="0"/>
            </a:endParaRPr>
          </a:p>
        </p:txBody>
      </p:sp>
      <p:sp>
        <p:nvSpPr>
          <p:cNvPr id="20" name="TextBox 19">
            <a:extLst>
              <a:ext uri="{FF2B5EF4-FFF2-40B4-BE49-F238E27FC236}">
                <a16:creationId xmlns:a16="http://schemas.microsoft.com/office/drawing/2014/main" id="{3B1F9071-B347-45E2-86D7-334C1FD844DF}"/>
              </a:ext>
            </a:extLst>
          </p:cNvPr>
          <p:cNvSpPr txBox="1"/>
          <p:nvPr/>
        </p:nvSpPr>
        <p:spPr>
          <a:xfrm rot="16200000">
            <a:off x="-24338" y="4239212"/>
            <a:ext cx="2152876" cy="246221"/>
          </a:xfrm>
          <a:prstGeom prst="rect">
            <a:avLst/>
          </a:prstGeom>
          <a:noFill/>
        </p:spPr>
        <p:txBody>
          <a:bodyPr wrap="square" rtlCol="0">
            <a:spAutoFit/>
          </a:bodyPr>
          <a:lstStyle/>
          <a:p>
            <a:pPr algn="r"/>
            <a:r>
              <a:rPr lang="en-US" sz="1000" b="1" spc="300" dirty="0">
                <a:latin typeface="Montserrat" charset="0"/>
                <a:ea typeface="Montserrat" charset="0"/>
                <a:cs typeface="Montserrat" charset="0"/>
              </a:rPr>
              <a:t>www.website.com</a:t>
            </a:r>
            <a:endParaRPr lang="en-US" sz="1000" b="1" spc="300" dirty="0">
              <a:latin typeface="Montserrat Light" charset="0"/>
              <a:ea typeface="Montserrat Light" charset="0"/>
              <a:cs typeface="Montserrat Light" charset="0"/>
            </a:endParaRPr>
          </a:p>
        </p:txBody>
      </p:sp>
      <p:sp>
        <p:nvSpPr>
          <p:cNvPr id="23" name="TextBox 22">
            <a:extLst>
              <a:ext uri="{FF2B5EF4-FFF2-40B4-BE49-F238E27FC236}">
                <a16:creationId xmlns:a16="http://schemas.microsoft.com/office/drawing/2014/main" id="{1D732021-B6D1-4AE4-B2BB-3F5C760CFA8C}"/>
              </a:ext>
            </a:extLst>
          </p:cNvPr>
          <p:cNvSpPr txBox="1"/>
          <p:nvPr/>
        </p:nvSpPr>
        <p:spPr>
          <a:xfrm>
            <a:off x="6089702" y="1715615"/>
            <a:ext cx="2546247" cy="1106265"/>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sp>
        <p:nvSpPr>
          <p:cNvPr id="24" name="TextBox 23">
            <a:extLst>
              <a:ext uri="{FF2B5EF4-FFF2-40B4-BE49-F238E27FC236}">
                <a16:creationId xmlns:a16="http://schemas.microsoft.com/office/drawing/2014/main" id="{4D203D19-DE37-4EA2-BA4B-42BDCB8726A9}"/>
              </a:ext>
            </a:extLst>
          </p:cNvPr>
          <p:cNvSpPr txBox="1"/>
          <p:nvPr/>
        </p:nvSpPr>
        <p:spPr>
          <a:xfrm rot="16200000">
            <a:off x="10768375" y="1097147"/>
            <a:ext cx="743050" cy="246221"/>
          </a:xfrm>
          <a:prstGeom prst="rect">
            <a:avLst/>
          </a:prstGeom>
          <a:noFill/>
        </p:spPr>
        <p:txBody>
          <a:bodyPr wrap="square" rtlCol="0">
            <a:spAutoFit/>
          </a:bodyPr>
          <a:lstStyle/>
          <a:p>
            <a:pPr algn="r"/>
            <a:r>
              <a:rPr lang="en-US" sz="1000" b="1" spc="300" dirty="0">
                <a:latin typeface="Montserrat" charset="0"/>
                <a:ea typeface="Montserrat" charset="0"/>
                <a:cs typeface="Montserrat" charset="0"/>
              </a:rPr>
              <a:t>2019</a:t>
            </a:r>
            <a:endParaRPr lang="en-US" sz="1000" b="1" spc="300" dirty="0">
              <a:latin typeface="Montserrat Light" charset="0"/>
              <a:ea typeface="Montserrat Light" charset="0"/>
              <a:cs typeface="Montserrat Light" charset="0"/>
            </a:endParaRPr>
          </a:p>
        </p:txBody>
      </p:sp>
      <p:pic>
        <p:nvPicPr>
          <p:cNvPr id="12" name="Picture Placeholder 11">
            <a:extLst>
              <a:ext uri="{FF2B5EF4-FFF2-40B4-BE49-F238E27FC236}">
                <a16:creationId xmlns:a16="http://schemas.microsoft.com/office/drawing/2014/main" id="{B771FCE5-CFAB-4033-B23C-40F64C3CA9CF}"/>
              </a:ext>
            </a:extLst>
          </p:cNvPr>
          <p:cNvPicPr>
            <a:picLocks noGrp="1" noChangeAspect="1"/>
          </p:cNvPicPr>
          <p:nvPr>
            <p:ph type="pic" sz="quarter" idx="14"/>
          </p:nvPr>
        </p:nvPicPr>
        <p:blipFill>
          <a:blip r:embed="rId2"/>
          <a:srcRect t="23373" b="23373"/>
          <a:stretch>
            <a:fillRect/>
          </a:stretch>
        </p:blipFill>
        <p:spPr/>
      </p:pic>
    </p:spTree>
    <p:extLst>
      <p:ext uri="{BB962C8B-B14F-4D97-AF65-F5344CB8AC3E}">
        <p14:creationId xmlns:p14="http://schemas.microsoft.com/office/powerpoint/2010/main" val="32887780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4808C627-BEDF-4AAB-8749-03501335E082}"/>
              </a:ext>
            </a:extLst>
          </p:cNvPr>
          <p:cNvPicPr>
            <a:picLocks noGrp="1" noChangeAspect="1"/>
          </p:cNvPicPr>
          <p:nvPr>
            <p:ph type="pic" sz="quarter" idx="17"/>
          </p:nvPr>
        </p:nvPicPr>
        <p:blipFill>
          <a:blip r:embed="rId2"/>
          <a:srcRect t="14257" b="14257"/>
          <a:stretch>
            <a:fillRect/>
          </a:stretch>
        </p:blipFill>
        <p:spPr/>
      </p:pic>
      <p:pic>
        <p:nvPicPr>
          <p:cNvPr id="15" name="Picture Placeholder 14">
            <a:extLst>
              <a:ext uri="{FF2B5EF4-FFF2-40B4-BE49-F238E27FC236}">
                <a16:creationId xmlns:a16="http://schemas.microsoft.com/office/drawing/2014/main" id="{30F8FBD0-F337-4210-A3E2-2BE5DEA79FBD}"/>
              </a:ext>
            </a:extLst>
          </p:cNvPr>
          <p:cNvPicPr>
            <a:picLocks noGrp="1" noChangeAspect="1"/>
          </p:cNvPicPr>
          <p:nvPr>
            <p:ph type="pic" sz="quarter" idx="15"/>
          </p:nvPr>
        </p:nvPicPr>
        <p:blipFill>
          <a:blip r:embed="rId3"/>
          <a:srcRect t="14257" b="14257"/>
          <a:stretch>
            <a:fillRect/>
          </a:stretch>
        </p:blipFill>
        <p:spPr/>
      </p:pic>
      <p:pic>
        <p:nvPicPr>
          <p:cNvPr id="13" name="Picture Placeholder 12">
            <a:extLst>
              <a:ext uri="{FF2B5EF4-FFF2-40B4-BE49-F238E27FC236}">
                <a16:creationId xmlns:a16="http://schemas.microsoft.com/office/drawing/2014/main" id="{A8CC00CF-F1B5-462C-AC22-66AB8FB01BF2}"/>
              </a:ext>
            </a:extLst>
          </p:cNvPr>
          <p:cNvPicPr>
            <a:picLocks noGrp="1" noChangeAspect="1"/>
          </p:cNvPicPr>
          <p:nvPr>
            <p:ph type="pic" sz="quarter" idx="14"/>
          </p:nvPr>
        </p:nvPicPr>
        <p:blipFill>
          <a:blip r:embed="rId4"/>
          <a:srcRect t="18792" b="18792"/>
          <a:stretch>
            <a:fillRect/>
          </a:stretch>
        </p:blipFill>
        <p:spPr/>
      </p:pic>
      <p:sp>
        <p:nvSpPr>
          <p:cNvPr id="2" name="Rectangle 1">
            <a:extLst>
              <a:ext uri="{FF2B5EF4-FFF2-40B4-BE49-F238E27FC236}">
                <a16:creationId xmlns:a16="http://schemas.microsoft.com/office/drawing/2014/main" id="{69FD2EFD-81CF-471B-B834-1F95AED7E27D}"/>
              </a:ext>
            </a:extLst>
          </p:cNvPr>
          <p:cNvSpPr/>
          <p:nvPr/>
        </p:nvSpPr>
        <p:spPr>
          <a:xfrm>
            <a:off x="0" y="0"/>
            <a:ext cx="48768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F9E0BE0E-BB77-45F2-A813-82FD4670705A}"/>
              </a:ext>
            </a:extLst>
          </p:cNvPr>
          <p:cNvGrpSpPr/>
          <p:nvPr/>
        </p:nvGrpSpPr>
        <p:grpSpPr>
          <a:xfrm>
            <a:off x="912171" y="1576766"/>
            <a:ext cx="3052459" cy="3704469"/>
            <a:chOff x="928991" y="1082643"/>
            <a:chExt cx="3052459" cy="3704469"/>
          </a:xfrm>
        </p:grpSpPr>
        <p:sp>
          <p:nvSpPr>
            <p:cNvPr id="28" name="TextBox 27">
              <a:extLst>
                <a:ext uri="{FF2B5EF4-FFF2-40B4-BE49-F238E27FC236}">
                  <a16:creationId xmlns:a16="http://schemas.microsoft.com/office/drawing/2014/main" id="{32A2A751-6562-4B21-832D-ABF0DBCCCB8D}"/>
                </a:ext>
              </a:extLst>
            </p:cNvPr>
            <p:cNvSpPr txBox="1"/>
            <p:nvPr/>
          </p:nvSpPr>
          <p:spPr>
            <a:xfrm>
              <a:off x="928991" y="1082643"/>
              <a:ext cx="1738010" cy="1169551"/>
            </a:xfrm>
            <a:prstGeom prst="rect">
              <a:avLst/>
            </a:prstGeom>
            <a:noFill/>
          </p:spPr>
          <p:txBody>
            <a:bodyPr wrap="square" rtlCol="0">
              <a:spAutoFit/>
            </a:bodyPr>
            <a:lstStyle/>
            <a:p>
              <a:r>
                <a:rPr lang="en-US" sz="3500" b="1" spc="300" dirty="0">
                  <a:solidFill>
                    <a:schemeClr val="bg1"/>
                  </a:solidFill>
                  <a:latin typeface="Montserrat Bold"/>
                  <a:ea typeface="Montserrat" charset="0"/>
                  <a:cs typeface="Montserrat" charset="0"/>
                </a:rPr>
                <a:t>Our</a:t>
              </a:r>
            </a:p>
            <a:p>
              <a:r>
                <a:rPr lang="en-US" sz="3500" b="1" spc="300" dirty="0">
                  <a:solidFill>
                    <a:schemeClr val="bg1"/>
                  </a:solidFill>
                  <a:latin typeface="Montserrat Bold"/>
                  <a:ea typeface="Montserrat" charset="0"/>
                  <a:cs typeface="Montserrat" charset="0"/>
                </a:rPr>
                <a:t>Team</a:t>
              </a:r>
              <a:endParaRPr lang="en-US" sz="3500" b="1" spc="300" dirty="0">
                <a:solidFill>
                  <a:schemeClr val="bg1"/>
                </a:solidFill>
                <a:latin typeface="Montserrat Light" panose="00000400000000000000" pitchFamily="50" charset="0"/>
                <a:ea typeface="Montserrat" charset="0"/>
                <a:cs typeface="Montserrat" charset="0"/>
              </a:endParaRPr>
            </a:p>
          </p:txBody>
        </p:sp>
        <p:sp>
          <p:nvSpPr>
            <p:cNvPr id="29" name="TextBox 28">
              <a:extLst>
                <a:ext uri="{FF2B5EF4-FFF2-40B4-BE49-F238E27FC236}">
                  <a16:creationId xmlns:a16="http://schemas.microsoft.com/office/drawing/2014/main" id="{1A0549D1-D5D1-4381-B40E-96EDE05B5CB0}"/>
                </a:ext>
              </a:extLst>
            </p:cNvPr>
            <p:cNvSpPr txBox="1"/>
            <p:nvPr/>
          </p:nvSpPr>
          <p:spPr>
            <a:xfrm>
              <a:off x="928991" y="2843410"/>
              <a:ext cx="3052459" cy="1106265"/>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sp>
          <p:nvSpPr>
            <p:cNvPr id="30" name="TextBox 29">
              <a:extLst>
                <a:ext uri="{FF2B5EF4-FFF2-40B4-BE49-F238E27FC236}">
                  <a16:creationId xmlns:a16="http://schemas.microsoft.com/office/drawing/2014/main" id="{D750302F-1FC9-4188-A8BF-49D812E079A1}"/>
                </a:ext>
              </a:extLst>
            </p:cNvPr>
            <p:cNvSpPr txBox="1"/>
            <p:nvPr/>
          </p:nvSpPr>
          <p:spPr>
            <a:xfrm>
              <a:off x="928991" y="4540891"/>
              <a:ext cx="2152876" cy="246221"/>
            </a:xfrm>
            <a:prstGeom prst="rect">
              <a:avLst/>
            </a:prstGeom>
            <a:noFill/>
          </p:spPr>
          <p:txBody>
            <a:bodyPr wrap="square" rtlCol="0">
              <a:spAutoFit/>
            </a:bodyPr>
            <a:lstStyle/>
            <a:p>
              <a:r>
                <a:rPr lang="en-US" sz="1000" b="1" spc="300" dirty="0">
                  <a:solidFill>
                    <a:schemeClr val="tx1">
                      <a:lumMod val="50000"/>
                      <a:lumOff val="50000"/>
                    </a:schemeClr>
                  </a:solidFill>
                  <a:latin typeface="Montserrat" charset="0"/>
                  <a:ea typeface="Montserrat" charset="0"/>
                  <a:cs typeface="Montserrat" charset="0"/>
                </a:rPr>
                <a:t>www.website.com</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grpSp>
      <p:sp>
        <p:nvSpPr>
          <p:cNvPr id="51" name="TextBox 50">
            <a:extLst>
              <a:ext uri="{FF2B5EF4-FFF2-40B4-BE49-F238E27FC236}">
                <a16:creationId xmlns:a16="http://schemas.microsoft.com/office/drawing/2014/main" id="{82C0CDA1-8A96-42F1-A3E3-301B4FFFF7DA}"/>
              </a:ext>
            </a:extLst>
          </p:cNvPr>
          <p:cNvSpPr txBox="1"/>
          <p:nvPr/>
        </p:nvSpPr>
        <p:spPr>
          <a:xfrm>
            <a:off x="9991675" y="5035014"/>
            <a:ext cx="743050" cy="246221"/>
          </a:xfrm>
          <a:prstGeom prst="rect">
            <a:avLst/>
          </a:prstGeom>
          <a:noFill/>
        </p:spPr>
        <p:txBody>
          <a:bodyPr wrap="square" rtlCol="0">
            <a:spAutoFit/>
          </a:bodyPr>
          <a:lstStyle/>
          <a:p>
            <a:pPr algn="r"/>
            <a:r>
              <a:rPr lang="en-US" sz="1000" b="1" spc="300" dirty="0">
                <a:latin typeface="Montserrat" charset="0"/>
                <a:ea typeface="Montserrat" charset="0"/>
                <a:cs typeface="Montserrat" charset="0"/>
              </a:rPr>
              <a:t>2019</a:t>
            </a:r>
            <a:endParaRPr lang="en-US" sz="1000" b="1" spc="300" dirty="0">
              <a:latin typeface="Montserrat Light" charset="0"/>
              <a:ea typeface="Montserrat Light" charset="0"/>
              <a:cs typeface="Montserrat Light" charset="0"/>
            </a:endParaRPr>
          </a:p>
        </p:txBody>
      </p:sp>
    </p:spTree>
    <p:extLst>
      <p:ext uri="{BB962C8B-B14F-4D97-AF65-F5344CB8AC3E}">
        <p14:creationId xmlns:p14="http://schemas.microsoft.com/office/powerpoint/2010/main" val="3006087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CFDCC668-2E79-475F-AB0A-B0F57A751B36}"/>
              </a:ext>
            </a:extLst>
          </p:cNvPr>
          <p:cNvPicPr>
            <a:picLocks noGrp="1" noChangeAspect="1"/>
          </p:cNvPicPr>
          <p:nvPr>
            <p:ph type="pic" sz="quarter" idx="14"/>
          </p:nvPr>
        </p:nvPicPr>
        <p:blipFill>
          <a:blip r:embed="rId2"/>
          <a:srcRect t="7869" b="7869"/>
          <a:stretch>
            <a:fillRect/>
          </a:stretch>
        </p:blipFill>
        <p:spPr/>
      </p:pic>
      <p:sp>
        <p:nvSpPr>
          <p:cNvPr id="2" name="Rectangle 1">
            <a:extLst>
              <a:ext uri="{FF2B5EF4-FFF2-40B4-BE49-F238E27FC236}">
                <a16:creationId xmlns:a16="http://schemas.microsoft.com/office/drawing/2014/main" id="{DF3C9EA5-AC24-4BD0-B3EA-222FC60B4582}"/>
              </a:ext>
            </a:extLst>
          </p:cNvPr>
          <p:cNvSpPr/>
          <p:nvPr/>
        </p:nvSpPr>
        <p:spPr>
          <a:xfrm>
            <a:off x="0" y="0"/>
            <a:ext cx="12192000" cy="6858000"/>
          </a:xfrm>
          <a:prstGeom prst="rect">
            <a:avLst/>
          </a:prstGeom>
          <a:gradFill>
            <a:gsLst>
              <a:gs pos="0">
                <a:schemeClr val="accent6">
                  <a:alpha val="85000"/>
                </a:schemeClr>
              </a:gs>
              <a:gs pos="100000">
                <a:schemeClr val="accent5">
                  <a:alpha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2D9B8A37-B4C5-40AF-8B92-AA1291C1DC41}"/>
              </a:ext>
            </a:extLst>
          </p:cNvPr>
          <p:cNvGrpSpPr/>
          <p:nvPr/>
        </p:nvGrpSpPr>
        <p:grpSpPr>
          <a:xfrm>
            <a:off x="1728276" y="1461779"/>
            <a:ext cx="8735448" cy="3934442"/>
            <a:chOff x="1734790" y="1461779"/>
            <a:chExt cx="8735448" cy="3934442"/>
          </a:xfrm>
        </p:grpSpPr>
        <p:grpSp>
          <p:nvGrpSpPr>
            <p:cNvPr id="8" name="Group 7">
              <a:extLst>
                <a:ext uri="{FF2B5EF4-FFF2-40B4-BE49-F238E27FC236}">
                  <a16:creationId xmlns:a16="http://schemas.microsoft.com/office/drawing/2014/main" id="{1DE0C25F-140F-42A8-A7CF-7B31EE05886D}"/>
                </a:ext>
              </a:extLst>
            </p:cNvPr>
            <p:cNvGrpSpPr/>
            <p:nvPr/>
          </p:nvGrpSpPr>
          <p:grpSpPr>
            <a:xfrm>
              <a:off x="1813202" y="3416836"/>
              <a:ext cx="3416297" cy="1979385"/>
              <a:chOff x="6742120" y="4194630"/>
              <a:chExt cx="3416297" cy="1979385"/>
            </a:xfrm>
          </p:grpSpPr>
          <p:grpSp>
            <p:nvGrpSpPr>
              <p:cNvPr id="63" name="Group 62">
                <a:extLst>
                  <a:ext uri="{FF2B5EF4-FFF2-40B4-BE49-F238E27FC236}">
                    <a16:creationId xmlns:a16="http://schemas.microsoft.com/office/drawing/2014/main" id="{84385CFC-5F72-4D7B-89AD-1D6B87ACC236}"/>
                  </a:ext>
                </a:extLst>
              </p:cNvPr>
              <p:cNvGrpSpPr/>
              <p:nvPr/>
            </p:nvGrpSpPr>
            <p:grpSpPr>
              <a:xfrm>
                <a:off x="6742120" y="4194630"/>
                <a:ext cx="3416297" cy="483017"/>
                <a:chOff x="5946777" y="4325768"/>
                <a:chExt cx="3416297" cy="483017"/>
              </a:xfrm>
            </p:grpSpPr>
            <p:sp>
              <p:nvSpPr>
                <p:cNvPr id="64" name="TextBox 63">
                  <a:extLst>
                    <a:ext uri="{FF2B5EF4-FFF2-40B4-BE49-F238E27FC236}">
                      <a16:creationId xmlns:a16="http://schemas.microsoft.com/office/drawing/2014/main" id="{FB255561-6CDF-4B4B-975D-FD5B5C20D5D2}"/>
                    </a:ext>
                  </a:extLst>
                </p:cNvPr>
                <p:cNvSpPr txBox="1"/>
                <p:nvPr/>
              </p:nvSpPr>
              <p:spPr>
                <a:xfrm>
                  <a:off x="6200776" y="4325768"/>
                  <a:ext cx="3162298"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our creeping.</a:t>
                  </a:r>
                </a:p>
              </p:txBody>
            </p:sp>
            <p:sp>
              <p:nvSpPr>
                <p:cNvPr id="66" name="Oval 65">
                  <a:extLst>
                    <a:ext uri="{FF2B5EF4-FFF2-40B4-BE49-F238E27FC236}">
                      <a16:creationId xmlns:a16="http://schemas.microsoft.com/office/drawing/2014/main" id="{763AB7D8-31AF-4987-9823-45883239EB17}"/>
                    </a:ext>
                  </a:extLst>
                </p:cNvPr>
                <p:cNvSpPr/>
                <p:nvPr/>
              </p:nvSpPr>
              <p:spPr>
                <a:xfrm>
                  <a:off x="5946777" y="4494251"/>
                  <a:ext cx="171450" cy="17145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73">
                <a:extLst>
                  <a:ext uri="{FF2B5EF4-FFF2-40B4-BE49-F238E27FC236}">
                    <a16:creationId xmlns:a16="http://schemas.microsoft.com/office/drawing/2014/main" id="{DB18EA4D-D56E-4281-B013-3782E930114E}"/>
                  </a:ext>
                </a:extLst>
              </p:cNvPr>
              <p:cNvGrpSpPr/>
              <p:nvPr/>
            </p:nvGrpSpPr>
            <p:grpSpPr>
              <a:xfrm>
                <a:off x="6742120" y="4942814"/>
                <a:ext cx="3416297" cy="483017"/>
                <a:chOff x="5946777" y="4325768"/>
                <a:chExt cx="3416297" cy="483017"/>
              </a:xfrm>
            </p:grpSpPr>
            <p:sp>
              <p:nvSpPr>
                <p:cNvPr id="92" name="TextBox 91">
                  <a:extLst>
                    <a:ext uri="{FF2B5EF4-FFF2-40B4-BE49-F238E27FC236}">
                      <a16:creationId xmlns:a16="http://schemas.microsoft.com/office/drawing/2014/main" id="{F9EB9556-7B36-48A0-A9E9-BC8FCC0DA883}"/>
                    </a:ext>
                  </a:extLst>
                </p:cNvPr>
                <p:cNvSpPr txBox="1"/>
                <p:nvPr/>
              </p:nvSpPr>
              <p:spPr>
                <a:xfrm>
                  <a:off x="6200776" y="4325768"/>
                  <a:ext cx="3162298"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our creeping.</a:t>
                  </a:r>
                </a:p>
              </p:txBody>
            </p:sp>
            <p:sp>
              <p:nvSpPr>
                <p:cNvPr id="93" name="Oval 92">
                  <a:extLst>
                    <a:ext uri="{FF2B5EF4-FFF2-40B4-BE49-F238E27FC236}">
                      <a16:creationId xmlns:a16="http://schemas.microsoft.com/office/drawing/2014/main" id="{D2650985-7671-44D7-A468-1F6423F6BF18}"/>
                    </a:ext>
                  </a:extLst>
                </p:cNvPr>
                <p:cNvSpPr/>
                <p:nvPr/>
              </p:nvSpPr>
              <p:spPr>
                <a:xfrm>
                  <a:off x="5946777" y="4494251"/>
                  <a:ext cx="171450" cy="17145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4" name="Group 93">
                <a:extLst>
                  <a:ext uri="{FF2B5EF4-FFF2-40B4-BE49-F238E27FC236}">
                    <a16:creationId xmlns:a16="http://schemas.microsoft.com/office/drawing/2014/main" id="{40F2977A-5EC3-4391-BD20-8C61A7EFB428}"/>
                  </a:ext>
                </a:extLst>
              </p:cNvPr>
              <p:cNvGrpSpPr/>
              <p:nvPr/>
            </p:nvGrpSpPr>
            <p:grpSpPr>
              <a:xfrm>
                <a:off x="6742120" y="5690998"/>
                <a:ext cx="3416297" cy="483017"/>
                <a:chOff x="5946777" y="4325768"/>
                <a:chExt cx="3416297" cy="483017"/>
              </a:xfrm>
            </p:grpSpPr>
            <p:sp>
              <p:nvSpPr>
                <p:cNvPr id="95" name="TextBox 94">
                  <a:extLst>
                    <a:ext uri="{FF2B5EF4-FFF2-40B4-BE49-F238E27FC236}">
                      <a16:creationId xmlns:a16="http://schemas.microsoft.com/office/drawing/2014/main" id="{9B463838-5901-4470-B05A-EDDD31757FA7}"/>
                    </a:ext>
                  </a:extLst>
                </p:cNvPr>
                <p:cNvSpPr txBox="1"/>
                <p:nvPr/>
              </p:nvSpPr>
              <p:spPr>
                <a:xfrm>
                  <a:off x="6200776" y="4325768"/>
                  <a:ext cx="3162298"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our creeping.</a:t>
                  </a:r>
                </a:p>
              </p:txBody>
            </p:sp>
            <p:sp>
              <p:nvSpPr>
                <p:cNvPr id="96" name="Oval 95">
                  <a:extLst>
                    <a:ext uri="{FF2B5EF4-FFF2-40B4-BE49-F238E27FC236}">
                      <a16:creationId xmlns:a16="http://schemas.microsoft.com/office/drawing/2014/main" id="{FFB32EF3-CB50-45A9-AC2D-30A7F078FB35}"/>
                    </a:ext>
                  </a:extLst>
                </p:cNvPr>
                <p:cNvSpPr/>
                <p:nvPr/>
              </p:nvSpPr>
              <p:spPr>
                <a:xfrm>
                  <a:off x="5946777" y="4494251"/>
                  <a:ext cx="171450" cy="17145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98" name="Group 97">
              <a:extLst>
                <a:ext uri="{FF2B5EF4-FFF2-40B4-BE49-F238E27FC236}">
                  <a16:creationId xmlns:a16="http://schemas.microsoft.com/office/drawing/2014/main" id="{167F9C58-49DC-4C7F-9A07-7B7650F29267}"/>
                </a:ext>
              </a:extLst>
            </p:cNvPr>
            <p:cNvGrpSpPr/>
            <p:nvPr/>
          </p:nvGrpSpPr>
          <p:grpSpPr>
            <a:xfrm>
              <a:off x="6516340" y="3416836"/>
              <a:ext cx="2822804" cy="355603"/>
              <a:chOff x="6746103" y="3330730"/>
              <a:chExt cx="2822804" cy="355603"/>
            </a:xfrm>
          </p:grpSpPr>
          <p:sp>
            <p:nvSpPr>
              <p:cNvPr id="99" name="TextBox 98">
                <a:extLst>
                  <a:ext uri="{FF2B5EF4-FFF2-40B4-BE49-F238E27FC236}">
                    <a16:creationId xmlns:a16="http://schemas.microsoft.com/office/drawing/2014/main" id="{F665354F-7ECF-4405-BC3E-AC4E08512454}"/>
                  </a:ext>
                </a:extLst>
              </p:cNvPr>
              <p:cNvSpPr txBox="1"/>
              <p:nvPr/>
            </p:nvSpPr>
            <p:spPr>
              <a:xfrm>
                <a:off x="6746103" y="3330730"/>
                <a:ext cx="1554076" cy="246221"/>
              </a:xfrm>
              <a:prstGeom prst="rect">
                <a:avLst/>
              </a:prstGeom>
              <a:noFill/>
            </p:spPr>
            <p:txBody>
              <a:bodyPr wrap="square" rtlCol="0">
                <a:spAutoFit/>
              </a:bodyPr>
              <a:lstStyle/>
              <a:p>
                <a:r>
                  <a:rPr lang="en-US" sz="1000" b="1" dirty="0">
                    <a:solidFill>
                      <a:schemeClr val="bg1"/>
                    </a:solidFill>
                    <a:latin typeface="Montserrat Light" panose="00000400000000000000" pitchFamily="50" charset="0"/>
                  </a:rPr>
                  <a:t>Frontend coding</a:t>
                </a:r>
              </a:p>
            </p:txBody>
          </p:sp>
          <p:grpSp>
            <p:nvGrpSpPr>
              <p:cNvPr id="101" name="Group 100">
                <a:extLst>
                  <a:ext uri="{FF2B5EF4-FFF2-40B4-BE49-F238E27FC236}">
                    <a16:creationId xmlns:a16="http://schemas.microsoft.com/office/drawing/2014/main" id="{C5E1CE1E-D4E0-459A-9BBD-578A933AA312}"/>
                  </a:ext>
                </a:extLst>
              </p:cNvPr>
              <p:cNvGrpSpPr/>
              <p:nvPr/>
            </p:nvGrpSpPr>
            <p:grpSpPr>
              <a:xfrm>
                <a:off x="6843396" y="3346118"/>
                <a:ext cx="2725511" cy="340215"/>
                <a:chOff x="932998" y="4497033"/>
                <a:chExt cx="2725511" cy="340215"/>
              </a:xfrm>
            </p:grpSpPr>
            <p:sp>
              <p:nvSpPr>
                <p:cNvPr id="102" name="Rectangle 101">
                  <a:extLst>
                    <a:ext uri="{FF2B5EF4-FFF2-40B4-BE49-F238E27FC236}">
                      <a16:creationId xmlns:a16="http://schemas.microsoft.com/office/drawing/2014/main" id="{F08385D5-6F73-44A9-8CC4-9E399FC40263}"/>
                    </a:ext>
                  </a:extLst>
                </p:cNvPr>
                <p:cNvSpPr/>
                <p:nvPr/>
              </p:nvSpPr>
              <p:spPr>
                <a:xfrm>
                  <a:off x="932998" y="4791529"/>
                  <a:ext cx="263322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TextBox 102">
                  <a:extLst>
                    <a:ext uri="{FF2B5EF4-FFF2-40B4-BE49-F238E27FC236}">
                      <a16:creationId xmlns:a16="http://schemas.microsoft.com/office/drawing/2014/main" id="{2BCE0B80-8F40-45BF-AC1C-012E48F6C21C}"/>
                    </a:ext>
                  </a:extLst>
                </p:cNvPr>
                <p:cNvSpPr txBox="1"/>
                <p:nvPr/>
              </p:nvSpPr>
              <p:spPr>
                <a:xfrm>
                  <a:off x="3235230" y="4497033"/>
                  <a:ext cx="423279" cy="215444"/>
                </a:xfrm>
                <a:prstGeom prst="rect">
                  <a:avLst/>
                </a:prstGeom>
                <a:noFill/>
              </p:spPr>
              <p:txBody>
                <a:bodyPr wrap="square" rtlCol="0">
                  <a:spAutoFit/>
                </a:bodyPr>
                <a:lstStyle/>
                <a:p>
                  <a:pPr algn="r"/>
                  <a:r>
                    <a:rPr lang="en-US" sz="800" b="1" dirty="0">
                      <a:solidFill>
                        <a:schemeClr val="bg1"/>
                      </a:solidFill>
                      <a:latin typeface="Montserrat Light" panose="00000400000000000000" pitchFamily="50" charset="0"/>
                    </a:rPr>
                    <a:t>60%</a:t>
                  </a:r>
                </a:p>
              </p:txBody>
            </p:sp>
          </p:grpSp>
        </p:grpSp>
        <p:grpSp>
          <p:nvGrpSpPr>
            <p:cNvPr id="105" name="Group 104">
              <a:extLst>
                <a:ext uri="{FF2B5EF4-FFF2-40B4-BE49-F238E27FC236}">
                  <a16:creationId xmlns:a16="http://schemas.microsoft.com/office/drawing/2014/main" id="{D5896C12-F12B-4FBD-B8BB-BE4567DD4B94}"/>
                </a:ext>
              </a:extLst>
            </p:cNvPr>
            <p:cNvGrpSpPr/>
            <p:nvPr/>
          </p:nvGrpSpPr>
          <p:grpSpPr>
            <a:xfrm>
              <a:off x="6516340" y="4228727"/>
              <a:ext cx="2100484" cy="355603"/>
              <a:chOff x="6746103" y="3330730"/>
              <a:chExt cx="2100484" cy="355603"/>
            </a:xfrm>
          </p:grpSpPr>
          <p:sp>
            <p:nvSpPr>
              <p:cNvPr id="106" name="TextBox 105">
                <a:extLst>
                  <a:ext uri="{FF2B5EF4-FFF2-40B4-BE49-F238E27FC236}">
                    <a16:creationId xmlns:a16="http://schemas.microsoft.com/office/drawing/2014/main" id="{0913882F-F40D-443B-83F7-64E30B1381BD}"/>
                  </a:ext>
                </a:extLst>
              </p:cNvPr>
              <p:cNvSpPr txBox="1"/>
              <p:nvPr/>
            </p:nvSpPr>
            <p:spPr>
              <a:xfrm>
                <a:off x="6746103" y="3330730"/>
                <a:ext cx="1554076" cy="246221"/>
              </a:xfrm>
              <a:prstGeom prst="rect">
                <a:avLst/>
              </a:prstGeom>
              <a:noFill/>
            </p:spPr>
            <p:txBody>
              <a:bodyPr wrap="square" rtlCol="0">
                <a:spAutoFit/>
              </a:bodyPr>
              <a:lstStyle/>
              <a:p>
                <a:r>
                  <a:rPr lang="en-US" sz="1000" b="1" dirty="0">
                    <a:solidFill>
                      <a:schemeClr val="bg1"/>
                    </a:solidFill>
                    <a:latin typeface="Montserrat Light" panose="00000400000000000000" pitchFamily="50" charset="0"/>
                  </a:rPr>
                  <a:t>Photography</a:t>
                </a:r>
              </a:p>
            </p:txBody>
          </p:sp>
          <p:grpSp>
            <p:nvGrpSpPr>
              <p:cNvPr id="107" name="Group 106">
                <a:extLst>
                  <a:ext uri="{FF2B5EF4-FFF2-40B4-BE49-F238E27FC236}">
                    <a16:creationId xmlns:a16="http://schemas.microsoft.com/office/drawing/2014/main" id="{5405C55A-AE9B-498F-AC23-11C3E8469738}"/>
                  </a:ext>
                </a:extLst>
              </p:cNvPr>
              <p:cNvGrpSpPr/>
              <p:nvPr/>
            </p:nvGrpSpPr>
            <p:grpSpPr>
              <a:xfrm>
                <a:off x="6843396" y="3346118"/>
                <a:ext cx="2003191" cy="340215"/>
                <a:chOff x="932998" y="4497033"/>
                <a:chExt cx="2003191" cy="340215"/>
              </a:xfrm>
            </p:grpSpPr>
            <p:sp>
              <p:nvSpPr>
                <p:cNvPr id="108" name="Rectangle 107">
                  <a:extLst>
                    <a:ext uri="{FF2B5EF4-FFF2-40B4-BE49-F238E27FC236}">
                      <a16:creationId xmlns:a16="http://schemas.microsoft.com/office/drawing/2014/main" id="{D9B6DFB6-4F6A-4BCF-9819-835F3BFADBF2}"/>
                    </a:ext>
                  </a:extLst>
                </p:cNvPr>
                <p:cNvSpPr/>
                <p:nvPr/>
              </p:nvSpPr>
              <p:spPr>
                <a:xfrm>
                  <a:off x="932998" y="4791529"/>
                  <a:ext cx="189683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TextBox 108">
                  <a:extLst>
                    <a:ext uri="{FF2B5EF4-FFF2-40B4-BE49-F238E27FC236}">
                      <a16:creationId xmlns:a16="http://schemas.microsoft.com/office/drawing/2014/main" id="{84E3646C-C0C4-4D30-874C-A810C67D5926}"/>
                    </a:ext>
                  </a:extLst>
                </p:cNvPr>
                <p:cNvSpPr txBox="1"/>
                <p:nvPr/>
              </p:nvSpPr>
              <p:spPr>
                <a:xfrm>
                  <a:off x="2512910" y="4497033"/>
                  <a:ext cx="423279" cy="215444"/>
                </a:xfrm>
                <a:prstGeom prst="rect">
                  <a:avLst/>
                </a:prstGeom>
                <a:noFill/>
              </p:spPr>
              <p:txBody>
                <a:bodyPr wrap="square" rtlCol="0">
                  <a:spAutoFit/>
                </a:bodyPr>
                <a:lstStyle/>
                <a:p>
                  <a:pPr algn="r"/>
                  <a:r>
                    <a:rPr lang="en-US" sz="800" b="1" dirty="0">
                      <a:solidFill>
                        <a:schemeClr val="bg1"/>
                      </a:solidFill>
                      <a:latin typeface="Montserrat Light" panose="00000400000000000000" pitchFamily="50" charset="0"/>
                    </a:rPr>
                    <a:t>54%</a:t>
                  </a:r>
                </a:p>
              </p:txBody>
            </p:sp>
          </p:grpSp>
        </p:grpSp>
        <p:grpSp>
          <p:nvGrpSpPr>
            <p:cNvPr id="110" name="Group 109">
              <a:extLst>
                <a:ext uri="{FF2B5EF4-FFF2-40B4-BE49-F238E27FC236}">
                  <a16:creationId xmlns:a16="http://schemas.microsoft.com/office/drawing/2014/main" id="{74F8352F-CAFA-4F7B-91D5-0E3AD84E3313}"/>
                </a:ext>
              </a:extLst>
            </p:cNvPr>
            <p:cNvGrpSpPr/>
            <p:nvPr/>
          </p:nvGrpSpPr>
          <p:grpSpPr>
            <a:xfrm>
              <a:off x="6516340" y="5040618"/>
              <a:ext cx="3953898" cy="355603"/>
              <a:chOff x="6746103" y="3330730"/>
              <a:chExt cx="3953898" cy="355603"/>
            </a:xfrm>
          </p:grpSpPr>
          <p:sp>
            <p:nvSpPr>
              <p:cNvPr id="111" name="TextBox 110">
                <a:extLst>
                  <a:ext uri="{FF2B5EF4-FFF2-40B4-BE49-F238E27FC236}">
                    <a16:creationId xmlns:a16="http://schemas.microsoft.com/office/drawing/2014/main" id="{DEAEC9D9-1345-4806-8ECD-732335EBDAD1}"/>
                  </a:ext>
                </a:extLst>
              </p:cNvPr>
              <p:cNvSpPr txBox="1"/>
              <p:nvPr/>
            </p:nvSpPr>
            <p:spPr>
              <a:xfrm>
                <a:off x="6746103" y="3330730"/>
                <a:ext cx="1554076" cy="246221"/>
              </a:xfrm>
              <a:prstGeom prst="rect">
                <a:avLst/>
              </a:prstGeom>
              <a:noFill/>
            </p:spPr>
            <p:txBody>
              <a:bodyPr wrap="square" rtlCol="0">
                <a:spAutoFit/>
              </a:bodyPr>
              <a:lstStyle/>
              <a:p>
                <a:r>
                  <a:rPr lang="en-US" sz="1000" b="1" dirty="0">
                    <a:solidFill>
                      <a:schemeClr val="bg1"/>
                    </a:solidFill>
                    <a:latin typeface="Montserrat Light" panose="00000400000000000000" pitchFamily="50" charset="0"/>
                  </a:rPr>
                  <a:t>Identity</a:t>
                </a:r>
              </a:p>
            </p:txBody>
          </p:sp>
          <p:grpSp>
            <p:nvGrpSpPr>
              <p:cNvPr id="112" name="Group 111">
                <a:extLst>
                  <a:ext uri="{FF2B5EF4-FFF2-40B4-BE49-F238E27FC236}">
                    <a16:creationId xmlns:a16="http://schemas.microsoft.com/office/drawing/2014/main" id="{64C6B5C7-0A1A-4F18-9D13-214B198D3C3C}"/>
                  </a:ext>
                </a:extLst>
              </p:cNvPr>
              <p:cNvGrpSpPr/>
              <p:nvPr/>
            </p:nvGrpSpPr>
            <p:grpSpPr>
              <a:xfrm>
                <a:off x="6843395" y="3346118"/>
                <a:ext cx="3856606" cy="340215"/>
                <a:chOff x="932997" y="4497033"/>
                <a:chExt cx="3856606" cy="340215"/>
              </a:xfrm>
            </p:grpSpPr>
            <p:sp>
              <p:nvSpPr>
                <p:cNvPr id="113" name="Rectangle 112">
                  <a:extLst>
                    <a:ext uri="{FF2B5EF4-FFF2-40B4-BE49-F238E27FC236}">
                      <a16:creationId xmlns:a16="http://schemas.microsoft.com/office/drawing/2014/main" id="{86CC5D8C-237F-4305-B3D9-0B6BE2021218}"/>
                    </a:ext>
                  </a:extLst>
                </p:cNvPr>
                <p:cNvSpPr/>
                <p:nvPr/>
              </p:nvSpPr>
              <p:spPr>
                <a:xfrm>
                  <a:off x="932997" y="4791529"/>
                  <a:ext cx="377326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TextBox 113">
                  <a:extLst>
                    <a:ext uri="{FF2B5EF4-FFF2-40B4-BE49-F238E27FC236}">
                      <a16:creationId xmlns:a16="http://schemas.microsoft.com/office/drawing/2014/main" id="{4CD9F603-B0EC-429A-82CF-CAB625D37EFE}"/>
                    </a:ext>
                  </a:extLst>
                </p:cNvPr>
                <p:cNvSpPr txBox="1"/>
                <p:nvPr/>
              </p:nvSpPr>
              <p:spPr>
                <a:xfrm>
                  <a:off x="4366324" y="4497033"/>
                  <a:ext cx="423279" cy="215444"/>
                </a:xfrm>
                <a:prstGeom prst="rect">
                  <a:avLst/>
                </a:prstGeom>
                <a:noFill/>
              </p:spPr>
              <p:txBody>
                <a:bodyPr wrap="square" rtlCol="0">
                  <a:spAutoFit/>
                </a:bodyPr>
                <a:lstStyle/>
                <a:p>
                  <a:pPr algn="r"/>
                  <a:r>
                    <a:rPr lang="en-US" sz="800" b="1" dirty="0">
                      <a:solidFill>
                        <a:schemeClr val="bg1"/>
                      </a:solidFill>
                      <a:latin typeface="Montserrat Light" panose="00000400000000000000" pitchFamily="50" charset="0"/>
                    </a:rPr>
                    <a:t>95%</a:t>
                  </a:r>
                </a:p>
              </p:txBody>
            </p:sp>
          </p:grpSp>
        </p:grpSp>
        <p:sp>
          <p:nvSpPr>
            <p:cNvPr id="115" name="TextBox 114">
              <a:extLst>
                <a:ext uri="{FF2B5EF4-FFF2-40B4-BE49-F238E27FC236}">
                  <a16:creationId xmlns:a16="http://schemas.microsoft.com/office/drawing/2014/main" id="{8AD2C5EB-0592-4060-BDC1-C8B1B61FBDEF}"/>
                </a:ext>
              </a:extLst>
            </p:cNvPr>
            <p:cNvSpPr txBox="1"/>
            <p:nvPr/>
          </p:nvSpPr>
          <p:spPr>
            <a:xfrm>
              <a:off x="1734790" y="1461779"/>
              <a:ext cx="1738010" cy="1169551"/>
            </a:xfrm>
            <a:prstGeom prst="rect">
              <a:avLst/>
            </a:prstGeom>
            <a:noFill/>
          </p:spPr>
          <p:txBody>
            <a:bodyPr wrap="square" rtlCol="0">
              <a:spAutoFit/>
            </a:bodyPr>
            <a:lstStyle/>
            <a:p>
              <a:r>
                <a:rPr lang="en-US" sz="3500" b="1" spc="300" dirty="0">
                  <a:solidFill>
                    <a:schemeClr val="bg1"/>
                  </a:solidFill>
                  <a:latin typeface="Montserrat Bold"/>
                  <a:ea typeface="Montserrat" charset="0"/>
                  <a:cs typeface="Montserrat" charset="0"/>
                </a:rPr>
                <a:t>Our</a:t>
              </a:r>
            </a:p>
            <a:p>
              <a:r>
                <a:rPr lang="en-US" sz="3500" b="1" spc="300" dirty="0">
                  <a:solidFill>
                    <a:schemeClr val="bg1"/>
                  </a:solidFill>
                  <a:latin typeface="Montserrat Bold"/>
                  <a:ea typeface="Montserrat" charset="0"/>
                  <a:cs typeface="Montserrat" charset="0"/>
                </a:rPr>
                <a:t>Team</a:t>
              </a:r>
              <a:endParaRPr lang="en-US" sz="3500" b="1" spc="300" dirty="0">
                <a:solidFill>
                  <a:schemeClr val="bg1"/>
                </a:solidFill>
                <a:latin typeface="Montserrat Light" panose="00000400000000000000" pitchFamily="50" charset="0"/>
                <a:ea typeface="Montserrat" charset="0"/>
                <a:cs typeface="Montserrat" charset="0"/>
              </a:endParaRPr>
            </a:p>
          </p:txBody>
        </p:sp>
      </p:grpSp>
    </p:spTree>
    <p:extLst>
      <p:ext uri="{BB962C8B-B14F-4D97-AF65-F5344CB8AC3E}">
        <p14:creationId xmlns:p14="http://schemas.microsoft.com/office/powerpoint/2010/main" val="21892374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CE73891-C19A-46F3-8EB3-727C556A4D30}"/>
              </a:ext>
            </a:extLst>
          </p:cNvPr>
          <p:cNvPicPr>
            <a:picLocks noGrp="1" noChangeAspect="1"/>
          </p:cNvPicPr>
          <p:nvPr>
            <p:ph type="pic" sz="quarter" idx="14"/>
          </p:nvPr>
        </p:nvPicPr>
        <p:blipFill>
          <a:blip r:embed="rId2"/>
          <a:srcRect t="7912" b="7912"/>
          <a:stretch>
            <a:fillRect/>
          </a:stretch>
        </p:blipFill>
        <p:spPr/>
      </p:pic>
      <p:grpSp>
        <p:nvGrpSpPr>
          <p:cNvPr id="62" name="Group 61">
            <a:extLst>
              <a:ext uri="{FF2B5EF4-FFF2-40B4-BE49-F238E27FC236}">
                <a16:creationId xmlns:a16="http://schemas.microsoft.com/office/drawing/2014/main" id="{CB5D82EB-5BDB-4B82-858B-2FACD7635E92}"/>
              </a:ext>
            </a:extLst>
          </p:cNvPr>
          <p:cNvGrpSpPr/>
          <p:nvPr/>
        </p:nvGrpSpPr>
        <p:grpSpPr>
          <a:xfrm>
            <a:off x="-1197379" y="1504950"/>
            <a:ext cx="6707331" cy="3848100"/>
            <a:chOff x="3938949" y="2303516"/>
            <a:chExt cx="4210968" cy="2415898"/>
          </a:xfrm>
        </p:grpSpPr>
        <p:sp>
          <p:nvSpPr>
            <p:cNvPr id="63" name="Shape 6">
              <a:extLst>
                <a:ext uri="{FF2B5EF4-FFF2-40B4-BE49-F238E27FC236}">
                  <a16:creationId xmlns:a16="http://schemas.microsoft.com/office/drawing/2014/main" id="{0791E2C7-517A-4400-ACE0-C22043F85FD0}"/>
                </a:ext>
              </a:extLst>
            </p:cNvPr>
            <p:cNvSpPr/>
            <p:nvPr/>
          </p:nvSpPr>
          <p:spPr>
            <a:xfrm>
              <a:off x="4357133" y="2334880"/>
              <a:ext cx="3375972" cy="2288727"/>
            </a:xfrm>
            <a:custGeom>
              <a:avLst/>
              <a:gdLst/>
              <a:ahLst/>
              <a:cxnLst>
                <a:cxn ang="0">
                  <a:pos x="wd2" y="hd2"/>
                </a:cxn>
                <a:cxn ang="5400000">
                  <a:pos x="wd2" y="hd2"/>
                </a:cxn>
                <a:cxn ang="10800000">
                  <a:pos x="wd2" y="hd2"/>
                </a:cxn>
                <a:cxn ang="16200000">
                  <a:pos x="wd2" y="hd2"/>
                </a:cxn>
              </a:cxnLst>
              <a:rect l="0" t="0" r="r" b="b"/>
              <a:pathLst>
                <a:path w="21600" h="21600" extrusionOk="0">
                  <a:moveTo>
                    <a:pt x="20703" y="1320"/>
                  </a:moveTo>
                  <a:lnTo>
                    <a:pt x="20703" y="19605"/>
                  </a:lnTo>
                  <a:lnTo>
                    <a:pt x="895" y="19605"/>
                  </a:lnTo>
                  <a:lnTo>
                    <a:pt x="895" y="1320"/>
                  </a:lnTo>
                  <a:lnTo>
                    <a:pt x="20703" y="1320"/>
                  </a:lnTo>
                  <a:cubicBezTo>
                    <a:pt x="20703" y="1320"/>
                    <a:pt x="20703" y="1320"/>
                    <a:pt x="20703" y="1320"/>
                  </a:cubicBezTo>
                  <a:close/>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lose/>
                </a:path>
              </a:pathLst>
            </a:custGeom>
            <a:gradFill>
              <a:gsLst>
                <a:gs pos="0">
                  <a:srgbClr val="E8E7E8"/>
                </a:gs>
                <a:gs pos="95000">
                  <a:srgbClr val="AFB2B4"/>
                </a:gs>
              </a:gsLst>
              <a:lin ang="2043523"/>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4" name="Shape 7">
              <a:extLst>
                <a:ext uri="{FF2B5EF4-FFF2-40B4-BE49-F238E27FC236}">
                  <a16:creationId xmlns:a16="http://schemas.microsoft.com/office/drawing/2014/main" id="{569F52CA-B98B-4CAC-BA73-A6D25F259448}"/>
                </a:ext>
              </a:extLst>
            </p:cNvPr>
            <p:cNvSpPr/>
            <p:nvPr/>
          </p:nvSpPr>
          <p:spPr>
            <a:xfrm>
              <a:off x="7719331" y="4576339"/>
              <a:ext cx="28020" cy="5308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800" y="11510"/>
                  </a:lnTo>
                  <a:lnTo>
                    <a:pt x="21600" y="0"/>
                  </a:lnTo>
                  <a:cubicBezTo>
                    <a:pt x="21600" y="0"/>
                    <a:pt x="21600" y="21600"/>
                    <a:pt x="21600" y="21600"/>
                  </a:cubicBezTo>
                  <a:close/>
                </a:path>
              </a:pathLst>
            </a:custGeom>
            <a:solidFill>
              <a:srgbClr val="A8A9A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6" name="Shape 8">
              <a:extLst>
                <a:ext uri="{FF2B5EF4-FFF2-40B4-BE49-F238E27FC236}">
                  <a16:creationId xmlns:a16="http://schemas.microsoft.com/office/drawing/2014/main" id="{154178A2-7E22-4CB4-BF3D-9C909B5D3E0C}"/>
                </a:ext>
              </a:extLst>
            </p:cNvPr>
            <p:cNvSpPr/>
            <p:nvPr/>
          </p:nvSpPr>
          <p:spPr>
            <a:xfrm>
              <a:off x="4342496" y="4576339"/>
              <a:ext cx="28021" cy="5308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11832" y="12996"/>
                  </a:lnTo>
                  <a:cubicBezTo>
                    <a:pt x="11832" y="12996"/>
                    <a:pt x="21600" y="21600"/>
                    <a:pt x="21600" y="21600"/>
                  </a:cubicBezTo>
                  <a:close/>
                </a:path>
              </a:pathLst>
            </a:custGeom>
            <a:solidFill>
              <a:srgbClr val="A8A9A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2" name="Shape 9">
              <a:extLst>
                <a:ext uri="{FF2B5EF4-FFF2-40B4-BE49-F238E27FC236}">
                  <a16:creationId xmlns:a16="http://schemas.microsoft.com/office/drawing/2014/main" id="{606C9859-D2EA-431D-9CAB-48707E5E4A1B}"/>
                </a:ext>
              </a:extLst>
            </p:cNvPr>
            <p:cNvSpPr/>
            <p:nvPr/>
          </p:nvSpPr>
          <p:spPr>
            <a:xfrm>
              <a:off x="4325769" y="2303516"/>
              <a:ext cx="3437365" cy="2409831"/>
            </a:xfrm>
            <a:custGeom>
              <a:avLst/>
              <a:gdLst/>
              <a:ahLst/>
              <a:cxnLst>
                <a:cxn ang="0">
                  <a:pos x="wd2" y="hd2"/>
                </a:cxn>
                <a:cxn ang="5400000">
                  <a:pos x="wd2" y="hd2"/>
                </a:cxn>
                <a:cxn ang="10800000">
                  <a:pos x="wd2" y="hd2"/>
                </a:cxn>
                <a:cxn ang="16200000">
                  <a:pos x="wd2" y="hd2"/>
                </a:cxn>
              </a:cxnLst>
              <a:rect l="0" t="0" r="r" b="b"/>
              <a:pathLst>
                <a:path w="21600" h="21600" extrusionOk="0">
                  <a:moveTo>
                    <a:pt x="20801" y="0"/>
                  </a:moveTo>
                  <a:lnTo>
                    <a:pt x="799" y="0"/>
                  </a:lnTo>
                  <a:cubicBezTo>
                    <a:pt x="358" y="0"/>
                    <a:pt x="0" y="510"/>
                    <a:pt x="0" y="1140"/>
                  </a:cubicBezTo>
                  <a:lnTo>
                    <a:pt x="0" y="20460"/>
                  </a:lnTo>
                  <a:cubicBezTo>
                    <a:pt x="0" y="21090"/>
                    <a:pt x="358" y="21600"/>
                    <a:pt x="799" y="21600"/>
                  </a:cubicBezTo>
                  <a:lnTo>
                    <a:pt x="20801" y="21600"/>
                  </a:lnTo>
                  <a:cubicBezTo>
                    <a:pt x="21242" y="21600"/>
                    <a:pt x="21600" y="21090"/>
                    <a:pt x="21600" y="20460"/>
                  </a:cubicBezTo>
                  <a:lnTo>
                    <a:pt x="21600" y="1140"/>
                  </a:lnTo>
                  <a:cubicBezTo>
                    <a:pt x="21600" y="510"/>
                    <a:pt x="21242" y="0"/>
                    <a:pt x="20801" y="0"/>
                  </a:cubicBezTo>
                  <a:cubicBezTo>
                    <a:pt x="20801" y="0"/>
                    <a:pt x="20801" y="0"/>
                    <a:pt x="20801" y="0"/>
                  </a:cubicBezTo>
                  <a:close/>
                  <a:moveTo>
                    <a:pt x="20801" y="138"/>
                  </a:moveTo>
                  <a:cubicBezTo>
                    <a:pt x="21188" y="138"/>
                    <a:pt x="21504" y="587"/>
                    <a:pt x="21504" y="1140"/>
                  </a:cubicBezTo>
                  <a:lnTo>
                    <a:pt x="21504" y="20460"/>
                  </a:lnTo>
                  <a:cubicBezTo>
                    <a:pt x="21504" y="21013"/>
                    <a:pt x="21188" y="21462"/>
                    <a:pt x="20801" y="21462"/>
                  </a:cubicBezTo>
                  <a:lnTo>
                    <a:pt x="799" y="21462"/>
                  </a:lnTo>
                  <a:cubicBezTo>
                    <a:pt x="412" y="21462"/>
                    <a:pt x="96" y="21013"/>
                    <a:pt x="96" y="20460"/>
                  </a:cubicBezTo>
                  <a:lnTo>
                    <a:pt x="96" y="1140"/>
                  </a:lnTo>
                  <a:cubicBezTo>
                    <a:pt x="96" y="587"/>
                    <a:pt x="412" y="138"/>
                    <a:pt x="799" y="138"/>
                  </a:cubicBezTo>
                  <a:lnTo>
                    <a:pt x="20801" y="138"/>
                  </a:lnTo>
                </a:path>
              </a:pathLst>
            </a:custGeom>
            <a:gradFill>
              <a:gsLst>
                <a:gs pos="100000">
                  <a:srgbClr val="C7C8CB"/>
                </a:gs>
                <a:gs pos="0">
                  <a:srgbClr val="E9EBF2"/>
                </a:gs>
              </a:gsLst>
              <a:lin ang="3283355"/>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4" name="Shape 10">
              <a:extLst>
                <a:ext uri="{FF2B5EF4-FFF2-40B4-BE49-F238E27FC236}">
                  <a16:creationId xmlns:a16="http://schemas.microsoft.com/office/drawing/2014/main" id="{BBBDA1CA-8A4E-4E70-A47B-946F13A6C45F}"/>
                </a:ext>
              </a:extLst>
            </p:cNvPr>
            <p:cNvSpPr/>
            <p:nvPr/>
          </p:nvSpPr>
          <p:spPr>
            <a:xfrm>
              <a:off x="4336224" y="2313971"/>
              <a:ext cx="3415439" cy="2387903"/>
            </a:xfrm>
            <a:custGeom>
              <a:avLst/>
              <a:gdLst/>
              <a:ahLst/>
              <a:cxnLst>
                <a:cxn ang="0">
                  <a:pos x="wd2" y="hd2"/>
                </a:cxn>
                <a:cxn ang="5400000">
                  <a:pos x="wd2" y="hd2"/>
                </a:cxn>
                <a:cxn ang="10800000">
                  <a:pos x="wd2" y="hd2"/>
                </a:cxn>
                <a:cxn ang="16200000">
                  <a:pos x="wd2" y="hd2"/>
                </a:cxn>
              </a:cxnLst>
              <a:rect l="0" t="0" r="r" b="b"/>
              <a:pathLst>
                <a:path w="21600" h="21600" extrusionOk="0">
                  <a:moveTo>
                    <a:pt x="20865" y="0"/>
                  </a:moveTo>
                  <a:lnTo>
                    <a:pt x="735" y="0"/>
                  </a:lnTo>
                  <a:cubicBezTo>
                    <a:pt x="330" y="0"/>
                    <a:pt x="0" y="472"/>
                    <a:pt x="0" y="1051"/>
                  </a:cubicBezTo>
                  <a:lnTo>
                    <a:pt x="0" y="20549"/>
                  </a:lnTo>
                  <a:cubicBezTo>
                    <a:pt x="0" y="21128"/>
                    <a:pt x="330" y="21600"/>
                    <a:pt x="735" y="21600"/>
                  </a:cubicBezTo>
                  <a:lnTo>
                    <a:pt x="20865" y="21600"/>
                  </a:lnTo>
                  <a:cubicBezTo>
                    <a:pt x="21270" y="21600"/>
                    <a:pt x="21600" y="21128"/>
                    <a:pt x="21600" y="20549"/>
                  </a:cubicBezTo>
                  <a:lnTo>
                    <a:pt x="21600" y="1051"/>
                  </a:lnTo>
                  <a:cubicBezTo>
                    <a:pt x="21600" y="472"/>
                    <a:pt x="21270" y="0"/>
                    <a:pt x="20865" y="0"/>
                  </a:cubicBezTo>
                  <a:cubicBezTo>
                    <a:pt x="20865" y="0"/>
                    <a:pt x="20865" y="0"/>
                    <a:pt x="20865" y="0"/>
                  </a:cubicBezTo>
                  <a:close/>
                  <a:moveTo>
                    <a:pt x="20865" y="40"/>
                  </a:moveTo>
                  <a:cubicBezTo>
                    <a:pt x="21255" y="40"/>
                    <a:pt x="21572" y="493"/>
                    <a:pt x="21572" y="1051"/>
                  </a:cubicBezTo>
                  <a:lnTo>
                    <a:pt x="21572" y="20549"/>
                  </a:lnTo>
                  <a:cubicBezTo>
                    <a:pt x="21572" y="21107"/>
                    <a:pt x="21255" y="21560"/>
                    <a:pt x="20865" y="21560"/>
                  </a:cubicBezTo>
                  <a:lnTo>
                    <a:pt x="735" y="21560"/>
                  </a:lnTo>
                  <a:cubicBezTo>
                    <a:pt x="345" y="21560"/>
                    <a:pt x="28" y="21107"/>
                    <a:pt x="28" y="20549"/>
                  </a:cubicBezTo>
                  <a:lnTo>
                    <a:pt x="28" y="1051"/>
                  </a:lnTo>
                  <a:cubicBezTo>
                    <a:pt x="28" y="493"/>
                    <a:pt x="345" y="40"/>
                    <a:pt x="735" y="40"/>
                  </a:cubicBezTo>
                  <a:lnTo>
                    <a:pt x="20865" y="40"/>
                  </a:lnTo>
                </a:path>
              </a:pathLst>
            </a:custGeom>
            <a:solidFill>
              <a:srgbClr val="FFFFFF">
                <a:alpha val="2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92" name="Shape 11">
              <a:extLst>
                <a:ext uri="{FF2B5EF4-FFF2-40B4-BE49-F238E27FC236}">
                  <a16:creationId xmlns:a16="http://schemas.microsoft.com/office/drawing/2014/main" id="{34B806CD-3594-4FA5-9E9F-F1B803019C20}"/>
                </a:ext>
              </a:extLst>
            </p:cNvPr>
            <p:cNvSpPr/>
            <p:nvPr/>
          </p:nvSpPr>
          <p:spPr>
            <a:xfrm>
              <a:off x="4357133" y="2334880"/>
              <a:ext cx="3375972" cy="2288729"/>
            </a:xfrm>
            <a:custGeom>
              <a:avLst/>
              <a:gdLst/>
              <a:ahLst/>
              <a:cxnLst>
                <a:cxn ang="0">
                  <a:pos x="wd2" y="hd2"/>
                </a:cxn>
                <a:cxn ang="5400000">
                  <a:pos x="wd2" y="hd2"/>
                </a:cxn>
                <a:cxn ang="10800000">
                  <a:pos x="wd2" y="hd2"/>
                </a:cxn>
                <a:cxn ang="16200000">
                  <a:pos x="wd2" y="hd2"/>
                </a:cxn>
              </a:cxnLst>
              <a:rect l="0" t="0" r="r" b="b"/>
              <a:pathLst>
                <a:path w="21600" h="21600" extrusionOk="0">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ubicBezTo>
                    <a:pt x="20983" y="0"/>
                    <a:pt x="20983" y="0"/>
                    <a:pt x="20983" y="0"/>
                  </a:cubicBezTo>
                  <a:close/>
                  <a:moveTo>
                    <a:pt x="20983" y="41"/>
                  </a:moveTo>
                  <a:cubicBezTo>
                    <a:pt x="21308" y="41"/>
                    <a:pt x="21572" y="431"/>
                    <a:pt x="21572" y="910"/>
                  </a:cubicBezTo>
                  <a:lnTo>
                    <a:pt x="21572" y="21021"/>
                  </a:lnTo>
                  <a:lnTo>
                    <a:pt x="21572" y="21156"/>
                  </a:lnTo>
                  <a:lnTo>
                    <a:pt x="21572" y="21186"/>
                  </a:lnTo>
                  <a:cubicBezTo>
                    <a:pt x="21572" y="21392"/>
                    <a:pt x="21459" y="21559"/>
                    <a:pt x="21319" y="21559"/>
                  </a:cubicBezTo>
                  <a:lnTo>
                    <a:pt x="281" y="21559"/>
                  </a:lnTo>
                  <a:cubicBezTo>
                    <a:pt x="141" y="21559"/>
                    <a:pt x="28" y="21392"/>
                    <a:pt x="28" y="21186"/>
                  </a:cubicBezTo>
                  <a:lnTo>
                    <a:pt x="28" y="21156"/>
                  </a:lnTo>
                  <a:lnTo>
                    <a:pt x="28" y="21021"/>
                  </a:lnTo>
                  <a:lnTo>
                    <a:pt x="28" y="910"/>
                  </a:lnTo>
                  <a:cubicBezTo>
                    <a:pt x="28" y="431"/>
                    <a:pt x="292" y="41"/>
                    <a:pt x="617" y="41"/>
                  </a:cubicBezTo>
                  <a:lnTo>
                    <a:pt x="20983" y="41"/>
                  </a:lnTo>
                </a:path>
              </a:pathLst>
            </a:custGeom>
            <a:solidFill>
              <a:srgbClr val="FFFFFF">
                <a:alpha val="5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93" name="Shape 12">
              <a:extLst>
                <a:ext uri="{FF2B5EF4-FFF2-40B4-BE49-F238E27FC236}">
                  <a16:creationId xmlns:a16="http://schemas.microsoft.com/office/drawing/2014/main" id="{0583D0C7-9971-42E3-926E-090A4679FDAB}"/>
                </a:ext>
              </a:extLst>
            </p:cNvPr>
            <p:cNvSpPr/>
            <p:nvPr/>
          </p:nvSpPr>
          <p:spPr>
            <a:xfrm>
              <a:off x="4342496" y="2320243"/>
              <a:ext cx="3406669" cy="2319426"/>
            </a:xfrm>
            <a:custGeom>
              <a:avLst/>
              <a:gdLst/>
              <a:ahLst/>
              <a:cxnLst>
                <a:cxn ang="0">
                  <a:pos x="wd2" y="hd2"/>
                </a:cxn>
                <a:cxn ang="5400000">
                  <a:pos x="wd2" y="hd2"/>
                </a:cxn>
                <a:cxn ang="10800000">
                  <a:pos x="wd2" y="hd2"/>
                </a:cxn>
                <a:cxn ang="16200000">
                  <a:pos x="wd2" y="hd2"/>
                </a:cxn>
              </a:cxnLst>
              <a:rect l="0" t="0" r="r" b="b"/>
              <a:pathLst>
                <a:path w="21600" h="21600" extrusionOk="0">
                  <a:moveTo>
                    <a:pt x="20891" y="0"/>
                  </a:moveTo>
                  <a:lnTo>
                    <a:pt x="709" y="0"/>
                  </a:lnTo>
                  <a:cubicBezTo>
                    <a:pt x="318" y="0"/>
                    <a:pt x="0" y="467"/>
                    <a:pt x="0" y="1041"/>
                  </a:cubicBezTo>
                  <a:lnTo>
                    <a:pt x="0" y="20885"/>
                  </a:lnTo>
                  <a:lnTo>
                    <a:pt x="0" y="21019"/>
                  </a:lnTo>
                  <a:lnTo>
                    <a:pt x="0" y="21049"/>
                  </a:lnTo>
                  <a:cubicBezTo>
                    <a:pt x="0" y="21353"/>
                    <a:pt x="168" y="21600"/>
                    <a:pt x="375" y="21600"/>
                  </a:cubicBezTo>
                  <a:lnTo>
                    <a:pt x="21225" y="21600"/>
                  </a:lnTo>
                  <a:cubicBezTo>
                    <a:pt x="21432" y="21600"/>
                    <a:pt x="21600" y="21353"/>
                    <a:pt x="21600" y="21049"/>
                  </a:cubicBezTo>
                  <a:lnTo>
                    <a:pt x="21600" y="21019"/>
                  </a:lnTo>
                  <a:lnTo>
                    <a:pt x="21600" y="20885"/>
                  </a:lnTo>
                  <a:lnTo>
                    <a:pt x="21600" y="1041"/>
                  </a:lnTo>
                  <a:cubicBezTo>
                    <a:pt x="21600" y="467"/>
                    <a:pt x="21282" y="0"/>
                    <a:pt x="20891" y="0"/>
                  </a:cubicBezTo>
                  <a:cubicBezTo>
                    <a:pt x="20891" y="0"/>
                    <a:pt x="20891" y="0"/>
                    <a:pt x="20891" y="0"/>
                  </a:cubicBezTo>
                  <a:close/>
                  <a:moveTo>
                    <a:pt x="20891" y="143"/>
                  </a:moveTo>
                  <a:cubicBezTo>
                    <a:pt x="21228" y="143"/>
                    <a:pt x="21503" y="546"/>
                    <a:pt x="21503" y="1041"/>
                  </a:cubicBezTo>
                  <a:lnTo>
                    <a:pt x="21503" y="20885"/>
                  </a:lnTo>
                  <a:lnTo>
                    <a:pt x="21503" y="21019"/>
                  </a:lnTo>
                  <a:lnTo>
                    <a:pt x="21503" y="21049"/>
                  </a:lnTo>
                  <a:cubicBezTo>
                    <a:pt x="21503" y="21274"/>
                    <a:pt x="21378" y="21457"/>
                    <a:pt x="21225" y="21457"/>
                  </a:cubicBezTo>
                  <a:lnTo>
                    <a:pt x="375" y="21457"/>
                  </a:lnTo>
                  <a:cubicBezTo>
                    <a:pt x="222" y="21457"/>
                    <a:pt x="97" y="21274"/>
                    <a:pt x="97" y="21049"/>
                  </a:cubicBezTo>
                  <a:lnTo>
                    <a:pt x="97" y="21019"/>
                  </a:lnTo>
                  <a:lnTo>
                    <a:pt x="97" y="20885"/>
                  </a:lnTo>
                  <a:lnTo>
                    <a:pt x="97" y="1041"/>
                  </a:lnTo>
                  <a:cubicBezTo>
                    <a:pt x="97" y="546"/>
                    <a:pt x="372" y="143"/>
                    <a:pt x="709" y="143"/>
                  </a:cubicBezTo>
                  <a:lnTo>
                    <a:pt x="20891" y="143"/>
                  </a:lnTo>
                </a:path>
              </a:pathLst>
            </a:custGeom>
            <a:gradFill>
              <a:gsLst>
                <a:gs pos="0">
                  <a:srgbClr val="47484B"/>
                </a:gs>
                <a:gs pos="100000">
                  <a:srgbClr val="47484B"/>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94" name="Shape 13">
              <a:extLst>
                <a:ext uri="{FF2B5EF4-FFF2-40B4-BE49-F238E27FC236}">
                  <a16:creationId xmlns:a16="http://schemas.microsoft.com/office/drawing/2014/main" id="{960B3034-E026-46DE-B87A-8EDFB38A14B6}"/>
                </a:ext>
              </a:extLst>
            </p:cNvPr>
            <p:cNvSpPr/>
            <p:nvPr/>
          </p:nvSpPr>
          <p:spPr>
            <a:xfrm>
              <a:off x="7633603" y="2324425"/>
              <a:ext cx="111220" cy="111222"/>
            </a:xfrm>
            <a:custGeom>
              <a:avLst/>
              <a:gdLst/>
              <a:ahLst/>
              <a:cxnLst>
                <a:cxn ang="0">
                  <a:pos x="wd2" y="hd2"/>
                </a:cxn>
                <a:cxn ang="5400000">
                  <a:pos x="wd2" y="hd2"/>
                </a:cxn>
                <a:cxn ang="10800000">
                  <a:pos x="wd2" y="hd2"/>
                </a:cxn>
                <a:cxn ang="16200000">
                  <a:pos x="wd2" y="hd2"/>
                </a:cxn>
              </a:cxnLst>
              <a:rect l="0" t="0" r="r" b="b"/>
              <a:pathLst>
                <a:path w="21600" h="21600" extrusionOk="0">
                  <a:moveTo>
                    <a:pt x="1510" y="0"/>
                  </a:moveTo>
                  <a:lnTo>
                    <a:pt x="0" y="0"/>
                  </a:lnTo>
                  <a:cubicBezTo>
                    <a:pt x="11911" y="0"/>
                    <a:pt x="21600" y="9690"/>
                    <a:pt x="21600" y="21600"/>
                  </a:cubicBezTo>
                  <a:lnTo>
                    <a:pt x="21600" y="20090"/>
                  </a:lnTo>
                  <a:cubicBezTo>
                    <a:pt x="21600" y="9013"/>
                    <a:pt x="12588" y="0"/>
                    <a:pt x="1510" y="0"/>
                  </a:cubicBezTo>
                  <a:close/>
                </a:path>
              </a:pathLst>
            </a:custGeom>
            <a:gradFill>
              <a:gsLst>
                <a:gs pos="0">
                  <a:srgbClr val="BFBFC0">
                    <a:alpha val="0"/>
                  </a:srgbClr>
                </a:gs>
                <a:gs pos="100000">
                  <a:srgbClr val="BFBFC0">
                    <a:alpha val="0"/>
                  </a:srgbClr>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95" name="Shape 14">
              <a:extLst>
                <a:ext uri="{FF2B5EF4-FFF2-40B4-BE49-F238E27FC236}">
                  <a16:creationId xmlns:a16="http://schemas.microsoft.com/office/drawing/2014/main" id="{A84172AA-DBC2-4E83-9EDB-AD255A99D13E}"/>
                </a:ext>
              </a:extLst>
            </p:cNvPr>
            <p:cNvSpPr/>
            <p:nvPr/>
          </p:nvSpPr>
          <p:spPr>
            <a:xfrm>
              <a:off x="4346678" y="2324425"/>
              <a:ext cx="111220" cy="111222"/>
            </a:xfrm>
            <a:custGeom>
              <a:avLst/>
              <a:gdLst/>
              <a:ahLst/>
              <a:cxnLst>
                <a:cxn ang="0">
                  <a:pos x="wd2" y="hd2"/>
                </a:cxn>
                <a:cxn ang="5400000">
                  <a:pos x="wd2" y="hd2"/>
                </a:cxn>
                <a:cxn ang="10800000">
                  <a:pos x="wd2" y="hd2"/>
                </a:cxn>
                <a:cxn ang="16200000">
                  <a:pos x="wd2" y="hd2"/>
                </a:cxn>
              </a:cxnLst>
              <a:rect l="0" t="0" r="r" b="b"/>
              <a:pathLst>
                <a:path w="21600" h="21600" extrusionOk="0">
                  <a:moveTo>
                    <a:pt x="20090" y="0"/>
                  </a:moveTo>
                  <a:lnTo>
                    <a:pt x="21600" y="0"/>
                  </a:lnTo>
                  <a:cubicBezTo>
                    <a:pt x="9689" y="0"/>
                    <a:pt x="0" y="9690"/>
                    <a:pt x="0" y="21600"/>
                  </a:cubicBezTo>
                  <a:lnTo>
                    <a:pt x="0" y="20090"/>
                  </a:lnTo>
                  <a:cubicBezTo>
                    <a:pt x="0" y="9013"/>
                    <a:pt x="9012" y="0"/>
                    <a:pt x="20090" y="0"/>
                  </a:cubicBezTo>
                  <a:close/>
                </a:path>
              </a:pathLst>
            </a:custGeom>
            <a:gradFill>
              <a:gsLst>
                <a:gs pos="0">
                  <a:srgbClr val="BFBFC0">
                    <a:alpha val="0"/>
                  </a:srgbClr>
                </a:gs>
                <a:gs pos="100000">
                  <a:srgbClr val="BFBFC0">
                    <a:alpha val="0"/>
                  </a:srgbClr>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96" name="Shape 15">
              <a:extLst>
                <a:ext uri="{FF2B5EF4-FFF2-40B4-BE49-F238E27FC236}">
                  <a16:creationId xmlns:a16="http://schemas.microsoft.com/office/drawing/2014/main" id="{894A5027-BF3D-4011-AD89-F23BF1935D66}"/>
                </a:ext>
              </a:extLst>
            </p:cNvPr>
            <p:cNvSpPr/>
            <p:nvPr/>
          </p:nvSpPr>
          <p:spPr>
            <a:xfrm>
              <a:off x="4495133" y="2472880"/>
              <a:ext cx="3099624" cy="1941886"/>
            </a:xfrm>
            <a:custGeom>
              <a:avLst/>
              <a:gdLst/>
              <a:ahLst/>
              <a:cxnLst>
                <a:cxn ang="0">
                  <a:pos x="wd2" y="hd2"/>
                </a:cxn>
                <a:cxn ang="5400000">
                  <a:pos x="wd2" y="hd2"/>
                </a:cxn>
                <a:cxn ang="10800000">
                  <a:pos x="wd2" y="hd2"/>
                </a:cxn>
                <a:cxn ang="16200000">
                  <a:pos x="wd2" y="hd2"/>
                </a:cxn>
              </a:cxnLst>
              <a:rect l="0" t="0" r="r" b="b"/>
              <a:pathLst>
                <a:path w="21600" h="21600" extrusionOk="0">
                  <a:moveTo>
                    <a:pt x="21569" y="0"/>
                  </a:moveTo>
                  <a:lnTo>
                    <a:pt x="31" y="0"/>
                  </a:lnTo>
                  <a:cubicBezTo>
                    <a:pt x="14" y="0"/>
                    <a:pt x="0" y="22"/>
                    <a:pt x="0" y="49"/>
                  </a:cubicBezTo>
                  <a:lnTo>
                    <a:pt x="0" y="21551"/>
                  </a:lnTo>
                  <a:cubicBezTo>
                    <a:pt x="0" y="21578"/>
                    <a:pt x="14" y="21600"/>
                    <a:pt x="31" y="21600"/>
                  </a:cubicBezTo>
                  <a:lnTo>
                    <a:pt x="21569" y="21600"/>
                  </a:lnTo>
                  <a:cubicBezTo>
                    <a:pt x="21586" y="21600"/>
                    <a:pt x="21600" y="21578"/>
                    <a:pt x="21600" y="21551"/>
                  </a:cubicBezTo>
                  <a:lnTo>
                    <a:pt x="21600" y="49"/>
                  </a:lnTo>
                  <a:cubicBezTo>
                    <a:pt x="21600" y="22"/>
                    <a:pt x="21586" y="0"/>
                    <a:pt x="21569" y="0"/>
                  </a:cubicBezTo>
                  <a:cubicBezTo>
                    <a:pt x="21569" y="0"/>
                    <a:pt x="21569" y="0"/>
                    <a:pt x="21569" y="0"/>
                  </a:cubicBezTo>
                  <a:close/>
                  <a:moveTo>
                    <a:pt x="21569" y="49"/>
                  </a:moveTo>
                  <a:lnTo>
                    <a:pt x="21569" y="49"/>
                  </a:lnTo>
                  <a:lnTo>
                    <a:pt x="21569" y="21551"/>
                  </a:lnTo>
                  <a:lnTo>
                    <a:pt x="31" y="21551"/>
                  </a:lnTo>
                  <a:lnTo>
                    <a:pt x="31" y="49"/>
                  </a:lnTo>
                  <a:lnTo>
                    <a:pt x="21569" y="49"/>
                  </a:lnTo>
                </a:path>
              </a:pathLst>
            </a:custGeom>
            <a:solidFill>
              <a:srgbClr val="7D80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97" name="Shape 16">
              <a:extLst>
                <a:ext uri="{FF2B5EF4-FFF2-40B4-BE49-F238E27FC236}">
                  <a16:creationId xmlns:a16="http://schemas.microsoft.com/office/drawing/2014/main" id="{51B64DD3-52DA-4C58-AB0F-96CF74442AEC}"/>
                </a:ext>
              </a:extLst>
            </p:cNvPr>
            <p:cNvSpPr/>
            <p:nvPr/>
          </p:nvSpPr>
          <p:spPr>
            <a:xfrm>
              <a:off x="4486770" y="2464516"/>
              <a:ext cx="3114972" cy="1957237"/>
            </a:xfrm>
            <a:custGeom>
              <a:avLst/>
              <a:gdLst/>
              <a:ahLst/>
              <a:cxnLst>
                <a:cxn ang="0">
                  <a:pos x="wd2" y="hd2"/>
                </a:cxn>
                <a:cxn ang="5400000">
                  <a:pos x="wd2" y="hd2"/>
                </a:cxn>
                <a:cxn ang="10800000">
                  <a:pos x="wd2" y="hd2"/>
                </a:cxn>
                <a:cxn ang="16200000">
                  <a:pos x="wd2" y="hd2"/>
                </a:cxn>
              </a:cxnLst>
              <a:rect l="0" t="0" r="r" b="b"/>
              <a:pathLst>
                <a:path w="21600" h="21600" extrusionOk="0">
                  <a:moveTo>
                    <a:pt x="21585" y="21467"/>
                  </a:moveTo>
                  <a:cubicBezTo>
                    <a:pt x="21585" y="21527"/>
                    <a:pt x="21554" y="21576"/>
                    <a:pt x="21516" y="21576"/>
                  </a:cubicBezTo>
                  <a:lnTo>
                    <a:pt x="84" y="21576"/>
                  </a:lnTo>
                  <a:cubicBezTo>
                    <a:pt x="46" y="21576"/>
                    <a:pt x="15" y="21527"/>
                    <a:pt x="15" y="21467"/>
                  </a:cubicBezTo>
                  <a:lnTo>
                    <a:pt x="15" y="133"/>
                  </a:lnTo>
                  <a:cubicBezTo>
                    <a:pt x="15" y="73"/>
                    <a:pt x="46" y="24"/>
                    <a:pt x="84" y="24"/>
                  </a:cubicBezTo>
                  <a:lnTo>
                    <a:pt x="21516" y="24"/>
                  </a:lnTo>
                  <a:cubicBezTo>
                    <a:pt x="21554" y="24"/>
                    <a:pt x="21585" y="73"/>
                    <a:pt x="21585" y="133"/>
                  </a:cubicBezTo>
                  <a:cubicBezTo>
                    <a:pt x="21585" y="133"/>
                    <a:pt x="21585" y="21467"/>
                    <a:pt x="21585" y="21467"/>
                  </a:cubicBezTo>
                  <a:close/>
                  <a:moveTo>
                    <a:pt x="21600" y="133"/>
                  </a:moveTo>
                  <a:cubicBezTo>
                    <a:pt x="21600" y="60"/>
                    <a:pt x="21562" y="0"/>
                    <a:pt x="21516" y="0"/>
                  </a:cubicBezTo>
                  <a:lnTo>
                    <a:pt x="84" y="0"/>
                  </a:lnTo>
                  <a:cubicBezTo>
                    <a:pt x="38" y="0"/>
                    <a:pt x="0" y="60"/>
                    <a:pt x="0" y="133"/>
                  </a:cubicBezTo>
                  <a:lnTo>
                    <a:pt x="0" y="21467"/>
                  </a:lnTo>
                  <a:cubicBezTo>
                    <a:pt x="0" y="21540"/>
                    <a:pt x="38" y="21600"/>
                    <a:pt x="84" y="21600"/>
                  </a:cubicBezTo>
                  <a:lnTo>
                    <a:pt x="21516" y="21600"/>
                  </a:lnTo>
                  <a:cubicBezTo>
                    <a:pt x="21562" y="21600"/>
                    <a:pt x="21600" y="21540"/>
                    <a:pt x="21600" y="21467"/>
                  </a:cubicBezTo>
                  <a:cubicBezTo>
                    <a:pt x="21600" y="21467"/>
                    <a:pt x="21600" y="133"/>
                    <a:pt x="21600" y="133"/>
                  </a:cubicBezTo>
                  <a:close/>
                </a:path>
              </a:pathLst>
            </a:custGeom>
            <a:solidFill>
              <a:srgbClr val="FFFFFF">
                <a:alpha val="5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98" name="Shape 17">
              <a:extLst>
                <a:ext uri="{FF2B5EF4-FFF2-40B4-BE49-F238E27FC236}">
                  <a16:creationId xmlns:a16="http://schemas.microsoft.com/office/drawing/2014/main" id="{CD443E35-8C29-4D8B-93C0-8E73540D0DC0}"/>
                </a:ext>
              </a:extLst>
            </p:cNvPr>
            <p:cNvSpPr/>
            <p:nvPr/>
          </p:nvSpPr>
          <p:spPr>
            <a:xfrm>
              <a:off x="6023595" y="2387153"/>
              <a:ext cx="42637" cy="42637"/>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12953" y="-961"/>
                    <a:pt x="6723" y="-961"/>
                    <a:pt x="2882" y="2882"/>
                  </a:cubicBezTo>
                  <a:cubicBezTo>
                    <a:pt x="-961" y="6723"/>
                    <a:pt x="-961" y="12953"/>
                    <a:pt x="2882" y="16797"/>
                  </a:cubicBezTo>
                  <a:cubicBezTo>
                    <a:pt x="6723" y="20639"/>
                    <a:pt x="12953" y="20638"/>
                    <a:pt x="16796" y="16797"/>
                  </a:cubicBezTo>
                  <a:cubicBezTo>
                    <a:pt x="20637" y="12953"/>
                    <a:pt x="20639" y="6723"/>
                    <a:pt x="16796" y="2882"/>
                  </a:cubicBezTo>
                  <a:close/>
                </a:path>
              </a:pathLst>
            </a:custGeom>
            <a:gradFill>
              <a:gsLst>
                <a:gs pos="27000">
                  <a:srgbClr val="696969"/>
                </a:gs>
                <a:gs pos="73000">
                  <a:srgbClr val="0C0C0C"/>
                </a:gs>
              </a:gsLst>
              <a:lin ang="3260679"/>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99" name="Shape 18">
              <a:extLst>
                <a:ext uri="{FF2B5EF4-FFF2-40B4-BE49-F238E27FC236}">
                  <a16:creationId xmlns:a16="http://schemas.microsoft.com/office/drawing/2014/main" id="{4DFD6730-DC22-4CB4-8869-B7DB3C583273}"/>
                </a:ext>
              </a:extLst>
            </p:cNvPr>
            <p:cNvSpPr/>
            <p:nvPr/>
          </p:nvSpPr>
          <p:spPr>
            <a:xfrm>
              <a:off x="3945222" y="4639067"/>
              <a:ext cx="4201748" cy="80347"/>
            </a:xfrm>
            <a:custGeom>
              <a:avLst/>
              <a:gdLst/>
              <a:ahLst/>
              <a:cxnLst>
                <a:cxn ang="0">
                  <a:pos x="wd2" y="hd2"/>
                </a:cxn>
                <a:cxn ang="5400000">
                  <a:pos x="wd2" y="hd2"/>
                </a:cxn>
                <a:cxn ang="10800000">
                  <a:pos x="wd2" y="hd2"/>
                </a:cxn>
                <a:cxn ang="16200000">
                  <a:pos x="wd2" y="hd2"/>
                </a:cxn>
              </a:cxnLst>
              <a:rect l="0" t="0" r="r" b="b"/>
              <a:pathLst>
                <a:path w="21600" h="21600" extrusionOk="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0">
                  <a:srgbClr val="A1A2A7">
                    <a:alpha val="0"/>
                  </a:srgbClr>
                </a:gs>
                <a:gs pos="100000">
                  <a:srgbClr val="767778">
                    <a:alpha val="0"/>
                  </a:srgbClr>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1" name="Shape 19">
              <a:extLst>
                <a:ext uri="{FF2B5EF4-FFF2-40B4-BE49-F238E27FC236}">
                  <a16:creationId xmlns:a16="http://schemas.microsoft.com/office/drawing/2014/main" id="{ADA74BE5-906E-40E6-8780-0AD1C6A34FAC}"/>
                </a:ext>
              </a:extLst>
            </p:cNvPr>
            <p:cNvSpPr/>
            <p:nvPr/>
          </p:nvSpPr>
          <p:spPr>
            <a:xfrm>
              <a:off x="3945222" y="4639067"/>
              <a:ext cx="4201748" cy="80347"/>
            </a:xfrm>
            <a:custGeom>
              <a:avLst/>
              <a:gdLst/>
              <a:ahLst/>
              <a:cxnLst>
                <a:cxn ang="0">
                  <a:pos x="wd2" y="hd2"/>
                </a:cxn>
                <a:cxn ang="5400000">
                  <a:pos x="wd2" y="hd2"/>
                </a:cxn>
                <a:cxn ang="10800000">
                  <a:pos x="wd2" y="hd2"/>
                </a:cxn>
                <a:cxn ang="16200000">
                  <a:pos x="wd2" y="hd2"/>
                </a:cxn>
              </a:cxnLst>
              <a:rect l="0" t="0" r="r" b="b"/>
              <a:pathLst>
                <a:path w="21600" h="21600" extrusionOk="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100000">
                  <a:srgbClr val="78797E"/>
                </a:gs>
                <a:gs pos="0">
                  <a:srgbClr val="BEC1C3"/>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2" name="Shape 20">
              <a:extLst>
                <a:ext uri="{FF2B5EF4-FFF2-40B4-BE49-F238E27FC236}">
                  <a16:creationId xmlns:a16="http://schemas.microsoft.com/office/drawing/2014/main" id="{598208A5-05BA-4791-8B4F-F567DFA1F5A2}"/>
                </a:ext>
              </a:extLst>
            </p:cNvPr>
            <p:cNvSpPr/>
            <p:nvPr/>
          </p:nvSpPr>
          <p:spPr>
            <a:xfrm>
              <a:off x="3938949" y="4628612"/>
              <a:ext cx="4210968" cy="1064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11121"/>
                  </a:lnTo>
                  <a:cubicBezTo>
                    <a:pt x="8" y="14649"/>
                    <a:pt x="19" y="18142"/>
                    <a:pt x="31" y="21600"/>
                  </a:cubicBezTo>
                  <a:lnTo>
                    <a:pt x="21584" y="21600"/>
                  </a:lnTo>
                  <a:cubicBezTo>
                    <a:pt x="21590" y="19983"/>
                    <a:pt x="21595" y="18350"/>
                    <a:pt x="21600" y="16717"/>
                  </a:cubicBezTo>
                  <a:cubicBezTo>
                    <a:pt x="21600" y="16717"/>
                    <a:pt x="21600" y="0"/>
                    <a:pt x="21600" y="0"/>
                  </a:cubicBezTo>
                  <a:close/>
                </a:path>
              </a:pathLst>
            </a:custGeom>
            <a:gradFill>
              <a:gsLst>
                <a:gs pos="0">
                  <a:srgbClr val="64696E"/>
                </a:gs>
                <a:gs pos="46000">
                  <a:srgbClr val="96989B"/>
                </a:gs>
                <a:gs pos="86000">
                  <a:srgbClr val="BEC1C3"/>
                </a:gs>
                <a:gs pos="98000">
                  <a:srgbClr val="E9EBF2"/>
                </a:gs>
                <a:gs pos="1000">
                  <a:srgbClr val="E9EBF2"/>
                </a:gs>
                <a:gs pos="10000">
                  <a:srgbClr val="BEC1C3"/>
                </a:gs>
                <a:gs pos="100000">
                  <a:srgbClr val="78797E"/>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3" name="Shape 21">
              <a:extLst>
                <a:ext uri="{FF2B5EF4-FFF2-40B4-BE49-F238E27FC236}">
                  <a16:creationId xmlns:a16="http://schemas.microsoft.com/office/drawing/2014/main" id="{AA0F0D29-030A-45FA-89D8-E3C6301F4062}"/>
                </a:ext>
              </a:extLst>
            </p:cNvPr>
            <p:cNvSpPr/>
            <p:nvPr/>
          </p:nvSpPr>
          <p:spPr>
            <a:xfrm>
              <a:off x="3945222" y="4639067"/>
              <a:ext cx="4201748" cy="243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2607" y="0"/>
                  </a:lnTo>
                  <a:lnTo>
                    <a:pt x="8865" y="0"/>
                  </a:lnTo>
                  <a:lnTo>
                    <a:pt x="0" y="0"/>
                  </a:lnTo>
                  <a:cubicBezTo>
                    <a:pt x="41" y="4919"/>
                    <a:pt x="104" y="9674"/>
                    <a:pt x="185" y="14237"/>
                  </a:cubicBezTo>
                  <a:lnTo>
                    <a:pt x="8866" y="14237"/>
                  </a:lnTo>
                  <a:cubicBezTo>
                    <a:pt x="8936" y="20966"/>
                    <a:pt x="9087" y="21600"/>
                    <a:pt x="9185" y="21600"/>
                  </a:cubicBezTo>
                  <a:lnTo>
                    <a:pt x="10373" y="21600"/>
                  </a:lnTo>
                  <a:lnTo>
                    <a:pt x="10516" y="21600"/>
                  </a:lnTo>
                  <a:lnTo>
                    <a:pt x="12287" y="21600"/>
                  </a:lnTo>
                  <a:cubicBezTo>
                    <a:pt x="12384" y="21600"/>
                    <a:pt x="12535" y="20966"/>
                    <a:pt x="12605" y="14237"/>
                  </a:cubicBezTo>
                  <a:lnTo>
                    <a:pt x="21415" y="14237"/>
                  </a:lnTo>
                  <a:cubicBezTo>
                    <a:pt x="21496" y="9674"/>
                    <a:pt x="21559" y="4919"/>
                    <a:pt x="21600" y="0"/>
                  </a:cubicBezTo>
                  <a:close/>
                </a:path>
              </a:pathLst>
            </a:custGeom>
            <a:gradFill>
              <a:gsLst>
                <a:gs pos="0">
                  <a:srgbClr val="BEC1C3"/>
                </a:gs>
                <a:gs pos="100000">
                  <a:srgbClr val="BEC1C3"/>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5" name="Shape 22">
              <a:extLst>
                <a:ext uri="{FF2B5EF4-FFF2-40B4-BE49-F238E27FC236}">
                  <a16:creationId xmlns:a16="http://schemas.microsoft.com/office/drawing/2014/main" id="{FEC6BEC7-2485-43E7-A9F4-A3ED17DD6568}"/>
                </a:ext>
              </a:extLst>
            </p:cNvPr>
            <p:cNvSpPr/>
            <p:nvPr/>
          </p:nvSpPr>
          <p:spPr>
            <a:xfrm>
              <a:off x="5682775" y="4628612"/>
              <a:ext cx="701653" cy="224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616"/>
                  </a:lnTo>
                  <a:cubicBezTo>
                    <a:pt x="371" y="20916"/>
                    <a:pt x="876" y="21600"/>
                    <a:pt x="1513" y="21600"/>
                  </a:cubicBezTo>
                  <a:cubicBezTo>
                    <a:pt x="2014" y="21600"/>
                    <a:pt x="6673" y="21600"/>
                    <a:pt x="8626" y="21600"/>
                  </a:cubicBezTo>
                  <a:cubicBezTo>
                    <a:pt x="9152" y="21600"/>
                    <a:pt x="9482" y="21600"/>
                    <a:pt x="9482" y="21600"/>
                  </a:cubicBezTo>
                  <a:cubicBezTo>
                    <a:pt x="12053" y="21600"/>
                    <a:pt x="19560" y="21600"/>
                    <a:pt x="20087" y="21600"/>
                  </a:cubicBezTo>
                  <a:cubicBezTo>
                    <a:pt x="20724" y="21600"/>
                    <a:pt x="21229" y="20916"/>
                    <a:pt x="21600" y="10616"/>
                  </a:cubicBezTo>
                  <a:lnTo>
                    <a:pt x="21600" y="0"/>
                  </a:lnTo>
                  <a:cubicBezTo>
                    <a:pt x="21600" y="0"/>
                    <a:pt x="0" y="0"/>
                    <a:pt x="0" y="0"/>
                  </a:cubicBezTo>
                  <a:close/>
                </a:path>
              </a:pathLst>
            </a:custGeom>
            <a:gradFill>
              <a:gsLst>
                <a:gs pos="84000">
                  <a:srgbClr val="EDEEEF"/>
                </a:gs>
                <a:gs pos="10000">
                  <a:srgbClr val="EDEEEF"/>
                </a:gs>
                <a:gs pos="0">
                  <a:srgbClr val="8B8D90"/>
                </a:gs>
                <a:gs pos="96000">
                  <a:srgbClr val="8B8D90"/>
                </a:gs>
              </a:gsLst>
              <a:lin ang="38616"/>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6" name="Shape 23">
              <a:extLst>
                <a:ext uri="{FF2B5EF4-FFF2-40B4-BE49-F238E27FC236}">
                  <a16:creationId xmlns:a16="http://schemas.microsoft.com/office/drawing/2014/main" id="{58EC2073-FDE3-4B8C-B3E4-31AA908018B6}"/>
                </a:ext>
              </a:extLst>
            </p:cNvPr>
            <p:cNvSpPr/>
            <p:nvPr/>
          </p:nvSpPr>
          <p:spPr>
            <a:xfrm>
              <a:off x="5676503" y="4645339"/>
              <a:ext cx="716479" cy="15031"/>
            </a:xfrm>
            <a:custGeom>
              <a:avLst/>
              <a:gdLst/>
              <a:ahLst/>
              <a:cxnLst>
                <a:cxn ang="0">
                  <a:pos x="wd2" y="hd2"/>
                </a:cxn>
                <a:cxn ang="5400000">
                  <a:pos x="wd2" y="hd2"/>
                </a:cxn>
                <a:cxn ang="10800000">
                  <a:pos x="wd2" y="hd2"/>
                </a:cxn>
                <a:cxn ang="16200000">
                  <a:pos x="wd2" y="hd2"/>
                </a:cxn>
              </a:cxnLst>
              <a:rect l="0" t="0" r="r" b="b"/>
              <a:pathLst>
                <a:path w="21600" h="21600" extrusionOk="0">
                  <a:moveTo>
                    <a:pt x="21396" y="0"/>
                  </a:moveTo>
                  <a:cubicBezTo>
                    <a:pt x="21010" y="14111"/>
                    <a:pt x="20506" y="15298"/>
                    <a:pt x="19895" y="15298"/>
                  </a:cubicBezTo>
                  <a:lnTo>
                    <a:pt x="9509" y="15298"/>
                  </a:lnTo>
                  <a:lnTo>
                    <a:pt x="8671" y="15298"/>
                  </a:lnTo>
                  <a:lnTo>
                    <a:pt x="1705" y="15298"/>
                  </a:lnTo>
                  <a:cubicBezTo>
                    <a:pt x="1094" y="15298"/>
                    <a:pt x="590" y="14111"/>
                    <a:pt x="204" y="0"/>
                  </a:cubicBezTo>
                  <a:lnTo>
                    <a:pt x="0" y="0"/>
                  </a:lnTo>
                  <a:lnTo>
                    <a:pt x="3" y="142"/>
                  </a:lnTo>
                  <a:lnTo>
                    <a:pt x="48" y="2025"/>
                  </a:lnTo>
                  <a:cubicBezTo>
                    <a:pt x="477" y="20160"/>
                    <a:pt x="1028" y="21600"/>
                    <a:pt x="1705" y="21600"/>
                  </a:cubicBezTo>
                  <a:lnTo>
                    <a:pt x="8671" y="21600"/>
                  </a:lnTo>
                  <a:lnTo>
                    <a:pt x="9509" y="21600"/>
                  </a:lnTo>
                  <a:lnTo>
                    <a:pt x="19895" y="21600"/>
                  </a:lnTo>
                  <a:cubicBezTo>
                    <a:pt x="20572" y="21600"/>
                    <a:pt x="21124" y="20160"/>
                    <a:pt x="21552" y="2031"/>
                  </a:cubicBezTo>
                  <a:lnTo>
                    <a:pt x="21597" y="142"/>
                  </a:lnTo>
                  <a:lnTo>
                    <a:pt x="21600" y="0"/>
                  </a:lnTo>
                  <a:cubicBezTo>
                    <a:pt x="21600" y="0"/>
                    <a:pt x="21396" y="0"/>
                    <a:pt x="21396" y="0"/>
                  </a:cubicBezTo>
                  <a:close/>
                </a:path>
              </a:pathLst>
            </a:custGeom>
            <a:gradFill>
              <a:gsLst>
                <a:gs pos="0">
                  <a:srgbClr val="A4A6A9"/>
                </a:gs>
                <a:gs pos="100000">
                  <a:srgbClr val="A4A6A9"/>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7" name="Shape 24">
              <a:extLst>
                <a:ext uri="{FF2B5EF4-FFF2-40B4-BE49-F238E27FC236}">
                  <a16:creationId xmlns:a16="http://schemas.microsoft.com/office/drawing/2014/main" id="{9DC0D273-BAAD-4483-8E85-26FD0682C5FD}"/>
                </a:ext>
              </a:extLst>
            </p:cNvPr>
            <p:cNvSpPr/>
            <p:nvPr/>
          </p:nvSpPr>
          <p:spPr>
            <a:xfrm>
              <a:off x="5323137" y="4676703"/>
              <a:ext cx="39533" cy="8771"/>
            </a:xfrm>
            <a:custGeom>
              <a:avLst/>
              <a:gdLst/>
              <a:ahLst/>
              <a:cxnLst>
                <a:cxn ang="0">
                  <a:pos x="wd2" y="hd2"/>
                </a:cxn>
                <a:cxn ang="5400000">
                  <a:pos x="wd2" y="hd2"/>
                </a:cxn>
                <a:cxn ang="10800000">
                  <a:pos x="wd2" y="hd2"/>
                </a:cxn>
                <a:cxn ang="16200000">
                  <a:pos x="wd2" y="hd2"/>
                </a:cxn>
              </a:cxnLst>
              <a:rect l="0" t="0" r="r" b="b"/>
              <a:pathLst>
                <a:path w="21317" h="21600" extrusionOk="0">
                  <a:moveTo>
                    <a:pt x="21299" y="10800"/>
                  </a:moveTo>
                  <a:cubicBezTo>
                    <a:pt x="21458" y="16769"/>
                    <a:pt x="20525" y="21600"/>
                    <a:pt x="19220" y="21600"/>
                  </a:cubicBezTo>
                  <a:lnTo>
                    <a:pt x="2668" y="21600"/>
                  </a:lnTo>
                  <a:cubicBezTo>
                    <a:pt x="1364" y="21600"/>
                    <a:pt x="177" y="16769"/>
                    <a:pt x="17" y="10800"/>
                  </a:cubicBezTo>
                  <a:lnTo>
                    <a:pt x="17" y="10800"/>
                  </a:lnTo>
                  <a:cubicBezTo>
                    <a:pt x="-142" y="4831"/>
                    <a:pt x="791" y="0"/>
                    <a:pt x="2096" y="0"/>
                  </a:cubicBezTo>
                  <a:lnTo>
                    <a:pt x="18648" y="0"/>
                  </a:lnTo>
                  <a:cubicBezTo>
                    <a:pt x="19952" y="0"/>
                    <a:pt x="21139" y="4831"/>
                    <a:pt x="21299" y="10800"/>
                  </a:cubicBezTo>
                  <a:cubicBezTo>
                    <a:pt x="21299" y="10800"/>
                    <a:pt x="21299" y="10800"/>
                    <a:pt x="21299" y="10800"/>
                  </a:cubicBezTo>
                  <a:close/>
                </a:path>
              </a:pathLst>
            </a:custGeom>
            <a:gradFill>
              <a:gsLst>
                <a:gs pos="24000">
                  <a:srgbClr val="5F6265"/>
                </a:gs>
                <a:gs pos="78000">
                  <a:srgbClr val="757677"/>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8" name="Shape 25">
              <a:extLst>
                <a:ext uri="{FF2B5EF4-FFF2-40B4-BE49-F238E27FC236}">
                  <a16:creationId xmlns:a16="http://schemas.microsoft.com/office/drawing/2014/main" id="{AA7E9F6C-F7B9-4FB9-A310-CC5109EA3221}"/>
                </a:ext>
              </a:extLst>
            </p:cNvPr>
            <p:cNvSpPr/>
            <p:nvPr/>
          </p:nvSpPr>
          <p:spPr>
            <a:xfrm>
              <a:off x="6705235" y="4676703"/>
              <a:ext cx="39533" cy="8771"/>
            </a:xfrm>
            <a:custGeom>
              <a:avLst/>
              <a:gdLst/>
              <a:ahLst/>
              <a:cxnLst>
                <a:cxn ang="0">
                  <a:pos x="wd2" y="hd2"/>
                </a:cxn>
                <a:cxn ang="5400000">
                  <a:pos x="wd2" y="hd2"/>
                </a:cxn>
                <a:cxn ang="10800000">
                  <a:pos x="wd2" y="hd2"/>
                </a:cxn>
                <a:cxn ang="16200000">
                  <a:pos x="wd2" y="hd2"/>
                </a:cxn>
              </a:cxnLst>
              <a:rect l="0" t="0" r="r" b="b"/>
              <a:pathLst>
                <a:path w="21317" h="21600" extrusionOk="0">
                  <a:moveTo>
                    <a:pt x="17" y="10800"/>
                  </a:moveTo>
                  <a:cubicBezTo>
                    <a:pt x="-142" y="16769"/>
                    <a:pt x="791" y="21600"/>
                    <a:pt x="2096" y="21600"/>
                  </a:cubicBezTo>
                  <a:lnTo>
                    <a:pt x="18648" y="21600"/>
                  </a:lnTo>
                  <a:cubicBezTo>
                    <a:pt x="19952" y="21600"/>
                    <a:pt x="21139" y="16769"/>
                    <a:pt x="21299" y="10800"/>
                  </a:cubicBezTo>
                  <a:lnTo>
                    <a:pt x="21299" y="10800"/>
                  </a:lnTo>
                  <a:cubicBezTo>
                    <a:pt x="21458" y="4831"/>
                    <a:pt x="20525" y="0"/>
                    <a:pt x="19220" y="0"/>
                  </a:cubicBezTo>
                  <a:lnTo>
                    <a:pt x="2668" y="0"/>
                  </a:lnTo>
                  <a:cubicBezTo>
                    <a:pt x="1364" y="0"/>
                    <a:pt x="177" y="4831"/>
                    <a:pt x="17" y="10800"/>
                  </a:cubicBezTo>
                  <a:cubicBezTo>
                    <a:pt x="17" y="10800"/>
                    <a:pt x="17" y="10800"/>
                    <a:pt x="17" y="10800"/>
                  </a:cubicBezTo>
                  <a:close/>
                </a:path>
              </a:pathLst>
            </a:custGeom>
            <a:gradFill>
              <a:gsLst>
                <a:gs pos="18000">
                  <a:srgbClr val="5F6265"/>
                </a:gs>
                <a:gs pos="72000">
                  <a:srgbClr val="747576"/>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9" name="Shape 26">
              <a:extLst>
                <a:ext uri="{FF2B5EF4-FFF2-40B4-BE49-F238E27FC236}">
                  <a16:creationId xmlns:a16="http://schemas.microsoft.com/office/drawing/2014/main" id="{891A4D80-9646-4D73-879D-6BD3CA04C98C}"/>
                </a:ext>
              </a:extLst>
            </p:cNvPr>
            <p:cNvSpPr/>
            <p:nvPr/>
          </p:nvSpPr>
          <p:spPr>
            <a:xfrm>
              <a:off x="3955676" y="4639067"/>
              <a:ext cx="4180772" cy="15601"/>
            </a:xfrm>
            <a:custGeom>
              <a:avLst/>
              <a:gdLst/>
              <a:ahLst/>
              <a:cxnLst>
                <a:cxn ang="0">
                  <a:pos x="wd2" y="hd2"/>
                </a:cxn>
                <a:cxn ang="5400000">
                  <a:pos x="wd2" y="hd2"/>
                </a:cxn>
                <a:cxn ang="10800000">
                  <a:pos x="wd2" y="hd2"/>
                </a:cxn>
                <a:cxn ang="16200000">
                  <a:pos x="wd2" y="hd2"/>
                </a:cxn>
              </a:cxnLst>
              <a:rect l="0" t="0" r="r" b="b"/>
              <a:pathLst>
                <a:path w="21600" h="21600" extrusionOk="0">
                  <a:moveTo>
                    <a:pt x="8852" y="6072"/>
                  </a:moveTo>
                  <a:lnTo>
                    <a:pt x="8913" y="6072"/>
                  </a:lnTo>
                  <a:cubicBezTo>
                    <a:pt x="8980" y="20426"/>
                    <a:pt x="9067" y="21600"/>
                    <a:pt x="9174" y="21600"/>
                  </a:cubicBezTo>
                  <a:lnTo>
                    <a:pt x="10368" y="21600"/>
                  </a:lnTo>
                  <a:lnTo>
                    <a:pt x="10512" y="21600"/>
                  </a:lnTo>
                  <a:lnTo>
                    <a:pt x="12291" y="21600"/>
                  </a:lnTo>
                  <a:cubicBezTo>
                    <a:pt x="12398" y="21600"/>
                    <a:pt x="12486" y="20426"/>
                    <a:pt x="12552" y="6072"/>
                  </a:cubicBezTo>
                  <a:lnTo>
                    <a:pt x="12613" y="6072"/>
                  </a:lnTo>
                  <a:lnTo>
                    <a:pt x="21556" y="6072"/>
                  </a:lnTo>
                  <a:cubicBezTo>
                    <a:pt x="21571" y="4797"/>
                    <a:pt x="21587" y="2882"/>
                    <a:pt x="21600" y="0"/>
                  </a:cubicBezTo>
                  <a:lnTo>
                    <a:pt x="12613" y="0"/>
                  </a:lnTo>
                  <a:lnTo>
                    <a:pt x="12544" y="0"/>
                  </a:lnTo>
                  <a:cubicBezTo>
                    <a:pt x="12482" y="14527"/>
                    <a:pt x="12398" y="15528"/>
                    <a:pt x="12291" y="15528"/>
                  </a:cubicBezTo>
                  <a:cubicBezTo>
                    <a:pt x="12203" y="15528"/>
                    <a:pt x="10943" y="15528"/>
                    <a:pt x="10512" y="15528"/>
                  </a:cubicBezTo>
                  <a:cubicBezTo>
                    <a:pt x="10512" y="15528"/>
                    <a:pt x="10456" y="15528"/>
                    <a:pt x="10368" y="15528"/>
                  </a:cubicBezTo>
                  <a:cubicBezTo>
                    <a:pt x="10040" y="15528"/>
                    <a:pt x="9258" y="15528"/>
                    <a:pt x="9174" y="15528"/>
                  </a:cubicBezTo>
                  <a:cubicBezTo>
                    <a:pt x="9068" y="15528"/>
                    <a:pt x="8984" y="14527"/>
                    <a:pt x="8922" y="0"/>
                  </a:cubicBezTo>
                  <a:lnTo>
                    <a:pt x="8852" y="0"/>
                  </a:lnTo>
                  <a:lnTo>
                    <a:pt x="0" y="0"/>
                  </a:lnTo>
                  <a:cubicBezTo>
                    <a:pt x="0" y="0"/>
                    <a:pt x="16" y="3190"/>
                    <a:pt x="35" y="6072"/>
                  </a:cubicBezTo>
                  <a:cubicBezTo>
                    <a:pt x="35" y="6072"/>
                    <a:pt x="8852" y="6072"/>
                    <a:pt x="8852" y="6072"/>
                  </a:cubicBezTo>
                  <a:close/>
                </a:path>
              </a:pathLst>
            </a:custGeom>
            <a:gradFill>
              <a:gsLst>
                <a:gs pos="6000">
                  <a:srgbClr val="EFF5F1"/>
                </a:gs>
                <a:gs pos="100000">
                  <a:srgbClr val="E9EBF2"/>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0" name="Shape 27">
              <a:extLst>
                <a:ext uri="{FF2B5EF4-FFF2-40B4-BE49-F238E27FC236}">
                  <a16:creationId xmlns:a16="http://schemas.microsoft.com/office/drawing/2014/main" id="{563D9800-CDB4-4580-80A0-D154CAAD6A4F}"/>
                </a:ext>
              </a:extLst>
            </p:cNvPr>
            <p:cNvSpPr/>
            <p:nvPr/>
          </p:nvSpPr>
          <p:spPr>
            <a:xfrm>
              <a:off x="6027777" y="2391334"/>
              <a:ext cx="33595" cy="33587"/>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32000">
                  <a:srgbClr val="494949"/>
                </a:gs>
                <a:gs pos="69000">
                  <a:srgbClr val="050505"/>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1" name="Shape 28">
              <a:extLst>
                <a:ext uri="{FF2B5EF4-FFF2-40B4-BE49-F238E27FC236}">
                  <a16:creationId xmlns:a16="http://schemas.microsoft.com/office/drawing/2014/main" id="{744C52E9-F616-4B2C-BCA9-1D3B5363019A}"/>
                </a:ext>
              </a:extLst>
            </p:cNvPr>
            <p:cNvSpPr/>
            <p:nvPr/>
          </p:nvSpPr>
          <p:spPr>
            <a:xfrm>
              <a:off x="6040323" y="2403880"/>
              <a:ext cx="8260" cy="8257"/>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2" name="Shape 29">
              <a:extLst>
                <a:ext uri="{FF2B5EF4-FFF2-40B4-BE49-F238E27FC236}">
                  <a16:creationId xmlns:a16="http://schemas.microsoft.com/office/drawing/2014/main" id="{40E2A445-2D5F-4E77-9253-499E5479BAC7}"/>
                </a:ext>
              </a:extLst>
            </p:cNvPr>
            <p:cNvSpPr/>
            <p:nvPr/>
          </p:nvSpPr>
          <p:spPr>
            <a:xfrm>
              <a:off x="5864685" y="2343243"/>
              <a:ext cx="1858721" cy="2271187"/>
            </a:xfrm>
            <a:custGeom>
              <a:avLst/>
              <a:gdLst/>
              <a:ahLst/>
              <a:cxnLst>
                <a:cxn ang="0">
                  <a:pos x="wd2" y="hd2"/>
                </a:cxn>
                <a:cxn ang="5400000">
                  <a:pos x="wd2" y="hd2"/>
                </a:cxn>
                <a:cxn ang="10800000">
                  <a:pos x="wd2" y="hd2"/>
                </a:cxn>
                <a:cxn ang="16200000">
                  <a:pos x="wd2" y="hd2"/>
                </a:cxn>
              </a:cxnLst>
              <a:rect l="0" t="0" r="r" b="b"/>
              <a:pathLst>
                <a:path w="21600" h="21600" extrusionOk="0">
                  <a:moveTo>
                    <a:pt x="21600" y="21266"/>
                  </a:moveTo>
                  <a:lnTo>
                    <a:pt x="21600" y="21236"/>
                  </a:lnTo>
                  <a:lnTo>
                    <a:pt x="21600" y="21100"/>
                  </a:lnTo>
                  <a:lnTo>
                    <a:pt x="21600" y="834"/>
                  </a:lnTo>
                  <a:cubicBezTo>
                    <a:pt x="21600" y="374"/>
                    <a:pt x="21143" y="0"/>
                    <a:pt x="20581" y="0"/>
                  </a:cubicBezTo>
                  <a:lnTo>
                    <a:pt x="14299" y="0"/>
                  </a:lnTo>
                  <a:lnTo>
                    <a:pt x="0" y="21600"/>
                  </a:lnTo>
                  <a:lnTo>
                    <a:pt x="21192" y="21600"/>
                  </a:lnTo>
                  <a:cubicBezTo>
                    <a:pt x="21417" y="21600"/>
                    <a:pt x="21600" y="21450"/>
                    <a:pt x="21600" y="21266"/>
                  </a:cubicBezTo>
                  <a:close/>
                </a:path>
              </a:pathLst>
            </a:custGeom>
            <a:gradFill>
              <a:gsLst>
                <a:gs pos="0">
                  <a:srgbClr val="FFFFFF">
                    <a:alpha val="60000"/>
                  </a:srgbClr>
                </a:gs>
                <a:gs pos="100000">
                  <a:srgbClr val="FFFFFF">
                    <a:alpha val="10000"/>
                  </a:srgbClr>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sp>
        <p:nvSpPr>
          <p:cNvPr id="138" name="TextBox 137">
            <a:extLst>
              <a:ext uri="{FF2B5EF4-FFF2-40B4-BE49-F238E27FC236}">
                <a16:creationId xmlns:a16="http://schemas.microsoft.com/office/drawing/2014/main" id="{5304E9FA-404B-4AFD-BC58-ECE4281E30FC}"/>
              </a:ext>
            </a:extLst>
          </p:cNvPr>
          <p:cNvSpPr txBox="1"/>
          <p:nvPr/>
        </p:nvSpPr>
        <p:spPr>
          <a:xfrm>
            <a:off x="5522289" y="2735386"/>
            <a:ext cx="1772851" cy="1169551"/>
          </a:xfrm>
          <a:prstGeom prst="rect">
            <a:avLst/>
          </a:prstGeom>
          <a:noFill/>
        </p:spPr>
        <p:txBody>
          <a:bodyPr wrap="square" rtlCol="0">
            <a:spAutoFit/>
          </a:bodyPr>
          <a:lstStyle/>
          <a:p>
            <a:r>
              <a:rPr lang="en-US" sz="3500" b="1" spc="300" dirty="0">
                <a:solidFill>
                  <a:schemeClr val="bg1">
                    <a:lumMod val="75000"/>
                  </a:schemeClr>
                </a:solidFill>
                <a:latin typeface="Montserrat Bold"/>
                <a:ea typeface="Montserrat" charset="0"/>
                <a:cs typeface="Montserrat" charset="0"/>
              </a:rPr>
              <a:t>Case</a:t>
            </a:r>
          </a:p>
          <a:p>
            <a:r>
              <a:rPr lang="en-US" sz="3500" b="1" spc="300" dirty="0">
                <a:latin typeface="Montserrat Bold"/>
                <a:ea typeface="Montserrat" charset="0"/>
                <a:cs typeface="Montserrat" charset="0"/>
              </a:rPr>
              <a:t>Study</a:t>
            </a:r>
            <a:endParaRPr lang="en-US" sz="3500" b="1" spc="300" dirty="0">
              <a:latin typeface="Montserrat Light" panose="00000400000000000000" pitchFamily="50" charset="0"/>
              <a:ea typeface="Montserrat" charset="0"/>
              <a:cs typeface="Montserrat" charset="0"/>
            </a:endParaRPr>
          </a:p>
        </p:txBody>
      </p:sp>
      <p:sp>
        <p:nvSpPr>
          <p:cNvPr id="139" name="TextBox 138">
            <a:extLst>
              <a:ext uri="{FF2B5EF4-FFF2-40B4-BE49-F238E27FC236}">
                <a16:creationId xmlns:a16="http://schemas.microsoft.com/office/drawing/2014/main" id="{B92C3F14-9E4C-443A-A303-B63043075FC0}"/>
              </a:ext>
            </a:extLst>
          </p:cNvPr>
          <p:cNvSpPr txBox="1"/>
          <p:nvPr/>
        </p:nvSpPr>
        <p:spPr>
          <a:xfrm>
            <a:off x="7775773" y="2823450"/>
            <a:ext cx="2546247"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spTree>
    <p:extLst>
      <p:ext uri="{BB962C8B-B14F-4D97-AF65-F5344CB8AC3E}">
        <p14:creationId xmlns:p14="http://schemas.microsoft.com/office/powerpoint/2010/main" val="1887790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EF67B92-DACF-445A-92B9-3FF56C41E269}"/>
              </a:ext>
            </a:extLst>
          </p:cNvPr>
          <p:cNvPicPr>
            <a:picLocks noGrp="1" noChangeAspect="1"/>
          </p:cNvPicPr>
          <p:nvPr>
            <p:ph type="pic" sz="quarter" idx="14"/>
          </p:nvPr>
        </p:nvPicPr>
        <p:blipFill>
          <a:blip r:embed="rId2"/>
          <a:srcRect t="225" b="225"/>
          <a:stretch>
            <a:fillRect/>
          </a:stretch>
        </p:blipFill>
        <p:spPr/>
      </p:pic>
      <p:grpSp>
        <p:nvGrpSpPr>
          <p:cNvPr id="56" name="Group 55">
            <a:extLst>
              <a:ext uri="{FF2B5EF4-FFF2-40B4-BE49-F238E27FC236}">
                <a16:creationId xmlns:a16="http://schemas.microsoft.com/office/drawing/2014/main" id="{4F5E232C-1B8A-44CD-8A43-D1A170619AAE}"/>
              </a:ext>
            </a:extLst>
          </p:cNvPr>
          <p:cNvGrpSpPr/>
          <p:nvPr/>
        </p:nvGrpSpPr>
        <p:grpSpPr>
          <a:xfrm>
            <a:off x="7433961" y="1461779"/>
            <a:ext cx="3829050" cy="3934442"/>
            <a:chOff x="6650680" y="2239573"/>
            <a:chExt cx="3829050" cy="3934442"/>
          </a:xfrm>
        </p:grpSpPr>
        <p:sp>
          <p:nvSpPr>
            <p:cNvPr id="57" name="TextBox 56">
              <a:extLst>
                <a:ext uri="{FF2B5EF4-FFF2-40B4-BE49-F238E27FC236}">
                  <a16:creationId xmlns:a16="http://schemas.microsoft.com/office/drawing/2014/main" id="{03FE22B9-DAA9-42CC-8901-30D6D47D250E}"/>
                </a:ext>
              </a:extLst>
            </p:cNvPr>
            <p:cNvSpPr txBox="1"/>
            <p:nvPr/>
          </p:nvSpPr>
          <p:spPr>
            <a:xfrm>
              <a:off x="6650680" y="2719396"/>
              <a:ext cx="3829050" cy="898516"/>
            </a:xfrm>
            <a:prstGeom prst="rect">
              <a:avLst/>
            </a:prstGeom>
            <a:noFill/>
          </p:spPr>
          <p:txBody>
            <a:bodyPr wrap="square" rtlCol="0">
              <a:spAutoFit/>
            </a:bodyPr>
            <a:lstStyle/>
            <a:p>
              <a:pPr>
                <a:lnSpc>
                  <a:spcPct val="150000"/>
                </a:lnSpc>
              </a:pPr>
              <a:r>
                <a:rPr lang="en-US" sz="900" dirty="0">
                  <a:solidFill>
                    <a:schemeClr val="accent5"/>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accent5"/>
                  </a:solidFill>
                  <a:latin typeface="Montserrat Light" charset="0"/>
                  <a:ea typeface="Montserrat Light" charset="0"/>
                  <a:cs typeface="Montserrat Light" charset="0"/>
                </a:rPr>
                <a:t>i</a:t>
              </a:r>
              <a:r>
                <a:rPr lang="en-US" sz="900" dirty="0">
                  <a:solidFill>
                    <a:schemeClr val="accent5"/>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grpSp>
          <p:nvGrpSpPr>
            <p:cNvPr id="58" name="Group 57">
              <a:extLst>
                <a:ext uri="{FF2B5EF4-FFF2-40B4-BE49-F238E27FC236}">
                  <a16:creationId xmlns:a16="http://schemas.microsoft.com/office/drawing/2014/main" id="{078092A7-EA57-422C-88BD-34953E91945A}"/>
                </a:ext>
              </a:extLst>
            </p:cNvPr>
            <p:cNvGrpSpPr/>
            <p:nvPr/>
          </p:nvGrpSpPr>
          <p:grpSpPr>
            <a:xfrm>
              <a:off x="6742120" y="4194630"/>
              <a:ext cx="3416297" cy="483017"/>
              <a:chOff x="5946777" y="4325768"/>
              <a:chExt cx="3416297" cy="483017"/>
            </a:xfrm>
          </p:grpSpPr>
          <p:sp>
            <p:nvSpPr>
              <p:cNvPr id="66" name="TextBox 65">
                <a:extLst>
                  <a:ext uri="{FF2B5EF4-FFF2-40B4-BE49-F238E27FC236}">
                    <a16:creationId xmlns:a16="http://schemas.microsoft.com/office/drawing/2014/main" id="{61587D95-F2B2-4A41-9AF4-A38CC4C7234D}"/>
                  </a:ext>
                </a:extLst>
              </p:cNvPr>
              <p:cNvSpPr txBox="1"/>
              <p:nvPr/>
            </p:nvSpPr>
            <p:spPr>
              <a:xfrm>
                <a:off x="6200776" y="4325768"/>
                <a:ext cx="3162298"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sp>
            <p:nvSpPr>
              <p:cNvPr id="67" name="Oval 66">
                <a:extLst>
                  <a:ext uri="{FF2B5EF4-FFF2-40B4-BE49-F238E27FC236}">
                    <a16:creationId xmlns:a16="http://schemas.microsoft.com/office/drawing/2014/main" id="{7EA6867A-44E5-457F-A15D-50C483D27BDF}"/>
                  </a:ext>
                </a:extLst>
              </p:cNvPr>
              <p:cNvSpPr/>
              <p:nvPr/>
            </p:nvSpPr>
            <p:spPr>
              <a:xfrm>
                <a:off x="5946777" y="4494251"/>
                <a:ext cx="171450" cy="1714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TextBox 58">
              <a:extLst>
                <a:ext uri="{FF2B5EF4-FFF2-40B4-BE49-F238E27FC236}">
                  <a16:creationId xmlns:a16="http://schemas.microsoft.com/office/drawing/2014/main" id="{729D0F48-0B28-4BA1-9883-D0395625F8EF}"/>
                </a:ext>
              </a:extLst>
            </p:cNvPr>
            <p:cNvSpPr txBox="1"/>
            <p:nvPr/>
          </p:nvSpPr>
          <p:spPr>
            <a:xfrm>
              <a:off x="6650680" y="2239573"/>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grpSp>
          <p:nvGrpSpPr>
            <p:cNvPr id="60" name="Group 59">
              <a:extLst>
                <a:ext uri="{FF2B5EF4-FFF2-40B4-BE49-F238E27FC236}">
                  <a16:creationId xmlns:a16="http://schemas.microsoft.com/office/drawing/2014/main" id="{4A7FFAF1-BAA7-4186-9FEA-489C110201FA}"/>
                </a:ext>
              </a:extLst>
            </p:cNvPr>
            <p:cNvGrpSpPr/>
            <p:nvPr/>
          </p:nvGrpSpPr>
          <p:grpSpPr>
            <a:xfrm>
              <a:off x="6742120" y="4942814"/>
              <a:ext cx="3416297" cy="483017"/>
              <a:chOff x="5946777" y="4325768"/>
              <a:chExt cx="3416297" cy="483017"/>
            </a:xfrm>
          </p:grpSpPr>
          <p:sp>
            <p:nvSpPr>
              <p:cNvPr id="64" name="TextBox 63">
                <a:extLst>
                  <a:ext uri="{FF2B5EF4-FFF2-40B4-BE49-F238E27FC236}">
                    <a16:creationId xmlns:a16="http://schemas.microsoft.com/office/drawing/2014/main" id="{763E6A57-F5E2-4EEF-B364-EF671FB5FF06}"/>
                  </a:ext>
                </a:extLst>
              </p:cNvPr>
              <p:cNvSpPr txBox="1"/>
              <p:nvPr/>
            </p:nvSpPr>
            <p:spPr>
              <a:xfrm>
                <a:off x="6200776" y="4325768"/>
                <a:ext cx="3162298"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sp>
            <p:nvSpPr>
              <p:cNvPr id="65" name="Oval 64">
                <a:extLst>
                  <a:ext uri="{FF2B5EF4-FFF2-40B4-BE49-F238E27FC236}">
                    <a16:creationId xmlns:a16="http://schemas.microsoft.com/office/drawing/2014/main" id="{4FDCE811-B12E-49AF-9D36-6EAB4A5F4D57}"/>
                  </a:ext>
                </a:extLst>
              </p:cNvPr>
              <p:cNvSpPr/>
              <p:nvPr/>
            </p:nvSpPr>
            <p:spPr>
              <a:xfrm>
                <a:off x="5946777" y="4494251"/>
                <a:ext cx="171450" cy="1714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Group 60">
              <a:extLst>
                <a:ext uri="{FF2B5EF4-FFF2-40B4-BE49-F238E27FC236}">
                  <a16:creationId xmlns:a16="http://schemas.microsoft.com/office/drawing/2014/main" id="{3BD4BD27-DE19-4490-B01A-9AD255A50F50}"/>
                </a:ext>
              </a:extLst>
            </p:cNvPr>
            <p:cNvGrpSpPr/>
            <p:nvPr/>
          </p:nvGrpSpPr>
          <p:grpSpPr>
            <a:xfrm>
              <a:off x="6742120" y="5690998"/>
              <a:ext cx="3416297" cy="483017"/>
              <a:chOff x="5946777" y="4325768"/>
              <a:chExt cx="3416297" cy="483017"/>
            </a:xfrm>
          </p:grpSpPr>
          <p:sp>
            <p:nvSpPr>
              <p:cNvPr id="62" name="TextBox 61">
                <a:extLst>
                  <a:ext uri="{FF2B5EF4-FFF2-40B4-BE49-F238E27FC236}">
                    <a16:creationId xmlns:a16="http://schemas.microsoft.com/office/drawing/2014/main" id="{8715846F-BD89-47BC-977A-E5F58E1A6017}"/>
                  </a:ext>
                </a:extLst>
              </p:cNvPr>
              <p:cNvSpPr txBox="1"/>
              <p:nvPr/>
            </p:nvSpPr>
            <p:spPr>
              <a:xfrm>
                <a:off x="6200776" y="4325768"/>
                <a:ext cx="3162298"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sp>
            <p:nvSpPr>
              <p:cNvPr id="63" name="Oval 62">
                <a:extLst>
                  <a:ext uri="{FF2B5EF4-FFF2-40B4-BE49-F238E27FC236}">
                    <a16:creationId xmlns:a16="http://schemas.microsoft.com/office/drawing/2014/main" id="{42F4354B-47C2-4C02-9A37-9A6D3A2156FE}"/>
                  </a:ext>
                </a:extLst>
              </p:cNvPr>
              <p:cNvSpPr/>
              <p:nvPr/>
            </p:nvSpPr>
            <p:spPr>
              <a:xfrm>
                <a:off x="5946777" y="4494251"/>
                <a:ext cx="171450" cy="1714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68" name="TextBox 67">
            <a:extLst>
              <a:ext uri="{FF2B5EF4-FFF2-40B4-BE49-F238E27FC236}">
                <a16:creationId xmlns:a16="http://schemas.microsoft.com/office/drawing/2014/main" id="{FD4F7634-A0F3-4828-A5D3-2E36463E06DC}"/>
              </a:ext>
            </a:extLst>
          </p:cNvPr>
          <p:cNvSpPr txBox="1"/>
          <p:nvPr/>
        </p:nvSpPr>
        <p:spPr>
          <a:xfrm>
            <a:off x="1250302" y="4226670"/>
            <a:ext cx="1772851" cy="1169551"/>
          </a:xfrm>
          <a:prstGeom prst="rect">
            <a:avLst/>
          </a:prstGeom>
          <a:noFill/>
        </p:spPr>
        <p:txBody>
          <a:bodyPr wrap="square" rtlCol="0">
            <a:spAutoFit/>
          </a:bodyPr>
          <a:lstStyle/>
          <a:p>
            <a:r>
              <a:rPr lang="en-US" sz="3500" b="1" spc="300" dirty="0">
                <a:solidFill>
                  <a:schemeClr val="bg1">
                    <a:lumMod val="75000"/>
                  </a:schemeClr>
                </a:solidFill>
                <a:latin typeface="Montserrat Bold"/>
                <a:ea typeface="Montserrat" charset="0"/>
                <a:cs typeface="Montserrat" charset="0"/>
              </a:rPr>
              <a:t>Case</a:t>
            </a:r>
          </a:p>
          <a:p>
            <a:r>
              <a:rPr lang="en-US" sz="3500" b="1" spc="300" dirty="0">
                <a:latin typeface="Montserrat Bold"/>
                <a:ea typeface="Montserrat" charset="0"/>
                <a:cs typeface="Montserrat" charset="0"/>
              </a:rPr>
              <a:t>Study</a:t>
            </a:r>
            <a:endParaRPr lang="en-US" sz="3500" b="1" spc="300" dirty="0">
              <a:latin typeface="Montserrat Light" panose="00000400000000000000" pitchFamily="50" charset="0"/>
              <a:ea typeface="Montserrat" charset="0"/>
              <a:cs typeface="Montserrat" charset="0"/>
            </a:endParaRPr>
          </a:p>
        </p:txBody>
      </p:sp>
    </p:spTree>
    <p:extLst>
      <p:ext uri="{BB962C8B-B14F-4D97-AF65-F5344CB8AC3E}">
        <p14:creationId xmlns:p14="http://schemas.microsoft.com/office/powerpoint/2010/main" val="1292456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58437A8C-7B31-4BEB-ABF2-6EC8F561915A}"/>
              </a:ext>
            </a:extLst>
          </p:cNvPr>
          <p:cNvPicPr>
            <a:picLocks noGrp="1" noChangeAspect="1"/>
          </p:cNvPicPr>
          <p:nvPr>
            <p:ph type="pic" sz="quarter" idx="14"/>
          </p:nvPr>
        </p:nvPicPr>
        <p:blipFill>
          <a:blip r:embed="rId2"/>
          <a:srcRect t="3384" b="3384"/>
          <a:stretch>
            <a:fillRect/>
          </a:stretch>
        </p:blipFill>
        <p:spPr/>
      </p:pic>
      <p:grpSp>
        <p:nvGrpSpPr>
          <p:cNvPr id="104" name="Group 103">
            <a:extLst>
              <a:ext uri="{FF2B5EF4-FFF2-40B4-BE49-F238E27FC236}">
                <a16:creationId xmlns:a16="http://schemas.microsoft.com/office/drawing/2014/main" id="{7AF95C7B-4C30-48A8-B2CC-D18EC5D73BC9}"/>
              </a:ext>
            </a:extLst>
          </p:cNvPr>
          <p:cNvGrpSpPr/>
          <p:nvPr/>
        </p:nvGrpSpPr>
        <p:grpSpPr>
          <a:xfrm>
            <a:off x="5613398" y="2746336"/>
            <a:ext cx="5649611" cy="3029021"/>
            <a:chOff x="928990" y="2924719"/>
            <a:chExt cx="5649611" cy="3029021"/>
          </a:xfrm>
        </p:grpSpPr>
        <p:grpSp>
          <p:nvGrpSpPr>
            <p:cNvPr id="105" name="Group 104">
              <a:extLst>
                <a:ext uri="{FF2B5EF4-FFF2-40B4-BE49-F238E27FC236}">
                  <a16:creationId xmlns:a16="http://schemas.microsoft.com/office/drawing/2014/main" id="{A1EB6D30-21D6-4B1A-8F5B-9D8C26F6C44E}"/>
                </a:ext>
              </a:extLst>
            </p:cNvPr>
            <p:cNvGrpSpPr/>
            <p:nvPr/>
          </p:nvGrpSpPr>
          <p:grpSpPr>
            <a:xfrm>
              <a:off x="928990" y="2924719"/>
              <a:ext cx="5649611" cy="1227752"/>
              <a:chOff x="928990" y="2924719"/>
              <a:chExt cx="5649611" cy="1227752"/>
            </a:xfrm>
          </p:grpSpPr>
          <p:sp>
            <p:nvSpPr>
              <p:cNvPr id="116" name="TextBox 115">
                <a:extLst>
                  <a:ext uri="{FF2B5EF4-FFF2-40B4-BE49-F238E27FC236}">
                    <a16:creationId xmlns:a16="http://schemas.microsoft.com/office/drawing/2014/main" id="{B525D09B-48CB-4556-B72B-951EC3819940}"/>
                  </a:ext>
                </a:extLst>
              </p:cNvPr>
              <p:cNvSpPr txBox="1"/>
              <p:nvPr/>
            </p:nvSpPr>
            <p:spPr>
              <a:xfrm>
                <a:off x="928990" y="3010918"/>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cxnSp>
            <p:nvCxnSpPr>
              <p:cNvPr id="117" name="Straight Connector 116">
                <a:extLst>
                  <a:ext uri="{FF2B5EF4-FFF2-40B4-BE49-F238E27FC236}">
                    <a16:creationId xmlns:a16="http://schemas.microsoft.com/office/drawing/2014/main" id="{67479A7E-25F3-4785-9BA6-B56E5570DFE0}"/>
                  </a:ext>
                </a:extLst>
              </p:cNvPr>
              <p:cNvCxnSpPr>
                <a:cxnSpLocks/>
              </p:cNvCxnSpPr>
              <p:nvPr/>
            </p:nvCxnSpPr>
            <p:spPr>
              <a:xfrm>
                <a:off x="928991" y="2924719"/>
                <a:ext cx="564961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C5CBA10C-A0A9-4B12-AB75-AB1B80F6E23E}"/>
                  </a:ext>
                </a:extLst>
              </p:cNvPr>
              <p:cNvCxnSpPr>
                <a:cxnSpLocks/>
              </p:cNvCxnSpPr>
              <p:nvPr/>
            </p:nvCxnSpPr>
            <p:spPr>
              <a:xfrm>
                <a:off x="928991" y="3343338"/>
                <a:ext cx="564961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7A5664E4-C18A-4068-A455-FE37B3035C10}"/>
                  </a:ext>
                </a:extLst>
              </p:cNvPr>
              <p:cNvCxnSpPr>
                <a:cxnSpLocks/>
              </p:cNvCxnSpPr>
              <p:nvPr/>
            </p:nvCxnSpPr>
            <p:spPr>
              <a:xfrm>
                <a:off x="928991" y="3791004"/>
                <a:ext cx="564961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0" name="TextBox 119">
                <a:extLst>
                  <a:ext uri="{FF2B5EF4-FFF2-40B4-BE49-F238E27FC236}">
                    <a16:creationId xmlns:a16="http://schemas.microsoft.com/office/drawing/2014/main" id="{9B31214B-F507-42A7-8B5E-CE395AB8E136}"/>
                  </a:ext>
                </a:extLst>
              </p:cNvPr>
              <p:cNvSpPr txBox="1"/>
              <p:nvPr/>
            </p:nvSpPr>
            <p:spPr>
              <a:xfrm>
                <a:off x="928991" y="3429537"/>
                <a:ext cx="2383154"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121" name="TextBox 120">
                <a:extLst>
                  <a:ext uri="{FF2B5EF4-FFF2-40B4-BE49-F238E27FC236}">
                    <a16:creationId xmlns:a16="http://schemas.microsoft.com/office/drawing/2014/main" id="{8FFDE5FC-5534-4975-A981-434DA4531553}"/>
                  </a:ext>
                </a:extLst>
              </p:cNvPr>
              <p:cNvSpPr txBox="1"/>
              <p:nvPr/>
            </p:nvSpPr>
            <p:spPr>
              <a:xfrm>
                <a:off x="928990" y="3877203"/>
                <a:ext cx="3199661"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a:t>
                </a:r>
              </a:p>
            </p:txBody>
          </p:sp>
          <p:cxnSp>
            <p:nvCxnSpPr>
              <p:cNvPr id="122" name="Straight Connector 121">
                <a:extLst>
                  <a:ext uri="{FF2B5EF4-FFF2-40B4-BE49-F238E27FC236}">
                    <a16:creationId xmlns:a16="http://schemas.microsoft.com/office/drawing/2014/main" id="{06C9A006-7D4D-4B06-A3D3-6D873D286143}"/>
                  </a:ext>
                </a:extLst>
              </p:cNvPr>
              <p:cNvCxnSpPr>
                <a:cxnSpLocks/>
              </p:cNvCxnSpPr>
              <p:nvPr/>
            </p:nvCxnSpPr>
            <p:spPr>
              <a:xfrm>
                <a:off x="5422900" y="3343338"/>
                <a:ext cx="0" cy="809133"/>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3" name="TextBox 122">
                <a:extLst>
                  <a:ext uri="{FF2B5EF4-FFF2-40B4-BE49-F238E27FC236}">
                    <a16:creationId xmlns:a16="http://schemas.microsoft.com/office/drawing/2014/main" id="{DCEB9E6A-0D98-40BE-86E1-F5B6295BE941}"/>
                  </a:ext>
                </a:extLst>
              </p:cNvPr>
              <p:cNvSpPr txBox="1"/>
              <p:nvPr/>
            </p:nvSpPr>
            <p:spPr>
              <a:xfrm>
                <a:off x="5620075" y="3429537"/>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sp>
            <p:nvSpPr>
              <p:cNvPr id="124" name="TextBox 123">
                <a:extLst>
                  <a:ext uri="{FF2B5EF4-FFF2-40B4-BE49-F238E27FC236}">
                    <a16:creationId xmlns:a16="http://schemas.microsoft.com/office/drawing/2014/main" id="{B69BDA32-33F4-47FF-8519-F6611DE72EBF}"/>
                  </a:ext>
                </a:extLst>
              </p:cNvPr>
              <p:cNvSpPr txBox="1"/>
              <p:nvPr/>
            </p:nvSpPr>
            <p:spPr>
              <a:xfrm>
                <a:off x="5620075" y="3877202"/>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grpSp>
        <p:grpSp>
          <p:nvGrpSpPr>
            <p:cNvPr id="106" name="Group 105">
              <a:extLst>
                <a:ext uri="{FF2B5EF4-FFF2-40B4-BE49-F238E27FC236}">
                  <a16:creationId xmlns:a16="http://schemas.microsoft.com/office/drawing/2014/main" id="{1BFB9721-3066-4C75-BA38-028E64820C33}"/>
                </a:ext>
              </a:extLst>
            </p:cNvPr>
            <p:cNvGrpSpPr/>
            <p:nvPr/>
          </p:nvGrpSpPr>
          <p:grpSpPr>
            <a:xfrm>
              <a:off x="928990" y="4725988"/>
              <a:ext cx="5649611" cy="1227752"/>
              <a:chOff x="928990" y="2924719"/>
              <a:chExt cx="5649611" cy="1227752"/>
            </a:xfrm>
          </p:grpSpPr>
          <p:sp>
            <p:nvSpPr>
              <p:cNvPr id="107" name="TextBox 106">
                <a:extLst>
                  <a:ext uri="{FF2B5EF4-FFF2-40B4-BE49-F238E27FC236}">
                    <a16:creationId xmlns:a16="http://schemas.microsoft.com/office/drawing/2014/main" id="{5D56D7AC-BF5B-4B89-9FA8-E3E6046FC72E}"/>
                  </a:ext>
                </a:extLst>
              </p:cNvPr>
              <p:cNvSpPr txBox="1"/>
              <p:nvPr/>
            </p:nvSpPr>
            <p:spPr>
              <a:xfrm>
                <a:off x="928990" y="3010918"/>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cxnSp>
            <p:nvCxnSpPr>
              <p:cNvPr id="108" name="Straight Connector 107">
                <a:extLst>
                  <a:ext uri="{FF2B5EF4-FFF2-40B4-BE49-F238E27FC236}">
                    <a16:creationId xmlns:a16="http://schemas.microsoft.com/office/drawing/2014/main" id="{2CF06C96-BE51-4908-A51A-606A028CDDD0}"/>
                  </a:ext>
                </a:extLst>
              </p:cNvPr>
              <p:cNvCxnSpPr>
                <a:cxnSpLocks/>
              </p:cNvCxnSpPr>
              <p:nvPr/>
            </p:nvCxnSpPr>
            <p:spPr>
              <a:xfrm>
                <a:off x="928991" y="2924719"/>
                <a:ext cx="564961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1377F384-DB3D-42D0-A58C-A5D0B24917A5}"/>
                  </a:ext>
                </a:extLst>
              </p:cNvPr>
              <p:cNvCxnSpPr>
                <a:cxnSpLocks/>
              </p:cNvCxnSpPr>
              <p:nvPr/>
            </p:nvCxnSpPr>
            <p:spPr>
              <a:xfrm>
                <a:off x="928991" y="3343338"/>
                <a:ext cx="564961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D77E6943-3EA6-49C3-A319-433537B985D4}"/>
                  </a:ext>
                </a:extLst>
              </p:cNvPr>
              <p:cNvCxnSpPr>
                <a:cxnSpLocks/>
              </p:cNvCxnSpPr>
              <p:nvPr/>
            </p:nvCxnSpPr>
            <p:spPr>
              <a:xfrm>
                <a:off x="928991" y="3791004"/>
                <a:ext cx="564961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1" name="TextBox 110">
                <a:extLst>
                  <a:ext uri="{FF2B5EF4-FFF2-40B4-BE49-F238E27FC236}">
                    <a16:creationId xmlns:a16="http://schemas.microsoft.com/office/drawing/2014/main" id="{E81BE967-4364-436E-BD1C-0F025417E459}"/>
                  </a:ext>
                </a:extLst>
              </p:cNvPr>
              <p:cNvSpPr txBox="1"/>
              <p:nvPr/>
            </p:nvSpPr>
            <p:spPr>
              <a:xfrm>
                <a:off x="928991" y="3429537"/>
                <a:ext cx="2383154"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112" name="TextBox 111">
                <a:extLst>
                  <a:ext uri="{FF2B5EF4-FFF2-40B4-BE49-F238E27FC236}">
                    <a16:creationId xmlns:a16="http://schemas.microsoft.com/office/drawing/2014/main" id="{910C631D-8F31-4C68-8530-A97328F0F425}"/>
                  </a:ext>
                </a:extLst>
              </p:cNvPr>
              <p:cNvSpPr txBox="1"/>
              <p:nvPr/>
            </p:nvSpPr>
            <p:spPr>
              <a:xfrm>
                <a:off x="928990" y="3877203"/>
                <a:ext cx="3199661"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a:t>
                </a:r>
              </a:p>
            </p:txBody>
          </p:sp>
          <p:cxnSp>
            <p:nvCxnSpPr>
              <p:cNvPr id="113" name="Straight Connector 112">
                <a:extLst>
                  <a:ext uri="{FF2B5EF4-FFF2-40B4-BE49-F238E27FC236}">
                    <a16:creationId xmlns:a16="http://schemas.microsoft.com/office/drawing/2014/main" id="{CF666165-20A4-4BE5-A95B-05CFBF2C7803}"/>
                  </a:ext>
                </a:extLst>
              </p:cNvPr>
              <p:cNvCxnSpPr>
                <a:cxnSpLocks/>
              </p:cNvCxnSpPr>
              <p:nvPr/>
            </p:nvCxnSpPr>
            <p:spPr>
              <a:xfrm>
                <a:off x="5422900" y="3343338"/>
                <a:ext cx="0" cy="809133"/>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A2978520-CC5C-4760-8756-2B7811AF0AD9}"/>
                  </a:ext>
                </a:extLst>
              </p:cNvPr>
              <p:cNvSpPr txBox="1"/>
              <p:nvPr/>
            </p:nvSpPr>
            <p:spPr>
              <a:xfrm>
                <a:off x="5620075" y="3429537"/>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sp>
            <p:nvSpPr>
              <p:cNvPr id="115" name="TextBox 114">
                <a:extLst>
                  <a:ext uri="{FF2B5EF4-FFF2-40B4-BE49-F238E27FC236}">
                    <a16:creationId xmlns:a16="http://schemas.microsoft.com/office/drawing/2014/main" id="{DB1BA650-C8AA-45D1-95DD-434A46C71EBF}"/>
                  </a:ext>
                </a:extLst>
              </p:cNvPr>
              <p:cNvSpPr txBox="1"/>
              <p:nvPr/>
            </p:nvSpPr>
            <p:spPr>
              <a:xfrm>
                <a:off x="5620075" y="3877202"/>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grpSp>
      </p:grpSp>
      <p:sp>
        <p:nvSpPr>
          <p:cNvPr id="125" name="TextBox 124">
            <a:extLst>
              <a:ext uri="{FF2B5EF4-FFF2-40B4-BE49-F238E27FC236}">
                <a16:creationId xmlns:a16="http://schemas.microsoft.com/office/drawing/2014/main" id="{DD69C142-6DE5-4B4C-B3D8-7CC6C6C63851}"/>
              </a:ext>
            </a:extLst>
          </p:cNvPr>
          <p:cNvSpPr txBox="1"/>
          <p:nvPr/>
        </p:nvSpPr>
        <p:spPr>
          <a:xfrm>
            <a:off x="5584370" y="1082643"/>
            <a:ext cx="2347610" cy="1169551"/>
          </a:xfrm>
          <a:prstGeom prst="rect">
            <a:avLst/>
          </a:prstGeom>
          <a:noFill/>
        </p:spPr>
        <p:txBody>
          <a:bodyPr wrap="square" rtlCol="0">
            <a:spAutoFit/>
          </a:bodyPr>
          <a:lstStyle/>
          <a:p>
            <a:r>
              <a:rPr lang="en-US" sz="3500" b="1" spc="300" dirty="0">
                <a:solidFill>
                  <a:schemeClr val="bg1">
                    <a:lumMod val="75000"/>
                  </a:schemeClr>
                </a:solidFill>
                <a:latin typeface="Montserrat Bold"/>
                <a:ea typeface="Montserrat" charset="0"/>
                <a:cs typeface="Montserrat" charset="0"/>
              </a:rPr>
              <a:t>What</a:t>
            </a:r>
          </a:p>
          <a:p>
            <a:r>
              <a:rPr lang="en-US" sz="3500" b="1" spc="300" dirty="0">
                <a:latin typeface="Montserrat Bold"/>
                <a:ea typeface="Montserrat" charset="0"/>
                <a:cs typeface="Montserrat" charset="0"/>
              </a:rPr>
              <a:t>We Do?</a:t>
            </a:r>
            <a:endParaRPr lang="en-US" sz="3500" b="1" spc="300" dirty="0">
              <a:latin typeface="Montserrat Light" panose="00000400000000000000" pitchFamily="50" charset="0"/>
              <a:ea typeface="Montserrat" charset="0"/>
              <a:cs typeface="Montserrat" charset="0"/>
            </a:endParaRPr>
          </a:p>
        </p:txBody>
      </p:sp>
    </p:spTree>
    <p:extLst>
      <p:ext uri="{BB962C8B-B14F-4D97-AF65-F5344CB8AC3E}">
        <p14:creationId xmlns:p14="http://schemas.microsoft.com/office/powerpoint/2010/main" val="40999679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5D16EE47-854D-4FCC-B567-2E8EB501EFAF}"/>
              </a:ext>
            </a:extLst>
          </p:cNvPr>
          <p:cNvPicPr>
            <a:picLocks noGrp="1" noChangeAspect="1"/>
          </p:cNvPicPr>
          <p:nvPr>
            <p:ph type="pic" sz="quarter" idx="14"/>
          </p:nvPr>
        </p:nvPicPr>
        <p:blipFill>
          <a:blip r:embed="rId2"/>
          <a:srcRect t="28934" b="28934"/>
          <a:stretch>
            <a:fillRect/>
          </a:stretch>
        </p:blipFill>
        <p:spPr/>
      </p:pic>
      <p:grpSp>
        <p:nvGrpSpPr>
          <p:cNvPr id="2" name="Group 1">
            <a:extLst>
              <a:ext uri="{FF2B5EF4-FFF2-40B4-BE49-F238E27FC236}">
                <a16:creationId xmlns:a16="http://schemas.microsoft.com/office/drawing/2014/main" id="{E5E929A9-B500-49CE-A1E2-4AACF6D3086F}"/>
              </a:ext>
            </a:extLst>
          </p:cNvPr>
          <p:cNvGrpSpPr/>
          <p:nvPr/>
        </p:nvGrpSpPr>
        <p:grpSpPr>
          <a:xfrm>
            <a:off x="2511764" y="1187660"/>
            <a:ext cx="7168469" cy="1178835"/>
            <a:chOff x="2714625" y="3379352"/>
            <a:chExt cx="7168469" cy="1178835"/>
          </a:xfrm>
        </p:grpSpPr>
        <p:sp>
          <p:nvSpPr>
            <p:cNvPr id="10" name="TextBox 9">
              <a:extLst>
                <a:ext uri="{FF2B5EF4-FFF2-40B4-BE49-F238E27FC236}">
                  <a16:creationId xmlns:a16="http://schemas.microsoft.com/office/drawing/2014/main" id="{92EA2DB1-5B9B-49D1-B8C3-E2D98C75BDA2}"/>
                </a:ext>
              </a:extLst>
            </p:cNvPr>
            <p:cNvSpPr txBox="1"/>
            <p:nvPr/>
          </p:nvSpPr>
          <p:spPr>
            <a:xfrm>
              <a:off x="2714625" y="3379352"/>
              <a:ext cx="2333625" cy="1169551"/>
            </a:xfrm>
            <a:prstGeom prst="rect">
              <a:avLst/>
            </a:prstGeom>
            <a:noFill/>
          </p:spPr>
          <p:txBody>
            <a:bodyPr wrap="square" rtlCol="0">
              <a:spAutoFit/>
            </a:bodyPr>
            <a:lstStyle/>
            <a:p>
              <a:pPr algn="r"/>
              <a:r>
                <a:rPr lang="en-US" sz="3500" b="1" spc="300" dirty="0">
                  <a:solidFill>
                    <a:schemeClr val="bg1">
                      <a:lumMod val="75000"/>
                    </a:schemeClr>
                  </a:solidFill>
                  <a:latin typeface="Montserrat Bold"/>
                  <a:ea typeface="Montserrat" charset="0"/>
                  <a:cs typeface="Montserrat" charset="0"/>
                </a:rPr>
                <a:t>Our </a:t>
              </a:r>
              <a:r>
                <a:rPr lang="en-US" sz="3500" b="1" spc="300" dirty="0">
                  <a:latin typeface="Montserrat Bold"/>
                  <a:ea typeface="Montserrat" charset="0"/>
                  <a:cs typeface="Montserrat" charset="0"/>
                </a:rPr>
                <a:t>Service</a:t>
              </a:r>
              <a:endParaRPr lang="en-US" sz="3500" b="1" spc="300" dirty="0">
                <a:latin typeface="Montserrat Light" panose="00000400000000000000" pitchFamily="50" charset="0"/>
                <a:ea typeface="Montserrat" charset="0"/>
                <a:cs typeface="Montserrat" charset="0"/>
              </a:endParaRPr>
            </a:p>
          </p:txBody>
        </p:sp>
        <p:sp>
          <p:nvSpPr>
            <p:cNvPr id="7" name="TextBox 6">
              <a:extLst>
                <a:ext uri="{FF2B5EF4-FFF2-40B4-BE49-F238E27FC236}">
                  <a16:creationId xmlns:a16="http://schemas.microsoft.com/office/drawing/2014/main" id="{E823E862-1424-4B3F-B687-CC5CE39DC06D}"/>
                </a:ext>
              </a:extLst>
            </p:cNvPr>
            <p:cNvSpPr txBox="1"/>
            <p:nvPr/>
          </p:nvSpPr>
          <p:spPr>
            <a:xfrm>
              <a:off x="5509079" y="3451922"/>
              <a:ext cx="4374015"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grpSp>
      <p:sp>
        <p:nvSpPr>
          <p:cNvPr id="11" name="TextBox 10">
            <a:extLst>
              <a:ext uri="{FF2B5EF4-FFF2-40B4-BE49-F238E27FC236}">
                <a16:creationId xmlns:a16="http://schemas.microsoft.com/office/drawing/2014/main" id="{5482C0DA-9F47-409B-9DA7-0414F09D51EA}"/>
              </a:ext>
            </a:extLst>
          </p:cNvPr>
          <p:cNvSpPr txBox="1"/>
          <p:nvPr/>
        </p:nvSpPr>
        <p:spPr>
          <a:xfrm>
            <a:off x="5019562" y="5020389"/>
            <a:ext cx="2152876"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www.website.com</a:t>
            </a:r>
            <a:endParaRPr lang="en-US" sz="1000" b="1" spc="300" dirty="0">
              <a:latin typeface="Montserrat Light" charset="0"/>
              <a:ea typeface="Montserrat Light" charset="0"/>
              <a:cs typeface="Montserrat Light" charset="0"/>
            </a:endParaRPr>
          </a:p>
        </p:txBody>
      </p:sp>
    </p:spTree>
    <p:extLst>
      <p:ext uri="{BB962C8B-B14F-4D97-AF65-F5344CB8AC3E}">
        <p14:creationId xmlns:p14="http://schemas.microsoft.com/office/powerpoint/2010/main" val="226246304"/>
      </p:ext>
    </p:extLst>
  </p:cSld>
  <p:clrMapOvr>
    <a:masterClrMapping/>
  </p:clrMapOvr>
</p:sld>
</file>

<file path=ppt/theme/theme1.xml><?xml version="1.0" encoding="utf-8"?>
<a:theme xmlns:a="http://schemas.openxmlformats.org/drawingml/2006/main"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28162</TotalTime>
  <Words>1723</Words>
  <Application>Microsoft Office PowerPoint</Application>
  <PresentationFormat>Widescreen</PresentationFormat>
  <Paragraphs>169</Paragraphs>
  <Slides>23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Arial</vt:lpstr>
      <vt:lpstr>Calibri</vt:lpstr>
      <vt:lpstr>Montserrat</vt:lpstr>
      <vt:lpstr>Montserrat </vt:lpstr>
      <vt:lpstr>Montserrat Bold</vt:lpstr>
      <vt:lpstr>Montserrat Light</vt:lpstr>
      <vt:lpstr>Montserrat Thin</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 src</cp:lastModifiedBy>
  <cp:revision>4624</cp:revision>
  <dcterms:created xsi:type="dcterms:W3CDTF">2015-09-24T05:44:04Z</dcterms:created>
  <dcterms:modified xsi:type="dcterms:W3CDTF">2019-03-13T06:46:56Z</dcterms:modified>
</cp:coreProperties>
</file>