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76" r:id="rId4"/>
    <p:sldMasterId id="2147483677"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Lst>
  <p:sldSz cy="5143500" cx="9144000"/>
  <p:notesSz cx="6858000" cy="9144000"/>
  <p:embeddedFontLst>
    <p:embeddedFont>
      <p:font typeface="Raleway"/>
      <p:regular r:id="rId29"/>
      <p:bold r:id="rId30"/>
      <p:italic r:id="rId31"/>
      <p:boldItalic r:id="rId32"/>
    </p:embeddedFont>
    <p:embeddedFont>
      <p:font typeface="Montserrat"/>
      <p:regular r:id="rId33"/>
      <p:bold r:id="rId34"/>
      <p:italic r:id="rId35"/>
      <p:boldItalic r:id="rId36"/>
    </p:embeddedFont>
    <p:embeddedFont>
      <p:font typeface="Montserrat Black"/>
      <p:bold r:id="rId37"/>
      <p:boldItalic r:id="rId38"/>
    </p:embeddedFont>
    <p:embeddedFont>
      <p:font typeface="Raleway Black"/>
      <p:bold r:id="rId39"/>
      <p:boldItalic r:id="rId40"/>
    </p:embeddedFont>
    <p:embeddedFont>
      <p:font typeface="Montserrat Light"/>
      <p:regular r:id="rId41"/>
      <p:bold r:id="rId42"/>
      <p:italic r:id="rId43"/>
      <p:boldItalic r:id="rId44"/>
    </p:embeddedFont>
    <p:embeddedFont>
      <p:font typeface="Montserrat Thin"/>
      <p:regular r:id="rId45"/>
      <p:bold r:id="rId46"/>
      <p:italic r:id="rId47"/>
      <p:boldItalic r:id="rId4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RalewayBlack-boldItalic.fntdata"/><Relationship Id="rId20" Type="http://schemas.openxmlformats.org/officeDocument/2006/relationships/slide" Target="slides/slide14.xml"/><Relationship Id="rId42" Type="http://schemas.openxmlformats.org/officeDocument/2006/relationships/font" Target="fonts/MontserratLight-bold.fntdata"/><Relationship Id="rId41" Type="http://schemas.openxmlformats.org/officeDocument/2006/relationships/font" Target="fonts/MontserratLight-regular.fntdata"/><Relationship Id="rId22" Type="http://schemas.openxmlformats.org/officeDocument/2006/relationships/slide" Target="slides/slide16.xml"/><Relationship Id="rId44" Type="http://schemas.openxmlformats.org/officeDocument/2006/relationships/font" Target="fonts/MontserratLight-boldItalic.fntdata"/><Relationship Id="rId21" Type="http://schemas.openxmlformats.org/officeDocument/2006/relationships/slide" Target="slides/slide15.xml"/><Relationship Id="rId43" Type="http://schemas.openxmlformats.org/officeDocument/2006/relationships/font" Target="fonts/MontserratLight-italic.fntdata"/><Relationship Id="rId24" Type="http://schemas.openxmlformats.org/officeDocument/2006/relationships/slide" Target="slides/slide18.xml"/><Relationship Id="rId46" Type="http://schemas.openxmlformats.org/officeDocument/2006/relationships/font" Target="fonts/MontserratThin-bold.fntdata"/><Relationship Id="rId23" Type="http://schemas.openxmlformats.org/officeDocument/2006/relationships/slide" Target="slides/slide17.xml"/><Relationship Id="rId45" Type="http://schemas.openxmlformats.org/officeDocument/2006/relationships/font" Target="fonts/MontserratThin-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48" Type="http://schemas.openxmlformats.org/officeDocument/2006/relationships/font" Target="fonts/MontserratThin-boldItalic.fntdata"/><Relationship Id="rId25" Type="http://schemas.openxmlformats.org/officeDocument/2006/relationships/slide" Target="slides/slide19.xml"/><Relationship Id="rId47" Type="http://schemas.openxmlformats.org/officeDocument/2006/relationships/font" Target="fonts/MontserratThin-italic.fntdata"/><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font" Target="fonts/Raleway-regular.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Raleway-italic.fntdata"/><Relationship Id="rId30" Type="http://schemas.openxmlformats.org/officeDocument/2006/relationships/font" Target="fonts/Raleway-bold.fntdata"/><Relationship Id="rId11" Type="http://schemas.openxmlformats.org/officeDocument/2006/relationships/slide" Target="slides/slide5.xml"/><Relationship Id="rId33" Type="http://schemas.openxmlformats.org/officeDocument/2006/relationships/font" Target="fonts/Montserrat-regular.fntdata"/><Relationship Id="rId10" Type="http://schemas.openxmlformats.org/officeDocument/2006/relationships/slide" Target="slides/slide4.xml"/><Relationship Id="rId32" Type="http://schemas.openxmlformats.org/officeDocument/2006/relationships/font" Target="fonts/Raleway-boldItalic.fntdata"/><Relationship Id="rId13" Type="http://schemas.openxmlformats.org/officeDocument/2006/relationships/slide" Target="slides/slide7.xml"/><Relationship Id="rId35" Type="http://schemas.openxmlformats.org/officeDocument/2006/relationships/font" Target="fonts/Montserrat-italic.fntdata"/><Relationship Id="rId12" Type="http://schemas.openxmlformats.org/officeDocument/2006/relationships/slide" Target="slides/slide6.xml"/><Relationship Id="rId34" Type="http://schemas.openxmlformats.org/officeDocument/2006/relationships/font" Target="fonts/Montserrat-bold.fntdata"/><Relationship Id="rId15" Type="http://schemas.openxmlformats.org/officeDocument/2006/relationships/slide" Target="slides/slide9.xml"/><Relationship Id="rId37" Type="http://schemas.openxmlformats.org/officeDocument/2006/relationships/font" Target="fonts/MontserratBlack-bold.fntdata"/><Relationship Id="rId14" Type="http://schemas.openxmlformats.org/officeDocument/2006/relationships/slide" Target="slides/slide8.xml"/><Relationship Id="rId36" Type="http://schemas.openxmlformats.org/officeDocument/2006/relationships/font" Target="fonts/Montserrat-boldItalic.fntdata"/><Relationship Id="rId17" Type="http://schemas.openxmlformats.org/officeDocument/2006/relationships/slide" Target="slides/slide11.xml"/><Relationship Id="rId39" Type="http://schemas.openxmlformats.org/officeDocument/2006/relationships/font" Target="fonts/RalewayBlack-bold.fntdata"/><Relationship Id="rId16" Type="http://schemas.openxmlformats.org/officeDocument/2006/relationships/slide" Target="slides/slide10.xml"/><Relationship Id="rId38" Type="http://schemas.openxmlformats.org/officeDocument/2006/relationships/font" Target="fonts/MontserratBlack-boldItalic.fntdata"/><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5" name="Shape 105"/>
        <p:cNvGrpSpPr/>
        <p:nvPr/>
      </p:nvGrpSpPr>
      <p:grpSpPr>
        <a:xfrm>
          <a:off x="0" y="0"/>
          <a:ext cx="0" cy="0"/>
          <a:chOff x="0" y="0"/>
          <a:chExt cx="0" cy="0"/>
        </a:xfrm>
      </p:grpSpPr>
      <p:sp>
        <p:nvSpPr>
          <p:cNvPr id="106" name="Google Shape;106;g590063e9f4_2_5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7" name="Google Shape;107;g590063e9f4_2_5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5" name="Shape 285"/>
        <p:cNvGrpSpPr/>
        <p:nvPr/>
      </p:nvGrpSpPr>
      <p:grpSpPr>
        <a:xfrm>
          <a:off x="0" y="0"/>
          <a:ext cx="0" cy="0"/>
          <a:chOff x="0" y="0"/>
          <a:chExt cx="0" cy="0"/>
        </a:xfrm>
      </p:grpSpPr>
      <p:sp>
        <p:nvSpPr>
          <p:cNvPr id="286" name="Google Shape;286;g590063e9f4_2_22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7" name="Google Shape;287;g590063e9f4_2_2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3" name="Shape 313"/>
        <p:cNvGrpSpPr/>
        <p:nvPr/>
      </p:nvGrpSpPr>
      <p:grpSpPr>
        <a:xfrm>
          <a:off x="0" y="0"/>
          <a:ext cx="0" cy="0"/>
          <a:chOff x="0" y="0"/>
          <a:chExt cx="0" cy="0"/>
        </a:xfrm>
      </p:grpSpPr>
      <p:sp>
        <p:nvSpPr>
          <p:cNvPr id="314" name="Google Shape;314;g590063e9f4_2_25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5" name="Google Shape;315;g590063e9f4_2_25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1" name="Shape 331"/>
        <p:cNvGrpSpPr/>
        <p:nvPr/>
      </p:nvGrpSpPr>
      <p:grpSpPr>
        <a:xfrm>
          <a:off x="0" y="0"/>
          <a:ext cx="0" cy="0"/>
          <a:chOff x="0" y="0"/>
          <a:chExt cx="0" cy="0"/>
        </a:xfrm>
      </p:grpSpPr>
      <p:sp>
        <p:nvSpPr>
          <p:cNvPr id="332" name="Google Shape;332;g590063e9f4_2_27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3" name="Google Shape;333;g590063e9f4_2_27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4" name="Google Shape;334;g590063e9f4_2_271:notes"/>
          <p:cNvSpPr txBox="1"/>
          <p:nvPr>
            <p:ph idx="3" type="hdr"/>
          </p:nvPr>
        </p:nvSpPr>
        <p:spPr>
          <a:xfrm>
            <a:off x="0" y="0"/>
            <a:ext cx="2971800" cy="45878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5" name="Google Shape;335;g590063e9f4_2_271:notes"/>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a:p>
        </p:txBody>
      </p:sp>
      <p:sp>
        <p:nvSpPr>
          <p:cNvPr id="336" name="Google Shape;336;g590063e9f4_2_27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3" name="Shape 353"/>
        <p:cNvGrpSpPr/>
        <p:nvPr/>
      </p:nvGrpSpPr>
      <p:grpSpPr>
        <a:xfrm>
          <a:off x="0" y="0"/>
          <a:ext cx="0" cy="0"/>
          <a:chOff x="0" y="0"/>
          <a:chExt cx="0" cy="0"/>
        </a:xfrm>
      </p:grpSpPr>
      <p:sp>
        <p:nvSpPr>
          <p:cNvPr id="354" name="Google Shape;354;g590063e9f4_2_29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5" name="Google Shape;355;g590063e9f4_2_29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2" name="Shape 372"/>
        <p:cNvGrpSpPr/>
        <p:nvPr/>
      </p:nvGrpSpPr>
      <p:grpSpPr>
        <a:xfrm>
          <a:off x="0" y="0"/>
          <a:ext cx="0" cy="0"/>
          <a:chOff x="0" y="0"/>
          <a:chExt cx="0" cy="0"/>
        </a:xfrm>
      </p:grpSpPr>
      <p:sp>
        <p:nvSpPr>
          <p:cNvPr id="373" name="Google Shape;373;g590063e9f4_2_31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4" name="Google Shape;374;g590063e9f4_2_3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1" name="Shape 381"/>
        <p:cNvGrpSpPr/>
        <p:nvPr/>
      </p:nvGrpSpPr>
      <p:grpSpPr>
        <a:xfrm>
          <a:off x="0" y="0"/>
          <a:ext cx="0" cy="0"/>
          <a:chOff x="0" y="0"/>
          <a:chExt cx="0" cy="0"/>
        </a:xfrm>
      </p:grpSpPr>
      <p:sp>
        <p:nvSpPr>
          <p:cNvPr id="382" name="Google Shape;382;g590063e9f4_2_31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83" name="Google Shape;383;g590063e9f4_2_3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1" name="Shape 391"/>
        <p:cNvGrpSpPr/>
        <p:nvPr/>
      </p:nvGrpSpPr>
      <p:grpSpPr>
        <a:xfrm>
          <a:off x="0" y="0"/>
          <a:ext cx="0" cy="0"/>
          <a:chOff x="0" y="0"/>
          <a:chExt cx="0" cy="0"/>
        </a:xfrm>
      </p:grpSpPr>
      <p:sp>
        <p:nvSpPr>
          <p:cNvPr id="392" name="Google Shape;392;g590063e9f4_2_32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93" name="Google Shape;393;g590063e9f4_2_3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3" name="Shape 403"/>
        <p:cNvGrpSpPr/>
        <p:nvPr/>
      </p:nvGrpSpPr>
      <p:grpSpPr>
        <a:xfrm>
          <a:off x="0" y="0"/>
          <a:ext cx="0" cy="0"/>
          <a:chOff x="0" y="0"/>
          <a:chExt cx="0" cy="0"/>
        </a:xfrm>
      </p:grpSpPr>
      <p:sp>
        <p:nvSpPr>
          <p:cNvPr id="404" name="Google Shape;404;g590063e9f4_2_33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05" name="Google Shape;405;g590063e9f4_2_3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8" name="Shape 418"/>
        <p:cNvGrpSpPr/>
        <p:nvPr/>
      </p:nvGrpSpPr>
      <p:grpSpPr>
        <a:xfrm>
          <a:off x="0" y="0"/>
          <a:ext cx="0" cy="0"/>
          <a:chOff x="0" y="0"/>
          <a:chExt cx="0" cy="0"/>
        </a:xfrm>
      </p:grpSpPr>
      <p:sp>
        <p:nvSpPr>
          <p:cNvPr id="419" name="Google Shape;419;g590063e9f4_2_35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20" name="Google Shape;420;g590063e9f4_2_35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7" name="Shape 437"/>
        <p:cNvGrpSpPr/>
        <p:nvPr/>
      </p:nvGrpSpPr>
      <p:grpSpPr>
        <a:xfrm>
          <a:off x="0" y="0"/>
          <a:ext cx="0" cy="0"/>
          <a:chOff x="0" y="0"/>
          <a:chExt cx="0" cy="0"/>
        </a:xfrm>
      </p:grpSpPr>
      <p:sp>
        <p:nvSpPr>
          <p:cNvPr id="438" name="Google Shape;438;g590063e9f4_2_37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39" name="Google Shape;439;g590063e9f4_2_37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8" name="Shape 118"/>
        <p:cNvGrpSpPr/>
        <p:nvPr/>
      </p:nvGrpSpPr>
      <p:grpSpPr>
        <a:xfrm>
          <a:off x="0" y="0"/>
          <a:ext cx="0" cy="0"/>
          <a:chOff x="0" y="0"/>
          <a:chExt cx="0" cy="0"/>
        </a:xfrm>
      </p:grpSpPr>
      <p:sp>
        <p:nvSpPr>
          <p:cNvPr id="119" name="Google Shape;119;g590063e9f4_2_6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g590063e9f4_2_6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6" name="Shape 456"/>
        <p:cNvGrpSpPr/>
        <p:nvPr/>
      </p:nvGrpSpPr>
      <p:grpSpPr>
        <a:xfrm>
          <a:off x="0" y="0"/>
          <a:ext cx="0" cy="0"/>
          <a:chOff x="0" y="0"/>
          <a:chExt cx="0" cy="0"/>
        </a:xfrm>
      </p:grpSpPr>
      <p:sp>
        <p:nvSpPr>
          <p:cNvPr id="457" name="Google Shape;457;g590063e9f4_2_38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58" name="Google Shape;458;g590063e9f4_2_38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3" name="Shape 473"/>
        <p:cNvGrpSpPr/>
        <p:nvPr/>
      </p:nvGrpSpPr>
      <p:grpSpPr>
        <a:xfrm>
          <a:off x="0" y="0"/>
          <a:ext cx="0" cy="0"/>
          <a:chOff x="0" y="0"/>
          <a:chExt cx="0" cy="0"/>
        </a:xfrm>
      </p:grpSpPr>
      <p:sp>
        <p:nvSpPr>
          <p:cNvPr id="474" name="Google Shape;474;g590063e9f4_2_40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75" name="Google Shape;475;g590063e9f4_2_40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82" name="Shape 482"/>
        <p:cNvGrpSpPr/>
        <p:nvPr/>
      </p:nvGrpSpPr>
      <p:grpSpPr>
        <a:xfrm>
          <a:off x="0" y="0"/>
          <a:ext cx="0" cy="0"/>
          <a:chOff x="0" y="0"/>
          <a:chExt cx="0" cy="0"/>
        </a:xfrm>
      </p:grpSpPr>
      <p:sp>
        <p:nvSpPr>
          <p:cNvPr id="483" name="Google Shape;483;g590063e9f4_2_41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84" name="Google Shape;484;g590063e9f4_2_4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3" name="Shape 143"/>
        <p:cNvGrpSpPr/>
        <p:nvPr/>
      </p:nvGrpSpPr>
      <p:grpSpPr>
        <a:xfrm>
          <a:off x="0" y="0"/>
          <a:ext cx="0" cy="0"/>
          <a:chOff x="0" y="0"/>
          <a:chExt cx="0" cy="0"/>
        </a:xfrm>
      </p:grpSpPr>
      <p:sp>
        <p:nvSpPr>
          <p:cNvPr id="144" name="Google Shape;144;g590063e9f4_2_9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5" name="Google Shape;145;g590063e9f4_2_9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6" name="Shape 156"/>
        <p:cNvGrpSpPr/>
        <p:nvPr/>
      </p:nvGrpSpPr>
      <p:grpSpPr>
        <a:xfrm>
          <a:off x="0" y="0"/>
          <a:ext cx="0" cy="0"/>
          <a:chOff x="0" y="0"/>
          <a:chExt cx="0" cy="0"/>
        </a:xfrm>
      </p:grpSpPr>
      <p:sp>
        <p:nvSpPr>
          <p:cNvPr id="157" name="Google Shape;157;g590063e9f4_2_10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8" name="Google Shape;158;g590063e9f4_2_10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0" name="Shape 170"/>
        <p:cNvGrpSpPr/>
        <p:nvPr/>
      </p:nvGrpSpPr>
      <p:grpSpPr>
        <a:xfrm>
          <a:off x="0" y="0"/>
          <a:ext cx="0" cy="0"/>
          <a:chOff x="0" y="0"/>
          <a:chExt cx="0" cy="0"/>
        </a:xfrm>
      </p:grpSpPr>
      <p:sp>
        <p:nvSpPr>
          <p:cNvPr id="171" name="Google Shape;171;g590063e9f4_2_11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2" name="Google Shape;172;g590063e9f4_2_1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5" name="Shape 205"/>
        <p:cNvGrpSpPr/>
        <p:nvPr/>
      </p:nvGrpSpPr>
      <p:grpSpPr>
        <a:xfrm>
          <a:off x="0" y="0"/>
          <a:ext cx="0" cy="0"/>
          <a:chOff x="0" y="0"/>
          <a:chExt cx="0" cy="0"/>
        </a:xfrm>
      </p:grpSpPr>
      <p:sp>
        <p:nvSpPr>
          <p:cNvPr id="206" name="Google Shape;206;g590063e9f4_2_15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7" name="Google Shape;207;g590063e9f4_2_15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3" name="Shape 233"/>
        <p:cNvGrpSpPr/>
        <p:nvPr/>
      </p:nvGrpSpPr>
      <p:grpSpPr>
        <a:xfrm>
          <a:off x="0" y="0"/>
          <a:ext cx="0" cy="0"/>
          <a:chOff x="0" y="0"/>
          <a:chExt cx="0" cy="0"/>
        </a:xfrm>
      </p:grpSpPr>
      <p:sp>
        <p:nvSpPr>
          <p:cNvPr id="234" name="Google Shape;234;g590063e9f4_2_17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5" name="Google Shape;235;g590063e9f4_2_17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4" name="Shape 254"/>
        <p:cNvGrpSpPr/>
        <p:nvPr/>
      </p:nvGrpSpPr>
      <p:grpSpPr>
        <a:xfrm>
          <a:off x="0" y="0"/>
          <a:ext cx="0" cy="0"/>
          <a:chOff x="0" y="0"/>
          <a:chExt cx="0" cy="0"/>
        </a:xfrm>
      </p:grpSpPr>
      <p:sp>
        <p:nvSpPr>
          <p:cNvPr id="255" name="Google Shape;255;g590063e9f4_2_19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6" name="Google Shape;256;g590063e9f4_2_19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3" name="Shape 273"/>
        <p:cNvGrpSpPr/>
        <p:nvPr/>
      </p:nvGrpSpPr>
      <p:grpSpPr>
        <a:xfrm>
          <a:off x="0" y="0"/>
          <a:ext cx="0" cy="0"/>
          <a:chOff x="0" y="0"/>
          <a:chExt cx="0" cy="0"/>
        </a:xfrm>
      </p:grpSpPr>
      <p:sp>
        <p:nvSpPr>
          <p:cNvPr id="274" name="Google Shape;274;g590063e9f4_2_21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5" name="Google Shape;275;g590063e9f4_2_2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5_Title Page">
  <p:cSld name="5_Title Page">
    <p:spTree>
      <p:nvGrpSpPr>
        <p:cNvPr id="56" name="Shape 56"/>
        <p:cNvGrpSpPr/>
        <p:nvPr/>
      </p:nvGrpSpPr>
      <p:grpSpPr>
        <a:xfrm>
          <a:off x="0" y="0"/>
          <a:ext cx="0" cy="0"/>
          <a:chOff x="0" y="0"/>
          <a:chExt cx="0" cy="0"/>
        </a:xfrm>
      </p:grpSpPr>
      <p:sp>
        <p:nvSpPr>
          <p:cNvPr id="57" name="Google Shape;57;p14"/>
          <p:cNvSpPr/>
          <p:nvPr>
            <p:ph idx="2" type="pic"/>
          </p:nvPr>
        </p:nvSpPr>
        <p:spPr>
          <a:xfrm>
            <a:off x="0" y="0"/>
            <a:ext cx="9144000" cy="51435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_Title Page">
  <p:cSld name="1_Title Page">
    <p:spTree>
      <p:nvGrpSpPr>
        <p:cNvPr id="58" name="Shape 58"/>
        <p:cNvGrpSpPr/>
        <p:nvPr/>
      </p:nvGrpSpPr>
      <p:grpSpPr>
        <a:xfrm>
          <a:off x="0" y="0"/>
          <a:ext cx="0" cy="0"/>
          <a:chOff x="0" y="0"/>
          <a:chExt cx="0" cy="0"/>
        </a:xfrm>
      </p:grpSpPr>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6_Title Page">
  <p:cSld name="6_Title Page">
    <p:spTree>
      <p:nvGrpSpPr>
        <p:cNvPr id="59" name="Shape 59"/>
        <p:cNvGrpSpPr/>
        <p:nvPr/>
      </p:nvGrpSpPr>
      <p:grpSpPr>
        <a:xfrm>
          <a:off x="0" y="0"/>
          <a:ext cx="0" cy="0"/>
          <a:chOff x="0" y="0"/>
          <a:chExt cx="0" cy="0"/>
        </a:xfrm>
      </p:grpSpPr>
      <p:sp>
        <p:nvSpPr>
          <p:cNvPr id="60" name="Google Shape;60;p16"/>
          <p:cNvSpPr/>
          <p:nvPr>
            <p:ph idx="2" type="pic"/>
          </p:nvPr>
        </p:nvSpPr>
        <p:spPr>
          <a:xfrm>
            <a:off x="4" y="1"/>
            <a:ext cx="6543673" cy="5150137"/>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8_Title Page">
  <p:cSld name="8_Title Page">
    <p:spTree>
      <p:nvGrpSpPr>
        <p:cNvPr id="61" name="Shape 61"/>
        <p:cNvGrpSpPr/>
        <p:nvPr/>
      </p:nvGrpSpPr>
      <p:grpSpPr>
        <a:xfrm>
          <a:off x="0" y="0"/>
          <a:ext cx="0" cy="0"/>
          <a:chOff x="0" y="0"/>
          <a:chExt cx="0" cy="0"/>
        </a:xfrm>
      </p:grpSpPr>
      <p:sp>
        <p:nvSpPr>
          <p:cNvPr id="62" name="Google Shape;62;p17"/>
          <p:cNvSpPr/>
          <p:nvPr>
            <p:ph idx="2" type="pic"/>
          </p:nvPr>
        </p:nvSpPr>
        <p:spPr>
          <a:xfrm>
            <a:off x="0" y="2571750"/>
            <a:ext cx="9144000" cy="25717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0_Title Page">
  <p:cSld name="10_Title Page">
    <p:spTree>
      <p:nvGrpSpPr>
        <p:cNvPr id="63" name="Shape 63"/>
        <p:cNvGrpSpPr/>
        <p:nvPr/>
      </p:nvGrpSpPr>
      <p:grpSpPr>
        <a:xfrm>
          <a:off x="0" y="0"/>
          <a:ext cx="0" cy="0"/>
          <a:chOff x="0" y="0"/>
          <a:chExt cx="0" cy="0"/>
        </a:xfrm>
      </p:grpSpPr>
      <p:sp>
        <p:nvSpPr>
          <p:cNvPr id="64" name="Google Shape;64;p18"/>
          <p:cNvSpPr/>
          <p:nvPr>
            <p:ph idx="2" type="pic"/>
          </p:nvPr>
        </p:nvSpPr>
        <p:spPr>
          <a:xfrm>
            <a:off x="532538" y="2571750"/>
            <a:ext cx="2200275" cy="2039213"/>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65" name="Google Shape;65;p18"/>
          <p:cNvSpPr/>
          <p:nvPr>
            <p:ph idx="3" type="pic"/>
          </p:nvPr>
        </p:nvSpPr>
        <p:spPr>
          <a:xfrm>
            <a:off x="532538" y="532537"/>
            <a:ext cx="2200275" cy="2039213"/>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7_Title Page">
  <p:cSld name="17_Title Page">
    <p:spTree>
      <p:nvGrpSpPr>
        <p:cNvPr id="66" name="Shape 66"/>
        <p:cNvGrpSpPr/>
        <p:nvPr/>
      </p:nvGrpSpPr>
      <p:grpSpPr>
        <a:xfrm>
          <a:off x="0" y="0"/>
          <a:ext cx="0" cy="0"/>
          <a:chOff x="0" y="0"/>
          <a:chExt cx="0" cy="0"/>
        </a:xfrm>
      </p:grpSpPr>
      <p:sp>
        <p:nvSpPr>
          <p:cNvPr id="67" name="Google Shape;67;p19"/>
          <p:cNvSpPr/>
          <p:nvPr>
            <p:ph idx="2" type="pic"/>
          </p:nvPr>
        </p:nvSpPr>
        <p:spPr>
          <a:xfrm>
            <a:off x="532538" y="3135086"/>
            <a:ext cx="3039337" cy="1475877"/>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68" name="Google Shape;68;p19"/>
          <p:cNvSpPr/>
          <p:nvPr>
            <p:ph idx="3" type="pic"/>
          </p:nvPr>
        </p:nvSpPr>
        <p:spPr>
          <a:xfrm>
            <a:off x="3907971" y="1928813"/>
            <a:ext cx="1883229" cy="26821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0_Title Page">
  <p:cSld name="20_Title Page">
    <p:spTree>
      <p:nvGrpSpPr>
        <p:cNvPr id="69" name="Shape 69"/>
        <p:cNvGrpSpPr/>
        <p:nvPr/>
      </p:nvGrpSpPr>
      <p:grpSpPr>
        <a:xfrm>
          <a:off x="0" y="0"/>
          <a:ext cx="0" cy="0"/>
          <a:chOff x="0" y="0"/>
          <a:chExt cx="0" cy="0"/>
        </a:xfrm>
      </p:grpSpPr>
      <p:sp>
        <p:nvSpPr>
          <p:cNvPr id="70" name="Google Shape;70;p20"/>
          <p:cNvSpPr/>
          <p:nvPr>
            <p:ph idx="2" type="pic"/>
          </p:nvPr>
        </p:nvSpPr>
        <p:spPr>
          <a:xfrm>
            <a:off x="3712028" y="1758461"/>
            <a:ext cx="1719943" cy="1719943"/>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71" name="Google Shape;71;p20"/>
          <p:cNvSpPr/>
          <p:nvPr>
            <p:ph idx="3" type="pic"/>
          </p:nvPr>
        </p:nvSpPr>
        <p:spPr>
          <a:xfrm>
            <a:off x="5845628" y="1758461"/>
            <a:ext cx="1719943" cy="1719943"/>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72" name="Google Shape;72;p20"/>
          <p:cNvSpPr/>
          <p:nvPr>
            <p:ph idx="4" type="pic"/>
          </p:nvPr>
        </p:nvSpPr>
        <p:spPr>
          <a:xfrm>
            <a:off x="1578428" y="1758461"/>
            <a:ext cx="1719943" cy="1719943"/>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1_Title Page">
  <p:cSld name="21_Title Page">
    <p:spTree>
      <p:nvGrpSpPr>
        <p:cNvPr id="73" name="Shape 73"/>
        <p:cNvGrpSpPr/>
        <p:nvPr/>
      </p:nvGrpSpPr>
      <p:grpSpPr>
        <a:xfrm>
          <a:off x="0" y="0"/>
          <a:ext cx="0" cy="0"/>
          <a:chOff x="0" y="0"/>
          <a:chExt cx="0" cy="0"/>
        </a:xfrm>
      </p:grpSpPr>
      <p:sp>
        <p:nvSpPr>
          <p:cNvPr id="74" name="Google Shape;74;p21"/>
          <p:cNvSpPr/>
          <p:nvPr>
            <p:ph idx="2" type="pic"/>
          </p:nvPr>
        </p:nvSpPr>
        <p:spPr>
          <a:xfrm>
            <a:off x="3124753" y="1827277"/>
            <a:ext cx="2027388" cy="2783686"/>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2_Title Page">
  <p:cSld name="22_Title Page">
    <p:spTree>
      <p:nvGrpSpPr>
        <p:cNvPr id="75" name="Shape 75"/>
        <p:cNvGrpSpPr/>
        <p:nvPr/>
      </p:nvGrpSpPr>
      <p:grpSpPr>
        <a:xfrm>
          <a:off x="0" y="0"/>
          <a:ext cx="0" cy="0"/>
          <a:chOff x="0" y="0"/>
          <a:chExt cx="0" cy="0"/>
        </a:xfrm>
      </p:grpSpPr>
      <p:sp>
        <p:nvSpPr>
          <p:cNvPr id="76" name="Google Shape;76;p22"/>
          <p:cNvSpPr/>
          <p:nvPr>
            <p:ph idx="2" type="pic"/>
          </p:nvPr>
        </p:nvSpPr>
        <p:spPr>
          <a:xfrm>
            <a:off x="1273627" y="532537"/>
            <a:ext cx="5761855" cy="4078426"/>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3_Title Page">
  <p:cSld name="23_Title Page">
    <p:spTree>
      <p:nvGrpSpPr>
        <p:cNvPr id="77" name="Shape 77"/>
        <p:cNvGrpSpPr/>
        <p:nvPr/>
      </p:nvGrpSpPr>
      <p:grpSpPr>
        <a:xfrm>
          <a:off x="0" y="0"/>
          <a:ext cx="0" cy="0"/>
          <a:chOff x="0" y="0"/>
          <a:chExt cx="0" cy="0"/>
        </a:xfrm>
      </p:grpSpPr>
      <p:sp>
        <p:nvSpPr>
          <p:cNvPr id="78" name="Google Shape;78;p23"/>
          <p:cNvSpPr/>
          <p:nvPr>
            <p:ph idx="2" type="pic"/>
          </p:nvPr>
        </p:nvSpPr>
        <p:spPr>
          <a:xfrm>
            <a:off x="6972946" y="532537"/>
            <a:ext cx="2171054" cy="4078427"/>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4_Title Page">
  <p:cSld name="24_Title Page">
    <p:spTree>
      <p:nvGrpSpPr>
        <p:cNvPr id="79" name="Shape 79"/>
        <p:cNvGrpSpPr/>
        <p:nvPr/>
      </p:nvGrpSpPr>
      <p:grpSpPr>
        <a:xfrm>
          <a:off x="0" y="0"/>
          <a:ext cx="0" cy="0"/>
          <a:chOff x="0" y="0"/>
          <a:chExt cx="0" cy="0"/>
        </a:xfrm>
      </p:grpSpPr>
      <p:sp>
        <p:nvSpPr>
          <p:cNvPr id="80" name="Google Shape;80;p24"/>
          <p:cNvSpPr/>
          <p:nvPr>
            <p:ph idx="2" type="pic"/>
          </p:nvPr>
        </p:nvSpPr>
        <p:spPr>
          <a:xfrm>
            <a:off x="3263638" y="532537"/>
            <a:ext cx="2616724" cy="3184656"/>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5_Title Page">
  <p:cSld name="25_Title Page">
    <p:spTree>
      <p:nvGrpSpPr>
        <p:cNvPr id="81" name="Shape 81"/>
        <p:cNvGrpSpPr/>
        <p:nvPr/>
      </p:nvGrpSpPr>
      <p:grpSpPr>
        <a:xfrm>
          <a:off x="0" y="0"/>
          <a:ext cx="0" cy="0"/>
          <a:chOff x="0" y="0"/>
          <a:chExt cx="0" cy="0"/>
        </a:xfrm>
      </p:grpSpPr>
      <p:sp>
        <p:nvSpPr>
          <p:cNvPr id="82" name="Google Shape;82;p25"/>
          <p:cNvSpPr/>
          <p:nvPr>
            <p:ph idx="2" type="pic"/>
          </p:nvPr>
        </p:nvSpPr>
        <p:spPr>
          <a:xfrm>
            <a:off x="551944" y="532536"/>
            <a:ext cx="4020056" cy="4078427"/>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3" name="Google Shape;83;p25"/>
          <p:cNvSpPr/>
          <p:nvPr>
            <p:ph idx="3" type="pic"/>
          </p:nvPr>
        </p:nvSpPr>
        <p:spPr>
          <a:xfrm>
            <a:off x="4743450" y="2657474"/>
            <a:ext cx="3868013" cy="195348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_Title Page">
  <p:cSld name="4_Title Page">
    <p:spTree>
      <p:nvGrpSpPr>
        <p:cNvPr id="84" name="Shape 84"/>
        <p:cNvGrpSpPr/>
        <p:nvPr/>
      </p:nvGrpSpPr>
      <p:grpSpPr>
        <a:xfrm>
          <a:off x="0" y="0"/>
          <a:ext cx="0" cy="0"/>
          <a:chOff x="0" y="0"/>
          <a:chExt cx="0" cy="0"/>
        </a:xfrm>
      </p:grpSpPr>
      <p:sp>
        <p:nvSpPr>
          <p:cNvPr id="85" name="Google Shape;85;p26"/>
          <p:cNvSpPr/>
          <p:nvPr>
            <p:ph idx="2" type="pic"/>
          </p:nvPr>
        </p:nvSpPr>
        <p:spPr>
          <a:xfrm>
            <a:off x="1" y="0"/>
            <a:ext cx="4371974" cy="51435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9_Title Page">
  <p:cSld name="19_Title Page">
    <p:spTree>
      <p:nvGrpSpPr>
        <p:cNvPr id="86" name="Shape 86"/>
        <p:cNvGrpSpPr/>
        <p:nvPr/>
      </p:nvGrpSpPr>
      <p:grpSpPr>
        <a:xfrm>
          <a:off x="0" y="0"/>
          <a:ext cx="0" cy="0"/>
          <a:chOff x="0" y="0"/>
          <a:chExt cx="0" cy="0"/>
        </a:xfrm>
      </p:grpSpPr>
      <p:sp>
        <p:nvSpPr>
          <p:cNvPr id="87" name="Google Shape;87;p27"/>
          <p:cNvSpPr/>
          <p:nvPr>
            <p:ph idx="2" type="pic"/>
          </p:nvPr>
        </p:nvSpPr>
        <p:spPr>
          <a:xfrm>
            <a:off x="2085975" y="400050"/>
            <a:ext cx="3557588" cy="43434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8" name="Google Shape;88;p27"/>
          <p:cNvSpPr/>
          <p:nvPr>
            <p:ph idx="3" type="pic"/>
          </p:nvPr>
        </p:nvSpPr>
        <p:spPr>
          <a:xfrm>
            <a:off x="0" y="400050"/>
            <a:ext cx="2085975" cy="21717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9" name="Google Shape;89;p27"/>
          <p:cNvSpPr/>
          <p:nvPr>
            <p:ph idx="4" type="pic"/>
          </p:nvPr>
        </p:nvSpPr>
        <p:spPr>
          <a:xfrm>
            <a:off x="0" y="2571750"/>
            <a:ext cx="2085975" cy="21717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6_Title Page">
  <p:cSld name="26_Title Page">
    <p:spTree>
      <p:nvGrpSpPr>
        <p:cNvPr id="90" name="Shape 90"/>
        <p:cNvGrpSpPr/>
        <p:nvPr/>
      </p:nvGrpSpPr>
      <p:grpSpPr>
        <a:xfrm>
          <a:off x="0" y="0"/>
          <a:ext cx="0" cy="0"/>
          <a:chOff x="0" y="0"/>
          <a:chExt cx="0" cy="0"/>
        </a:xfrm>
      </p:grpSpPr>
      <p:sp>
        <p:nvSpPr>
          <p:cNvPr id="91" name="Google Shape;91;p28"/>
          <p:cNvSpPr/>
          <p:nvPr>
            <p:ph idx="2" type="pic"/>
          </p:nvPr>
        </p:nvSpPr>
        <p:spPr>
          <a:xfrm>
            <a:off x="6096000" y="0"/>
            <a:ext cx="3048000" cy="25717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92" name="Google Shape;92;p28"/>
          <p:cNvSpPr/>
          <p:nvPr>
            <p:ph idx="3" type="pic"/>
          </p:nvPr>
        </p:nvSpPr>
        <p:spPr>
          <a:xfrm>
            <a:off x="3048000" y="2571750"/>
            <a:ext cx="3048000" cy="25717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93" name="Google Shape;93;p28"/>
          <p:cNvSpPr/>
          <p:nvPr>
            <p:ph idx="4" type="pic"/>
          </p:nvPr>
        </p:nvSpPr>
        <p:spPr>
          <a:xfrm>
            <a:off x="6096000" y="2571750"/>
            <a:ext cx="3048000" cy="25717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94" name="Google Shape;94;p28"/>
          <p:cNvSpPr/>
          <p:nvPr>
            <p:ph idx="5" type="pic"/>
          </p:nvPr>
        </p:nvSpPr>
        <p:spPr>
          <a:xfrm>
            <a:off x="0" y="0"/>
            <a:ext cx="3048000" cy="25717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7_Title Page">
  <p:cSld name="27_Title Page">
    <p:spTree>
      <p:nvGrpSpPr>
        <p:cNvPr id="95" name="Shape 95"/>
        <p:cNvGrpSpPr/>
        <p:nvPr/>
      </p:nvGrpSpPr>
      <p:grpSpPr>
        <a:xfrm>
          <a:off x="0" y="0"/>
          <a:ext cx="0" cy="0"/>
          <a:chOff x="0" y="0"/>
          <a:chExt cx="0" cy="0"/>
        </a:xfrm>
      </p:grpSpPr>
      <p:sp>
        <p:nvSpPr>
          <p:cNvPr id="96" name="Google Shape;96;p29"/>
          <p:cNvSpPr/>
          <p:nvPr>
            <p:ph idx="2" type="pic"/>
          </p:nvPr>
        </p:nvSpPr>
        <p:spPr>
          <a:xfrm>
            <a:off x="3831771" y="1856433"/>
            <a:ext cx="1480458" cy="1480458"/>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97" name="Google Shape;97;p29"/>
          <p:cNvSpPr/>
          <p:nvPr>
            <p:ph idx="3" type="pic"/>
          </p:nvPr>
        </p:nvSpPr>
        <p:spPr>
          <a:xfrm>
            <a:off x="5965371" y="1856433"/>
            <a:ext cx="1480458" cy="1480458"/>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98" name="Google Shape;98;p29"/>
          <p:cNvSpPr/>
          <p:nvPr>
            <p:ph idx="4" type="pic"/>
          </p:nvPr>
        </p:nvSpPr>
        <p:spPr>
          <a:xfrm>
            <a:off x="1698171" y="1856433"/>
            <a:ext cx="1480458" cy="1480458"/>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9" name="Shape 99"/>
        <p:cNvGrpSpPr/>
        <p:nvPr/>
      </p:nvGrpSpPr>
      <p:grpSpPr>
        <a:xfrm>
          <a:off x="0" y="0"/>
          <a:ext cx="0" cy="0"/>
          <a:chOff x="0" y="0"/>
          <a:chExt cx="0" cy="0"/>
        </a:xfrm>
      </p:grpSpPr>
      <p:sp>
        <p:nvSpPr>
          <p:cNvPr id="100" name="Google Shape;100;p30"/>
          <p:cNvSpPr txBox="1"/>
          <p:nvPr>
            <p:ph type="ctrTitle"/>
          </p:nvPr>
        </p:nvSpPr>
        <p:spPr>
          <a:xfrm>
            <a:off x="1143000" y="841772"/>
            <a:ext cx="6858000" cy="1790700"/>
          </a:xfrm>
          <a:prstGeom prst="rect">
            <a:avLst/>
          </a:prstGeom>
          <a:noFill/>
          <a:ln>
            <a:noFill/>
          </a:ln>
        </p:spPr>
        <p:txBody>
          <a:bodyPr anchorCtr="0" anchor="ctr" bIns="34275" lIns="68575" spcFirstLastPara="1" rIns="68575" wrap="square" tIns="34275"/>
          <a:lstStyle>
            <a:lvl1pPr lvl="0" algn="ctr">
              <a:lnSpc>
                <a:spcPct val="90000"/>
              </a:lnSpc>
              <a:spcBef>
                <a:spcPts val="0"/>
              </a:spcBef>
              <a:spcAft>
                <a:spcPts val="0"/>
              </a:spcAft>
              <a:buClr>
                <a:schemeClr val="dk1"/>
              </a:buClr>
              <a:buSzPts val="2300"/>
              <a:buFont typeface="Montserrat"/>
              <a:buNone/>
              <a:defRPr sz="23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01" name="Google Shape;101;p30"/>
          <p:cNvSpPr txBox="1"/>
          <p:nvPr>
            <p:ph idx="1" type="subTitle"/>
          </p:nvPr>
        </p:nvSpPr>
        <p:spPr>
          <a:xfrm>
            <a:off x="1143000" y="2701528"/>
            <a:ext cx="6858000" cy="1241821"/>
          </a:xfrm>
          <a:prstGeom prst="rect">
            <a:avLst/>
          </a:prstGeom>
          <a:noFill/>
          <a:ln>
            <a:noFill/>
          </a:ln>
        </p:spPr>
        <p:txBody>
          <a:bodyPr anchorCtr="0" anchor="ctr" bIns="34275" lIns="68575" spcFirstLastPara="1" rIns="68575" wrap="square" tIns="34275"/>
          <a:lstStyle>
            <a:lvl1pPr lvl="0" algn="ctr">
              <a:lnSpc>
                <a:spcPct val="90000"/>
              </a:lnSpc>
              <a:spcBef>
                <a:spcPts val="800"/>
              </a:spcBef>
              <a:spcAft>
                <a:spcPts val="0"/>
              </a:spcAft>
              <a:buClr>
                <a:schemeClr val="dk1"/>
              </a:buClr>
              <a:buSzPts val="700"/>
              <a:buNone/>
              <a:defRPr sz="7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p:txBody>
      </p:sp>
      <p:sp>
        <p:nvSpPr>
          <p:cNvPr id="102" name="Google Shape;102;p30"/>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03" name="Google Shape;103;p30"/>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04" name="Google Shape;104;p30"/>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5" Type="http://schemas.openxmlformats.org/officeDocument/2006/relationships/slideLayout" Target="../slideLayouts/slideLayout16.xml"/><Relationship Id="rId6" Type="http://schemas.openxmlformats.org/officeDocument/2006/relationships/slideLayout" Target="../slideLayouts/slideLayout17.xml"/><Relationship Id="rId18" Type="http://schemas.openxmlformats.org/officeDocument/2006/relationships/theme" Target="../theme/theme3.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lstStyle>
            <a:lvl1pPr lvl="0" marR="0" rtl="0" algn="ctr">
              <a:lnSpc>
                <a:spcPct val="90000"/>
              </a:lnSpc>
              <a:spcBef>
                <a:spcPts val="0"/>
              </a:spcBef>
              <a:spcAft>
                <a:spcPts val="0"/>
              </a:spcAft>
              <a:buClr>
                <a:schemeClr val="dk1"/>
              </a:buClr>
              <a:buSzPts val="3000"/>
              <a:buFont typeface="Montserrat"/>
              <a:buNone/>
              <a:defRPr b="0" i="0" sz="3000" u="none" cap="none" strike="noStrike">
                <a:solidFill>
                  <a:schemeClr val="dk1"/>
                </a:solidFill>
                <a:latin typeface="Montserrat"/>
                <a:ea typeface="Montserrat"/>
                <a:cs typeface="Montserrat"/>
                <a:sym typeface="Montserrat"/>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52" name="Google Shape;52;p13"/>
          <p:cNvSpPr txBox="1"/>
          <p:nvPr>
            <p:ph idx="1" type="body"/>
          </p:nvPr>
        </p:nvSpPr>
        <p:spPr>
          <a:xfrm>
            <a:off x="628650" y="1369219"/>
            <a:ext cx="7886700" cy="3263504"/>
          </a:xfrm>
          <a:prstGeom prst="rect">
            <a:avLst/>
          </a:prstGeom>
          <a:noFill/>
          <a:ln>
            <a:noFill/>
          </a:ln>
        </p:spPr>
        <p:txBody>
          <a:bodyPr anchorCtr="0" anchor="t" bIns="34275" lIns="68575" spcFirstLastPara="1" rIns="68575" wrap="square" tIns="34275"/>
          <a:lstStyle>
            <a:lvl1pPr indent="-323850" lvl="0" marL="457200" marR="0" rtl="0" algn="ctr">
              <a:lnSpc>
                <a:spcPct val="90000"/>
              </a:lnSpc>
              <a:spcBef>
                <a:spcPts val="800"/>
              </a:spcBef>
              <a:spcAft>
                <a:spcPts val="0"/>
              </a:spcAft>
              <a:buClr>
                <a:schemeClr val="dk1"/>
              </a:buClr>
              <a:buSzPts val="1500"/>
              <a:buFont typeface="Arial"/>
              <a:buChar char="•"/>
              <a:defRPr b="0" i="0" sz="1500" u="none" cap="none" strike="noStrike">
                <a:solidFill>
                  <a:schemeClr val="dk1"/>
                </a:solidFill>
                <a:latin typeface="Montserrat"/>
                <a:ea typeface="Montserrat"/>
                <a:cs typeface="Montserrat"/>
                <a:sym typeface="Montserrat"/>
              </a:defRPr>
            </a:lvl1pPr>
            <a:lvl2pPr indent="-317500" lvl="1" marL="914400"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indent="-298450" lvl="2" marL="1371600"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indent="-285750" lvl="3" marL="1828800"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indent="-273050" lvl="4" marL="2286000"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53" name="Google Shape;53;p13"/>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lstStyle>
            <a:lvl1pPr lvl="0" marR="0" rtl="0" algn="l">
              <a:spcBef>
                <a:spcPts val="0"/>
              </a:spcBef>
              <a:spcAft>
                <a:spcPts val="0"/>
              </a:spcAft>
              <a:buSzPts val="1100"/>
              <a:buNone/>
              <a:defRPr b="0" i="0" sz="700" u="none" cap="none" strike="noStrike">
                <a:solidFill>
                  <a:srgbClr val="888888"/>
                </a:solidFill>
                <a:latin typeface="Montserrat"/>
                <a:ea typeface="Montserrat"/>
                <a:cs typeface="Montserrat"/>
                <a:sym typeface="Montserrat"/>
              </a:defRPr>
            </a:lvl1pPr>
            <a:lvl2pPr lvl="1"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2pPr>
            <a:lvl3pPr lvl="2"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3pPr>
            <a:lvl4pPr lvl="3"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4pPr>
            <a:lvl5pPr lvl="4"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5pPr>
            <a:lvl6pPr lvl="5"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6pPr>
            <a:lvl7pPr lvl="6"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7pPr>
            <a:lvl8pPr lvl="7"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8pPr>
            <a:lvl9pPr lvl="8"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9pPr>
          </a:lstStyle>
          <a:p/>
        </p:txBody>
      </p:sp>
      <p:sp>
        <p:nvSpPr>
          <p:cNvPr id="54" name="Google Shape;54;p13"/>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lstStyle>
            <a:lvl1pPr lvl="0" marR="0" rtl="0" algn="ctr">
              <a:spcBef>
                <a:spcPts val="0"/>
              </a:spcBef>
              <a:spcAft>
                <a:spcPts val="0"/>
              </a:spcAft>
              <a:buSzPts val="1100"/>
              <a:buNone/>
              <a:defRPr b="0" i="0" sz="700" u="none" cap="none" strike="noStrike">
                <a:solidFill>
                  <a:srgbClr val="888888"/>
                </a:solidFill>
                <a:latin typeface="Montserrat"/>
                <a:ea typeface="Montserrat"/>
                <a:cs typeface="Montserrat"/>
                <a:sym typeface="Montserrat"/>
              </a:defRPr>
            </a:lvl1pPr>
            <a:lvl2pPr lvl="1"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2pPr>
            <a:lvl3pPr lvl="2"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3pPr>
            <a:lvl4pPr lvl="3"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4pPr>
            <a:lvl5pPr lvl="4"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5pPr>
            <a:lvl6pPr lvl="5"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6pPr>
            <a:lvl7pPr lvl="6"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7pPr>
            <a:lvl8pPr lvl="7"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8pPr>
            <a:lvl9pPr lvl="8"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9pPr>
          </a:lstStyle>
          <a:p/>
        </p:txBody>
      </p:sp>
      <p:sp>
        <p:nvSpPr>
          <p:cNvPr id="55" name="Google Shape;55;p13"/>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b="0" i="0" sz="700" u="none" cap="none" strike="noStrike">
                <a:solidFill>
                  <a:srgbClr val="888888"/>
                </a:solidFill>
                <a:latin typeface="Montserrat"/>
                <a:ea typeface="Montserrat"/>
                <a:cs typeface="Montserrat"/>
                <a:sym typeface="Montserrat"/>
              </a:defRPr>
            </a:lvl1pPr>
            <a:lvl2pPr indent="0" lvl="1" marL="0" marR="0" rtl="0" algn="r">
              <a:spcBef>
                <a:spcPts val="0"/>
              </a:spcBef>
              <a:buNone/>
              <a:defRPr b="0" i="0" sz="700" u="none" cap="none" strike="noStrike">
                <a:solidFill>
                  <a:srgbClr val="888888"/>
                </a:solidFill>
                <a:latin typeface="Montserrat"/>
                <a:ea typeface="Montserrat"/>
                <a:cs typeface="Montserrat"/>
                <a:sym typeface="Montserrat"/>
              </a:defRPr>
            </a:lvl2pPr>
            <a:lvl3pPr indent="0" lvl="2" marL="0" marR="0" rtl="0" algn="r">
              <a:spcBef>
                <a:spcPts val="0"/>
              </a:spcBef>
              <a:buNone/>
              <a:defRPr b="0" i="0" sz="700" u="none" cap="none" strike="noStrike">
                <a:solidFill>
                  <a:srgbClr val="888888"/>
                </a:solidFill>
                <a:latin typeface="Montserrat"/>
                <a:ea typeface="Montserrat"/>
                <a:cs typeface="Montserrat"/>
                <a:sym typeface="Montserrat"/>
              </a:defRPr>
            </a:lvl3pPr>
            <a:lvl4pPr indent="0" lvl="3" marL="0" marR="0" rtl="0" algn="r">
              <a:spcBef>
                <a:spcPts val="0"/>
              </a:spcBef>
              <a:buNone/>
              <a:defRPr b="0" i="0" sz="700" u="none" cap="none" strike="noStrike">
                <a:solidFill>
                  <a:srgbClr val="888888"/>
                </a:solidFill>
                <a:latin typeface="Montserrat"/>
                <a:ea typeface="Montserrat"/>
                <a:cs typeface="Montserrat"/>
                <a:sym typeface="Montserrat"/>
              </a:defRPr>
            </a:lvl4pPr>
            <a:lvl5pPr indent="0" lvl="4" marL="0" marR="0" rtl="0" algn="r">
              <a:spcBef>
                <a:spcPts val="0"/>
              </a:spcBef>
              <a:buNone/>
              <a:defRPr b="0" i="0" sz="700" u="none" cap="none" strike="noStrike">
                <a:solidFill>
                  <a:srgbClr val="888888"/>
                </a:solidFill>
                <a:latin typeface="Montserrat"/>
                <a:ea typeface="Montserrat"/>
                <a:cs typeface="Montserrat"/>
                <a:sym typeface="Montserrat"/>
              </a:defRPr>
            </a:lvl5pPr>
            <a:lvl6pPr indent="0" lvl="5" marL="0" marR="0" rtl="0" algn="r">
              <a:spcBef>
                <a:spcPts val="0"/>
              </a:spcBef>
              <a:buNone/>
              <a:defRPr b="0" i="0" sz="700" u="none" cap="none" strike="noStrike">
                <a:solidFill>
                  <a:srgbClr val="888888"/>
                </a:solidFill>
                <a:latin typeface="Montserrat"/>
                <a:ea typeface="Montserrat"/>
                <a:cs typeface="Montserrat"/>
                <a:sym typeface="Montserrat"/>
              </a:defRPr>
            </a:lvl6pPr>
            <a:lvl7pPr indent="0" lvl="6" marL="0" marR="0" rtl="0" algn="r">
              <a:spcBef>
                <a:spcPts val="0"/>
              </a:spcBef>
              <a:buNone/>
              <a:defRPr b="0" i="0" sz="700" u="none" cap="none" strike="noStrike">
                <a:solidFill>
                  <a:srgbClr val="888888"/>
                </a:solidFill>
                <a:latin typeface="Montserrat"/>
                <a:ea typeface="Montserrat"/>
                <a:cs typeface="Montserrat"/>
                <a:sym typeface="Montserrat"/>
              </a:defRPr>
            </a:lvl7pPr>
            <a:lvl8pPr indent="0" lvl="7" marL="0" marR="0" rtl="0" algn="r">
              <a:spcBef>
                <a:spcPts val="0"/>
              </a:spcBef>
              <a:buNone/>
              <a:defRPr b="0" i="0" sz="700" u="none" cap="none" strike="noStrike">
                <a:solidFill>
                  <a:srgbClr val="888888"/>
                </a:solidFill>
                <a:latin typeface="Montserrat"/>
                <a:ea typeface="Montserrat"/>
                <a:cs typeface="Montserrat"/>
                <a:sym typeface="Montserrat"/>
              </a:defRPr>
            </a:lvl8pPr>
            <a:lvl9pPr indent="0" lvl="8" marL="0" marR="0" rtl="0" algn="r">
              <a:spcBef>
                <a:spcPts val="0"/>
              </a:spcBef>
              <a:buNone/>
              <a:defRPr b="0" i="0" sz="700" u="none" cap="none" strike="noStrike">
                <a:solidFill>
                  <a:srgbClr val="888888"/>
                </a:solidFill>
                <a:latin typeface="Montserrat"/>
                <a:ea typeface="Montserrat"/>
                <a:cs typeface="Montserrat"/>
                <a:sym typeface="Montserrat"/>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15.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0.xml"/><Relationship Id="rId3" Type="http://schemas.openxmlformats.org/officeDocument/2006/relationships/image" Target="../media/image3.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1.xml"/><Relationship Id="rId3" Type="http://schemas.openxmlformats.org/officeDocument/2006/relationships/image" Target="../media/image7.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2.xml"/><Relationship Id="rId3" Type="http://schemas.openxmlformats.org/officeDocument/2006/relationships/image" Target="../media/image22.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3.xml"/><Relationship Id="rId3" Type="http://schemas.openxmlformats.org/officeDocument/2006/relationships/image" Target="../media/image18.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4.xml"/><Relationship Id="rId3" Type="http://schemas.openxmlformats.org/officeDocument/2006/relationships/image" Target="../media/image7.jpg"/><Relationship Id="rId4" Type="http://schemas.openxmlformats.org/officeDocument/2006/relationships/image" Target="../media/image9.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5.xml"/><Relationship Id="rId3" Type="http://schemas.openxmlformats.org/officeDocument/2006/relationships/image" Target="../media/image5.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6.xml"/><Relationship Id="rId3" Type="http://schemas.openxmlformats.org/officeDocument/2006/relationships/image" Target="../media/image18.jpg"/><Relationship Id="rId4" Type="http://schemas.openxmlformats.org/officeDocument/2006/relationships/image" Target="../media/image14.jpg"/><Relationship Id="rId5" Type="http://schemas.openxmlformats.org/officeDocument/2006/relationships/image" Target="../media/image23.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7.xml"/><Relationship Id="rId3" Type="http://schemas.openxmlformats.org/officeDocument/2006/relationships/image" Target="../media/image4.jpg"/><Relationship Id="rId4" Type="http://schemas.openxmlformats.org/officeDocument/2006/relationships/image" Target="../media/image11.jpg"/><Relationship Id="rId5" Type="http://schemas.openxmlformats.org/officeDocument/2006/relationships/image" Target="../media/image3.jpg"/><Relationship Id="rId6" Type="http://schemas.openxmlformats.org/officeDocument/2006/relationships/image" Target="../media/image19.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8.xml"/><Relationship Id="rId3" Type="http://schemas.openxmlformats.org/officeDocument/2006/relationships/image" Target="../media/image12.jpg"/><Relationship Id="rId4" Type="http://schemas.openxmlformats.org/officeDocument/2006/relationships/image" Target="../media/image20.jpg"/><Relationship Id="rId5" Type="http://schemas.openxmlformats.org/officeDocument/2006/relationships/image" Target="../media/image21.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19.xml"/><Relationship Id="rId3" Type="http://schemas.openxmlformats.org/officeDocument/2006/relationships/image" Target="../media/image20.jpg"/><Relationship Id="rId4" Type="http://schemas.openxmlformats.org/officeDocument/2006/relationships/image" Target="../media/image12.jpg"/><Relationship Id="rId5" Type="http://schemas.openxmlformats.org/officeDocument/2006/relationships/image" Target="../media/image2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10.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 Id="rId3" Type="http://schemas.openxmlformats.org/officeDocument/2006/relationships/image" Target="../media/image8.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xml"/><Relationship Id="rId3" Type="http://schemas.openxmlformats.org/officeDocument/2006/relationships/image" Target="../media/image14.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15.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7.xml"/><Relationship Id="rId3" Type="http://schemas.openxmlformats.org/officeDocument/2006/relationships/image" Target="../media/image16.jpg"/><Relationship Id="rId4" Type="http://schemas.openxmlformats.org/officeDocument/2006/relationships/image" Target="../media/image13.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8.xml"/><Relationship Id="rId3" Type="http://schemas.openxmlformats.org/officeDocument/2006/relationships/image" Target="../media/image4.jpg"/><Relationship Id="rId4" Type="http://schemas.openxmlformats.org/officeDocument/2006/relationships/image" Target="../media/image2.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9.xml"/><Relationship Id="rId3" Type="http://schemas.openxmlformats.org/officeDocument/2006/relationships/image" Target="../media/image6.jpg"/><Relationship Id="rId4" Type="http://schemas.openxmlformats.org/officeDocument/2006/relationships/image" Target="../media/image1.jpg"/><Relationship Id="rId5" Type="http://schemas.openxmlformats.org/officeDocument/2006/relationships/image" Target="../media/image17.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8" name="Shape 108"/>
        <p:cNvGrpSpPr/>
        <p:nvPr/>
      </p:nvGrpSpPr>
      <p:grpSpPr>
        <a:xfrm>
          <a:off x="0" y="0"/>
          <a:ext cx="0" cy="0"/>
          <a:chOff x="0" y="0"/>
          <a:chExt cx="0" cy="0"/>
        </a:xfrm>
      </p:grpSpPr>
      <p:pic>
        <p:nvPicPr>
          <p:cNvPr id="109" name="Google Shape;109;p31"/>
          <p:cNvPicPr preferRelativeResize="0"/>
          <p:nvPr>
            <p:ph idx="2" type="pic"/>
          </p:nvPr>
        </p:nvPicPr>
        <p:blipFill rotWithShape="1">
          <a:blip r:embed="rId3">
            <a:alphaModFix/>
          </a:blip>
          <a:srcRect b="9825" l="2381" r="2381" t="9826"/>
          <a:stretch/>
        </p:blipFill>
        <p:spPr>
          <a:xfrm>
            <a:off x="0" y="0"/>
            <a:ext cx="9144000" cy="5143500"/>
          </a:xfrm>
          <a:prstGeom prst="rect">
            <a:avLst/>
          </a:prstGeom>
          <a:noFill/>
          <a:ln>
            <a:noFill/>
          </a:ln>
        </p:spPr>
      </p:pic>
      <p:sp>
        <p:nvSpPr>
          <p:cNvPr id="110" name="Google Shape;110;p31"/>
          <p:cNvSpPr/>
          <p:nvPr/>
        </p:nvSpPr>
        <p:spPr>
          <a:xfrm>
            <a:off x="0" y="0"/>
            <a:ext cx="9144000" cy="5143500"/>
          </a:xfrm>
          <a:prstGeom prst="rect">
            <a:avLst/>
          </a:prstGeom>
          <a:gradFill>
            <a:gsLst>
              <a:gs pos="0">
                <a:srgbClr val="FFAF28">
                  <a:alpha val="88627"/>
                </a:srgbClr>
              </a:gs>
              <a:gs pos="100000">
                <a:srgbClr val="FA4655">
                  <a:alpha val="81960"/>
                </a:srgbClr>
              </a:gs>
            </a:gsLst>
            <a:lin ang="27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Montserrat"/>
              <a:ea typeface="Montserrat"/>
              <a:cs typeface="Montserrat"/>
              <a:sym typeface="Montserrat"/>
            </a:endParaRPr>
          </a:p>
        </p:txBody>
      </p:sp>
      <p:grpSp>
        <p:nvGrpSpPr>
          <p:cNvPr id="111" name="Google Shape;111;p31"/>
          <p:cNvGrpSpPr/>
          <p:nvPr/>
        </p:nvGrpSpPr>
        <p:grpSpPr>
          <a:xfrm>
            <a:off x="2153711" y="1425171"/>
            <a:ext cx="4836579" cy="2378883"/>
            <a:chOff x="2169449" y="2220350"/>
            <a:chExt cx="6448772" cy="3171844"/>
          </a:xfrm>
        </p:grpSpPr>
        <p:sp>
          <p:nvSpPr>
            <p:cNvPr id="112" name="Google Shape;112;p31"/>
            <p:cNvSpPr txBox="1"/>
            <p:nvPr/>
          </p:nvSpPr>
          <p:spPr>
            <a:xfrm>
              <a:off x="3015268" y="2340911"/>
              <a:ext cx="5602953" cy="240065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i="0" lang="en" sz="3800" u="none" cap="none" strike="noStrike">
                  <a:solidFill>
                    <a:schemeClr val="lt1"/>
                  </a:solidFill>
                  <a:latin typeface="Montserrat Black"/>
                  <a:ea typeface="Montserrat Black"/>
                  <a:cs typeface="Montserrat Black"/>
                  <a:sym typeface="Montserrat Black"/>
                </a:rPr>
                <a:t>THE COMPANY</a:t>
              </a:r>
              <a:endParaRPr sz="1100"/>
            </a:p>
            <a:p>
              <a:pPr indent="0" lvl="0" marL="0" marR="0" rtl="0" algn="l">
                <a:spcBef>
                  <a:spcPts val="0"/>
                </a:spcBef>
                <a:spcAft>
                  <a:spcPts val="0"/>
                </a:spcAft>
                <a:buNone/>
              </a:pPr>
              <a:r>
                <a:rPr b="1" lang="en" sz="3800">
                  <a:solidFill>
                    <a:schemeClr val="lt1"/>
                  </a:solidFill>
                  <a:latin typeface="Montserrat Black"/>
                  <a:ea typeface="Montserrat Black"/>
                  <a:cs typeface="Montserrat Black"/>
                  <a:sym typeface="Montserrat Black"/>
                </a:rPr>
                <a:t>BEST CASE</a:t>
              </a:r>
              <a:endParaRPr sz="1100"/>
            </a:p>
            <a:p>
              <a:pPr indent="0" lvl="0" marL="0" marR="0" rtl="0" algn="l">
                <a:spcBef>
                  <a:spcPts val="0"/>
                </a:spcBef>
                <a:spcAft>
                  <a:spcPts val="0"/>
                </a:spcAft>
                <a:buNone/>
              </a:pPr>
              <a:r>
                <a:rPr b="1" lang="en" sz="3800">
                  <a:solidFill>
                    <a:schemeClr val="lt1"/>
                  </a:solidFill>
                  <a:latin typeface="Montserrat Black"/>
                  <a:ea typeface="Montserrat Black"/>
                  <a:cs typeface="Montserrat Black"/>
                  <a:sym typeface="Montserrat Black"/>
                </a:rPr>
                <a:t>STUDY.</a:t>
              </a:r>
              <a:endParaRPr sz="1100"/>
            </a:p>
          </p:txBody>
        </p:sp>
        <p:sp>
          <p:nvSpPr>
            <p:cNvPr id="113" name="Google Shape;113;p31"/>
            <p:cNvSpPr txBox="1"/>
            <p:nvPr/>
          </p:nvSpPr>
          <p:spPr>
            <a:xfrm>
              <a:off x="2169449" y="2220350"/>
              <a:ext cx="1404331" cy="163121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7500">
                  <a:solidFill>
                    <a:schemeClr val="lt1"/>
                  </a:solidFill>
                  <a:latin typeface="Raleway"/>
                  <a:ea typeface="Raleway"/>
                  <a:cs typeface="Raleway"/>
                  <a:sym typeface="Raleway"/>
                </a:rPr>
                <a:t>“</a:t>
              </a:r>
              <a:endParaRPr sz="1100"/>
            </a:p>
          </p:txBody>
        </p:sp>
        <p:sp>
          <p:nvSpPr>
            <p:cNvPr id="114" name="Google Shape;114;p31"/>
            <p:cNvSpPr txBox="1"/>
            <p:nvPr/>
          </p:nvSpPr>
          <p:spPr>
            <a:xfrm>
              <a:off x="3956049" y="4945918"/>
              <a:ext cx="2565401" cy="44627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i="1" lang="en" sz="1700">
                  <a:solidFill>
                    <a:schemeClr val="lt1"/>
                  </a:solidFill>
                  <a:latin typeface="Montserrat"/>
                  <a:ea typeface="Montserrat"/>
                  <a:cs typeface="Montserrat"/>
                  <a:sym typeface="Montserrat"/>
                </a:rPr>
                <a:t>Presentation</a:t>
              </a:r>
              <a:endParaRPr b="1" i="1" sz="1700">
                <a:solidFill>
                  <a:schemeClr val="lt1"/>
                </a:solidFill>
                <a:latin typeface="Montserrat Light"/>
                <a:ea typeface="Montserrat Light"/>
                <a:cs typeface="Montserrat Light"/>
                <a:sym typeface="Montserrat Light"/>
              </a:endParaRPr>
            </a:p>
          </p:txBody>
        </p:sp>
        <p:cxnSp>
          <p:nvCxnSpPr>
            <p:cNvPr id="115" name="Google Shape;115;p31"/>
            <p:cNvCxnSpPr/>
            <p:nvPr/>
          </p:nvCxnSpPr>
          <p:spPr>
            <a:xfrm>
              <a:off x="3108961" y="5169056"/>
              <a:ext cx="638792" cy="0"/>
            </a:xfrm>
            <a:prstGeom prst="straightConnector1">
              <a:avLst/>
            </a:prstGeom>
            <a:noFill/>
            <a:ln cap="flat" cmpd="sng" w="38100">
              <a:solidFill>
                <a:schemeClr val="lt1"/>
              </a:solidFill>
              <a:prstDash val="solid"/>
              <a:miter lim="800000"/>
              <a:headEnd len="sm" w="sm" type="none"/>
              <a:tailEnd len="sm" w="sm" type="none"/>
            </a:ln>
          </p:spPr>
        </p:cxnSp>
      </p:grpSp>
      <p:sp>
        <p:nvSpPr>
          <p:cNvPr id="116" name="Google Shape;116;p31"/>
          <p:cNvSpPr txBox="1"/>
          <p:nvPr/>
        </p:nvSpPr>
        <p:spPr>
          <a:xfrm>
            <a:off x="532536" y="532537"/>
            <a:ext cx="745045"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lt1"/>
                </a:solidFill>
                <a:latin typeface="Montserrat Light"/>
                <a:ea typeface="Montserrat Light"/>
                <a:cs typeface="Montserrat Light"/>
                <a:sym typeface="Montserrat Light"/>
              </a:rPr>
              <a:t>Welcome</a:t>
            </a:r>
            <a:endParaRPr b="1" sz="800">
              <a:solidFill>
                <a:schemeClr val="lt1"/>
              </a:solidFill>
              <a:latin typeface="Montserrat Light"/>
              <a:ea typeface="Montserrat Light"/>
              <a:cs typeface="Montserrat Light"/>
              <a:sym typeface="Montserrat Light"/>
            </a:endParaRPr>
          </a:p>
        </p:txBody>
      </p:sp>
      <p:sp>
        <p:nvSpPr>
          <p:cNvPr id="117" name="Google Shape;117;p31"/>
          <p:cNvSpPr txBox="1"/>
          <p:nvPr/>
        </p:nvSpPr>
        <p:spPr>
          <a:xfrm>
            <a:off x="6680834" y="4426298"/>
            <a:ext cx="1930628"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lt1"/>
                </a:solidFill>
                <a:latin typeface="Montserrat Light"/>
                <a:ea typeface="Montserrat Light"/>
                <a:cs typeface="Montserrat Light"/>
                <a:sym typeface="Montserrat Light"/>
              </a:rPr>
              <a:t>www.example.com</a:t>
            </a:r>
            <a:endParaRPr b="1" sz="800">
              <a:solidFill>
                <a:schemeClr val="lt1"/>
              </a:solidFill>
              <a:latin typeface="Montserrat Light"/>
              <a:ea typeface="Montserrat Light"/>
              <a:cs typeface="Montserrat Light"/>
              <a:sym typeface="Montserrat Light"/>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8" name="Shape 288"/>
        <p:cNvGrpSpPr/>
        <p:nvPr/>
      </p:nvGrpSpPr>
      <p:grpSpPr>
        <a:xfrm>
          <a:off x="0" y="0"/>
          <a:ext cx="0" cy="0"/>
          <a:chOff x="0" y="0"/>
          <a:chExt cx="0" cy="0"/>
        </a:xfrm>
      </p:grpSpPr>
      <p:pic>
        <p:nvPicPr>
          <p:cNvPr id="289" name="Google Shape;289;p40"/>
          <p:cNvPicPr preferRelativeResize="0"/>
          <p:nvPr>
            <p:ph idx="2" type="pic"/>
          </p:nvPr>
        </p:nvPicPr>
        <p:blipFill rotWithShape="1">
          <a:blip r:embed="rId3">
            <a:alphaModFix/>
          </a:blip>
          <a:srcRect b="0" l="44936" r="7198" t="0"/>
          <a:stretch/>
        </p:blipFill>
        <p:spPr>
          <a:xfrm>
            <a:off x="3124753" y="1827277"/>
            <a:ext cx="2027388" cy="2783686"/>
          </a:xfrm>
          <a:prstGeom prst="rect">
            <a:avLst/>
          </a:prstGeom>
          <a:noFill/>
          <a:ln>
            <a:noFill/>
          </a:ln>
        </p:spPr>
      </p:pic>
      <p:sp>
        <p:nvSpPr>
          <p:cNvPr id="290" name="Google Shape;290;p40"/>
          <p:cNvSpPr txBox="1"/>
          <p:nvPr/>
        </p:nvSpPr>
        <p:spPr>
          <a:xfrm>
            <a:off x="2040340" y="684334"/>
            <a:ext cx="5063319" cy="386644"/>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1" lang="en" sz="2300">
                <a:solidFill>
                  <a:schemeClr val="dk1"/>
                </a:solidFill>
                <a:latin typeface="Montserrat"/>
                <a:ea typeface="Montserrat"/>
                <a:cs typeface="Montserrat"/>
                <a:sym typeface="Montserrat"/>
              </a:rPr>
              <a:t>SECOND PROJECT FULL BRIEF</a:t>
            </a:r>
            <a:endParaRPr b="1" sz="2300">
              <a:solidFill>
                <a:schemeClr val="dk1"/>
              </a:solidFill>
              <a:latin typeface="Montserrat Light"/>
              <a:ea typeface="Montserrat Light"/>
              <a:cs typeface="Montserrat Light"/>
              <a:sym typeface="Montserrat Light"/>
            </a:endParaRPr>
          </a:p>
        </p:txBody>
      </p:sp>
      <p:sp>
        <p:nvSpPr>
          <p:cNvPr id="291" name="Google Shape;291;p40"/>
          <p:cNvSpPr txBox="1"/>
          <p:nvPr/>
        </p:nvSpPr>
        <p:spPr>
          <a:xfrm>
            <a:off x="3012698" y="400050"/>
            <a:ext cx="3118605" cy="21929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000">
                <a:solidFill>
                  <a:srgbClr val="A5A5A5"/>
                </a:solidFill>
                <a:latin typeface="Montserrat"/>
                <a:ea typeface="Montserrat"/>
                <a:cs typeface="Montserrat"/>
                <a:sym typeface="Montserrat"/>
              </a:rPr>
              <a:t>Clean Presentation</a:t>
            </a:r>
            <a:endParaRPr b="1" sz="1000">
              <a:solidFill>
                <a:srgbClr val="A5A5A5"/>
              </a:solidFill>
              <a:latin typeface="Montserrat Light"/>
              <a:ea typeface="Montserrat Light"/>
              <a:cs typeface="Montserrat Light"/>
              <a:sym typeface="Montserrat Light"/>
            </a:endParaRPr>
          </a:p>
        </p:txBody>
      </p:sp>
      <p:sp>
        <p:nvSpPr>
          <p:cNvPr id="292" name="Google Shape;292;p40"/>
          <p:cNvSpPr/>
          <p:nvPr/>
        </p:nvSpPr>
        <p:spPr>
          <a:xfrm>
            <a:off x="4286250" y="1184260"/>
            <a:ext cx="571500" cy="49823"/>
          </a:xfrm>
          <a:prstGeom prst="rect">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293" name="Google Shape;293;p40"/>
          <p:cNvGrpSpPr/>
          <p:nvPr/>
        </p:nvGrpSpPr>
        <p:grpSpPr>
          <a:xfrm>
            <a:off x="5580676" y="1827277"/>
            <a:ext cx="2436446" cy="679196"/>
            <a:chOff x="6881660" y="4921892"/>
            <a:chExt cx="3248595" cy="905594"/>
          </a:xfrm>
        </p:grpSpPr>
        <p:sp>
          <p:nvSpPr>
            <p:cNvPr id="294" name="Google Shape;294;p40"/>
            <p:cNvSpPr txBox="1"/>
            <p:nvPr/>
          </p:nvSpPr>
          <p:spPr>
            <a:xfrm>
              <a:off x="7322085" y="4955705"/>
              <a:ext cx="1213067"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LOREM IPSUM</a:t>
              </a:r>
              <a:endParaRPr b="1" sz="800">
                <a:solidFill>
                  <a:schemeClr val="dk1"/>
                </a:solidFill>
                <a:latin typeface="Montserrat Light"/>
                <a:ea typeface="Montserrat Light"/>
                <a:cs typeface="Montserrat Light"/>
                <a:sym typeface="Montserrat Light"/>
              </a:endParaRPr>
            </a:p>
          </p:txBody>
        </p:sp>
        <p:grpSp>
          <p:nvGrpSpPr>
            <p:cNvPr id="295" name="Google Shape;295;p40"/>
            <p:cNvGrpSpPr/>
            <p:nvPr/>
          </p:nvGrpSpPr>
          <p:grpSpPr>
            <a:xfrm>
              <a:off x="6881660" y="4921892"/>
              <a:ext cx="353540" cy="313848"/>
              <a:chOff x="7113269" y="3618118"/>
              <a:chExt cx="353540" cy="313848"/>
            </a:xfrm>
          </p:grpSpPr>
          <p:sp>
            <p:nvSpPr>
              <p:cNvPr id="296" name="Google Shape;296;p40"/>
              <p:cNvSpPr/>
              <p:nvPr/>
            </p:nvSpPr>
            <p:spPr>
              <a:xfrm>
                <a:off x="7115650" y="3618118"/>
                <a:ext cx="313850" cy="313848"/>
              </a:xfrm>
              <a:prstGeom prst="ellipse">
                <a:avLst/>
              </a:prstGeom>
              <a:noFill/>
              <a:ln cap="flat" cmpd="sng" w="19050">
                <a:solidFill>
                  <a:srgbClr val="BFBFB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97" name="Google Shape;297;p40"/>
              <p:cNvSpPr txBox="1"/>
              <p:nvPr/>
            </p:nvSpPr>
            <p:spPr>
              <a:xfrm>
                <a:off x="7113269" y="3628848"/>
                <a:ext cx="353540" cy="29238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000">
                    <a:solidFill>
                      <a:schemeClr val="dk1"/>
                    </a:solidFill>
                    <a:latin typeface="Montserrat Light"/>
                    <a:ea typeface="Montserrat Light"/>
                    <a:cs typeface="Montserrat Light"/>
                    <a:sym typeface="Montserrat Light"/>
                  </a:rPr>
                  <a:t>1</a:t>
                </a:r>
                <a:endParaRPr b="1" sz="1000">
                  <a:solidFill>
                    <a:schemeClr val="dk1"/>
                  </a:solidFill>
                  <a:latin typeface="Montserrat Light"/>
                  <a:ea typeface="Montserrat Light"/>
                  <a:cs typeface="Montserrat Light"/>
                  <a:sym typeface="Montserrat Light"/>
                </a:endParaRPr>
              </a:p>
            </p:txBody>
          </p:sp>
        </p:grpSp>
        <p:sp>
          <p:nvSpPr>
            <p:cNvPr id="298" name="Google Shape;298;p40"/>
            <p:cNvSpPr txBox="1"/>
            <p:nvPr/>
          </p:nvSpPr>
          <p:spPr>
            <a:xfrm>
              <a:off x="7328430" y="5259189"/>
              <a:ext cx="2801825" cy="568297"/>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divided void they're.</a:t>
              </a:r>
              <a:endParaRPr sz="1100"/>
            </a:p>
          </p:txBody>
        </p:sp>
      </p:grpSp>
      <p:sp>
        <p:nvSpPr>
          <p:cNvPr id="299" name="Google Shape;299;p40"/>
          <p:cNvSpPr txBox="1"/>
          <p:nvPr/>
        </p:nvSpPr>
        <p:spPr>
          <a:xfrm>
            <a:off x="1126877" y="3116758"/>
            <a:ext cx="1567555" cy="810943"/>
          </a:xfrm>
          <a:prstGeom prst="rect">
            <a:avLst/>
          </a:prstGeom>
          <a:noFill/>
          <a:ln>
            <a:noFill/>
          </a:ln>
        </p:spPr>
        <p:txBody>
          <a:bodyPr anchorCtr="0" anchor="t" bIns="34275" lIns="68575" spcFirstLastPara="1" rIns="68575" wrap="square" tIns="34275">
            <a:noAutofit/>
          </a:bodyPr>
          <a:lstStyle/>
          <a:p>
            <a:pPr indent="0" lvl="0" marL="0" marR="0" rtl="0" algn="r">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divided void they're.</a:t>
            </a:r>
            <a:endParaRPr sz="1100"/>
          </a:p>
        </p:txBody>
      </p:sp>
      <p:sp>
        <p:nvSpPr>
          <p:cNvPr id="300" name="Google Shape;300;p40"/>
          <p:cNvSpPr txBox="1"/>
          <p:nvPr/>
        </p:nvSpPr>
        <p:spPr>
          <a:xfrm>
            <a:off x="1322820" y="1805506"/>
            <a:ext cx="1371613" cy="1004842"/>
          </a:xfrm>
          <a:prstGeom prst="rect">
            <a:avLst/>
          </a:prstGeom>
          <a:noFill/>
          <a:ln>
            <a:noFill/>
          </a:ln>
        </p:spPr>
        <p:txBody>
          <a:bodyPr anchorCtr="0" anchor="t" bIns="34275" lIns="68575" spcFirstLastPara="1" rIns="68575" wrap="square" tIns="34275">
            <a:noAutofit/>
          </a:bodyPr>
          <a:lstStyle/>
          <a:p>
            <a:pPr indent="0" lvl="0" marL="0" marR="0" rtl="0" algn="r">
              <a:lnSpc>
                <a:spcPct val="166666"/>
              </a:lnSpc>
              <a:spcBef>
                <a:spcPts val="0"/>
              </a:spcBef>
              <a:spcAft>
                <a:spcPts val="0"/>
              </a:spcAft>
              <a:buNone/>
            </a:pPr>
            <a:r>
              <a:rPr b="1" lang="en" sz="1100">
                <a:solidFill>
                  <a:schemeClr val="dk1"/>
                </a:solidFill>
                <a:latin typeface="Montserrat"/>
                <a:ea typeface="Montserrat"/>
                <a:cs typeface="Montserrat"/>
                <a:sym typeface="Montserrat"/>
              </a:rPr>
              <a:t>HAVE THEM FOR ONE GATHERED HAD THEY'RE</a:t>
            </a:r>
            <a:endParaRPr sz="1100"/>
          </a:p>
        </p:txBody>
      </p:sp>
      <p:grpSp>
        <p:nvGrpSpPr>
          <p:cNvPr id="301" name="Google Shape;301;p40"/>
          <p:cNvGrpSpPr/>
          <p:nvPr/>
        </p:nvGrpSpPr>
        <p:grpSpPr>
          <a:xfrm>
            <a:off x="5580676" y="2879522"/>
            <a:ext cx="2436446" cy="679196"/>
            <a:chOff x="6881660" y="4921892"/>
            <a:chExt cx="3248595" cy="905594"/>
          </a:xfrm>
        </p:grpSpPr>
        <p:sp>
          <p:nvSpPr>
            <p:cNvPr id="302" name="Google Shape;302;p40"/>
            <p:cNvSpPr txBox="1"/>
            <p:nvPr/>
          </p:nvSpPr>
          <p:spPr>
            <a:xfrm>
              <a:off x="7322085" y="4955705"/>
              <a:ext cx="1213067"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LOREM IPSUM</a:t>
              </a:r>
              <a:endParaRPr b="1" sz="800">
                <a:solidFill>
                  <a:schemeClr val="dk1"/>
                </a:solidFill>
                <a:latin typeface="Montserrat Light"/>
                <a:ea typeface="Montserrat Light"/>
                <a:cs typeface="Montserrat Light"/>
                <a:sym typeface="Montserrat Light"/>
              </a:endParaRPr>
            </a:p>
          </p:txBody>
        </p:sp>
        <p:grpSp>
          <p:nvGrpSpPr>
            <p:cNvPr id="303" name="Google Shape;303;p40"/>
            <p:cNvGrpSpPr/>
            <p:nvPr/>
          </p:nvGrpSpPr>
          <p:grpSpPr>
            <a:xfrm>
              <a:off x="6881660" y="4921892"/>
              <a:ext cx="353540" cy="313848"/>
              <a:chOff x="7113269" y="3618118"/>
              <a:chExt cx="353540" cy="313848"/>
            </a:xfrm>
          </p:grpSpPr>
          <p:sp>
            <p:nvSpPr>
              <p:cNvPr id="304" name="Google Shape;304;p40"/>
              <p:cNvSpPr/>
              <p:nvPr/>
            </p:nvSpPr>
            <p:spPr>
              <a:xfrm>
                <a:off x="7115650" y="3618118"/>
                <a:ext cx="313850" cy="313848"/>
              </a:xfrm>
              <a:prstGeom prst="ellipse">
                <a:avLst/>
              </a:prstGeom>
              <a:noFill/>
              <a:ln cap="flat" cmpd="sng" w="19050">
                <a:solidFill>
                  <a:srgbClr val="BFBFB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05" name="Google Shape;305;p40"/>
              <p:cNvSpPr txBox="1"/>
              <p:nvPr/>
            </p:nvSpPr>
            <p:spPr>
              <a:xfrm>
                <a:off x="7113269" y="3628848"/>
                <a:ext cx="353540" cy="29238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000">
                    <a:solidFill>
                      <a:schemeClr val="dk1"/>
                    </a:solidFill>
                    <a:latin typeface="Montserrat Light"/>
                    <a:ea typeface="Montserrat Light"/>
                    <a:cs typeface="Montserrat Light"/>
                    <a:sym typeface="Montserrat Light"/>
                  </a:rPr>
                  <a:t>1</a:t>
                </a:r>
                <a:endParaRPr b="1" sz="1000">
                  <a:solidFill>
                    <a:schemeClr val="dk1"/>
                  </a:solidFill>
                  <a:latin typeface="Montserrat Light"/>
                  <a:ea typeface="Montserrat Light"/>
                  <a:cs typeface="Montserrat Light"/>
                  <a:sym typeface="Montserrat Light"/>
                </a:endParaRPr>
              </a:p>
            </p:txBody>
          </p:sp>
        </p:grpSp>
        <p:sp>
          <p:nvSpPr>
            <p:cNvPr id="306" name="Google Shape;306;p40"/>
            <p:cNvSpPr txBox="1"/>
            <p:nvPr/>
          </p:nvSpPr>
          <p:spPr>
            <a:xfrm>
              <a:off x="7328430" y="5259189"/>
              <a:ext cx="2801825" cy="568297"/>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divided void they're.</a:t>
              </a:r>
              <a:endParaRPr sz="1100"/>
            </a:p>
          </p:txBody>
        </p:sp>
      </p:grpSp>
      <p:grpSp>
        <p:nvGrpSpPr>
          <p:cNvPr id="307" name="Google Shape;307;p40"/>
          <p:cNvGrpSpPr/>
          <p:nvPr/>
        </p:nvGrpSpPr>
        <p:grpSpPr>
          <a:xfrm>
            <a:off x="5580676" y="3931768"/>
            <a:ext cx="2436446" cy="679196"/>
            <a:chOff x="6881660" y="4921892"/>
            <a:chExt cx="3248595" cy="905594"/>
          </a:xfrm>
        </p:grpSpPr>
        <p:sp>
          <p:nvSpPr>
            <p:cNvPr id="308" name="Google Shape;308;p40"/>
            <p:cNvSpPr txBox="1"/>
            <p:nvPr/>
          </p:nvSpPr>
          <p:spPr>
            <a:xfrm>
              <a:off x="7322085" y="4955705"/>
              <a:ext cx="1213067"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LOREM IPSUM</a:t>
              </a:r>
              <a:endParaRPr b="1" sz="800">
                <a:solidFill>
                  <a:schemeClr val="dk1"/>
                </a:solidFill>
                <a:latin typeface="Montserrat Light"/>
                <a:ea typeface="Montserrat Light"/>
                <a:cs typeface="Montserrat Light"/>
                <a:sym typeface="Montserrat Light"/>
              </a:endParaRPr>
            </a:p>
          </p:txBody>
        </p:sp>
        <p:grpSp>
          <p:nvGrpSpPr>
            <p:cNvPr id="309" name="Google Shape;309;p40"/>
            <p:cNvGrpSpPr/>
            <p:nvPr/>
          </p:nvGrpSpPr>
          <p:grpSpPr>
            <a:xfrm>
              <a:off x="6881660" y="4921892"/>
              <a:ext cx="353540" cy="313848"/>
              <a:chOff x="7113269" y="3618118"/>
              <a:chExt cx="353540" cy="313848"/>
            </a:xfrm>
          </p:grpSpPr>
          <p:sp>
            <p:nvSpPr>
              <p:cNvPr id="310" name="Google Shape;310;p40"/>
              <p:cNvSpPr/>
              <p:nvPr/>
            </p:nvSpPr>
            <p:spPr>
              <a:xfrm>
                <a:off x="7115650" y="3618118"/>
                <a:ext cx="313850" cy="313848"/>
              </a:xfrm>
              <a:prstGeom prst="ellipse">
                <a:avLst/>
              </a:prstGeom>
              <a:noFill/>
              <a:ln cap="flat" cmpd="sng" w="19050">
                <a:solidFill>
                  <a:srgbClr val="BFBFB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11" name="Google Shape;311;p40"/>
              <p:cNvSpPr txBox="1"/>
              <p:nvPr/>
            </p:nvSpPr>
            <p:spPr>
              <a:xfrm>
                <a:off x="7113269" y="3628848"/>
                <a:ext cx="353540" cy="29238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000">
                    <a:solidFill>
                      <a:schemeClr val="dk1"/>
                    </a:solidFill>
                    <a:latin typeface="Montserrat Light"/>
                    <a:ea typeface="Montserrat Light"/>
                    <a:cs typeface="Montserrat Light"/>
                    <a:sym typeface="Montserrat Light"/>
                  </a:rPr>
                  <a:t>1</a:t>
                </a:r>
                <a:endParaRPr b="1" sz="1000">
                  <a:solidFill>
                    <a:schemeClr val="dk1"/>
                  </a:solidFill>
                  <a:latin typeface="Montserrat Light"/>
                  <a:ea typeface="Montserrat Light"/>
                  <a:cs typeface="Montserrat Light"/>
                  <a:sym typeface="Montserrat Light"/>
                </a:endParaRPr>
              </a:p>
            </p:txBody>
          </p:sp>
        </p:grpSp>
        <p:sp>
          <p:nvSpPr>
            <p:cNvPr id="312" name="Google Shape;312;p40"/>
            <p:cNvSpPr txBox="1"/>
            <p:nvPr/>
          </p:nvSpPr>
          <p:spPr>
            <a:xfrm>
              <a:off x="7328430" y="5259189"/>
              <a:ext cx="2801825" cy="568297"/>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divided void they're.</a:t>
              </a:r>
              <a:endParaRPr sz="1100"/>
            </a:p>
          </p:txBody>
        </p:sp>
      </p:gr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6" name="Shape 316"/>
        <p:cNvGrpSpPr/>
        <p:nvPr/>
      </p:nvGrpSpPr>
      <p:grpSpPr>
        <a:xfrm>
          <a:off x="0" y="0"/>
          <a:ext cx="0" cy="0"/>
          <a:chOff x="0" y="0"/>
          <a:chExt cx="0" cy="0"/>
        </a:xfrm>
      </p:grpSpPr>
      <p:pic>
        <p:nvPicPr>
          <p:cNvPr id="317" name="Google Shape;317;p41"/>
          <p:cNvPicPr preferRelativeResize="0"/>
          <p:nvPr>
            <p:ph idx="2" type="pic"/>
          </p:nvPr>
        </p:nvPicPr>
        <p:blipFill rotWithShape="1">
          <a:blip r:embed="rId3">
            <a:alphaModFix/>
          </a:blip>
          <a:srcRect b="0" l="4758" r="4757" t="0"/>
          <a:stretch/>
        </p:blipFill>
        <p:spPr>
          <a:xfrm>
            <a:off x="1273627" y="532537"/>
            <a:ext cx="5761855" cy="4078426"/>
          </a:xfrm>
          <a:prstGeom prst="rect">
            <a:avLst/>
          </a:prstGeom>
          <a:noFill/>
          <a:ln>
            <a:noFill/>
          </a:ln>
        </p:spPr>
      </p:pic>
      <p:sp>
        <p:nvSpPr>
          <p:cNvPr id="318" name="Google Shape;318;p41"/>
          <p:cNvSpPr txBox="1"/>
          <p:nvPr/>
        </p:nvSpPr>
        <p:spPr>
          <a:xfrm>
            <a:off x="532536" y="532537"/>
            <a:ext cx="2772881" cy="704039"/>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rPr b="1" lang="en" sz="2300">
                <a:solidFill>
                  <a:schemeClr val="dk1"/>
                </a:solidFill>
                <a:latin typeface="Montserrat"/>
                <a:ea typeface="Montserrat"/>
                <a:cs typeface="Montserrat"/>
                <a:sym typeface="Montserrat"/>
              </a:rPr>
              <a:t>PROCESSING</a:t>
            </a:r>
            <a:endParaRPr sz="1100"/>
          </a:p>
          <a:p>
            <a:pPr indent="0" lvl="0" marL="0" marR="0" rtl="0" algn="l">
              <a:lnSpc>
                <a:spcPct val="110000"/>
              </a:lnSpc>
              <a:spcBef>
                <a:spcPts val="0"/>
              </a:spcBef>
              <a:spcAft>
                <a:spcPts val="0"/>
              </a:spcAft>
              <a:buNone/>
            </a:pPr>
            <a:r>
              <a:rPr b="1" lang="en" sz="2300">
                <a:solidFill>
                  <a:schemeClr val="dk1"/>
                </a:solidFill>
                <a:latin typeface="Montserrat"/>
                <a:ea typeface="Montserrat"/>
                <a:cs typeface="Montserrat"/>
                <a:sym typeface="Montserrat"/>
              </a:rPr>
              <a:t>METHOD</a:t>
            </a:r>
            <a:endParaRPr b="1" sz="2300">
              <a:solidFill>
                <a:schemeClr val="dk1"/>
              </a:solidFill>
              <a:latin typeface="Montserrat Light"/>
              <a:ea typeface="Montserrat Light"/>
              <a:cs typeface="Montserrat Light"/>
              <a:sym typeface="Montserrat Light"/>
            </a:endParaRPr>
          </a:p>
        </p:txBody>
      </p:sp>
      <p:sp>
        <p:nvSpPr>
          <p:cNvPr id="319" name="Google Shape;319;p41"/>
          <p:cNvSpPr txBox="1"/>
          <p:nvPr/>
        </p:nvSpPr>
        <p:spPr>
          <a:xfrm>
            <a:off x="532536" y="1689370"/>
            <a:ext cx="1487006" cy="1003304"/>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a:t>
            </a:r>
            <a:endParaRPr sz="1100"/>
          </a:p>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void they're.</a:t>
            </a:r>
            <a:endParaRPr sz="1100"/>
          </a:p>
        </p:txBody>
      </p:sp>
      <p:grpSp>
        <p:nvGrpSpPr>
          <p:cNvPr id="320" name="Google Shape;320;p41"/>
          <p:cNvGrpSpPr/>
          <p:nvPr/>
        </p:nvGrpSpPr>
        <p:grpSpPr>
          <a:xfrm>
            <a:off x="5076104" y="1368285"/>
            <a:ext cx="3441850" cy="2472536"/>
            <a:chOff x="6768139" y="2047504"/>
            <a:chExt cx="4589134" cy="3296714"/>
          </a:xfrm>
        </p:grpSpPr>
        <p:grpSp>
          <p:nvGrpSpPr>
            <p:cNvPr id="321" name="Google Shape;321;p41"/>
            <p:cNvGrpSpPr/>
            <p:nvPr/>
          </p:nvGrpSpPr>
          <p:grpSpPr>
            <a:xfrm>
              <a:off x="7937458" y="2047504"/>
              <a:ext cx="3419815" cy="1442156"/>
              <a:chOff x="7937458" y="2047504"/>
              <a:chExt cx="3419815" cy="1442156"/>
            </a:xfrm>
          </p:grpSpPr>
          <p:sp>
            <p:nvSpPr>
              <p:cNvPr id="322" name="Google Shape;322;p41"/>
              <p:cNvSpPr/>
              <p:nvPr/>
            </p:nvSpPr>
            <p:spPr>
              <a:xfrm>
                <a:off x="7937458" y="2047504"/>
                <a:ext cx="786384" cy="786384"/>
              </a:xfrm>
              <a:prstGeom prst="ellipse">
                <a:avLst/>
              </a:prstGeom>
              <a:solidFill>
                <a:srgbClr val="262626"/>
              </a:solidFill>
              <a:ln cap="flat" cmpd="sng" w="635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23" name="Google Shape;323;p41"/>
              <p:cNvSpPr txBox="1"/>
              <p:nvPr/>
            </p:nvSpPr>
            <p:spPr>
              <a:xfrm>
                <a:off x="8110628" y="2240641"/>
                <a:ext cx="440044" cy="40011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500">
                    <a:solidFill>
                      <a:schemeClr val="lt1"/>
                    </a:solidFill>
                    <a:latin typeface="Montserrat Light"/>
                    <a:ea typeface="Montserrat Light"/>
                    <a:cs typeface="Montserrat Light"/>
                    <a:sym typeface="Montserrat Light"/>
                  </a:rPr>
                  <a:t>1</a:t>
                </a:r>
                <a:endParaRPr b="1" sz="1500">
                  <a:solidFill>
                    <a:schemeClr val="lt1"/>
                  </a:solidFill>
                  <a:latin typeface="Montserrat Light"/>
                  <a:ea typeface="Montserrat Light"/>
                  <a:cs typeface="Montserrat Light"/>
                  <a:sym typeface="Montserrat Light"/>
                </a:endParaRPr>
              </a:p>
            </p:txBody>
          </p:sp>
          <p:sp>
            <p:nvSpPr>
              <p:cNvPr id="324" name="Google Shape;324;p41"/>
              <p:cNvSpPr txBox="1"/>
              <p:nvPr/>
            </p:nvSpPr>
            <p:spPr>
              <a:xfrm>
                <a:off x="9071961" y="2155041"/>
                <a:ext cx="2023327" cy="57131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b="1" lang="en" sz="800">
                    <a:solidFill>
                      <a:schemeClr val="dk1"/>
                    </a:solidFill>
                    <a:latin typeface="Montserrat"/>
                    <a:ea typeface="Montserrat"/>
                    <a:cs typeface="Montserrat"/>
                    <a:sym typeface="Montserrat"/>
                  </a:rPr>
                  <a:t>LOREM IPSUM</a:t>
                </a:r>
                <a:endParaRPr sz="1100"/>
              </a:p>
              <a:p>
                <a:pPr indent="0" lvl="0" marL="0" marR="0" rtl="0" algn="l">
                  <a:lnSpc>
                    <a:spcPct val="200000"/>
                  </a:lnSpc>
                  <a:spcBef>
                    <a:spcPts val="0"/>
                  </a:spcBef>
                  <a:spcAft>
                    <a:spcPts val="0"/>
                  </a:spcAft>
                  <a:buNone/>
                </a:pPr>
                <a:r>
                  <a:rPr b="1" lang="en" sz="800">
                    <a:solidFill>
                      <a:schemeClr val="dk1"/>
                    </a:solidFill>
                    <a:latin typeface="Montserrat"/>
                    <a:ea typeface="Montserrat"/>
                    <a:cs typeface="Montserrat"/>
                    <a:sym typeface="Montserrat"/>
                  </a:rPr>
                  <a:t>DOLOR TITLE TEXT HERE</a:t>
                </a:r>
                <a:endParaRPr b="1" sz="800">
                  <a:solidFill>
                    <a:schemeClr val="dk1"/>
                  </a:solidFill>
                  <a:latin typeface="Montserrat Light"/>
                  <a:ea typeface="Montserrat Light"/>
                  <a:cs typeface="Montserrat Light"/>
                  <a:sym typeface="Montserrat Light"/>
                </a:endParaRPr>
              </a:p>
            </p:txBody>
          </p:sp>
          <p:sp>
            <p:nvSpPr>
              <p:cNvPr id="325" name="Google Shape;325;p41"/>
              <p:cNvSpPr txBox="1"/>
              <p:nvPr/>
            </p:nvSpPr>
            <p:spPr>
              <a:xfrm>
                <a:off x="9071961" y="2921363"/>
                <a:ext cx="2285312" cy="568297"/>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they're.</a:t>
                </a:r>
                <a:endParaRPr sz="1100"/>
              </a:p>
            </p:txBody>
          </p:sp>
        </p:grpSp>
        <p:grpSp>
          <p:nvGrpSpPr>
            <p:cNvPr id="326" name="Google Shape;326;p41"/>
            <p:cNvGrpSpPr/>
            <p:nvPr/>
          </p:nvGrpSpPr>
          <p:grpSpPr>
            <a:xfrm>
              <a:off x="6768139" y="3903615"/>
              <a:ext cx="3418263" cy="1440603"/>
              <a:chOff x="7939010" y="2049057"/>
              <a:chExt cx="3418263" cy="1440603"/>
            </a:xfrm>
          </p:grpSpPr>
          <p:sp>
            <p:nvSpPr>
              <p:cNvPr id="327" name="Google Shape;327;p41"/>
              <p:cNvSpPr/>
              <p:nvPr/>
            </p:nvSpPr>
            <p:spPr>
              <a:xfrm>
                <a:off x="7939010" y="2049057"/>
                <a:ext cx="783282" cy="783280"/>
              </a:xfrm>
              <a:prstGeom prst="ellipse">
                <a:avLst/>
              </a:prstGeom>
              <a:solidFill>
                <a:srgbClr val="262626"/>
              </a:solidFill>
              <a:ln cap="flat" cmpd="sng" w="635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28" name="Google Shape;328;p41"/>
              <p:cNvSpPr txBox="1"/>
              <p:nvPr/>
            </p:nvSpPr>
            <p:spPr>
              <a:xfrm>
                <a:off x="8110628" y="2240641"/>
                <a:ext cx="440044" cy="40011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500">
                    <a:solidFill>
                      <a:schemeClr val="lt1"/>
                    </a:solidFill>
                    <a:latin typeface="Montserrat Light"/>
                    <a:ea typeface="Montserrat Light"/>
                    <a:cs typeface="Montserrat Light"/>
                    <a:sym typeface="Montserrat Light"/>
                  </a:rPr>
                  <a:t>2</a:t>
                </a:r>
                <a:endParaRPr b="1" sz="1500">
                  <a:solidFill>
                    <a:schemeClr val="lt1"/>
                  </a:solidFill>
                  <a:latin typeface="Montserrat Light"/>
                  <a:ea typeface="Montserrat Light"/>
                  <a:cs typeface="Montserrat Light"/>
                  <a:sym typeface="Montserrat Light"/>
                </a:endParaRPr>
              </a:p>
            </p:txBody>
          </p:sp>
          <p:sp>
            <p:nvSpPr>
              <p:cNvPr id="329" name="Google Shape;329;p41"/>
              <p:cNvSpPr txBox="1"/>
              <p:nvPr/>
            </p:nvSpPr>
            <p:spPr>
              <a:xfrm>
                <a:off x="9071961" y="2155041"/>
                <a:ext cx="2023327" cy="57131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b="1" lang="en" sz="800">
                    <a:solidFill>
                      <a:schemeClr val="dk1"/>
                    </a:solidFill>
                    <a:latin typeface="Montserrat"/>
                    <a:ea typeface="Montserrat"/>
                    <a:cs typeface="Montserrat"/>
                    <a:sym typeface="Montserrat"/>
                  </a:rPr>
                  <a:t>LOREM IPSUM</a:t>
                </a:r>
                <a:endParaRPr sz="1100"/>
              </a:p>
              <a:p>
                <a:pPr indent="0" lvl="0" marL="0" marR="0" rtl="0" algn="l">
                  <a:lnSpc>
                    <a:spcPct val="200000"/>
                  </a:lnSpc>
                  <a:spcBef>
                    <a:spcPts val="0"/>
                  </a:spcBef>
                  <a:spcAft>
                    <a:spcPts val="0"/>
                  </a:spcAft>
                  <a:buNone/>
                </a:pPr>
                <a:r>
                  <a:rPr b="1" lang="en" sz="800">
                    <a:solidFill>
                      <a:schemeClr val="dk1"/>
                    </a:solidFill>
                    <a:latin typeface="Montserrat"/>
                    <a:ea typeface="Montserrat"/>
                    <a:cs typeface="Montserrat"/>
                    <a:sym typeface="Montserrat"/>
                  </a:rPr>
                  <a:t>DOLOR TITLE TEXT HERE</a:t>
                </a:r>
                <a:endParaRPr b="1" sz="800">
                  <a:solidFill>
                    <a:schemeClr val="dk1"/>
                  </a:solidFill>
                  <a:latin typeface="Montserrat Light"/>
                  <a:ea typeface="Montserrat Light"/>
                  <a:cs typeface="Montserrat Light"/>
                  <a:sym typeface="Montserrat Light"/>
                </a:endParaRPr>
              </a:p>
            </p:txBody>
          </p:sp>
          <p:sp>
            <p:nvSpPr>
              <p:cNvPr id="330" name="Google Shape;330;p41"/>
              <p:cNvSpPr txBox="1"/>
              <p:nvPr/>
            </p:nvSpPr>
            <p:spPr>
              <a:xfrm>
                <a:off x="9071961" y="2921363"/>
                <a:ext cx="2285312" cy="568297"/>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they're.</a:t>
                </a:r>
                <a:endParaRPr sz="1100"/>
              </a:p>
            </p:txBody>
          </p:sp>
        </p:grpSp>
      </p:gr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7" name="Shape 337"/>
        <p:cNvGrpSpPr/>
        <p:nvPr/>
      </p:nvGrpSpPr>
      <p:grpSpPr>
        <a:xfrm>
          <a:off x="0" y="0"/>
          <a:ext cx="0" cy="0"/>
          <a:chOff x="0" y="0"/>
          <a:chExt cx="0" cy="0"/>
        </a:xfrm>
      </p:grpSpPr>
      <p:pic>
        <p:nvPicPr>
          <p:cNvPr id="338" name="Google Shape;338;p42"/>
          <p:cNvPicPr preferRelativeResize="0"/>
          <p:nvPr>
            <p:ph idx="2" type="pic"/>
          </p:nvPr>
        </p:nvPicPr>
        <p:blipFill rotWithShape="1">
          <a:blip r:embed="rId3">
            <a:alphaModFix/>
          </a:blip>
          <a:srcRect b="0" l="23395" r="23395" t="0"/>
          <a:stretch/>
        </p:blipFill>
        <p:spPr>
          <a:xfrm>
            <a:off x="6972946" y="532537"/>
            <a:ext cx="2171054" cy="4078427"/>
          </a:xfrm>
          <a:prstGeom prst="rect">
            <a:avLst/>
          </a:prstGeom>
          <a:noFill/>
          <a:ln>
            <a:noFill/>
          </a:ln>
        </p:spPr>
      </p:pic>
      <p:sp>
        <p:nvSpPr>
          <p:cNvPr id="339" name="Google Shape;339;p42"/>
          <p:cNvSpPr/>
          <p:nvPr/>
        </p:nvSpPr>
        <p:spPr>
          <a:xfrm>
            <a:off x="4826143" y="532537"/>
            <a:ext cx="1931625" cy="1931625"/>
          </a:xfrm>
          <a:prstGeom prst="rect">
            <a:avLst/>
          </a:prstGeom>
          <a:gradFill>
            <a:gsLst>
              <a:gs pos="0">
                <a:srgbClr val="FFAF28">
                  <a:alpha val="88627"/>
                </a:srgbClr>
              </a:gs>
              <a:gs pos="100000">
                <a:srgbClr val="FA4655">
                  <a:alpha val="81960"/>
                </a:srgbClr>
              </a:gs>
            </a:gsLst>
            <a:lin ang="27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340" name="Google Shape;340;p42"/>
          <p:cNvGrpSpPr/>
          <p:nvPr/>
        </p:nvGrpSpPr>
        <p:grpSpPr>
          <a:xfrm>
            <a:off x="5290616" y="1020250"/>
            <a:ext cx="1002678" cy="956198"/>
            <a:chOff x="1443685" y="4462816"/>
            <a:chExt cx="1336904" cy="1274931"/>
          </a:xfrm>
        </p:grpSpPr>
        <p:sp>
          <p:nvSpPr>
            <p:cNvPr id="341" name="Google Shape;341;p42"/>
            <p:cNvSpPr txBox="1"/>
            <p:nvPr/>
          </p:nvSpPr>
          <p:spPr>
            <a:xfrm>
              <a:off x="1633445" y="4462816"/>
              <a:ext cx="957384" cy="55399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2300">
                  <a:solidFill>
                    <a:schemeClr val="lt1"/>
                  </a:solidFill>
                  <a:latin typeface="Montserrat Light"/>
                  <a:ea typeface="Montserrat Light"/>
                  <a:cs typeface="Montserrat Light"/>
                  <a:sym typeface="Montserrat Light"/>
                </a:rPr>
                <a:t>2%</a:t>
              </a:r>
              <a:endParaRPr b="1" sz="2300">
                <a:solidFill>
                  <a:schemeClr val="lt1"/>
                </a:solidFill>
                <a:latin typeface="Montserrat Light"/>
                <a:ea typeface="Montserrat Light"/>
                <a:cs typeface="Montserrat Light"/>
                <a:sym typeface="Montserrat Light"/>
              </a:endParaRPr>
            </a:p>
          </p:txBody>
        </p:sp>
        <p:sp>
          <p:nvSpPr>
            <p:cNvPr id="342" name="Google Shape;342;p42"/>
            <p:cNvSpPr txBox="1"/>
            <p:nvPr/>
          </p:nvSpPr>
          <p:spPr>
            <a:xfrm>
              <a:off x="1443685" y="5046980"/>
              <a:ext cx="1336904" cy="69076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can't gathered set had seasons.</a:t>
              </a:r>
              <a:endParaRPr sz="1100"/>
            </a:p>
          </p:txBody>
        </p:sp>
      </p:grpSp>
      <p:sp>
        <p:nvSpPr>
          <p:cNvPr id="343" name="Google Shape;343;p42"/>
          <p:cNvSpPr/>
          <p:nvPr/>
        </p:nvSpPr>
        <p:spPr>
          <a:xfrm>
            <a:off x="2679340" y="2679339"/>
            <a:ext cx="1931625" cy="1931625"/>
          </a:xfrm>
          <a:prstGeom prst="rect">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344" name="Google Shape;344;p42"/>
          <p:cNvGrpSpPr/>
          <p:nvPr/>
        </p:nvGrpSpPr>
        <p:grpSpPr>
          <a:xfrm>
            <a:off x="3143813" y="3167053"/>
            <a:ext cx="1002678" cy="956198"/>
            <a:chOff x="1443685" y="4462816"/>
            <a:chExt cx="1336904" cy="1274931"/>
          </a:xfrm>
        </p:grpSpPr>
        <p:sp>
          <p:nvSpPr>
            <p:cNvPr id="345" name="Google Shape;345;p42"/>
            <p:cNvSpPr txBox="1"/>
            <p:nvPr/>
          </p:nvSpPr>
          <p:spPr>
            <a:xfrm>
              <a:off x="1633445" y="4462816"/>
              <a:ext cx="957384" cy="55399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2300">
                  <a:solidFill>
                    <a:schemeClr val="lt1"/>
                  </a:solidFill>
                  <a:latin typeface="Montserrat Light"/>
                  <a:ea typeface="Montserrat Light"/>
                  <a:cs typeface="Montserrat Light"/>
                  <a:sym typeface="Montserrat Light"/>
                </a:rPr>
                <a:t>8%</a:t>
              </a:r>
              <a:endParaRPr b="1" sz="2300">
                <a:solidFill>
                  <a:schemeClr val="lt1"/>
                </a:solidFill>
                <a:latin typeface="Montserrat Light"/>
                <a:ea typeface="Montserrat Light"/>
                <a:cs typeface="Montserrat Light"/>
                <a:sym typeface="Montserrat Light"/>
              </a:endParaRPr>
            </a:p>
          </p:txBody>
        </p:sp>
        <p:sp>
          <p:nvSpPr>
            <p:cNvPr id="346" name="Google Shape;346;p42"/>
            <p:cNvSpPr txBox="1"/>
            <p:nvPr/>
          </p:nvSpPr>
          <p:spPr>
            <a:xfrm>
              <a:off x="1443685" y="5046980"/>
              <a:ext cx="1336904" cy="69076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can't gathered set had seasons.</a:t>
              </a:r>
              <a:endParaRPr sz="1100"/>
            </a:p>
          </p:txBody>
        </p:sp>
      </p:grpSp>
      <p:sp>
        <p:nvSpPr>
          <p:cNvPr id="347" name="Google Shape;347;p42"/>
          <p:cNvSpPr txBox="1"/>
          <p:nvPr/>
        </p:nvSpPr>
        <p:spPr>
          <a:xfrm>
            <a:off x="1344532" y="1146330"/>
            <a:ext cx="2973109" cy="704039"/>
          </a:xfrm>
          <a:prstGeom prst="rect">
            <a:avLst/>
          </a:prstGeom>
          <a:noFill/>
          <a:ln>
            <a:noFill/>
          </a:ln>
        </p:spPr>
        <p:txBody>
          <a:bodyPr anchorCtr="0" anchor="t" bIns="34275" lIns="68575" spcFirstLastPara="1" rIns="68575" wrap="square" tIns="34275">
            <a:noAutofit/>
          </a:bodyPr>
          <a:lstStyle/>
          <a:p>
            <a:pPr indent="0" lvl="0" marL="0" marR="0" rtl="0" algn="r">
              <a:lnSpc>
                <a:spcPct val="110000"/>
              </a:lnSpc>
              <a:spcBef>
                <a:spcPts val="0"/>
              </a:spcBef>
              <a:spcAft>
                <a:spcPts val="0"/>
              </a:spcAft>
              <a:buNone/>
            </a:pPr>
            <a:r>
              <a:rPr b="1" lang="en" sz="2300">
                <a:solidFill>
                  <a:schemeClr val="dk1"/>
                </a:solidFill>
                <a:latin typeface="Montserrat"/>
                <a:ea typeface="Montserrat"/>
                <a:cs typeface="Montserrat"/>
                <a:sym typeface="Montserrat"/>
              </a:rPr>
              <a:t>COMPANY</a:t>
            </a:r>
            <a:endParaRPr sz="1100"/>
          </a:p>
          <a:p>
            <a:pPr indent="0" lvl="0" marL="0" marR="0" rtl="0" algn="r">
              <a:lnSpc>
                <a:spcPct val="110000"/>
              </a:lnSpc>
              <a:spcBef>
                <a:spcPts val="0"/>
              </a:spcBef>
              <a:spcAft>
                <a:spcPts val="0"/>
              </a:spcAft>
              <a:buNone/>
            </a:pPr>
            <a:r>
              <a:rPr b="1" lang="en" sz="2300">
                <a:solidFill>
                  <a:schemeClr val="dk1"/>
                </a:solidFill>
                <a:latin typeface="Montserrat"/>
                <a:ea typeface="Montserrat"/>
                <a:cs typeface="Montserrat"/>
                <a:sym typeface="Montserrat"/>
              </a:rPr>
              <a:t>THIRD PROJECT</a:t>
            </a:r>
            <a:endParaRPr b="1" sz="2300">
              <a:solidFill>
                <a:schemeClr val="dk1"/>
              </a:solidFill>
              <a:latin typeface="Montserrat Light"/>
              <a:ea typeface="Montserrat Light"/>
              <a:cs typeface="Montserrat Light"/>
              <a:sym typeface="Montserrat Light"/>
            </a:endParaRPr>
          </a:p>
        </p:txBody>
      </p:sp>
      <p:sp>
        <p:nvSpPr>
          <p:cNvPr id="348" name="Google Shape;348;p42"/>
          <p:cNvSpPr/>
          <p:nvPr/>
        </p:nvSpPr>
        <p:spPr>
          <a:xfrm>
            <a:off x="4826143" y="2679339"/>
            <a:ext cx="1931625" cy="1931625"/>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349" name="Google Shape;349;p42"/>
          <p:cNvGrpSpPr/>
          <p:nvPr/>
        </p:nvGrpSpPr>
        <p:grpSpPr>
          <a:xfrm>
            <a:off x="5290616" y="3167053"/>
            <a:ext cx="1002678" cy="956198"/>
            <a:chOff x="1443685" y="4462816"/>
            <a:chExt cx="1336904" cy="1274931"/>
          </a:xfrm>
        </p:grpSpPr>
        <p:sp>
          <p:nvSpPr>
            <p:cNvPr id="350" name="Google Shape;350;p42"/>
            <p:cNvSpPr txBox="1"/>
            <p:nvPr/>
          </p:nvSpPr>
          <p:spPr>
            <a:xfrm>
              <a:off x="1633445" y="4462816"/>
              <a:ext cx="957384" cy="55399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2300">
                  <a:solidFill>
                    <a:schemeClr val="dk1"/>
                  </a:solidFill>
                  <a:latin typeface="Montserrat Light"/>
                  <a:ea typeface="Montserrat Light"/>
                  <a:cs typeface="Montserrat Light"/>
                  <a:sym typeface="Montserrat Light"/>
                </a:rPr>
                <a:t>7%</a:t>
              </a:r>
              <a:endParaRPr b="1" sz="2300">
                <a:solidFill>
                  <a:schemeClr val="dk1"/>
                </a:solidFill>
                <a:latin typeface="Montserrat Light"/>
                <a:ea typeface="Montserrat Light"/>
                <a:cs typeface="Montserrat Light"/>
                <a:sym typeface="Montserrat Light"/>
              </a:endParaRPr>
            </a:p>
          </p:txBody>
        </p:sp>
        <p:sp>
          <p:nvSpPr>
            <p:cNvPr id="351" name="Google Shape;351;p42"/>
            <p:cNvSpPr txBox="1"/>
            <p:nvPr/>
          </p:nvSpPr>
          <p:spPr>
            <a:xfrm>
              <a:off x="1443685" y="5046980"/>
              <a:ext cx="1336904" cy="69076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can't gathered set had seasons.</a:t>
              </a:r>
              <a:endParaRPr sz="1100"/>
            </a:p>
          </p:txBody>
        </p:sp>
      </p:grpSp>
      <p:sp>
        <p:nvSpPr>
          <p:cNvPr id="352" name="Google Shape;352;p42"/>
          <p:cNvSpPr txBox="1"/>
          <p:nvPr/>
        </p:nvSpPr>
        <p:spPr>
          <a:xfrm>
            <a:off x="729194" y="3383181"/>
            <a:ext cx="1529868" cy="523942"/>
          </a:xfrm>
          <a:prstGeom prst="rect">
            <a:avLst/>
          </a:prstGeom>
          <a:noFill/>
          <a:ln>
            <a:noFill/>
          </a:ln>
        </p:spPr>
        <p:txBody>
          <a:bodyPr anchorCtr="0" anchor="t" bIns="34275" lIns="68575" spcFirstLastPara="1" rIns="68575" wrap="square" tIns="34275">
            <a:noAutofit/>
          </a:bodyPr>
          <a:lstStyle/>
          <a:p>
            <a:pPr indent="0" lvl="0" marL="0" marR="0" rtl="0" algn="r">
              <a:lnSpc>
                <a:spcPct val="166666"/>
              </a:lnSpc>
              <a:spcBef>
                <a:spcPts val="0"/>
              </a:spcBef>
              <a:spcAft>
                <a:spcPts val="0"/>
              </a:spcAft>
              <a:buNone/>
            </a:pPr>
            <a:r>
              <a:rPr b="1" lang="en" sz="1100">
                <a:solidFill>
                  <a:schemeClr val="dk1"/>
                </a:solidFill>
                <a:latin typeface="Montserrat"/>
                <a:ea typeface="Montserrat"/>
                <a:cs typeface="Montserrat"/>
                <a:sym typeface="Montserrat"/>
              </a:rPr>
              <a:t>HAVE THEM FOR GATHERED</a:t>
            </a:r>
            <a:endParaRPr sz="110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6" name="Shape 356"/>
        <p:cNvGrpSpPr/>
        <p:nvPr/>
      </p:nvGrpSpPr>
      <p:grpSpPr>
        <a:xfrm>
          <a:off x="0" y="0"/>
          <a:ext cx="0" cy="0"/>
          <a:chOff x="0" y="0"/>
          <a:chExt cx="0" cy="0"/>
        </a:xfrm>
      </p:grpSpPr>
      <p:sp>
        <p:nvSpPr>
          <p:cNvPr id="357" name="Google Shape;357;p43"/>
          <p:cNvSpPr/>
          <p:nvPr/>
        </p:nvSpPr>
        <p:spPr>
          <a:xfrm>
            <a:off x="532538" y="532537"/>
            <a:ext cx="2616724" cy="3184656"/>
          </a:xfrm>
          <a:custGeom>
            <a:rect b="b" l="l" r="r" t="t"/>
            <a:pathLst>
              <a:path extrusionOk="0" h="5791197" w="3486641">
                <a:moveTo>
                  <a:pt x="0" y="0"/>
                </a:moveTo>
                <a:lnTo>
                  <a:pt x="3486641" y="0"/>
                </a:lnTo>
                <a:lnTo>
                  <a:pt x="3486641" y="5791197"/>
                </a:lnTo>
                <a:lnTo>
                  <a:pt x="0" y="5791197"/>
                </a:lnTo>
                <a:lnTo>
                  <a:pt x="0" y="0"/>
                </a:lnTo>
                <a:close/>
              </a:path>
            </a:pathLst>
          </a:cu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358" name="Google Shape;358;p43"/>
          <p:cNvGrpSpPr/>
          <p:nvPr/>
        </p:nvGrpSpPr>
        <p:grpSpPr>
          <a:xfrm>
            <a:off x="1034580" y="908914"/>
            <a:ext cx="1612641" cy="2431900"/>
            <a:chOff x="1562102" y="1123563"/>
            <a:chExt cx="2150188" cy="3242534"/>
          </a:xfrm>
        </p:grpSpPr>
        <p:grpSp>
          <p:nvGrpSpPr>
            <p:cNvPr id="359" name="Google Shape;359;p43"/>
            <p:cNvGrpSpPr/>
            <p:nvPr/>
          </p:nvGrpSpPr>
          <p:grpSpPr>
            <a:xfrm>
              <a:off x="1620158" y="2673058"/>
              <a:ext cx="2092132" cy="1693039"/>
              <a:chOff x="962102" y="2538661"/>
              <a:chExt cx="2092132" cy="1693039"/>
            </a:xfrm>
          </p:grpSpPr>
          <p:sp>
            <p:nvSpPr>
              <p:cNvPr id="360" name="Google Shape;360;p43"/>
              <p:cNvSpPr txBox="1"/>
              <p:nvPr/>
            </p:nvSpPr>
            <p:spPr>
              <a:xfrm>
                <a:off x="962103" y="2538661"/>
                <a:ext cx="1525812"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 HERE</a:t>
                </a:r>
                <a:endParaRPr b="1" sz="800">
                  <a:solidFill>
                    <a:schemeClr val="dk1"/>
                  </a:solidFill>
                  <a:latin typeface="Montserrat Light"/>
                  <a:ea typeface="Montserrat Light"/>
                  <a:cs typeface="Montserrat Light"/>
                  <a:sym typeface="Montserrat Light"/>
                </a:endParaRPr>
              </a:p>
            </p:txBody>
          </p:sp>
          <p:sp>
            <p:nvSpPr>
              <p:cNvPr id="361" name="Google Shape;361;p43"/>
              <p:cNvSpPr txBox="1"/>
              <p:nvPr/>
            </p:nvSpPr>
            <p:spPr>
              <a:xfrm>
                <a:off x="962102" y="2917686"/>
                <a:ext cx="2092132" cy="1314014"/>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waters had winged. wherein seas our creeping. Very. Make from for seas place and won't appear him, were divided void they're.</a:t>
                </a:r>
                <a:endParaRPr sz="1100"/>
              </a:p>
            </p:txBody>
          </p:sp>
        </p:grpSp>
        <p:sp>
          <p:nvSpPr>
            <p:cNvPr id="362" name="Google Shape;362;p43"/>
            <p:cNvSpPr txBox="1"/>
            <p:nvPr/>
          </p:nvSpPr>
          <p:spPr>
            <a:xfrm>
              <a:off x="1562102" y="1123563"/>
              <a:ext cx="1525812" cy="132343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6000">
                  <a:solidFill>
                    <a:schemeClr val="dk1"/>
                  </a:solidFill>
                  <a:latin typeface="Montserrat Thin"/>
                  <a:ea typeface="Montserrat Thin"/>
                  <a:cs typeface="Montserrat Thin"/>
                  <a:sym typeface="Montserrat Thin"/>
                </a:rPr>
                <a:t>01</a:t>
              </a:r>
              <a:endParaRPr sz="1100"/>
            </a:p>
          </p:txBody>
        </p:sp>
      </p:grpSp>
      <p:sp>
        <p:nvSpPr>
          <p:cNvPr id="363" name="Google Shape;363;p43"/>
          <p:cNvSpPr/>
          <p:nvPr/>
        </p:nvSpPr>
        <p:spPr>
          <a:xfrm>
            <a:off x="5994739" y="532537"/>
            <a:ext cx="2616724" cy="3184656"/>
          </a:xfrm>
          <a:custGeom>
            <a:rect b="b" l="l" r="r" t="t"/>
            <a:pathLst>
              <a:path extrusionOk="0" h="5791197" w="3486641">
                <a:moveTo>
                  <a:pt x="0" y="0"/>
                </a:moveTo>
                <a:lnTo>
                  <a:pt x="3486641" y="0"/>
                </a:lnTo>
                <a:lnTo>
                  <a:pt x="3486641" y="5791197"/>
                </a:lnTo>
                <a:lnTo>
                  <a:pt x="0" y="5791197"/>
                </a:lnTo>
                <a:lnTo>
                  <a:pt x="0" y="0"/>
                </a:lnTo>
                <a:close/>
              </a:path>
            </a:pathLst>
          </a:cu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364" name="Google Shape;364;p43"/>
          <p:cNvGrpSpPr/>
          <p:nvPr/>
        </p:nvGrpSpPr>
        <p:grpSpPr>
          <a:xfrm>
            <a:off x="6496780" y="908914"/>
            <a:ext cx="1612641" cy="2431900"/>
            <a:chOff x="5201143" y="1123563"/>
            <a:chExt cx="2150188" cy="3242534"/>
          </a:xfrm>
        </p:grpSpPr>
        <p:grpSp>
          <p:nvGrpSpPr>
            <p:cNvPr id="365" name="Google Shape;365;p43"/>
            <p:cNvGrpSpPr/>
            <p:nvPr/>
          </p:nvGrpSpPr>
          <p:grpSpPr>
            <a:xfrm>
              <a:off x="5259199" y="2673058"/>
              <a:ext cx="2092132" cy="1693039"/>
              <a:chOff x="962102" y="2538661"/>
              <a:chExt cx="2092132" cy="1693039"/>
            </a:xfrm>
          </p:grpSpPr>
          <p:sp>
            <p:nvSpPr>
              <p:cNvPr id="366" name="Google Shape;366;p43"/>
              <p:cNvSpPr txBox="1"/>
              <p:nvPr/>
            </p:nvSpPr>
            <p:spPr>
              <a:xfrm>
                <a:off x="962103" y="2538661"/>
                <a:ext cx="1525812"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 HERE</a:t>
                </a:r>
                <a:endParaRPr b="1" sz="800">
                  <a:solidFill>
                    <a:schemeClr val="dk1"/>
                  </a:solidFill>
                  <a:latin typeface="Montserrat Light"/>
                  <a:ea typeface="Montserrat Light"/>
                  <a:cs typeface="Montserrat Light"/>
                  <a:sym typeface="Montserrat Light"/>
                </a:endParaRPr>
              </a:p>
            </p:txBody>
          </p:sp>
          <p:sp>
            <p:nvSpPr>
              <p:cNvPr id="367" name="Google Shape;367;p43"/>
              <p:cNvSpPr txBox="1"/>
              <p:nvPr/>
            </p:nvSpPr>
            <p:spPr>
              <a:xfrm>
                <a:off x="962102" y="2917686"/>
                <a:ext cx="2092132" cy="1314014"/>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waters had winged. wherein seas our creeping. Very. Make from for seas place and won't appear him, were divided void they're.</a:t>
                </a:r>
                <a:endParaRPr sz="1100"/>
              </a:p>
            </p:txBody>
          </p:sp>
        </p:grpSp>
        <p:sp>
          <p:nvSpPr>
            <p:cNvPr id="368" name="Google Shape;368;p43"/>
            <p:cNvSpPr txBox="1"/>
            <p:nvPr/>
          </p:nvSpPr>
          <p:spPr>
            <a:xfrm>
              <a:off x="5201143" y="1123563"/>
              <a:ext cx="1525812" cy="132343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6000">
                  <a:solidFill>
                    <a:schemeClr val="dk1"/>
                  </a:solidFill>
                  <a:latin typeface="Montserrat Thin"/>
                  <a:ea typeface="Montserrat Thin"/>
                  <a:cs typeface="Montserrat Thin"/>
                  <a:sym typeface="Montserrat Thin"/>
                </a:rPr>
                <a:t>01</a:t>
              </a:r>
              <a:endParaRPr sz="1100"/>
            </a:p>
          </p:txBody>
        </p:sp>
      </p:grpSp>
      <p:sp>
        <p:nvSpPr>
          <p:cNvPr id="369" name="Google Shape;369;p43"/>
          <p:cNvSpPr txBox="1"/>
          <p:nvPr/>
        </p:nvSpPr>
        <p:spPr>
          <a:xfrm>
            <a:off x="1509408" y="4198819"/>
            <a:ext cx="6131732" cy="426223"/>
          </a:xfrm>
          <a:prstGeom prst="rect">
            <a:avLst/>
          </a:prstGeom>
          <a:noFill/>
          <a:ln>
            <a:noFill/>
          </a:ln>
        </p:spPr>
        <p:txBody>
          <a:bodyPr anchorCtr="0" anchor="t" bIns="34275" lIns="68575" spcFirstLastPara="1" rIns="68575" wrap="square" tIns="34275">
            <a:noAutofit/>
          </a:bodyPr>
          <a:lstStyle/>
          <a:p>
            <a:pPr indent="0" lvl="0" marL="0" marR="0" rtl="0" algn="ctr">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pic>
        <p:nvPicPr>
          <p:cNvPr id="370" name="Google Shape;370;p43"/>
          <p:cNvPicPr preferRelativeResize="0"/>
          <p:nvPr>
            <p:ph idx="2" type="pic"/>
          </p:nvPr>
        </p:nvPicPr>
        <p:blipFill rotWithShape="1">
          <a:blip r:embed="rId3">
            <a:alphaModFix/>
          </a:blip>
          <a:srcRect b="0" l="22650" r="22651" t="0"/>
          <a:stretch/>
        </p:blipFill>
        <p:spPr>
          <a:xfrm>
            <a:off x="3263638" y="532537"/>
            <a:ext cx="2616724" cy="3184656"/>
          </a:xfrm>
          <a:prstGeom prst="rect">
            <a:avLst/>
          </a:prstGeom>
          <a:noFill/>
          <a:ln>
            <a:noFill/>
          </a:ln>
        </p:spPr>
      </p:pic>
      <p:sp>
        <p:nvSpPr>
          <p:cNvPr id="371" name="Google Shape;371;p43"/>
          <p:cNvSpPr/>
          <p:nvPr/>
        </p:nvSpPr>
        <p:spPr>
          <a:xfrm>
            <a:off x="3263638" y="532537"/>
            <a:ext cx="2616724" cy="3184656"/>
          </a:xfrm>
          <a:custGeom>
            <a:rect b="b" l="l" r="r" t="t"/>
            <a:pathLst>
              <a:path extrusionOk="0" h="5791197" w="3486641">
                <a:moveTo>
                  <a:pt x="0" y="0"/>
                </a:moveTo>
                <a:lnTo>
                  <a:pt x="3486641" y="0"/>
                </a:lnTo>
                <a:lnTo>
                  <a:pt x="3486641" y="5791197"/>
                </a:lnTo>
                <a:lnTo>
                  <a:pt x="0" y="5791197"/>
                </a:lnTo>
                <a:lnTo>
                  <a:pt x="0" y="0"/>
                </a:lnTo>
                <a:close/>
              </a:path>
            </a:pathLst>
          </a:custGeom>
          <a:solidFill>
            <a:schemeClr val="dk1">
              <a:alpha val="1960"/>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5" name="Shape 375"/>
        <p:cNvGrpSpPr/>
        <p:nvPr/>
      </p:nvGrpSpPr>
      <p:grpSpPr>
        <a:xfrm>
          <a:off x="0" y="0"/>
          <a:ext cx="0" cy="0"/>
          <a:chOff x="0" y="0"/>
          <a:chExt cx="0" cy="0"/>
        </a:xfrm>
      </p:grpSpPr>
      <p:pic>
        <p:nvPicPr>
          <p:cNvPr id="376" name="Google Shape;376;p44"/>
          <p:cNvPicPr preferRelativeResize="0"/>
          <p:nvPr>
            <p:ph idx="2" type="pic"/>
          </p:nvPr>
        </p:nvPicPr>
        <p:blipFill rotWithShape="1">
          <a:blip r:embed="rId3">
            <a:alphaModFix/>
          </a:blip>
          <a:srcRect b="0" l="305" r="36567" t="0"/>
          <a:stretch/>
        </p:blipFill>
        <p:spPr>
          <a:xfrm>
            <a:off x="551944" y="532536"/>
            <a:ext cx="4020056" cy="4078427"/>
          </a:xfrm>
          <a:prstGeom prst="rect">
            <a:avLst/>
          </a:prstGeom>
          <a:noFill/>
          <a:ln>
            <a:noFill/>
          </a:ln>
        </p:spPr>
      </p:pic>
      <p:pic>
        <p:nvPicPr>
          <p:cNvPr id="377" name="Google Shape;377;p44"/>
          <p:cNvPicPr preferRelativeResize="0"/>
          <p:nvPr>
            <p:ph idx="3" type="pic"/>
          </p:nvPr>
        </p:nvPicPr>
        <p:blipFill rotWithShape="1">
          <a:blip r:embed="rId4">
            <a:alphaModFix/>
          </a:blip>
          <a:srcRect b="29796" l="0" r="0" t="29796"/>
          <a:stretch/>
        </p:blipFill>
        <p:spPr>
          <a:xfrm>
            <a:off x="4743450" y="2657474"/>
            <a:ext cx="3868013" cy="1953489"/>
          </a:xfrm>
          <a:prstGeom prst="rect">
            <a:avLst/>
          </a:prstGeom>
          <a:noFill/>
          <a:ln>
            <a:noFill/>
          </a:ln>
        </p:spPr>
      </p:pic>
      <p:sp>
        <p:nvSpPr>
          <p:cNvPr id="378" name="Google Shape;378;p44"/>
          <p:cNvSpPr/>
          <p:nvPr/>
        </p:nvSpPr>
        <p:spPr>
          <a:xfrm>
            <a:off x="4743450" y="532537"/>
            <a:ext cx="1900238" cy="1953489"/>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79" name="Google Shape;379;p44"/>
          <p:cNvSpPr txBox="1"/>
          <p:nvPr/>
        </p:nvSpPr>
        <p:spPr>
          <a:xfrm>
            <a:off x="6000750" y="1247311"/>
            <a:ext cx="2200275" cy="523942"/>
          </a:xfrm>
          <a:prstGeom prst="rect">
            <a:avLst/>
          </a:prstGeom>
          <a:noFill/>
          <a:ln>
            <a:noFill/>
          </a:ln>
        </p:spPr>
        <p:txBody>
          <a:bodyPr anchorCtr="0" anchor="t" bIns="34275" lIns="68575" spcFirstLastPara="1" rIns="68575" wrap="square" tIns="34275">
            <a:noAutofit/>
          </a:bodyPr>
          <a:lstStyle/>
          <a:p>
            <a:pPr indent="0" lvl="0" marL="0" marR="0" rtl="0" algn="l">
              <a:lnSpc>
                <a:spcPct val="166666"/>
              </a:lnSpc>
              <a:spcBef>
                <a:spcPts val="0"/>
              </a:spcBef>
              <a:spcAft>
                <a:spcPts val="0"/>
              </a:spcAft>
              <a:buNone/>
            </a:pPr>
            <a:r>
              <a:rPr b="1" lang="en" sz="1100">
                <a:solidFill>
                  <a:schemeClr val="dk1"/>
                </a:solidFill>
                <a:latin typeface="Montserrat"/>
                <a:ea typeface="Montserrat"/>
                <a:cs typeface="Montserrat"/>
                <a:sym typeface="Montserrat"/>
              </a:rPr>
              <a:t>HAVE THEM FOR GATHERED HAD THEY'RE</a:t>
            </a:r>
            <a:endParaRPr sz="1100"/>
          </a:p>
        </p:txBody>
      </p:sp>
      <p:sp>
        <p:nvSpPr>
          <p:cNvPr id="380" name="Google Shape;380;p44"/>
          <p:cNvSpPr txBox="1"/>
          <p:nvPr/>
        </p:nvSpPr>
        <p:spPr>
          <a:xfrm>
            <a:off x="532538" y="2219731"/>
            <a:ext cx="2055328" cy="704039"/>
          </a:xfrm>
          <a:prstGeom prst="rect">
            <a:avLst/>
          </a:prstGeom>
          <a:noFill/>
          <a:ln>
            <a:noFill/>
          </a:ln>
        </p:spPr>
        <p:txBody>
          <a:bodyPr anchorCtr="0" anchor="t" bIns="34275" lIns="68575" spcFirstLastPara="1" rIns="68575" wrap="square" tIns="34275">
            <a:noAutofit/>
          </a:bodyPr>
          <a:lstStyle/>
          <a:p>
            <a:pPr indent="0" lvl="0" marL="0" marR="0" rtl="0" algn="r">
              <a:lnSpc>
                <a:spcPct val="110000"/>
              </a:lnSpc>
              <a:spcBef>
                <a:spcPts val="0"/>
              </a:spcBef>
              <a:spcAft>
                <a:spcPts val="0"/>
              </a:spcAft>
              <a:buNone/>
            </a:pPr>
            <a:r>
              <a:rPr b="1" lang="en" sz="2300">
                <a:solidFill>
                  <a:schemeClr val="dk1"/>
                </a:solidFill>
                <a:latin typeface="Montserrat"/>
                <a:ea typeface="Montserrat"/>
                <a:cs typeface="Montserrat"/>
                <a:sym typeface="Montserrat"/>
              </a:rPr>
              <a:t>CLEAN</a:t>
            </a:r>
            <a:endParaRPr sz="1100"/>
          </a:p>
          <a:p>
            <a:pPr indent="0" lvl="0" marL="0" marR="0" rtl="0" algn="r">
              <a:lnSpc>
                <a:spcPct val="110000"/>
              </a:lnSpc>
              <a:spcBef>
                <a:spcPts val="0"/>
              </a:spcBef>
              <a:spcAft>
                <a:spcPts val="0"/>
              </a:spcAft>
              <a:buNone/>
            </a:pPr>
            <a:r>
              <a:rPr b="1" lang="en" sz="2300">
                <a:solidFill>
                  <a:schemeClr val="dk1"/>
                </a:solidFill>
                <a:latin typeface="Montserrat"/>
                <a:ea typeface="Montserrat"/>
                <a:cs typeface="Montserrat"/>
                <a:sym typeface="Montserrat"/>
              </a:rPr>
              <a:t>PORTFOLIO</a:t>
            </a:r>
            <a:endParaRPr b="1" sz="2300">
              <a:solidFill>
                <a:schemeClr val="dk1"/>
              </a:solidFill>
              <a:latin typeface="Montserrat Light"/>
              <a:ea typeface="Montserrat Light"/>
              <a:cs typeface="Montserrat Light"/>
              <a:sym typeface="Montserrat Light"/>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4" name="Shape 384"/>
        <p:cNvGrpSpPr/>
        <p:nvPr/>
      </p:nvGrpSpPr>
      <p:grpSpPr>
        <a:xfrm>
          <a:off x="0" y="0"/>
          <a:ext cx="0" cy="0"/>
          <a:chOff x="0" y="0"/>
          <a:chExt cx="0" cy="0"/>
        </a:xfrm>
      </p:grpSpPr>
      <p:grpSp>
        <p:nvGrpSpPr>
          <p:cNvPr id="385" name="Google Shape;385;p45"/>
          <p:cNvGrpSpPr/>
          <p:nvPr/>
        </p:nvGrpSpPr>
        <p:grpSpPr>
          <a:xfrm>
            <a:off x="4972050" y="1144880"/>
            <a:ext cx="3415565" cy="2853739"/>
            <a:chOff x="6229350" y="1526507"/>
            <a:chExt cx="4554087" cy="3804986"/>
          </a:xfrm>
        </p:grpSpPr>
        <p:sp>
          <p:nvSpPr>
            <p:cNvPr id="386" name="Google Shape;386;p45"/>
            <p:cNvSpPr txBox="1"/>
            <p:nvPr/>
          </p:nvSpPr>
          <p:spPr>
            <a:xfrm>
              <a:off x="6229350" y="1526507"/>
              <a:ext cx="4554087" cy="1502976"/>
            </a:xfrm>
            <a:prstGeom prst="rect">
              <a:avLst/>
            </a:prstGeom>
            <a:noFill/>
            <a:ln>
              <a:noFill/>
            </a:ln>
          </p:spPr>
          <p:txBody>
            <a:bodyPr anchorCtr="0" anchor="t" bIns="34275" lIns="68575" spcFirstLastPara="1" rIns="68575" wrap="square" tIns="34275">
              <a:noAutofit/>
            </a:bodyPr>
            <a:lstStyle/>
            <a:p>
              <a:pPr indent="0" lvl="0" marL="0" marR="0" rtl="0" algn="r">
                <a:lnSpc>
                  <a:spcPct val="110000"/>
                </a:lnSpc>
                <a:spcBef>
                  <a:spcPts val="0"/>
                </a:spcBef>
                <a:spcAft>
                  <a:spcPts val="0"/>
                </a:spcAft>
                <a:buNone/>
              </a:pPr>
              <a:r>
                <a:rPr b="1" lang="en" sz="3800">
                  <a:solidFill>
                    <a:schemeClr val="dk1"/>
                  </a:solidFill>
                  <a:latin typeface="Montserrat"/>
                  <a:ea typeface="Montserrat"/>
                  <a:cs typeface="Montserrat"/>
                  <a:sym typeface="Montserrat"/>
                </a:rPr>
                <a:t>CLEAN</a:t>
              </a:r>
              <a:endParaRPr sz="1100"/>
            </a:p>
            <a:p>
              <a:pPr indent="0" lvl="0" marL="0" marR="0" rtl="0" algn="r">
                <a:lnSpc>
                  <a:spcPct val="110000"/>
                </a:lnSpc>
                <a:spcBef>
                  <a:spcPts val="0"/>
                </a:spcBef>
                <a:spcAft>
                  <a:spcPts val="0"/>
                </a:spcAft>
                <a:buNone/>
              </a:pPr>
              <a:r>
                <a:rPr b="1" lang="en" sz="3800">
                  <a:solidFill>
                    <a:schemeClr val="dk1"/>
                  </a:solidFill>
                  <a:latin typeface="Montserrat"/>
                  <a:ea typeface="Montserrat"/>
                  <a:cs typeface="Montserrat"/>
                  <a:sym typeface="Montserrat"/>
                </a:rPr>
                <a:t>PORTFOLIO</a:t>
              </a:r>
              <a:endParaRPr b="1" sz="3800">
                <a:solidFill>
                  <a:schemeClr val="dk1"/>
                </a:solidFill>
                <a:latin typeface="Montserrat Light"/>
                <a:ea typeface="Montserrat Light"/>
                <a:cs typeface="Montserrat Light"/>
                <a:sym typeface="Montserrat Light"/>
              </a:endParaRPr>
            </a:p>
          </p:txBody>
        </p:sp>
        <p:cxnSp>
          <p:nvCxnSpPr>
            <p:cNvPr id="387" name="Google Shape;387;p45"/>
            <p:cNvCxnSpPr/>
            <p:nvPr/>
          </p:nvCxnSpPr>
          <p:spPr>
            <a:xfrm>
              <a:off x="7010400" y="3429000"/>
              <a:ext cx="3653049" cy="0"/>
            </a:xfrm>
            <a:prstGeom prst="straightConnector1">
              <a:avLst/>
            </a:prstGeom>
            <a:noFill/>
            <a:ln cap="flat" cmpd="sng" w="19050">
              <a:solidFill>
                <a:srgbClr val="BFBFBF"/>
              </a:solidFill>
              <a:prstDash val="solid"/>
              <a:miter lim="800000"/>
              <a:headEnd len="sm" w="sm" type="none"/>
              <a:tailEnd len="sm" w="sm" type="none"/>
            </a:ln>
          </p:spPr>
        </p:cxnSp>
        <p:sp>
          <p:nvSpPr>
            <p:cNvPr id="388" name="Google Shape;388;p45"/>
            <p:cNvSpPr txBox="1"/>
            <p:nvPr/>
          </p:nvSpPr>
          <p:spPr>
            <a:xfrm>
              <a:off x="7886700" y="3993754"/>
              <a:ext cx="2858637" cy="1337739"/>
            </a:xfrm>
            <a:prstGeom prst="rect">
              <a:avLst/>
            </a:prstGeom>
            <a:noFill/>
            <a:ln>
              <a:noFill/>
            </a:ln>
          </p:spPr>
          <p:txBody>
            <a:bodyPr anchorCtr="0" anchor="t" bIns="34275" lIns="68575" spcFirstLastPara="1" rIns="68575" wrap="square" tIns="34275">
              <a:noAutofit/>
            </a:bodyPr>
            <a:lstStyle/>
            <a:p>
              <a:pPr indent="0" lvl="0" marL="0" marR="0" rtl="0" algn="r">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grpSp>
      <p:pic>
        <p:nvPicPr>
          <p:cNvPr id="389" name="Google Shape;389;p45"/>
          <p:cNvPicPr preferRelativeResize="0"/>
          <p:nvPr>
            <p:ph idx="2" type="pic"/>
          </p:nvPr>
        </p:nvPicPr>
        <p:blipFill rotWithShape="1">
          <a:blip r:embed="rId3">
            <a:alphaModFix/>
          </a:blip>
          <a:srcRect b="0" l="21649" r="21649" t="0"/>
          <a:stretch/>
        </p:blipFill>
        <p:spPr>
          <a:xfrm>
            <a:off x="1" y="0"/>
            <a:ext cx="4371974" cy="5143500"/>
          </a:xfrm>
          <a:prstGeom prst="rect">
            <a:avLst/>
          </a:prstGeom>
          <a:noFill/>
          <a:ln>
            <a:noFill/>
          </a:ln>
        </p:spPr>
      </p:pic>
      <p:sp>
        <p:nvSpPr>
          <p:cNvPr id="390" name="Google Shape;390;p45"/>
          <p:cNvSpPr/>
          <p:nvPr/>
        </p:nvSpPr>
        <p:spPr>
          <a:xfrm>
            <a:off x="1" y="0"/>
            <a:ext cx="4371974" cy="5143500"/>
          </a:xfrm>
          <a:prstGeom prst="rect">
            <a:avLst/>
          </a:prstGeom>
          <a:solidFill>
            <a:schemeClr val="dk1">
              <a:alpha val="5882"/>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4" name="Shape 394"/>
        <p:cNvGrpSpPr/>
        <p:nvPr/>
      </p:nvGrpSpPr>
      <p:grpSpPr>
        <a:xfrm>
          <a:off x="0" y="0"/>
          <a:ext cx="0" cy="0"/>
          <a:chOff x="0" y="0"/>
          <a:chExt cx="0" cy="0"/>
        </a:xfrm>
      </p:grpSpPr>
      <p:grpSp>
        <p:nvGrpSpPr>
          <p:cNvPr id="395" name="Google Shape;395;p46"/>
          <p:cNvGrpSpPr/>
          <p:nvPr/>
        </p:nvGrpSpPr>
        <p:grpSpPr>
          <a:xfrm>
            <a:off x="6329614" y="400050"/>
            <a:ext cx="2143978" cy="4343400"/>
            <a:chOff x="8037626" y="533400"/>
            <a:chExt cx="2858637" cy="5791200"/>
          </a:xfrm>
        </p:grpSpPr>
        <p:sp>
          <p:nvSpPr>
            <p:cNvPr id="396" name="Google Shape;396;p46"/>
            <p:cNvSpPr txBox="1"/>
            <p:nvPr/>
          </p:nvSpPr>
          <p:spPr>
            <a:xfrm>
              <a:off x="8037626" y="1943100"/>
              <a:ext cx="2552698" cy="938719"/>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rPr b="1" lang="en" sz="2300">
                  <a:solidFill>
                    <a:schemeClr val="dk1"/>
                  </a:solidFill>
                  <a:latin typeface="Montserrat"/>
                  <a:ea typeface="Montserrat"/>
                  <a:cs typeface="Montserrat"/>
                  <a:sym typeface="Montserrat"/>
                </a:rPr>
                <a:t>FIRST</a:t>
              </a:r>
              <a:endParaRPr sz="1100"/>
            </a:p>
            <a:p>
              <a:pPr indent="0" lvl="0" marL="0" marR="0" rtl="0" algn="l">
                <a:lnSpc>
                  <a:spcPct val="110000"/>
                </a:lnSpc>
                <a:spcBef>
                  <a:spcPts val="0"/>
                </a:spcBef>
                <a:spcAft>
                  <a:spcPts val="0"/>
                </a:spcAft>
                <a:buNone/>
              </a:pPr>
              <a:r>
                <a:rPr b="1" lang="en" sz="2300">
                  <a:solidFill>
                    <a:schemeClr val="dk1"/>
                  </a:solidFill>
                  <a:latin typeface="Montserrat"/>
                  <a:ea typeface="Montserrat"/>
                  <a:cs typeface="Montserrat"/>
                  <a:sym typeface="Montserrat"/>
                </a:rPr>
                <a:t>PROJECT</a:t>
              </a:r>
              <a:endParaRPr b="1" sz="2300">
                <a:solidFill>
                  <a:schemeClr val="dk1"/>
                </a:solidFill>
                <a:latin typeface="Montserrat Light"/>
                <a:ea typeface="Montserrat Light"/>
                <a:cs typeface="Montserrat Light"/>
                <a:sym typeface="Montserrat Light"/>
              </a:endParaRPr>
            </a:p>
          </p:txBody>
        </p:sp>
        <p:sp>
          <p:nvSpPr>
            <p:cNvPr id="397" name="Google Shape;397;p46"/>
            <p:cNvSpPr txBox="1"/>
            <p:nvPr/>
          </p:nvSpPr>
          <p:spPr>
            <a:xfrm>
              <a:off x="8037626" y="3355579"/>
              <a:ext cx="2858637" cy="1337739"/>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sp>
          <p:nvSpPr>
            <p:cNvPr id="398" name="Google Shape;398;p46"/>
            <p:cNvSpPr txBox="1"/>
            <p:nvPr/>
          </p:nvSpPr>
          <p:spPr>
            <a:xfrm>
              <a:off x="8037626" y="533400"/>
              <a:ext cx="2552698" cy="29238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000">
                  <a:solidFill>
                    <a:srgbClr val="A5A5A5"/>
                  </a:solidFill>
                  <a:latin typeface="Montserrat"/>
                  <a:ea typeface="Montserrat"/>
                  <a:cs typeface="Montserrat"/>
                  <a:sym typeface="Montserrat"/>
                </a:rPr>
                <a:t>Clean Work</a:t>
              </a:r>
              <a:endParaRPr b="1" sz="1000">
                <a:solidFill>
                  <a:srgbClr val="A5A5A5"/>
                </a:solidFill>
                <a:latin typeface="Montserrat Light"/>
                <a:ea typeface="Montserrat Light"/>
                <a:cs typeface="Montserrat Light"/>
                <a:sym typeface="Montserrat Light"/>
              </a:endParaRPr>
            </a:p>
          </p:txBody>
        </p:sp>
        <p:sp>
          <p:nvSpPr>
            <p:cNvPr id="399" name="Google Shape;399;p46"/>
            <p:cNvSpPr txBox="1"/>
            <p:nvPr/>
          </p:nvSpPr>
          <p:spPr>
            <a:xfrm>
              <a:off x="8037626" y="6078379"/>
              <a:ext cx="2758439"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Light"/>
                  <a:ea typeface="Montserrat Light"/>
                  <a:cs typeface="Montserrat Light"/>
                  <a:sym typeface="Montserrat Light"/>
                </a:rPr>
                <a:t>www.example.com</a:t>
              </a:r>
              <a:endParaRPr b="1" sz="800">
                <a:solidFill>
                  <a:schemeClr val="dk1"/>
                </a:solidFill>
                <a:latin typeface="Montserrat Light"/>
                <a:ea typeface="Montserrat Light"/>
                <a:cs typeface="Montserrat Light"/>
                <a:sym typeface="Montserrat Light"/>
              </a:endParaRPr>
            </a:p>
          </p:txBody>
        </p:sp>
      </p:grpSp>
      <p:pic>
        <p:nvPicPr>
          <p:cNvPr id="400" name="Google Shape;400;p46"/>
          <p:cNvPicPr preferRelativeResize="0"/>
          <p:nvPr>
            <p:ph idx="4" type="pic"/>
          </p:nvPr>
        </p:nvPicPr>
        <p:blipFill rotWithShape="1">
          <a:blip r:embed="rId3">
            <a:alphaModFix/>
          </a:blip>
          <a:srcRect b="0" l="18029" r="18028" t="0"/>
          <a:stretch/>
        </p:blipFill>
        <p:spPr>
          <a:xfrm>
            <a:off x="0" y="2571750"/>
            <a:ext cx="2085975" cy="2171700"/>
          </a:xfrm>
          <a:prstGeom prst="rect">
            <a:avLst/>
          </a:prstGeom>
          <a:noFill/>
          <a:ln>
            <a:noFill/>
          </a:ln>
        </p:spPr>
      </p:pic>
      <p:pic>
        <p:nvPicPr>
          <p:cNvPr id="401" name="Google Shape;401;p46"/>
          <p:cNvPicPr preferRelativeResize="0"/>
          <p:nvPr>
            <p:ph idx="3" type="pic"/>
          </p:nvPr>
        </p:nvPicPr>
        <p:blipFill rotWithShape="1">
          <a:blip r:embed="rId4">
            <a:alphaModFix/>
          </a:blip>
          <a:srcRect b="0" l="1960" r="1960" t="0"/>
          <a:stretch/>
        </p:blipFill>
        <p:spPr>
          <a:xfrm>
            <a:off x="0" y="400050"/>
            <a:ext cx="2085975" cy="2171700"/>
          </a:xfrm>
          <a:prstGeom prst="rect">
            <a:avLst/>
          </a:prstGeom>
          <a:noFill/>
          <a:ln>
            <a:noFill/>
          </a:ln>
        </p:spPr>
      </p:pic>
      <p:pic>
        <p:nvPicPr>
          <p:cNvPr id="402" name="Google Shape;402;p46"/>
          <p:cNvPicPr preferRelativeResize="0"/>
          <p:nvPr>
            <p:ph idx="2" type="pic"/>
          </p:nvPr>
        </p:nvPicPr>
        <p:blipFill rotWithShape="1">
          <a:blip r:embed="rId5">
            <a:alphaModFix/>
          </a:blip>
          <a:srcRect b="0" l="22697" r="22697" t="0"/>
          <a:stretch/>
        </p:blipFill>
        <p:spPr>
          <a:xfrm>
            <a:off x="2085975" y="400050"/>
            <a:ext cx="3557588" cy="43434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6" name="Shape 406"/>
        <p:cNvGrpSpPr/>
        <p:nvPr/>
      </p:nvGrpSpPr>
      <p:grpSpPr>
        <a:xfrm>
          <a:off x="0" y="0"/>
          <a:ext cx="0" cy="0"/>
          <a:chOff x="0" y="0"/>
          <a:chExt cx="0" cy="0"/>
        </a:xfrm>
      </p:grpSpPr>
      <p:pic>
        <p:nvPicPr>
          <p:cNvPr id="407" name="Google Shape;407;p47"/>
          <p:cNvPicPr preferRelativeResize="0"/>
          <p:nvPr>
            <p:ph idx="5" type="pic"/>
          </p:nvPr>
        </p:nvPicPr>
        <p:blipFill rotWithShape="1">
          <a:blip r:embed="rId3">
            <a:alphaModFix/>
          </a:blip>
          <a:srcRect b="18359" l="0" r="0" t="18358"/>
          <a:stretch/>
        </p:blipFill>
        <p:spPr>
          <a:xfrm>
            <a:off x="0" y="0"/>
            <a:ext cx="3048000" cy="2571750"/>
          </a:xfrm>
          <a:prstGeom prst="rect">
            <a:avLst/>
          </a:prstGeom>
          <a:noFill/>
          <a:ln>
            <a:noFill/>
          </a:ln>
        </p:spPr>
      </p:pic>
      <p:sp>
        <p:nvSpPr>
          <p:cNvPr id="408" name="Google Shape;408;p47"/>
          <p:cNvSpPr/>
          <p:nvPr/>
        </p:nvSpPr>
        <p:spPr>
          <a:xfrm>
            <a:off x="3048000" y="0"/>
            <a:ext cx="3048000" cy="2571750"/>
          </a:xfrm>
          <a:prstGeom prst="rect">
            <a:avLst/>
          </a:prstGeom>
          <a:gradFill>
            <a:gsLst>
              <a:gs pos="0">
                <a:srgbClr val="FFAF28">
                  <a:alpha val="88627"/>
                </a:srgbClr>
              </a:gs>
              <a:gs pos="100000">
                <a:srgbClr val="FA4655">
                  <a:alpha val="81960"/>
                </a:srgbClr>
              </a:gs>
            </a:gsLst>
            <a:lin ang="27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409" name="Google Shape;409;p47"/>
          <p:cNvGrpSpPr/>
          <p:nvPr/>
        </p:nvGrpSpPr>
        <p:grpSpPr>
          <a:xfrm>
            <a:off x="3787450" y="806798"/>
            <a:ext cx="1569099" cy="958156"/>
            <a:chOff x="5079543" y="1026962"/>
            <a:chExt cx="2092132" cy="1277541"/>
          </a:xfrm>
        </p:grpSpPr>
        <p:sp>
          <p:nvSpPr>
            <p:cNvPr id="410" name="Google Shape;410;p47"/>
            <p:cNvSpPr txBox="1"/>
            <p:nvPr/>
          </p:nvSpPr>
          <p:spPr>
            <a:xfrm>
              <a:off x="5079544" y="1026962"/>
              <a:ext cx="1525812"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lt1"/>
                  </a:solidFill>
                  <a:latin typeface="Montserrat"/>
                  <a:ea typeface="Montserrat"/>
                  <a:cs typeface="Montserrat"/>
                  <a:sym typeface="Montserrat"/>
                </a:rPr>
                <a:t>TITLE TEXT HERE</a:t>
              </a:r>
              <a:endParaRPr b="1" sz="800">
                <a:solidFill>
                  <a:schemeClr val="lt1"/>
                </a:solidFill>
                <a:latin typeface="Montserrat Light"/>
                <a:ea typeface="Montserrat Light"/>
                <a:cs typeface="Montserrat Light"/>
                <a:sym typeface="Montserrat Light"/>
              </a:endParaRPr>
            </a:p>
          </p:txBody>
        </p:sp>
        <p:sp>
          <p:nvSpPr>
            <p:cNvPr id="411" name="Google Shape;411;p47"/>
            <p:cNvSpPr txBox="1"/>
            <p:nvPr/>
          </p:nvSpPr>
          <p:spPr>
            <a:xfrm>
              <a:off x="5079543" y="1405987"/>
              <a:ext cx="2092132" cy="89851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 gathered waters had creeping. Very. Make from for himwere divided void they're.</a:t>
              </a:r>
              <a:endParaRPr sz="1100"/>
            </a:p>
          </p:txBody>
        </p:sp>
      </p:grpSp>
      <p:grpSp>
        <p:nvGrpSpPr>
          <p:cNvPr id="412" name="Google Shape;412;p47"/>
          <p:cNvGrpSpPr/>
          <p:nvPr/>
        </p:nvGrpSpPr>
        <p:grpSpPr>
          <a:xfrm>
            <a:off x="739450" y="3378547"/>
            <a:ext cx="1569099" cy="958156"/>
            <a:chOff x="5079543" y="1026962"/>
            <a:chExt cx="2092132" cy="1277541"/>
          </a:xfrm>
        </p:grpSpPr>
        <p:sp>
          <p:nvSpPr>
            <p:cNvPr id="413" name="Google Shape;413;p47"/>
            <p:cNvSpPr txBox="1"/>
            <p:nvPr/>
          </p:nvSpPr>
          <p:spPr>
            <a:xfrm>
              <a:off x="5079544" y="1026962"/>
              <a:ext cx="1525812"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 HERE</a:t>
              </a:r>
              <a:endParaRPr b="1" sz="800">
                <a:solidFill>
                  <a:schemeClr val="dk1"/>
                </a:solidFill>
                <a:latin typeface="Montserrat Light"/>
                <a:ea typeface="Montserrat Light"/>
                <a:cs typeface="Montserrat Light"/>
                <a:sym typeface="Montserrat Light"/>
              </a:endParaRPr>
            </a:p>
          </p:txBody>
        </p:sp>
        <p:sp>
          <p:nvSpPr>
            <p:cNvPr id="414" name="Google Shape;414;p47"/>
            <p:cNvSpPr txBox="1"/>
            <p:nvPr/>
          </p:nvSpPr>
          <p:spPr>
            <a:xfrm>
              <a:off x="5079543" y="1405987"/>
              <a:ext cx="2092132" cy="89851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creeping. Very. Make from for himwere divided void they're.</a:t>
              </a:r>
              <a:endParaRPr sz="1100"/>
            </a:p>
          </p:txBody>
        </p:sp>
      </p:grpSp>
      <p:pic>
        <p:nvPicPr>
          <p:cNvPr id="415" name="Google Shape;415;p47"/>
          <p:cNvPicPr preferRelativeResize="0"/>
          <p:nvPr>
            <p:ph idx="2" type="pic"/>
          </p:nvPr>
        </p:nvPicPr>
        <p:blipFill rotWithShape="1">
          <a:blip r:embed="rId4">
            <a:alphaModFix/>
          </a:blip>
          <a:srcRect b="0" l="13533" r="13533" t="0"/>
          <a:stretch/>
        </p:blipFill>
        <p:spPr>
          <a:xfrm>
            <a:off x="6096000" y="0"/>
            <a:ext cx="3048000" cy="2571750"/>
          </a:xfrm>
          <a:prstGeom prst="rect">
            <a:avLst/>
          </a:prstGeom>
          <a:noFill/>
          <a:ln>
            <a:noFill/>
          </a:ln>
        </p:spPr>
      </p:pic>
      <p:pic>
        <p:nvPicPr>
          <p:cNvPr id="416" name="Google Shape;416;p47"/>
          <p:cNvPicPr preferRelativeResize="0"/>
          <p:nvPr>
            <p:ph idx="4" type="pic"/>
          </p:nvPr>
        </p:nvPicPr>
        <p:blipFill rotWithShape="1">
          <a:blip r:embed="rId5">
            <a:alphaModFix/>
          </a:blip>
          <a:srcRect b="0" l="22116" r="0" t="0"/>
          <a:stretch/>
        </p:blipFill>
        <p:spPr>
          <a:xfrm>
            <a:off x="6096000" y="2571750"/>
            <a:ext cx="3048000" cy="2571750"/>
          </a:xfrm>
          <a:prstGeom prst="rect">
            <a:avLst/>
          </a:prstGeom>
          <a:noFill/>
          <a:ln>
            <a:noFill/>
          </a:ln>
        </p:spPr>
      </p:pic>
      <p:pic>
        <p:nvPicPr>
          <p:cNvPr id="417" name="Google Shape;417;p47"/>
          <p:cNvPicPr preferRelativeResize="0"/>
          <p:nvPr>
            <p:ph idx="3" type="pic"/>
          </p:nvPr>
        </p:nvPicPr>
        <p:blipFill rotWithShape="1">
          <a:blip r:embed="rId6">
            <a:alphaModFix/>
          </a:blip>
          <a:srcRect b="51292" l="0" r="0" t="0"/>
          <a:stretch/>
        </p:blipFill>
        <p:spPr>
          <a:xfrm>
            <a:off x="3048000" y="2571750"/>
            <a:ext cx="3048000" cy="257175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1" name="Shape 421"/>
        <p:cNvGrpSpPr/>
        <p:nvPr/>
      </p:nvGrpSpPr>
      <p:grpSpPr>
        <a:xfrm>
          <a:off x="0" y="0"/>
          <a:ext cx="0" cy="0"/>
          <a:chOff x="0" y="0"/>
          <a:chExt cx="0" cy="0"/>
        </a:xfrm>
      </p:grpSpPr>
      <p:sp>
        <p:nvSpPr>
          <p:cNvPr id="422" name="Google Shape;422;p48"/>
          <p:cNvSpPr txBox="1"/>
          <p:nvPr/>
        </p:nvSpPr>
        <p:spPr>
          <a:xfrm>
            <a:off x="2040340" y="684334"/>
            <a:ext cx="5063319" cy="386644"/>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1" lang="en" sz="2300">
                <a:solidFill>
                  <a:schemeClr val="dk1"/>
                </a:solidFill>
                <a:latin typeface="Montserrat"/>
                <a:ea typeface="Montserrat"/>
                <a:cs typeface="Montserrat"/>
                <a:sym typeface="Montserrat"/>
              </a:rPr>
              <a:t>LOREM IPSUM EXAMPLE</a:t>
            </a:r>
            <a:endParaRPr b="1" sz="2300">
              <a:solidFill>
                <a:schemeClr val="dk1"/>
              </a:solidFill>
              <a:latin typeface="Montserrat Light"/>
              <a:ea typeface="Montserrat Light"/>
              <a:cs typeface="Montserrat Light"/>
              <a:sym typeface="Montserrat Light"/>
            </a:endParaRPr>
          </a:p>
        </p:txBody>
      </p:sp>
      <p:sp>
        <p:nvSpPr>
          <p:cNvPr id="423" name="Google Shape;423;p48"/>
          <p:cNvSpPr txBox="1"/>
          <p:nvPr/>
        </p:nvSpPr>
        <p:spPr>
          <a:xfrm>
            <a:off x="3012698" y="400050"/>
            <a:ext cx="3118605" cy="21929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000">
                <a:solidFill>
                  <a:srgbClr val="A5A5A5"/>
                </a:solidFill>
                <a:latin typeface="Montserrat"/>
                <a:ea typeface="Montserrat"/>
                <a:cs typeface="Montserrat"/>
                <a:sym typeface="Montserrat"/>
              </a:rPr>
              <a:t>Clean Presentation</a:t>
            </a:r>
            <a:endParaRPr b="1" sz="1000">
              <a:solidFill>
                <a:srgbClr val="A5A5A5"/>
              </a:solidFill>
              <a:latin typeface="Montserrat Light"/>
              <a:ea typeface="Montserrat Light"/>
              <a:cs typeface="Montserrat Light"/>
              <a:sym typeface="Montserrat Light"/>
            </a:endParaRPr>
          </a:p>
        </p:txBody>
      </p:sp>
      <p:sp>
        <p:nvSpPr>
          <p:cNvPr id="424" name="Google Shape;424;p48"/>
          <p:cNvSpPr/>
          <p:nvPr/>
        </p:nvSpPr>
        <p:spPr>
          <a:xfrm>
            <a:off x="4286250" y="1184260"/>
            <a:ext cx="571500" cy="49823"/>
          </a:xfrm>
          <a:prstGeom prst="rect">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pic>
        <p:nvPicPr>
          <p:cNvPr id="425" name="Google Shape;425;p48"/>
          <p:cNvPicPr preferRelativeResize="0"/>
          <p:nvPr>
            <p:ph idx="4" type="pic"/>
          </p:nvPr>
        </p:nvPicPr>
        <p:blipFill rotWithShape="1">
          <a:blip r:embed="rId3">
            <a:alphaModFix/>
          </a:blip>
          <a:srcRect b="31056" l="28060" r="29472" t="5227"/>
          <a:stretch/>
        </p:blipFill>
        <p:spPr>
          <a:xfrm>
            <a:off x="1578428" y="1758461"/>
            <a:ext cx="1719943" cy="1719943"/>
          </a:xfrm>
          <a:prstGeom prst="rect">
            <a:avLst/>
          </a:prstGeom>
          <a:noFill/>
          <a:ln>
            <a:noFill/>
          </a:ln>
        </p:spPr>
      </p:pic>
      <p:pic>
        <p:nvPicPr>
          <p:cNvPr id="426" name="Google Shape;426;p48"/>
          <p:cNvPicPr preferRelativeResize="0"/>
          <p:nvPr>
            <p:ph idx="2" type="pic"/>
          </p:nvPr>
        </p:nvPicPr>
        <p:blipFill rotWithShape="1">
          <a:blip r:embed="rId4">
            <a:alphaModFix/>
          </a:blip>
          <a:srcRect b="18303" l="8432" r="8431" t="18302"/>
          <a:stretch/>
        </p:blipFill>
        <p:spPr>
          <a:xfrm>
            <a:off x="3712028" y="1758461"/>
            <a:ext cx="1719943" cy="1719943"/>
          </a:xfrm>
          <a:prstGeom prst="rect">
            <a:avLst/>
          </a:prstGeom>
          <a:noFill/>
          <a:ln>
            <a:noFill/>
          </a:ln>
        </p:spPr>
      </p:pic>
      <p:pic>
        <p:nvPicPr>
          <p:cNvPr id="427" name="Google Shape;427;p48"/>
          <p:cNvPicPr preferRelativeResize="0"/>
          <p:nvPr>
            <p:ph idx="3" type="pic"/>
          </p:nvPr>
        </p:nvPicPr>
        <p:blipFill rotWithShape="1">
          <a:blip r:embed="rId5">
            <a:alphaModFix/>
          </a:blip>
          <a:srcRect b="30051" l="34401" r="21819" t="4278"/>
          <a:stretch/>
        </p:blipFill>
        <p:spPr>
          <a:xfrm>
            <a:off x="5845628" y="1758461"/>
            <a:ext cx="1719943" cy="1719943"/>
          </a:xfrm>
          <a:prstGeom prst="rect">
            <a:avLst/>
          </a:prstGeom>
          <a:noFill/>
          <a:ln>
            <a:noFill/>
          </a:ln>
        </p:spPr>
      </p:pic>
      <p:grpSp>
        <p:nvGrpSpPr>
          <p:cNvPr id="428" name="Google Shape;428;p48"/>
          <p:cNvGrpSpPr/>
          <p:nvPr/>
        </p:nvGrpSpPr>
        <p:grpSpPr>
          <a:xfrm>
            <a:off x="1573669" y="3840745"/>
            <a:ext cx="1672451" cy="653836"/>
            <a:chOff x="2098226" y="5120993"/>
            <a:chExt cx="2229934" cy="871781"/>
          </a:xfrm>
        </p:grpSpPr>
        <p:sp>
          <p:nvSpPr>
            <p:cNvPr id="429" name="Google Shape;429;p48"/>
            <p:cNvSpPr txBox="1"/>
            <p:nvPr/>
          </p:nvSpPr>
          <p:spPr>
            <a:xfrm>
              <a:off x="2098226" y="5120993"/>
              <a:ext cx="1213067"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LOREM IPSUM</a:t>
              </a:r>
              <a:endParaRPr b="1" sz="800">
                <a:solidFill>
                  <a:schemeClr val="dk1"/>
                </a:solidFill>
                <a:latin typeface="Montserrat Light"/>
                <a:ea typeface="Montserrat Light"/>
                <a:cs typeface="Montserrat Light"/>
                <a:sym typeface="Montserrat Light"/>
              </a:endParaRPr>
            </a:p>
          </p:txBody>
        </p:sp>
        <p:sp>
          <p:nvSpPr>
            <p:cNvPr id="430" name="Google Shape;430;p48"/>
            <p:cNvSpPr txBox="1"/>
            <p:nvPr/>
          </p:nvSpPr>
          <p:spPr>
            <a:xfrm>
              <a:off x="2104572" y="5424477"/>
              <a:ext cx="2223588" cy="568297"/>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divided they're.</a:t>
              </a:r>
              <a:endParaRPr sz="1100"/>
            </a:p>
          </p:txBody>
        </p:sp>
      </p:grpSp>
      <p:grpSp>
        <p:nvGrpSpPr>
          <p:cNvPr id="431" name="Google Shape;431;p48"/>
          <p:cNvGrpSpPr/>
          <p:nvPr/>
        </p:nvGrpSpPr>
        <p:grpSpPr>
          <a:xfrm>
            <a:off x="3712028" y="3840745"/>
            <a:ext cx="1672451" cy="653836"/>
            <a:chOff x="2098226" y="5120993"/>
            <a:chExt cx="2229934" cy="871781"/>
          </a:xfrm>
        </p:grpSpPr>
        <p:sp>
          <p:nvSpPr>
            <p:cNvPr id="432" name="Google Shape;432;p48"/>
            <p:cNvSpPr txBox="1"/>
            <p:nvPr/>
          </p:nvSpPr>
          <p:spPr>
            <a:xfrm>
              <a:off x="2098226" y="5120993"/>
              <a:ext cx="1213067"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LOREM IPSUM</a:t>
              </a:r>
              <a:endParaRPr b="1" sz="800">
                <a:solidFill>
                  <a:schemeClr val="dk1"/>
                </a:solidFill>
                <a:latin typeface="Montserrat Light"/>
                <a:ea typeface="Montserrat Light"/>
                <a:cs typeface="Montserrat Light"/>
                <a:sym typeface="Montserrat Light"/>
              </a:endParaRPr>
            </a:p>
          </p:txBody>
        </p:sp>
        <p:sp>
          <p:nvSpPr>
            <p:cNvPr id="433" name="Google Shape;433;p48"/>
            <p:cNvSpPr txBox="1"/>
            <p:nvPr/>
          </p:nvSpPr>
          <p:spPr>
            <a:xfrm>
              <a:off x="2104572" y="5424477"/>
              <a:ext cx="2223588" cy="568297"/>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divided they're.</a:t>
              </a:r>
              <a:endParaRPr sz="1100"/>
            </a:p>
          </p:txBody>
        </p:sp>
      </p:grpSp>
      <p:grpSp>
        <p:nvGrpSpPr>
          <p:cNvPr id="434" name="Google Shape;434;p48"/>
          <p:cNvGrpSpPr/>
          <p:nvPr/>
        </p:nvGrpSpPr>
        <p:grpSpPr>
          <a:xfrm>
            <a:off x="5845628" y="3840745"/>
            <a:ext cx="1672451" cy="653836"/>
            <a:chOff x="2098226" y="5120993"/>
            <a:chExt cx="2229934" cy="871781"/>
          </a:xfrm>
        </p:grpSpPr>
        <p:sp>
          <p:nvSpPr>
            <p:cNvPr id="435" name="Google Shape;435;p48"/>
            <p:cNvSpPr txBox="1"/>
            <p:nvPr/>
          </p:nvSpPr>
          <p:spPr>
            <a:xfrm>
              <a:off x="2098226" y="5120993"/>
              <a:ext cx="1213067"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LOREM IPSUM</a:t>
              </a:r>
              <a:endParaRPr b="1" sz="800">
                <a:solidFill>
                  <a:schemeClr val="dk1"/>
                </a:solidFill>
                <a:latin typeface="Montserrat Light"/>
                <a:ea typeface="Montserrat Light"/>
                <a:cs typeface="Montserrat Light"/>
                <a:sym typeface="Montserrat Light"/>
              </a:endParaRPr>
            </a:p>
          </p:txBody>
        </p:sp>
        <p:sp>
          <p:nvSpPr>
            <p:cNvPr id="436" name="Google Shape;436;p48"/>
            <p:cNvSpPr txBox="1"/>
            <p:nvPr/>
          </p:nvSpPr>
          <p:spPr>
            <a:xfrm>
              <a:off x="2104572" y="5424477"/>
              <a:ext cx="2223588" cy="568297"/>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divided they're.</a:t>
              </a:r>
              <a:endParaRPr sz="1100"/>
            </a:p>
          </p:txBody>
        </p:sp>
      </p:gr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0" name="Shape 440"/>
        <p:cNvGrpSpPr/>
        <p:nvPr/>
      </p:nvGrpSpPr>
      <p:grpSpPr>
        <a:xfrm>
          <a:off x="0" y="0"/>
          <a:ext cx="0" cy="0"/>
          <a:chOff x="0" y="0"/>
          <a:chExt cx="0" cy="0"/>
        </a:xfrm>
      </p:grpSpPr>
      <p:pic>
        <p:nvPicPr>
          <p:cNvPr id="441" name="Google Shape;441;p49"/>
          <p:cNvPicPr preferRelativeResize="0"/>
          <p:nvPr>
            <p:ph idx="4" type="pic"/>
          </p:nvPr>
        </p:nvPicPr>
        <p:blipFill rotWithShape="1">
          <a:blip r:embed="rId3">
            <a:alphaModFix/>
          </a:blip>
          <a:srcRect b="11873" l="0" r="0" t="11874"/>
          <a:stretch/>
        </p:blipFill>
        <p:spPr>
          <a:xfrm>
            <a:off x="1698171" y="1856433"/>
            <a:ext cx="1480458" cy="1480458"/>
          </a:xfrm>
          <a:prstGeom prst="rect">
            <a:avLst/>
          </a:prstGeom>
          <a:noFill/>
          <a:ln>
            <a:noFill/>
          </a:ln>
        </p:spPr>
      </p:pic>
      <p:pic>
        <p:nvPicPr>
          <p:cNvPr id="442" name="Google Shape;442;p49"/>
          <p:cNvPicPr preferRelativeResize="0"/>
          <p:nvPr>
            <p:ph idx="2" type="pic"/>
          </p:nvPr>
        </p:nvPicPr>
        <p:blipFill rotWithShape="1">
          <a:blip r:embed="rId4">
            <a:alphaModFix/>
          </a:blip>
          <a:srcRect b="21434" l="24513" r="24512" t="2087"/>
          <a:stretch/>
        </p:blipFill>
        <p:spPr>
          <a:xfrm>
            <a:off x="3831771" y="1856433"/>
            <a:ext cx="1480458" cy="1480458"/>
          </a:xfrm>
          <a:prstGeom prst="rect">
            <a:avLst/>
          </a:prstGeom>
          <a:noFill/>
          <a:ln>
            <a:noFill/>
          </a:ln>
        </p:spPr>
      </p:pic>
      <p:pic>
        <p:nvPicPr>
          <p:cNvPr id="443" name="Google Shape;443;p49"/>
          <p:cNvPicPr preferRelativeResize="0"/>
          <p:nvPr>
            <p:ph idx="3" type="pic"/>
          </p:nvPr>
        </p:nvPicPr>
        <p:blipFill rotWithShape="1">
          <a:blip r:embed="rId5">
            <a:alphaModFix/>
          </a:blip>
          <a:srcRect b="26146" l="32973" r="19523" t="2598"/>
          <a:stretch/>
        </p:blipFill>
        <p:spPr>
          <a:xfrm>
            <a:off x="5965371" y="1856433"/>
            <a:ext cx="1480458" cy="1480458"/>
          </a:xfrm>
          <a:prstGeom prst="rect">
            <a:avLst/>
          </a:prstGeom>
          <a:noFill/>
          <a:ln>
            <a:noFill/>
          </a:ln>
        </p:spPr>
      </p:pic>
      <p:sp>
        <p:nvSpPr>
          <p:cNvPr id="444" name="Google Shape;444;p49"/>
          <p:cNvSpPr txBox="1"/>
          <p:nvPr/>
        </p:nvSpPr>
        <p:spPr>
          <a:xfrm>
            <a:off x="2040340" y="684334"/>
            <a:ext cx="5063319" cy="386644"/>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1" lang="en" sz="2300">
                <a:solidFill>
                  <a:schemeClr val="dk1"/>
                </a:solidFill>
                <a:latin typeface="Montserrat"/>
                <a:ea typeface="Montserrat"/>
                <a:cs typeface="Montserrat"/>
                <a:sym typeface="Montserrat"/>
              </a:rPr>
              <a:t>LOREM IPSUM EXAMPLE</a:t>
            </a:r>
            <a:endParaRPr b="1" sz="2300">
              <a:solidFill>
                <a:schemeClr val="dk1"/>
              </a:solidFill>
              <a:latin typeface="Montserrat Light"/>
              <a:ea typeface="Montserrat Light"/>
              <a:cs typeface="Montserrat Light"/>
              <a:sym typeface="Montserrat Light"/>
            </a:endParaRPr>
          </a:p>
        </p:txBody>
      </p:sp>
      <p:sp>
        <p:nvSpPr>
          <p:cNvPr id="445" name="Google Shape;445;p49"/>
          <p:cNvSpPr txBox="1"/>
          <p:nvPr/>
        </p:nvSpPr>
        <p:spPr>
          <a:xfrm>
            <a:off x="3012698" y="400050"/>
            <a:ext cx="3118605" cy="21929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000">
                <a:solidFill>
                  <a:srgbClr val="A5A5A5"/>
                </a:solidFill>
                <a:latin typeface="Montserrat"/>
                <a:ea typeface="Montserrat"/>
                <a:cs typeface="Montserrat"/>
                <a:sym typeface="Montserrat"/>
              </a:rPr>
              <a:t>Clean Presentation</a:t>
            </a:r>
            <a:endParaRPr b="1" sz="1000">
              <a:solidFill>
                <a:srgbClr val="A5A5A5"/>
              </a:solidFill>
              <a:latin typeface="Montserrat Light"/>
              <a:ea typeface="Montserrat Light"/>
              <a:cs typeface="Montserrat Light"/>
              <a:sym typeface="Montserrat Light"/>
            </a:endParaRPr>
          </a:p>
        </p:txBody>
      </p:sp>
      <p:sp>
        <p:nvSpPr>
          <p:cNvPr id="446" name="Google Shape;446;p49"/>
          <p:cNvSpPr/>
          <p:nvPr/>
        </p:nvSpPr>
        <p:spPr>
          <a:xfrm>
            <a:off x="4286250" y="1184260"/>
            <a:ext cx="571500" cy="49823"/>
          </a:xfrm>
          <a:prstGeom prst="rect">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447" name="Google Shape;447;p49"/>
          <p:cNvGrpSpPr/>
          <p:nvPr/>
        </p:nvGrpSpPr>
        <p:grpSpPr>
          <a:xfrm>
            <a:off x="1604554" y="3840745"/>
            <a:ext cx="1667691" cy="653836"/>
            <a:chOff x="2101399" y="5120993"/>
            <a:chExt cx="2223588" cy="871781"/>
          </a:xfrm>
        </p:grpSpPr>
        <p:sp>
          <p:nvSpPr>
            <p:cNvPr id="448" name="Google Shape;448;p49"/>
            <p:cNvSpPr txBox="1"/>
            <p:nvPr/>
          </p:nvSpPr>
          <p:spPr>
            <a:xfrm>
              <a:off x="2606660" y="5120993"/>
              <a:ext cx="1213067"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LOREM IPSUM</a:t>
              </a:r>
              <a:endParaRPr b="1" sz="800">
                <a:solidFill>
                  <a:schemeClr val="dk1"/>
                </a:solidFill>
                <a:latin typeface="Montserrat Light"/>
                <a:ea typeface="Montserrat Light"/>
                <a:cs typeface="Montserrat Light"/>
                <a:sym typeface="Montserrat Light"/>
              </a:endParaRPr>
            </a:p>
          </p:txBody>
        </p:sp>
        <p:sp>
          <p:nvSpPr>
            <p:cNvPr id="449" name="Google Shape;449;p49"/>
            <p:cNvSpPr txBox="1"/>
            <p:nvPr/>
          </p:nvSpPr>
          <p:spPr>
            <a:xfrm>
              <a:off x="2101399" y="5424477"/>
              <a:ext cx="2223588" cy="568297"/>
            </a:xfrm>
            <a:prstGeom prst="rect">
              <a:avLst/>
            </a:prstGeom>
            <a:noFill/>
            <a:ln>
              <a:noFill/>
            </a:ln>
          </p:spPr>
          <p:txBody>
            <a:bodyPr anchorCtr="0" anchor="t" bIns="34275" lIns="68575" spcFirstLastPara="1" rIns="68575" wrap="square" tIns="34275">
              <a:noAutofit/>
            </a:bodyPr>
            <a:lstStyle/>
            <a:p>
              <a:pPr indent="0" lvl="0" marL="0" marR="0" rtl="0" algn="ctr">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divided they're.</a:t>
              </a:r>
              <a:endParaRPr sz="1100"/>
            </a:p>
          </p:txBody>
        </p:sp>
      </p:grpSp>
      <p:grpSp>
        <p:nvGrpSpPr>
          <p:cNvPr id="450" name="Google Shape;450;p49"/>
          <p:cNvGrpSpPr/>
          <p:nvPr/>
        </p:nvGrpSpPr>
        <p:grpSpPr>
          <a:xfrm>
            <a:off x="3738154" y="3840745"/>
            <a:ext cx="1667691" cy="653836"/>
            <a:chOff x="2101399" y="5120993"/>
            <a:chExt cx="2223588" cy="871781"/>
          </a:xfrm>
        </p:grpSpPr>
        <p:sp>
          <p:nvSpPr>
            <p:cNvPr id="451" name="Google Shape;451;p49"/>
            <p:cNvSpPr txBox="1"/>
            <p:nvPr/>
          </p:nvSpPr>
          <p:spPr>
            <a:xfrm>
              <a:off x="2606660" y="5120993"/>
              <a:ext cx="1213067"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LOREM IPSUM</a:t>
              </a:r>
              <a:endParaRPr b="1" sz="800">
                <a:solidFill>
                  <a:schemeClr val="dk1"/>
                </a:solidFill>
                <a:latin typeface="Montserrat Light"/>
                <a:ea typeface="Montserrat Light"/>
                <a:cs typeface="Montserrat Light"/>
                <a:sym typeface="Montserrat Light"/>
              </a:endParaRPr>
            </a:p>
          </p:txBody>
        </p:sp>
        <p:sp>
          <p:nvSpPr>
            <p:cNvPr id="452" name="Google Shape;452;p49"/>
            <p:cNvSpPr txBox="1"/>
            <p:nvPr/>
          </p:nvSpPr>
          <p:spPr>
            <a:xfrm>
              <a:off x="2101399" y="5424477"/>
              <a:ext cx="2223588" cy="568297"/>
            </a:xfrm>
            <a:prstGeom prst="rect">
              <a:avLst/>
            </a:prstGeom>
            <a:noFill/>
            <a:ln>
              <a:noFill/>
            </a:ln>
          </p:spPr>
          <p:txBody>
            <a:bodyPr anchorCtr="0" anchor="t" bIns="34275" lIns="68575" spcFirstLastPara="1" rIns="68575" wrap="square" tIns="34275">
              <a:noAutofit/>
            </a:bodyPr>
            <a:lstStyle/>
            <a:p>
              <a:pPr indent="0" lvl="0" marL="0" marR="0" rtl="0" algn="ctr">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divided they're.</a:t>
              </a:r>
              <a:endParaRPr sz="1100"/>
            </a:p>
          </p:txBody>
        </p:sp>
      </p:grpSp>
      <p:grpSp>
        <p:nvGrpSpPr>
          <p:cNvPr id="453" name="Google Shape;453;p49"/>
          <p:cNvGrpSpPr/>
          <p:nvPr/>
        </p:nvGrpSpPr>
        <p:grpSpPr>
          <a:xfrm>
            <a:off x="5871754" y="3840745"/>
            <a:ext cx="1667691" cy="653836"/>
            <a:chOff x="2101399" y="5120993"/>
            <a:chExt cx="2223588" cy="871781"/>
          </a:xfrm>
        </p:grpSpPr>
        <p:sp>
          <p:nvSpPr>
            <p:cNvPr id="454" name="Google Shape;454;p49"/>
            <p:cNvSpPr txBox="1"/>
            <p:nvPr/>
          </p:nvSpPr>
          <p:spPr>
            <a:xfrm>
              <a:off x="2606660" y="5120993"/>
              <a:ext cx="1213067"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LOREM IPSUM</a:t>
              </a:r>
              <a:endParaRPr b="1" sz="800">
                <a:solidFill>
                  <a:schemeClr val="dk1"/>
                </a:solidFill>
                <a:latin typeface="Montserrat Light"/>
                <a:ea typeface="Montserrat Light"/>
                <a:cs typeface="Montserrat Light"/>
                <a:sym typeface="Montserrat Light"/>
              </a:endParaRPr>
            </a:p>
          </p:txBody>
        </p:sp>
        <p:sp>
          <p:nvSpPr>
            <p:cNvPr id="455" name="Google Shape;455;p49"/>
            <p:cNvSpPr txBox="1"/>
            <p:nvPr/>
          </p:nvSpPr>
          <p:spPr>
            <a:xfrm>
              <a:off x="2101399" y="5424477"/>
              <a:ext cx="2223588" cy="568297"/>
            </a:xfrm>
            <a:prstGeom prst="rect">
              <a:avLst/>
            </a:prstGeom>
            <a:noFill/>
            <a:ln>
              <a:noFill/>
            </a:ln>
          </p:spPr>
          <p:txBody>
            <a:bodyPr anchorCtr="0" anchor="t" bIns="34275" lIns="68575" spcFirstLastPara="1" rIns="68575" wrap="square" tIns="34275">
              <a:noAutofit/>
            </a:bodyPr>
            <a:lstStyle/>
            <a:p>
              <a:pPr indent="0" lvl="0" marL="0" marR="0" rtl="0" algn="ctr">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divided they're.</a:t>
              </a:r>
              <a:endParaRPr sz="1100"/>
            </a:p>
          </p:txBody>
        </p:sp>
      </p:gr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1" name="Shape 121"/>
        <p:cNvGrpSpPr/>
        <p:nvPr/>
      </p:nvGrpSpPr>
      <p:grpSpPr>
        <a:xfrm>
          <a:off x="0" y="0"/>
          <a:ext cx="0" cy="0"/>
          <a:chOff x="0" y="0"/>
          <a:chExt cx="0" cy="0"/>
        </a:xfrm>
      </p:grpSpPr>
      <p:sp>
        <p:nvSpPr>
          <p:cNvPr id="122" name="Google Shape;122;p32"/>
          <p:cNvSpPr txBox="1"/>
          <p:nvPr/>
        </p:nvSpPr>
        <p:spPr>
          <a:xfrm>
            <a:off x="2562367" y="684334"/>
            <a:ext cx="4019265" cy="386644"/>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1" lang="en" sz="2300">
                <a:solidFill>
                  <a:schemeClr val="dk1"/>
                </a:solidFill>
                <a:latin typeface="Montserrat"/>
                <a:ea typeface="Montserrat"/>
                <a:cs typeface="Montserrat"/>
                <a:sym typeface="Montserrat"/>
              </a:rPr>
              <a:t>TABLE OF CONTENT</a:t>
            </a:r>
            <a:endParaRPr b="1" sz="2300">
              <a:solidFill>
                <a:schemeClr val="dk1"/>
              </a:solidFill>
              <a:latin typeface="Montserrat Light"/>
              <a:ea typeface="Montserrat Light"/>
              <a:cs typeface="Montserrat Light"/>
              <a:sym typeface="Montserrat Light"/>
            </a:endParaRPr>
          </a:p>
        </p:txBody>
      </p:sp>
      <p:sp>
        <p:nvSpPr>
          <p:cNvPr id="123" name="Google Shape;123;p32"/>
          <p:cNvSpPr txBox="1"/>
          <p:nvPr/>
        </p:nvSpPr>
        <p:spPr>
          <a:xfrm>
            <a:off x="3012698" y="400050"/>
            <a:ext cx="3118605" cy="21929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000">
                <a:solidFill>
                  <a:srgbClr val="A5A5A5"/>
                </a:solidFill>
                <a:latin typeface="Montserrat"/>
                <a:ea typeface="Montserrat"/>
                <a:cs typeface="Montserrat"/>
                <a:sym typeface="Montserrat"/>
              </a:rPr>
              <a:t>Clean Presentation</a:t>
            </a:r>
            <a:endParaRPr b="1" sz="1000">
              <a:solidFill>
                <a:srgbClr val="A5A5A5"/>
              </a:solidFill>
              <a:latin typeface="Montserrat Light"/>
              <a:ea typeface="Montserrat Light"/>
              <a:cs typeface="Montserrat Light"/>
              <a:sym typeface="Montserrat Light"/>
            </a:endParaRPr>
          </a:p>
        </p:txBody>
      </p:sp>
      <p:sp>
        <p:nvSpPr>
          <p:cNvPr id="124" name="Google Shape;124;p32"/>
          <p:cNvSpPr/>
          <p:nvPr/>
        </p:nvSpPr>
        <p:spPr>
          <a:xfrm>
            <a:off x="4286250" y="1184260"/>
            <a:ext cx="571500" cy="49823"/>
          </a:xfrm>
          <a:prstGeom prst="rect">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125" name="Google Shape;125;p32"/>
          <p:cNvGrpSpPr/>
          <p:nvPr/>
        </p:nvGrpSpPr>
        <p:grpSpPr>
          <a:xfrm>
            <a:off x="1698171" y="1856433"/>
            <a:ext cx="5747657" cy="1480457"/>
            <a:chOff x="2264228" y="2728686"/>
            <a:chExt cx="7663543" cy="1973943"/>
          </a:xfrm>
        </p:grpSpPr>
        <p:sp>
          <p:nvSpPr>
            <p:cNvPr id="126" name="Google Shape;126;p32"/>
            <p:cNvSpPr/>
            <p:nvPr/>
          </p:nvSpPr>
          <p:spPr>
            <a:xfrm>
              <a:off x="5109028" y="2728686"/>
              <a:ext cx="1973943" cy="1973943"/>
            </a:xfrm>
            <a:prstGeom prst="ellipse">
              <a:avLst/>
            </a:prstGeom>
            <a:no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27" name="Google Shape;127;p32"/>
            <p:cNvSpPr/>
            <p:nvPr/>
          </p:nvSpPr>
          <p:spPr>
            <a:xfrm>
              <a:off x="7953828" y="2728686"/>
              <a:ext cx="1973943" cy="1973943"/>
            </a:xfrm>
            <a:prstGeom prst="ellipse">
              <a:avLst/>
            </a:prstGeom>
            <a:no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28" name="Google Shape;128;p32"/>
            <p:cNvSpPr/>
            <p:nvPr/>
          </p:nvSpPr>
          <p:spPr>
            <a:xfrm>
              <a:off x="2264228" y="2728686"/>
              <a:ext cx="1973943" cy="1973943"/>
            </a:xfrm>
            <a:prstGeom prst="ellipse">
              <a:avLst/>
            </a:prstGeom>
            <a:no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129" name="Google Shape;129;p32"/>
            <p:cNvGrpSpPr/>
            <p:nvPr/>
          </p:nvGrpSpPr>
          <p:grpSpPr>
            <a:xfrm>
              <a:off x="2590163" y="3135341"/>
              <a:ext cx="1322072" cy="1160633"/>
              <a:chOff x="506728" y="2936223"/>
              <a:chExt cx="1322072" cy="1160633"/>
            </a:xfrm>
          </p:grpSpPr>
          <p:sp>
            <p:nvSpPr>
              <p:cNvPr id="130" name="Google Shape;130;p32"/>
              <p:cNvSpPr txBox="1"/>
              <p:nvPr/>
            </p:nvSpPr>
            <p:spPr>
              <a:xfrm>
                <a:off x="506729" y="3308455"/>
                <a:ext cx="1322071" cy="30777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Montserrat"/>
                    <a:ea typeface="Montserrat"/>
                    <a:cs typeface="Montserrat"/>
                    <a:sym typeface="Montserrat"/>
                  </a:rPr>
                  <a:t>Example</a:t>
                </a:r>
                <a:endParaRPr b="1" sz="1100">
                  <a:solidFill>
                    <a:schemeClr val="dk1"/>
                  </a:solidFill>
                  <a:latin typeface="Montserrat Light"/>
                  <a:ea typeface="Montserrat Light"/>
                  <a:cs typeface="Montserrat Light"/>
                  <a:sym typeface="Montserrat Light"/>
                </a:endParaRPr>
              </a:p>
            </p:txBody>
          </p:sp>
          <p:sp>
            <p:nvSpPr>
              <p:cNvPr id="131" name="Google Shape;131;p32"/>
              <p:cNvSpPr txBox="1"/>
              <p:nvPr/>
            </p:nvSpPr>
            <p:spPr>
              <a:xfrm>
                <a:off x="506728" y="3613839"/>
                <a:ext cx="1322072" cy="48301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creeping.</a:t>
                </a:r>
                <a:endParaRPr sz="1100"/>
              </a:p>
            </p:txBody>
          </p:sp>
          <p:sp>
            <p:nvSpPr>
              <p:cNvPr id="132" name="Google Shape;132;p32"/>
              <p:cNvSpPr txBox="1"/>
              <p:nvPr/>
            </p:nvSpPr>
            <p:spPr>
              <a:xfrm>
                <a:off x="869202" y="2936223"/>
                <a:ext cx="597126" cy="30777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Montserrat Light"/>
                    <a:ea typeface="Montserrat Light"/>
                    <a:cs typeface="Montserrat Light"/>
                    <a:sym typeface="Montserrat Light"/>
                  </a:rPr>
                  <a:t>01</a:t>
                </a:r>
                <a:endParaRPr b="1" sz="1100">
                  <a:solidFill>
                    <a:schemeClr val="dk1"/>
                  </a:solidFill>
                  <a:latin typeface="Montserrat Light"/>
                  <a:ea typeface="Montserrat Light"/>
                  <a:cs typeface="Montserrat Light"/>
                  <a:sym typeface="Montserrat Light"/>
                </a:endParaRPr>
              </a:p>
            </p:txBody>
          </p:sp>
        </p:grpSp>
        <p:grpSp>
          <p:nvGrpSpPr>
            <p:cNvPr id="133" name="Google Shape;133;p32"/>
            <p:cNvGrpSpPr/>
            <p:nvPr/>
          </p:nvGrpSpPr>
          <p:grpSpPr>
            <a:xfrm>
              <a:off x="5434963" y="3135341"/>
              <a:ext cx="1322072" cy="1160633"/>
              <a:chOff x="506728" y="2936223"/>
              <a:chExt cx="1322072" cy="1160633"/>
            </a:xfrm>
          </p:grpSpPr>
          <p:sp>
            <p:nvSpPr>
              <p:cNvPr id="134" name="Google Shape;134;p32"/>
              <p:cNvSpPr txBox="1"/>
              <p:nvPr/>
            </p:nvSpPr>
            <p:spPr>
              <a:xfrm>
                <a:off x="506729" y="3308455"/>
                <a:ext cx="1322071" cy="30777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Montserrat"/>
                    <a:ea typeface="Montserrat"/>
                    <a:cs typeface="Montserrat"/>
                    <a:sym typeface="Montserrat"/>
                  </a:rPr>
                  <a:t>Example</a:t>
                </a:r>
                <a:endParaRPr b="1" sz="1100">
                  <a:solidFill>
                    <a:schemeClr val="dk1"/>
                  </a:solidFill>
                  <a:latin typeface="Montserrat Light"/>
                  <a:ea typeface="Montserrat Light"/>
                  <a:cs typeface="Montserrat Light"/>
                  <a:sym typeface="Montserrat Light"/>
                </a:endParaRPr>
              </a:p>
            </p:txBody>
          </p:sp>
          <p:sp>
            <p:nvSpPr>
              <p:cNvPr id="135" name="Google Shape;135;p32"/>
              <p:cNvSpPr txBox="1"/>
              <p:nvPr/>
            </p:nvSpPr>
            <p:spPr>
              <a:xfrm>
                <a:off x="506728" y="3613839"/>
                <a:ext cx="1322072" cy="48301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creeping.</a:t>
                </a:r>
                <a:endParaRPr sz="1100"/>
              </a:p>
            </p:txBody>
          </p:sp>
          <p:sp>
            <p:nvSpPr>
              <p:cNvPr id="136" name="Google Shape;136;p32"/>
              <p:cNvSpPr txBox="1"/>
              <p:nvPr/>
            </p:nvSpPr>
            <p:spPr>
              <a:xfrm>
                <a:off x="869202" y="2936223"/>
                <a:ext cx="597126" cy="30777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Montserrat Light"/>
                    <a:ea typeface="Montserrat Light"/>
                    <a:cs typeface="Montserrat Light"/>
                    <a:sym typeface="Montserrat Light"/>
                  </a:rPr>
                  <a:t>02</a:t>
                </a:r>
                <a:endParaRPr b="1" sz="1100">
                  <a:solidFill>
                    <a:schemeClr val="dk1"/>
                  </a:solidFill>
                  <a:latin typeface="Montserrat Light"/>
                  <a:ea typeface="Montserrat Light"/>
                  <a:cs typeface="Montserrat Light"/>
                  <a:sym typeface="Montserrat Light"/>
                </a:endParaRPr>
              </a:p>
            </p:txBody>
          </p:sp>
        </p:grpSp>
        <p:grpSp>
          <p:nvGrpSpPr>
            <p:cNvPr id="137" name="Google Shape;137;p32"/>
            <p:cNvGrpSpPr/>
            <p:nvPr/>
          </p:nvGrpSpPr>
          <p:grpSpPr>
            <a:xfrm>
              <a:off x="8279764" y="3135341"/>
              <a:ext cx="1322072" cy="1160633"/>
              <a:chOff x="506728" y="2936223"/>
              <a:chExt cx="1322072" cy="1160633"/>
            </a:xfrm>
          </p:grpSpPr>
          <p:sp>
            <p:nvSpPr>
              <p:cNvPr id="138" name="Google Shape;138;p32"/>
              <p:cNvSpPr txBox="1"/>
              <p:nvPr/>
            </p:nvSpPr>
            <p:spPr>
              <a:xfrm>
                <a:off x="506729" y="3308455"/>
                <a:ext cx="1322071" cy="30777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Montserrat"/>
                    <a:ea typeface="Montserrat"/>
                    <a:cs typeface="Montserrat"/>
                    <a:sym typeface="Montserrat"/>
                  </a:rPr>
                  <a:t>Example</a:t>
                </a:r>
                <a:endParaRPr b="1" sz="1100">
                  <a:solidFill>
                    <a:schemeClr val="dk1"/>
                  </a:solidFill>
                  <a:latin typeface="Montserrat Light"/>
                  <a:ea typeface="Montserrat Light"/>
                  <a:cs typeface="Montserrat Light"/>
                  <a:sym typeface="Montserrat Light"/>
                </a:endParaRPr>
              </a:p>
            </p:txBody>
          </p:sp>
          <p:sp>
            <p:nvSpPr>
              <p:cNvPr id="139" name="Google Shape;139;p32"/>
              <p:cNvSpPr txBox="1"/>
              <p:nvPr/>
            </p:nvSpPr>
            <p:spPr>
              <a:xfrm>
                <a:off x="506728" y="3613839"/>
                <a:ext cx="1322072" cy="48301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creeping.</a:t>
                </a:r>
                <a:endParaRPr sz="1100"/>
              </a:p>
            </p:txBody>
          </p:sp>
          <p:sp>
            <p:nvSpPr>
              <p:cNvPr id="140" name="Google Shape;140;p32"/>
              <p:cNvSpPr txBox="1"/>
              <p:nvPr/>
            </p:nvSpPr>
            <p:spPr>
              <a:xfrm>
                <a:off x="869202" y="2936223"/>
                <a:ext cx="597126" cy="30777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Montserrat Light"/>
                    <a:ea typeface="Montserrat Light"/>
                    <a:cs typeface="Montserrat Light"/>
                    <a:sym typeface="Montserrat Light"/>
                  </a:rPr>
                  <a:t>03</a:t>
                </a:r>
                <a:endParaRPr b="1" sz="1100">
                  <a:solidFill>
                    <a:schemeClr val="dk1"/>
                  </a:solidFill>
                  <a:latin typeface="Montserrat Light"/>
                  <a:ea typeface="Montserrat Light"/>
                  <a:cs typeface="Montserrat Light"/>
                  <a:sym typeface="Montserrat Light"/>
                </a:endParaRPr>
              </a:p>
            </p:txBody>
          </p:sp>
        </p:grpSp>
      </p:grpSp>
      <p:sp>
        <p:nvSpPr>
          <p:cNvPr id="141" name="Google Shape;141;p32"/>
          <p:cNvSpPr txBox="1"/>
          <p:nvPr/>
        </p:nvSpPr>
        <p:spPr>
          <a:xfrm>
            <a:off x="1949170" y="4317227"/>
            <a:ext cx="5252207" cy="426223"/>
          </a:xfrm>
          <a:prstGeom prst="rect">
            <a:avLst/>
          </a:prstGeom>
          <a:noFill/>
          <a:ln>
            <a:noFill/>
          </a:ln>
        </p:spPr>
        <p:txBody>
          <a:bodyPr anchorCtr="0" anchor="t" bIns="34275" lIns="68575" spcFirstLastPara="1" rIns="68575" wrap="square" tIns="34275">
            <a:noAutofit/>
          </a:bodyPr>
          <a:lstStyle/>
          <a:p>
            <a:pPr indent="0" lvl="0" marL="0" marR="0" rtl="0" algn="ctr">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sp>
        <p:nvSpPr>
          <p:cNvPr id="142" name="Google Shape;142;p32"/>
          <p:cNvSpPr txBox="1"/>
          <p:nvPr/>
        </p:nvSpPr>
        <p:spPr>
          <a:xfrm>
            <a:off x="3616413" y="3959240"/>
            <a:ext cx="1911172" cy="24237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Montserrat"/>
                <a:ea typeface="Montserrat"/>
                <a:cs typeface="Montserrat"/>
                <a:sym typeface="Montserrat"/>
              </a:rPr>
              <a:t>GATHERED HAD</a:t>
            </a:r>
            <a:endParaRPr sz="11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9" name="Shape 459"/>
        <p:cNvGrpSpPr/>
        <p:nvPr/>
      </p:nvGrpSpPr>
      <p:grpSpPr>
        <a:xfrm>
          <a:off x="0" y="0"/>
          <a:ext cx="0" cy="0"/>
          <a:chOff x="0" y="0"/>
          <a:chExt cx="0" cy="0"/>
        </a:xfrm>
      </p:grpSpPr>
      <p:sp>
        <p:nvSpPr>
          <p:cNvPr id="460" name="Google Shape;460;p50"/>
          <p:cNvSpPr txBox="1"/>
          <p:nvPr/>
        </p:nvSpPr>
        <p:spPr>
          <a:xfrm>
            <a:off x="2040340" y="684334"/>
            <a:ext cx="5063319" cy="386644"/>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1" lang="en" sz="2300">
                <a:solidFill>
                  <a:schemeClr val="dk1"/>
                </a:solidFill>
                <a:latin typeface="Montserrat"/>
                <a:ea typeface="Montserrat"/>
                <a:cs typeface="Montserrat"/>
                <a:sym typeface="Montserrat"/>
              </a:rPr>
              <a:t>LOREM IPSUM EXAMPLE</a:t>
            </a:r>
            <a:endParaRPr b="1" sz="2300">
              <a:solidFill>
                <a:schemeClr val="dk1"/>
              </a:solidFill>
              <a:latin typeface="Montserrat Light"/>
              <a:ea typeface="Montserrat Light"/>
              <a:cs typeface="Montserrat Light"/>
              <a:sym typeface="Montserrat Light"/>
            </a:endParaRPr>
          </a:p>
        </p:txBody>
      </p:sp>
      <p:sp>
        <p:nvSpPr>
          <p:cNvPr id="461" name="Google Shape;461;p50"/>
          <p:cNvSpPr txBox="1"/>
          <p:nvPr/>
        </p:nvSpPr>
        <p:spPr>
          <a:xfrm>
            <a:off x="3012698" y="400050"/>
            <a:ext cx="3118605" cy="21929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000">
                <a:solidFill>
                  <a:srgbClr val="A5A5A5"/>
                </a:solidFill>
                <a:latin typeface="Montserrat"/>
                <a:ea typeface="Montserrat"/>
                <a:cs typeface="Montserrat"/>
                <a:sym typeface="Montserrat"/>
              </a:rPr>
              <a:t>Clean Presentation</a:t>
            </a:r>
            <a:endParaRPr b="1" sz="1000">
              <a:solidFill>
                <a:srgbClr val="A5A5A5"/>
              </a:solidFill>
              <a:latin typeface="Montserrat Light"/>
              <a:ea typeface="Montserrat Light"/>
              <a:cs typeface="Montserrat Light"/>
              <a:sym typeface="Montserrat Light"/>
            </a:endParaRPr>
          </a:p>
        </p:txBody>
      </p:sp>
      <p:sp>
        <p:nvSpPr>
          <p:cNvPr id="462" name="Google Shape;462;p50"/>
          <p:cNvSpPr/>
          <p:nvPr/>
        </p:nvSpPr>
        <p:spPr>
          <a:xfrm>
            <a:off x="4286250" y="1184260"/>
            <a:ext cx="571500" cy="49823"/>
          </a:xfrm>
          <a:prstGeom prst="rect">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463" name="Google Shape;463;p50"/>
          <p:cNvGrpSpPr/>
          <p:nvPr/>
        </p:nvGrpSpPr>
        <p:grpSpPr>
          <a:xfrm>
            <a:off x="1698165" y="2055660"/>
            <a:ext cx="5747669" cy="2122195"/>
            <a:chOff x="2162620" y="2740880"/>
            <a:chExt cx="7663559" cy="2829594"/>
          </a:xfrm>
        </p:grpSpPr>
        <p:grpSp>
          <p:nvGrpSpPr>
            <p:cNvPr id="464" name="Google Shape;464;p50"/>
            <p:cNvGrpSpPr/>
            <p:nvPr/>
          </p:nvGrpSpPr>
          <p:grpSpPr>
            <a:xfrm>
              <a:off x="4949363" y="2740880"/>
              <a:ext cx="2090073" cy="2829594"/>
              <a:chOff x="1502503" y="2407341"/>
              <a:chExt cx="2090073" cy="2829594"/>
            </a:xfrm>
          </p:grpSpPr>
          <p:sp>
            <p:nvSpPr>
              <p:cNvPr id="465" name="Google Shape;465;p50"/>
              <p:cNvSpPr txBox="1"/>
              <p:nvPr/>
            </p:nvSpPr>
            <p:spPr>
              <a:xfrm>
                <a:off x="1502503" y="4155677"/>
                <a:ext cx="2090073" cy="1081258"/>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divided void they're.</a:t>
                </a:r>
                <a:endParaRPr sz="1100"/>
              </a:p>
            </p:txBody>
          </p:sp>
          <p:sp>
            <p:nvSpPr>
              <p:cNvPr id="466" name="Google Shape;466;p50"/>
              <p:cNvSpPr txBox="1"/>
              <p:nvPr/>
            </p:nvSpPr>
            <p:spPr>
              <a:xfrm>
                <a:off x="1502503" y="2407341"/>
                <a:ext cx="1828817" cy="1339790"/>
              </a:xfrm>
              <a:prstGeom prst="rect">
                <a:avLst/>
              </a:prstGeom>
              <a:noFill/>
              <a:ln>
                <a:noFill/>
              </a:ln>
            </p:spPr>
            <p:txBody>
              <a:bodyPr anchorCtr="0" anchor="t" bIns="34275" lIns="68575" spcFirstLastPara="1" rIns="68575" wrap="square" tIns="34275">
                <a:noAutofit/>
              </a:bodyPr>
              <a:lstStyle/>
              <a:p>
                <a:pPr indent="0" lvl="0" marL="0" marR="0" rtl="0" algn="l">
                  <a:lnSpc>
                    <a:spcPct val="166666"/>
                  </a:lnSpc>
                  <a:spcBef>
                    <a:spcPts val="0"/>
                  </a:spcBef>
                  <a:spcAft>
                    <a:spcPts val="0"/>
                  </a:spcAft>
                  <a:buNone/>
                </a:pPr>
                <a:r>
                  <a:rPr b="1" lang="en" sz="1100">
                    <a:solidFill>
                      <a:schemeClr val="dk1"/>
                    </a:solidFill>
                    <a:latin typeface="Montserrat"/>
                    <a:ea typeface="Montserrat"/>
                    <a:cs typeface="Montserrat"/>
                    <a:sym typeface="Montserrat"/>
                  </a:rPr>
                  <a:t>HAVE THEM FOR ONE GATHERED HAD THEY'RE</a:t>
                </a:r>
                <a:endParaRPr sz="1100"/>
              </a:p>
            </p:txBody>
          </p:sp>
        </p:grpSp>
        <p:grpSp>
          <p:nvGrpSpPr>
            <p:cNvPr id="467" name="Google Shape;467;p50"/>
            <p:cNvGrpSpPr/>
            <p:nvPr/>
          </p:nvGrpSpPr>
          <p:grpSpPr>
            <a:xfrm>
              <a:off x="7736106" y="2740880"/>
              <a:ext cx="2090073" cy="2829594"/>
              <a:chOff x="1502503" y="2407341"/>
              <a:chExt cx="2090073" cy="2829594"/>
            </a:xfrm>
          </p:grpSpPr>
          <p:sp>
            <p:nvSpPr>
              <p:cNvPr id="468" name="Google Shape;468;p50"/>
              <p:cNvSpPr txBox="1"/>
              <p:nvPr/>
            </p:nvSpPr>
            <p:spPr>
              <a:xfrm>
                <a:off x="1502503" y="4155677"/>
                <a:ext cx="2090073" cy="1081258"/>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divided void they're.</a:t>
                </a:r>
                <a:endParaRPr sz="1100"/>
              </a:p>
            </p:txBody>
          </p:sp>
          <p:sp>
            <p:nvSpPr>
              <p:cNvPr id="469" name="Google Shape;469;p50"/>
              <p:cNvSpPr txBox="1"/>
              <p:nvPr/>
            </p:nvSpPr>
            <p:spPr>
              <a:xfrm>
                <a:off x="1502503" y="2407341"/>
                <a:ext cx="1828817" cy="1339790"/>
              </a:xfrm>
              <a:prstGeom prst="rect">
                <a:avLst/>
              </a:prstGeom>
              <a:noFill/>
              <a:ln>
                <a:noFill/>
              </a:ln>
            </p:spPr>
            <p:txBody>
              <a:bodyPr anchorCtr="0" anchor="t" bIns="34275" lIns="68575" spcFirstLastPara="1" rIns="68575" wrap="square" tIns="34275">
                <a:noAutofit/>
              </a:bodyPr>
              <a:lstStyle/>
              <a:p>
                <a:pPr indent="0" lvl="0" marL="0" marR="0" rtl="0" algn="l">
                  <a:lnSpc>
                    <a:spcPct val="166666"/>
                  </a:lnSpc>
                  <a:spcBef>
                    <a:spcPts val="0"/>
                  </a:spcBef>
                  <a:spcAft>
                    <a:spcPts val="0"/>
                  </a:spcAft>
                  <a:buNone/>
                </a:pPr>
                <a:r>
                  <a:rPr b="1" lang="en" sz="1100">
                    <a:solidFill>
                      <a:schemeClr val="dk1"/>
                    </a:solidFill>
                    <a:latin typeface="Montserrat"/>
                    <a:ea typeface="Montserrat"/>
                    <a:cs typeface="Montserrat"/>
                    <a:sym typeface="Montserrat"/>
                  </a:rPr>
                  <a:t>HAVE THEM FOR ONE GATHERED HAD THEY'RE</a:t>
                </a:r>
                <a:endParaRPr sz="1100"/>
              </a:p>
            </p:txBody>
          </p:sp>
        </p:grpSp>
        <p:grpSp>
          <p:nvGrpSpPr>
            <p:cNvPr id="470" name="Google Shape;470;p50"/>
            <p:cNvGrpSpPr/>
            <p:nvPr/>
          </p:nvGrpSpPr>
          <p:grpSpPr>
            <a:xfrm>
              <a:off x="2162620" y="2740880"/>
              <a:ext cx="2090073" cy="2829594"/>
              <a:chOff x="1502503" y="2407341"/>
              <a:chExt cx="2090073" cy="2829594"/>
            </a:xfrm>
          </p:grpSpPr>
          <p:sp>
            <p:nvSpPr>
              <p:cNvPr id="471" name="Google Shape;471;p50"/>
              <p:cNvSpPr txBox="1"/>
              <p:nvPr/>
            </p:nvSpPr>
            <p:spPr>
              <a:xfrm>
                <a:off x="1502503" y="4155677"/>
                <a:ext cx="2090073" cy="1081258"/>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divided void they're.</a:t>
                </a:r>
                <a:endParaRPr sz="1100"/>
              </a:p>
            </p:txBody>
          </p:sp>
          <p:sp>
            <p:nvSpPr>
              <p:cNvPr id="472" name="Google Shape;472;p50"/>
              <p:cNvSpPr txBox="1"/>
              <p:nvPr/>
            </p:nvSpPr>
            <p:spPr>
              <a:xfrm>
                <a:off x="1502503" y="2407341"/>
                <a:ext cx="1828817" cy="1339790"/>
              </a:xfrm>
              <a:prstGeom prst="rect">
                <a:avLst/>
              </a:prstGeom>
              <a:noFill/>
              <a:ln>
                <a:noFill/>
              </a:ln>
            </p:spPr>
            <p:txBody>
              <a:bodyPr anchorCtr="0" anchor="t" bIns="34275" lIns="68575" spcFirstLastPara="1" rIns="68575" wrap="square" tIns="34275">
                <a:noAutofit/>
              </a:bodyPr>
              <a:lstStyle/>
              <a:p>
                <a:pPr indent="0" lvl="0" marL="0" marR="0" rtl="0" algn="l">
                  <a:lnSpc>
                    <a:spcPct val="166666"/>
                  </a:lnSpc>
                  <a:spcBef>
                    <a:spcPts val="0"/>
                  </a:spcBef>
                  <a:spcAft>
                    <a:spcPts val="0"/>
                  </a:spcAft>
                  <a:buNone/>
                </a:pPr>
                <a:r>
                  <a:rPr b="1" lang="en" sz="1100">
                    <a:solidFill>
                      <a:schemeClr val="dk1"/>
                    </a:solidFill>
                    <a:latin typeface="Montserrat"/>
                    <a:ea typeface="Montserrat"/>
                    <a:cs typeface="Montserrat"/>
                    <a:sym typeface="Montserrat"/>
                  </a:rPr>
                  <a:t>HAVE THEM FOR ONE GATHERED HAD THEY'RE</a:t>
                </a:r>
                <a:endParaRPr sz="1100"/>
              </a:p>
            </p:txBody>
          </p:sp>
        </p:grpSp>
      </p:gr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76" name="Shape 476"/>
        <p:cNvGrpSpPr/>
        <p:nvPr/>
      </p:nvGrpSpPr>
      <p:grpSpPr>
        <a:xfrm>
          <a:off x="0" y="0"/>
          <a:ext cx="0" cy="0"/>
          <a:chOff x="0" y="0"/>
          <a:chExt cx="0" cy="0"/>
        </a:xfrm>
      </p:grpSpPr>
      <p:sp>
        <p:nvSpPr>
          <p:cNvPr id="477" name="Google Shape;477;p51"/>
          <p:cNvSpPr/>
          <p:nvPr/>
        </p:nvSpPr>
        <p:spPr>
          <a:xfrm>
            <a:off x="0" y="0"/>
            <a:ext cx="9144000" cy="5143500"/>
          </a:xfrm>
          <a:prstGeom prst="rect">
            <a:avLst/>
          </a:prstGeom>
          <a:gradFill>
            <a:gsLst>
              <a:gs pos="0">
                <a:srgbClr val="FFAF28">
                  <a:alpha val="88627"/>
                </a:srgbClr>
              </a:gs>
              <a:gs pos="100000">
                <a:srgbClr val="FA4655">
                  <a:alpha val="81960"/>
                </a:srgbClr>
              </a:gs>
            </a:gsLst>
            <a:lin ang="27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78" name="Google Shape;478;p51"/>
          <p:cNvSpPr txBox="1"/>
          <p:nvPr/>
        </p:nvSpPr>
        <p:spPr>
          <a:xfrm>
            <a:off x="-485775" y="-32976"/>
            <a:ext cx="10115550" cy="3035976"/>
          </a:xfrm>
          <a:prstGeom prst="rect">
            <a:avLst/>
          </a:prstGeom>
          <a:noFill/>
          <a:ln>
            <a:noFill/>
          </a:ln>
        </p:spPr>
        <p:txBody>
          <a:bodyPr anchorCtr="0" anchor="t" bIns="34275" lIns="68575" spcFirstLastPara="1" rIns="68575" wrap="square" tIns="34275">
            <a:noAutofit/>
          </a:bodyPr>
          <a:lstStyle/>
          <a:p>
            <a:pPr indent="0" lvl="0" marL="0" marR="0" rtl="0" algn="ctr">
              <a:lnSpc>
                <a:spcPct val="85714"/>
              </a:lnSpc>
              <a:spcBef>
                <a:spcPts val="0"/>
              </a:spcBef>
              <a:spcAft>
                <a:spcPts val="0"/>
              </a:spcAft>
              <a:buNone/>
            </a:pPr>
            <a:r>
              <a:rPr lang="en" sz="13100">
                <a:solidFill>
                  <a:srgbClr val="666666"/>
                </a:solidFill>
                <a:latin typeface="Raleway Black"/>
                <a:ea typeface="Raleway Black"/>
                <a:cs typeface="Raleway Black"/>
                <a:sym typeface="Raleway Black"/>
              </a:rPr>
              <a:t>HAVE A</a:t>
            </a:r>
            <a:endParaRPr sz="1100">
              <a:solidFill>
                <a:srgbClr val="666666"/>
              </a:solidFill>
            </a:endParaRPr>
          </a:p>
          <a:p>
            <a:pPr indent="0" lvl="0" marL="0" marR="0" rtl="0" algn="ctr">
              <a:lnSpc>
                <a:spcPct val="85714"/>
              </a:lnSpc>
              <a:spcBef>
                <a:spcPts val="0"/>
              </a:spcBef>
              <a:spcAft>
                <a:spcPts val="0"/>
              </a:spcAft>
              <a:buNone/>
            </a:pPr>
            <a:r>
              <a:rPr lang="en" sz="13100">
                <a:solidFill>
                  <a:srgbClr val="666666"/>
                </a:solidFill>
                <a:latin typeface="Raleway Black"/>
                <a:ea typeface="Raleway Black"/>
                <a:cs typeface="Raleway Black"/>
                <a:sym typeface="Raleway Black"/>
              </a:rPr>
              <a:t>QUESTION?</a:t>
            </a:r>
            <a:endParaRPr sz="1100">
              <a:solidFill>
                <a:srgbClr val="666666"/>
              </a:solidFill>
            </a:endParaRPr>
          </a:p>
        </p:txBody>
      </p:sp>
      <p:sp>
        <p:nvSpPr>
          <p:cNvPr id="479" name="Google Shape;479;p51"/>
          <p:cNvSpPr/>
          <p:nvPr/>
        </p:nvSpPr>
        <p:spPr>
          <a:xfrm>
            <a:off x="3530729" y="2242750"/>
            <a:ext cx="2082542" cy="47320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2600">
                <a:solidFill>
                  <a:schemeClr val="lt1"/>
                </a:solidFill>
                <a:latin typeface="Raleway Black"/>
                <a:ea typeface="Raleway Black"/>
                <a:cs typeface="Raleway Black"/>
                <a:sym typeface="Raleway Black"/>
              </a:rPr>
              <a:t>THANKS</a:t>
            </a:r>
            <a:endParaRPr sz="1100"/>
          </a:p>
        </p:txBody>
      </p:sp>
      <p:sp>
        <p:nvSpPr>
          <p:cNvPr id="480" name="Google Shape;480;p51"/>
          <p:cNvSpPr/>
          <p:nvPr/>
        </p:nvSpPr>
        <p:spPr>
          <a:xfrm>
            <a:off x="3950917" y="2767465"/>
            <a:ext cx="1351572"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800">
                <a:solidFill>
                  <a:schemeClr val="lt1"/>
                </a:solidFill>
                <a:latin typeface="Raleway"/>
                <a:ea typeface="Raleway"/>
                <a:cs typeface="Raleway"/>
                <a:sym typeface="Raleway"/>
              </a:rPr>
              <a:t>FOR WATCHING</a:t>
            </a:r>
            <a:endParaRPr sz="1100"/>
          </a:p>
        </p:txBody>
      </p:sp>
      <p:cxnSp>
        <p:nvCxnSpPr>
          <p:cNvPr id="481" name="Google Shape;481;p51"/>
          <p:cNvCxnSpPr/>
          <p:nvPr/>
        </p:nvCxnSpPr>
        <p:spPr>
          <a:xfrm>
            <a:off x="4188405" y="3265385"/>
            <a:ext cx="767190" cy="0"/>
          </a:xfrm>
          <a:prstGeom prst="straightConnector1">
            <a:avLst/>
          </a:prstGeom>
          <a:noFill/>
          <a:ln cap="flat" cmpd="sng" w="57150">
            <a:solidFill>
              <a:schemeClr val="lt1"/>
            </a:solidFill>
            <a:prstDash val="solid"/>
            <a:miter lim="800000"/>
            <a:headEnd len="sm" w="sm" type="none"/>
            <a:tailEnd len="sm" w="sm" type="none"/>
          </a:ln>
        </p:spPr>
      </p:cxn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85" name="Shape 485"/>
        <p:cNvGrpSpPr/>
        <p:nvPr/>
      </p:nvGrpSpPr>
      <p:grpSpPr>
        <a:xfrm>
          <a:off x="0" y="0"/>
          <a:ext cx="0" cy="0"/>
          <a:chOff x="0" y="0"/>
          <a:chExt cx="0" cy="0"/>
        </a:xfrm>
      </p:grpSpPr>
      <p:sp>
        <p:nvSpPr>
          <p:cNvPr id="486" name="Google Shape;486;p52"/>
          <p:cNvSpPr/>
          <p:nvPr/>
        </p:nvSpPr>
        <p:spPr>
          <a:xfrm>
            <a:off x="0" y="0"/>
            <a:ext cx="9144000" cy="5143500"/>
          </a:xfrm>
          <a:prstGeom prst="rect">
            <a:avLst/>
          </a:prstGeom>
          <a:solidFill>
            <a:srgbClr val="3E414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87" name="Google Shape;487;p52"/>
          <p:cNvSpPr txBox="1"/>
          <p:nvPr/>
        </p:nvSpPr>
        <p:spPr>
          <a:xfrm>
            <a:off x="2613506" y="2392855"/>
            <a:ext cx="3916988" cy="35779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rgbClr val="B0B3B6"/>
                </a:solidFill>
                <a:latin typeface="Montserrat"/>
                <a:ea typeface="Montserrat"/>
                <a:cs typeface="Montserrat"/>
                <a:sym typeface="Montserrat"/>
              </a:rPr>
              <a:t>www.example.com</a:t>
            </a:r>
            <a:endParaRPr sz="1900">
              <a:solidFill>
                <a:srgbClr val="B0B3B6"/>
              </a:solidFill>
              <a:latin typeface="Montserrat Light"/>
              <a:ea typeface="Montserrat Light"/>
              <a:cs typeface="Montserrat Light"/>
              <a:sym typeface="Montserrat Light"/>
            </a:endParaRPr>
          </a:p>
        </p:txBody>
      </p:sp>
      <p:sp>
        <p:nvSpPr>
          <p:cNvPr id="488" name="Google Shape;488;p52"/>
          <p:cNvSpPr/>
          <p:nvPr/>
        </p:nvSpPr>
        <p:spPr>
          <a:xfrm>
            <a:off x="-910537" y="532537"/>
            <a:ext cx="4809040" cy="3545889"/>
          </a:xfrm>
          <a:prstGeom prst="parallelogram">
            <a:avLst>
              <a:gd fmla="val 102273" name="adj"/>
            </a:avLst>
          </a:prstGeom>
          <a:solidFill>
            <a:schemeClr val="dk1">
              <a:alpha val="21960"/>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89" name="Google Shape;489;p52"/>
          <p:cNvSpPr/>
          <p:nvPr/>
        </p:nvSpPr>
        <p:spPr>
          <a:xfrm>
            <a:off x="7257960" y="317419"/>
            <a:ext cx="3196501" cy="2356903"/>
          </a:xfrm>
          <a:prstGeom prst="parallelogram">
            <a:avLst>
              <a:gd fmla="val 102273" name="adj"/>
            </a:avLst>
          </a:prstGeom>
          <a:solidFill>
            <a:schemeClr val="lt1">
              <a:alpha val="35686"/>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90" name="Google Shape;490;p52"/>
          <p:cNvSpPr/>
          <p:nvPr/>
        </p:nvSpPr>
        <p:spPr>
          <a:xfrm>
            <a:off x="1878949" y="3845360"/>
            <a:ext cx="2414302" cy="1780157"/>
          </a:xfrm>
          <a:prstGeom prst="parallelogram">
            <a:avLst>
              <a:gd fmla="val 102273" name="adj"/>
            </a:avLst>
          </a:prstGeom>
          <a:solidFill>
            <a:srgbClr val="7F7F7F">
              <a:alpha val="41960"/>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6" name="Shape 146"/>
        <p:cNvGrpSpPr/>
        <p:nvPr/>
      </p:nvGrpSpPr>
      <p:grpSpPr>
        <a:xfrm>
          <a:off x="0" y="0"/>
          <a:ext cx="0" cy="0"/>
          <a:chOff x="0" y="0"/>
          <a:chExt cx="0" cy="0"/>
        </a:xfrm>
      </p:grpSpPr>
      <p:pic>
        <p:nvPicPr>
          <p:cNvPr id="147" name="Google Shape;147;p33"/>
          <p:cNvPicPr preferRelativeResize="0"/>
          <p:nvPr>
            <p:ph idx="2" type="pic"/>
          </p:nvPr>
        </p:nvPicPr>
        <p:blipFill rotWithShape="1">
          <a:blip r:embed="rId3">
            <a:alphaModFix/>
          </a:blip>
          <a:srcRect b="40499" l="1110" r="1109" t="13617"/>
          <a:stretch/>
        </p:blipFill>
        <p:spPr>
          <a:xfrm>
            <a:off x="0" y="0"/>
            <a:ext cx="9144000" cy="5143500"/>
          </a:xfrm>
          <a:prstGeom prst="rect">
            <a:avLst/>
          </a:prstGeom>
          <a:noFill/>
          <a:ln>
            <a:noFill/>
          </a:ln>
        </p:spPr>
      </p:pic>
      <p:sp>
        <p:nvSpPr>
          <p:cNvPr id="148" name="Google Shape;148;p33"/>
          <p:cNvSpPr/>
          <p:nvPr/>
        </p:nvSpPr>
        <p:spPr>
          <a:xfrm>
            <a:off x="-910537" y="532537"/>
            <a:ext cx="4809040" cy="3545889"/>
          </a:xfrm>
          <a:prstGeom prst="parallelogram">
            <a:avLst>
              <a:gd fmla="val 102273" name="adj"/>
            </a:avLst>
          </a:prstGeom>
          <a:gradFill>
            <a:gsLst>
              <a:gs pos="0">
                <a:srgbClr val="FFAF28">
                  <a:alpha val="88627"/>
                </a:srgbClr>
              </a:gs>
              <a:gs pos="100000">
                <a:srgbClr val="FA4655">
                  <a:alpha val="81960"/>
                </a:srgbClr>
              </a:gs>
            </a:gsLst>
            <a:lin ang="27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49" name="Google Shape;149;p33"/>
          <p:cNvSpPr txBox="1"/>
          <p:nvPr/>
        </p:nvSpPr>
        <p:spPr>
          <a:xfrm>
            <a:off x="6680834" y="4426298"/>
            <a:ext cx="1930628"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rgbClr val="BFBFBF"/>
                </a:solidFill>
                <a:latin typeface="Montserrat Light"/>
                <a:ea typeface="Montserrat Light"/>
                <a:cs typeface="Montserrat Light"/>
                <a:sym typeface="Montserrat Light"/>
              </a:rPr>
              <a:t>www.example.com</a:t>
            </a:r>
            <a:endParaRPr b="1" sz="800">
              <a:solidFill>
                <a:srgbClr val="BFBFBF"/>
              </a:solidFill>
              <a:latin typeface="Montserrat Light"/>
              <a:ea typeface="Montserrat Light"/>
              <a:cs typeface="Montserrat Light"/>
              <a:sym typeface="Montserrat Light"/>
            </a:endParaRPr>
          </a:p>
        </p:txBody>
      </p:sp>
      <p:sp>
        <p:nvSpPr>
          <p:cNvPr id="150" name="Google Shape;150;p33"/>
          <p:cNvSpPr txBox="1"/>
          <p:nvPr/>
        </p:nvSpPr>
        <p:spPr>
          <a:xfrm>
            <a:off x="532536" y="532537"/>
            <a:ext cx="745045"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rgbClr val="BFBFBF"/>
                </a:solidFill>
                <a:latin typeface="Montserrat Light"/>
                <a:ea typeface="Montserrat Light"/>
                <a:cs typeface="Montserrat Light"/>
                <a:sym typeface="Montserrat Light"/>
              </a:rPr>
              <a:t>Welcome</a:t>
            </a:r>
            <a:endParaRPr b="1" sz="800">
              <a:solidFill>
                <a:srgbClr val="BFBFBF"/>
              </a:solidFill>
              <a:latin typeface="Montserrat Light"/>
              <a:ea typeface="Montserrat Light"/>
              <a:cs typeface="Montserrat Light"/>
              <a:sym typeface="Montserrat Light"/>
            </a:endParaRPr>
          </a:p>
        </p:txBody>
      </p:sp>
      <p:grpSp>
        <p:nvGrpSpPr>
          <p:cNvPr id="151" name="Google Shape;151;p33"/>
          <p:cNvGrpSpPr/>
          <p:nvPr/>
        </p:nvGrpSpPr>
        <p:grpSpPr>
          <a:xfrm>
            <a:off x="532536" y="1547090"/>
            <a:ext cx="4457700" cy="2049320"/>
            <a:chOff x="710048" y="2029812"/>
            <a:chExt cx="5943600" cy="2732426"/>
          </a:xfrm>
        </p:grpSpPr>
        <p:sp>
          <p:nvSpPr>
            <p:cNvPr id="152" name="Google Shape;152;p33"/>
            <p:cNvSpPr txBox="1"/>
            <p:nvPr/>
          </p:nvSpPr>
          <p:spPr>
            <a:xfrm>
              <a:off x="710048" y="2029812"/>
              <a:ext cx="5943600" cy="1502976"/>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rPr b="1" lang="en" sz="3800">
                  <a:solidFill>
                    <a:schemeClr val="lt1"/>
                  </a:solidFill>
                  <a:latin typeface="Montserrat"/>
                  <a:ea typeface="Montserrat"/>
                  <a:cs typeface="Montserrat"/>
                  <a:sym typeface="Montserrat"/>
                </a:rPr>
                <a:t>OUR COMPANY</a:t>
              </a:r>
              <a:endParaRPr sz="1100"/>
            </a:p>
            <a:p>
              <a:pPr indent="0" lvl="0" marL="0" marR="0" rtl="0" algn="l">
                <a:lnSpc>
                  <a:spcPct val="110000"/>
                </a:lnSpc>
                <a:spcBef>
                  <a:spcPts val="0"/>
                </a:spcBef>
                <a:spcAft>
                  <a:spcPts val="0"/>
                </a:spcAft>
                <a:buNone/>
              </a:pPr>
              <a:r>
                <a:rPr b="1" lang="en" sz="3800">
                  <a:solidFill>
                    <a:schemeClr val="lt1"/>
                  </a:solidFill>
                  <a:latin typeface="Montserrat"/>
                  <a:ea typeface="Montserrat"/>
                  <a:cs typeface="Montserrat"/>
                  <a:sym typeface="Montserrat"/>
                </a:rPr>
                <a:t>ABOUT US.</a:t>
              </a:r>
              <a:endParaRPr b="1" sz="3800">
                <a:solidFill>
                  <a:schemeClr val="lt1"/>
                </a:solidFill>
                <a:latin typeface="Montserrat Light"/>
                <a:ea typeface="Montserrat Light"/>
                <a:cs typeface="Montserrat Light"/>
                <a:sym typeface="Montserrat Light"/>
              </a:endParaRPr>
            </a:p>
          </p:txBody>
        </p:sp>
        <p:sp>
          <p:nvSpPr>
            <p:cNvPr id="153" name="Google Shape;153;p33"/>
            <p:cNvSpPr txBox="1"/>
            <p:nvPr/>
          </p:nvSpPr>
          <p:spPr>
            <a:xfrm>
              <a:off x="710048" y="3937460"/>
              <a:ext cx="3404752" cy="824778"/>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 gathered set had seasons. Fifth you'll, man wherein seas</a:t>
              </a:r>
              <a:endParaRPr sz="1100"/>
            </a:p>
            <a:p>
              <a:pPr indent="0" lvl="0" marL="0" marR="0" rtl="0" algn="l">
                <a:lnSpc>
                  <a:spcPct val="222222"/>
                </a:lnSpc>
                <a:spcBef>
                  <a:spcPts val="0"/>
                </a:spcBef>
                <a:spcAft>
                  <a:spcPts val="0"/>
                </a:spcAft>
                <a:buNone/>
              </a:pPr>
              <a:r>
                <a:rPr lang="en" sz="700">
                  <a:solidFill>
                    <a:schemeClr val="lt1"/>
                  </a:solidFill>
                  <a:latin typeface="Montserrat Light"/>
                  <a:ea typeface="Montserrat Light"/>
                  <a:cs typeface="Montserrat Light"/>
                  <a:sym typeface="Montserrat Light"/>
                </a:rPr>
                <a:t>lights divided void they're.</a:t>
              </a:r>
              <a:endParaRPr sz="1100"/>
            </a:p>
          </p:txBody>
        </p:sp>
      </p:grpSp>
      <p:sp>
        <p:nvSpPr>
          <p:cNvPr id="154" name="Google Shape;154;p33"/>
          <p:cNvSpPr/>
          <p:nvPr/>
        </p:nvSpPr>
        <p:spPr>
          <a:xfrm>
            <a:off x="7257960" y="317419"/>
            <a:ext cx="3196501" cy="2356903"/>
          </a:xfrm>
          <a:prstGeom prst="parallelogram">
            <a:avLst>
              <a:gd fmla="val 102273" name="adj"/>
            </a:avLst>
          </a:prstGeom>
          <a:solidFill>
            <a:schemeClr val="lt1">
              <a:alpha val="83921"/>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55" name="Google Shape;155;p33"/>
          <p:cNvSpPr/>
          <p:nvPr/>
        </p:nvSpPr>
        <p:spPr>
          <a:xfrm>
            <a:off x="1878949" y="3845360"/>
            <a:ext cx="2414302" cy="1780157"/>
          </a:xfrm>
          <a:prstGeom prst="parallelogram">
            <a:avLst>
              <a:gd fmla="val 102273" name="adj"/>
            </a:avLst>
          </a:prstGeom>
          <a:solidFill>
            <a:srgbClr val="7F7F7F">
              <a:alpha val="41960"/>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9" name="Shape 159"/>
        <p:cNvGrpSpPr/>
        <p:nvPr/>
      </p:nvGrpSpPr>
      <p:grpSpPr>
        <a:xfrm>
          <a:off x="0" y="0"/>
          <a:ext cx="0" cy="0"/>
          <a:chOff x="0" y="0"/>
          <a:chExt cx="0" cy="0"/>
        </a:xfrm>
      </p:grpSpPr>
      <p:sp>
        <p:nvSpPr>
          <p:cNvPr id="160" name="Google Shape;160;p34"/>
          <p:cNvSpPr/>
          <p:nvPr/>
        </p:nvSpPr>
        <p:spPr>
          <a:xfrm>
            <a:off x="-772885" y="-936171"/>
            <a:ext cx="4680857" cy="4680857"/>
          </a:xfrm>
          <a:prstGeom prst="ellipse">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61" name="Google Shape;161;p34"/>
          <p:cNvSpPr txBox="1"/>
          <p:nvPr/>
        </p:nvSpPr>
        <p:spPr>
          <a:xfrm>
            <a:off x="532536" y="1199044"/>
            <a:ext cx="1914524" cy="704039"/>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rPr b="1" lang="en" sz="2300">
                <a:solidFill>
                  <a:schemeClr val="dk1"/>
                </a:solidFill>
                <a:latin typeface="Montserrat"/>
                <a:ea typeface="Montserrat"/>
                <a:cs typeface="Montserrat"/>
                <a:sym typeface="Montserrat"/>
              </a:rPr>
              <a:t>FIRST</a:t>
            </a:r>
            <a:endParaRPr sz="1100"/>
          </a:p>
          <a:p>
            <a:pPr indent="0" lvl="0" marL="0" marR="0" rtl="0" algn="l">
              <a:lnSpc>
                <a:spcPct val="110000"/>
              </a:lnSpc>
              <a:spcBef>
                <a:spcPts val="0"/>
              </a:spcBef>
              <a:spcAft>
                <a:spcPts val="0"/>
              </a:spcAft>
              <a:buNone/>
            </a:pPr>
            <a:r>
              <a:rPr b="1" lang="en" sz="2300">
                <a:solidFill>
                  <a:schemeClr val="dk1"/>
                </a:solidFill>
                <a:latin typeface="Montserrat"/>
                <a:ea typeface="Montserrat"/>
                <a:cs typeface="Montserrat"/>
                <a:sym typeface="Montserrat"/>
              </a:rPr>
              <a:t>PROJECT</a:t>
            </a:r>
            <a:endParaRPr b="1" sz="2300">
              <a:solidFill>
                <a:schemeClr val="dk1"/>
              </a:solidFill>
              <a:latin typeface="Montserrat Light"/>
              <a:ea typeface="Montserrat Light"/>
              <a:cs typeface="Montserrat Light"/>
              <a:sym typeface="Montserrat Light"/>
            </a:endParaRPr>
          </a:p>
        </p:txBody>
      </p:sp>
      <p:sp>
        <p:nvSpPr>
          <p:cNvPr id="162" name="Google Shape;162;p34"/>
          <p:cNvSpPr txBox="1"/>
          <p:nvPr/>
        </p:nvSpPr>
        <p:spPr>
          <a:xfrm>
            <a:off x="532536" y="532537"/>
            <a:ext cx="745045"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Light"/>
                <a:ea typeface="Montserrat Light"/>
                <a:cs typeface="Montserrat Light"/>
                <a:sym typeface="Montserrat Light"/>
              </a:rPr>
              <a:t>Welcome</a:t>
            </a:r>
            <a:endParaRPr b="1" sz="800">
              <a:solidFill>
                <a:schemeClr val="dk1"/>
              </a:solidFill>
              <a:latin typeface="Montserrat Light"/>
              <a:ea typeface="Montserrat Light"/>
              <a:cs typeface="Montserrat Light"/>
              <a:sym typeface="Montserrat Light"/>
            </a:endParaRPr>
          </a:p>
        </p:txBody>
      </p:sp>
      <p:sp>
        <p:nvSpPr>
          <p:cNvPr id="163" name="Google Shape;163;p34"/>
          <p:cNvSpPr txBox="1"/>
          <p:nvPr/>
        </p:nvSpPr>
        <p:spPr>
          <a:xfrm>
            <a:off x="532536" y="2075634"/>
            <a:ext cx="2396401" cy="618584"/>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had seasons. Fifth you'll, man wherein seas</a:t>
            </a:r>
            <a:endParaRPr sz="1100"/>
          </a:p>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lights divided void they're.</a:t>
            </a:r>
            <a:endParaRPr sz="1100"/>
          </a:p>
        </p:txBody>
      </p:sp>
      <p:grpSp>
        <p:nvGrpSpPr>
          <p:cNvPr id="164" name="Google Shape;164;p34"/>
          <p:cNvGrpSpPr/>
          <p:nvPr/>
        </p:nvGrpSpPr>
        <p:grpSpPr>
          <a:xfrm>
            <a:off x="7056206" y="1317486"/>
            <a:ext cx="1555258" cy="2508528"/>
            <a:chOff x="9408275" y="1586962"/>
            <a:chExt cx="2073677" cy="3344704"/>
          </a:xfrm>
        </p:grpSpPr>
        <p:sp>
          <p:nvSpPr>
            <p:cNvPr id="165" name="Google Shape;165;p34"/>
            <p:cNvSpPr txBox="1"/>
            <p:nvPr/>
          </p:nvSpPr>
          <p:spPr>
            <a:xfrm>
              <a:off x="9408275" y="1586962"/>
              <a:ext cx="1322071" cy="30777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Example</a:t>
              </a:r>
              <a:endParaRPr b="1" sz="1100">
                <a:solidFill>
                  <a:schemeClr val="dk1"/>
                </a:solidFill>
                <a:latin typeface="Montserrat Light"/>
                <a:ea typeface="Montserrat Light"/>
                <a:cs typeface="Montserrat Light"/>
                <a:sym typeface="Montserrat Light"/>
              </a:endParaRPr>
            </a:p>
          </p:txBody>
        </p:sp>
        <p:sp>
          <p:nvSpPr>
            <p:cNvPr id="166" name="Google Shape;166;p34"/>
            <p:cNvSpPr txBox="1"/>
            <p:nvPr/>
          </p:nvSpPr>
          <p:spPr>
            <a:xfrm>
              <a:off x="9408275" y="2050553"/>
              <a:ext cx="2073677" cy="89851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a:t>
              </a:r>
              <a:endParaRPr sz="1100"/>
            </a:p>
          </p:txBody>
        </p:sp>
        <p:sp>
          <p:nvSpPr>
            <p:cNvPr id="167" name="Google Shape;167;p34"/>
            <p:cNvSpPr txBox="1"/>
            <p:nvPr/>
          </p:nvSpPr>
          <p:spPr>
            <a:xfrm>
              <a:off x="9408275" y="3569559"/>
              <a:ext cx="1322071" cy="30777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Example</a:t>
              </a:r>
              <a:endParaRPr b="1" sz="1100">
                <a:solidFill>
                  <a:schemeClr val="dk1"/>
                </a:solidFill>
                <a:latin typeface="Montserrat Light"/>
                <a:ea typeface="Montserrat Light"/>
                <a:cs typeface="Montserrat Light"/>
                <a:sym typeface="Montserrat Light"/>
              </a:endParaRPr>
            </a:p>
          </p:txBody>
        </p:sp>
        <p:sp>
          <p:nvSpPr>
            <p:cNvPr id="168" name="Google Shape;168;p34"/>
            <p:cNvSpPr txBox="1"/>
            <p:nvPr/>
          </p:nvSpPr>
          <p:spPr>
            <a:xfrm>
              <a:off x="9408275" y="4033150"/>
              <a:ext cx="2073677" cy="89851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a:t>
              </a:r>
              <a:endParaRPr sz="1100"/>
            </a:p>
          </p:txBody>
        </p:sp>
      </p:grpSp>
      <p:pic>
        <p:nvPicPr>
          <p:cNvPr id="169" name="Google Shape;169;p34"/>
          <p:cNvPicPr preferRelativeResize="0"/>
          <p:nvPr>
            <p:ph idx="2" type="pic"/>
          </p:nvPr>
        </p:nvPicPr>
        <p:blipFill rotWithShape="1">
          <a:blip r:embed="rId3">
            <a:alphaModFix/>
          </a:blip>
          <a:srcRect b="0" l="7650" r="7651" t="0"/>
          <a:stretch/>
        </p:blipFill>
        <p:spPr>
          <a:xfrm>
            <a:off x="4" y="1"/>
            <a:ext cx="6543673" cy="5150137"/>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3" name="Shape 173"/>
        <p:cNvGrpSpPr/>
        <p:nvPr/>
      </p:nvGrpSpPr>
      <p:grpSpPr>
        <a:xfrm>
          <a:off x="0" y="0"/>
          <a:ext cx="0" cy="0"/>
          <a:chOff x="0" y="0"/>
          <a:chExt cx="0" cy="0"/>
        </a:xfrm>
      </p:grpSpPr>
      <p:pic>
        <p:nvPicPr>
          <p:cNvPr id="174" name="Google Shape;174;p35"/>
          <p:cNvPicPr preferRelativeResize="0"/>
          <p:nvPr>
            <p:ph idx="2" type="pic"/>
          </p:nvPr>
        </p:nvPicPr>
        <p:blipFill rotWithShape="1">
          <a:blip r:embed="rId3">
            <a:alphaModFix/>
          </a:blip>
          <a:srcRect b="35941" l="0" r="0" t="35941"/>
          <a:stretch/>
        </p:blipFill>
        <p:spPr>
          <a:xfrm>
            <a:off x="0" y="2571750"/>
            <a:ext cx="9144000" cy="2571750"/>
          </a:xfrm>
          <a:prstGeom prst="rect">
            <a:avLst/>
          </a:prstGeom>
          <a:noFill/>
          <a:ln>
            <a:noFill/>
          </a:ln>
        </p:spPr>
      </p:pic>
      <p:sp>
        <p:nvSpPr>
          <p:cNvPr id="175" name="Google Shape;175;p35"/>
          <p:cNvSpPr/>
          <p:nvPr/>
        </p:nvSpPr>
        <p:spPr>
          <a:xfrm>
            <a:off x="0" y="2571750"/>
            <a:ext cx="9144000" cy="2571749"/>
          </a:xfrm>
          <a:prstGeom prst="rect">
            <a:avLst/>
          </a:prstGeom>
          <a:solidFill>
            <a:schemeClr val="lt1">
              <a:alpha val="51764"/>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76" name="Google Shape;176;p35"/>
          <p:cNvSpPr txBox="1"/>
          <p:nvPr/>
        </p:nvSpPr>
        <p:spPr>
          <a:xfrm>
            <a:off x="2040340" y="684334"/>
            <a:ext cx="5063319" cy="386644"/>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1" lang="en" sz="2300">
                <a:solidFill>
                  <a:schemeClr val="dk1"/>
                </a:solidFill>
                <a:latin typeface="Montserrat"/>
                <a:ea typeface="Montserrat"/>
                <a:cs typeface="Montserrat"/>
                <a:sym typeface="Montserrat"/>
              </a:rPr>
              <a:t>LOREM IPSUM EXAMPLE</a:t>
            </a:r>
            <a:endParaRPr b="1" sz="2300">
              <a:solidFill>
                <a:schemeClr val="dk1"/>
              </a:solidFill>
              <a:latin typeface="Montserrat Light"/>
              <a:ea typeface="Montserrat Light"/>
              <a:cs typeface="Montserrat Light"/>
              <a:sym typeface="Montserrat Light"/>
            </a:endParaRPr>
          </a:p>
        </p:txBody>
      </p:sp>
      <p:sp>
        <p:nvSpPr>
          <p:cNvPr id="177" name="Google Shape;177;p35"/>
          <p:cNvSpPr txBox="1"/>
          <p:nvPr/>
        </p:nvSpPr>
        <p:spPr>
          <a:xfrm>
            <a:off x="3012698" y="400050"/>
            <a:ext cx="3118605" cy="21929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000">
                <a:solidFill>
                  <a:srgbClr val="A5A5A5"/>
                </a:solidFill>
                <a:latin typeface="Montserrat"/>
                <a:ea typeface="Montserrat"/>
                <a:cs typeface="Montserrat"/>
                <a:sym typeface="Montserrat"/>
              </a:rPr>
              <a:t>Clean Presentation</a:t>
            </a:r>
            <a:endParaRPr b="1" sz="1000">
              <a:solidFill>
                <a:srgbClr val="A5A5A5"/>
              </a:solidFill>
              <a:latin typeface="Montserrat Light"/>
              <a:ea typeface="Montserrat Light"/>
              <a:cs typeface="Montserrat Light"/>
              <a:sym typeface="Montserrat Light"/>
            </a:endParaRPr>
          </a:p>
        </p:txBody>
      </p:sp>
      <p:sp>
        <p:nvSpPr>
          <p:cNvPr id="178" name="Google Shape;178;p35"/>
          <p:cNvSpPr/>
          <p:nvPr/>
        </p:nvSpPr>
        <p:spPr>
          <a:xfrm>
            <a:off x="4286250" y="1184260"/>
            <a:ext cx="571500" cy="49823"/>
          </a:xfrm>
          <a:prstGeom prst="rect">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179" name="Google Shape;179;p35"/>
          <p:cNvGrpSpPr/>
          <p:nvPr/>
        </p:nvGrpSpPr>
        <p:grpSpPr>
          <a:xfrm>
            <a:off x="1402501" y="3037913"/>
            <a:ext cx="6338999" cy="1705537"/>
            <a:chOff x="2673842" y="2428142"/>
            <a:chExt cx="8451998" cy="2274049"/>
          </a:xfrm>
        </p:grpSpPr>
        <p:grpSp>
          <p:nvGrpSpPr>
            <p:cNvPr id="180" name="Google Shape;180;p35"/>
            <p:cNvGrpSpPr/>
            <p:nvPr/>
          </p:nvGrpSpPr>
          <p:grpSpPr>
            <a:xfrm>
              <a:off x="2673842" y="2428142"/>
              <a:ext cx="1607682" cy="2274049"/>
              <a:chOff x="1027227" y="2790999"/>
              <a:chExt cx="1607682" cy="2274049"/>
            </a:xfrm>
          </p:grpSpPr>
          <p:sp>
            <p:nvSpPr>
              <p:cNvPr id="181" name="Google Shape;181;p35"/>
              <p:cNvSpPr txBox="1"/>
              <p:nvPr/>
            </p:nvSpPr>
            <p:spPr>
              <a:xfrm>
                <a:off x="1027227" y="3717650"/>
                <a:ext cx="1607682" cy="30777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Montserrat"/>
                    <a:ea typeface="Montserrat"/>
                    <a:cs typeface="Montserrat"/>
                    <a:sym typeface="Montserrat"/>
                  </a:rPr>
                  <a:t>Title Text Here</a:t>
                </a:r>
                <a:endParaRPr b="1" sz="1100">
                  <a:solidFill>
                    <a:schemeClr val="dk1"/>
                  </a:solidFill>
                  <a:latin typeface="Montserrat Light"/>
                  <a:ea typeface="Montserrat Light"/>
                  <a:cs typeface="Montserrat Light"/>
                  <a:sym typeface="Montserrat Light"/>
                </a:endParaRPr>
              </a:p>
            </p:txBody>
          </p:sp>
          <p:sp>
            <p:nvSpPr>
              <p:cNvPr id="182" name="Google Shape;182;p35"/>
              <p:cNvSpPr txBox="1"/>
              <p:nvPr/>
            </p:nvSpPr>
            <p:spPr>
              <a:xfrm>
                <a:off x="1027227" y="4374281"/>
                <a:ext cx="1607682" cy="69076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wherein seas our appear</a:t>
                </a:r>
                <a:endParaRPr sz="1100"/>
              </a:p>
              <a:p>
                <a:pPr indent="0" lvl="0" marL="0" marR="0" rtl="0" algn="ctr">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lights divided void they're.</a:t>
                </a:r>
                <a:endParaRPr sz="1100"/>
              </a:p>
            </p:txBody>
          </p:sp>
          <p:cxnSp>
            <p:nvCxnSpPr>
              <p:cNvPr id="183" name="Google Shape;183;p35"/>
              <p:cNvCxnSpPr/>
              <p:nvPr/>
            </p:nvCxnSpPr>
            <p:spPr>
              <a:xfrm>
                <a:off x="1665657" y="4219641"/>
                <a:ext cx="330823" cy="0"/>
              </a:xfrm>
              <a:prstGeom prst="straightConnector1">
                <a:avLst/>
              </a:prstGeom>
              <a:noFill/>
              <a:ln cap="flat" cmpd="sng" w="19050">
                <a:solidFill>
                  <a:schemeClr val="dk1"/>
                </a:solidFill>
                <a:prstDash val="solid"/>
                <a:miter lim="800000"/>
                <a:headEnd len="sm" w="sm" type="none"/>
                <a:tailEnd len="sm" w="sm" type="none"/>
              </a:ln>
            </p:spPr>
          </p:cxnSp>
          <p:sp>
            <p:nvSpPr>
              <p:cNvPr id="184" name="Google Shape;184;p35"/>
              <p:cNvSpPr txBox="1"/>
              <p:nvPr/>
            </p:nvSpPr>
            <p:spPr>
              <a:xfrm>
                <a:off x="1373903" y="2872226"/>
                <a:ext cx="914330"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chemeClr val="dk1"/>
                    </a:solidFill>
                    <a:latin typeface="Montserrat Light"/>
                    <a:ea typeface="Montserrat Light"/>
                    <a:cs typeface="Montserrat Light"/>
                    <a:sym typeface="Montserrat Light"/>
                  </a:rPr>
                  <a:t>5%</a:t>
                </a:r>
                <a:endParaRPr b="1" sz="1900">
                  <a:solidFill>
                    <a:schemeClr val="dk1"/>
                  </a:solidFill>
                  <a:latin typeface="Montserrat Light"/>
                  <a:ea typeface="Montserrat Light"/>
                  <a:cs typeface="Montserrat Light"/>
                  <a:sym typeface="Montserrat Light"/>
                </a:endParaRPr>
              </a:p>
            </p:txBody>
          </p:sp>
          <p:sp>
            <p:nvSpPr>
              <p:cNvPr id="185" name="Google Shape;185;p35"/>
              <p:cNvSpPr/>
              <p:nvPr/>
            </p:nvSpPr>
            <p:spPr>
              <a:xfrm>
                <a:off x="1419471" y="2790999"/>
                <a:ext cx="823194" cy="647916"/>
              </a:xfrm>
              <a:prstGeom prst="rect">
                <a:avLst/>
              </a:prstGeom>
              <a:noFill/>
              <a:ln cap="flat"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grpSp>
          <p:nvGrpSpPr>
            <p:cNvPr id="186" name="Google Shape;186;p35"/>
            <p:cNvGrpSpPr/>
            <p:nvPr/>
          </p:nvGrpSpPr>
          <p:grpSpPr>
            <a:xfrm>
              <a:off x="4955281" y="2428142"/>
              <a:ext cx="1607682" cy="2274049"/>
              <a:chOff x="3870515" y="2790999"/>
              <a:chExt cx="1607682" cy="2274049"/>
            </a:xfrm>
          </p:grpSpPr>
          <p:sp>
            <p:nvSpPr>
              <p:cNvPr id="187" name="Google Shape;187;p35"/>
              <p:cNvSpPr txBox="1"/>
              <p:nvPr/>
            </p:nvSpPr>
            <p:spPr>
              <a:xfrm>
                <a:off x="3870515" y="3717650"/>
                <a:ext cx="1607682" cy="30777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Montserrat"/>
                    <a:ea typeface="Montserrat"/>
                    <a:cs typeface="Montserrat"/>
                    <a:sym typeface="Montserrat"/>
                  </a:rPr>
                  <a:t>Title Text Here</a:t>
                </a:r>
                <a:endParaRPr b="1" sz="1100">
                  <a:solidFill>
                    <a:schemeClr val="dk1"/>
                  </a:solidFill>
                  <a:latin typeface="Montserrat Light"/>
                  <a:ea typeface="Montserrat Light"/>
                  <a:cs typeface="Montserrat Light"/>
                  <a:sym typeface="Montserrat Light"/>
                </a:endParaRPr>
              </a:p>
            </p:txBody>
          </p:sp>
          <p:sp>
            <p:nvSpPr>
              <p:cNvPr id="188" name="Google Shape;188;p35"/>
              <p:cNvSpPr txBox="1"/>
              <p:nvPr/>
            </p:nvSpPr>
            <p:spPr>
              <a:xfrm>
                <a:off x="3870515" y="4374281"/>
                <a:ext cx="1607682" cy="69076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wherein seas our appear</a:t>
                </a:r>
                <a:endParaRPr sz="1100"/>
              </a:p>
              <a:p>
                <a:pPr indent="0" lvl="0" marL="0" marR="0" rtl="0" algn="ctr">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lights divided void they're.</a:t>
                </a:r>
                <a:endParaRPr sz="1100"/>
              </a:p>
            </p:txBody>
          </p:sp>
          <p:sp>
            <p:nvSpPr>
              <p:cNvPr id="189" name="Google Shape;189;p35"/>
              <p:cNvSpPr txBox="1"/>
              <p:nvPr/>
            </p:nvSpPr>
            <p:spPr>
              <a:xfrm>
                <a:off x="4217191" y="2872226"/>
                <a:ext cx="914330"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chemeClr val="dk1"/>
                    </a:solidFill>
                    <a:latin typeface="Montserrat Light"/>
                    <a:ea typeface="Montserrat Light"/>
                    <a:cs typeface="Montserrat Light"/>
                    <a:sym typeface="Montserrat Light"/>
                  </a:rPr>
                  <a:t>3%</a:t>
                </a:r>
                <a:endParaRPr b="1" sz="1900">
                  <a:solidFill>
                    <a:schemeClr val="dk1"/>
                  </a:solidFill>
                  <a:latin typeface="Montserrat Light"/>
                  <a:ea typeface="Montserrat Light"/>
                  <a:cs typeface="Montserrat Light"/>
                  <a:sym typeface="Montserrat Light"/>
                </a:endParaRPr>
              </a:p>
            </p:txBody>
          </p:sp>
          <p:sp>
            <p:nvSpPr>
              <p:cNvPr id="190" name="Google Shape;190;p35"/>
              <p:cNvSpPr/>
              <p:nvPr/>
            </p:nvSpPr>
            <p:spPr>
              <a:xfrm>
                <a:off x="4262759" y="2790999"/>
                <a:ext cx="823194" cy="647916"/>
              </a:xfrm>
              <a:prstGeom prst="rect">
                <a:avLst/>
              </a:prstGeom>
              <a:noFill/>
              <a:ln cap="flat"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cxnSp>
            <p:nvCxnSpPr>
              <p:cNvPr id="191" name="Google Shape;191;p35"/>
              <p:cNvCxnSpPr/>
              <p:nvPr/>
            </p:nvCxnSpPr>
            <p:spPr>
              <a:xfrm>
                <a:off x="4508945" y="4219641"/>
                <a:ext cx="330823" cy="0"/>
              </a:xfrm>
              <a:prstGeom prst="straightConnector1">
                <a:avLst/>
              </a:prstGeom>
              <a:noFill/>
              <a:ln cap="flat" cmpd="sng" w="19050">
                <a:solidFill>
                  <a:schemeClr val="dk1"/>
                </a:solidFill>
                <a:prstDash val="solid"/>
                <a:miter lim="800000"/>
                <a:headEnd len="sm" w="sm" type="none"/>
                <a:tailEnd len="sm" w="sm" type="none"/>
              </a:ln>
            </p:spPr>
          </p:cxnSp>
        </p:grpSp>
        <p:grpSp>
          <p:nvGrpSpPr>
            <p:cNvPr id="192" name="Google Shape;192;p35"/>
            <p:cNvGrpSpPr/>
            <p:nvPr/>
          </p:nvGrpSpPr>
          <p:grpSpPr>
            <a:xfrm>
              <a:off x="7236720" y="2428142"/>
              <a:ext cx="1607682" cy="2274049"/>
              <a:chOff x="6713803" y="2790999"/>
              <a:chExt cx="1607682" cy="2274049"/>
            </a:xfrm>
          </p:grpSpPr>
          <p:sp>
            <p:nvSpPr>
              <p:cNvPr id="193" name="Google Shape;193;p35"/>
              <p:cNvSpPr txBox="1"/>
              <p:nvPr/>
            </p:nvSpPr>
            <p:spPr>
              <a:xfrm>
                <a:off x="6713803" y="3717650"/>
                <a:ext cx="1607682" cy="30777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Montserrat"/>
                    <a:ea typeface="Montserrat"/>
                    <a:cs typeface="Montserrat"/>
                    <a:sym typeface="Montserrat"/>
                  </a:rPr>
                  <a:t>Title Text Here</a:t>
                </a:r>
                <a:endParaRPr b="1" sz="1100">
                  <a:solidFill>
                    <a:schemeClr val="dk1"/>
                  </a:solidFill>
                  <a:latin typeface="Montserrat Light"/>
                  <a:ea typeface="Montserrat Light"/>
                  <a:cs typeface="Montserrat Light"/>
                  <a:sym typeface="Montserrat Light"/>
                </a:endParaRPr>
              </a:p>
            </p:txBody>
          </p:sp>
          <p:sp>
            <p:nvSpPr>
              <p:cNvPr id="194" name="Google Shape;194;p35"/>
              <p:cNvSpPr txBox="1"/>
              <p:nvPr/>
            </p:nvSpPr>
            <p:spPr>
              <a:xfrm>
                <a:off x="6713803" y="4374281"/>
                <a:ext cx="1607682" cy="69076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wherein seas our appear</a:t>
                </a:r>
                <a:endParaRPr sz="1100"/>
              </a:p>
              <a:p>
                <a:pPr indent="0" lvl="0" marL="0" marR="0" rtl="0" algn="ctr">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lights divided void they're.</a:t>
                </a:r>
                <a:endParaRPr sz="1100"/>
              </a:p>
            </p:txBody>
          </p:sp>
          <p:sp>
            <p:nvSpPr>
              <p:cNvPr id="195" name="Google Shape;195;p35"/>
              <p:cNvSpPr txBox="1"/>
              <p:nvPr/>
            </p:nvSpPr>
            <p:spPr>
              <a:xfrm>
                <a:off x="7060479" y="2872226"/>
                <a:ext cx="914330"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chemeClr val="dk1"/>
                    </a:solidFill>
                    <a:latin typeface="Montserrat Light"/>
                    <a:ea typeface="Montserrat Light"/>
                    <a:cs typeface="Montserrat Light"/>
                    <a:sym typeface="Montserrat Light"/>
                  </a:rPr>
                  <a:t>8%</a:t>
                </a:r>
                <a:endParaRPr b="1" sz="1900">
                  <a:solidFill>
                    <a:schemeClr val="dk1"/>
                  </a:solidFill>
                  <a:latin typeface="Montserrat Light"/>
                  <a:ea typeface="Montserrat Light"/>
                  <a:cs typeface="Montserrat Light"/>
                  <a:sym typeface="Montserrat Light"/>
                </a:endParaRPr>
              </a:p>
            </p:txBody>
          </p:sp>
          <p:sp>
            <p:nvSpPr>
              <p:cNvPr id="196" name="Google Shape;196;p35"/>
              <p:cNvSpPr/>
              <p:nvPr/>
            </p:nvSpPr>
            <p:spPr>
              <a:xfrm>
                <a:off x="7106047" y="2790999"/>
                <a:ext cx="823194" cy="647916"/>
              </a:xfrm>
              <a:prstGeom prst="rect">
                <a:avLst/>
              </a:prstGeom>
              <a:noFill/>
              <a:ln cap="flat"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cxnSp>
            <p:nvCxnSpPr>
              <p:cNvPr id="197" name="Google Shape;197;p35"/>
              <p:cNvCxnSpPr/>
              <p:nvPr/>
            </p:nvCxnSpPr>
            <p:spPr>
              <a:xfrm>
                <a:off x="7352233" y="4219641"/>
                <a:ext cx="330823" cy="0"/>
              </a:xfrm>
              <a:prstGeom prst="straightConnector1">
                <a:avLst/>
              </a:prstGeom>
              <a:noFill/>
              <a:ln cap="flat" cmpd="sng" w="19050">
                <a:solidFill>
                  <a:schemeClr val="dk1"/>
                </a:solidFill>
                <a:prstDash val="solid"/>
                <a:miter lim="800000"/>
                <a:headEnd len="sm" w="sm" type="none"/>
                <a:tailEnd len="sm" w="sm" type="none"/>
              </a:ln>
            </p:spPr>
          </p:cxnSp>
        </p:grpSp>
        <p:grpSp>
          <p:nvGrpSpPr>
            <p:cNvPr id="198" name="Google Shape;198;p35"/>
            <p:cNvGrpSpPr/>
            <p:nvPr/>
          </p:nvGrpSpPr>
          <p:grpSpPr>
            <a:xfrm>
              <a:off x="9518158" y="2428142"/>
              <a:ext cx="1607682" cy="2274049"/>
              <a:chOff x="6713803" y="2790999"/>
              <a:chExt cx="1607682" cy="2274049"/>
            </a:xfrm>
          </p:grpSpPr>
          <p:sp>
            <p:nvSpPr>
              <p:cNvPr id="199" name="Google Shape;199;p35"/>
              <p:cNvSpPr txBox="1"/>
              <p:nvPr/>
            </p:nvSpPr>
            <p:spPr>
              <a:xfrm>
                <a:off x="6713803" y="3717650"/>
                <a:ext cx="1607682" cy="30777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Montserrat"/>
                    <a:ea typeface="Montserrat"/>
                    <a:cs typeface="Montserrat"/>
                    <a:sym typeface="Montserrat"/>
                  </a:rPr>
                  <a:t>Title Text Here</a:t>
                </a:r>
                <a:endParaRPr b="1" sz="1100">
                  <a:solidFill>
                    <a:schemeClr val="dk1"/>
                  </a:solidFill>
                  <a:latin typeface="Montserrat Light"/>
                  <a:ea typeface="Montserrat Light"/>
                  <a:cs typeface="Montserrat Light"/>
                  <a:sym typeface="Montserrat Light"/>
                </a:endParaRPr>
              </a:p>
            </p:txBody>
          </p:sp>
          <p:sp>
            <p:nvSpPr>
              <p:cNvPr id="200" name="Google Shape;200;p35"/>
              <p:cNvSpPr txBox="1"/>
              <p:nvPr/>
            </p:nvSpPr>
            <p:spPr>
              <a:xfrm>
                <a:off x="6713803" y="4374281"/>
                <a:ext cx="1607682" cy="69076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wherein seas our appear</a:t>
                </a:r>
                <a:endParaRPr sz="1100"/>
              </a:p>
              <a:p>
                <a:pPr indent="0" lvl="0" marL="0" marR="0" rtl="0" algn="ctr">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lights divided void they're.</a:t>
                </a:r>
                <a:endParaRPr sz="1100"/>
              </a:p>
            </p:txBody>
          </p:sp>
          <p:sp>
            <p:nvSpPr>
              <p:cNvPr id="201" name="Google Shape;201;p35"/>
              <p:cNvSpPr txBox="1"/>
              <p:nvPr/>
            </p:nvSpPr>
            <p:spPr>
              <a:xfrm>
                <a:off x="7060479" y="2872226"/>
                <a:ext cx="914330"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chemeClr val="dk1"/>
                    </a:solidFill>
                    <a:latin typeface="Montserrat Light"/>
                    <a:ea typeface="Montserrat Light"/>
                    <a:cs typeface="Montserrat Light"/>
                    <a:sym typeface="Montserrat Light"/>
                  </a:rPr>
                  <a:t>2%</a:t>
                </a:r>
                <a:endParaRPr b="1" sz="1900">
                  <a:solidFill>
                    <a:schemeClr val="dk1"/>
                  </a:solidFill>
                  <a:latin typeface="Montserrat Light"/>
                  <a:ea typeface="Montserrat Light"/>
                  <a:cs typeface="Montserrat Light"/>
                  <a:sym typeface="Montserrat Light"/>
                </a:endParaRPr>
              </a:p>
            </p:txBody>
          </p:sp>
          <p:sp>
            <p:nvSpPr>
              <p:cNvPr id="202" name="Google Shape;202;p35"/>
              <p:cNvSpPr/>
              <p:nvPr/>
            </p:nvSpPr>
            <p:spPr>
              <a:xfrm>
                <a:off x="7106047" y="2790999"/>
                <a:ext cx="823194" cy="647916"/>
              </a:xfrm>
              <a:prstGeom prst="rect">
                <a:avLst/>
              </a:prstGeom>
              <a:noFill/>
              <a:ln cap="flat"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cxnSp>
            <p:nvCxnSpPr>
              <p:cNvPr id="203" name="Google Shape;203;p35"/>
              <p:cNvCxnSpPr/>
              <p:nvPr/>
            </p:nvCxnSpPr>
            <p:spPr>
              <a:xfrm>
                <a:off x="7352233" y="4219641"/>
                <a:ext cx="330823" cy="0"/>
              </a:xfrm>
              <a:prstGeom prst="straightConnector1">
                <a:avLst/>
              </a:prstGeom>
              <a:noFill/>
              <a:ln cap="flat" cmpd="sng" w="19050">
                <a:solidFill>
                  <a:schemeClr val="dk1"/>
                </a:solidFill>
                <a:prstDash val="solid"/>
                <a:miter lim="800000"/>
                <a:headEnd len="sm" w="sm" type="none"/>
                <a:tailEnd len="sm" w="sm" type="none"/>
              </a:ln>
            </p:spPr>
          </p:cxnSp>
        </p:grpSp>
      </p:grpSp>
      <p:sp>
        <p:nvSpPr>
          <p:cNvPr id="204" name="Google Shape;204;p35"/>
          <p:cNvSpPr txBox="1"/>
          <p:nvPr/>
        </p:nvSpPr>
        <p:spPr>
          <a:xfrm>
            <a:off x="1669055" y="1585736"/>
            <a:ext cx="5812437" cy="426223"/>
          </a:xfrm>
          <a:prstGeom prst="rect">
            <a:avLst/>
          </a:prstGeom>
          <a:noFill/>
          <a:ln>
            <a:noFill/>
          </a:ln>
        </p:spPr>
        <p:txBody>
          <a:bodyPr anchorCtr="0" anchor="t" bIns="34275" lIns="68575" spcFirstLastPara="1" rIns="68575" wrap="square" tIns="34275">
            <a:noAutofit/>
          </a:bodyPr>
          <a:lstStyle/>
          <a:p>
            <a:pPr indent="0" lvl="0" marL="0" marR="0" rtl="0" algn="ctr">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8" name="Shape 208"/>
        <p:cNvGrpSpPr/>
        <p:nvPr/>
      </p:nvGrpSpPr>
      <p:grpSpPr>
        <a:xfrm>
          <a:off x="0" y="0"/>
          <a:ext cx="0" cy="0"/>
          <a:chOff x="0" y="0"/>
          <a:chExt cx="0" cy="0"/>
        </a:xfrm>
      </p:grpSpPr>
      <p:pic>
        <p:nvPicPr>
          <p:cNvPr id="209" name="Google Shape;209;p36"/>
          <p:cNvPicPr preferRelativeResize="0"/>
          <p:nvPr>
            <p:ph idx="2" type="pic"/>
          </p:nvPr>
        </p:nvPicPr>
        <p:blipFill rotWithShape="1">
          <a:blip r:embed="rId3">
            <a:alphaModFix/>
          </a:blip>
          <a:srcRect b="41096" l="0" r="30180" t="0"/>
          <a:stretch/>
        </p:blipFill>
        <p:spPr>
          <a:xfrm>
            <a:off x="0" y="0"/>
            <a:ext cx="9144000" cy="5143500"/>
          </a:xfrm>
          <a:prstGeom prst="rect">
            <a:avLst/>
          </a:prstGeom>
          <a:noFill/>
          <a:ln>
            <a:noFill/>
          </a:ln>
        </p:spPr>
      </p:pic>
      <p:sp>
        <p:nvSpPr>
          <p:cNvPr id="210" name="Google Shape;210;p36"/>
          <p:cNvSpPr/>
          <p:nvPr/>
        </p:nvSpPr>
        <p:spPr>
          <a:xfrm>
            <a:off x="0" y="0"/>
            <a:ext cx="9144000" cy="5143500"/>
          </a:xfrm>
          <a:prstGeom prst="rect">
            <a:avLst/>
          </a:prstGeom>
          <a:solidFill>
            <a:schemeClr val="dk1">
              <a:alpha val="73725"/>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11" name="Google Shape;211;p36"/>
          <p:cNvSpPr txBox="1"/>
          <p:nvPr/>
        </p:nvSpPr>
        <p:spPr>
          <a:xfrm>
            <a:off x="2040340" y="684334"/>
            <a:ext cx="5063319" cy="386644"/>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1" lang="en" sz="2300">
                <a:solidFill>
                  <a:schemeClr val="lt1"/>
                </a:solidFill>
                <a:latin typeface="Montserrat"/>
                <a:ea typeface="Montserrat"/>
                <a:cs typeface="Montserrat"/>
                <a:sym typeface="Montserrat"/>
              </a:rPr>
              <a:t>FIRST PROJECT FULL BRIEF</a:t>
            </a:r>
            <a:endParaRPr b="1" sz="2300">
              <a:solidFill>
                <a:schemeClr val="lt1"/>
              </a:solidFill>
              <a:latin typeface="Montserrat Light"/>
              <a:ea typeface="Montserrat Light"/>
              <a:cs typeface="Montserrat Light"/>
              <a:sym typeface="Montserrat Light"/>
            </a:endParaRPr>
          </a:p>
        </p:txBody>
      </p:sp>
      <p:sp>
        <p:nvSpPr>
          <p:cNvPr id="212" name="Google Shape;212;p36"/>
          <p:cNvSpPr txBox="1"/>
          <p:nvPr/>
        </p:nvSpPr>
        <p:spPr>
          <a:xfrm>
            <a:off x="3012698" y="400050"/>
            <a:ext cx="3118605" cy="21929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000">
                <a:solidFill>
                  <a:srgbClr val="BFBFBF"/>
                </a:solidFill>
                <a:latin typeface="Montserrat"/>
                <a:ea typeface="Montserrat"/>
                <a:cs typeface="Montserrat"/>
                <a:sym typeface="Montserrat"/>
              </a:rPr>
              <a:t>Clean Presentation</a:t>
            </a:r>
            <a:endParaRPr b="1" sz="1000">
              <a:solidFill>
                <a:srgbClr val="BFBFBF"/>
              </a:solidFill>
              <a:latin typeface="Montserrat Light"/>
              <a:ea typeface="Montserrat Light"/>
              <a:cs typeface="Montserrat Light"/>
              <a:sym typeface="Montserrat Light"/>
            </a:endParaRPr>
          </a:p>
        </p:txBody>
      </p:sp>
      <p:sp>
        <p:nvSpPr>
          <p:cNvPr id="213" name="Google Shape;213;p36"/>
          <p:cNvSpPr/>
          <p:nvPr/>
        </p:nvSpPr>
        <p:spPr>
          <a:xfrm>
            <a:off x="4286250" y="1184260"/>
            <a:ext cx="571500" cy="49823"/>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214" name="Google Shape;214;p36"/>
          <p:cNvGrpSpPr/>
          <p:nvPr/>
        </p:nvGrpSpPr>
        <p:grpSpPr>
          <a:xfrm>
            <a:off x="0" y="1796931"/>
            <a:ext cx="7589597" cy="2242547"/>
            <a:chOff x="-1178662" y="2338983"/>
            <a:chExt cx="10119462" cy="2990062"/>
          </a:xfrm>
        </p:grpSpPr>
        <p:sp>
          <p:nvSpPr>
            <p:cNvPr id="215" name="Google Shape;215;p36"/>
            <p:cNvSpPr txBox="1"/>
            <p:nvPr/>
          </p:nvSpPr>
          <p:spPr>
            <a:xfrm>
              <a:off x="893876" y="4247787"/>
              <a:ext cx="2548229" cy="1081258"/>
            </a:xfrm>
            <a:prstGeom prst="rect">
              <a:avLst/>
            </a:prstGeom>
            <a:noFill/>
            <a:ln>
              <a:noFill/>
            </a:ln>
          </p:spPr>
          <p:txBody>
            <a:bodyPr anchorCtr="0" anchor="t" bIns="34275" lIns="68575" spcFirstLastPara="1" rIns="68575" wrap="square" tIns="34275">
              <a:noAutofit/>
            </a:bodyPr>
            <a:lstStyle/>
            <a:p>
              <a:pPr indent="0" lvl="0" marL="0" marR="0" rtl="0" algn="r">
                <a:lnSpc>
                  <a:spcPct val="222222"/>
                </a:lnSpc>
                <a:spcBef>
                  <a:spcPts val="0"/>
                </a:spcBef>
                <a:spcAft>
                  <a:spcPts val="0"/>
                </a:spcAft>
                <a:buNone/>
              </a:pPr>
              <a:r>
                <a:rPr lang="en" sz="700">
                  <a:solidFill>
                    <a:srgbClr val="BFBFBF"/>
                  </a:solidFill>
                  <a:latin typeface="Montserrat Light"/>
                  <a:ea typeface="Montserrat Light"/>
                  <a:cs typeface="Montserrat Light"/>
                  <a:sym typeface="Montserrat Light"/>
                </a:rPr>
                <a:t>Have them for one. Living grass to for can't gathered set had seasons. Fifth you'll, man wherein seas our appear him, lights divided void they're.</a:t>
              </a:r>
              <a:endParaRPr sz="1100"/>
            </a:p>
          </p:txBody>
        </p:sp>
        <p:sp>
          <p:nvSpPr>
            <p:cNvPr id="216" name="Google Shape;216;p36"/>
            <p:cNvSpPr txBox="1"/>
            <p:nvPr/>
          </p:nvSpPr>
          <p:spPr>
            <a:xfrm>
              <a:off x="893876" y="2343333"/>
              <a:ext cx="2548229" cy="1019190"/>
            </a:xfrm>
            <a:prstGeom prst="rect">
              <a:avLst/>
            </a:prstGeom>
            <a:noFill/>
            <a:ln>
              <a:noFill/>
            </a:ln>
          </p:spPr>
          <p:txBody>
            <a:bodyPr anchorCtr="0" anchor="t" bIns="34275" lIns="68575" spcFirstLastPara="1" rIns="68575" wrap="square" tIns="34275">
              <a:noAutofit/>
            </a:bodyPr>
            <a:lstStyle/>
            <a:p>
              <a:pPr indent="0" lvl="0" marL="0" marR="0" rtl="0" algn="r">
                <a:lnSpc>
                  <a:spcPct val="166666"/>
                </a:lnSpc>
                <a:spcBef>
                  <a:spcPts val="0"/>
                </a:spcBef>
                <a:spcAft>
                  <a:spcPts val="0"/>
                </a:spcAft>
                <a:buNone/>
              </a:pPr>
              <a:r>
                <a:rPr b="1" lang="en" sz="1100">
                  <a:solidFill>
                    <a:schemeClr val="lt1"/>
                  </a:solidFill>
                  <a:latin typeface="Montserrat"/>
                  <a:ea typeface="Montserrat"/>
                  <a:cs typeface="Montserrat"/>
                  <a:sym typeface="Montserrat"/>
                </a:rPr>
                <a:t>HAVE THEM FOR ONE GATHERED HAD THEY'RE</a:t>
              </a:r>
              <a:endParaRPr sz="1100"/>
            </a:p>
          </p:txBody>
        </p:sp>
        <p:cxnSp>
          <p:nvCxnSpPr>
            <p:cNvPr id="217" name="Google Shape;217;p36"/>
            <p:cNvCxnSpPr/>
            <p:nvPr/>
          </p:nvCxnSpPr>
          <p:spPr>
            <a:xfrm>
              <a:off x="-1178662" y="3861911"/>
              <a:ext cx="4520771" cy="0"/>
            </a:xfrm>
            <a:prstGeom prst="straightConnector1">
              <a:avLst/>
            </a:prstGeom>
            <a:noFill/>
            <a:ln cap="flat" cmpd="sng" w="19050">
              <a:solidFill>
                <a:schemeClr val="lt1"/>
              </a:solidFill>
              <a:prstDash val="solid"/>
              <a:miter lim="800000"/>
              <a:headEnd len="sm" w="sm" type="none"/>
              <a:tailEnd len="sm" w="sm" type="none"/>
            </a:ln>
          </p:spPr>
        </p:cxnSp>
        <p:grpSp>
          <p:nvGrpSpPr>
            <p:cNvPr id="218" name="Google Shape;218;p36"/>
            <p:cNvGrpSpPr/>
            <p:nvPr/>
          </p:nvGrpSpPr>
          <p:grpSpPr>
            <a:xfrm>
              <a:off x="4159070" y="2338983"/>
              <a:ext cx="2032382" cy="2990062"/>
              <a:chOff x="4266818" y="2338983"/>
              <a:chExt cx="2032382" cy="2990062"/>
            </a:xfrm>
          </p:grpSpPr>
          <p:grpSp>
            <p:nvGrpSpPr>
              <p:cNvPr id="219" name="Google Shape;219;p36"/>
              <p:cNvGrpSpPr/>
              <p:nvPr/>
            </p:nvGrpSpPr>
            <p:grpSpPr>
              <a:xfrm>
                <a:off x="4266818" y="2338983"/>
                <a:ext cx="2032382" cy="1300331"/>
                <a:chOff x="7057795" y="2968171"/>
                <a:chExt cx="2032382" cy="1300331"/>
              </a:xfrm>
            </p:grpSpPr>
            <p:sp>
              <p:nvSpPr>
                <p:cNvPr id="220" name="Google Shape;220;p36"/>
                <p:cNvSpPr txBox="1"/>
                <p:nvPr/>
              </p:nvSpPr>
              <p:spPr>
                <a:xfrm>
                  <a:off x="7057796" y="2968171"/>
                  <a:ext cx="957384" cy="55399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300">
                      <a:solidFill>
                        <a:schemeClr val="lt1"/>
                      </a:solidFill>
                      <a:latin typeface="Montserrat Light"/>
                      <a:ea typeface="Montserrat Light"/>
                      <a:cs typeface="Montserrat Light"/>
                      <a:sym typeface="Montserrat Light"/>
                    </a:rPr>
                    <a:t>5%</a:t>
                  </a:r>
                  <a:endParaRPr b="1" sz="2300">
                    <a:solidFill>
                      <a:schemeClr val="lt1"/>
                    </a:solidFill>
                    <a:latin typeface="Montserrat Light"/>
                    <a:ea typeface="Montserrat Light"/>
                    <a:cs typeface="Montserrat Light"/>
                    <a:sym typeface="Montserrat Light"/>
                  </a:endParaRPr>
                </a:p>
              </p:txBody>
            </p:sp>
            <p:sp>
              <p:nvSpPr>
                <p:cNvPr id="221" name="Google Shape;221;p36"/>
                <p:cNvSpPr txBox="1"/>
                <p:nvPr/>
              </p:nvSpPr>
              <p:spPr>
                <a:xfrm>
                  <a:off x="7057795" y="3577735"/>
                  <a:ext cx="2032382" cy="69076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BFBFBF"/>
                      </a:solidFill>
                      <a:latin typeface="Montserrat Light"/>
                      <a:ea typeface="Montserrat Light"/>
                      <a:cs typeface="Montserrat Light"/>
                      <a:sym typeface="Montserrat Light"/>
                    </a:rPr>
                    <a:t>Have them for one. Living grass to for can't gathered set had seasons. Fifth you'll</a:t>
                  </a:r>
                  <a:endParaRPr sz="1100"/>
                </a:p>
              </p:txBody>
            </p:sp>
          </p:grpSp>
          <p:grpSp>
            <p:nvGrpSpPr>
              <p:cNvPr id="222" name="Google Shape;222;p36"/>
              <p:cNvGrpSpPr/>
              <p:nvPr/>
            </p:nvGrpSpPr>
            <p:grpSpPr>
              <a:xfrm>
                <a:off x="4266818" y="4028714"/>
                <a:ext cx="2032382" cy="1300331"/>
                <a:chOff x="7057795" y="2968171"/>
                <a:chExt cx="2032382" cy="1300331"/>
              </a:xfrm>
            </p:grpSpPr>
            <p:sp>
              <p:nvSpPr>
                <p:cNvPr id="223" name="Google Shape;223;p36"/>
                <p:cNvSpPr txBox="1"/>
                <p:nvPr/>
              </p:nvSpPr>
              <p:spPr>
                <a:xfrm>
                  <a:off x="7057796" y="2968171"/>
                  <a:ext cx="957384" cy="55399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300">
                      <a:solidFill>
                        <a:schemeClr val="lt1"/>
                      </a:solidFill>
                      <a:latin typeface="Montserrat Light"/>
                      <a:ea typeface="Montserrat Light"/>
                      <a:cs typeface="Montserrat Light"/>
                      <a:sym typeface="Montserrat Light"/>
                    </a:rPr>
                    <a:t>5%</a:t>
                  </a:r>
                  <a:endParaRPr b="1" sz="2300">
                    <a:solidFill>
                      <a:schemeClr val="lt1"/>
                    </a:solidFill>
                    <a:latin typeface="Montserrat Light"/>
                    <a:ea typeface="Montserrat Light"/>
                    <a:cs typeface="Montserrat Light"/>
                    <a:sym typeface="Montserrat Light"/>
                  </a:endParaRPr>
                </a:p>
              </p:txBody>
            </p:sp>
            <p:sp>
              <p:nvSpPr>
                <p:cNvPr id="224" name="Google Shape;224;p36"/>
                <p:cNvSpPr txBox="1"/>
                <p:nvPr/>
              </p:nvSpPr>
              <p:spPr>
                <a:xfrm>
                  <a:off x="7057795" y="3577735"/>
                  <a:ext cx="2032382" cy="69076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BFBFBF"/>
                      </a:solidFill>
                      <a:latin typeface="Montserrat Light"/>
                      <a:ea typeface="Montserrat Light"/>
                      <a:cs typeface="Montserrat Light"/>
                      <a:sym typeface="Montserrat Light"/>
                    </a:rPr>
                    <a:t>Have them for one. Living grass to for can't gathered set had seasons. Fifth you'll</a:t>
                  </a:r>
                  <a:endParaRPr sz="1100"/>
                </a:p>
              </p:txBody>
            </p:sp>
          </p:grpSp>
        </p:grpSp>
        <p:grpSp>
          <p:nvGrpSpPr>
            <p:cNvPr id="225" name="Google Shape;225;p36"/>
            <p:cNvGrpSpPr/>
            <p:nvPr/>
          </p:nvGrpSpPr>
          <p:grpSpPr>
            <a:xfrm>
              <a:off x="6908418" y="2338983"/>
              <a:ext cx="2032382" cy="2990062"/>
              <a:chOff x="6908418" y="2338983"/>
              <a:chExt cx="2032382" cy="2990062"/>
            </a:xfrm>
          </p:grpSpPr>
          <p:grpSp>
            <p:nvGrpSpPr>
              <p:cNvPr id="226" name="Google Shape;226;p36"/>
              <p:cNvGrpSpPr/>
              <p:nvPr/>
            </p:nvGrpSpPr>
            <p:grpSpPr>
              <a:xfrm>
                <a:off x="6908418" y="2338983"/>
                <a:ext cx="2032382" cy="1300331"/>
                <a:chOff x="7057795" y="2968171"/>
                <a:chExt cx="2032382" cy="1300331"/>
              </a:xfrm>
            </p:grpSpPr>
            <p:sp>
              <p:nvSpPr>
                <p:cNvPr id="227" name="Google Shape;227;p36"/>
                <p:cNvSpPr txBox="1"/>
                <p:nvPr/>
              </p:nvSpPr>
              <p:spPr>
                <a:xfrm>
                  <a:off x="7057796" y="2968171"/>
                  <a:ext cx="957384" cy="55399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300">
                      <a:solidFill>
                        <a:schemeClr val="lt1"/>
                      </a:solidFill>
                      <a:latin typeface="Montserrat Light"/>
                      <a:ea typeface="Montserrat Light"/>
                      <a:cs typeface="Montserrat Light"/>
                      <a:sym typeface="Montserrat Light"/>
                    </a:rPr>
                    <a:t>5%</a:t>
                  </a:r>
                  <a:endParaRPr b="1" sz="2300">
                    <a:solidFill>
                      <a:schemeClr val="lt1"/>
                    </a:solidFill>
                    <a:latin typeface="Montserrat Light"/>
                    <a:ea typeface="Montserrat Light"/>
                    <a:cs typeface="Montserrat Light"/>
                    <a:sym typeface="Montserrat Light"/>
                  </a:endParaRPr>
                </a:p>
              </p:txBody>
            </p:sp>
            <p:sp>
              <p:nvSpPr>
                <p:cNvPr id="228" name="Google Shape;228;p36"/>
                <p:cNvSpPr txBox="1"/>
                <p:nvPr/>
              </p:nvSpPr>
              <p:spPr>
                <a:xfrm>
                  <a:off x="7057795" y="3577735"/>
                  <a:ext cx="2032382" cy="69076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BFBFBF"/>
                      </a:solidFill>
                      <a:latin typeface="Montserrat Light"/>
                      <a:ea typeface="Montserrat Light"/>
                      <a:cs typeface="Montserrat Light"/>
                      <a:sym typeface="Montserrat Light"/>
                    </a:rPr>
                    <a:t>Have them for one. Living grass to for can't gathered set had seasons. Fifth you'll</a:t>
                  </a:r>
                  <a:endParaRPr sz="1100"/>
                </a:p>
              </p:txBody>
            </p:sp>
          </p:grpSp>
          <p:grpSp>
            <p:nvGrpSpPr>
              <p:cNvPr id="229" name="Google Shape;229;p36"/>
              <p:cNvGrpSpPr/>
              <p:nvPr/>
            </p:nvGrpSpPr>
            <p:grpSpPr>
              <a:xfrm>
                <a:off x="6908418" y="4028714"/>
                <a:ext cx="2032382" cy="1300331"/>
                <a:chOff x="7057795" y="2968171"/>
                <a:chExt cx="2032382" cy="1300331"/>
              </a:xfrm>
            </p:grpSpPr>
            <p:sp>
              <p:nvSpPr>
                <p:cNvPr id="230" name="Google Shape;230;p36"/>
                <p:cNvSpPr txBox="1"/>
                <p:nvPr/>
              </p:nvSpPr>
              <p:spPr>
                <a:xfrm>
                  <a:off x="7057796" y="2968171"/>
                  <a:ext cx="957384" cy="55399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300">
                      <a:solidFill>
                        <a:schemeClr val="lt1"/>
                      </a:solidFill>
                      <a:latin typeface="Montserrat Light"/>
                      <a:ea typeface="Montserrat Light"/>
                      <a:cs typeface="Montserrat Light"/>
                      <a:sym typeface="Montserrat Light"/>
                    </a:rPr>
                    <a:t>5%</a:t>
                  </a:r>
                  <a:endParaRPr b="1" sz="2300">
                    <a:solidFill>
                      <a:schemeClr val="lt1"/>
                    </a:solidFill>
                    <a:latin typeface="Montserrat Light"/>
                    <a:ea typeface="Montserrat Light"/>
                    <a:cs typeface="Montserrat Light"/>
                    <a:sym typeface="Montserrat Light"/>
                  </a:endParaRPr>
                </a:p>
              </p:txBody>
            </p:sp>
            <p:sp>
              <p:nvSpPr>
                <p:cNvPr id="231" name="Google Shape;231;p36"/>
                <p:cNvSpPr txBox="1"/>
                <p:nvPr/>
              </p:nvSpPr>
              <p:spPr>
                <a:xfrm>
                  <a:off x="7057795" y="3577735"/>
                  <a:ext cx="2032382" cy="69076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BFBFBF"/>
                      </a:solidFill>
                      <a:latin typeface="Montserrat Light"/>
                      <a:ea typeface="Montserrat Light"/>
                      <a:cs typeface="Montserrat Light"/>
                      <a:sym typeface="Montserrat Light"/>
                    </a:rPr>
                    <a:t>Have them for one. Living grass to for can't gathered set had seasons. Fifth you'll</a:t>
                  </a:r>
                  <a:endParaRPr sz="1100"/>
                </a:p>
              </p:txBody>
            </p:sp>
          </p:grpSp>
        </p:grpSp>
      </p:grpSp>
      <p:sp>
        <p:nvSpPr>
          <p:cNvPr id="232" name="Google Shape;232;p36"/>
          <p:cNvSpPr txBox="1"/>
          <p:nvPr/>
        </p:nvSpPr>
        <p:spPr>
          <a:xfrm>
            <a:off x="3367523" y="4558784"/>
            <a:ext cx="2408954" cy="18466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rgbClr val="BFBFBF"/>
                </a:solidFill>
                <a:latin typeface="Montserrat Light"/>
                <a:ea typeface="Montserrat Light"/>
                <a:cs typeface="Montserrat Light"/>
                <a:sym typeface="Montserrat Light"/>
              </a:rPr>
              <a:t>www.example.com</a:t>
            </a:r>
            <a:endParaRPr b="1" sz="800">
              <a:solidFill>
                <a:srgbClr val="BFBFBF"/>
              </a:solidFill>
              <a:latin typeface="Montserrat Light"/>
              <a:ea typeface="Montserrat Light"/>
              <a:cs typeface="Montserrat Light"/>
              <a:sym typeface="Montserrat Light"/>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6" name="Shape 236"/>
        <p:cNvGrpSpPr/>
        <p:nvPr/>
      </p:nvGrpSpPr>
      <p:grpSpPr>
        <a:xfrm>
          <a:off x="0" y="0"/>
          <a:ext cx="0" cy="0"/>
          <a:chOff x="0" y="0"/>
          <a:chExt cx="0" cy="0"/>
        </a:xfrm>
      </p:grpSpPr>
      <p:grpSp>
        <p:nvGrpSpPr>
          <p:cNvPr id="237" name="Google Shape;237;p37"/>
          <p:cNvGrpSpPr/>
          <p:nvPr/>
        </p:nvGrpSpPr>
        <p:grpSpPr>
          <a:xfrm>
            <a:off x="3435038" y="1027180"/>
            <a:ext cx="4580250" cy="3089140"/>
            <a:chOff x="4580051" y="1245140"/>
            <a:chExt cx="6107000" cy="4118854"/>
          </a:xfrm>
        </p:grpSpPr>
        <p:sp>
          <p:nvSpPr>
            <p:cNvPr id="238" name="Google Shape;238;p37"/>
            <p:cNvSpPr txBox="1"/>
            <p:nvPr/>
          </p:nvSpPr>
          <p:spPr>
            <a:xfrm>
              <a:off x="4580051" y="1245140"/>
              <a:ext cx="3697174" cy="938719"/>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rPr b="1" lang="en" sz="2300">
                  <a:solidFill>
                    <a:schemeClr val="dk1"/>
                  </a:solidFill>
                  <a:latin typeface="Montserrat"/>
                  <a:ea typeface="Montserrat"/>
                  <a:cs typeface="Montserrat"/>
                  <a:sym typeface="Montserrat"/>
                </a:rPr>
                <a:t>PROCESSING</a:t>
              </a:r>
              <a:endParaRPr sz="1100"/>
            </a:p>
            <a:p>
              <a:pPr indent="0" lvl="0" marL="0" marR="0" rtl="0" algn="l">
                <a:lnSpc>
                  <a:spcPct val="110000"/>
                </a:lnSpc>
                <a:spcBef>
                  <a:spcPts val="0"/>
                </a:spcBef>
                <a:spcAft>
                  <a:spcPts val="0"/>
                </a:spcAft>
                <a:buNone/>
              </a:pPr>
              <a:r>
                <a:rPr b="1" lang="en" sz="2300">
                  <a:solidFill>
                    <a:schemeClr val="dk1"/>
                  </a:solidFill>
                  <a:latin typeface="Montserrat"/>
                  <a:ea typeface="Montserrat"/>
                  <a:cs typeface="Montserrat"/>
                  <a:sym typeface="Montserrat"/>
                </a:rPr>
                <a:t>METHOD</a:t>
              </a:r>
              <a:endParaRPr b="1" sz="2300">
                <a:solidFill>
                  <a:schemeClr val="dk1"/>
                </a:solidFill>
                <a:latin typeface="Montserrat Light"/>
                <a:ea typeface="Montserrat Light"/>
                <a:cs typeface="Montserrat Light"/>
                <a:sym typeface="Montserrat Light"/>
              </a:endParaRPr>
            </a:p>
          </p:txBody>
        </p:sp>
        <p:sp>
          <p:nvSpPr>
            <p:cNvPr id="239" name="Google Shape;239;p37"/>
            <p:cNvSpPr txBox="1"/>
            <p:nvPr/>
          </p:nvSpPr>
          <p:spPr>
            <a:xfrm>
              <a:off x="4580051" y="2641470"/>
              <a:ext cx="6107000" cy="568297"/>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grpSp>
          <p:nvGrpSpPr>
            <p:cNvPr id="240" name="Google Shape;240;p37"/>
            <p:cNvGrpSpPr/>
            <p:nvPr/>
          </p:nvGrpSpPr>
          <p:grpSpPr>
            <a:xfrm>
              <a:off x="4580051" y="3858557"/>
              <a:ext cx="2559889" cy="1505437"/>
              <a:chOff x="6896099" y="3458906"/>
              <a:chExt cx="2559889" cy="1505437"/>
            </a:xfrm>
          </p:grpSpPr>
          <p:sp>
            <p:nvSpPr>
              <p:cNvPr id="241" name="Google Shape;241;p37"/>
              <p:cNvSpPr txBox="1"/>
              <p:nvPr/>
            </p:nvSpPr>
            <p:spPr>
              <a:xfrm>
                <a:off x="7753134" y="3458906"/>
                <a:ext cx="1572018" cy="57131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b="1" lang="en" sz="800">
                    <a:solidFill>
                      <a:schemeClr val="dk1"/>
                    </a:solidFill>
                    <a:latin typeface="Montserrat"/>
                    <a:ea typeface="Montserrat"/>
                    <a:cs typeface="Montserrat"/>
                    <a:sym typeface="Montserrat"/>
                  </a:rPr>
                  <a:t>LOREM IPSUM</a:t>
                </a:r>
                <a:endParaRPr sz="1100"/>
              </a:p>
              <a:p>
                <a:pPr indent="0" lvl="0" marL="0" marR="0" rtl="0" algn="l">
                  <a:lnSpc>
                    <a:spcPct val="200000"/>
                  </a:lnSpc>
                  <a:spcBef>
                    <a:spcPts val="0"/>
                  </a:spcBef>
                  <a:spcAft>
                    <a:spcPts val="0"/>
                  </a:spcAft>
                  <a:buNone/>
                </a:pPr>
                <a:r>
                  <a:rPr b="1" lang="en" sz="800">
                    <a:solidFill>
                      <a:schemeClr val="dk1"/>
                    </a:solidFill>
                    <a:latin typeface="Montserrat"/>
                    <a:ea typeface="Montserrat"/>
                    <a:cs typeface="Montserrat"/>
                    <a:sym typeface="Montserrat"/>
                  </a:rPr>
                  <a:t>DOLOR TITLE TEXT</a:t>
                </a:r>
                <a:endParaRPr b="1" sz="800">
                  <a:solidFill>
                    <a:schemeClr val="dk1"/>
                  </a:solidFill>
                  <a:latin typeface="Montserrat Light"/>
                  <a:ea typeface="Montserrat Light"/>
                  <a:cs typeface="Montserrat Light"/>
                  <a:sym typeface="Montserrat Light"/>
                </a:endParaRPr>
              </a:p>
            </p:txBody>
          </p:sp>
          <p:grpSp>
            <p:nvGrpSpPr>
              <p:cNvPr id="242" name="Google Shape;242;p37"/>
              <p:cNvGrpSpPr/>
              <p:nvPr/>
            </p:nvGrpSpPr>
            <p:grpSpPr>
              <a:xfrm>
                <a:off x="7008103" y="3529621"/>
                <a:ext cx="490844" cy="490842"/>
                <a:chOff x="7027153" y="3529621"/>
                <a:chExt cx="490844" cy="490842"/>
              </a:xfrm>
            </p:grpSpPr>
            <p:sp>
              <p:nvSpPr>
                <p:cNvPr id="243" name="Google Shape;243;p37"/>
                <p:cNvSpPr/>
                <p:nvPr/>
              </p:nvSpPr>
              <p:spPr>
                <a:xfrm>
                  <a:off x="7027153" y="3529621"/>
                  <a:ext cx="490844" cy="490842"/>
                </a:xfrm>
                <a:prstGeom prst="ellipse">
                  <a:avLst/>
                </a:prstGeom>
                <a:noFill/>
                <a:ln cap="flat" cmpd="sng" w="19050">
                  <a:solidFill>
                    <a:srgbClr val="BFBFB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44" name="Google Shape;244;p37"/>
                <p:cNvSpPr txBox="1"/>
                <p:nvPr/>
              </p:nvSpPr>
              <p:spPr>
                <a:xfrm>
                  <a:off x="7077952" y="3574986"/>
                  <a:ext cx="440044" cy="40011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500">
                      <a:solidFill>
                        <a:schemeClr val="dk1"/>
                      </a:solidFill>
                      <a:latin typeface="Montserrat Light"/>
                      <a:ea typeface="Montserrat Light"/>
                      <a:cs typeface="Montserrat Light"/>
                      <a:sym typeface="Montserrat Light"/>
                    </a:rPr>
                    <a:t>1</a:t>
                  </a:r>
                  <a:endParaRPr b="1" sz="1500">
                    <a:solidFill>
                      <a:schemeClr val="dk1"/>
                    </a:solidFill>
                    <a:latin typeface="Montserrat Light"/>
                    <a:ea typeface="Montserrat Light"/>
                    <a:cs typeface="Montserrat Light"/>
                    <a:sym typeface="Montserrat Light"/>
                  </a:endParaRPr>
                </a:p>
              </p:txBody>
            </p:sp>
          </p:grpSp>
          <p:sp>
            <p:nvSpPr>
              <p:cNvPr id="245" name="Google Shape;245;p37"/>
              <p:cNvSpPr txBox="1"/>
              <p:nvPr/>
            </p:nvSpPr>
            <p:spPr>
              <a:xfrm>
                <a:off x="6896099" y="4139565"/>
                <a:ext cx="2559889" cy="824778"/>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doesn't creeping night lights divided void they're.</a:t>
                </a:r>
                <a:endParaRPr sz="1100"/>
              </a:p>
            </p:txBody>
          </p:sp>
        </p:grpSp>
        <p:grpSp>
          <p:nvGrpSpPr>
            <p:cNvPr id="246" name="Google Shape;246;p37"/>
            <p:cNvGrpSpPr/>
            <p:nvPr/>
          </p:nvGrpSpPr>
          <p:grpSpPr>
            <a:xfrm>
              <a:off x="7690701" y="3858557"/>
              <a:ext cx="2559889" cy="1505437"/>
              <a:chOff x="6896099" y="3458906"/>
              <a:chExt cx="2559889" cy="1505437"/>
            </a:xfrm>
          </p:grpSpPr>
          <p:sp>
            <p:nvSpPr>
              <p:cNvPr id="247" name="Google Shape;247;p37"/>
              <p:cNvSpPr txBox="1"/>
              <p:nvPr/>
            </p:nvSpPr>
            <p:spPr>
              <a:xfrm>
                <a:off x="7753134" y="3458906"/>
                <a:ext cx="1572018" cy="57131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b="1" lang="en" sz="800">
                    <a:solidFill>
                      <a:schemeClr val="dk1"/>
                    </a:solidFill>
                    <a:latin typeface="Montserrat"/>
                    <a:ea typeface="Montserrat"/>
                    <a:cs typeface="Montserrat"/>
                    <a:sym typeface="Montserrat"/>
                  </a:rPr>
                  <a:t>LOREM IPSUM</a:t>
                </a:r>
                <a:endParaRPr sz="1100"/>
              </a:p>
              <a:p>
                <a:pPr indent="0" lvl="0" marL="0" marR="0" rtl="0" algn="l">
                  <a:lnSpc>
                    <a:spcPct val="200000"/>
                  </a:lnSpc>
                  <a:spcBef>
                    <a:spcPts val="0"/>
                  </a:spcBef>
                  <a:spcAft>
                    <a:spcPts val="0"/>
                  </a:spcAft>
                  <a:buNone/>
                </a:pPr>
                <a:r>
                  <a:rPr b="1" lang="en" sz="800">
                    <a:solidFill>
                      <a:schemeClr val="dk1"/>
                    </a:solidFill>
                    <a:latin typeface="Montserrat"/>
                    <a:ea typeface="Montserrat"/>
                    <a:cs typeface="Montserrat"/>
                    <a:sym typeface="Montserrat"/>
                  </a:rPr>
                  <a:t>DOLOR TITLE TEXT</a:t>
                </a:r>
                <a:endParaRPr b="1" sz="800">
                  <a:solidFill>
                    <a:schemeClr val="dk1"/>
                  </a:solidFill>
                  <a:latin typeface="Montserrat Light"/>
                  <a:ea typeface="Montserrat Light"/>
                  <a:cs typeface="Montserrat Light"/>
                  <a:sym typeface="Montserrat Light"/>
                </a:endParaRPr>
              </a:p>
            </p:txBody>
          </p:sp>
          <p:grpSp>
            <p:nvGrpSpPr>
              <p:cNvPr id="248" name="Google Shape;248;p37"/>
              <p:cNvGrpSpPr/>
              <p:nvPr/>
            </p:nvGrpSpPr>
            <p:grpSpPr>
              <a:xfrm>
                <a:off x="7008103" y="3529621"/>
                <a:ext cx="490844" cy="490842"/>
                <a:chOff x="7027153" y="3529621"/>
                <a:chExt cx="490844" cy="490842"/>
              </a:xfrm>
            </p:grpSpPr>
            <p:sp>
              <p:nvSpPr>
                <p:cNvPr id="249" name="Google Shape;249;p37"/>
                <p:cNvSpPr/>
                <p:nvPr/>
              </p:nvSpPr>
              <p:spPr>
                <a:xfrm>
                  <a:off x="7027153" y="3529621"/>
                  <a:ext cx="490844" cy="490842"/>
                </a:xfrm>
                <a:prstGeom prst="ellipse">
                  <a:avLst/>
                </a:prstGeom>
                <a:noFill/>
                <a:ln cap="flat" cmpd="sng" w="19050">
                  <a:solidFill>
                    <a:srgbClr val="BFBFB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50" name="Google Shape;250;p37"/>
                <p:cNvSpPr txBox="1"/>
                <p:nvPr/>
              </p:nvSpPr>
              <p:spPr>
                <a:xfrm>
                  <a:off x="7077952" y="3574986"/>
                  <a:ext cx="440044" cy="40011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500">
                      <a:solidFill>
                        <a:schemeClr val="dk1"/>
                      </a:solidFill>
                      <a:latin typeface="Montserrat Light"/>
                      <a:ea typeface="Montserrat Light"/>
                      <a:cs typeface="Montserrat Light"/>
                      <a:sym typeface="Montserrat Light"/>
                    </a:rPr>
                    <a:t>2</a:t>
                  </a:r>
                  <a:endParaRPr b="1" sz="1500">
                    <a:solidFill>
                      <a:schemeClr val="dk1"/>
                    </a:solidFill>
                    <a:latin typeface="Montserrat Light"/>
                    <a:ea typeface="Montserrat Light"/>
                    <a:cs typeface="Montserrat Light"/>
                    <a:sym typeface="Montserrat Light"/>
                  </a:endParaRPr>
                </a:p>
              </p:txBody>
            </p:sp>
          </p:grpSp>
          <p:sp>
            <p:nvSpPr>
              <p:cNvPr id="251" name="Google Shape;251;p37"/>
              <p:cNvSpPr txBox="1"/>
              <p:nvPr/>
            </p:nvSpPr>
            <p:spPr>
              <a:xfrm>
                <a:off x="6896099" y="4139565"/>
                <a:ext cx="2559889" cy="824778"/>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doesn't creeping night lights divided void they're.</a:t>
                </a:r>
                <a:endParaRPr sz="1100"/>
              </a:p>
            </p:txBody>
          </p:sp>
        </p:grpSp>
      </p:grpSp>
      <p:pic>
        <p:nvPicPr>
          <p:cNvPr id="252" name="Google Shape;252;p37"/>
          <p:cNvPicPr preferRelativeResize="0"/>
          <p:nvPr>
            <p:ph idx="3" type="pic"/>
          </p:nvPr>
        </p:nvPicPr>
        <p:blipFill rotWithShape="1">
          <a:blip r:embed="rId3">
            <a:alphaModFix/>
          </a:blip>
          <a:srcRect b="0" l="14039" r="14039" t="0"/>
          <a:stretch/>
        </p:blipFill>
        <p:spPr>
          <a:xfrm>
            <a:off x="532538" y="532537"/>
            <a:ext cx="2200275" cy="2039213"/>
          </a:xfrm>
          <a:prstGeom prst="rect">
            <a:avLst/>
          </a:prstGeom>
          <a:noFill/>
          <a:ln>
            <a:noFill/>
          </a:ln>
        </p:spPr>
      </p:pic>
      <p:pic>
        <p:nvPicPr>
          <p:cNvPr id="253" name="Google Shape;253;p37"/>
          <p:cNvPicPr preferRelativeResize="0"/>
          <p:nvPr>
            <p:ph idx="2" type="pic"/>
          </p:nvPr>
        </p:nvPicPr>
        <p:blipFill rotWithShape="1">
          <a:blip r:embed="rId4">
            <a:alphaModFix/>
          </a:blip>
          <a:srcRect b="0" l="14039" r="14039" t="0"/>
          <a:stretch/>
        </p:blipFill>
        <p:spPr>
          <a:xfrm>
            <a:off x="532538" y="2571750"/>
            <a:ext cx="2200275" cy="2039213"/>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7" name="Shape 257"/>
        <p:cNvGrpSpPr/>
        <p:nvPr/>
      </p:nvGrpSpPr>
      <p:grpSpPr>
        <a:xfrm>
          <a:off x="0" y="0"/>
          <a:ext cx="0" cy="0"/>
          <a:chOff x="0" y="0"/>
          <a:chExt cx="0" cy="0"/>
        </a:xfrm>
      </p:grpSpPr>
      <p:sp>
        <p:nvSpPr>
          <p:cNvPr id="258" name="Google Shape;258;p38"/>
          <p:cNvSpPr txBox="1"/>
          <p:nvPr/>
        </p:nvSpPr>
        <p:spPr>
          <a:xfrm>
            <a:off x="2040340" y="684334"/>
            <a:ext cx="5063319" cy="386644"/>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1" lang="en" sz="2300">
                <a:solidFill>
                  <a:schemeClr val="dk1"/>
                </a:solidFill>
                <a:latin typeface="Montserrat"/>
                <a:ea typeface="Montserrat"/>
                <a:cs typeface="Montserrat"/>
                <a:sym typeface="Montserrat"/>
              </a:rPr>
              <a:t>SECOND PROJECT</a:t>
            </a:r>
            <a:endParaRPr b="1" sz="2300">
              <a:solidFill>
                <a:schemeClr val="dk1"/>
              </a:solidFill>
              <a:latin typeface="Montserrat Light"/>
              <a:ea typeface="Montserrat Light"/>
              <a:cs typeface="Montserrat Light"/>
              <a:sym typeface="Montserrat Light"/>
            </a:endParaRPr>
          </a:p>
        </p:txBody>
      </p:sp>
      <p:sp>
        <p:nvSpPr>
          <p:cNvPr id="259" name="Google Shape;259;p38"/>
          <p:cNvSpPr txBox="1"/>
          <p:nvPr/>
        </p:nvSpPr>
        <p:spPr>
          <a:xfrm>
            <a:off x="3012698" y="400050"/>
            <a:ext cx="3118605" cy="21929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000">
                <a:solidFill>
                  <a:srgbClr val="A5A5A5"/>
                </a:solidFill>
                <a:latin typeface="Montserrat"/>
                <a:ea typeface="Montserrat"/>
                <a:cs typeface="Montserrat"/>
                <a:sym typeface="Montserrat"/>
              </a:rPr>
              <a:t>Clean Presentation</a:t>
            </a:r>
            <a:endParaRPr b="1" sz="1000">
              <a:solidFill>
                <a:srgbClr val="A5A5A5"/>
              </a:solidFill>
              <a:latin typeface="Montserrat Light"/>
              <a:ea typeface="Montserrat Light"/>
              <a:cs typeface="Montserrat Light"/>
              <a:sym typeface="Montserrat Light"/>
            </a:endParaRPr>
          </a:p>
        </p:txBody>
      </p:sp>
      <p:sp>
        <p:nvSpPr>
          <p:cNvPr id="260" name="Google Shape;260;p38"/>
          <p:cNvSpPr/>
          <p:nvPr/>
        </p:nvSpPr>
        <p:spPr>
          <a:xfrm>
            <a:off x="4286250" y="1184260"/>
            <a:ext cx="571500" cy="49823"/>
          </a:xfrm>
          <a:prstGeom prst="rect">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261" name="Google Shape;261;p38"/>
          <p:cNvGrpSpPr/>
          <p:nvPr/>
        </p:nvGrpSpPr>
        <p:grpSpPr>
          <a:xfrm>
            <a:off x="6129581" y="3481885"/>
            <a:ext cx="2341185" cy="1129078"/>
            <a:chOff x="6896100" y="3458906"/>
            <a:chExt cx="3121580" cy="1505437"/>
          </a:xfrm>
        </p:grpSpPr>
        <p:sp>
          <p:nvSpPr>
            <p:cNvPr id="262" name="Google Shape;262;p38"/>
            <p:cNvSpPr txBox="1"/>
            <p:nvPr/>
          </p:nvSpPr>
          <p:spPr>
            <a:xfrm>
              <a:off x="7753133" y="3458906"/>
              <a:ext cx="2023327" cy="57131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b="1" lang="en" sz="800">
                  <a:solidFill>
                    <a:schemeClr val="dk1"/>
                  </a:solidFill>
                  <a:latin typeface="Montserrat"/>
                  <a:ea typeface="Montserrat"/>
                  <a:cs typeface="Montserrat"/>
                  <a:sym typeface="Montserrat"/>
                </a:rPr>
                <a:t>LOREM IPSUM</a:t>
              </a:r>
              <a:endParaRPr sz="1100"/>
            </a:p>
            <a:p>
              <a:pPr indent="0" lvl="0" marL="0" marR="0" rtl="0" algn="l">
                <a:lnSpc>
                  <a:spcPct val="200000"/>
                </a:lnSpc>
                <a:spcBef>
                  <a:spcPts val="0"/>
                </a:spcBef>
                <a:spcAft>
                  <a:spcPts val="0"/>
                </a:spcAft>
                <a:buNone/>
              </a:pPr>
              <a:r>
                <a:rPr b="1" lang="en" sz="800">
                  <a:solidFill>
                    <a:schemeClr val="dk1"/>
                  </a:solidFill>
                  <a:latin typeface="Montserrat"/>
                  <a:ea typeface="Montserrat"/>
                  <a:cs typeface="Montserrat"/>
                  <a:sym typeface="Montserrat"/>
                </a:rPr>
                <a:t>DOLOR TITLE TEXT HERE</a:t>
              </a:r>
              <a:endParaRPr b="1" sz="800">
                <a:solidFill>
                  <a:schemeClr val="dk1"/>
                </a:solidFill>
                <a:latin typeface="Montserrat Light"/>
                <a:ea typeface="Montserrat Light"/>
                <a:cs typeface="Montserrat Light"/>
                <a:sym typeface="Montserrat Light"/>
              </a:endParaRPr>
            </a:p>
          </p:txBody>
        </p:sp>
        <p:grpSp>
          <p:nvGrpSpPr>
            <p:cNvPr id="263" name="Google Shape;263;p38"/>
            <p:cNvGrpSpPr/>
            <p:nvPr/>
          </p:nvGrpSpPr>
          <p:grpSpPr>
            <a:xfrm>
              <a:off x="7008103" y="3529621"/>
              <a:ext cx="490844" cy="490842"/>
              <a:chOff x="7027153" y="3529621"/>
              <a:chExt cx="490844" cy="490842"/>
            </a:xfrm>
          </p:grpSpPr>
          <p:sp>
            <p:nvSpPr>
              <p:cNvPr id="264" name="Google Shape;264;p38"/>
              <p:cNvSpPr/>
              <p:nvPr/>
            </p:nvSpPr>
            <p:spPr>
              <a:xfrm>
                <a:off x="7027153" y="3529621"/>
                <a:ext cx="490844" cy="490842"/>
              </a:xfrm>
              <a:prstGeom prst="ellipse">
                <a:avLst/>
              </a:prstGeom>
              <a:noFill/>
              <a:ln cap="flat" cmpd="sng" w="19050">
                <a:solidFill>
                  <a:srgbClr val="BFBFB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65" name="Google Shape;265;p38"/>
              <p:cNvSpPr txBox="1"/>
              <p:nvPr/>
            </p:nvSpPr>
            <p:spPr>
              <a:xfrm>
                <a:off x="7077952" y="3574986"/>
                <a:ext cx="440044" cy="40011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500">
                    <a:solidFill>
                      <a:schemeClr val="dk1"/>
                    </a:solidFill>
                    <a:latin typeface="Montserrat Light"/>
                    <a:ea typeface="Montserrat Light"/>
                    <a:cs typeface="Montserrat Light"/>
                    <a:sym typeface="Montserrat Light"/>
                  </a:rPr>
                  <a:t>1</a:t>
                </a:r>
                <a:endParaRPr b="1" sz="1500">
                  <a:solidFill>
                    <a:schemeClr val="dk1"/>
                  </a:solidFill>
                  <a:latin typeface="Montserrat Light"/>
                  <a:ea typeface="Montserrat Light"/>
                  <a:cs typeface="Montserrat Light"/>
                  <a:sym typeface="Montserrat Light"/>
                </a:endParaRPr>
              </a:p>
            </p:txBody>
          </p:sp>
        </p:grpSp>
        <p:sp>
          <p:nvSpPr>
            <p:cNvPr id="266" name="Google Shape;266;p38"/>
            <p:cNvSpPr txBox="1"/>
            <p:nvPr/>
          </p:nvSpPr>
          <p:spPr>
            <a:xfrm>
              <a:off x="6896100" y="4139565"/>
              <a:ext cx="3121580" cy="824778"/>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doesn't creeping night lights divided void they're.</a:t>
              </a:r>
              <a:endParaRPr sz="1100"/>
            </a:p>
          </p:txBody>
        </p:sp>
      </p:grpSp>
      <p:sp>
        <p:nvSpPr>
          <p:cNvPr id="267" name="Google Shape;267;p38"/>
          <p:cNvSpPr txBox="1"/>
          <p:nvPr/>
        </p:nvSpPr>
        <p:spPr>
          <a:xfrm>
            <a:off x="903951" y="2164374"/>
            <a:ext cx="2667924" cy="618584"/>
          </a:xfrm>
          <a:prstGeom prst="rect">
            <a:avLst/>
          </a:prstGeom>
          <a:noFill/>
          <a:ln>
            <a:noFill/>
          </a:ln>
        </p:spPr>
        <p:txBody>
          <a:bodyPr anchorCtr="0" anchor="t" bIns="34275" lIns="68575" spcFirstLastPara="1" rIns="68575" wrap="square" tIns="34275">
            <a:noAutofit/>
          </a:bodyPr>
          <a:lstStyle/>
          <a:p>
            <a:pPr indent="0" lvl="0" marL="0" marR="0" rtl="0" algn="r">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doesn't creeping night lights divided void they're.</a:t>
            </a:r>
            <a:endParaRPr sz="1100"/>
          </a:p>
        </p:txBody>
      </p:sp>
      <p:sp>
        <p:nvSpPr>
          <p:cNvPr id="268" name="Google Shape;268;p38"/>
          <p:cNvSpPr txBox="1"/>
          <p:nvPr/>
        </p:nvSpPr>
        <p:spPr>
          <a:xfrm>
            <a:off x="2120265" y="1928813"/>
            <a:ext cx="1451610" cy="184666"/>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800">
                <a:solidFill>
                  <a:schemeClr val="dk1"/>
                </a:solidFill>
                <a:latin typeface="Montserrat"/>
                <a:ea typeface="Montserrat"/>
                <a:cs typeface="Montserrat"/>
                <a:sym typeface="Montserrat"/>
              </a:rPr>
              <a:t>TITLE TEXT HERE</a:t>
            </a:r>
            <a:endParaRPr b="1" sz="800">
              <a:solidFill>
                <a:schemeClr val="dk1"/>
              </a:solidFill>
              <a:latin typeface="Montserrat Light"/>
              <a:ea typeface="Montserrat Light"/>
              <a:cs typeface="Montserrat Light"/>
              <a:sym typeface="Montserrat Light"/>
            </a:endParaRPr>
          </a:p>
        </p:txBody>
      </p:sp>
      <p:sp>
        <p:nvSpPr>
          <p:cNvPr id="269" name="Google Shape;269;p38"/>
          <p:cNvSpPr txBox="1"/>
          <p:nvPr/>
        </p:nvSpPr>
        <p:spPr>
          <a:xfrm>
            <a:off x="6127296" y="1885271"/>
            <a:ext cx="2162554" cy="523942"/>
          </a:xfrm>
          <a:prstGeom prst="rect">
            <a:avLst/>
          </a:prstGeom>
          <a:noFill/>
          <a:ln>
            <a:noFill/>
          </a:ln>
        </p:spPr>
        <p:txBody>
          <a:bodyPr anchorCtr="0" anchor="t" bIns="34275" lIns="68575" spcFirstLastPara="1" rIns="68575" wrap="square" tIns="34275">
            <a:noAutofit/>
          </a:bodyPr>
          <a:lstStyle/>
          <a:p>
            <a:pPr indent="0" lvl="0" marL="0" marR="0" rtl="0" algn="l">
              <a:lnSpc>
                <a:spcPct val="166666"/>
              </a:lnSpc>
              <a:spcBef>
                <a:spcPts val="0"/>
              </a:spcBef>
              <a:spcAft>
                <a:spcPts val="0"/>
              </a:spcAft>
              <a:buNone/>
            </a:pPr>
            <a:r>
              <a:rPr b="1" lang="en" sz="1100">
                <a:solidFill>
                  <a:schemeClr val="dk1"/>
                </a:solidFill>
                <a:latin typeface="Montserrat"/>
                <a:ea typeface="Montserrat"/>
                <a:cs typeface="Montserrat"/>
                <a:sym typeface="Montserrat"/>
              </a:rPr>
              <a:t>HAVE THEM FOR GATHERED HAD THEY'RE</a:t>
            </a:r>
            <a:endParaRPr sz="1100"/>
          </a:p>
        </p:txBody>
      </p:sp>
      <p:sp>
        <p:nvSpPr>
          <p:cNvPr id="270" name="Google Shape;270;p38"/>
          <p:cNvSpPr txBox="1"/>
          <p:nvPr/>
        </p:nvSpPr>
        <p:spPr>
          <a:xfrm>
            <a:off x="6131303" y="2587424"/>
            <a:ext cx="2480160" cy="426223"/>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divided void they're.</a:t>
            </a:r>
            <a:endParaRPr sz="1100"/>
          </a:p>
        </p:txBody>
      </p:sp>
      <p:pic>
        <p:nvPicPr>
          <p:cNvPr id="271" name="Google Shape;271;p38"/>
          <p:cNvPicPr preferRelativeResize="0"/>
          <p:nvPr>
            <p:ph idx="3" type="pic"/>
          </p:nvPr>
        </p:nvPicPr>
        <p:blipFill rotWithShape="1">
          <a:blip r:embed="rId3">
            <a:alphaModFix/>
          </a:blip>
          <a:srcRect b="0" l="3188" r="3188" t="0"/>
          <a:stretch/>
        </p:blipFill>
        <p:spPr>
          <a:xfrm>
            <a:off x="3907971" y="1928813"/>
            <a:ext cx="1883229" cy="2682150"/>
          </a:xfrm>
          <a:prstGeom prst="rect">
            <a:avLst/>
          </a:prstGeom>
          <a:noFill/>
          <a:ln>
            <a:noFill/>
          </a:ln>
        </p:spPr>
      </p:pic>
      <p:pic>
        <p:nvPicPr>
          <p:cNvPr id="272" name="Google Shape;272;p38"/>
          <p:cNvPicPr preferRelativeResize="0"/>
          <p:nvPr>
            <p:ph idx="2" type="pic"/>
          </p:nvPr>
        </p:nvPicPr>
        <p:blipFill rotWithShape="1">
          <a:blip r:embed="rId4">
            <a:alphaModFix/>
          </a:blip>
          <a:srcRect b="6812" l="0" r="0" t="6811"/>
          <a:stretch/>
        </p:blipFill>
        <p:spPr>
          <a:xfrm>
            <a:off x="532538" y="3135086"/>
            <a:ext cx="3039337" cy="1475877"/>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6" name="Shape 276"/>
        <p:cNvGrpSpPr/>
        <p:nvPr/>
      </p:nvGrpSpPr>
      <p:grpSpPr>
        <a:xfrm>
          <a:off x="0" y="0"/>
          <a:ext cx="0" cy="0"/>
          <a:chOff x="0" y="0"/>
          <a:chExt cx="0" cy="0"/>
        </a:xfrm>
      </p:grpSpPr>
      <p:pic>
        <p:nvPicPr>
          <p:cNvPr id="277" name="Google Shape;277;p39"/>
          <p:cNvPicPr preferRelativeResize="0"/>
          <p:nvPr>
            <p:ph idx="2" type="pic"/>
          </p:nvPr>
        </p:nvPicPr>
        <p:blipFill rotWithShape="1">
          <a:blip r:embed="rId3">
            <a:alphaModFix/>
          </a:blip>
          <a:srcRect b="0" l="0" r="0" t="0"/>
          <a:stretch/>
        </p:blipFill>
        <p:spPr>
          <a:xfrm>
            <a:off x="3712028" y="1758461"/>
            <a:ext cx="1719943" cy="1719943"/>
          </a:xfrm>
          <a:prstGeom prst="rect">
            <a:avLst/>
          </a:prstGeom>
          <a:noFill/>
          <a:ln>
            <a:noFill/>
          </a:ln>
        </p:spPr>
      </p:pic>
      <p:pic>
        <p:nvPicPr>
          <p:cNvPr id="278" name="Google Shape;278;p39"/>
          <p:cNvPicPr preferRelativeResize="0"/>
          <p:nvPr>
            <p:ph idx="3" type="pic"/>
          </p:nvPr>
        </p:nvPicPr>
        <p:blipFill rotWithShape="1">
          <a:blip r:embed="rId4">
            <a:alphaModFix/>
          </a:blip>
          <a:srcRect b="0" l="16646" r="16646" t="0"/>
          <a:stretch/>
        </p:blipFill>
        <p:spPr>
          <a:xfrm>
            <a:off x="5845628" y="1758461"/>
            <a:ext cx="1719943" cy="1719943"/>
          </a:xfrm>
          <a:prstGeom prst="rect">
            <a:avLst/>
          </a:prstGeom>
          <a:noFill/>
          <a:ln>
            <a:noFill/>
          </a:ln>
        </p:spPr>
      </p:pic>
      <p:sp>
        <p:nvSpPr>
          <p:cNvPr id="279" name="Google Shape;279;p39"/>
          <p:cNvSpPr txBox="1"/>
          <p:nvPr/>
        </p:nvSpPr>
        <p:spPr>
          <a:xfrm>
            <a:off x="2040340" y="684334"/>
            <a:ext cx="5063319" cy="386644"/>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1" lang="en" sz="2300">
                <a:solidFill>
                  <a:schemeClr val="dk1"/>
                </a:solidFill>
                <a:latin typeface="Montserrat"/>
                <a:ea typeface="Montserrat"/>
                <a:cs typeface="Montserrat"/>
                <a:sym typeface="Montserrat"/>
              </a:rPr>
              <a:t>LOREM IPSUM EXAMPLE</a:t>
            </a:r>
            <a:endParaRPr b="1" sz="2300">
              <a:solidFill>
                <a:schemeClr val="dk1"/>
              </a:solidFill>
              <a:latin typeface="Montserrat Light"/>
              <a:ea typeface="Montserrat Light"/>
              <a:cs typeface="Montserrat Light"/>
              <a:sym typeface="Montserrat Light"/>
            </a:endParaRPr>
          </a:p>
        </p:txBody>
      </p:sp>
      <p:sp>
        <p:nvSpPr>
          <p:cNvPr id="280" name="Google Shape;280;p39"/>
          <p:cNvSpPr txBox="1"/>
          <p:nvPr/>
        </p:nvSpPr>
        <p:spPr>
          <a:xfrm>
            <a:off x="3012698" y="400050"/>
            <a:ext cx="3118605" cy="21929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000">
                <a:solidFill>
                  <a:srgbClr val="A5A5A5"/>
                </a:solidFill>
                <a:latin typeface="Montserrat"/>
                <a:ea typeface="Montserrat"/>
                <a:cs typeface="Montserrat"/>
                <a:sym typeface="Montserrat"/>
              </a:rPr>
              <a:t>Clean Presentation</a:t>
            </a:r>
            <a:endParaRPr b="1" sz="1000">
              <a:solidFill>
                <a:srgbClr val="A5A5A5"/>
              </a:solidFill>
              <a:latin typeface="Montserrat Light"/>
              <a:ea typeface="Montserrat Light"/>
              <a:cs typeface="Montserrat Light"/>
              <a:sym typeface="Montserrat Light"/>
            </a:endParaRPr>
          </a:p>
        </p:txBody>
      </p:sp>
      <p:sp>
        <p:nvSpPr>
          <p:cNvPr id="281" name="Google Shape;281;p39"/>
          <p:cNvSpPr/>
          <p:nvPr/>
        </p:nvSpPr>
        <p:spPr>
          <a:xfrm>
            <a:off x="4286250" y="1184260"/>
            <a:ext cx="571500" cy="49823"/>
          </a:xfrm>
          <a:prstGeom prst="rect">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82" name="Google Shape;282;p39"/>
          <p:cNvSpPr txBox="1"/>
          <p:nvPr/>
        </p:nvSpPr>
        <p:spPr>
          <a:xfrm>
            <a:off x="1949170" y="4317227"/>
            <a:ext cx="5252207" cy="426223"/>
          </a:xfrm>
          <a:prstGeom prst="rect">
            <a:avLst/>
          </a:prstGeom>
          <a:noFill/>
          <a:ln>
            <a:noFill/>
          </a:ln>
        </p:spPr>
        <p:txBody>
          <a:bodyPr anchorCtr="0" anchor="t" bIns="34275" lIns="68575" spcFirstLastPara="1" rIns="68575" wrap="square" tIns="34275">
            <a:noAutofit/>
          </a:bodyPr>
          <a:lstStyle/>
          <a:p>
            <a:pPr indent="0" lvl="0" marL="0" marR="0" rtl="0" algn="ctr">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sp>
        <p:nvSpPr>
          <p:cNvPr id="283" name="Google Shape;283;p39"/>
          <p:cNvSpPr txBox="1"/>
          <p:nvPr/>
        </p:nvSpPr>
        <p:spPr>
          <a:xfrm>
            <a:off x="3616413" y="3959240"/>
            <a:ext cx="1911172" cy="24237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Montserrat"/>
                <a:ea typeface="Montserrat"/>
                <a:cs typeface="Montserrat"/>
                <a:sym typeface="Montserrat"/>
              </a:rPr>
              <a:t>GATHERED HAD</a:t>
            </a:r>
            <a:endParaRPr sz="1100"/>
          </a:p>
        </p:txBody>
      </p:sp>
      <p:pic>
        <p:nvPicPr>
          <p:cNvPr id="284" name="Google Shape;284;p39"/>
          <p:cNvPicPr preferRelativeResize="0"/>
          <p:nvPr>
            <p:ph idx="4" type="pic"/>
          </p:nvPr>
        </p:nvPicPr>
        <p:blipFill rotWithShape="1">
          <a:blip r:embed="rId5">
            <a:alphaModFix/>
          </a:blip>
          <a:srcRect b="0" l="22500" r="22500" t="0"/>
          <a:stretch/>
        </p:blipFill>
        <p:spPr>
          <a:xfrm>
            <a:off x="1578428" y="1758461"/>
            <a:ext cx="1719943" cy="1719943"/>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Digit - Multi 1 - Bright">
  <a:themeElements>
    <a:clrScheme name="Digit - Multi 1">
      <a:dk1>
        <a:srgbClr val="000000"/>
      </a:dk1>
      <a:lt1>
        <a:srgbClr val="FFFFFF"/>
      </a:lt1>
      <a:dk2>
        <a:srgbClr val="6491C8"/>
      </a:dk2>
      <a:lt2>
        <a:srgbClr val="7D8287"/>
      </a:lt2>
      <a:accent1>
        <a:srgbClr val="14B4EB"/>
      </a:accent1>
      <a:accent2>
        <a:srgbClr val="3CBEB4"/>
      </a:accent2>
      <a:accent3>
        <a:srgbClr val="96C83C"/>
      </a:accent3>
      <a:accent4>
        <a:srgbClr val="FFAF28"/>
      </a:accent4>
      <a:accent5>
        <a:srgbClr val="FA4655"/>
      </a:accent5>
      <a:accent6>
        <a:srgbClr val="A596D2"/>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