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76" r:id="rId4"/>
    <p:sldMasterId id="2147483677"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Lst>
  <p:sldSz cy="5143500" cx="9144000"/>
  <p:notesSz cx="6858000" cy="9144000"/>
  <p:embeddedFontLst>
    <p:embeddedFont>
      <p:font typeface="Montserrat"/>
      <p:regular r:id="rId29"/>
      <p:bold r:id="rId30"/>
      <p:italic r:id="rId31"/>
      <p:boldItalic r:id="rId32"/>
    </p:embeddedFont>
    <p:embeddedFont>
      <p:font typeface="Montserrat Medium"/>
      <p:regular r:id="rId33"/>
      <p:bold r:id="rId34"/>
      <p:italic r:id="rId35"/>
      <p:boldItalic r:id="rId36"/>
    </p:embeddedFont>
    <p:embeddedFont>
      <p:font typeface="Montserrat Light"/>
      <p:regular r:id="rId37"/>
      <p:bold r:id="rId38"/>
      <p:italic r:id="rId39"/>
      <p:boldItalic r:id="rId40"/>
    </p:embeddedFont>
    <p:embeddedFont>
      <p:font typeface="Montserrat Thin"/>
      <p:regular r:id="rId41"/>
      <p:bold r:id="rId42"/>
      <p:italic r:id="rId43"/>
      <p:boldItalic r:id="rId4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MontserratLight-boldItalic.fntdata"/><Relationship Id="rId20" Type="http://schemas.openxmlformats.org/officeDocument/2006/relationships/slide" Target="slides/slide14.xml"/><Relationship Id="rId42" Type="http://schemas.openxmlformats.org/officeDocument/2006/relationships/font" Target="fonts/MontserratThin-bold.fntdata"/><Relationship Id="rId41" Type="http://schemas.openxmlformats.org/officeDocument/2006/relationships/font" Target="fonts/MontserratThin-regular.fntdata"/><Relationship Id="rId22" Type="http://schemas.openxmlformats.org/officeDocument/2006/relationships/slide" Target="slides/slide16.xml"/><Relationship Id="rId44" Type="http://schemas.openxmlformats.org/officeDocument/2006/relationships/font" Target="fonts/MontserratThin-boldItalic.fntdata"/><Relationship Id="rId21" Type="http://schemas.openxmlformats.org/officeDocument/2006/relationships/slide" Target="slides/slide15.xml"/><Relationship Id="rId43" Type="http://schemas.openxmlformats.org/officeDocument/2006/relationships/font" Target="fonts/MontserratThin-italic.fntdata"/><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2.xml"/><Relationship Id="rId6" Type="http://schemas.openxmlformats.org/officeDocument/2006/relationships/notesMaster" Target="notesMasters/notesMaster1.xml"/><Relationship Id="rId29" Type="http://schemas.openxmlformats.org/officeDocument/2006/relationships/font" Target="fonts/Montserrat-regular.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Montserrat-italic.fntdata"/><Relationship Id="rId30" Type="http://schemas.openxmlformats.org/officeDocument/2006/relationships/font" Target="fonts/Montserrat-bold.fntdata"/><Relationship Id="rId11" Type="http://schemas.openxmlformats.org/officeDocument/2006/relationships/slide" Target="slides/slide5.xml"/><Relationship Id="rId33" Type="http://schemas.openxmlformats.org/officeDocument/2006/relationships/font" Target="fonts/MontserratMedium-regular.fntdata"/><Relationship Id="rId10" Type="http://schemas.openxmlformats.org/officeDocument/2006/relationships/slide" Target="slides/slide4.xml"/><Relationship Id="rId32" Type="http://schemas.openxmlformats.org/officeDocument/2006/relationships/font" Target="fonts/Montserrat-boldItalic.fntdata"/><Relationship Id="rId13" Type="http://schemas.openxmlformats.org/officeDocument/2006/relationships/slide" Target="slides/slide7.xml"/><Relationship Id="rId35" Type="http://schemas.openxmlformats.org/officeDocument/2006/relationships/font" Target="fonts/MontserratMedium-italic.fntdata"/><Relationship Id="rId12" Type="http://schemas.openxmlformats.org/officeDocument/2006/relationships/slide" Target="slides/slide6.xml"/><Relationship Id="rId34" Type="http://schemas.openxmlformats.org/officeDocument/2006/relationships/font" Target="fonts/MontserratMedium-bold.fntdata"/><Relationship Id="rId15" Type="http://schemas.openxmlformats.org/officeDocument/2006/relationships/slide" Target="slides/slide9.xml"/><Relationship Id="rId37" Type="http://schemas.openxmlformats.org/officeDocument/2006/relationships/font" Target="fonts/MontserratLight-regular.fntdata"/><Relationship Id="rId14" Type="http://schemas.openxmlformats.org/officeDocument/2006/relationships/slide" Target="slides/slide8.xml"/><Relationship Id="rId36" Type="http://schemas.openxmlformats.org/officeDocument/2006/relationships/font" Target="fonts/MontserratMedium-boldItalic.fntdata"/><Relationship Id="rId17" Type="http://schemas.openxmlformats.org/officeDocument/2006/relationships/slide" Target="slides/slide11.xml"/><Relationship Id="rId39" Type="http://schemas.openxmlformats.org/officeDocument/2006/relationships/font" Target="fonts/MontserratLight-italic.fntdata"/><Relationship Id="rId16" Type="http://schemas.openxmlformats.org/officeDocument/2006/relationships/slide" Target="slides/slide10.xml"/><Relationship Id="rId38" Type="http://schemas.openxmlformats.org/officeDocument/2006/relationships/font" Target="fonts/MontserratLight-bold.fntdata"/><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8" name="Shape 98"/>
        <p:cNvGrpSpPr/>
        <p:nvPr/>
      </p:nvGrpSpPr>
      <p:grpSpPr>
        <a:xfrm>
          <a:off x="0" y="0"/>
          <a:ext cx="0" cy="0"/>
          <a:chOff x="0" y="0"/>
          <a:chExt cx="0" cy="0"/>
        </a:xfrm>
      </p:grpSpPr>
      <p:sp>
        <p:nvSpPr>
          <p:cNvPr id="99" name="Google Shape;99;g7d421b61b7_2_48: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0" name="Google Shape;100;g7d421b61b7_2_4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9" name="Shape 279"/>
        <p:cNvGrpSpPr/>
        <p:nvPr/>
      </p:nvGrpSpPr>
      <p:grpSpPr>
        <a:xfrm>
          <a:off x="0" y="0"/>
          <a:ext cx="0" cy="0"/>
          <a:chOff x="0" y="0"/>
          <a:chExt cx="0" cy="0"/>
        </a:xfrm>
      </p:grpSpPr>
      <p:sp>
        <p:nvSpPr>
          <p:cNvPr id="280" name="Google Shape;280;g7d421b61b7_2_221: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81" name="Google Shape;281;g7d421b61b7_2_2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8" name="Shape 298"/>
        <p:cNvGrpSpPr/>
        <p:nvPr/>
      </p:nvGrpSpPr>
      <p:grpSpPr>
        <a:xfrm>
          <a:off x="0" y="0"/>
          <a:ext cx="0" cy="0"/>
          <a:chOff x="0" y="0"/>
          <a:chExt cx="0" cy="0"/>
        </a:xfrm>
      </p:grpSpPr>
      <p:sp>
        <p:nvSpPr>
          <p:cNvPr id="299" name="Google Shape;299;g7d421b61b7_2_239: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00" name="Google Shape;300;g7d421b61b7_2_23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3" name="Shape 313"/>
        <p:cNvGrpSpPr/>
        <p:nvPr/>
      </p:nvGrpSpPr>
      <p:grpSpPr>
        <a:xfrm>
          <a:off x="0" y="0"/>
          <a:ext cx="0" cy="0"/>
          <a:chOff x="0" y="0"/>
          <a:chExt cx="0" cy="0"/>
        </a:xfrm>
      </p:grpSpPr>
      <p:sp>
        <p:nvSpPr>
          <p:cNvPr id="314" name="Google Shape;314;g7d421b61b7_2_25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15" name="Google Shape;315;g7d421b61b7_2_25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16" name="Google Shape;316;g7d421b61b7_2_253:notes"/>
          <p:cNvSpPr txBox="1"/>
          <p:nvPr>
            <p:ph idx="3" type="hdr"/>
          </p:nvPr>
        </p:nvSpPr>
        <p:spPr>
          <a:xfrm>
            <a:off x="0" y="0"/>
            <a:ext cx="2971800" cy="45878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17" name="Google Shape;317;g7d421b61b7_2_253:notes"/>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t/>
            </a:r>
            <a:endParaRPr/>
          </a:p>
        </p:txBody>
      </p:sp>
      <p:sp>
        <p:nvSpPr>
          <p:cNvPr id="318" name="Google Shape;318;g7d421b61b7_2_25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0" name="Shape 330"/>
        <p:cNvGrpSpPr/>
        <p:nvPr/>
      </p:nvGrpSpPr>
      <p:grpSpPr>
        <a:xfrm>
          <a:off x="0" y="0"/>
          <a:ext cx="0" cy="0"/>
          <a:chOff x="0" y="0"/>
          <a:chExt cx="0" cy="0"/>
        </a:xfrm>
      </p:grpSpPr>
      <p:sp>
        <p:nvSpPr>
          <p:cNvPr id="331" name="Google Shape;331;g7d421b61b7_2_269: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32" name="Google Shape;332;g7d421b61b7_2_26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53" name="Shape 353"/>
        <p:cNvGrpSpPr/>
        <p:nvPr/>
      </p:nvGrpSpPr>
      <p:grpSpPr>
        <a:xfrm>
          <a:off x="0" y="0"/>
          <a:ext cx="0" cy="0"/>
          <a:chOff x="0" y="0"/>
          <a:chExt cx="0" cy="0"/>
        </a:xfrm>
      </p:grpSpPr>
      <p:sp>
        <p:nvSpPr>
          <p:cNvPr id="354" name="Google Shape;354;g7d421b61b7_2_291: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55" name="Google Shape;355;g7d421b61b7_2_29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63" name="Shape 363"/>
        <p:cNvGrpSpPr/>
        <p:nvPr/>
      </p:nvGrpSpPr>
      <p:grpSpPr>
        <a:xfrm>
          <a:off x="0" y="0"/>
          <a:ext cx="0" cy="0"/>
          <a:chOff x="0" y="0"/>
          <a:chExt cx="0" cy="0"/>
        </a:xfrm>
      </p:grpSpPr>
      <p:sp>
        <p:nvSpPr>
          <p:cNvPr id="364" name="Google Shape;364;g7d421b61b7_2_300: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65" name="Google Shape;365;g7d421b61b7_2_30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75" name="Shape 375"/>
        <p:cNvGrpSpPr/>
        <p:nvPr/>
      </p:nvGrpSpPr>
      <p:grpSpPr>
        <a:xfrm>
          <a:off x="0" y="0"/>
          <a:ext cx="0" cy="0"/>
          <a:chOff x="0" y="0"/>
          <a:chExt cx="0" cy="0"/>
        </a:xfrm>
      </p:grpSpPr>
      <p:sp>
        <p:nvSpPr>
          <p:cNvPr id="376" name="Google Shape;376;g7d421b61b7_2_311: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77" name="Google Shape;377;g7d421b61b7_2_3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87" name="Shape 387"/>
        <p:cNvGrpSpPr/>
        <p:nvPr/>
      </p:nvGrpSpPr>
      <p:grpSpPr>
        <a:xfrm>
          <a:off x="0" y="0"/>
          <a:ext cx="0" cy="0"/>
          <a:chOff x="0" y="0"/>
          <a:chExt cx="0" cy="0"/>
        </a:xfrm>
      </p:grpSpPr>
      <p:sp>
        <p:nvSpPr>
          <p:cNvPr id="388" name="Google Shape;388;g7d421b61b7_2_3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89" name="Google Shape;389;g7d421b61b7_2_32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90" name="Google Shape;390;g7d421b61b7_2_322:notes"/>
          <p:cNvSpPr txBox="1"/>
          <p:nvPr>
            <p:ph idx="3" type="hdr"/>
          </p:nvPr>
        </p:nvSpPr>
        <p:spPr>
          <a:xfrm>
            <a:off x="0" y="0"/>
            <a:ext cx="2971800" cy="45878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91" name="Google Shape;391;g7d421b61b7_2_322:notes"/>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t/>
            </a:r>
            <a:endParaRPr/>
          </a:p>
        </p:txBody>
      </p:sp>
      <p:sp>
        <p:nvSpPr>
          <p:cNvPr id="392" name="Google Shape;392;g7d421b61b7_2_32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07" name="Shape 407"/>
        <p:cNvGrpSpPr/>
        <p:nvPr/>
      </p:nvGrpSpPr>
      <p:grpSpPr>
        <a:xfrm>
          <a:off x="0" y="0"/>
          <a:ext cx="0" cy="0"/>
          <a:chOff x="0" y="0"/>
          <a:chExt cx="0" cy="0"/>
        </a:xfrm>
      </p:grpSpPr>
      <p:sp>
        <p:nvSpPr>
          <p:cNvPr id="408" name="Google Shape;408;g7d421b61b7_2_34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09" name="Google Shape;409;g7d421b61b7_2_34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10" name="Google Shape;410;g7d421b61b7_2_341:notes"/>
          <p:cNvSpPr txBox="1"/>
          <p:nvPr>
            <p:ph idx="3" type="hdr"/>
          </p:nvPr>
        </p:nvSpPr>
        <p:spPr>
          <a:xfrm>
            <a:off x="0" y="0"/>
            <a:ext cx="2971800" cy="45878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11" name="Google Shape;411;g7d421b61b7_2_341:notes"/>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t/>
            </a:r>
            <a:endParaRPr/>
          </a:p>
        </p:txBody>
      </p:sp>
      <p:sp>
        <p:nvSpPr>
          <p:cNvPr id="412" name="Google Shape;412;g7d421b61b7_2_34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26" name="Shape 426"/>
        <p:cNvGrpSpPr/>
        <p:nvPr/>
      </p:nvGrpSpPr>
      <p:grpSpPr>
        <a:xfrm>
          <a:off x="0" y="0"/>
          <a:ext cx="0" cy="0"/>
          <a:chOff x="0" y="0"/>
          <a:chExt cx="0" cy="0"/>
        </a:xfrm>
      </p:grpSpPr>
      <p:sp>
        <p:nvSpPr>
          <p:cNvPr id="427" name="Google Shape;427;g7d421b61b7_2_35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28" name="Google Shape;428;g7d421b61b7_2_35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29" name="Google Shape;429;g7d421b61b7_2_359:notes"/>
          <p:cNvSpPr txBox="1"/>
          <p:nvPr>
            <p:ph idx="3" type="hdr"/>
          </p:nvPr>
        </p:nvSpPr>
        <p:spPr>
          <a:xfrm>
            <a:off x="0" y="0"/>
            <a:ext cx="2971800" cy="458788"/>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30" name="Google Shape;430;g7d421b61b7_2_359:notes"/>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p>
            <a:pPr indent="0" lvl="0" marL="0" rtl="0" algn="l">
              <a:spcBef>
                <a:spcPts val="0"/>
              </a:spcBef>
              <a:spcAft>
                <a:spcPts val="0"/>
              </a:spcAft>
              <a:buNone/>
            </a:pPr>
            <a:r>
              <a:t/>
            </a:r>
            <a:endParaRPr/>
          </a:p>
        </p:txBody>
      </p:sp>
      <p:sp>
        <p:nvSpPr>
          <p:cNvPr id="431" name="Google Shape;431;g7d421b61b7_2_35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9" name="Shape 109"/>
        <p:cNvGrpSpPr/>
        <p:nvPr/>
      </p:nvGrpSpPr>
      <p:grpSpPr>
        <a:xfrm>
          <a:off x="0" y="0"/>
          <a:ext cx="0" cy="0"/>
          <a:chOff x="0" y="0"/>
          <a:chExt cx="0" cy="0"/>
        </a:xfrm>
      </p:grpSpPr>
      <p:sp>
        <p:nvSpPr>
          <p:cNvPr id="110" name="Google Shape;110;g7d421b61b7_2_59: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1" name="Google Shape;111;g7d421b61b7_2_5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39" name="Shape 439"/>
        <p:cNvGrpSpPr/>
        <p:nvPr/>
      </p:nvGrpSpPr>
      <p:grpSpPr>
        <a:xfrm>
          <a:off x="0" y="0"/>
          <a:ext cx="0" cy="0"/>
          <a:chOff x="0" y="0"/>
          <a:chExt cx="0" cy="0"/>
        </a:xfrm>
      </p:grpSpPr>
      <p:sp>
        <p:nvSpPr>
          <p:cNvPr id="440" name="Google Shape;440;g7d421b61b7_2_371: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41" name="Google Shape;441;g7d421b61b7_2_37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56" name="Shape 456"/>
        <p:cNvGrpSpPr/>
        <p:nvPr/>
      </p:nvGrpSpPr>
      <p:grpSpPr>
        <a:xfrm>
          <a:off x="0" y="0"/>
          <a:ext cx="0" cy="0"/>
          <a:chOff x="0" y="0"/>
          <a:chExt cx="0" cy="0"/>
        </a:xfrm>
      </p:grpSpPr>
      <p:sp>
        <p:nvSpPr>
          <p:cNvPr id="457" name="Google Shape;457;g7d421b61b7_2_387: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58" name="Google Shape;458;g7d421b61b7_2_38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73" name="Shape 473"/>
        <p:cNvGrpSpPr/>
        <p:nvPr/>
      </p:nvGrpSpPr>
      <p:grpSpPr>
        <a:xfrm>
          <a:off x="0" y="0"/>
          <a:ext cx="0" cy="0"/>
          <a:chOff x="0" y="0"/>
          <a:chExt cx="0" cy="0"/>
        </a:xfrm>
      </p:grpSpPr>
      <p:sp>
        <p:nvSpPr>
          <p:cNvPr id="474" name="Google Shape;474;g7d421b61b7_2_403: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75" name="Google Shape;475;g7d421b61b7_2_40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8" name="Shape 138"/>
        <p:cNvGrpSpPr/>
        <p:nvPr/>
      </p:nvGrpSpPr>
      <p:grpSpPr>
        <a:xfrm>
          <a:off x="0" y="0"/>
          <a:ext cx="0" cy="0"/>
          <a:chOff x="0" y="0"/>
          <a:chExt cx="0" cy="0"/>
        </a:xfrm>
      </p:grpSpPr>
      <p:sp>
        <p:nvSpPr>
          <p:cNvPr id="139" name="Google Shape;139;g7d421b61b7_2_87: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0" name="Google Shape;140;g7d421b61b7_2_8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8" name="Shape 148"/>
        <p:cNvGrpSpPr/>
        <p:nvPr/>
      </p:nvGrpSpPr>
      <p:grpSpPr>
        <a:xfrm>
          <a:off x="0" y="0"/>
          <a:ext cx="0" cy="0"/>
          <a:chOff x="0" y="0"/>
          <a:chExt cx="0" cy="0"/>
        </a:xfrm>
      </p:grpSpPr>
      <p:sp>
        <p:nvSpPr>
          <p:cNvPr id="149" name="Google Shape;149;g7d421b61b7_2_96: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0" name="Google Shape;150;g7d421b61b7_2_9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0" name="Shape 170"/>
        <p:cNvGrpSpPr/>
        <p:nvPr/>
      </p:nvGrpSpPr>
      <p:grpSpPr>
        <a:xfrm>
          <a:off x="0" y="0"/>
          <a:ext cx="0" cy="0"/>
          <a:chOff x="0" y="0"/>
          <a:chExt cx="0" cy="0"/>
        </a:xfrm>
      </p:grpSpPr>
      <p:sp>
        <p:nvSpPr>
          <p:cNvPr id="171" name="Google Shape;171;g7d421b61b7_2_117: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2" name="Google Shape;172;g7d421b61b7_2_1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0" name="Shape 200"/>
        <p:cNvGrpSpPr/>
        <p:nvPr/>
      </p:nvGrpSpPr>
      <p:grpSpPr>
        <a:xfrm>
          <a:off x="0" y="0"/>
          <a:ext cx="0" cy="0"/>
          <a:chOff x="0" y="0"/>
          <a:chExt cx="0" cy="0"/>
        </a:xfrm>
      </p:grpSpPr>
      <p:sp>
        <p:nvSpPr>
          <p:cNvPr id="201" name="Google Shape;201;g7d421b61b7_2_146: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02" name="Google Shape;202;g7d421b61b7_2_14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9" name="Shape 219"/>
        <p:cNvGrpSpPr/>
        <p:nvPr/>
      </p:nvGrpSpPr>
      <p:grpSpPr>
        <a:xfrm>
          <a:off x="0" y="0"/>
          <a:ext cx="0" cy="0"/>
          <a:chOff x="0" y="0"/>
          <a:chExt cx="0" cy="0"/>
        </a:xfrm>
      </p:grpSpPr>
      <p:sp>
        <p:nvSpPr>
          <p:cNvPr id="220" name="Google Shape;220;g7d421b61b7_2_164: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21" name="Google Shape;221;g7d421b61b7_2_16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9" name="Shape 239"/>
        <p:cNvGrpSpPr/>
        <p:nvPr/>
      </p:nvGrpSpPr>
      <p:grpSpPr>
        <a:xfrm>
          <a:off x="0" y="0"/>
          <a:ext cx="0" cy="0"/>
          <a:chOff x="0" y="0"/>
          <a:chExt cx="0" cy="0"/>
        </a:xfrm>
      </p:grpSpPr>
      <p:sp>
        <p:nvSpPr>
          <p:cNvPr id="240" name="Google Shape;240;g7d421b61b7_2_183: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41" name="Google Shape;241;g7d421b61b7_2_18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0" name="Shape 260"/>
        <p:cNvGrpSpPr/>
        <p:nvPr/>
      </p:nvGrpSpPr>
      <p:grpSpPr>
        <a:xfrm>
          <a:off x="0" y="0"/>
          <a:ext cx="0" cy="0"/>
          <a:chOff x="0" y="0"/>
          <a:chExt cx="0" cy="0"/>
        </a:xfrm>
      </p:grpSpPr>
      <p:sp>
        <p:nvSpPr>
          <p:cNvPr id="261" name="Google Shape;261;g7d421b61b7_2_203: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62" name="Google Shape;262;g7d421b61b7_2_20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6_Title Page">
  <p:cSld name="6_Title Page">
    <p:spTree>
      <p:nvGrpSpPr>
        <p:cNvPr id="56" name="Shape 56"/>
        <p:cNvGrpSpPr/>
        <p:nvPr/>
      </p:nvGrpSpPr>
      <p:grpSpPr>
        <a:xfrm>
          <a:off x="0" y="0"/>
          <a:ext cx="0" cy="0"/>
          <a:chOff x="0" y="0"/>
          <a:chExt cx="0" cy="0"/>
        </a:xfrm>
      </p:grpSpPr>
      <p:sp>
        <p:nvSpPr>
          <p:cNvPr id="57" name="Google Shape;57;p14"/>
          <p:cNvSpPr/>
          <p:nvPr>
            <p:ph idx="2" type="pic"/>
          </p:nvPr>
        </p:nvSpPr>
        <p:spPr>
          <a:xfrm>
            <a:off x="400050" y="400050"/>
            <a:ext cx="8343900" cy="4343400"/>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_Title Page">
  <p:cSld name="1_Title Page">
    <p:spTree>
      <p:nvGrpSpPr>
        <p:cNvPr id="58" name="Shape 58"/>
        <p:cNvGrpSpPr/>
        <p:nvPr/>
      </p:nvGrpSpPr>
      <p:grpSpPr>
        <a:xfrm>
          <a:off x="0" y="0"/>
          <a:ext cx="0" cy="0"/>
          <a:chOff x="0" y="0"/>
          <a:chExt cx="0" cy="0"/>
        </a:xfrm>
      </p:grpSpPr>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8_Title Page">
  <p:cSld name="8_Title Page">
    <p:spTree>
      <p:nvGrpSpPr>
        <p:cNvPr id="59" name="Shape 59"/>
        <p:cNvGrpSpPr/>
        <p:nvPr/>
      </p:nvGrpSpPr>
      <p:grpSpPr>
        <a:xfrm>
          <a:off x="0" y="0"/>
          <a:ext cx="0" cy="0"/>
          <a:chOff x="0" y="0"/>
          <a:chExt cx="0" cy="0"/>
        </a:xfrm>
      </p:grpSpPr>
      <p:sp>
        <p:nvSpPr>
          <p:cNvPr id="60" name="Google Shape;60;p16"/>
          <p:cNvSpPr/>
          <p:nvPr>
            <p:ph idx="2" type="pic"/>
          </p:nvPr>
        </p:nvSpPr>
        <p:spPr>
          <a:xfrm>
            <a:off x="3802959" y="400050"/>
            <a:ext cx="4780035" cy="4743450"/>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0_Title Page">
  <p:cSld name="10_Title Page">
    <p:spTree>
      <p:nvGrpSpPr>
        <p:cNvPr id="61" name="Shape 61"/>
        <p:cNvGrpSpPr/>
        <p:nvPr/>
      </p:nvGrpSpPr>
      <p:grpSpPr>
        <a:xfrm>
          <a:off x="0" y="0"/>
          <a:ext cx="0" cy="0"/>
          <a:chOff x="0" y="0"/>
          <a:chExt cx="0" cy="0"/>
        </a:xfrm>
      </p:grpSpPr>
      <p:sp>
        <p:nvSpPr>
          <p:cNvPr id="62" name="Google Shape;62;p17"/>
          <p:cNvSpPr/>
          <p:nvPr>
            <p:ph idx="2" type="pic"/>
          </p:nvPr>
        </p:nvSpPr>
        <p:spPr>
          <a:xfrm>
            <a:off x="2900790" y="400050"/>
            <a:ext cx="2860641" cy="4343400"/>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1_Title Page">
  <p:cSld name="11_Title Page">
    <p:spTree>
      <p:nvGrpSpPr>
        <p:cNvPr id="63" name="Shape 63"/>
        <p:cNvGrpSpPr/>
        <p:nvPr/>
      </p:nvGrpSpPr>
      <p:grpSpPr>
        <a:xfrm>
          <a:off x="0" y="0"/>
          <a:ext cx="0" cy="0"/>
          <a:chOff x="0" y="0"/>
          <a:chExt cx="0" cy="0"/>
        </a:xfrm>
      </p:grpSpPr>
      <p:sp>
        <p:nvSpPr>
          <p:cNvPr id="64" name="Google Shape;64;p18"/>
          <p:cNvSpPr/>
          <p:nvPr>
            <p:ph idx="2" type="pic"/>
          </p:nvPr>
        </p:nvSpPr>
        <p:spPr>
          <a:xfrm>
            <a:off x="5528070" y="1796083"/>
            <a:ext cx="3615930" cy="2947367"/>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2_Title Page">
  <p:cSld name="12_Title Page">
    <p:spTree>
      <p:nvGrpSpPr>
        <p:cNvPr id="65" name="Shape 65"/>
        <p:cNvGrpSpPr/>
        <p:nvPr/>
      </p:nvGrpSpPr>
      <p:grpSpPr>
        <a:xfrm>
          <a:off x="0" y="0"/>
          <a:ext cx="0" cy="0"/>
          <a:chOff x="0" y="0"/>
          <a:chExt cx="0" cy="0"/>
        </a:xfrm>
      </p:grpSpPr>
      <p:sp>
        <p:nvSpPr>
          <p:cNvPr id="66" name="Google Shape;66;p19"/>
          <p:cNvSpPr/>
          <p:nvPr>
            <p:ph idx="2" type="pic"/>
          </p:nvPr>
        </p:nvSpPr>
        <p:spPr>
          <a:xfrm>
            <a:off x="0" y="400051"/>
            <a:ext cx="4571997" cy="4343399"/>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3_Title Page">
  <p:cSld name="13_Title Page">
    <p:spTree>
      <p:nvGrpSpPr>
        <p:cNvPr id="67" name="Shape 67"/>
        <p:cNvGrpSpPr/>
        <p:nvPr/>
      </p:nvGrpSpPr>
      <p:grpSpPr>
        <a:xfrm>
          <a:off x="0" y="0"/>
          <a:ext cx="0" cy="0"/>
          <a:chOff x="0" y="0"/>
          <a:chExt cx="0" cy="0"/>
        </a:xfrm>
      </p:grpSpPr>
      <p:sp>
        <p:nvSpPr>
          <p:cNvPr id="68" name="Google Shape;68;p20"/>
          <p:cNvSpPr/>
          <p:nvPr>
            <p:ph idx="2" type="pic"/>
          </p:nvPr>
        </p:nvSpPr>
        <p:spPr>
          <a:xfrm>
            <a:off x="4629150" y="1"/>
            <a:ext cx="3844443" cy="4743450"/>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4_Title Page">
  <p:cSld name="14_Title Page">
    <p:spTree>
      <p:nvGrpSpPr>
        <p:cNvPr id="69" name="Shape 69"/>
        <p:cNvGrpSpPr/>
        <p:nvPr/>
      </p:nvGrpSpPr>
      <p:grpSpPr>
        <a:xfrm>
          <a:off x="0" y="0"/>
          <a:ext cx="0" cy="0"/>
          <a:chOff x="0" y="0"/>
          <a:chExt cx="0" cy="0"/>
        </a:xfrm>
      </p:grpSpPr>
      <p:sp>
        <p:nvSpPr>
          <p:cNvPr id="70" name="Google Shape;70;p21"/>
          <p:cNvSpPr/>
          <p:nvPr>
            <p:ph idx="2" type="pic"/>
          </p:nvPr>
        </p:nvSpPr>
        <p:spPr>
          <a:xfrm>
            <a:off x="3467386" y="1796083"/>
            <a:ext cx="5676614" cy="3347417"/>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5_Title Page">
  <p:cSld name="15_Title Page">
    <p:spTree>
      <p:nvGrpSpPr>
        <p:cNvPr id="71" name="Shape 71"/>
        <p:cNvGrpSpPr/>
        <p:nvPr/>
      </p:nvGrpSpPr>
      <p:grpSpPr>
        <a:xfrm>
          <a:off x="0" y="0"/>
          <a:ext cx="0" cy="0"/>
          <a:chOff x="0" y="0"/>
          <a:chExt cx="0" cy="0"/>
        </a:xfrm>
      </p:grpSpPr>
      <p:sp>
        <p:nvSpPr>
          <p:cNvPr id="72" name="Google Shape;72;p22"/>
          <p:cNvSpPr/>
          <p:nvPr>
            <p:ph idx="2" type="pic"/>
          </p:nvPr>
        </p:nvSpPr>
        <p:spPr>
          <a:xfrm>
            <a:off x="0" y="1857375"/>
            <a:ext cx="4572000" cy="2333625"/>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6_Title Page">
  <p:cSld name="16_Title Page">
    <p:spTree>
      <p:nvGrpSpPr>
        <p:cNvPr id="73" name="Shape 73"/>
        <p:cNvGrpSpPr/>
        <p:nvPr/>
      </p:nvGrpSpPr>
      <p:grpSpPr>
        <a:xfrm>
          <a:off x="0" y="0"/>
          <a:ext cx="0" cy="0"/>
          <a:chOff x="0" y="0"/>
          <a:chExt cx="0" cy="0"/>
        </a:xfrm>
      </p:grpSpPr>
      <p:sp>
        <p:nvSpPr>
          <p:cNvPr id="74" name="Google Shape;74;p23"/>
          <p:cNvSpPr/>
          <p:nvPr>
            <p:ph idx="2" type="pic"/>
          </p:nvPr>
        </p:nvSpPr>
        <p:spPr>
          <a:xfrm>
            <a:off x="3971925" y="2571751"/>
            <a:ext cx="2328863" cy="2175651"/>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75" name="Google Shape;75;p23"/>
          <p:cNvSpPr/>
          <p:nvPr>
            <p:ph idx="3" type="pic"/>
          </p:nvPr>
        </p:nvSpPr>
        <p:spPr>
          <a:xfrm>
            <a:off x="3971925" y="400050"/>
            <a:ext cx="5172075" cy="2059483"/>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7_Title Page">
  <p:cSld name="17_Title Page">
    <p:spTree>
      <p:nvGrpSpPr>
        <p:cNvPr id="76" name="Shape 76"/>
        <p:cNvGrpSpPr/>
        <p:nvPr/>
      </p:nvGrpSpPr>
      <p:grpSpPr>
        <a:xfrm>
          <a:off x="0" y="0"/>
          <a:ext cx="0" cy="0"/>
          <a:chOff x="0" y="0"/>
          <a:chExt cx="0" cy="0"/>
        </a:xfrm>
      </p:grpSpPr>
      <p:sp>
        <p:nvSpPr>
          <p:cNvPr id="77" name="Google Shape;77;p24"/>
          <p:cNvSpPr/>
          <p:nvPr>
            <p:ph idx="2" type="pic"/>
          </p:nvPr>
        </p:nvSpPr>
        <p:spPr>
          <a:xfrm>
            <a:off x="5753100" y="2459931"/>
            <a:ext cx="2133600" cy="2683569"/>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78" name="Google Shape;78;p24"/>
          <p:cNvSpPr/>
          <p:nvPr>
            <p:ph idx="3" type="pic"/>
          </p:nvPr>
        </p:nvSpPr>
        <p:spPr>
          <a:xfrm>
            <a:off x="1257300" y="2459931"/>
            <a:ext cx="2133600" cy="2683569"/>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9_Title Page">
  <p:cSld name="9_Title Page">
    <p:spTree>
      <p:nvGrpSpPr>
        <p:cNvPr id="79" name="Shape 79"/>
        <p:cNvGrpSpPr/>
        <p:nvPr/>
      </p:nvGrpSpPr>
      <p:grpSpPr>
        <a:xfrm>
          <a:off x="0" y="0"/>
          <a:ext cx="0" cy="0"/>
          <a:chOff x="0" y="0"/>
          <a:chExt cx="0" cy="0"/>
        </a:xfrm>
      </p:grpSpPr>
      <p:sp>
        <p:nvSpPr>
          <p:cNvPr id="80" name="Google Shape;80;p25"/>
          <p:cNvSpPr/>
          <p:nvPr>
            <p:ph idx="2" type="pic"/>
          </p:nvPr>
        </p:nvSpPr>
        <p:spPr>
          <a:xfrm>
            <a:off x="3043238" y="400050"/>
            <a:ext cx="2643187" cy="2171700"/>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81" name="Google Shape;81;p25"/>
          <p:cNvSpPr/>
          <p:nvPr>
            <p:ph idx="3" type="pic"/>
          </p:nvPr>
        </p:nvSpPr>
        <p:spPr>
          <a:xfrm>
            <a:off x="3043238" y="2571750"/>
            <a:ext cx="2643187" cy="2171700"/>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9_Title Page">
  <p:cSld name="19_Title Page">
    <p:spTree>
      <p:nvGrpSpPr>
        <p:cNvPr id="82" name="Shape 82"/>
        <p:cNvGrpSpPr/>
        <p:nvPr/>
      </p:nvGrpSpPr>
      <p:grpSpPr>
        <a:xfrm>
          <a:off x="0" y="0"/>
          <a:ext cx="0" cy="0"/>
          <a:chOff x="0" y="0"/>
          <a:chExt cx="0" cy="0"/>
        </a:xfrm>
      </p:grpSpPr>
      <p:sp>
        <p:nvSpPr>
          <p:cNvPr id="83" name="Google Shape;83;p26"/>
          <p:cNvSpPr/>
          <p:nvPr>
            <p:ph idx="2" type="pic"/>
          </p:nvPr>
        </p:nvSpPr>
        <p:spPr>
          <a:xfrm>
            <a:off x="3078956" y="400050"/>
            <a:ext cx="2564605" cy="2171700"/>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84" name="Google Shape;84;p26"/>
          <p:cNvSpPr/>
          <p:nvPr>
            <p:ph idx="3" type="pic"/>
          </p:nvPr>
        </p:nvSpPr>
        <p:spPr>
          <a:xfrm>
            <a:off x="400050" y="400050"/>
            <a:ext cx="2564605" cy="2171700"/>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_Title Page">
  <p:cSld name="2_Title Page">
    <p:spTree>
      <p:nvGrpSpPr>
        <p:cNvPr id="85" name="Shape 85"/>
        <p:cNvGrpSpPr/>
        <p:nvPr/>
      </p:nvGrpSpPr>
      <p:grpSpPr>
        <a:xfrm>
          <a:off x="0" y="0"/>
          <a:ext cx="0" cy="0"/>
          <a:chOff x="0" y="0"/>
          <a:chExt cx="0" cy="0"/>
        </a:xfrm>
      </p:grpSpPr>
      <p:sp>
        <p:nvSpPr>
          <p:cNvPr id="86" name="Google Shape;86;p27"/>
          <p:cNvSpPr/>
          <p:nvPr>
            <p:ph idx="2" type="pic"/>
          </p:nvPr>
        </p:nvSpPr>
        <p:spPr>
          <a:xfrm>
            <a:off x="2025503" y="2943233"/>
            <a:ext cx="1800218" cy="1800218"/>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_Title Page">
  <p:cSld name="3_Title Page">
    <p:spTree>
      <p:nvGrpSpPr>
        <p:cNvPr id="87" name="Shape 87"/>
        <p:cNvGrpSpPr/>
        <p:nvPr/>
      </p:nvGrpSpPr>
      <p:grpSpPr>
        <a:xfrm>
          <a:off x="0" y="0"/>
          <a:ext cx="0" cy="0"/>
          <a:chOff x="0" y="0"/>
          <a:chExt cx="0" cy="0"/>
        </a:xfrm>
      </p:grpSpPr>
      <p:sp>
        <p:nvSpPr>
          <p:cNvPr id="88" name="Google Shape;88;p28"/>
          <p:cNvSpPr/>
          <p:nvPr>
            <p:ph idx="2" type="pic"/>
          </p:nvPr>
        </p:nvSpPr>
        <p:spPr>
          <a:xfrm>
            <a:off x="2025503" y="400050"/>
            <a:ext cx="1800218" cy="1800218"/>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89" name="Google Shape;89;p28"/>
          <p:cNvSpPr/>
          <p:nvPr>
            <p:ph idx="3" type="pic"/>
          </p:nvPr>
        </p:nvSpPr>
        <p:spPr>
          <a:xfrm>
            <a:off x="2025503" y="2943233"/>
            <a:ext cx="1800218" cy="1800218"/>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4_Title Page">
  <p:cSld name="4_Title Page">
    <p:spTree>
      <p:nvGrpSpPr>
        <p:cNvPr id="90" name="Shape 90"/>
        <p:cNvGrpSpPr/>
        <p:nvPr/>
      </p:nvGrpSpPr>
      <p:grpSpPr>
        <a:xfrm>
          <a:off x="0" y="0"/>
          <a:ext cx="0" cy="0"/>
          <a:chOff x="0" y="0"/>
          <a:chExt cx="0" cy="0"/>
        </a:xfrm>
      </p:grpSpPr>
      <p:sp>
        <p:nvSpPr>
          <p:cNvPr id="91" name="Google Shape;91;p29"/>
          <p:cNvSpPr/>
          <p:nvPr>
            <p:ph idx="2" type="pic"/>
          </p:nvPr>
        </p:nvSpPr>
        <p:spPr>
          <a:xfrm>
            <a:off x="2025503" y="1671640"/>
            <a:ext cx="1800218" cy="3471859"/>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2" name="Shape 92"/>
        <p:cNvGrpSpPr/>
        <p:nvPr/>
      </p:nvGrpSpPr>
      <p:grpSpPr>
        <a:xfrm>
          <a:off x="0" y="0"/>
          <a:ext cx="0" cy="0"/>
          <a:chOff x="0" y="0"/>
          <a:chExt cx="0" cy="0"/>
        </a:xfrm>
      </p:grpSpPr>
      <p:sp>
        <p:nvSpPr>
          <p:cNvPr id="93" name="Google Shape;93;p30"/>
          <p:cNvSpPr txBox="1"/>
          <p:nvPr>
            <p:ph type="ctrTitle"/>
          </p:nvPr>
        </p:nvSpPr>
        <p:spPr>
          <a:xfrm>
            <a:off x="1143000" y="841772"/>
            <a:ext cx="6858000" cy="1790700"/>
          </a:xfrm>
          <a:prstGeom prst="rect">
            <a:avLst/>
          </a:prstGeom>
          <a:noFill/>
          <a:ln>
            <a:noFill/>
          </a:ln>
        </p:spPr>
        <p:txBody>
          <a:bodyPr anchorCtr="0" anchor="ctr" bIns="34275" lIns="68575" spcFirstLastPara="1" rIns="68575" wrap="square" tIns="34275">
            <a:noAutofit/>
          </a:bodyPr>
          <a:lstStyle>
            <a:lvl1pPr lvl="0" algn="ctr">
              <a:lnSpc>
                <a:spcPct val="90000"/>
              </a:lnSpc>
              <a:spcBef>
                <a:spcPts val="0"/>
              </a:spcBef>
              <a:spcAft>
                <a:spcPts val="0"/>
              </a:spcAft>
              <a:buClr>
                <a:schemeClr val="dk1"/>
              </a:buClr>
              <a:buSzPts val="2300"/>
              <a:buFont typeface="Montserrat"/>
              <a:buNone/>
              <a:defRPr sz="2300"/>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p:txBody>
      </p:sp>
      <p:sp>
        <p:nvSpPr>
          <p:cNvPr id="94" name="Google Shape;94;p30"/>
          <p:cNvSpPr txBox="1"/>
          <p:nvPr>
            <p:ph idx="1" type="subTitle"/>
          </p:nvPr>
        </p:nvSpPr>
        <p:spPr>
          <a:xfrm>
            <a:off x="1143000" y="2701528"/>
            <a:ext cx="6858000" cy="1241821"/>
          </a:xfrm>
          <a:prstGeom prst="rect">
            <a:avLst/>
          </a:prstGeom>
          <a:noFill/>
          <a:ln>
            <a:noFill/>
          </a:ln>
        </p:spPr>
        <p:txBody>
          <a:bodyPr anchorCtr="0" anchor="ctr" bIns="34275" lIns="68575" spcFirstLastPara="1" rIns="68575" wrap="square" tIns="34275">
            <a:noAutofit/>
          </a:bodyPr>
          <a:lstStyle>
            <a:lvl1pPr lvl="0" algn="ctr">
              <a:lnSpc>
                <a:spcPct val="90000"/>
              </a:lnSpc>
              <a:spcBef>
                <a:spcPts val="800"/>
              </a:spcBef>
              <a:spcAft>
                <a:spcPts val="0"/>
              </a:spcAft>
              <a:buClr>
                <a:schemeClr val="dk1"/>
              </a:buClr>
              <a:buSzPts val="700"/>
              <a:buNone/>
              <a:defRPr sz="700"/>
            </a:lvl1pPr>
            <a:lvl2pPr lvl="1" algn="ctr">
              <a:lnSpc>
                <a:spcPct val="90000"/>
              </a:lnSpc>
              <a:spcBef>
                <a:spcPts val="400"/>
              </a:spcBef>
              <a:spcAft>
                <a:spcPts val="0"/>
              </a:spcAft>
              <a:buClr>
                <a:schemeClr val="dk1"/>
              </a:buClr>
              <a:buSzPts val="1500"/>
              <a:buNone/>
              <a:defRPr sz="1500"/>
            </a:lvl2pPr>
            <a:lvl3pPr lvl="2" algn="ctr">
              <a:lnSpc>
                <a:spcPct val="90000"/>
              </a:lnSpc>
              <a:spcBef>
                <a:spcPts val="400"/>
              </a:spcBef>
              <a:spcAft>
                <a:spcPts val="0"/>
              </a:spcAft>
              <a:buClr>
                <a:schemeClr val="dk1"/>
              </a:buClr>
              <a:buSzPts val="1400"/>
              <a:buNone/>
              <a:defRPr sz="1400"/>
            </a:lvl3pPr>
            <a:lvl4pPr lvl="3" algn="ctr">
              <a:lnSpc>
                <a:spcPct val="90000"/>
              </a:lnSpc>
              <a:spcBef>
                <a:spcPts val="400"/>
              </a:spcBef>
              <a:spcAft>
                <a:spcPts val="0"/>
              </a:spcAft>
              <a:buClr>
                <a:schemeClr val="dk1"/>
              </a:buClr>
              <a:buSzPts val="1200"/>
              <a:buNone/>
              <a:defRPr sz="1200"/>
            </a:lvl4pPr>
            <a:lvl5pPr lvl="4" algn="ctr">
              <a:lnSpc>
                <a:spcPct val="90000"/>
              </a:lnSpc>
              <a:spcBef>
                <a:spcPts val="400"/>
              </a:spcBef>
              <a:spcAft>
                <a:spcPts val="0"/>
              </a:spcAft>
              <a:buClr>
                <a:schemeClr val="dk1"/>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p:txBody>
      </p:sp>
      <p:sp>
        <p:nvSpPr>
          <p:cNvPr id="95" name="Google Shape;95;p30"/>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96" name="Google Shape;96;p30"/>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97" name="Google Shape;97;p30"/>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0" Type="http://schemas.openxmlformats.org/officeDocument/2006/relationships/slideLayout" Target="../slideLayouts/slideLayout21.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5" Type="http://schemas.openxmlformats.org/officeDocument/2006/relationships/slideLayout" Target="../slideLayouts/slideLayout26.xml"/><Relationship Id="rId14" Type="http://schemas.openxmlformats.org/officeDocument/2006/relationships/slideLayout" Target="../slideLayouts/slideLayout25.xml"/><Relationship Id="rId17" Type="http://schemas.openxmlformats.org/officeDocument/2006/relationships/slideLayout" Target="../slideLayouts/slideLayout28.xml"/><Relationship Id="rId16" Type="http://schemas.openxmlformats.org/officeDocument/2006/relationships/slideLayout" Target="../slideLayouts/slideLayout27.xml"/><Relationship Id="rId5" Type="http://schemas.openxmlformats.org/officeDocument/2006/relationships/slideLayout" Target="../slideLayouts/slideLayout16.xml"/><Relationship Id="rId6" Type="http://schemas.openxmlformats.org/officeDocument/2006/relationships/slideLayout" Target="../slideLayouts/slideLayout17.xml"/><Relationship Id="rId18" Type="http://schemas.openxmlformats.org/officeDocument/2006/relationships/theme" Target="../theme/theme2.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628650" y="273844"/>
            <a:ext cx="7886700" cy="994172"/>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0"/>
              </a:spcBef>
              <a:spcAft>
                <a:spcPts val="0"/>
              </a:spcAft>
              <a:buClr>
                <a:schemeClr val="dk1"/>
              </a:buClr>
              <a:buSzPts val="3000"/>
              <a:buFont typeface="Montserrat"/>
              <a:buNone/>
              <a:defRPr b="0" i="0" sz="30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52" name="Google Shape;52;p13"/>
          <p:cNvSpPr txBox="1"/>
          <p:nvPr>
            <p:ph idx="1" type="body"/>
          </p:nvPr>
        </p:nvSpPr>
        <p:spPr>
          <a:xfrm>
            <a:off x="628650" y="1369219"/>
            <a:ext cx="7886700" cy="3263504"/>
          </a:xfrm>
          <a:prstGeom prst="rect">
            <a:avLst/>
          </a:prstGeom>
          <a:noFill/>
          <a:ln>
            <a:noFill/>
          </a:ln>
        </p:spPr>
        <p:txBody>
          <a:bodyPr anchorCtr="0" anchor="t" bIns="34275" lIns="68575" spcFirstLastPara="1" rIns="68575" wrap="square" tIns="34275">
            <a:noAutofit/>
          </a:bodyPr>
          <a:lstStyle>
            <a:lvl1pPr indent="-323850" lvl="0" marL="457200" marR="0" rtl="0" algn="ctr">
              <a:lnSpc>
                <a:spcPct val="90000"/>
              </a:lnSpc>
              <a:spcBef>
                <a:spcPts val="8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1pPr>
            <a:lvl2pPr indent="-317500" lvl="1" marL="914400"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indent="-298450" lvl="2" marL="1371600"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indent="-285750" lvl="3" marL="1828800"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indent="-273050" lvl="4" marL="2286000"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53" name="Google Shape;53;p13"/>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100"/>
              <a:buNone/>
              <a:defRPr b="0" i="0" sz="700" u="none" cap="none" strike="noStrike">
                <a:solidFill>
                  <a:srgbClr val="888888"/>
                </a:solidFill>
                <a:latin typeface="Montserrat"/>
                <a:ea typeface="Montserrat"/>
                <a:cs typeface="Montserrat"/>
                <a:sym typeface="Montserrat"/>
              </a:defRPr>
            </a:lvl1pPr>
            <a:lvl2pPr lvl="1"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2pPr>
            <a:lvl3pPr lvl="2"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3pPr>
            <a:lvl4pPr lvl="3"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4pPr>
            <a:lvl5pPr lvl="4"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5pPr>
            <a:lvl6pPr lvl="5"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6pPr>
            <a:lvl7pPr lvl="6"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7pPr>
            <a:lvl8pPr lvl="7"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8pPr>
            <a:lvl9pPr lvl="8"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9pPr>
          </a:lstStyle>
          <a:p/>
        </p:txBody>
      </p:sp>
      <p:sp>
        <p:nvSpPr>
          <p:cNvPr id="54" name="Google Shape;54;p13"/>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100"/>
              <a:buNone/>
              <a:defRPr b="0" i="0" sz="700" u="none" cap="none" strike="noStrike">
                <a:solidFill>
                  <a:srgbClr val="888888"/>
                </a:solidFill>
                <a:latin typeface="Montserrat"/>
                <a:ea typeface="Montserrat"/>
                <a:cs typeface="Montserrat"/>
                <a:sym typeface="Montserrat"/>
              </a:defRPr>
            </a:lvl1pPr>
            <a:lvl2pPr lvl="1"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2pPr>
            <a:lvl3pPr lvl="2"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3pPr>
            <a:lvl4pPr lvl="3"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4pPr>
            <a:lvl5pPr lvl="4"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5pPr>
            <a:lvl6pPr lvl="5"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6pPr>
            <a:lvl7pPr lvl="6"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7pPr>
            <a:lvl8pPr lvl="7"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8pPr>
            <a:lvl9pPr lvl="8"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9pPr>
          </a:lstStyle>
          <a:p/>
        </p:txBody>
      </p:sp>
      <p:sp>
        <p:nvSpPr>
          <p:cNvPr id="55" name="Google Shape;55;p13"/>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marR="0" rtl="0" algn="r">
              <a:spcBef>
                <a:spcPts val="0"/>
              </a:spcBef>
              <a:buNone/>
              <a:defRPr b="0" i="0" sz="700" u="none" cap="none" strike="noStrike">
                <a:solidFill>
                  <a:srgbClr val="888888"/>
                </a:solidFill>
                <a:latin typeface="Montserrat"/>
                <a:ea typeface="Montserrat"/>
                <a:cs typeface="Montserrat"/>
                <a:sym typeface="Montserrat"/>
              </a:defRPr>
            </a:lvl1pPr>
            <a:lvl2pPr indent="0" lvl="1" marL="0" marR="0" rtl="0" algn="r">
              <a:spcBef>
                <a:spcPts val="0"/>
              </a:spcBef>
              <a:buNone/>
              <a:defRPr b="0" i="0" sz="700" u="none" cap="none" strike="noStrike">
                <a:solidFill>
                  <a:srgbClr val="888888"/>
                </a:solidFill>
                <a:latin typeface="Montserrat"/>
                <a:ea typeface="Montserrat"/>
                <a:cs typeface="Montserrat"/>
                <a:sym typeface="Montserrat"/>
              </a:defRPr>
            </a:lvl2pPr>
            <a:lvl3pPr indent="0" lvl="2" marL="0" marR="0" rtl="0" algn="r">
              <a:spcBef>
                <a:spcPts val="0"/>
              </a:spcBef>
              <a:buNone/>
              <a:defRPr b="0" i="0" sz="700" u="none" cap="none" strike="noStrike">
                <a:solidFill>
                  <a:srgbClr val="888888"/>
                </a:solidFill>
                <a:latin typeface="Montserrat"/>
                <a:ea typeface="Montserrat"/>
                <a:cs typeface="Montserrat"/>
                <a:sym typeface="Montserrat"/>
              </a:defRPr>
            </a:lvl3pPr>
            <a:lvl4pPr indent="0" lvl="3" marL="0" marR="0" rtl="0" algn="r">
              <a:spcBef>
                <a:spcPts val="0"/>
              </a:spcBef>
              <a:buNone/>
              <a:defRPr b="0" i="0" sz="700" u="none" cap="none" strike="noStrike">
                <a:solidFill>
                  <a:srgbClr val="888888"/>
                </a:solidFill>
                <a:latin typeface="Montserrat"/>
                <a:ea typeface="Montserrat"/>
                <a:cs typeface="Montserrat"/>
                <a:sym typeface="Montserrat"/>
              </a:defRPr>
            </a:lvl4pPr>
            <a:lvl5pPr indent="0" lvl="4" marL="0" marR="0" rtl="0" algn="r">
              <a:spcBef>
                <a:spcPts val="0"/>
              </a:spcBef>
              <a:buNone/>
              <a:defRPr b="0" i="0" sz="700" u="none" cap="none" strike="noStrike">
                <a:solidFill>
                  <a:srgbClr val="888888"/>
                </a:solidFill>
                <a:latin typeface="Montserrat"/>
                <a:ea typeface="Montserrat"/>
                <a:cs typeface="Montserrat"/>
                <a:sym typeface="Montserrat"/>
              </a:defRPr>
            </a:lvl5pPr>
            <a:lvl6pPr indent="0" lvl="5" marL="0" marR="0" rtl="0" algn="r">
              <a:spcBef>
                <a:spcPts val="0"/>
              </a:spcBef>
              <a:buNone/>
              <a:defRPr b="0" i="0" sz="700" u="none" cap="none" strike="noStrike">
                <a:solidFill>
                  <a:srgbClr val="888888"/>
                </a:solidFill>
                <a:latin typeface="Montserrat"/>
                <a:ea typeface="Montserrat"/>
                <a:cs typeface="Montserrat"/>
                <a:sym typeface="Montserrat"/>
              </a:defRPr>
            </a:lvl6pPr>
            <a:lvl7pPr indent="0" lvl="6" marL="0" marR="0" rtl="0" algn="r">
              <a:spcBef>
                <a:spcPts val="0"/>
              </a:spcBef>
              <a:buNone/>
              <a:defRPr b="0" i="0" sz="700" u="none" cap="none" strike="noStrike">
                <a:solidFill>
                  <a:srgbClr val="888888"/>
                </a:solidFill>
                <a:latin typeface="Montserrat"/>
                <a:ea typeface="Montserrat"/>
                <a:cs typeface="Montserrat"/>
                <a:sym typeface="Montserrat"/>
              </a:defRPr>
            </a:lvl7pPr>
            <a:lvl8pPr indent="0" lvl="7" marL="0" marR="0" rtl="0" algn="r">
              <a:spcBef>
                <a:spcPts val="0"/>
              </a:spcBef>
              <a:buNone/>
              <a:defRPr b="0" i="0" sz="700" u="none" cap="none" strike="noStrike">
                <a:solidFill>
                  <a:srgbClr val="888888"/>
                </a:solidFill>
                <a:latin typeface="Montserrat"/>
                <a:ea typeface="Montserrat"/>
                <a:cs typeface="Montserrat"/>
                <a:sym typeface="Montserrat"/>
              </a:defRPr>
            </a:lvl8pPr>
            <a:lvl9pPr indent="0" lvl="8" marL="0" marR="0" rtl="0" algn="r">
              <a:spcBef>
                <a:spcPts val="0"/>
              </a:spcBef>
              <a:buNone/>
              <a:defRPr b="0" i="0" sz="700" u="none" cap="none" strike="noStrike">
                <a:solidFill>
                  <a:srgbClr val="888888"/>
                </a:solidFill>
                <a:latin typeface="Montserrat"/>
                <a:ea typeface="Montserrat"/>
                <a:cs typeface="Montserrat"/>
                <a:sym typeface="Montserrat"/>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 id="2147483672" r:id="rId14"/>
    <p:sldLayoutId id="2147483673" r:id="rId15"/>
    <p:sldLayoutId id="2147483674" r:id="rId16"/>
    <p:sldLayoutId id="2147483675" r:id="rId17"/>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10.xml"/><Relationship Id="rId3" Type="http://schemas.openxmlformats.org/officeDocument/2006/relationships/image" Target="../media/image2.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1.xml"/><Relationship Id="rId3" Type="http://schemas.openxmlformats.org/officeDocument/2006/relationships/image" Target="../media/image2.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12.xml"/><Relationship Id="rId3" Type="http://schemas.openxmlformats.org/officeDocument/2006/relationships/image" Target="../media/image2.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4.xml"/><Relationship Id="rId3" Type="http://schemas.openxmlformats.org/officeDocument/2006/relationships/image" Target="../media/image2.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5.xml"/><Relationship Id="rId3" Type="http://schemas.openxmlformats.org/officeDocument/2006/relationships/image" Target="../media/image2.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6.xml"/><Relationship Id="rId3" Type="http://schemas.openxmlformats.org/officeDocument/2006/relationships/image" Target="../media/image2.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17.xml"/><Relationship Id="rId3" Type="http://schemas.openxmlformats.org/officeDocument/2006/relationships/image" Target="../media/image2.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18.xml"/><Relationship Id="rId3" Type="http://schemas.openxmlformats.org/officeDocument/2006/relationships/image" Target="../media/image2.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notesSlide" Target="../notesSlides/notesSlide19.xml"/><Relationship Id="rId3" Type="http://schemas.openxmlformats.org/officeDocument/2006/relationships/image" Target="../media/image2.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0.xml"/><Relationship Id="rId3" Type="http://schemas.openxmlformats.org/officeDocument/2006/relationships/image" Target="../media/image4.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1.xml"/><Relationship Id="rId3" Type="http://schemas.openxmlformats.org/officeDocument/2006/relationships/image" Target="../media/image3.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4.xml"/><Relationship Id="rId3" Type="http://schemas.openxmlformats.org/officeDocument/2006/relationships/image" Target="../media/image2.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6.xml"/><Relationship Id="rId3" Type="http://schemas.openxmlformats.org/officeDocument/2006/relationships/image" Target="../media/image2.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7.xml"/><Relationship Id="rId3" Type="http://schemas.openxmlformats.org/officeDocument/2006/relationships/image" Target="../media/image2.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8.xml"/><Relationship Id="rId3" Type="http://schemas.openxmlformats.org/officeDocument/2006/relationships/image" Target="../media/image2.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9.xml"/><Relationship Id="rId3" Type="http://schemas.openxmlformats.org/officeDocument/2006/relationships/image" Target="../media/image2.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1" name="Shape 101"/>
        <p:cNvGrpSpPr/>
        <p:nvPr/>
      </p:nvGrpSpPr>
      <p:grpSpPr>
        <a:xfrm>
          <a:off x="0" y="0"/>
          <a:ext cx="0" cy="0"/>
          <a:chOff x="0" y="0"/>
          <a:chExt cx="0" cy="0"/>
        </a:xfrm>
      </p:grpSpPr>
      <p:pic>
        <p:nvPicPr>
          <p:cNvPr id="102" name="Google Shape;102;p31"/>
          <p:cNvPicPr preferRelativeResize="0"/>
          <p:nvPr>
            <p:ph idx="2" type="pic"/>
          </p:nvPr>
        </p:nvPicPr>
        <p:blipFill rotWithShape="1">
          <a:blip r:embed="rId3">
            <a:alphaModFix/>
          </a:blip>
          <a:srcRect b="23972" l="0" r="0" t="23973"/>
          <a:stretch/>
        </p:blipFill>
        <p:spPr>
          <a:xfrm>
            <a:off x="400050" y="400050"/>
            <a:ext cx="8343900" cy="4343400"/>
          </a:xfrm>
          <a:prstGeom prst="rect">
            <a:avLst/>
          </a:prstGeom>
          <a:noFill/>
          <a:ln>
            <a:noFill/>
          </a:ln>
        </p:spPr>
      </p:pic>
      <p:sp>
        <p:nvSpPr>
          <p:cNvPr id="103" name="Google Shape;103;p31"/>
          <p:cNvSpPr/>
          <p:nvPr/>
        </p:nvSpPr>
        <p:spPr>
          <a:xfrm rot="10800000">
            <a:off x="400049" y="1621631"/>
            <a:ext cx="3121819" cy="3121819"/>
          </a:xfrm>
          <a:prstGeom prst="teardrop">
            <a:avLst>
              <a:gd fmla="val 100000" name="adj"/>
            </a:avLst>
          </a:prstGeom>
          <a:solidFill>
            <a:schemeClr val="accent5">
              <a:alpha val="77647"/>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Montserrat"/>
              <a:ea typeface="Montserrat"/>
              <a:cs typeface="Montserrat"/>
              <a:sym typeface="Montserrat"/>
            </a:endParaRPr>
          </a:p>
        </p:txBody>
      </p:sp>
      <p:sp>
        <p:nvSpPr>
          <p:cNvPr id="104" name="Google Shape;104;p31"/>
          <p:cNvSpPr/>
          <p:nvPr/>
        </p:nvSpPr>
        <p:spPr>
          <a:xfrm rot="10800000">
            <a:off x="1960958" y="1621631"/>
            <a:ext cx="1778625" cy="3121819"/>
          </a:xfrm>
          <a:custGeom>
            <a:rect b="b" l="l" r="r" t="t"/>
            <a:pathLst>
              <a:path extrusionOk="0" h="4162426" w="2371500">
                <a:moveTo>
                  <a:pt x="2081213" y="4162426"/>
                </a:moveTo>
                <a:cubicBezTo>
                  <a:pt x="931791" y="4162426"/>
                  <a:pt x="0" y="3230635"/>
                  <a:pt x="0" y="2081213"/>
                </a:cubicBezTo>
                <a:lnTo>
                  <a:pt x="1" y="2081213"/>
                </a:lnTo>
                <a:cubicBezTo>
                  <a:pt x="1" y="931791"/>
                  <a:pt x="931792" y="0"/>
                  <a:pt x="2081214" y="0"/>
                </a:cubicBezTo>
                <a:lnTo>
                  <a:pt x="2371500" y="0"/>
                </a:lnTo>
                <a:cubicBezTo>
                  <a:pt x="1222078" y="0"/>
                  <a:pt x="290287" y="931791"/>
                  <a:pt x="290287" y="2081213"/>
                </a:cubicBezTo>
                <a:lnTo>
                  <a:pt x="290286" y="2081213"/>
                </a:lnTo>
                <a:cubicBezTo>
                  <a:pt x="290286" y="3158796"/>
                  <a:pt x="1109243" y="4045102"/>
                  <a:pt x="2158707" y="4151681"/>
                </a:cubicBezTo>
                <a:lnTo>
                  <a:pt x="2226356" y="4155097"/>
                </a:lnTo>
                <a:lnTo>
                  <a:pt x="2081213" y="4162426"/>
                </a:lnTo>
                <a:close/>
              </a:path>
            </a:pathLst>
          </a:custGeom>
          <a:solidFill>
            <a:schemeClr val="lt1">
              <a:alpha val="40000"/>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Montserrat"/>
              <a:ea typeface="Montserrat"/>
              <a:cs typeface="Montserrat"/>
              <a:sym typeface="Montserrat"/>
            </a:endParaRPr>
          </a:p>
        </p:txBody>
      </p:sp>
      <p:grpSp>
        <p:nvGrpSpPr>
          <p:cNvPr id="105" name="Google Shape;105;p31"/>
          <p:cNvGrpSpPr/>
          <p:nvPr/>
        </p:nvGrpSpPr>
        <p:grpSpPr>
          <a:xfrm>
            <a:off x="1018018" y="2956883"/>
            <a:ext cx="2596515" cy="928447"/>
            <a:chOff x="2443953" y="2674948"/>
            <a:chExt cx="3462020" cy="1237930"/>
          </a:xfrm>
        </p:grpSpPr>
        <p:sp>
          <p:nvSpPr>
            <p:cNvPr id="106" name="Google Shape;106;p31"/>
            <p:cNvSpPr txBox="1"/>
            <p:nvPr/>
          </p:nvSpPr>
          <p:spPr>
            <a:xfrm>
              <a:off x="2443953" y="2998113"/>
              <a:ext cx="3462020" cy="63094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i="0" lang="en" sz="2600" u="none" cap="none" strike="noStrike">
                  <a:solidFill>
                    <a:schemeClr val="lt1"/>
                  </a:solidFill>
                  <a:latin typeface="Montserrat"/>
                  <a:ea typeface="Montserrat"/>
                  <a:cs typeface="Montserrat"/>
                  <a:sym typeface="Montserrat"/>
                </a:rPr>
                <a:t>CASE STU</a:t>
              </a:r>
              <a:r>
                <a:rPr b="1" i="0" lang="en" sz="2600" u="none" cap="none" strike="noStrike">
                  <a:solidFill>
                    <a:schemeClr val="lt1"/>
                  </a:solidFill>
                  <a:latin typeface="Montserrat"/>
                  <a:ea typeface="Montserrat"/>
                  <a:cs typeface="Montserrat"/>
                  <a:sym typeface="Montserrat"/>
                </a:rPr>
                <a:t>D</a:t>
              </a:r>
              <a:r>
                <a:rPr b="1" i="0" lang="en" sz="2600" u="none" cap="none" strike="noStrike">
                  <a:solidFill>
                    <a:schemeClr val="lt1"/>
                  </a:solidFill>
                  <a:latin typeface="Montserrat"/>
                  <a:ea typeface="Montserrat"/>
                  <a:cs typeface="Montserrat"/>
                  <a:sym typeface="Montserrat"/>
                </a:rPr>
                <a:t>Y</a:t>
              </a:r>
              <a:endParaRPr sz="1100"/>
            </a:p>
          </p:txBody>
        </p:sp>
        <p:sp>
          <p:nvSpPr>
            <p:cNvPr id="107" name="Google Shape;107;p31"/>
            <p:cNvSpPr txBox="1"/>
            <p:nvPr/>
          </p:nvSpPr>
          <p:spPr>
            <a:xfrm>
              <a:off x="2458239" y="2674948"/>
              <a:ext cx="2260600"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lt1"/>
                  </a:solidFill>
                  <a:latin typeface="Montserrat"/>
                  <a:ea typeface="Montserrat"/>
                  <a:cs typeface="Montserrat"/>
                  <a:sym typeface="Montserrat"/>
                </a:rPr>
                <a:t>WELCOME</a:t>
              </a:r>
              <a:endParaRPr b="1" sz="1100">
                <a:solidFill>
                  <a:schemeClr val="lt1"/>
                </a:solidFill>
                <a:latin typeface="Montserrat Light"/>
                <a:ea typeface="Montserrat Light"/>
                <a:cs typeface="Montserrat Light"/>
                <a:sym typeface="Montserrat Light"/>
              </a:endParaRPr>
            </a:p>
          </p:txBody>
        </p:sp>
        <p:sp>
          <p:nvSpPr>
            <p:cNvPr id="108" name="Google Shape;108;p31"/>
            <p:cNvSpPr/>
            <p:nvPr/>
          </p:nvSpPr>
          <p:spPr>
            <a:xfrm>
              <a:off x="2552174" y="3850965"/>
              <a:ext cx="762000" cy="61913"/>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2" name="Shape 282"/>
        <p:cNvGrpSpPr/>
        <p:nvPr/>
      </p:nvGrpSpPr>
      <p:grpSpPr>
        <a:xfrm>
          <a:off x="0" y="0"/>
          <a:ext cx="0" cy="0"/>
          <a:chOff x="0" y="0"/>
          <a:chExt cx="0" cy="0"/>
        </a:xfrm>
      </p:grpSpPr>
      <p:grpSp>
        <p:nvGrpSpPr>
          <p:cNvPr id="283" name="Google Shape;283;p40"/>
          <p:cNvGrpSpPr/>
          <p:nvPr/>
        </p:nvGrpSpPr>
        <p:grpSpPr>
          <a:xfrm>
            <a:off x="554440" y="400050"/>
            <a:ext cx="5063319" cy="834033"/>
            <a:chOff x="2720454" y="533400"/>
            <a:chExt cx="6751092" cy="1112044"/>
          </a:xfrm>
        </p:grpSpPr>
        <p:sp>
          <p:nvSpPr>
            <p:cNvPr id="284" name="Google Shape;284;p40"/>
            <p:cNvSpPr txBox="1"/>
            <p:nvPr/>
          </p:nvSpPr>
          <p:spPr>
            <a:xfrm>
              <a:off x="2720454" y="912446"/>
              <a:ext cx="6751092" cy="515526"/>
            </a:xfrm>
            <a:prstGeom prst="rect">
              <a:avLst/>
            </a:prstGeom>
            <a:noFill/>
            <a:ln>
              <a:noFill/>
            </a:ln>
          </p:spPr>
          <p:txBody>
            <a:bodyPr anchorCtr="0" anchor="t" bIns="34275" lIns="68575" spcFirstLastPara="1" rIns="68575" wrap="square" tIns="34275">
              <a:noAutofit/>
            </a:bodyPr>
            <a:lstStyle/>
            <a:p>
              <a:pPr indent="0" lvl="0" marL="0" marR="0" rtl="0" algn="l">
                <a:lnSpc>
                  <a:spcPct val="110000"/>
                </a:lnSpc>
                <a:spcBef>
                  <a:spcPts val="0"/>
                </a:spcBef>
                <a:spcAft>
                  <a:spcPts val="0"/>
                </a:spcAft>
                <a:buNone/>
              </a:pPr>
              <a:r>
                <a:rPr b="1" lang="en" sz="2300">
                  <a:solidFill>
                    <a:schemeClr val="dk1"/>
                  </a:solidFill>
                  <a:latin typeface="Montserrat"/>
                  <a:ea typeface="Montserrat"/>
                  <a:cs typeface="Montserrat"/>
                  <a:sym typeface="Montserrat"/>
                </a:rPr>
                <a:t>SECOND PROJECT FULL BRIEF</a:t>
              </a:r>
              <a:endParaRPr b="1" sz="2300">
                <a:solidFill>
                  <a:schemeClr val="dk1"/>
                </a:solidFill>
                <a:latin typeface="Montserrat Light"/>
                <a:ea typeface="Montserrat Light"/>
                <a:cs typeface="Montserrat Light"/>
                <a:sym typeface="Montserrat Light"/>
              </a:endParaRPr>
            </a:p>
          </p:txBody>
        </p:sp>
        <p:sp>
          <p:nvSpPr>
            <p:cNvPr id="285" name="Google Shape;285;p40"/>
            <p:cNvSpPr txBox="1"/>
            <p:nvPr/>
          </p:nvSpPr>
          <p:spPr>
            <a:xfrm>
              <a:off x="2720454" y="533400"/>
              <a:ext cx="4158140" cy="292388"/>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000">
                  <a:solidFill>
                    <a:srgbClr val="A5A5A5"/>
                  </a:solidFill>
                  <a:latin typeface="Montserrat"/>
                  <a:ea typeface="Montserrat"/>
                  <a:cs typeface="Montserrat"/>
                  <a:sym typeface="Montserrat"/>
                </a:rPr>
                <a:t>Clean Presentation</a:t>
              </a:r>
              <a:endParaRPr b="1" sz="1000">
                <a:solidFill>
                  <a:srgbClr val="A5A5A5"/>
                </a:solidFill>
                <a:latin typeface="Montserrat Light"/>
                <a:ea typeface="Montserrat Light"/>
                <a:cs typeface="Montserrat Light"/>
                <a:sym typeface="Montserrat Light"/>
              </a:endParaRPr>
            </a:p>
          </p:txBody>
        </p:sp>
        <p:sp>
          <p:nvSpPr>
            <p:cNvPr id="286" name="Google Shape;286;p40"/>
            <p:cNvSpPr/>
            <p:nvPr/>
          </p:nvSpPr>
          <p:spPr>
            <a:xfrm>
              <a:off x="2860154" y="1579013"/>
              <a:ext cx="762000" cy="66431"/>
            </a:xfrm>
            <a:prstGeom prst="rect">
              <a:avLst/>
            </a:prstGeom>
            <a:solidFill>
              <a:schemeClr val="dk1"/>
            </a:solid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t/>
              </a:r>
              <a:endParaRPr sz="1400">
                <a:solidFill>
                  <a:schemeClr val="lt1"/>
                </a:solidFill>
                <a:latin typeface="Montserrat"/>
                <a:ea typeface="Montserrat"/>
                <a:cs typeface="Montserrat"/>
                <a:sym typeface="Montserrat"/>
              </a:endParaRPr>
            </a:p>
          </p:txBody>
        </p:sp>
      </p:grpSp>
      <p:sp>
        <p:nvSpPr>
          <p:cNvPr id="287" name="Google Shape;287;p40"/>
          <p:cNvSpPr txBox="1"/>
          <p:nvPr/>
        </p:nvSpPr>
        <p:spPr>
          <a:xfrm>
            <a:off x="5087494" y="1857375"/>
            <a:ext cx="2701443" cy="523942"/>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b="1" lang="en" sz="1100">
                <a:solidFill>
                  <a:schemeClr val="dk1"/>
                </a:solidFill>
                <a:latin typeface="Montserrat"/>
                <a:ea typeface="Montserrat"/>
                <a:cs typeface="Montserrat"/>
                <a:sym typeface="Montserrat"/>
              </a:rPr>
              <a:t>HAVE THEM FOR ONE GATHERED HAD THEY'RE</a:t>
            </a:r>
            <a:endParaRPr sz="1100"/>
          </a:p>
        </p:txBody>
      </p:sp>
      <p:sp>
        <p:nvSpPr>
          <p:cNvPr id="288" name="Google Shape;288;p40"/>
          <p:cNvSpPr txBox="1"/>
          <p:nvPr/>
        </p:nvSpPr>
        <p:spPr>
          <a:xfrm>
            <a:off x="5480678" y="2908547"/>
            <a:ext cx="909800" cy="184666"/>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dk1"/>
                </a:solidFill>
                <a:latin typeface="Montserrat"/>
                <a:ea typeface="Montserrat"/>
                <a:cs typeface="Montserrat"/>
                <a:sym typeface="Montserrat"/>
              </a:rPr>
              <a:t>LOREM IPSUM</a:t>
            </a:r>
            <a:endParaRPr b="1" sz="800">
              <a:solidFill>
                <a:schemeClr val="dk1"/>
              </a:solidFill>
              <a:latin typeface="Montserrat Light"/>
              <a:ea typeface="Montserrat Light"/>
              <a:cs typeface="Montserrat Light"/>
              <a:sym typeface="Montserrat Light"/>
            </a:endParaRPr>
          </a:p>
        </p:txBody>
      </p:sp>
      <p:sp>
        <p:nvSpPr>
          <p:cNvPr id="289" name="Google Shape;289;p40"/>
          <p:cNvSpPr/>
          <p:nvPr/>
        </p:nvSpPr>
        <p:spPr>
          <a:xfrm>
            <a:off x="5152146" y="2883188"/>
            <a:ext cx="235387" cy="235386"/>
          </a:xfrm>
          <a:prstGeom prst="ellipse">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90" name="Google Shape;290;p40"/>
          <p:cNvSpPr txBox="1"/>
          <p:nvPr/>
        </p:nvSpPr>
        <p:spPr>
          <a:xfrm>
            <a:off x="5150360" y="2891235"/>
            <a:ext cx="265155" cy="21929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000">
                <a:solidFill>
                  <a:schemeClr val="lt1"/>
                </a:solidFill>
                <a:latin typeface="Montserrat Light"/>
                <a:ea typeface="Montserrat Light"/>
                <a:cs typeface="Montserrat Light"/>
                <a:sym typeface="Montserrat Light"/>
              </a:rPr>
              <a:t>1</a:t>
            </a:r>
            <a:endParaRPr b="1" sz="1000">
              <a:solidFill>
                <a:schemeClr val="lt1"/>
              </a:solidFill>
              <a:latin typeface="Montserrat Light"/>
              <a:ea typeface="Montserrat Light"/>
              <a:cs typeface="Montserrat Light"/>
              <a:sym typeface="Montserrat Light"/>
            </a:endParaRPr>
          </a:p>
        </p:txBody>
      </p:sp>
      <p:sp>
        <p:nvSpPr>
          <p:cNvPr id="291" name="Google Shape;291;p40"/>
          <p:cNvSpPr txBox="1"/>
          <p:nvPr/>
        </p:nvSpPr>
        <p:spPr>
          <a:xfrm>
            <a:off x="5087494" y="3136160"/>
            <a:ext cx="2101369" cy="426223"/>
          </a:xfrm>
          <a:prstGeom prst="rect">
            <a:avLst/>
          </a:prstGeom>
          <a:noFill/>
          <a:ln>
            <a:noFill/>
          </a:ln>
        </p:spPr>
        <p:txBody>
          <a:bodyPr anchorCtr="0" anchor="t" bIns="34275" lIns="68575" spcFirstLastPara="1" rIns="68575" wrap="square" tIns="34275">
            <a:noAutofit/>
          </a:bodyPr>
          <a:lstStyle/>
          <a:p>
            <a:pPr indent="0" lvl="0" marL="0" marR="0" rtl="0" algn="l">
              <a:lnSpc>
                <a:spcPct val="222222"/>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divided void they're.</a:t>
            </a:r>
            <a:endParaRPr sz="1100"/>
          </a:p>
        </p:txBody>
      </p:sp>
      <p:sp>
        <p:nvSpPr>
          <p:cNvPr id="292" name="Google Shape;292;p40"/>
          <p:cNvSpPr txBox="1"/>
          <p:nvPr/>
        </p:nvSpPr>
        <p:spPr>
          <a:xfrm>
            <a:off x="5480678" y="4089614"/>
            <a:ext cx="909800" cy="184666"/>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dk1"/>
                </a:solidFill>
                <a:latin typeface="Montserrat"/>
                <a:ea typeface="Montserrat"/>
                <a:cs typeface="Montserrat"/>
                <a:sym typeface="Montserrat"/>
              </a:rPr>
              <a:t>LOREM IPSUM</a:t>
            </a:r>
            <a:endParaRPr b="1" sz="800">
              <a:solidFill>
                <a:schemeClr val="dk1"/>
              </a:solidFill>
              <a:latin typeface="Montserrat Light"/>
              <a:ea typeface="Montserrat Light"/>
              <a:cs typeface="Montserrat Light"/>
              <a:sym typeface="Montserrat Light"/>
            </a:endParaRPr>
          </a:p>
        </p:txBody>
      </p:sp>
      <p:sp>
        <p:nvSpPr>
          <p:cNvPr id="293" name="Google Shape;293;p40"/>
          <p:cNvSpPr/>
          <p:nvPr/>
        </p:nvSpPr>
        <p:spPr>
          <a:xfrm>
            <a:off x="5152146" y="4064254"/>
            <a:ext cx="235387" cy="235386"/>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94" name="Google Shape;294;p40"/>
          <p:cNvSpPr txBox="1"/>
          <p:nvPr/>
        </p:nvSpPr>
        <p:spPr>
          <a:xfrm>
            <a:off x="5150360" y="4072302"/>
            <a:ext cx="265155" cy="21929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000">
                <a:solidFill>
                  <a:schemeClr val="lt1"/>
                </a:solidFill>
                <a:latin typeface="Montserrat Light"/>
                <a:ea typeface="Montserrat Light"/>
                <a:cs typeface="Montserrat Light"/>
                <a:sym typeface="Montserrat Light"/>
              </a:rPr>
              <a:t>2</a:t>
            </a:r>
            <a:endParaRPr b="1" sz="1000">
              <a:solidFill>
                <a:schemeClr val="lt1"/>
              </a:solidFill>
              <a:latin typeface="Montserrat Light"/>
              <a:ea typeface="Montserrat Light"/>
              <a:cs typeface="Montserrat Light"/>
              <a:sym typeface="Montserrat Light"/>
            </a:endParaRPr>
          </a:p>
        </p:txBody>
      </p:sp>
      <p:sp>
        <p:nvSpPr>
          <p:cNvPr id="295" name="Google Shape;295;p40"/>
          <p:cNvSpPr txBox="1"/>
          <p:nvPr/>
        </p:nvSpPr>
        <p:spPr>
          <a:xfrm>
            <a:off x="5087494" y="4317227"/>
            <a:ext cx="2101369" cy="426223"/>
          </a:xfrm>
          <a:prstGeom prst="rect">
            <a:avLst/>
          </a:prstGeom>
          <a:noFill/>
          <a:ln>
            <a:noFill/>
          </a:ln>
        </p:spPr>
        <p:txBody>
          <a:bodyPr anchorCtr="0" anchor="t" bIns="34275" lIns="68575" spcFirstLastPara="1" rIns="68575" wrap="square" tIns="34275">
            <a:noAutofit/>
          </a:bodyPr>
          <a:lstStyle/>
          <a:p>
            <a:pPr indent="0" lvl="0" marL="0" marR="0" rtl="0" algn="l">
              <a:lnSpc>
                <a:spcPct val="222222"/>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divided void they're.</a:t>
            </a:r>
            <a:endParaRPr sz="1100"/>
          </a:p>
        </p:txBody>
      </p:sp>
      <p:sp>
        <p:nvSpPr>
          <p:cNvPr id="296" name="Google Shape;296;p40"/>
          <p:cNvSpPr txBox="1"/>
          <p:nvPr/>
        </p:nvSpPr>
        <p:spPr>
          <a:xfrm>
            <a:off x="2315446" y="4558784"/>
            <a:ext cx="2408954" cy="184666"/>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lang="en" sz="800">
                <a:solidFill>
                  <a:schemeClr val="dk1"/>
                </a:solidFill>
                <a:latin typeface="Montserrat Light"/>
                <a:ea typeface="Montserrat Light"/>
                <a:cs typeface="Montserrat Light"/>
                <a:sym typeface="Montserrat Light"/>
              </a:rPr>
              <a:t>www.example.com</a:t>
            </a:r>
            <a:endParaRPr b="1" sz="800">
              <a:solidFill>
                <a:schemeClr val="dk1"/>
              </a:solidFill>
              <a:latin typeface="Montserrat Light"/>
              <a:ea typeface="Montserrat Light"/>
              <a:cs typeface="Montserrat Light"/>
              <a:sym typeface="Montserrat Light"/>
            </a:endParaRPr>
          </a:p>
        </p:txBody>
      </p:sp>
      <p:pic>
        <p:nvPicPr>
          <p:cNvPr id="297" name="Google Shape;297;p40"/>
          <p:cNvPicPr preferRelativeResize="0"/>
          <p:nvPr>
            <p:ph idx="2" type="pic"/>
          </p:nvPr>
        </p:nvPicPr>
        <p:blipFill rotWithShape="1">
          <a:blip r:embed="rId3">
            <a:alphaModFix/>
          </a:blip>
          <a:srcRect b="24479" l="0" r="0" t="24478"/>
          <a:stretch/>
        </p:blipFill>
        <p:spPr>
          <a:xfrm>
            <a:off x="0" y="1857375"/>
            <a:ext cx="4572000" cy="233362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1" name="Shape 301"/>
        <p:cNvGrpSpPr/>
        <p:nvPr/>
      </p:nvGrpSpPr>
      <p:grpSpPr>
        <a:xfrm>
          <a:off x="0" y="0"/>
          <a:ext cx="0" cy="0"/>
          <a:chOff x="0" y="0"/>
          <a:chExt cx="0" cy="0"/>
        </a:xfrm>
      </p:grpSpPr>
      <p:sp>
        <p:nvSpPr>
          <p:cNvPr id="302" name="Google Shape;302;p41"/>
          <p:cNvSpPr/>
          <p:nvPr/>
        </p:nvSpPr>
        <p:spPr>
          <a:xfrm>
            <a:off x="0" y="0"/>
            <a:ext cx="9144000" cy="5143500"/>
          </a:xfrm>
          <a:prstGeom prst="rect">
            <a:avLst/>
          </a:prstGeom>
          <a:gradFill>
            <a:gsLst>
              <a:gs pos="0">
                <a:schemeClr val="accent5"/>
              </a:gs>
              <a:gs pos="100000">
                <a:schemeClr val="accent4"/>
              </a:gs>
            </a:gsLst>
            <a:lin ang="5400000" scaled="0"/>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303" name="Google Shape;303;p41"/>
          <p:cNvSpPr txBox="1"/>
          <p:nvPr/>
        </p:nvSpPr>
        <p:spPr>
          <a:xfrm>
            <a:off x="670408" y="2516684"/>
            <a:ext cx="1487006" cy="1388024"/>
          </a:xfrm>
          <a:prstGeom prst="rect">
            <a:avLst/>
          </a:prstGeom>
          <a:noFill/>
          <a:ln>
            <a:noFill/>
          </a:ln>
        </p:spPr>
        <p:txBody>
          <a:bodyPr anchorCtr="0" anchor="t" bIns="34275" lIns="68575" spcFirstLastPara="1" rIns="68575" wrap="square" tIns="34275">
            <a:noAutofit/>
          </a:bodyPr>
          <a:lstStyle/>
          <a:p>
            <a:pPr indent="0" lvl="0" marL="0" marR="0" rtl="0" algn="l">
              <a:lnSpc>
                <a:spcPct val="222222"/>
              </a:lnSpc>
              <a:spcBef>
                <a:spcPts val="0"/>
              </a:spcBef>
              <a:spcAft>
                <a:spcPts val="0"/>
              </a:spcAft>
              <a:buNone/>
            </a:pPr>
            <a:r>
              <a:rPr lang="en" sz="700">
                <a:solidFill>
                  <a:schemeClr val="lt1"/>
                </a:solidFill>
                <a:latin typeface="Montserrat Light"/>
                <a:ea typeface="Montserrat Light"/>
                <a:cs typeface="Montserrat Light"/>
                <a:sym typeface="Montserrat Light"/>
              </a:rPr>
              <a:t>Have them for one. Living grass to for can't gathered set had seasons. Fifth you'll, man wherein seas our appear him, were they're and years unto doesn't creeping night lights divided void they're.</a:t>
            </a:r>
            <a:endParaRPr sz="1100"/>
          </a:p>
        </p:txBody>
      </p:sp>
      <p:sp>
        <p:nvSpPr>
          <p:cNvPr id="304" name="Google Shape;304;p41"/>
          <p:cNvSpPr txBox="1"/>
          <p:nvPr/>
        </p:nvSpPr>
        <p:spPr>
          <a:xfrm>
            <a:off x="670407" y="400050"/>
            <a:ext cx="1914524" cy="21929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000">
                <a:solidFill>
                  <a:schemeClr val="lt1"/>
                </a:solidFill>
                <a:latin typeface="Montserrat"/>
                <a:ea typeface="Montserrat"/>
                <a:cs typeface="Montserrat"/>
                <a:sym typeface="Montserrat"/>
              </a:rPr>
              <a:t>Clean Work</a:t>
            </a:r>
            <a:endParaRPr b="1" sz="1000">
              <a:solidFill>
                <a:schemeClr val="lt1"/>
              </a:solidFill>
              <a:latin typeface="Montserrat Light"/>
              <a:ea typeface="Montserrat Light"/>
              <a:cs typeface="Montserrat Light"/>
              <a:sym typeface="Montserrat Light"/>
            </a:endParaRPr>
          </a:p>
        </p:txBody>
      </p:sp>
      <p:sp>
        <p:nvSpPr>
          <p:cNvPr id="305" name="Google Shape;305;p41"/>
          <p:cNvSpPr txBox="1"/>
          <p:nvPr/>
        </p:nvSpPr>
        <p:spPr>
          <a:xfrm>
            <a:off x="670407" y="4558784"/>
            <a:ext cx="2068829" cy="184666"/>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lt1"/>
                </a:solidFill>
                <a:latin typeface="Montserrat Light"/>
                <a:ea typeface="Montserrat Light"/>
                <a:cs typeface="Montserrat Light"/>
                <a:sym typeface="Montserrat Light"/>
              </a:rPr>
              <a:t>www.example.com</a:t>
            </a:r>
            <a:endParaRPr b="1" sz="800">
              <a:solidFill>
                <a:schemeClr val="lt1"/>
              </a:solidFill>
              <a:latin typeface="Montserrat Light"/>
              <a:ea typeface="Montserrat Light"/>
              <a:cs typeface="Montserrat Light"/>
              <a:sym typeface="Montserrat Light"/>
            </a:endParaRPr>
          </a:p>
        </p:txBody>
      </p:sp>
      <p:sp>
        <p:nvSpPr>
          <p:cNvPr id="306" name="Google Shape;306;p41"/>
          <p:cNvSpPr txBox="1"/>
          <p:nvPr/>
        </p:nvSpPr>
        <p:spPr>
          <a:xfrm>
            <a:off x="670407" y="1457325"/>
            <a:ext cx="2772881" cy="704039"/>
          </a:xfrm>
          <a:prstGeom prst="rect">
            <a:avLst/>
          </a:prstGeom>
          <a:noFill/>
          <a:ln>
            <a:noFill/>
          </a:ln>
        </p:spPr>
        <p:txBody>
          <a:bodyPr anchorCtr="0" anchor="t" bIns="34275" lIns="68575" spcFirstLastPara="1" rIns="68575" wrap="square" tIns="34275">
            <a:noAutofit/>
          </a:bodyPr>
          <a:lstStyle/>
          <a:p>
            <a:pPr indent="0" lvl="0" marL="0" marR="0" rtl="0" algn="l">
              <a:lnSpc>
                <a:spcPct val="110000"/>
              </a:lnSpc>
              <a:spcBef>
                <a:spcPts val="0"/>
              </a:spcBef>
              <a:spcAft>
                <a:spcPts val="0"/>
              </a:spcAft>
              <a:buNone/>
            </a:pPr>
            <a:r>
              <a:rPr b="1" lang="en" sz="2300">
                <a:solidFill>
                  <a:schemeClr val="lt1"/>
                </a:solidFill>
                <a:latin typeface="Montserrat"/>
                <a:ea typeface="Montserrat"/>
                <a:cs typeface="Montserrat"/>
                <a:sym typeface="Montserrat"/>
              </a:rPr>
              <a:t>PROCESSING</a:t>
            </a:r>
            <a:endParaRPr sz="1100"/>
          </a:p>
          <a:p>
            <a:pPr indent="0" lvl="0" marL="0" marR="0" rtl="0" algn="l">
              <a:lnSpc>
                <a:spcPct val="110000"/>
              </a:lnSpc>
              <a:spcBef>
                <a:spcPts val="0"/>
              </a:spcBef>
              <a:spcAft>
                <a:spcPts val="0"/>
              </a:spcAft>
              <a:buNone/>
            </a:pPr>
            <a:r>
              <a:rPr b="1" lang="en" sz="2300">
                <a:solidFill>
                  <a:schemeClr val="lt1"/>
                </a:solidFill>
                <a:latin typeface="Montserrat"/>
                <a:ea typeface="Montserrat"/>
                <a:cs typeface="Montserrat"/>
                <a:sym typeface="Montserrat"/>
              </a:rPr>
              <a:t>METHOD</a:t>
            </a:r>
            <a:endParaRPr b="1" sz="2300">
              <a:solidFill>
                <a:schemeClr val="lt1"/>
              </a:solidFill>
              <a:latin typeface="Montserrat Light"/>
              <a:ea typeface="Montserrat Light"/>
              <a:cs typeface="Montserrat Light"/>
              <a:sym typeface="Montserrat Light"/>
            </a:endParaRPr>
          </a:p>
        </p:txBody>
      </p:sp>
      <p:grpSp>
        <p:nvGrpSpPr>
          <p:cNvPr id="307" name="Google Shape;307;p41"/>
          <p:cNvGrpSpPr/>
          <p:nvPr/>
        </p:nvGrpSpPr>
        <p:grpSpPr>
          <a:xfrm>
            <a:off x="6829425" y="2997707"/>
            <a:ext cx="1644168" cy="1573471"/>
            <a:chOff x="9105900" y="908378"/>
            <a:chExt cx="2192224" cy="2097961"/>
          </a:xfrm>
        </p:grpSpPr>
        <p:sp>
          <p:nvSpPr>
            <p:cNvPr id="308" name="Google Shape;308;p41"/>
            <p:cNvSpPr txBox="1"/>
            <p:nvPr/>
          </p:nvSpPr>
          <p:spPr>
            <a:xfrm>
              <a:off x="9105900" y="1412120"/>
              <a:ext cx="2192224" cy="1594219"/>
            </a:xfrm>
            <a:prstGeom prst="rect">
              <a:avLst/>
            </a:prstGeom>
            <a:noFill/>
            <a:ln>
              <a:noFill/>
            </a:ln>
          </p:spPr>
          <p:txBody>
            <a:bodyPr anchorCtr="0" anchor="t" bIns="34275" lIns="68575" spcFirstLastPara="1" rIns="68575" wrap="square" tIns="34275">
              <a:noAutofit/>
            </a:bodyPr>
            <a:lstStyle/>
            <a:p>
              <a:pPr indent="0" lvl="0" marL="0" marR="0" rtl="0" algn="l">
                <a:lnSpc>
                  <a:spcPct val="222222"/>
                </a:lnSpc>
                <a:spcBef>
                  <a:spcPts val="0"/>
                </a:spcBef>
                <a:spcAft>
                  <a:spcPts val="0"/>
                </a:spcAft>
                <a:buNone/>
              </a:pPr>
              <a:r>
                <a:rPr lang="en" sz="700">
                  <a:solidFill>
                    <a:schemeClr val="lt1"/>
                  </a:solidFill>
                  <a:latin typeface="Montserrat Light"/>
                  <a:ea typeface="Montserrat Light"/>
                  <a:cs typeface="Montserrat Light"/>
                  <a:sym typeface="Montserrat Light"/>
                </a:rPr>
                <a:t>Have them for one. Living grass to for can't gathered set had seasons. Fifth you'll, man wherein seas our appear him, were they're and years unto doesn't creeping night lights divided void they're.</a:t>
              </a:r>
              <a:endParaRPr sz="1100"/>
            </a:p>
          </p:txBody>
        </p:sp>
        <p:sp>
          <p:nvSpPr>
            <p:cNvPr id="309" name="Google Shape;309;p41"/>
            <p:cNvSpPr txBox="1"/>
            <p:nvPr/>
          </p:nvSpPr>
          <p:spPr>
            <a:xfrm>
              <a:off x="9105900" y="908378"/>
              <a:ext cx="1625600" cy="377989"/>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b="1" lang="en" sz="1100">
                  <a:solidFill>
                    <a:schemeClr val="lt1"/>
                  </a:solidFill>
                  <a:latin typeface="Montserrat"/>
                  <a:ea typeface="Montserrat"/>
                  <a:cs typeface="Montserrat"/>
                  <a:sym typeface="Montserrat"/>
                </a:rPr>
                <a:t>TITLE TEXT</a:t>
              </a:r>
              <a:endParaRPr sz="1100"/>
            </a:p>
          </p:txBody>
        </p:sp>
      </p:grpSp>
      <p:cxnSp>
        <p:nvCxnSpPr>
          <p:cNvPr id="310" name="Google Shape;310;p41"/>
          <p:cNvCxnSpPr/>
          <p:nvPr/>
        </p:nvCxnSpPr>
        <p:spPr>
          <a:xfrm>
            <a:off x="6878242" y="2897629"/>
            <a:ext cx="370283" cy="0"/>
          </a:xfrm>
          <a:prstGeom prst="straightConnector1">
            <a:avLst/>
          </a:prstGeom>
          <a:noFill/>
          <a:ln cap="flat" cmpd="sng" w="12700">
            <a:solidFill>
              <a:schemeClr val="lt1"/>
            </a:solidFill>
            <a:prstDash val="solid"/>
            <a:miter lim="800000"/>
            <a:headEnd len="sm" w="sm" type="none"/>
            <a:tailEnd len="sm" w="sm" type="none"/>
          </a:ln>
        </p:spPr>
      </p:cxnSp>
      <p:pic>
        <p:nvPicPr>
          <p:cNvPr id="311" name="Google Shape;311;p41"/>
          <p:cNvPicPr preferRelativeResize="0"/>
          <p:nvPr>
            <p:ph idx="3" type="pic"/>
          </p:nvPr>
        </p:nvPicPr>
        <p:blipFill rotWithShape="1">
          <a:blip r:embed="rId3">
            <a:alphaModFix/>
          </a:blip>
          <a:srcRect b="30087" l="0" r="0" t="30087"/>
          <a:stretch/>
        </p:blipFill>
        <p:spPr>
          <a:xfrm>
            <a:off x="3971925" y="400050"/>
            <a:ext cx="5172075" cy="2059483"/>
          </a:xfrm>
          <a:prstGeom prst="rect">
            <a:avLst/>
          </a:prstGeom>
          <a:noFill/>
          <a:ln>
            <a:noFill/>
          </a:ln>
        </p:spPr>
      </p:pic>
      <p:pic>
        <p:nvPicPr>
          <p:cNvPr id="312" name="Google Shape;312;p41"/>
          <p:cNvPicPr preferRelativeResize="0"/>
          <p:nvPr>
            <p:ph idx="2" type="pic"/>
          </p:nvPr>
        </p:nvPicPr>
        <p:blipFill rotWithShape="1">
          <a:blip r:embed="rId3">
            <a:alphaModFix/>
          </a:blip>
          <a:srcRect b="3298" l="0" r="0" t="3297"/>
          <a:stretch/>
        </p:blipFill>
        <p:spPr>
          <a:xfrm>
            <a:off x="3971925" y="2571751"/>
            <a:ext cx="2328863" cy="2175651"/>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9" name="Shape 319"/>
        <p:cNvGrpSpPr/>
        <p:nvPr/>
      </p:nvGrpSpPr>
      <p:grpSpPr>
        <a:xfrm>
          <a:off x="0" y="0"/>
          <a:ext cx="0" cy="0"/>
          <a:chOff x="0" y="0"/>
          <a:chExt cx="0" cy="0"/>
        </a:xfrm>
      </p:grpSpPr>
      <p:sp>
        <p:nvSpPr>
          <p:cNvPr id="320" name="Google Shape;320;p42"/>
          <p:cNvSpPr/>
          <p:nvPr/>
        </p:nvSpPr>
        <p:spPr>
          <a:xfrm>
            <a:off x="0" y="0"/>
            <a:ext cx="9144000" cy="4071017"/>
          </a:xfrm>
          <a:prstGeom prst="rect">
            <a:avLst/>
          </a:prstGeom>
          <a:gradFill>
            <a:gsLst>
              <a:gs pos="0">
                <a:schemeClr val="accent5"/>
              </a:gs>
              <a:gs pos="100000">
                <a:schemeClr val="accent6"/>
              </a:gs>
            </a:gsLst>
            <a:lin ang="5400000" scaled="0"/>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321" name="Google Shape;321;p42"/>
          <p:cNvSpPr txBox="1"/>
          <p:nvPr/>
        </p:nvSpPr>
        <p:spPr>
          <a:xfrm>
            <a:off x="2040340" y="684334"/>
            <a:ext cx="5063319" cy="386644"/>
          </a:xfrm>
          <a:prstGeom prst="rect">
            <a:avLst/>
          </a:prstGeom>
          <a:noFill/>
          <a:ln>
            <a:noFill/>
          </a:ln>
        </p:spPr>
        <p:txBody>
          <a:bodyPr anchorCtr="0" anchor="t" bIns="34275" lIns="68575" spcFirstLastPara="1" rIns="68575" wrap="square" tIns="34275">
            <a:noAutofit/>
          </a:bodyPr>
          <a:lstStyle/>
          <a:p>
            <a:pPr indent="0" lvl="0" marL="0" marR="0" rtl="0" algn="ctr">
              <a:lnSpc>
                <a:spcPct val="110000"/>
              </a:lnSpc>
              <a:spcBef>
                <a:spcPts val="0"/>
              </a:spcBef>
              <a:spcAft>
                <a:spcPts val="0"/>
              </a:spcAft>
              <a:buNone/>
            </a:pPr>
            <a:r>
              <a:rPr b="1" lang="en" sz="2300">
                <a:solidFill>
                  <a:schemeClr val="lt1"/>
                </a:solidFill>
                <a:latin typeface="Montserrat"/>
                <a:ea typeface="Montserrat"/>
                <a:cs typeface="Montserrat"/>
                <a:sym typeface="Montserrat"/>
              </a:rPr>
              <a:t>THIRD PROJECT</a:t>
            </a:r>
            <a:endParaRPr b="1" sz="2300">
              <a:solidFill>
                <a:schemeClr val="lt1"/>
              </a:solidFill>
              <a:latin typeface="Montserrat Light"/>
              <a:ea typeface="Montserrat Light"/>
              <a:cs typeface="Montserrat Light"/>
              <a:sym typeface="Montserrat Light"/>
            </a:endParaRPr>
          </a:p>
        </p:txBody>
      </p:sp>
      <p:sp>
        <p:nvSpPr>
          <p:cNvPr id="322" name="Google Shape;322;p42"/>
          <p:cNvSpPr txBox="1"/>
          <p:nvPr/>
        </p:nvSpPr>
        <p:spPr>
          <a:xfrm>
            <a:off x="3012698" y="400050"/>
            <a:ext cx="3118605" cy="21929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000">
                <a:solidFill>
                  <a:schemeClr val="lt1"/>
                </a:solidFill>
                <a:latin typeface="Montserrat"/>
                <a:ea typeface="Montserrat"/>
                <a:cs typeface="Montserrat"/>
                <a:sym typeface="Montserrat"/>
              </a:rPr>
              <a:t>Clean Presentation</a:t>
            </a:r>
            <a:endParaRPr b="1" sz="1000">
              <a:solidFill>
                <a:schemeClr val="lt1"/>
              </a:solidFill>
              <a:latin typeface="Montserrat Light"/>
              <a:ea typeface="Montserrat Light"/>
              <a:cs typeface="Montserrat Light"/>
              <a:sym typeface="Montserrat Light"/>
            </a:endParaRPr>
          </a:p>
        </p:txBody>
      </p:sp>
      <p:sp>
        <p:nvSpPr>
          <p:cNvPr id="323" name="Google Shape;323;p42"/>
          <p:cNvSpPr/>
          <p:nvPr/>
        </p:nvSpPr>
        <p:spPr>
          <a:xfrm>
            <a:off x="4286250" y="1184260"/>
            <a:ext cx="571500" cy="49823"/>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324" name="Google Shape;324;p42"/>
          <p:cNvSpPr txBox="1"/>
          <p:nvPr/>
        </p:nvSpPr>
        <p:spPr>
          <a:xfrm>
            <a:off x="1979371" y="1545941"/>
            <a:ext cx="5185257" cy="426223"/>
          </a:xfrm>
          <a:prstGeom prst="rect">
            <a:avLst/>
          </a:prstGeom>
          <a:noFill/>
          <a:ln>
            <a:noFill/>
          </a:ln>
        </p:spPr>
        <p:txBody>
          <a:bodyPr anchorCtr="0" anchor="t" bIns="34275" lIns="68575" spcFirstLastPara="1" rIns="68575" wrap="square" tIns="34275">
            <a:noAutofit/>
          </a:bodyPr>
          <a:lstStyle/>
          <a:p>
            <a:pPr indent="0" lvl="0" marL="0" marR="0" rtl="0" algn="ctr">
              <a:lnSpc>
                <a:spcPct val="222222"/>
              </a:lnSpc>
              <a:spcBef>
                <a:spcPts val="0"/>
              </a:spcBef>
              <a:spcAft>
                <a:spcPts val="0"/>
              </a:spcAft>
              <a:buNone/>
            </a:pPr>
            <a:r>
              <a:rPr lang="en" sz="700">
                <a:solidFill>
                  <a:schemeClr val="lt1"/>
                </a:solidFill>
                <a:latin typeface="Montserrat Light"/>
                <a:ea typeface="Montserrat Light"/>
                <a:cs typeface="Montserrat Light"/>
                <a:sym typeface="Montserrat Light"/>
              </a:rPr>
              <a:t>Have them for one. Living grass to for can't gathered set had seasons. Fifth you'll, man wherein seas our appear him, were they're and years unto doesn't creeping night lights divided void they're.</a:t>
            </a:r>
            <a:endParaRPr sz="1100"/>
          </a:p>
        </p:txBody>
      </p:sp>
      <p:grpSp>
        <p:nvGrpSpPr>
          <p:cNvPr id="325" name="Google Shape;325;p42"/>
          <p:cNvGrpSpPr/>
          <p:nvPr/>
        </p:nvGrpSpPr>
        <p:grpSpPr>
          <a:xfrm>
            <a:off x="4070661" y="2787374"/>
            <a:ext cx="1002678" cy="956198"/>
            <a:chOff x="1443685" y="4462816"/>
            <a:chExt cx="1336904" cy="1274931"/>
          </a:xfrm>
        </p:grpSpPr>
        <p:sp>
          <p:nvSpPr>
            <p:cNvPr id="326" name="Google Shape;326;p42"/>
            <p:cNvSpPr txBox="1"/>
            <p:nvPr/>
          </p:nvSpPr>
          <p:spPr>
            <a:xfrm>
              <a:off x="1633445" y="4462816"/>
              <a:ext cx="957384" cy="553998"/>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2300">
                  <a:solidFill>
                    <a:schemeClr val="lt1"/>
                  </a:solidFill>
                  <a:latin typeface="Montserrat Light"/>
                  <a:ea typeface="Montserrat Light"/>
                  <a:cs typeface="Montserrat Light"/>
                  <a:sym typeface="Montserrat Light"/>
                </a:rPr>
                <a:t>5%</a:t>
              </a:r>
              <a:endParaRPr b="1" sz="2300">
                <a:solidFill>
                  <a:schemeClr val="lt1"/>
                </a:solidFill>
                <a:latin typeface="Montserrat Light"/>
                <a:ea typeface="Montserrat Light"/>
                <a:cs typeface="Montserrat Light"/>
                <a:sym typeface="Montserrat Light"/>
              </a:endParaRPr>
            </a:p>
          </p:txBody>
        </p:sp>
        <p:sp>
          <p:nvSpPr>
            <p:cNvPr id="327" name="Google Shape;327;p42"/>
            <p:cNvSpPr txBox="1"/>
            <p:nvPr/>
          </p:nvSpPr>
          <p:spPr>
            <a:xfrm>
              <a:off x="1443685" y="5046980"/>
              <a:ext cx="1336904" cy="690767"/>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lang="en" sz="700">
                  <a:solidFill>
                    <a:schemeClr val="lt1"/>
                  </a:solidFill>
                  <a:latin typeface="Montserrat Light"/>
                  <a:ea typeface="Montserrat Light"/>
                  <a:cs typeface="Montserrat Light"/>
                  <a:sym typeface="Montserrat Light"/>
                </a:rPr>
                <a:t>Have them for one. can't gathered set had seasons.</a:t>
              </a:r>
              <a:endParaRPr sz="1100"/>
            </a:p>
          </p:txBody>
        </p:sp>
      </p:grpSp>
      <p:pic>
        <p:nvPicPr>
          <p:cNvPr id="328" name="Google Shape;328;p42"/>
          <p:cNvPicPr preferRelativeResize="0"/>
          <p:nvPr>
            <p:ph idx="3" type="pic"/>
          </p:nvPr>
        </p:nvPicPr>
        <p:blipFill rotWithShape="1">
          <a:blip r:embed="rId3">
            <a:alphaModFix/>
          </a:blip>
          <a:srcRect b="0" l="10248" r="10247" t="0"/>
          <a:stretch/>
        </p:blipFill>
        <p:spPr>
          <a:xfrm>
            <a:off x="1257300" y="2459931"/>
            <a:ext cx="2133600" cy="2683569"/>
          </a:xfrm>
          <a:prstGeom prst="rect">
            <a:avLst/>
          </a:prstGeom>
          <a:noFill/>
          <a:ln>
            <a:noFill/>
          </a:ln>
        </p:spPr>
      </p:pic>
      <p:pic>
        <p:nvPicPr>
          <p:cNvPr id="329" name="Google Shape;329;p42"/>
          <p:cNvPicPr preferRelativeResize="0"/>
          <p:nvPr>
            <p:ph idx="2" type="pic"/>
          </p:nvPr>
        </p:nvPicPr>
        <p:blipFill rotWithShape="1">
          <a:blip r:embed="rId3">
            <a:alphaModFix/>
          </a:blip>
          <a:srcRect b="0" l="10248" r="10247" t="0"/>
          <a:stretch/>
        </p:blipFill>
        <p:spPr>
          <a:xfrm>
            <a:off x="5753100" y="2459931"/>
            <a:ext cx="2133600" cy="2683569"/>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33" name="Shape 333"/>
        <p:cNvGrpSpPr/>
        <p:nvPr/>
      </p:nvGrpSpPr>
      <p:grpSpPr>
        <a:xfrm>
          <a:off x="0" y="0"/>
          <a:ext cx="0" cy="0"/>
          <a:chOff x="0" y="0"/>
          <a:chExt cx="0" cy="0"/>
        </a:xfrm>
      </p:grpSpPr>
      <p:grpSp>
        <p:nvGrpSpPr>
          <p:cNvPr id="334" name="Google Shape;334;p43"/>
          <p:cNvGrpSpPr/>
          <p:nvPr/>
        </p:nvGrpSpPr>
        <p:grpSpPr>
          <a:xfrm>
            <a:off x="6462371" y="1835419"/>
            <a:ext cx="1569099" cy="1269779"/>
            <a:chOff x="962102" y="2538661"/>
            <a:chExt cx="2092132" cy="1693039"/>
          </a:xfrm>
        </p:grpSpPr>
        <p:sp>
          <p:nvSpPr>
            <p:cNvPr id="335" name="Google Shape;335;p43"/>
            <p:cNvSpPr txBox="1"/>
            <p:nvPr/>
          </p:nvSpPr>
          <p:spPr>
            <a:xfrm>
              <a:off x="962103" y="2538661"/>
              <a:ext cx="1525812"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dk1"/>
                  </a:solidFill>
                  <a:latin typeface="Montserrat"/>
                  <a:ea typeface="Montserrat"/>
                  <a:cs typeface="Montserrat"/>
                  <a:sym typeface="Montserrat"/>
                </a:rPr>
                <a:t>TITLE TEXT HERE</a:t>
              </a:r>
              <a:endParaRPr b="1" sz="800">
                <a:solidFill>
                  <a:schemeClr val="dk1"/>
                </a:solidFill>
                <a:latin typeface="Montserrat Light"/>
                <a:ea typeface="Montserrat Light"/>
                <a:cs typeface="Montserrat Light"/>
                <a:sym typeface="Montserrat Light"/>
              </a:endParaRPr>
            </a:p>
          </p:txBody>
        </p:sp>
        <p:sp>
          <p:nvSpPr>
            <p:cNvPr id="336" name="Google Shape;336;p43"/>
            <p:cNvSpPr txBox="1"/>
            <p:nvPr/>
          </p:nvSpPr>
          <p:spPr>
            <a:xfrm>
              <a:off x="962102" y="2917686"/>
              <a:ext cx="2092132" cy="1314014"/>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gathered waters had winged. wherein seas our creeping. Very. Make from for seas place and won't appear him, were divided void they're.</a:t>
              </a:r>
              <a:endParaRPr sz="1100"/>
            </a:p>
          </p:txBody>
        </p:sp>
      </p:grpSp>
      <p:sp>
        <p:nvSpPr>
          <p:cNvPr id="337" name="Google Shape;337;p43"/>
          <p:cNvSpPr txBox="1"/>
          <p:nvPr/>
        </p:nvSpPr>
        <p:spPr>
          <a:xfrm>
            <a:off x="6418829" y="673297"/>
            <a:ext cx="1144359" cy="99257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6000">
                <a:solidFill>
                  <a:schemeClr val="accent4"/>
                </a:solidFill>
                <a:latin typeface="Montserrat Thin"/>
                <a:ea typeface="Montserrat Thin"/>
                <a:cs typeface="Montserrat Thin"/>
                <a:sym typeface="Montserrat Thin"/>
              </a:rPr>
              <a:t>01</a:t>
            </a:r>
            <a:endParaRPr sz="1100"/>
          </a:p>
        </p:txBody>
      </p:sp>
      <p:sp>
        <p:nvSpPr>
          <p:cNvPr id="338" name="Google Shape;338;p43"/>
          <p:cNvSpPr/>
          <p:nvPr/>
        </p:nvSpPr>
        <p:spPr>
          <a:xfrm>
            <a:off x="6529045" y="3436741"/>
            <a:ext cx="1178770" cy="328613"/>
          </a:xfrm>
          <a:prstGeom prst="roundRect">
            <a:avLst>
              <a:gd fmla="val 50000" name="adj"/>
            </a:avLst>
          </a:prstGeom>
          <a:noFill/>
          <a:ln cap="flat" cmpd="sng" w="12700">
            <a:solidFill>
              <a:schemeClr val="accent4"/>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339" name="Google Shape;339;p43"/>
          <p:cNvSpPr txBox="1"/>
          <p:nvPr/>
        </p:nvSpPr>
        <p:spPr>
          <a:xfrm>
            <a:off x="6819896" y="3508714"/>
            <a:ext cx="597065" cy="184666"/>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800">
                <a:solidFill>
                  <a:schemeClr val="dk1"/>
                </a:solidFill>
                <a:latin typeface="Montserrat"/>
                <a:ea typeface="Montserrat"/>
                <a:cs typeface="Montserrat"/>
                <a:sym typeface="Montserrat"/>
              </a:rPr>
              <a:t>MORE</a:t>
            </a:r>
            <a:endParaRPr b="1" sz="800">
              <a:solidFill>
                <a:schemeClr val="dk1"/>
              </a:solidFill>
              <a:latin typeface="Montserrat Light"/>
              <a:ea typeface="Montserrat Light"/>
              <a:cs typeface="Montserrat Light"/>
              <a:sym typeface="Montserrat Light"/>
            </a:endParaRPr>
          </a:p>
        </p:txBody>
      </p:sp>
      <p:grpSp>
        <p:nvGrpSpPr>
          <p:cNvPr id="340" name="Google Shape;340;p43"/>
          <p:cNvGrpSpPr/>
          <p:nvPr/>
        </p:nvGrpSpPr>
        <p:grpSpPr>
          <a:xfrm>
            <a:off x="1156072" y="1835419"/>
            <a:ext cx="1569099" cy="1269779"/>
            <a:chOff x="962102" y="2538661"/>
            <a:chExt cx="2092132" cy="1693039"/>
          </a:xfrm>
        </p:grpSpPr>
        <p:sp>
          <p:nvSpPr>
            <p:cNvPr id="341" name="Google Shape;341;p43"/>
            <p:cNvSpPr txBox="1"/>
            <p:nvPr/>
          </p:nvSpPr>
          <p:spPr>
            <a:xfrm>
              <a:off x="962103" y="2538661"/>
              <a:ext cx="1525812"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dk1"/>
                  </a:solidFill>
                  <a:latin typeface="Montserrat"/>
                  <a:ea typeface="Montserrat"/>
                  <a:cs typeface="Montserrat"/>
                  <a:sym typeface="Montserrat"/>
                </a:rPr>
                <a:t>TITLE TEXT HERE</a:t>
              </a:r>
              <a:endParaRPr b="1" sz="800">
                <a:solidFill>
                  <a:schemeClr val="dk1"/>
                </a:solidFill>
                <a:latin typeface="Montserrat Light"/>
                <a:ea typeface="Montserrat Light"/>
                <a:cs typeface="Montserrat Light"/>
                <a:sym typeface="Montserrat Light"/>
              </a:endParaRPr>
            </a:p>
          </p:txBody>
        </p:sp>
        <p:sp>
          <p:nvSpPr>
            <p:cNvPr id="342" name="Google Shape;342;p43"/>
            <p:cNvSpPr txBox="1"/>
            <p:nvPr/>
          </p:nvSpPr>
          <p:spPr>
            <a:xfrm>
              <a:off x="962102" y="2917686"/>
              <a:ext cx="2092132" cy="1314014"/>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gathered waters had winged. wherein seas our creeping. Very. Make from for seas place and won't appear him, were divided void they're.</a:t>
              </a:r>
              <a:endParaRPr sz="1100"/>
            </a:p>
          </p:txBody>
        </p:sp>
      </p:grpSp>
      <p:sp>
        <p:nvSpPr>
          <p:cNvPr id="343" name="Google Shape;343;p43"/>
          <p:cNvSpPr txBox="1"/>
          <p:nvPr/>
        </p:nvSpPr>
        <p:spPr>
          <a:xfrm>
            <a:off x="1112531" y="673297"/>
            <a:ext cx="1144359" cy="99257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6000">
                <a:solidFill>
                  <a:schemeClr val="accent6"/>
                </a:solidFill>
                <a:latin typeface="Montserrat Thin"/>
                <a:ea typeface="Montserrat Thin"/>
                <a:cs typeface="Montserrat Thin"/>
                <a:sym typeface="Montserrat Thin"/>
              </a:rPr>
              <a:t>01</a:t>
            </a:r>
            <a:endParaRPr sz="1100"/>
          </a:p>
        </p:txBody>
      </p:sp>
      <p:sp>
        <p:nvSpPr>
          <p:cNvPr id="344" name="Google Shape;344;p43"/>
          <p:cNvSpPr/>
          <p:nvPr/>
        </p:nvSpPr>
        <p:spPr>
          <a:xfrm>
            <a:off x="1222747" y="3436741"/>
            <a:ext cx="1178770" cy="328613"/>
          </a:xfrm>
          <a:prstGeom prst="roundRect">
            <a:avLst>
              <a:gd fmla="val 50000" name="adj"/>
            </a:avLst>
          </a:prstGeom>
          <a:noFill/>
          <a:ln cap="flat" cmpd="sng" w="12700">
            <a:solidFill>
              <a:schemeClr val="accent6"/>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345" name="Google Shape;345;p43"/>
          <p:cNvSpPr txBox="1"/>
          <p:nvPr/>
        </p:nvSpPr>
        <p:spPr>
          <a:xfrm>
            <a:off x="1513598" y="3508714"/>
            <a:ext cx="597065" cy="184666"/>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800">
                <a:solidFill>
                  <a:schemeClr val="dk1"/>
                </a:solidFill>
                <a:latin typeface="Montserrat"/>
                <a:ea typeface="Montserrat"/>
                <a:cs typeface="Montserrat"/>
                <a:sym typeface="Montserrat"/>
              </a:rPr>
              <a:t>MORE</a:t>
            </a:r>
            <a:endParaRPr b="1" sz="800">
              <a:solidFill>
                <a:schemeClr val="dk1"/>
              </a:solidFill>
              <a:latin typeface="Montserrat Light"/>
              <a:ea typeface="Montserrat Light"/>
              <a:cs typeface="Montserrat Light"/>
              <a:sym typeface="Montserrat Light"/>
            </a:endParaRPr>
          </a:p>
        </p:txBody>
      </p:sp>
      <p:sp>
        <p:nvSpPr>
          <p:cNvPr id="346" name="Google Shape;346;p43"/>
          <p:cNvSpPr txBox="1"/>
          <p:nvPr/>
        </p:nvSpPr>
        <p:spPr>
          <a:xfrm>
            <a:off x="1850572" y="4285537"/>
            <a:ext cx="5442857" cy="184666"/>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800">
                <a:solidFill>
                  <a:schemeClr val="dk1"/>
                </a:solidFill>
                <a:latin typeface="Montserrat Light"/>
                <a:ea typeface="Montserrat Light"/>
                <a:cs typeface="Montserrat Light"/>
                <a:sym typeface="Montserrat Light"/>
              </a:rPr>
              <a:t>www.example.com</a:t>
            </a:r>
            <a:endParaRPr b="1" sz="800">
              <a:solidFill>
                <a:schemeClr val="dk1"/>
              </a:solidFill>
              <a:latin typeface="Montserrat Light"/>
              <a:ea typeface="Montserrat Light"/>
              <a:cs typeface="Montserrat Light"/>
              <a:sym typeface="Montserrat Light"/>
            </a:endParaRPr>
          </a:p>
        </p:txBody>
      </p:sp>
      <p:grpSp>
        <p:nvGrpSpPr>
          <p:cNvPr id="347" name="Google Shape;347;p43"/>
          <p:cNvGrpSpPr/>
          <p:nvPr/>
        </p:nvGrpSpPr>
        <p:grpSpPr>
          <a:xfrm>
            <a:off x="3809222" y="1835419"/>
            <a:ext cx="1569099" cy="1269779"/>
            <a:chOff x="962102" y="2538661"/>
            <a:chExt cx="2092132" cy="1693039"/>
          </a:xfrm>
        </p:grpSpPr>
        <p:sp>
          <p:nvSpPr>
            <p:cNvPr id="348" name="Google Shape;348;p43"/>
            <p:cNvSpPr txBox="1"/>
            <p:nvPr/>
          </p:nvSpPr>
          <p:spPr>
            <a:xfrm>
              <a:off x="962103" y="2538661"/>
              <a:ext cx="1525812"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dk1"/>
                  </a:solidFill>
                  <a:latin typeface="Montserrat"/>
                  <a:ea typeface="Montserrat"/>
                  <a:cs typeface="Montserrat"/>
                  <a:sym typeface="Montserrat"/>
                </a:rPr>
                <a:t>TITLE TEXT HERE</a:t>
              </a:r>
              <a:endParaRPr b="1" sz="800">
                <a:solidFill>
                  <a:schemeClr val="dk1"/>
                </a:solidFill>
                <a:latin typeface="Montserrat Light"/>
                <a:ea typeface="Montserrat Light"/>
                <a:cs typeface="Montserrat Light"/>
                <a:sym typeface="Montserrat Light"/>
              </a:endParaRPr>
            </a:p>
          </p:txBody>
        </p:sp>
        <p:sp>
          <p:nvSpPr>
            <p:cNvPr id="349" name="Google Shape;349;p43"/>
            <p:cNvSpPr txBox="1"/>
            <p:nvPr/>
          </p:nvSpPr>
          <p:spPr>
            <a:xfrm>
              <a:off x="962102" y="2917686"/>
              <a:ext cx="2092132" cy="1314014"/>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gathered waters had winged. wherein seas our creeping. Very. Make from for seas place and won't appear him, were divided void they're.</a:t>
              </a:r>
              <a:endParaRPr sz="1100"/>
            </a:p>
          </p:txBody>
        </p:sp>
      </p:grpSp>
      <p:sp>
        <p:nvSpPr>
          <p:cNvPr id="350" name="Google Shape;350;p43"/>
          <p:cNvSpPr txBox="1"/>
          <p:nvPr/>
        </p:nvSpPr>
        <p:spPr>
          <a:xfrm>
            <a:off x="3765679" y="673297"/>
            <a:ext cx="1144359" cy="99257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6000">
                <a:solidFill>
                  <a:schemeClr val="accent5"/>
                </a:solidFill>
                <a:latin typeface="Montserrat Thin"/>
                <a:ea typeface="Montserrat Thin"/>
                <a:cs typeface="Montserrat Thin"/>
                <a:sym typeface="Montserrat Thin"/>
              </a:rPr>
              <a:t>01</a:t>
            </a:r>
            <a:endParaRPr sz="1100"/>
          </a:p>
        </p:txBody>
      </p:sp>
      <p:sp>
        <p:nvSpPr>
          <p:cNvPr id="351" name="Google Shape;351;p43"/>
          <p:cNvSpPr/>
          <p:nvPr/>
        </p:nvSpPr>
        <p:spPr>
          <a:xfrm>
            <a:off x="3875896" y="3436741"/>
            <a:ext cx="1178770" cy="328613"/>
          </a:xfrm>
          <a:prstGeom prst="roundRect">
            <a:avLst>
              <a:gd fmla="val 50000" name="adj"/>
            </a:avLst>
          </a:prstGeom>
          <a:noFill/>
          <a:ln cap="flat" cmpd="sng" w="12700">
            <a:solidFill>
              <a:schemeClr val="accent5"/>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352" name="Google Shape;352;p43"/>
          <p:cNvSpPr txBox="1"/>
          <p:nvPr/>
        </p:nvSpPr>
        <p:spPr>
          <a:xfrm>
            <a:off x="4166747" y="3508714"/>
            <a:ext cx="597065" cy="184666"/>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800">
                <a:solidFill>
                  <a:schemeClr val="dk1"/>
                </a:solidFill>
                <a:latin typeface="Montserrat"/>
                <a:ea typeface="Montserrat"/>
                <a:cs typeface="Montserrat"/>
                <a:sym typeface="Montserrat"/>
              </a:rPr>
              <a:t>MORE</a:t>
            </a:r>
            <a:endParaRPr b="1" sz="800">
              <a:solidFill>
                <a:schemeClr val="dk1"/>
              </a:solidFill>
              <a:latin typeface="Montserrat Light"/>
              <a:ea typeface="Montserrat Light"/>
              <a:cs typeface="Montserrat Light"/>
              <a:sym typeface="Montserrat Light"/>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56" name="Shape 356"/>
        <p:cNvGrpSpPr/>
        <p:nvPr/>
      </p:nvGrpSpPr>
      <p:grpSpPr>
        <a:xfrm>
          <a:off x="0" y="0"/>
          <a:ext cx="0" cy="0"/>
          <a:chOff x="0" y="0"/>
          <a:chExt cx="0" cy="0"/>
        </a:xfrm>
      </p:grpSpPr>
      <p:pic>
        <p:nvPicPr>
          <p:cNvPr id="357" name="Google Shape;357;p44"/>
          <p:cNvPicPr preferRelativeResize="0"/>
          <p:nvPr>
            <p:ph idx="2" type="pic"/>
          </p:nvPr>
        </p:nvPicPr>
        <p:blipFill rotWithShape="1">
          <a:blip r:embed="rId3">
            <a:alphaModFix/>
          </a:blip>
          <a:srcRect b="23972" l="0" r="0" t="23973"/>
          <a:stretch/>
        </p:blipFill>
        <p:spPr>
          <a:xfrm>
            <a:off x="400050" y="400050"/>
            <a:ext cx="8343900" cy="4343400"/>
          </a:xfrm>
          <a:prstGeom prst="rect">
            <a:avLst/>
          </a:prstGeom>
          <a:noFill/>
          <a:ln>
            <a:noFill/>
          </a:ln>
        </p:spPr>
      </p:pic>
      <p:sp>
        <p:nvSpPr>
          <p:cNvPr id="358" name="Google Shape;358;p44"/>
          <p:cNvSpPr/>
          <p:nvPr/>
        </p:nvSpPr>
        <p:spPr>
          <a:xfrm>
            <a:off x="-1009650" y="1828800"/>
            <a:ext cx="5276850" cy="1485900"/>
          </a:xfrm>
          <a:prstGeom prst="roundRect">
            <a:avLst>
              <a:gd fmla="val 50000" name="adj"/>
            </a:avLst>
          </a:prstGeom>
          <a:gradFill>
            <a:gsLst>
              <a:gs pos="0">
                <a:schemeClr val="accent5"/>
              </a:gs>
              <a:gs pos="100000">
                <a:schemeClr val="accent6"/>
              </a:gs>
            </a:gsLst>
            <a:lin ang="5400000" scaled="0"/>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grpSp>
        <p:nvGrpSpPr>
          <p:cNvPr id="359" name="Google Shape;359;p44"/>
          <p:cNvGrpSpPr/>
          <p:nvPr/>
        </p:nvGrpSpPr>
        <p:grpSpPr>
          <a:xfrm>
            <a:off x="1170418" y="2107526"/>
            <a:ext cx="2596515" cy="928447"/>
            <a:chOff x="2443953" y="2674948"/>
            <a:chExt cx="3462020" cy="1237930"/>
          </a:xfrm>
        </p:grpSpPr>
        <p:sp>
          <p:nvSpPr>
            <p:cNvPr id="360" name="Google Shape;360;p44"/>
            <p:cNvSpPr txBox="1"/>
            <p:nvPr/>
          </p:nvSpPr>
          <p:spPr>
            <a:xfrm>
              <a:off x="2443953" y="2998113"/>
              <a:ext cx="3462020" cy="63094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2600">
                  <a:solidFill>
                    <a:schemeClr val="lt1"/>
                  </a:solidFill>
                  <a:latin typeface="Montserrat"/>
                  <a:ea typeface="Montserrat"/>
                  <a:cs typeface="Montserrat"/>
                  <a:sym typeface="Montserrat"/>
                </a:rPr>
                <a:t>PORTFOLIO</a:t>
              </a:r>
              <a:endParaRPr sz="1100"/>
            </a:p>
          </p:txBody>
        </p:sp>
        <p:sp>
          <p:nvSpPr>
            <p:cNvPr id="361" name="Google Shape;361;p44"/>
            <p:cNvSpPr txBox="1"/>
            <p:nvPr/>
          </p:nvSpPr>
          <p:spPr>
            <a:xfrm>
              <a:off x="2458239" y="2674948"/>
              <a:ext cx="2260600" cy="32316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lt1"/>
                  </a:solidFill>
                  <a:latin typeface="Montserrat"/>
                  <a:ea typeface="Montserrat"/>
                  <a:cs typeface="Montserrat"/>
                  <a:sym typeface="Montserrat"/>
                </a:rPr>
                <a:t>WELCOME</a:t>
              </a:r>
              <a:endParaRPr b="1" sz="1100">
                <a:solidFill>
                  <a:schemeClr val="lt1"/>
                </a:solidFill>
                <a:latin typeface="Montserrat Light"/>
                <a:ea typeface="Montserrat Light"/>
                <a:cs typeface="Montserrat Light"/>
                <a:sym typeface="Montserrat Light"/>
              </a:endParaRPr>
            </a:p>
          </p:txBody>
        </p:sp>
        <p:sp>
          <p:nvSpPr>
            <p:cNvPr id="362" name="Google Shape;362;p44"/>
            <p:cNvSpPr/>
            <p:nvPr/>
          </p:nvSpPr>
          <p:spPr>
            <a:xfrm>
              <a:off x="2552174" y="3850965"/>
              <a:ext cx="762000" cy="61913"/>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gr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66" name="Shape 366"/>
        <p:cNvGrpSpPr/>
        <p:nvPr/>
      </p:nvGrpSpPr>
      <p:grpSpPr>
        <a:xfrm>
          <a:off x="0" y="0"/>
          <a:ext cx="0" cy="0"/>
          <a:chOff x="0" y="0"/>
          <a:chExt cx="0" cy="0"/>
        </a:xfrm>
      </p:grpSpPr>
      <p:sp>
        <p:nvSpPr>
          <p:cNvPr id="367" name="Google Shape;367;p45"/>
          <p:cNvSpPr txBox="1"/>
          <p:nvPr/>
        </p:nvSpPr>
        <p:spPr>
          <a:xfrm>
            <a:off x="6404764" y="1457325"/>
            <a:ext cx="1758468" cy="704039"/>
          </a:xfrm>
          <a:prstGeom prst="rect">
            <a:avLst/>
          </a:prstGeom>
          <a:noFill/>
          <a:ln>
            <a:noFill/>
          </a:ln>
        </p:spPr>
        <p:txBody>
          <a:bodyPr anchorCtr="0" anchor="t" bIns="34275" lIns="68575" spcFirstLastPara="1" rIns="68575" wrap="square" tIns="34275">
            <a:noAutofit/>
          </a:bodyPr>
          <a:lstStyle/>
          <a:p>
            <a:pPr indent="0" lvl="0" marL="0" marR="0" rtl="0" algn="l">
              <a:lnSpc>
                <a:spcPct val="110000"/>
              </a:lnSpc>
              <a:spcBef>
                <a:spcPts val="0"/>
              </a:spcBef>
              <a:spcAft>
                <a:spcPts val="0"/>
              </a:spcAft>
              <a:buNone/>
            </a:pPr>
            <a:r>
              <a:rPr b="1" lang="en" sz="2300">
                <a:solidFill>
                  <a:schemeClr val="dk1"/>
                </a:solidFill>
                <a:latin typeface="Montserrat"/>
                <a:ea typeface="Montserrat"/>
                <a:cs typeface="Montserrat"/>
                <a:sym typeface="Montserrat"/>
              </a:rPr>
              <a:t>LOREM</a:t>
            </a:r>
            <a:endParaRPr sz="1100"/>
          </a:p>
          <a:p>
            <a:pPr indent="0" lvl="0" marL="0" marR="0" rtl="0" algn="l">
              <a:lnSpc>
                <a:spcPct val="110000"/>
              </a:lnSpc>
              <a:spcBef>
                <a:spcPts val="0"/>
              </a:spcBef>
              <a:spcAft>
                <a:spcPts val="0"/>
              </a:spcAft>
              <a:buNone/>
            </a:pPr>
            <a:r>
              <a:rPr b="1" lang="en" sz="2300">
                <a:solidFill>
                  <a:schemeClr val="dk1"/>
                </a:solidFill>
                <a:latin typeface="Montserrat"/>
                <a:ea typeface="Montserrat"/>
                <a:cs typeface="Montserrat"/>
                <a:sym typeface="Montserrat"/>
              </a:rPr>
              <a:t>EXAMPLE</a:t>
            </a:r>
            <a:endParaRPr b="1" sz="2300">
              <a:solidFill>
                <a:schemeClr val="dk1"/>
              </a:solidFill>
              <a:latin typeface="Montserrat Light"/>
              <a:ea typeface="Montserrat Light"/>
              <a:cs typeface="Montserrat Light"/>
              <a:sym typeface="Montserrat Light"/>
            </a:endParaRPr>
          </a:p>
        </p:txBody>
      </p:sp>
      <p:sp>
        <p:nvSpPr>
          <p:cNvPr id="368" name="Google Shape;368;p45"/>
          <p:cNvSpPr txBox="1"/>
          <p:nvPr/>
        </p:nvSpPr>
        <p:spPr>
          <a:xfrm>
            <a:off x="6404764" y="2516684"/>
            <a:ext cx="1758468" cy="1195664"/>
          </a:xfrm>
          <a:prstGeom prst="rect">
            <a:avLst/>
          </a:prstGeom>
          <a:noFill/>
          <a:ln>
            <a:noFill/>
          </a:ln>
        </p:spPr>
        <p:txBody>
          <a:bodyPr anchorCtr="0" anchor="t" bIns="34275" lIns="68575" spcFirstLastPara="1" rIns="68575" wrap="square" tIns="34275">
            <a:noAutofit/>
          </a:bodyPr>
          <a:lstStyle/>
          <a:p>
            <a:pPr indent="0" lvl="0" marL="0" marR="0" rtl="0" algn="l">
              <a:lnSpc>
                <a:spcPct val="222222"/>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gathered set had seasons. Fifth you'll, man wherein seas our appear him, were they're and years unto doesn't creeping night lights divided void they're.</a:t>
            </a:r>
            <a:endParaRPr sz="1100"/>
          </a:p>
        </p:txBody>
      </p:sp>
      <p:sp>
        <p:nvSpPr>
          <p:cNvPr id="369" name="Google Shape;369;p45"/>
          <p:cNvSpPr txBox="1"/>
          <p:nvPr/>
        </p:nvSpPr>
        <p:spPr>
          <a:xfrm>
            <a:off x="6404764" y="400050"/>
            <a:ext cx="1914524" cy="21929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000">
                <a:solidFill>
                  <a:srgbClr val="A5A5A5"/>
                </a:solidFill>
                <a:latin typeface="Montserrat"/>
                <a:ea typeface="Montserrat"/>
                <a:cs typeface="Montserrat"/>
                <a:sym typeface="Montserrat"/>
              </a:rPr>
              <a:t>Clean Work</a:t>
            </a:r>
            <a:endParaRPr b="1" sz="1000">
              <a:solidFill>
                <a:srgbClr val="A5A5A5"/>
              </a:solidFill>
              <a:latin typeface="Montserrat Light"/>
              <a:ea typeface="Montserrat Light"/>
              <a:cs typeface="Montserrat Light"/>
              <a:sym typeface="Montserrat Light"/>
            </a:endParaRPr>
          </a:p>
        </p:txBody>
      </p:sp>
      <p:sp>
        <p:nvSpPr>
          <p:cNvPr id="370" name="Google Shape;370;p45"/>
          <p:cNvSpPr txBox="1"/>
          <p:nvPr/>
        </p:nvSpPr>
        <p:spPr>
          <a:xfrm>
            <a:off x="6404764" y="4558784"/>
            <a:ext cx="2068829" cy="184666"/>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dk1"/>
                </a:solidFill>
                <a:latin typeface="Montserrat Light"/>
                <a:ea typeface="Montserrat Light"/>
                <a:cs typeface="Montserrat Light"/>
                <a:sym typeface="Montserrat Light"/>
              </a:rPr>
              <a:t>www.example.com</a:t>
            </a:r>
            <a:endParaRPr b="1" sz="800">
              <a:solidFill>
                <a:schemeClr val="dk1"/>
              </a:solidFill>
              <a:latin typeface="Montserrat Light"/>
              <a:ea typeface="Montserrat Light"/>
              <a:cs typeface="Montserrat Light"/>
              <a:sym typeface="Montserrat Light"/>
            </a:endParaRPr>
          </a:p>
        </p:txBody>
      </p:sp>
      <p:sp>
        <p:nvSpPr>
          <p:cNvPr id="371" name="Google Shape;371;p45"/>
          <p:cNvSpPr txBox="1"/>
          <p:nvPr/>
        </p:nvSpPr>
        <p:spPr>
          <a:xfrm>
            <a:off x="827567" y="1675204"/>
            <a:ext cx="1529868" cy="764392"/>
          </a:xfrm>
          <a:prstGeom prst="rect">
            <a:avLst/>
          </a:prstGeom>
          <a:noFill/>
          <a:ln>
            <a:noFill/>
          </a:ln>
        </p:spPr>
        <p:txBody>
          <a:bodyPr anchorCtr="0" anchor="t" bIns="34275" lIns="68575" spcFirstLastPara="1" rIns="68575" wrap="square" tIns="34275">
            <a:noAutofit/>
          </a:bodyPr>
          <a:lstStyle/>
          <a:p>
            <a:pPr indent="0" lvl="0" marL="0" marR="0" rtl="0" algn="r">
              <a:lnSpc>
                <a:spcPct val="166666"/>
              </a:lnSpc>
              <a:spcBef>
                <a:spcPts val="0"/>
              </a:spcBef>
              <a:spcAft>
                <a:spcPts val="0"/>
              </a:spcAft>
              <a:buNone/>
            </a:pPr>
            <a:r>
              <a:rPr b="1" lang="en" sz="1100">
                <a:solidFill>
                  <a:schemeClr val="accent4"/>
                </a:solidFill>
                <a:latin typeface="Montserrat"/>
                <a:ea typeface="Montserrat"/>
                <a:cs typeface="Montserrat"/>
                <a:sym typeface="Montserrat"/>
              </a:rPr>
              <a:t>HAVE THEM FOR GATHERED</a:t>
            </a:r>
            <a:endParaRPr sz="1100"/>
          </a:p>
          <a:p>
            <a:pPr indent="0" lvl="0" marL="0" marR="0" rtl="0" algn="r">
              <a:lnSpc>
                <a:spcPct val="166666"/>
              </a:lnSpc>
              <a:spcBef>
                <a:spcPts val="0"/>
              </a:spcBef>
              <a:spcAft>
                <a:spcPts val="0"/>
              </a:spcAft>
              <a:buNone/>
            </a:pPr>
            <a:r>
              <a:rPr b="1" lang="en" sz="1100">
                <a:solidFill>
                  <a:schemeClr val="accent4"/>
                </a:solidFill>
                <a:latin typeface="Montserrat"/>
                <a:ea typeface="Montserrat"/>
                <a:cs typeface="Montserrat"/>
                <a:sym typeface="Montserrat"/>
              </a:rPr>
              <a:t>HAD THEY'RE</a:t>
            </a:r>
            <a:endParaRPr sz="1100"/>
          </a:p>
        </p:txBody>
      </p:sp>
      <p:sp>
        <p:nvSpPr>
          <p:cNvPr id="372" name="Google Shape;372;p45"/>
          <p:cNvSpPr txBox="1"/>
          <p:nvPr/>
        </p:nvSpPr>
        <p:spPr>
          <a:xfrm>
            <a:off x="598967" y="2516684"/>
            <a:ext cx="1758468" cy="1195664"/>
          </a:xfrm>
          <a:prstGeom prst="rect">
            <a:avLst/>
          </a:prstGeom>
          <a:noFill/>
          <a:ln>
            <a:noFill/>
          </a:ln>
        </p:spPr>
        <p:txBody>
          <a:bodyPr anchorCtr="0" anchor="t" bIns="34275" lIns="68575" spcFirstLastPara="1" rIns="68575" wrap="square" tIns="34275">
            <a:noAutofit/>
          </a:bodyPr>
          <a:lstStyle/>
          <a:p>
            <a:pPr indent="0" lvl="0" marL="0" marR="0" rtl="0" algn="r">
              <a:lnSpc>
                <a:spcPct val="222222"/>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gathered set had seasons. Fifth you'll, man wherein seas our appear him, were they're and years unto doesn't creeping night lights divided void they're.</a:t>
            </a:r>
            <a:endParaRPr sz="1100"/>
          </a:p>
        </p:txBody>
      </p:sp>
      <p:pic>
        <p:nvPicPr>
          <p:cNvPr id="373" name="Google Shape;373;p45"/>
          <p:cNvPicPr preferRelativeResize="0"/>
          <p:nvPr>
            <p:ph idx="2" type="pic"/>
          </p:nvPr>
        </p:nvPicPr>
        <p:blipFill rotWithShape="1">
          <a:blip r:embed="rId3">
            <a:alphaModFix/>
          </a:blip>
          <a:srcRect b="8918" l="0" r="0" t="8919"/>
          <a:stretch/>
        </p:blipFill>
        <p:spPr>
          <a:xfrm>
            <a:off x="3043238" y="400050"/>
            <a:ext cx="2643187" cy="2171700"/>
          </a:xfrm>
          <a:prstGeom prst="rect">
            <a:avLst/>
          </a:prstGeom>
          <a:noFill/>
          <a:ln>
            <a:noFill/>
          </a:ln>
        </p:spPr>
      </p:pic>
      <p:pic>
        <p:nvPicPr>
          <p:cNvPr id="374" name="Google Shape;374;p45"/>
          <p:cNvPicPr preferRelativeResize="0"/>
          <p:nvPr>
            <p:ph idx="3" type="pic"/>
          </p:nvPr>
        </p:nvPicPr>
        <p:blipFill rotWithShape="1">
          <a:blip r:embed="rId3">
            <a:alphaModFix/>
          </a:blip>
          <a:srcRect b="8918" l="0" r="0" t="8919"/>
          <a:stretch/>
        </p:blipFill>
        <p:spPr>
          <a:xfrm>
            <a:off x="3043238" y="2571750"/>
            <a:ext cx="2643187" cy="217170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78" name="Shape 378"/>
        <p:cNvGrpSpPr/>
        <p:nvPr/>
      </p:nvGrpSpPr>
      <p:grpSpPr>
        <a:xfrm>
          <a:off x="0" y="0"/>
          <a:ext cx="0" cy="0"/>
          <a:chOff x="0" y="0"/>
          <a:chExt cx="0" cy="0"/>
        </a:xfrm>
      </p:grpSpPr>
      <p:sp>
        <p:nvSpPr>
          <p:cNvPr id="379" name="Google Shape;379;p46"/>
          <p:cNvSpPr txBox="1"/>
          <p:nvPr/>
        </p:nvSpPr>
        <p:spPr>
          <a:xfrm>
            <a:off x="6329614" y="1457325"/>
            <a:ext cx="1914524" cy="704039"/>
          </a:xfrm>
          <a:prstGeom prst="rect">
            <a:avLst/>
          </a:prstGeom>
          <a:noFill/>
          <a:ln>
            <a:noFill/>
          </a:ln>
        </p:spPr>
        <p:txBody>
          <a:bodyPr anchorCtr="0" anchor="t" bIns="34275" lIns="68575" spcFirstLastPara="1" rIns="68575" wrap="square" tIns="34275">
            <a:noAutofit/>
          </a:bodyPr>
          <a:lstStyle/>
          <a:p>
            <a:pPr indent="0" lvl="0" marL="0" marR="0" rtl="0" algn="l">
              <a:lnSpc>
                <a:spcPct val="110000"/>
              </a:lnSpc>
              <a:spcBef>
                <a:spcPts val="0"/>
              </a:spcBef>
              <a:spcAft>
                <a:spcPts val="0"/>
              </a:spcAft>
              <a:buNone/>
            </a:pPr>
            <a:r>
              <a:rPr b="1" lang="en" sz="2300">
                <a:solidFill>
                  <a:schemeClr val="dk1"/>
                </a:solidFill>
                <a:latin typeface="Montserrat"/>
                <a:ea typeface="Montserrat"/>
                <a:cs typeface="Montserrat"/>
                <a:sym typeface="Montserrat"/>
              </a:rPr>
              <a:t>FIRST</a:t>
            </a:r>
            <a:endParaRPr sz="1100"/>
          </a:p>
          <a:p>
            <a:pPr indent="0" lvl="0" marL="0" marR="0" rtl="0" algn="l">
              <a:lnSpc>
                <a:spcPct val="110000"/>
              </a:lnSpc>
              <a:spcBef>
                <a:spcPts val="0"/>
              </a:spcBef>
              <a:spcAft>
                <a:spcPts val="0"/>
              </a:spcAft>
              <a:buNone/>
            </a:pPr>
            <a:r>
              <a:rPr b="1" lang="en" sz="2300">
                <a:solidFill>
                  <a:schemeClr val="dk1"/>
                </a:solidFill>
                <a:latin typeface="Montserrat"/>
                <a:ea typeface="Montserrat"/>
                <a:cs typeface="Montserrat"/>
                <a:sym typeface="Montserrat"/>
              </a:rPr>
              <a:t>PROJECT</a:t>
            </a:r>
            <a:endParaRPr b="1" sz="2300">
              <a:solidFill>
                <a:schemeClr val="dk1"/>
              </a:solidFill>
              <a:latin typeface="Montserrat Light"/>
              <a:ea typeface="Montserrat Light"/>
              <a:cs typeface="Montserrat Light"/>
              <a:sym typeface="Montserrat Light"/>
            </a:endParaRPr>
          </a:p>
        </p:txBody>
      </p:sp>
      <p:sp>
        <p:nvSpPr>
          <p:cNvPr id="380" name="Google Shape;380;p46"/>
          <p:cNvSpPr txBox="1"/>
          <p:nvPr/>
        </p:nvSpPr>
        <p:spPr>
          <a:xfrm>
            <a:off x="6329614" y="2516684"/>
            <a:ext cx="2143978" cy="1003304"/>
          </a:xfrm>
          <a:prstGeom prst="rect">
            <a:avLst/>
          </a:prstGeom>
          <a:noFill/>
          <a:ln>
            <a:noFill/>
          </a:ln>
        </p:spPr>
        <p:txBody>
          <a:bodyPr anchorCtr="0" anchor="t" bIns="34275" lIns="68575" spcFirstLastPara="1" rIns="68575" wrap="square" tIns="34275">
            <a:noAutofit/>
          </a:bodyPr>
          <a:lstStyle/>
          <a:p>
            <a:pPr indent="0" lvl="0" marL="0" marR="0" rtl="0" algn="l">
              <a:lnSpc>
                <a:spcPct val="222222"/>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gathered set had seasons. Fifth you'll, man wherein seas our appear him, were they're and years unto doesn't creeping night lights divided void they're.</a:t>
            </a:r>
            <a:endParaRPr sz="1100"/>
          </a:p>
        </p:txBody>
      </p:sp>
      <p:sp>
        <p:nvSpPr>
          <p:cNvPr id="381" name="Google Shape;381;p46"/>
          <p:cNvSpPr txBox="1"/>
          <p:nvPr/>
        </p:nvSpPr>
        <p:spPr>
          <a:xfrm>
            <a:off x="6329614" y="400050"/>
            <a:ext cx="1914524" cy="21929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000">
                <a:solidFill>
                  <a:srgbClr val="A5A5A5"/>
                </a:solidFill>
                <a:latin typeface="Montserrat"/>
                <a:ea typeface="Montserrat"/>
                <a:cs typeface="Montserrat"/>
                <a:sym typeface="Montserrat"/>
              </a:rPr>
              <a:t>Clean Work</a:t>
            </a:r>
            <a:endParaRPr b="1" sz="1000">
              <a:solidFill>
                <a:srgbClr val="A5A5A5"/>
              </a:solidFill>
              <a:latin typeface="Montserrat Light"/>
              <a:ea typeface="Montserrat Light"/>
              <a:cs typeface="Montserrat Light"/>
              <a:sym typeface="Montserrat Light"/>
            </a:endParaRPr>
          </a:p>
        </p:txBody>
      </p:sp>
      <p:sp>
        <p:nvSpPr>
          <p:cNvPr id="382" name="Google Shape;382;p46"/>
          <p:cNvSpPr txBox="1"/>
          <p:nvPr/>
        </p:nvSpPr>
        <p:spPr>
          <a:xfrm>
            <a:off x="6329614" y="4558784"/>
            <a:ext cx="2068829" cy="184666"/>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dk1"/>
                </a:solidFill>
                <a:latin typeface="Montserrat Light"/>
                <a:ea typeface="Montserrat Light"/>
                <a:cs typeface="Montserrat Light"/>
                <a:sym typeface="Montserrat Light"/>
              </a:rPr>
              <a:t>www.example.com</a:t>
            </a:r>
            <a:endParaRPr b="1" sz="800">
              <a:solidFill>
                <a:schemeClr val="dk1"/>
              </a:solidFill>
              <a:latin typeface="Montserrat Light"/>
              <a:ea typeface="Montserrat Light"/>
              <a:cs typeface="Montserrat Light"/>
              <a:sym typeface="Montserrat Light"/>
            </a:endParaRPr>
          </a:p>
        </p:txBody>
      </p:sp>
      <p:sp>
        <p:nvSpPr>
          <p:cNvPr id="383" name="Google Shape;383;p46"/>
          <p:cNvSpPr txBox="1"/>
          <p:nvPr/>
        </p:nvSpPr>
        <p:spPr>
          <a:xfrm>
            <a:off x="1434788" y="2841321"/>
            <a:ext cx="1529868" cy="764392"/>
          </a:xfrm>
          <a:prstGeom prst="rect">
            <a:avLst/>
          </a:prstGeom>
          <a:noFill/>
          <a:ln>
            <a:noFill/>
          </a:ln>
        </p:spPr>
        <p:txBody>
          <a:bodyPr anchorCtr="0" anchor="t" bIns="34275" lIns="68575" spcFirstLastPara="1" rIns="68575" wrap="square" tIns="34275">
            <a:noAutofit/>
          </a:bodyPr>
          <a:lstStyle/>
          <a:p>
            <a:pPr indent="0" lvl="0" marL="0" marR="0" rtl="0" algn="r">
              <a:lnSpc>
                <a:spcPct val="166666"/>
              </a:lnSpc>
              <a:spcBef>
                <a:spcPts val="0"/>
              </a:spcBef>
              <a:spcAft>
                <a:spcPts val="0"/>
              </a:spcAft>
              <a:buNone/>
            </a:pPr>
            <a:r>
              <a:rPr b="1" lang="en" sz="1100">
                <a:solidFill>
                  <a:schemeClr val="accent4"/>
                </a:solidFill>
                <a:latin typeface="Montserrat"/>
                <a:ea typeface="Montserrat"/>
                <a:cs typeface="Montserrat"/>
                <a:sym typeface="Montserrat"/>
              </a:rPr>
              <a:t>HAVE THEM FOR GATHERED</a:t>
            </a:r>
            <a:endParaRPr sz="1100"/>
          </a:p>
          <a:p>
            <a:pPr indent="0" lvl="0" marL="0" marR="0" rtl="0" algn="r">
              <a:lnSpc>
                <a:spcPct val="166666"/>
              </a:lnSpc>
              <a:spcBef>
                <a:spcPts val="0"/>
              </a:spcBef>
              <a:spcAft>
                <a:spcPts val="0"/>
              </a:spcAft>
              <a:buNone/>
            </a:pPr>
            <a:r>
              <a:rPr b="1" lang="en" sz="1100">
                <a:solidFill>
                  <a:schemeClr val="accent4"/>
                </a:solidFill>
                <a:latin typeface="Montserrat"/>
                <a:ea typeface="Montserrat"/>
                <a:cs typeface="Montserrat"/>
                <a:sym typeface="Montserrat"/>
              </a:rPr>
              <a:t>HAD THEY'RE</a:t>
            </a:r>
            <a:endParaRPr sz="1100"/>
          </a:p>
        </p:txBody>
      </p:sp>
      <p:sp>
        <p:nvSpPr>
          <p:cNvPr id="384" name="Google Shape;384;p46"/>
          <p:cNvSpPr txBox="1"/>
          <p:nvPr/>
        </p:nvSpPr>
        <p:spPr>
          <a:xfrm>
            <a:off x="3078956" y="2822673"/>
            <a:ext cx="2564605" cy="810943"/>
          </a:xfrm>
          <a:prstGeom prst="rect">
            <a:avLst/>
          </a:prstGeom>
          <a:noFill/>
          <a:ln>
            <a:noFill/>
          </a:ln>
        </p:spPr>
        <p:txBody>
          <a:bodyPr anchorCtr="0" anchor="t" bIns="34275" lIns="68575" spcFirstLastPara="1" rIns="68575" wrap="square" tIns="34275">
            <a:noAutofit/>
          </a:bodyPr>
          <a:lstStyle/>
          <a:p>
            <a:pPr indent="0" lvl="0" marL="0" marR="0" rtl="0" algn="l">
              <a:lnSpc>
                <a:spcPct val="222222"/>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gathered set had seasons. Fifth you'll, man wherein seas our appear him, were they're and years unto doesn't creeping night lights divided void they're.</a:t>
            </a:r>
            <a:endParaRPr sz="1100"/>
          </a:p>
        </p:txBody>
      </p:sp>
      <p:pic>
        <p:nvPicPr>
          <p:cNvPr id="385" name="Google Shape;385;p46"/>
          <p:cNvPicPr preferRelativeResize="0"/>
          <p:nvPr>
            <p:ph idx="3" type="pic"/>
          </p:nvPr>
        </p:nvPicPr>
        <p:blipFill rotWithShape="1">
          <a:blip r:embed="rId3">
            <a:alphaModFix/>
          </a:blip>
          <a:srcRect b="7660" l="0" r="0" t="7660"/>
          <a:stretch/>
        </p:blipFill>
        <p:spPr>
          <a:xfrm>
            <a:off x="400050" y="400050"/>
            <a:ext cx="2564605" cy="2171700"/>
          </a:xfrm>
          <a:prstGeom prst="rect">
            <a:avLst/>
          </a:prstGeom>
          <a:noFill/>
          <a:ln>
            <a:noFill/>
          </a:ln>
        </p:spPr>
      </p:pic>
      <p:pic>
        <p:nvPicPr>
          <p:cNvPr id="386" name="Google Shape;386;p46"/>
          <p:cNvPicPr preferRelativeResize="0"/>
          <p:nvPr>
            <p:ph idx="2" type="pic"/>
          </p:nvPr>
        </p:nvPicPr>
        <p:blipFill rotWithShape="1">
          <a:blip r:embed="rId3">
            <a:alphaModFix/>
          </a:blip>
          <a:srcRect b="7660" l="0" r="0" t="7660"/>
          <a:stretch/>
        </p:blipFill>
        <p:spPr>
          <a:xfrm>
            <a:off x="3078956" y="400050"/>
            <a:ext cx="2564605" cy="217170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93" name="Shape 393"/>
        <p:cNvGrpSpPr/>
        <p:nvPr/>
      </p:nvGrpSpPr>
      <p:grpSpPr>
        <a:xfrm>
          <a:off x="0" y="0"/>
          <a:ext cx="0" cy="0"/>
          <a:chOff x="0" y="0"/>
          <a:chExt cx="0" cy="0"/>
        </a:xfrm>
      </p:grpSpPr>
      <p:pic>
        <p:nvPicPr>
          <p:cNvPr id="394" name="Google Shape;394;p47"/>
          <p:cNvPicPr preferRelativeResize="0"/>
          <p:nvPr>
            <p:ph idx="2" type="pic"/>
          </p:nvPr>
        </p:nvPicPr>
        <p:blipFill rotWithShape="1">
          <a:blip r:embed="rId3">
            <a:alphaModFix/>
          </a:blip>
          <a:srcRect b="0" l="0" r="0" t="0"/>
          <a:stretch/>
        </p:blipFill>
        <p:spPr>
          <a:xfrm>
            <a:off x="2025503" y="2943233"/>
            <a:ext cx="1800218" cy="1800218"/>
          </a:xfrm>
          <a:prstGeom prst="ellipse">
            <a:avLst/>
          </a:prstGeom>
          <a:noFill/>
          <a:ln>
            <a:noFill/>
          </a:ln>
        </p:spPr>
      </p:pic>
      <p:cxnSp>
        <p:nvCxnSpPr>
          <p:cNvPr id="395" name="Google Shape;395;p47"/>
          <p:cNvCxnSpPr/>
          <p:nvPr/>
        </p:nvCxnSpPr>
        <p:spPr>
          <a:xfrm>
            <a:off x="4572000" y="3514725"/>
            <a:ext cx="0" cy="1628775"/>
          </a:xfrm>
          <a:prstGeom prst="straightConnector1">
            <a:avLst/>
          </a:prstGeom>
          <a:noFill/>
          <a:ln cap="flat" cmpd="sng" w="12700">
            <a:solidFill>
              <a:srgbClr val="D8D8D8"/>
            </a:solidFill>
            <a:prstDash val="solid"/>
            <a:miter lim="800000"/>
            <a:headEnd len="sm" w="sm" type="none"/>
            <a:tailEnd len="sm" w="sm" type="none"/>
          </a:ln>
        </p:spPr>
      </p:cxnSp>
      <p:sp>
        <p:nvSpPr>
          <p:cNvPr id="396" name="Google Shape;396;p47"/>
          <p:cNvSpPr/>
          <p:nvPr/>
        </p:nvSpPr>
        <p:spPr>
          <a:xfrm>
            <a:off x="4286250" y="2943233"/>
            <a:ext cx="571494" cy="571493"/>
          </a:xfrm>
          <a:prstGeom prst="ellipse">
            <a:avLst/>
          </a:prstGeom>
          <a:noFill/>
          <a:ln cap="flat" cmpd="sng" w="12700">
            <a:solidFill>
              <a:srgbClr val="D8D8D8"/>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397" name="Google Shape;397;p47"/>
          <p:cNvSpPr txBox="1"/>
          <p:nvPr/>
        </p:nvSpPr>
        <p:spPr>
          <a:xfrm>
            <a:off x="4198513" y="1946912"/>
            <a:ext cx="746974" cy="283492"/>
          </a:xfrm>
          <a:prstGeom prst="rect">
            <a:avLst/>
          </a:prstGeom>
          <a:noFill/>
          <a:ln>
            <a:noFill/>
          </a:ln>
        </p:spPr>
        <p:txBody>
          <a:bodyPr anchorCtr="0" anchor="t" bIns="34275" lIns="68575" spcFirstLastPara="1" rIns="68575" wrap="square" tIns="34275">
            <a:noAutofit/>
          </a:bodyPr>
          <a:lstStyle/>
          <a:p>
            <a:pPr indent="0" lvl="0" marL="0" marR="0" rtl="0" algn="ctr">
              <a:lnSpc>
                <a:spcPct val="166666"/>
              </a:lnSpc>
              <a:spcBef>
                <a:spcPts val="0"/>
              </a:spcBef>
              <a:spcAft>
                <a:spcPts val="0"/>
              </a:spcAft>
              <a:buNone/>
            </a:pPr>
            <a:r>
              <a:rPr b="1" lang="en" sz="1100">
                <a:solidFill>
                  <a:schemeClr val="accent5"/>
                </a:solidFill>
                <a:latin typeface="Montserrat"/>
                <a:ea typeface="Montserrat"/>
                <a:cs typeface="Montserrat"/>
                <a:sym typeface="Montserrat"/>
              </a:rPr>
              <a:t>START</a:t>
            </a:r>
            <a:endParaRPr sz="1100"/>
          </a:p>
        </p:txBody>
      </p:sp>
      <p:sp>
        <p:nvSpPr>
          <p:cNvPr id="398" name="Google Shape;398;p47"/>
          <p:cNvSpPr txBox="1"/>
          <p:nvPr/>
        </p:nvSpPr>
        <p:spPr>
          <a:xfrm>
            <a:off x="4336260" y="3108054"/>
            <a:ext cx="471480" cy="309700"/>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None/>
            </a:pPr>
            <a:r>
              <a:rPr lang="en" sz="1900">
                <a:solidFill>
                  <a:schemeClr val="dk1"/>
                </a:solidFill>
                <a:latin typeface="Montserrat"/>
                <a:ea typeface="Montserrat"/>
                <a:cs typeface="Montserrat"/>
                <a:sym typeface="Montserrat"/>
              </a:rPr>
              <a:t>01</a:t>
            </a:r>
            <a:endParaRPr sz="1100"/>
          </a:p>
        </p:txBody>
      </p:sp>
      <p:sp>
        <p:nvSpPr>
          <p:cNvPr id="399" name="Google Shape;399;p47"/>
          <p:cNvSpPr txBox="1"/>
          <p:nvPr/>
        </p:nvSpPr>
        <p:spPr>
          <a:xfrm>
            <a:off x="5254553" y="2967008"/>
            <a:ext cx="2584426" cy="523942"/>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b="1" lang="en" sz="1100">
                <a:solidFill>
                  <a:schemeClr val="dk1"/>
                </a:solidFill>
                <a:latin typeface="Montserrat"/>
                <a:ea typeface="Montserrat"/>
                <a:cs typeface="Montserrat"/>
                <a:sym typeface="Montserrat"/>
              </a:rPr>
              <a:t>HAVE THEM FOR GATHERED</a:t>
            </a:r>
            <a:endParaRPr sz="1100"/>
          </a:p>
          <a:p>
            <a:pPr indent="0" lvl="0" marL="0" marR="0" rtl="0" algn="l">
              <a:lnSpc>
                <a:spcPct val="166666"/>
              </a:lnSpc>
              <a:spcBef>
                <a:spcPts val="0"/>
              </a:spcBef>
              <a:spcAft>
                <a:spcPts val="0"/>
              </a:spcAft>
              <a:buNone/>
            </a:pPr>
            <a:r>
              <a:rPr b="1" lang="en" sz="1100">
                <a:solidFill>
                  <a:schemeClr val="dk1"/>
                </a:solidFill>
                <a:latin typeface="Montserrat"/>
                <a:ea typeface="Montserrat"/>
                <a:cs typeface="Montserrat"/>
                <a:sym typeface="Montserrat"/>
              </a:rPr>
              <a:t>HAD THEY'RE</a:t>
            </a:r>
            <a:endParaRPr sz="1100"/>
          </a:p>
        </p:txBody>
      </p:sp>
      <p:sp>
        <p:nvSpPr>
          <p:cNvPr id="400" name="Google Shape;400;p47"/>
          <p:cNvSpPr txBox="1"/>
          <p:nvPr/>
        </p:nvSpPr>
        <p:spPr>
          <a:xfrm>
            <a:off x="5254553" y="3740146"/>
            <a:ext cx="2143978" cy="1003304"/>
          </a:xfrm>
          <a:prstGeom prst="rect">
            <a:avLst/>
          </a:prstGeom>
          <a:noFill/>
          <a:ln>
            <a:noFill/>
          </a:ln>
        </p:spPr>
        <p:txBody>
          <a:bodyPr anchorCtr="0" anchor="t" bIns="34275" lIns="68575" spcFirstLastPara="1" rIns="68575" wrap="square" tIns="34275">
            <a:noAutofit/>
          </a:bodyPr>
          <a:lstStyle/>
          <a:p>
            <a:pPr indent="0" lvl="0" marL="0" marR="0" rtl="0" algn="l">
              <a:lnSpc>
                <a:spcPct val="222222"/>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gathered set had seasons. Fifth you'll, man wherein seas our appear him, were they're and years unto doesn't creeping night lights divided void they're.</a:t>
            </a:r>
            <a:endParaRPr sz="1100"/>
          </a:p>
        </p:txBody>
      </p:sp>
      <p:grpSp>
        <p:nvGrpSpPr>
          <p:cNvPr id="401" name="Google Shape;401;p47"/>
          <p:cNvGrpSpPr/>
          <p:nvPr/>
        </p:nvGrpSpPr>
        <p:grpSpPr>
          <a:xfrm>
            <a:off x="554440" y="400050"/>
            <a:ext cx="5063319" cy="834033"/>
            <a:chOff x="2720454" y="533400"/>
            <a:chExt cx="6751092" cy="1112044"/>
          </a:xfrm>
        </p:grpSpPr>
        <p:sp>
          <p:nvSpPr>
            <p:cNvPr id="402" name="Google Shape;402;p47"/>
            <p:cNvSpPr txBox="1"/>
            <p:nvPr/>
          </p:nvSpPr>
          <p:spPr>
            <a:xfrm>
              <a:off x="2720454" y="912446"/>
              <a:ext cx="6751092" cy="515526"/>
            </a:xfrm>
            <a:prstGeom prst="rect">
              <a:avLst/>
            </a:prstGeom>
            <a:noFill/>
            <a:ln>
              <a:noFill/>
            </a:ln>
          </p:spPr>
          <p:txBody>
            <a:bodyPr anchorCtr="0" anchor="t" bIns="34275" lIns="68575" spcFirstLastPara="1" rIns="68575" wrap="square" tIns="34275">
              <a:noAutofit/>
            </a:bodyPr>
            <a:lstStyle/>
            <a:p>
              <a:pPr indent="0" lvl="0" marL="0" marR="0" rtl="0" algn="l">
                <a:lnSpc>
                  <a:spcPct val="110000"/>
                </a:lnSpc>
                <a:spcBef>
                  <a:spcPts val="0"/>
                </a:spcBef>
                <a:spcAft>
                  <a:spcPts val="0"/>
                </a:spcAft>
                <a:buNone/>
              </a:pPr>
              <a:r>
                <a:rPr b="1" lang="en" sz="2300">
                  <a:solidFill>
                    <a:schemeClr val="dk1"/>
                  </a:solidFill>
                  <a:latin typeface="Montserrat"/>
                  <a:ea typeface="Montserrat"/>
                  <a:cs typeface="Montserrat"/>
                  <a:sym typeface="Montserrat"/>
                </a:rPr>
                <a:t>COMPANY TIMELINE</a:t>
              </a:r>
              <a:endParaRPr b="1" sz="2300">
                <a:solidFill>
                  <a:schemeClr val="dk1"/>
                </a:solidFill>
                <a:latin typeface="Montserrat Light"/>
                <a:ea typeface="Montserrat Light"/>
                <a:cs typeface="Montserrat Light"/>
                <a:sym typeface="Montserrat Light"/>
              </a:endParaRPr>
            </a:p>
          </p:txBody>
        </p:sp>
        <p:sp>
          <p:nvSpPr>
            <p:cNvPr id="403" name="Google Shape;403;p47"/>
            <p:cNvSpPr txBox="1"/>
            <p:nvPr/>
          </p:nvSpPr>
          <p:spPr>
            <a:xfrm>
              <a:off x="2720454" y="533400"/>
              <a:ext cx="4158140" cy="292388"/>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000">
                  <a:solidFill>
                    <a:srgbClr val="A5A5A5"/>
                  </a:solidFill>
                  <a:latin typeface="Montserrat"/>
                  <a:ea typeface="Montserrat"/>
                  <a:cs typeface="Montserrat"/>
                  <a:sym typeface="Montserrat"/>
                </a:rPr>
                <a:t>Clean Presentation</a:t>
              </a:r>
              <a:endParaRPr b="1" sz="1000">
                <a:solidFill>
                  <a:srgbClr val="A5A5A5"/>
                </a:solidFill>
                <a:latin typeface="Montserrat Light"/>
                <a:ea typeface="Montserrat Light"/>
                <a:cs typeface="Montserrat Light"/>
                <a:sym typeface="Montserrat Light"/>
              </a:endParaRPr>
            </a:p>
          </p:txBody>
        </p:sp>
        <p:sp>
          <p:nvSpPr>
            <p:cNvPr id="404" name="Google Shape;404;p47"/>
            <p:cNvSpPr/>
            <p:nvPr/>
          </p:nvSpPr>
          <p:spPr>
            <a:xfrm>
              <a:off x="2860154" y="1579013"/>
              <a:ext cx="762000" cy="66431"/>
            </a:xfrm>
            <a:prstGeom prst="rect">
              <a:avLst/>
            </a:prstGeom>
            <a:solidFill>
              <a:srgbClr val="D8D8D8"/>
            </a:solid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t/>
              </a:r>
              <a:endParaRPr sz="1400">
                <a:solidFill>
                  <a:schemeClr val="lt1"/>
                </a:solidFill>
                <a:latin typeface="Montserrat"/>
                <a:ea typeface="Montserrat"/>
                <a:cs typeface="Montserrat"/>
                <a:sym typeface="Montserrat"/>
              </a:endParaRPr>
            </a:p>
          </p:txBody>
        </p:sp>
      </p:grpSp>
      <p:sp>
        <p:nvSpPr>
          <p:cNvPr id="405" name="Google Shape;405;p47"/>
          <p:cNvSpPr/>
          <p:nvPr/>
        </p:nvSpPr>
        <p:spPr>
          <a:xfrm>
            <a:off x="3982612" y="1924351"/>
            <a:ext cx="1178770" cy="328613"/>
          </a:xfrm>
          <a:prstGeom prst="roundRect">
            <a:avLst>
              <a:gd fmla="val 50000" name="adj"/>
            </a:avLst>
          </a:prstGeom>
          <a:noFill/>
          <a:ln cap="flat" cmpd="sng" w="12700">
            <a:solidFill>
              <a:schemeClr val="accent5"/>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406" name="Google Shape;406;p47"/>
          <p:cNvSpPr/>
          <p:nvPr/>
        </p:nvSpPr>
        <p:spPr>
          <a:xfrm>
            <a:off x="2061224" y="2927999"/>
            <a:ext cx="577202" cy="577200"/>
          </a:xfrm>
          <a:prstGeom prst="ellipse">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13" name="Shape 413"/>
        <p:cNvGrpSpPr/>
        <p:nvPr/>
      </p:nvGrpSpPr>
      <p:grpSpPr>
        <a:xfrm>
          <a:off x="0" y="0"/>
          <a:ext cx="0" cy="0"/>
          <a:chOff x="0" y="0"/>
          <a:chExt cx="0" cy="0"/>
        </a:xfrm>
      </p:grpSpPr>
      <p:sp>
        <p:nvSpPr>
          <p:cNvPr id="414" name="Google Shape;414;p48"/>
          <p:cNvSpPr/>
          <p:nvPr/>
        </p:nvSpPr>
        <p:spPr>
          <a:xfrm>
            <a:off x="0" y="0"/>
            <a:ext cx="9144000" cy="5143500"/>
          </a:xfrm>
          <a:prstGeom prst="rect">
            <a:avLst/>
          </a:prstGeom>
          <a:gradFill>
            <a:gsLst>
              <a:gs pos="0">
                <a:schemeClr val="accent5"/>
              </a:gs>
              <a:gs pos="100000">
                <a:schemeClr val="accent6"/>
              </a:gs>
            </a:gsLst>
            <a:lin ang="5400000" scaled="0"/>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cxnSp>
        <p:nvCxnSpPr>
          <p:cNvPr id="415" name="Google Shape;415;p48"/>
          <p:cNvCxnSpPr/>
          <p:nvPr/>
        </p:nvCxnSpPr>
        <p:spPr>
          <a:xfrm>
            <a:off x="4572000" y="0"/>
            <a:ext cx="0" cy="5143500"/>
          </a:xfrm>
          <a:prstGeom prst="straightConnector1">
            <a:avLst/>
          </a:prstGeom>
          <a:noFill/>
          <a:ln cap="flat" cmpd="sng" w="12700">
            <a:solidFill>
              <a:schemeClr val="lt1"/>
            </a:solidFill>
            <a:prstDash val="solid"/>
            <a:miter lim="800000"/>
            <a:headEnd len="sm" w="sm" type="none"/>
            <a:tailEnd len="sm" w="sm" type="none"/>
          </a:ln>
        </p:spPr>
      </p:cxnSp>
      <p:sp>
        <p:nvSpPr>
          <p:cNvPr id="416" name="Google Shape;416;p48"/>
          <p:cNvSpPr/>
          <p:nvPr/>
        </p:nvSpPr>
        <p:spPr>
          <a:xfrm>
            <a:off x="4286250" y="2943233"/>
            <a:ext cx="571494" cy="571493"/>
          </a:xfrm>
          <a:prstGeom prst="ellipse">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417" name="Google Shape;417;p48"/>
          <p:cNvSpPr txBox="1"/>
          <p:nvPr/>
        </p:nvSpPr>
        <p:spPr>
          <a:xfrm>
            <a:off x="4336260" y="3108054"/>
            <a:ext cx="471480" cy="309700"/>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None/>
            </a:pPr>
            <a:r>
              <a:rPr lang="en" sz="1900">
                <a:solidFill>
                  <a:schemeClr val="accent5"/>
                </a:solidFill>
                <a:latin typeface="Montserrat"/>
                <a:ea typeface="Montserrat"/>
                <a:cs typeface="Montserrat"/>
                <a:sym typeface="Montserrat"/>
              </a:rPr>
              <a:t>03</a:t>
            </a:r>
            <a:endParaRPr sz="1100"/>
          </a:p>
        </p:txBody>
      </p:sp>
      <p:sp>
        <p:nvSpPr>
          <p:cNvPr id="418" name="Google Shape;418;p48"/>
          <p:cNvSpPr txBox="1"/>
          <p:nvPr/>
        </p:nvSpPr>
        <p:spPr>
          <a:xfrm>
            <a:off x="5254553" y="2967008"/>
            <a:ext cx="2584426" cy="523942"/>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b="1" lang="en" sz="1100">
                <a:solidFill>
                  <a:schemeClr val="lt1"/>
                </a:solidFill>
                <a:latin typeface="Montserrat"/>
                <a:ea typeface="Montserrat"/>
                <a:cs typeface="Montserrat"/>
                <a:sym typeface="Montserrat"/>
              </a:rPr>
              <a:t>HAVE THEM FOR GATHERED</a:t>
            </a:r>
            <a:endParaRPr sz="1100"/>
          </a:p>
          <a:p>
            <a:pPr indent="0" lvl="0" marL="0" marR="0" rtl="0" algn="l">
              <a:lnSpc>
                <a:spcPct val="166666"/>
              </a:lnSpc>
              <a:spcBef>
                <a:spcPts val="0"/>
              </a:spcBef>
              <a:spcAft>
                <a:spcPts val="0"/>
              </a:spcAft>
              <a:buNone/>
            </a:pPr>
            <a:r>
              <a:rPr b="1" lang="en" sz="1100">
                <a:solidFill>
                  <a:schemeClr val="lt1"/>
                </a:solidFill>
                <a:latin typeface="Montserrat"/>
                <a:ea typeface="Montserrat"/>
                <a:cs typeface="Montserrat"/>
                <a:sym typeface="Montserrat"/>
              </a:rPr>
              <a:t>HAD THEY'RE</a:t>
            </a:r>
            <a:endParaRPr sz="1100"/>
          </a:p>
        </p:txBody>
      </p:sp>
      <p:sp>
        <p:nvSpPr>
          <p:cNvPr id="419" name="Google Shape;419;p48"/>
          <p:cNvSpPr txBox="1"/>
          <p:nvPr/>
        </p:nvSpPr>
        <p:spPr>
          <a:xfrm>
            <a:off x="5254553" y="3740146"/>
            <a:ext cx="2143978" cy="1003304"/>
          </a:xfrm>
          <a:prstGeom prst="rect">
            <a:avLst/>
          </a:prstGeom>
          <a:noFill/>
          <a:ln>
            <a:noFill/>
          </a:ln>
        </p:spPr>
        <p:txBody>
          <a:bodyPr anchorCtr="0" anchor="t" bIns="34275" lIns="68575" spcFirstLastPara="1" rIns="68575" wrap="square" tIns="34275">
            <a:noAutofit/>
          </a:bodyPr>
          <a:lstStyle/>
          <a:p>
            <a:pPr indent="0" lvl="0" marL="0" marR="0" rtl="0" algn="l">
              <a:lnSpc>
                <a:spcPct val="222222"/>
              </a:lnSpc>
              <a:spcBef>
                <a:spcPts val="0"/>
              </a:spcBef>
              <a:spcAft>
                <a:spcPts val="0"/>
              </a:spcAft>
              <a:buNone/>
            </a:pPr>
            <a:r>
              <a:rPr lang="en" sz="700">
                <a:solidFill>
                  <a:schemeClr val="lt1"/>
                </a:solidFill>
                <a:latin typeface="Montserrat Light"/>
                <a:ea typeface="Montserrat Light"/>
                <a:cs typeface="Montserrat Light"/>
                <a:sym typeface="Montserrat Light"/>
              </a:rPr>
              <a:t>Have them for one. Living grass to for can't gathered set had seasons. Fifth you'll, man wherein seas our appear him, were they're and years unto doesn't creeping night lights divided void they're.</a:t>
            </a:r>
            <a:endParaRPr sz="1100"/>
          </a:p>
        </p:txBody>
      </p:sp>
      <p:sp>
        <p:nvSpPr>
          <p:cNvPr id="420" name="Google Shape;420;p48"/>
          <p:cNvSpPr/>
          <p:nvPr/>
        </p:nvSpPr>
        <p:spPr>
          <a:xfrm>
            <a:off x="4286250" y="400050"/>
            <a:ext cx="571494" cy="571493"/>
          </a:xfrm>
          <a:prstGeom prst="ellipse">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421" name="Google Shape;421;p48"/>
          <p:cNvSpPr txBox="1"/>
          <p:nvPr/>
        </p:nvSpPr>
        <p:spPr>
          <a:xfrm>
            <a:off x="4336260" y="564872"/>
            <a:ext cx="471480" cy="309700"/>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None/>
            </a:pPr>
            <a:r>
              <a:rPr lang="en" sz="1900">
                <a:solidFill>
                  <a:schemeClr val="accent5"/>
                </a:solidFill>
                <a:latin typeface="Montserrat"/>
                <a:ea typeface="Montserrat"/>
                <a:cs typeface="Montserrat"/>
                <a:sym typeface="Montserrat"/>
              </a:rPr>
              <a:t>02</a:t>
            </a:r>
            <a:endParaRPr sz="1100"/>
          </a:p>
        </p:txBody>
      </p:sp>
      <p:sp>
        <p:nvSpPr>
          <p:cNvPr id="422" name="Google Shape;422;p48"/>
          <p:cNvSpPr txBox="1"/>
          <p:nvPr/>
        </p:nvSpPr>
        <p:spPr>
          <a:xfrm>
            <a:off x="5254553" y="423826"/>
            <a:ext cx="2584426" cy="523942"/>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b="1" lang="en" sz="1100">
                <a:solidFill>
                  <a:schemeClr val="lt1"/>
                </a:solidFill>
                <a:latin typeface="Montserrat"/>
                <a:ea typeface="Montserrat"/>
                <a:cs typeface="Montserrat"/>
                <a:sym typeface="Montserrat"/>
              </a:rPr>
              <a:t>HAVE THEM FOR GATHERED</a:t>
            </a:r>
            <a:endParaRPr sz="1100"/>
          </a:p>
          <a:p>
            <a:pPr indent="0" lvl="0" marL="0" marR="0" rtl="0" algn="l">
              <a:lnSpc>
                <a:spcPct val="166666"/>
              </a:lnSpc>
              <a:spcBef>
                <a:spcPts val="0"/>
              </a:spcBef>
              <a:spcAft>
                <a:spcPts val="0"/>
              </a:spcAft>
              <a:buNone/>
            </a:pPr>
            <a:r>
              <a:rPr b="1" lang="en" sz="1100">
                <a:solidFill>
                  <a:schemeClr val="lt1"/>
                </a:solidFill>
                <a:latin typeface="Montserrat"/>
                <a:ea typeface="Montserrat"/>
                <a:cs typeface="Montserrat"/>
                <a:sym typeface="Montserrat"/>
              </a:rPr>
              <a:t>HAD THEY'RE</a:t>
            </a:r>
            <a:endParaRPr sz="1100"/>
          </a:p>
        </p:txBody>
      </p:sp>
      <p:sp>
        <p:nvSpPr>
          <p:cNvPr id="423" name="Google Shape;423;p48"/>
          <p:cNvSpPr txBox="1"/>
          <p:nvPr/>
        </p:nvSpPr>
        <p:spPr>
          <a:xfrm>
            <a:off x="5254553" y="1196963"/>
            <a:ext cx="2143978" cy="1003304"/>
          </a:xfrm>
          <a:prstGeom prst="rect">
            <a:avLst/>
          </a:prstGeom>
          <a:noFill/>
          <a:ln>
            <a:noFill/>
          </a:ln>
        </p:spPr>
        <p:txBody>
          <a:bodyPr anchorCtr="0" anchor="t" bIns="34275" lIns="68575" spcFirstLastPara="1" rIns="68575" wrap="square" tIns="34275">
            <a:noAutofit/>
          </a:bodyPr>
          <a:lstStyle/>
          <a:p>
            <a:pPr indent="0" lvl="0" marL="0" marR="0" rtl="0" algn="l">
              <a:lnSpc>
                <a:spcPct val="222222"/>
              </a:lnSpc>
              <a:spcBef>
                <a:spcPts val="0"/>
              </a:spcBef>
              <a:spcAft>
                <a:spcPts val="0"/>
              </a:spcAft>
              <a:buNone/>
            </a:pPr>
            <a:r>
              <a:rPr lang="en" sz="700">
                <a:solidFill>
                  <a:schemeClr val="lt1"/>
                </a:solidFill>
                <a:latin typeface="Montserrat Light"/>
                <a:ea typeface="Montserrat Light"/>
                <a:cs typeface="Montserrat Light"/>
                <a:sym typeface="Montserrat Light"/>
              </a:rPr>
              <a:t>Have them for one. Living grass to for can't gathered set had seasons. Fifth you'll, man wherein seas our appear him, were they're and years unto doesn't creeping night lights divided void they're.</a:t>
            </a:r>
            <a:endParaRPr sz="1100"/>
          </a:p>
        </p:txBody>
      </p:sp>
      <p:pic>
        <p:nvPicPr>
          <p:cNvPr id="424" name="Google Shape;424;p48"/>
          <p:cNvPicPr preferRelativeResize="0"/>
          <p:nvPr>
            <p:ph idx="2" type="pic"/>
          </p:nvPr>
        </p:nvPicPr>
        <p:blipFill rotWithShape="1">
          <a:blip r:embed="rId3">
            <a:alphaModFix/>
          </a:blip>
          <a:srcRect b="0" l="0" r="0" t="0"/>
          <a:stretch/>
        </p:blipFill>
        <p:spPr>
          <a:xfrm>
            <a:off x="2025503" y="400050"/>
            <a:ext cx="1800218" cy="1800218"/>
          </a:xfrm>
          <a:prstGeom prst="ellipse">
            <a:avLst/>
          </a:prstGeom>
          <a:noFill/>
          <a:ln>
            <a:noFill/>
          </a:ln>
        </p:spPr>
      </p:pic>
      <p:pic>
        <p:nvPicPr>
          <p:cNvPr id="425" name="Google Shape;425;p48"/>
          <p:cNvPicPr preferRelativeResize="0"/>
          <p:nvPr>
            <p:ph idx="3" type="pic"/>
          </p:nvPr>
        </p:nvPicPr>
        <p:blipFill rotWithShape="1">
          <a:blip r:embed="rId3">
            <a:alphaModFix/>
          </a:blip>
          <a:srcRect b="0" l="0" r="0" t="0"/>
          <a:stretch/>
        </p:blipFill>
        <p:spPr>
          <a:xfrm>
            <a:off x="2025503" y="2943233"/>
            <a:ext cx="1800218" cy="1800218"/>
          </a:xfrm>
          <a:prstGeom prst="ellipse">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32" name="Shape 432"/>
        <p:cNvGrpSpPr/>
        <p:nvPr/>
      </p:nvGrpSpPr>
      <p:grpSpPr>
        <a:xfrm>
          <a:off x="0" y="0"/>
          <a:ext cx="0" cy="0"/>
          <a:chOff x="0" y="0"/>
          <a:chExt cx="0" cy="0"/>
        </a:xfrm>
      </p:grpSpPr>
      <p:cxnSp>
        <p:nvCxnSpPr>
          <p:cNvPr id="433" name="Google Shape;433;p49"/>
          <p:cNvCxnSpPr>
            <a:endCxn id="434" idx="0"/>
          </p:cNvCxnSpPr>
          <p:nvPr/>
        </p:nvCxnSpPr>
        <p:spPr>
          <a:xfrm>
            <a:off x="4571997" y="-259"/>
            <a:ext cx="0" cy="1671900"/>
          </a:xfrm>
          <a:prstGeom prst="straightConnector1">
            <a:avLst/>
          </a:prstGeom>
          <a:noFill/>
          <a:ln cap="flat" cmpd="sng" w="12700">
            <a:solidFill>
              <a:srgbClr val="D8D8D8"/>
            </a:solidFill>
            <a:prstDash val="solid"/>
            <a:miter lim="800000"/>
            <a:headEnd len="sm" w="sm" type="none"/>
            <a:tailEnd len="sm" w="sm" type="none"/>
          </a:ln>
        </p:spPr>
      </p:cxnSp>
      <p:sp>
        <p:nvSpPr>
          <p:cNvPr id="434" name="Google Shape;434;p49"/>
          <p:cNvSpPr/>
          <p:nvPr/>
        </p:nvSpPr>
        <p:spPr>
          <a:xfrm>
            <a:off x="4286250" y="1671641"/>
            <a:ext cx="571494" cy="571493"/>
          </a:xfrm>
          <a:prstGeom prst="ellipse">
            <a:avLst/>
          </a:prstGeom>
          <a:solidFill>
            <a:schemeClr val="lt1"/>
          </a:solidFill>
          <a:ln cap="flat" cmpd="sng" w="12700">
            <a:solidFill>
              <a:srgbClr val="D8D8D8"/>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435" name="Google Shape;435;p49"/>
          <p:cNvSpPr txBox="1"/>
          <p:nvPr/>
        </p:nvSpPr>
        <p:spPr>
          <a:xfrm>
            <a:off x="4336260" y="1836463"/>
            <a:ext cx="471480" cy="309700"/>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None/>
            </a:pPr>
            <a:r>
              <a:rPr lang="en" sz="1900">
                <a:solidFill>
                  <a:schemeClr val="dk1"/>
                </a:solidFill>
                <a:latin typeface="Montserrat"/>
                <a:ea typeface="Montserrat"/>
                <a:cs typeface="Montserrat"/>
                <a:sym typeface="Montserrat"/>
              </a:rPr>
              <a:t>04</a:t>
            </a:r>
            <a:endParaRPr sz="1100"/>
          </a:p>
        </p:txBody>
      </p:sp>
      <p:sp>
        <p:nvSpPr>
          <p:cNvPr id="436" name="Google Shape;436;p49"/>
          <p:cNvSpPr txBox="1"/>
          <p:nvPr/>
        </p:nvSpPr>
        <p:spPr>
          <a:xfrm>
            <a:off x="5254553" y="1695417"/>
            <a:ext cx="2584426" cy="523942"/>
          </a:xfrm>
          <a:prstGeom prst="rect">
            <a:avLst/>
          </a:prstGeom>
          <a:noFill/>
          <a:ln>
            <a:noFill/>
          </a:ln>
        </p:spPr>
        <p:txBody>
          <a:bodyPr anchorCtr="0" anchor="t" bIns="34275" lIns="68575" spcFirstLastPara="1" rIns="68575" wrap="square" tIns="34275">
            <a:noAutofit/>
          </a:bodyPr>
          <a:lstStyle/>
          <a:p>
            <a:pPr indent="0" lvl="0" marL="0" marR="0" rtl="0" algn="l">
              <a:lnSpc>
                <a:spcPct val="166666"/>
              </a:lnSpc>
              <a:spcBef>
                <a:spcPts val="0"/>
              </a:spcBef>
              <a:spcAft>
                <a:spcPts val="0"/>
              </a:spcAft>
              <a:buNone/>
            </a:pPr>
            <a:r>
              <a:rPr b="1" lang="en" sz="1100">
                <a:solidFill>
                  <a:schemeClr val="dk1"/>
                </a:solidFill>
                <a:latin typeface="Montserrat"/>
                <a:ea typeface="Montserrat"/>
                <a:cs typeface="Montserrat"/>
                <a:sym typeface="Montserrat"/>
              </a:rPr>
              <a:t>HAVE THEM FOR GATHERED</a:t>
            </a:r>
            <a:endParaRPr sz="1100"/>
          </a:p>
          <a:p>
            <a:pPr indent="0" lvl="0" marL="0" marR="0" rtl="0" algn="l">
              <a:lnSpc>
                <a:spcPct val="166666"/>
              </a:lnSpc>
              <a:spcBef>
                <a:spcPts val="0"/>
              </a:spcBef>
              <a:spcAft>
                <a:spcPts val="0"/>
              </a:spcAft>
              <a:buNone/>
            </a:pPr>
            <a:r>
              <a:rPr b="1" lang="en" sz="1100">
                <a:solidFill>
                  <a:schemeClr val="dk1"/>
                </a:solidFill>
                <a:latin typeface="Montserrat"/>
                <a:ea typeface="Montserrat"/>
                <a:cs typeface="Montserrat"/>
                <a:sym typeface="Montserrat"/>
              </a:rPr>
              <a:t>HAD THEY'RE</a:t>
            </a:r>
            <a:endParaRPr sz="1100"/>
          </a:p>
        </p:txBody>
      </p:sp>
      <p:sp>
        <p:nvSpPr>
          <p:cNvPr id="437" name="Google Shape;437;p49"/>
          <p:cNvSpPr txBox="1"/>
          <p:nvPr/>
        </p:nvSpPr>
        <p:spPr>
          <a:xfrm>
            <a:off x="5254553" y="2468554"/>
            <a:ext cx="2143978" cy="1003304"/>
          </a:xfrm>
          <a:prstGeom prst="rect">
            <a:avLst/>
          </a:prstGeom>
          <a:noFill/>
          <a:ln>
            <a:noFill/>
          </a:ln>
        </p:spPr>
        <p:txBody>
          <a:bodyPr anchorCtr="0" anchor="t" bIns="34275" lIns="68575" spcFirstLastPara="1" rIns="68575" wrap="square" tIns="34275">
            <a:noAutofit/>
          </a:bodyPr>
          <a:lstStyle/>
          <a:p>
            <a:pPr indent="0" lvl="0" marL="0" marR="0" rtl="0" algn="l">
              <a:lnSpc>
                <a:spcPct val="222222"/>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gathered set had seasons. Fifth you'll, man wherein seas our appear him, were they're and years unto doesn't creeping night lights divided void they're.</a:t>
            </a:r>
            <a:endParaRPr sz="1100"/>
          </a:p>
        </p:txBody>
      </p:sp>
      <p:pic>
        <p:nvPicPr>
          <p:cNvPr id="438" name="Google Shape;438;p49"/>
          <p:cNvPicPr preferRelativeResize="0"/>
          <p:nvPr>
            <p:ph idx="2" type="pic"/>
          </p:nvPr>
        </p:nvPicPr>
        <p:blipFill rotWithShape="1">
          <a:blip r:embed="rId3">
            <a:alphaModFix/>
          </a:blip>
          <a:srcRect b="0" l="24074" r="24074" t="0"/>
          <a:stretch/>
        </p:blipFill>
        <p:spPr>
          <a:xfrm>
            <a:off x="2025503" y="1671640"/>
            <a:ext cx="1800218" cy="3471859"/>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2" name="Shape 112"/>
        <p:cNvGrpSpPr/>
        <p:nvPr/>
      </p:nvGrpSpPr>
      <p:grpSpPr>
        <a:xfrm>
          <a:off x="0" y="0"/>
          <a:ext cx="0" cy="0"/>
          <a:chOff x="0" y="0"/>
          <a:chExt cx="0" cy="0"/>
        </a:xfrm>
      </p:grpSpPr>
      <p:sp>
        <p:nvSpPr>
          <p:cNvPr id="113" name="Google Shape;113;p32"/>
          <p:cNvSpPr/>
          <p:nvPr/>
        </p:nvSpPr>
        <p:spPr>
          <a:xfrm>
            <a:off x="0" y="0"/>
            <a:ext cx="9144000" cy="5143500"/>
          </a:xfrm>
          <a:prstGeom prst="rect">
            <a:avLst/>
          </a:prstGeom>
          <a:gradFill>
            <a:gsLst>
              <a:gs pos="0">
                <a:schemeClr val="accent5"/>
              </a:gs>
              <a:gs pos="100000">
                <a:schemeClr val="accent4"/>
              </a:gs>
            </a:gsLst>
            <a:lin ang="5400000" scaled="0"/>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114" name="Google Shape;114;p32"/>
          <p:cNvSpPr txBox="1"/>
          <p:nvPr/>
        </p:nvSpPr>
        <p:spPr>
          <a:xfrm>
            <a:off x="2562367" y="684334"/>
            <a:ext cx="4019265" cy="386644"/>
          </a:xfrm>
          <a:prstGeom prst="rect">
            <a:avLst/>
          </a:prstGeom>
          <a:noFill/>
          <a:ln>
            <a:noFill/>
          </a:ln>
        </p:spPr>
        <p:txBody>
          <a:bodyPr anchorCtr="0" anchor="t" bIns="34275" lIns="68575" spcFirstLastPara="1" rIns="68575" wrap="square" tIns="34275">
            <a:noAutofit/>
          </a:bodyPr>
          <a:lstStyle/>
          <a:p>
            <a:pPr indent="0" lvl="0" marL="0" marR="0" rtl="0" algn="ctr">
              <a:lnSpc>
                <a:spcPct val="110000"/>
              </a:lnSpc>
              <a:spcBef>
                <a:spcPts val="0"/>
              </a:spcBef>
              <a:spcAft>
                <a:spcPts val="0"/>
              </a:spcAft>
              <a:buNone/>
            </a:pPr>
            <a:r>
              <a:rPr b="1" lang="en" sz="2300">
                <a:solidFill>
                  <a:schemeClr val="lt1"/>
                </a:solidFill>
                <a:latin typeface="Montserrat"/>
                <a:ea typeface="Montserrat"/>
                <a:cs typeface="Montserrat"/>
                <a:sym typeface="Montserrat"/>
              </a:rPr>
              <a:t>TABLE OF CONTENT</a:t>
            </a:r>
            <a:endParaRPr b="1" sz="2300">
              <a:solidFill>
                <a:schemeClr val="lt1"/>
              </a:solidFill>
              <a:latin typeface="Montserrat Light"/>
              <a:ea typeface="Montserrat Light"/>
              <a:cs typeface="Montserrat Light"/>
              <a:sym typeface="Montserrat Light"/>
            </a:endParaRPr>
          </a:p>
        </p:txBody>
      </p:sp>
      <p:sp>
        <p:nvSpPr>
          <p:cNvPr id="115" name="Google Shape;115;p32"/>
          <p:cNvSpPr txBox="1"/>
          <p:nvPr/>
        </p:nvSpPr>
        <p:spPr>
          <a:xfrm>
            <a:off x="3012698" y="400050"/>
            <a:ext cx="3118605" cy="21929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000">
                <a:solidFill>
                  <a:schemeClr val="lt1"/>
                </a:solidFill>
                <a:latin typeface="Montserrat"/>
                <a:ea typeface="Montserrat"/>
                <a:cs typeface="Montserrat"/>
                <a:sym typeface="Montserrat"/>
              </a:rPr>
              <a:t>Clean Presentation</a:t>
            </a:r>
            <a:endParaRPr b="1" sz="1000">
              <a:solidFill>
                <a:schemeClr val="lt1"/>
              </a:solidFill>
              <a:latin typeface="Montserrat Light"/>
              <a:ea typeface="Montserrat Light"/>
              <a:cs typeface="Montserrat Light"/>
              <a:sym typeface="Montserrat Light"/>
            </a:endParaRPr>
          </a:p>
        </p:txBody>
      </p:sp>
      <p:sp>
        <p:nvSpPr>
          <p:cNvPr id="116" name="Google Shape;116;p32"/>
          <p:cNvSpPr/>
          <p:nvPr/>
        </p:nvSpPr>
        <p:spPr>
          <a:xfrm>
            <a:off x="4286250" y="1184260"/>
            <a:ext cx="571500" cy="49823"/>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117" name="Google Shape;117;p32"/>
          <p:cNvSpPr txBox="1"/>
          <p:nvPr/>
        </p:nvSpPr>
        <p:spPr>
          <a:xfrm>
            <a:off x="3367523" y="4558784"/>
            <a:ext cx="2408954" cy="184666"/>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800">
                <a:solidFill>
                  <a:schemeClr val="lt1"/>
                </a:solidFill>
                <a:latin typeface="Montserrat Light"/>
                <a:ea typeface="Montserrat Light"/>
                <a:cs typeface="Montserrat Light"/>
                <a:sym typeface="Montserrat Light"/>
              </a:rPr>
              <a:t>www.example.com</a:t>
            </a:r>
            <a:endParaRPr b="1" sz="800">
              <a:solidFill>
                <a:schemeClr val="lt1"/>
              </a:solidFill>
              <a:latin typeface="Montserrat Light"/>
              <a:ea typeface="Montserrat Light"/>
              <a:cs typeface="Montserrat Light"/>
              <a:sym typeface="Montserrat Light"/>
            </a:endParaRPr>
          </a:p>
        </p:txBody>
      </p:sp>
      <p:sp>
        <p:nvSpPr>
          <p:cNvPr id="118" name="Google Shape;118;p32"/>
          <p:cNvSpPr/>
          <p:nvPr/>
        </p:nvSpPr>
        <p:spPr>
          <a:xfrm>
            <a:off x="4697186" y="2085538"/>
            <a:ext cx="1611085" cy="1611085"/>
          </a:xfrm>
          <a:prstGeom prst="ellipse">
            <a:avLst/>
          </a:prstGeom>
          <a:solidFill>
            <a:schemeClr val="accent5">
              <a:alpha val="37647"/>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119" name="Google Shape;119;p32"/>
          <p:cNvSpPr/>
          <p:nvPr/>
        </p:nvSpPr>
        <p:spPr>
          <a:xfrm>
            <a:off x="6558643" y="2085538"/>
            <a:ext cx="1611085" cy="1611085"/>
          </a:xfrm>
          <a:prstGeom prst="ellipse">
            <a:avLst/>
          </a:prstGeom>
          <a:solidFill>
            <a:srgbClr val="F2F2F2">
              <a:alpha val="13725"/>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120" name="Google Shape;120;p32"/>
          <p:cNvSpPr/>
          <p:nvPr/>
        </p:nvSpPr>
        <p:spPr>
          <a:xfrm>
            <a:off x="2835728" y="2085538"/>
            <a:ext cx="1611085" cy="1611085"/>
          </a:xfrm>
          <a:prstGeom prst="ellipse">
            <a:avLst/>
          </a:prstGeom>
          <a:solidFill>
            <a:schemeClr val="accent4">
              <a:alpha val="43921"/>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121" name="Google Shape;121;p32"/>
          <p:cNvSpPr/>
          <p:nvPr/>
        </p:nvSpPr>
        <p:spPr>
          <a:xfrm>
            <a:off x="974271" y="2085538"/>
            <a:ext cx="1611085" cy="1611085"/>
          </a:xfrm>
          <a:prstGeom prst="ellipse">
            <a:avLst/>
          </a:prstGeom>
          <a:noFill/>
          <a:ln cap="flat" cmpd="sng" w="12700">
            <a:solidFill>
              <a:schemeClr val="l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grpSp>
        <p:nvGrpSpPr>
          <p:cNvPr id="122" name="Google Shape;122;p32"/>
          <p:cNvGrpSpPr/>
          <p:nvPr/>
        </p:nvGrpSpPr>
        <p:grpSpPr>
          <a:xfrm>
            <a:off x="1284038" y="2405934"/>
            <a:ext cx="991553" cy="970294"/>
            <a:chOff x="5434965" y="2963184"/>
            <a:chExt cx="1322070" cy="1293725"/>
          </a:xfrm>
        </p:grpSpPr>
        <p:sp>
          <p:nvSpPr>
            <p:cNvPr id="123" name="Google Shape;123;p32"/>
            <p:cNvSpPr txBox="1"/>
            <p:nvPr/>
          </p:nvSpPr>
          <p:spPr>
            <a:xfrm>
              <a:off x="5511748" y="3437305"/>
              <a:ext cx="1168500" cy="3078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lt1"/>
                  </a:solidFill>
                  <a:latin typeface="Montserrat"/>
                  <a:ea typeface="Montserrat"/>
                  <a:cs typeface="Montserrat"/>
                  <a:sym typeface="Montserrat"/>
                </a:rPr>
                <a:t>Example</a:t>
              </a:r>
              <a:endParaRPr b="1" sz="1100">
                <a:solidFill>
                  <a:schemeClr val="lt1"/>
                </a:solidFill>
                <a:latin typeface="Montserrat Light"/>
                <a:ea typeface="Montserrat Light"/>
                <a:cs typeface="Montserrat Light"/>
                <a:sym typeface="Montserrat Light"/>
              </a:endParaRPr>
            </a:p>
          </p:txBody>
        </p:sp>
        <p:sp>
          <p:nvSpPr>
            <p:cNvPr id="124" name="Google Shape;124;p32"/>
            <p:cNvSpPr txBox="1"/>
            <p:nvPr/>
          </p:nvSpPr>
          <p:spPr>
            <a:xfrm>
              <a:off x="5434965" y="3773892"/>
              <a:ext cx="1322070" cy="483017"/>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lang="en" sz="700">
                  <a:solidFill>
                    <a:schemeClr val="lt1"/>
                  </a:solidFill>
                  <a:latin typeface="Montserrat Light"/>
                  <a:ea typeface="Montserrat Light"/>
                  <a:cs typeface="Montserrat Light"/>
                  <a:sym typeface="Montserrat Light"/>
                </a:rPr>
                <a:t>Have them for one</a:t>
              </a:r>
              <a:endParaRPr sz="1100"/>
            </a:p>
            <a:p>
              <a:pPr indent="0" lvl="0" marL="0" marR="0" rtl="0" algn="ctr">
                <a:lnSpc>
                  <a:spcPct val="150000"/>
                </a:lnSpc>
                <a:spcBef>
                  <a:spcPts val="0"/>
                </a:spcBef>
                <a:spcAft>
                  <a:spcPts val="0"/>
                </a:spcAft>
                <a:buNone/>
              </a:pPr>
              <a:r>
                <a:rPr lang="en" sz="700">
                  <a:solidFill>
                    <a:schemeClr val="lt1"/>
                  </a:solidFill>
                  <a:latin typeface="Montserrat Light"/>
                  <a:ea typeface="Montserrat Light"/>
                  <a:cs typeface="Montserrat Light"/>
                  <a:sym typeface="Montserrat Light"/>
                </a:rPr>
                <a:t>creeping.</a:t>
              </a:r>
              <a:endParaRPr sz="1100"/>
            </a:p>
          </p:txBody>
        </p:sp>
        <p:sp>
          <p:nvSpPr>
            <p:cNvPr id="125" name="Google Shape;125;p32"/>
            <p:cNvSpPr txBox="1"/>
            <p:nvPr/>
          </p:nvSpPr>
          <p:spPr>
            <a:xfrm>
              <a:off x="5763986" y="2963184"/>
              <a:ext cx="664030" cy="47705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900">
                  <a:solidFill>
                    <a:schemeClr val="lt1"/>
                  </a:solidFill>
                  <a:latin typeface="Montserrat Light"/>
                  <a:ea typeface="Montserrat Light"/>
                  <a:cs typeface="Montserrat Light"/>
                  <a:sym typeface="Montserrat Light"/>
                </a:rPr>
                <a:t>01</a:t>
              </a:r>
              <a:endParaRPr b="1" sz="1900">
                <a:solidFill>
                  <a:schemeClr val="lt1"/>
                </a:solidFill>
                <a:latin typeface="Montserrat Light"/>
                <a:ea typeface="Montserrat Light"/>
                <a:cs typeface="Montserrat Light"/>
                <a:sym typeface="Montserrat Light"/>
              </a:endParaRPr>
            </a:p>
          </p:txBody>
        </p:sp>
      </p:grpSp>
      <p:grpSp>
        <p:nvGrpSpPr>
          <p:cNvPr id="126" name="Google Shape;126;p32"/>
          <p:cNvGrpSpPr/>
          <p:nvPr/>
        </p:nvGrpSpPr>
        <p:grpSpPr>
          <a:xfrm>
            <a:off x="3145495" y="2405934"/>
            <a:ext cx="991553" cy="970294"/>
            <a:chOff x="5434965" y="2963184"/>
            <a:chExt cx="1322070" cy="1293725"/>
          </a:xfrm>
        </p:grpSpPr>
        <p:sp>
          <p:nvSpPr>
            <p:cNvPr id="127" name="Google Shape;127;p32"/>
            <p:cNvSpPr txBox="1"/>
            <p:nvPr/>
          </p:nvSpPr>
          <p:spPr>
            <a:xfrm>
              <a:off x="5508289" y="3437305"/>
              <a:ext cx="1175400" cy="3078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lt1"/>
                  </a:solidFill>
                  <a:latin typeface="Montserrat"/>
                  <a:ea typeface="Montserrat"/>
                  <a:cs typeface="Montserrat"/>
                  <a:sym typeface="Montserrat"/>
                </a:rPr>
                <a:t>Example</a:t>
              </a:r>
              <a:endParaRPr b="1" sz="1100">
                <a:solidFill>
                  <a:schemeClr val="lt1"/>
                </a:solidFill>
                <a:latin typeface="Montserrat Light"/>
                <a:ea typeface="Montserrat Light"/>
                <a:cs typeface="Montserrat Light"/>
                <a:sym typeface="Montserrat Light"/>
              </a:endParaRPr>
            </a:p>
          </p:txBody>
        </p:sp>
        <p:sp>
          <p:nvSpPr>
            <p:cNvPr id="128" name="Google Shape;128;p32"/>
            <p:cNvSpPr txBox="1"/>
            <p:nvPr/>
          </p:nvSpPr>
          <p:spPr>
            <a:xfrm>
              <a:off x="5434965" y="3773892"/>
              <a:ext cx="1322070" cy="483017"/>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lang="en" sz="700">
                  <a:solidFill>
                    <a:schemeClr val="lt1"/>
                  </a:solidFill>
                  <a:latin typeface="Montserrat Light"/>
                  <a:ea typeface="Montserrat Light"/>
                  <a:cs typeface="Montserrat Light"/>
                  <a:sym typeface="Montserrat Light"/>
                </a:rPr>
                <a:t>Have them for one</a:t>
              </a:r>
              <a:endParaRPr sz="1100"/>
            </a:p>
            <a:p>
              <a:pPr indent="0" lvl="0" marL="0" marR="0" rtl="0" algn="ctr">
                <a:lnSpc>
                  <a:spcPct val="150000"/>
                </a:lnSpc>
                <a:spcBef>
                  <a:spcPts val="0"/>
                </a:spcBef>
                <a:spcAft>
                  <a:spcPts val="0"/>
                </a:spcAft>
                <a:buNone/>
              </a:pPr>
              <a:r>
                <a:rPr lang="en" sz="700">
                  <a:solidFill>
                    <a:schemeClr val="lt1"/>
                  </a:solidFill>
                  <a:latin typeface="Montserrat Light"/>
                  <a:ea typeface="Montserrat Light"/>
                  <a:cs typeface="Montserrat Light"/>
                  <a:sym typeface="Montserrat Light"/>
                </a:rPr>
                <a:t>creeping.</a:t>
              </a:r>
              <a:endParaRPr sz="1100"/>
            </a:p>
          </p:txBody>
        </p:sp>
        <p:sp>
          <p:nvSpPr>
            <p:cNvPr id="129" name="Google Shape;129;p32"/>
            <p:cNvSpPr txBox="1"/>
            <p:nvPr/>
          </p:nvSpPr>
          <p:spPr>
            <a:xfrm>
              <a:off x="5763986" y="2963184"/>
              <a:ext cx="664030" cy="47705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900">
                  <a:solidFill>
                    <a:schemeClr val="lt1"/>
                  </a:solidFill>
                  <a:latin typeface="Montserrat Light"/>
                  <a:ea typeface="Montserrat Light"/>
                  <a:cs typeface="Montserrat Light"/>
                  <a:sym typeface="Montserrat Light"/>
                </a:rPr>
                <a:t>01</a:t>
              </a:r>
              <a:endParaRPr b="1" sz="1900">
                <a:solidFill>
                  <a:schemeClr val="lt1"/>
                </a:solidFill>
                <a:latin typeface="Montserrat Light"/>
                <a:ea typeface="Montserrat Light"/>
                <a:cs typeface="Montserrat Light"/>
                <a:sym typeface="Montserrat Light"/>
              </a:endParaRPr>
            </a:p>
          </p:txBody>
        </p:sp>
      </p:grpSp>
      <p:grpSp>
        <p:nvGrpSpPr>
          <p:cNvPr id="130" name="Google Shape;130;p32"/>
          <p:cNvGrpSpPr/>
          <p:nvPr/>
        </p:nvGrpSpPr>
        <p:grpSpPr>
          <a:xfrm>
            <a:off x="5003346" y="2405934"/>
            <a:ext cx="991553" cy="970294"/>
            <a:chOff x="5434965" y="2963184"/>
            <a:chExt cx="1322070" cy="1293725"/>
          </a:xfrm>
        </p:grpSpPr>
        <p:sp>
          <p:nvSpPr>
            <p:cNvPr id="131" name="Google Shape;131;p32"/>
            <p:cNvSpPr txBox="1"/>
            <p:nvPr/>
          </p:nvSpPr>
          <p:spPr>
            <a:xfrm>
              <a:off x="5518154" y="3437305"/>
              <a:ext cx="1155600" cy="3078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lt1"/>
                  </a:solidFill>
                  <a:latin typeface="Montserrat"/>
                  <a:ea typeface="Montserrat"/>
                  <a:cs typeface="Montserrat"/>
                  <a:sym typeface="Montserrat"/>
                </a:rPr>
                <a:t>Example</a:t>
              </a:r>
              <a:endParaRPr b="1" sz="1100">
                <a:solidFill>
                  <a:schemeClr val="lt1"/>
                </a:solidFill>
                <a:latin typeface="Montserrat Light"/>
                <a:ea typeface="Montserrat Light"/>
                <a:cs typeface="Montserrat Light"/>
                <a:sym typeface="Montserrat Light"/>
              </a:endParaRPr>
            </a:p>
          </p:txBody>
        </p:sp>
        <p:sp>
          <p:nvSpPr>
            <p:cNvPr id="132" name="Google Shape;132;p32"/>
            <p:cNvSpPr txBox="1"/>
            <p:nvPr/>
          </p:nvSpPr>
          <p:spPr>
            <a:xfrm>
              <a:off x="5434965" y="3773892"/>
              <a:ext cx="1322070" cy="483017"/>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lang="en" sz="700">
                  <a:solidFill>
                    <a:schemeClr val="lt1"/>
                  </a:solidFill>
                  <a:latin typeface="Montserrat Light"/>
                  <a:ea typeface="Montserrat Light"/>
                  <a:cs typeface="Montserrat Light"/>
                  <a:sym typeface="Montserrat Light"/>
                </a:rPr>
                <a:t>Have them for one</a:t>
              </a:r>
              <a:endParaRPr sz="1100"/>
            </a:p>
            <a:p>
              <a:pPr indent="0" lvl="0" marL="0" marR="0" rtl="0" algn="ctr">
                <a:lnSpc>
                  <a:spcPct val="150000"/>
                </a:lnSpc>
                <a:spcBef>
                  <a:spcPts val="0"/>
                </a:spcBef>
                <a:spcAft>
                  <a:spcPts val="0"/>
                </a:spcAft>
                <a:buNone/>
              </a:pPr>
              <a:r>
                <a:rPr lang="en" sz="700">
                  <a:solidFill>
                    <a:schemeClr val="lt1"/>
                  </a:solidFill>
                  <a:latin typeface="Montserrat Light"/>
                  <a:ea typeface="Montserrat Light"/>
                  <a:cs typeface="Montserrat Light"/>
                  <a:sym typeface="Montserrat Light"/>
                </a:rPr>
                <a:t>creeping.</a:t>
              </a:r>
              <a:endParaRPr sz="1100"/>
            </a:p>
          </p:txBody>
        </p:sp>
        <p:sp>
          <p:nvSpPr>
            <p:cNvPr id="133" name="Google Shape;133;p32"/>
            <p:cNvSpPr txBox="1"/>
            <p:nvPr/>
          </p:nvSpPr>
          <p:spPr>
            <a:xfrm>
              <a:off x="5763986" y="2963184"/>
              <a:ext cx="664030" cy="47705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900">
                  <a:solidFill>
                    <a:schemeClr val="lt1"/>
                  </a:solidFill>
                  <a:latin typeface="Montserrat Light"/>
                  <a:ea typeface="Montserrat Light"/>
                  <a:cs typeface="Montserrat Light"/>
                  <a:sym typeface="Montserrat Light"/>
                </a:rPr>
                <a:t>01</a:t>
              </a:r>
              <a:endParaRPr b="1" sz="1900">
                <a:solidFill>
                  <a:schemeClr val="lt1"/>
                </a:solidFill>
                <a:latin typeface="Montserrat Light"/>
                <a:ea typeface="Montserrat Light"/>
                <a:cs typeface="Montserrat Light"/>
                <a:sym typeface="Montserrat Light"/>
              </a:endParaRPr>
            </a:p>
          </p:txBody>
        </p:sp>
      </p:grpSp>
      <p:grpSp>
        <p:nvGrpSpPr>
          <p:cNvPr id="134" name="Google Shape;134;p32"/>
          <p:cNvGrpSpPr/>
          <p:nvPr/>
        </p:nvGrpSpPr>
        <p:grpSpPr>
          <a:xfrm>
            <a:off x="6868410" y="2405934"/>
            <a:ext cx="991553" cy="970294"/>
            <a:chOff x="5434965" y="2963184"/>
            <a:chExt cx="1322070" cy="1293725"/>
          </a:xfrm>
        </p:grpSpPr>
        <p:sp>
          <p:nvSpPr>
            <p:cNvPr id="135" name="Google Shape;135;p32"/>
            <p:cNvSpPr txBox="1"/>
            <p:nvPr/>
          </p:nvSpPr>
          <p:spPr>
            <a:xfrm>
              <a:off x="5501252" y="3437305"/>
              <a:ext cx="1189500" cy="3078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lt1"/>
                  </a:solidFill>
                  <a:latin typeface="Montserrat"/>
                  <a:ea typeface="Montserrat"/>
                  <a:cs typeface="Montserrat"/>
                  <a:sym typeface="Montserrat"/>
                </a:rPr>
                <a:t>Example</a:t>
              </a:r>
              <a:endParaRPr b="1" sz="1100">
                <a:solidFill>
                  <a:schemeClr val="lt1"/>
                </a:solidFill>
                <a:latin typeface="Montserrat Light"/>
                <a:ea typeface="Montserrat Light"/>
                <a:cs typeface="Montserrat Light"/>
                <a:sym typeface="Montserrat Light"/>
              </a:endParaRPr>
            </a:p>
          </p:txBody>
        </p:sp>
        <p:sp>
          <p:nvSpPr>
            <p:cNvPr id="136" name="Google Shape;136;p32"/>
            <p:cNvSpPr txBox="1"/>
            <p:nvPr/>
          </p:nvSpPr>
          <p:spPr>
            <a:xfrm>
              <a:off x="5434965" y="3773892"/>
              <a:ext cx="1322070" cy="483017"/>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lang="en" sz="700">
                  <a:solidFill>
                    <a:schemeClr val="lt1"/>
                  </a:solidFill>
                  <a:latin typeface="Montserrat Light"/>
                  <a:ea typeface="Montserrat Light"/>
                  <a:cs typeface="Montserrat Light"/>
                  <a:sym typeface="Montserrat Light"/>
                </a:rPr>
                <a:t>Have them for one</a:t>
              </a:r>
              <a:endParaRPr sz="1100"/>
            </a:p>
            <a:p>
              <a:pPr indent="0" lvl="0" marL="0" marR="0" rtl="0" algn="ctr">
                <a:lnSpc>
                  <a:spcPct val="150000"/>
                </a:lnSpc>
                <a:spcBef>
                  <a:spcPts val="0"/>
                </a:spcBef>
                <a:spcAft>
                  <a:spcPts val="0"/>
                </a:spcAft>
                <a:buNone/>
              </a:pPr>
              <a:r>
                <a:rPr lang="en" sz="700">
                  <a:solidFill>
                    <a:schemeClr val="lt1"/>
                  </a:solidFill>
                  <a:latin typeface="Montserrat Light"/>
                  <a:ea typeface="Montserrat Light"/>
                  <a:cs typeface="Montserrat Light"/>
                  <a:sym typeface="Montserrat Light"/>
                </a:rPr>
                <a:t>creeping.</a:t>
              </a:r>
              <a:endParaRPr sz="1100"/>
            </a:p>
          </p:txBody>
        </p:sp>
        <p:sp>
          <p:nvSpPr>
            <p:cNvPr id="137" name="Google Shape;137;p32"/>
            <p:cNvSpPr txBox="1"/>
            <p:nvPr/>
          </p:nvSpPr>
          <p:spPr>
            <a:xfrm>
              <a:off x="5763986" y="2963184"/>
              <a:ext cx="664030" cy="47705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900">
                  <a:solidFill>
                    <a:schemeClr val="lt1"/>
                  </a:solidFill>
                  <a:latin typeface="Montserrat Light"/>
                  <a:ea typeface="Montserrat Light"/>
                  <a:cs typeface="Montserrat Light"/>
                  <a:sym typeface="Montserrat Light"/>
                </a:rPr>
                <a:t>01</a:t>
              </a:r>
              <a:endParaRPr b="1" sz="1900">
                <a:solidFill>
                  <a:schemeClr val="lt1"/>
                </a:solidFill>
                <a:latin typeface="Montserrat Light"/>
                <a:ea typeface="Montserrat Light"/>
                <a:cs typeface="Montserrat Light"/>
                <a:sym typeface="Montserrat Light"/>
              </a:endParaRPr>
            </a:p>
          </p:txBody>
        </p:sp>
      </p:gr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42" name="Shape 442"/>
        <p:cNvGrpSpPr/>
        <p:nvPr/>
      </p:nvGrpSpPr>
      <p:grpSpPr>
        <a:xfrm>
          <a:off x="0" y="0"/>
          <a:ext cx="0" cy="0"/>
          <a:chOff x="0" y="0"/>
          <a:chExt cx="0" cy="0"/>
        </a:xfrm>
      </p:grpSpPr>
      <p:sp>
        <p:nvSpPr>
          <p:cNvPr id="443" name="Google Shape;443;p50"/>
          <p:cNvSpPr txBox="1"/>
          <p:nvPr/>
        </p:nvSpPr>
        <p:spPr>
          <a:xfrm>
            <a:off x="2040340" y="684334"/>
            <a:ext cx="5063319" cy="386644"/>
          </a:xfrm>
          <a:prstGeom prst="rect">
            <a:avLst/>
          </a:prstGeom>
          <a:noFill/>
          <a:ln>
            <a:noFill/>
          </a:ln>
        </p:spPr>
        <p:txBody>
          <a:bodyPr anchorCtr="0" anchor="t" bIns="34275" lIns="68575" spcFirstLastPara="1" rIns="68575" wrap="square" tIns="34275">
            <a:noAutofit/>
          </a:bodyPr>
          <a:lstStyle/>
          <a:p>
            <a:pPr indent="0" lvl="0" marL="0" marR="0" rtl="0" algn="ctr">
              <a:lnSpc>
                <a:spcPct val="110000"/>
              </a:lnSpc>
              <a:spcBef>
                <a:spcPts val="0"/>
              </a:spcBef>
              <a:spcAft>
                <a:spcPts val="0"/>
              </a:spcAft>
              <a:buNone/>
            </a:pPr>
            <a:r>
              <a:rPr b="1" lang="en" sz="2300">
                <a:solidFill>
                  <a:schemeClr val="dk1"/>
                </a:solidFill>
                <a:latin typeface="Montserrat"/>
                <a:ea typeface="Montserrat"/>
                <a:cs typeface="Montserrat"/>
                <a:sym typeface="Montserrat"/>
              </a:rPr>
              <a:t>COMPANY DATA CHART</a:t>
            </a:r>
            <a:endParaRPr b="1" sz="2300">
              <a:solidFill>
                <a:schemeClr val="dk1"/>
              </a:solidFill>
              <a:latin typeface="Montserrat Light"/>
              <a:ea typeface="Montserrat Light"/>
              <a:cs typeface="Montserrat Light"/>
              <a:sym typeface="Montserrat Light"/>
            </a:endParaRPr>
          </a:p>
        </p:txBody>
      </p:sp>
      <p:sp>
        <p:nvSpPr>
          <p:cNvPr id="444" name="Google Shape;444;p50"/>
          <p:cNvSpPr txBox="1"/>
          <p:nvPr/>
        </p:nvSpPr>
        <p:spPr>
          <a:xfrm>
            <a:off x="3012698" y="400050"/>
            <a:ext cx="3118605" cy="21929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000">
                <a:solidFill>
                  <a:srgbClr val="A5A5A5"/>
                </a:solidFill>
                <a:latin typeface="Montserrat"/>
                <a:ea typeface="Montserrat"/>
                <a:cs typeface="Montserrat"/>
                <a:sym typeface="Montserrat"/>
              </a:rPr>
              <a:t>Clean Presentation</a:t>
            </a:r>
            <a:endParaRPr b="1" sz="1000">
              <a:solidFill>
                <a:srgbClr val="A5A5A5"/>
              </a:solidFill>
              <a:latin typeface="Montserrat Light"/>
              <a:ea typeface="Montserrat Light"/>
              <a:cs typeface="Montserrat Light"/>
              <a:sym typeface="Montserrat Light"/>
            </a:endParaRPr>
          </a:p>
        </p:txBody>
      </p:sp>
      <p:sp>
        <p:nvSpPr>
          <p:cNvPr id="445" name="Google Shape;445;p50"/>
          <p:cNvSpPr/>
          <p:nvPr/>
        </p:nvSpPr>
        <p:spPr>
          <a:xfrm>
            <a:off x="4286250" y="1184260"/>
            <a:ext cx="571500" cy="49823"/>
          </a:xfrm>
          <a:prstGeom prst="rect">
            <a:avLst/>
          </a:prstGeom>
          <a:gradFill>
            <a:gsLst>
              <a:gs pos="0">
                <a:schemeClr val="accent5"/>
              </a:gs>
              <a:gs pos="100000">
                <a:schemeClr val="accent6"/>
              </a:gs>
            </a:gsLst>
            <a:lin ang="5400000" scaled="0"/>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pic>
        <p:nvPicPr>
          <p:cNvPr id="446" name="Google Shape;446;p50"/>
          <p:cNvPicPr preferRelativeResize="0"/>
          <p:nvPr/>
        </p:nvPicPr>
        <p:blipFill rotWithShape="1">
          <a:blip r:embed="rId3">
            <a:alphaModFix/>
          </a:blip>
          <a:srcRect b="0" l="0" r="0" t="0"/>
          <a:stretch/>
        </p:blipFill>
        <p:spPr>
          <a:xfrm>
            <a:off x="670407" y="1707539"/>
            <a:ext cx="3901593" cy="3035911"/>
          </a:xfrm>
          <a:prstGeom prst="rect">
            <a:avLst/>
          </a:prstGeom>
          <a:noFill/>
          <a:ln>
            <a:noFill/>
          </a:ln>
        </p:spPr>
      </p:pic>
      <p:sp>
        <p:nvSpPr>
          <p:cNvPr id="447" name="Google Shape;447;p50"/>
          <p:cNvSpPr txBox="1"/>
          <p:nvPr/>
        </p:nvSpPr>
        <p:spPr>
          <a:xfrm>
            <a:off x="5372100" y="1707539"/>
            <a:ext cx="3101492" cy="426223"/>
          </a:xfrm>
          <a:prstGeom prst="rect">
            <a:avLst/>
          </a:prstGeom>
          <a:noFill/>
          <a:ln>
            <a:noFill/>
          </a:ln>
        </p:spPr>
        <p:txBody>
          <a:bodyPr anchorCtr="0" anchor="t" bIns="34275" lIns="68575" spcFirstLastPara="1" rIns="68575" wrap="square" tIns="34275">
            <a:noAutofit/>
          </a:bodyPr>
          <a:lstStyle/>
          <a:p>
            <a:pPr indent="0" lvl="0" marL="0" marR="0" rtl="0" algn="l">
              <a:lnSpc>
                <a:spcPct val="222222"/>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gathered set had seasons. unto doesn't creeping night lights divided void they're.</a:t>
            </a:r>
            <a:endParaRPr sz="1100"/>
          </a:p>
        </p:txBody>
      </p:sp>
      <p:sp>
        <p:nvSpPr>
          <p:cNvPr id="448" name="Google Shape;448;p50"/>
          <p:cNvSpPr txBox="1"/>
          <p:nvPr/>
        </p:nvSpPr>
        <p:spPr>
          <a:xfrm>
            <a:off x="6014876" y="2501889"/>
            <a:ext cx="1517495" cy="428482"/>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b="1" lang="en" sz="800">
                <a:solidFill>
                  <a:schemeClr val="dk1"/>
                </a:solidFill>
                <a:latin typeface="Montserrat"/>
                <a:ea typeface="Montserrat"/>
                <a:cs typeface="Montserrat"/>
                <a:sym typeface="Montserrat"/>
              </a:rPr>
              <a:t>LOREM IPSUM</a:t>
            </a:r>
            <a:endParaRPr sz="1100"/>
          </a:p>
          <a:p>
            <a:pPr indent="0" lvl="0" marL="0" marR="0" rtl="0" algn="l">
              <a:lnSpc>
                <a:spcPct val="200000"/>
              </a:lnSpc>
              <a:spcBef>
                <a:spcPts val="0"/>
              </a:spcBef>
              <a:spcAft>
                <a:spcPts val="0"/>
              </a:spcAft>
              <a:buNone/>
            </a:pPr>
            <a:r>
              <a:rPr b="1" lang="en" sz="800">
                <a:solidFill>
                  <a:schemeClr val="dk1"/>
                </a:solidFill>
                <a:latin typeface="Montserrat"/>
                <a:ea typeface="Montserrat"/>
                <a:cs typeface="Montserrat"/>
                <a:sym typeface="Montserrat"/>
              </a:rPr>
              <a:t>DOLOR TITLE TEXT HERE</a:t>
            </a:r>
            <a:endParaRPr b="1" sz="800">
              <a:solidFill>
                <a:schemeClr val="dk1"/>
              </a:solidFill>
              <a:latin typeface="Montserrat Light"/>
              <a:ea typeface="Montserrat Light"/>
              <a:cs typeface="Montserrat Light"/>
              <a:sym typeface="Montserrat Light"/>
            </a:endParaRPr>
          </a:p>
        </p:txBody>
      </p:sp>
      <p:sp>
        <p:nvSpPr>
          <p:cNvPr id="449" name="Google Shape;449;p50"/>
          <p:cNvSpPr/>
          <p:nvPr/>
        </p:nvSpPr>
        <p:spPr>
          <a:xfrm>
            <a:off x="5456103" y="2554925"/>
            <a:ext cx="368133" cy="368132"/>
          </a:xfrm>
          <a:prstGeom prst="ellipse">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450" name="Google Shape;450;p50"/>
          <p:cNvSpPr txBox="1"/>
          <p:nvPr/>
        </p:nvSpPr>
        <p:spPr>
          <a:xfrm>
            <a:off x="5494202" y="2588949"/>
            <a:ext cx="330033" cy="30008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chemeClr val="lt1"/>
                </a:solidFill>
                <a:latin typeface="Montserrat Light"/>
                <a:ea typeface="Montserrat Light"/>
                <a:cs typeface="Montserrat Light"/>
                <a:sym typeface="Montserrat Light"/>
              </a:rPr>
              <a:t>1</a:t>
            </a:r>
            <a:endParaRPr b="1" sz="1500">
              <a:solidFill>
                <a:schemeClr val="lt1"/>
              </a:solidFill>
              <a:latin typeface="Montserrat Light"/>
              <a:ea typeface="Montserrat Light"/>
              <a:cs typeface="Montserrat Light"/>
              <a:sym typeface="Montserrat Light"/>
            </a:endParaRPr>
          </a:p>
        </p:txBody>
      </p:sp>
      <p:sp>
        <p:nvSpPr>
          <p:cNvPr id="451" name="Google Shape;451;p50"/>
          <p:cNvSpPr txBox="1"/>
          <p:nvPr/>
        </p:nvSpPr>
        <p:spPr>
          <a:xfrm>
            <a:off x="5372100" y="3012383"/>
            <a:ext cx="2857501" cy="426223"/>
          </a:xfrm>
          <a:prstGeom prst="rect">
            <a:avLst/>
          </a:prstGeom>
          <a:noFill/>
          <a:ln>
            <a:noFill/>
          </a:ln>
        </p:spPr>
        <p:txBody>
          <a:bodyPr anchorCtr="0" anchor="t" bIns="34275" lIns="68575" spcFirstLastPara="1" rIns="68575" wrap="square" tIns="34275">
            <a:noAutofit/>
          </a:bodyPr>
          <a:lstStyle/>
          <a:p>
            <a:pPr indent="0" lvl="0" marL="0" marR="0" rtl="0" algn="l">
              <a:lnSpc>
                <a:spcPct val="222222"/>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gathered set doesn't creeping night lights divided void they're.</a:t>
            </a:r>
            <a:endParaRPr sz="1100"/>
          </a:p>
        </p:txBody>
      </p:sp>
      <p:sp>
        <p:nvSpPr>
          <p:cNvPr id="452" name="Google Shape;452;p50"/>
          <p:cNvSpPr txBox="1"/>
          <p:nvPr/>
        </p:nvSpPr>
        <p:spPr>
          <a:xfrm>
            <a:off x="6014876" y="3806733"/>
            <a:ext cx="1517495" cy="428482"/>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b="1" lang="en" sz="800">
                <a:solidFill>
                  <a:schemeClr val="dk1"/>
                </a:solidFill>
                <a:latin typeface="Montserrat"/>
                <a:ea typeface="Montserrat"/>
                <a:cs typeface="Montserrat"/>
                <a:sym typeface="Montserrat"/>
              </a:rPr>
              <a:t>LOREM IPSUM</a:t>
            </a:r>
            <a:endParaRPr sz="1100"/>
          </a:p>
          <a:p>
            <a:pPr indent="0" lvl="0" marL="0" marR="0" rtl="0" algn="l">
              <a:lnSpc>
                <a:spcPct val="200000"/>
              </a:lnSpc>
              <a:spcBef>
                <a:spcPts val="0"/>
              </a:spcBef>
              <a:spcAft>
                <a:spcPts val="0"/>
              </a:spcAft>
              <a:buNone/>
            </a:pPr>
            <a:r>
              <a:rPr b="1" lang="en" sz="800">
                <a:solidFill>
                  <a:schemeClr val="dk1"/>
                </a:solidFill>
                <a:latin typeface="Montserrat"/>
                <a:ea typeface="Montserrat"/>
                <a:cs typeface="Montserrat"/>
                <a:sym typeface="Montserrat"/>
              </a:rPr>
              <a:t>DOLOR TITLE TEXT HERE</a:t>
            </a:r>
            <a:endParaRPr b="1" sz="800">
              <a:solidFill>
                <a:schemeClr val="dk1"/>
              </a:solidFill>
              <a:latin typeface="Montserrat Light"/>
              <a:ea typeface="Montserrat Light"/>
              <a:cs typeface="Montserrat Light"/>
              <a:sym typeface="Montserrat Light"/>
            </a:endParaRPr>
          </a:p>
        </p:txBody>
      </p:sp>
      <p:sp>
        <p:nvSpPr>
          <p:cNvPr id="453" name="Google Shape;453;p50"/>
          <p:cNvSpPr/>
          <p:nvPr/>
        </p:nvSpPr>
        <p:spPr>
          <a:xfrm>
            <a:off x="5456103" y="3859769"/>
            <a:ext cx="368133" cy="368132"/>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454" name="Google Shape;454;p50"/>
          <p:cNvSpPr txBox="1"/>
          <p:nvPr/>
        </p:nvSpPr>
        <p:spPr>
          <a:xfrm>
            <a:off x="5494202" y="3893793"/>
            <a:ext cx="330033" cy="30008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chemeClr val="lt1"/>
                </a:solidFill>
                <a:latin typeface="Montserrat Light"/>
                <a:ea typeface="Montserrat Light"/>
                <a:cs typeface="Montserrat Light"/>
                <a:sym typeface="Montserrat Light"/>
              </a:rPr>
              <a:t>1</a:t>
            </a:r>
            <a:endParaRPr b="1" sz="1500">
              <a:solidFill>
                <a:schemeClr val="lt1"/>
              </a:solidFill>
              <a:latin typeface="Montserrat Light"/>
              <a:ea typeface="Montserrat Light"/>
              <a:cs typeface="Montserrat Light"/>
              <a:sym typeface="Montserrat Light"/>
            </a:endParaRPr>
          </a:p>
        </p:txBody>
      </p:sp>
      <p:sp>
        <p:nvSpPr>
          <p:cNvPr id="455" name="Google Shape;455;p50"/>
          <p:cNvSpPr txBox="1"/>
          <p:nvPr/>
        </p:nvSpPr>
        <p:spPr>
          <a:xfrm>
            <a:off x="5372100" y="4317227"/>
            <a:ext cx="2857501" cy="426223"/>
          </a:xfrm>
          <a:prstGeom prst="rect">
            <a:avLst/>
          </a:prstGeom>
          <a:noFill/>
          <a:ln>
            <a:noFill/>
          </a:ln>
        </p:spPr>
        <p:txBody>
          <a:bodyPr anchorCtr="0" anchor="t" bIns="34275" lIns="68575" spcFirstLastPara="1" rIns="68575" wrap="square" tIns="34275">
            <a:noAutofit/>
          </a:bodyPr>
          <a:lstStyle/>
          <a:p>
            <a:pPr indent="0" lvl="0" marL="0" marR="0" rtl="0" algn="l">
              <a:lnSpc>
                <a:spcPct val="222222"/>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gathered set doesn't creeping night lights divided void they're.</a:t>
            </a:r>
            <a:endParaRPr sz="110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59" name="Shape 459"/>
        <p:cNvGrpSpPr/>
        <p:nvPr/>
      </p:nvGrpSpPr>
      <p:grpSpPr>
        <a:xfrm>
          <a:off x="0" y="0"/>
          <a:ext cx="0" cy="0"/>
          <a:chOff x="0" y="0"/>
          <a:chExt cx="0" cy="0"/>
        </a:xfrm>
      </p:grpSpPr>
      <p:sp>
        <p:nvSpPr>
          <p:cNvPr id="460" name="Google Shape;460;p51"/>
          <p:cNvSpPr txBox="1"/>
          <p:nvPr/>
        </p:nvSpPr>
        <p:spPr>
          <a:xfrm>
            <a:off x="2040340" y="684334"/>
            <a:ext cx="5063319" cy="386644"/>
          </a:xfrm>
          <a:prstGeom prst="rect">
            <a:avLst/>
          </a:prstGeom>
          <a:noFill/>
          <a:ln>
            <a:noFill/>
          </a:ln>
        </p:spPr>
        <p:txBody>
          <a:bodyPr anchorCtr="0" anchor="t" bIns="34275" lIns="68575" spcFirstLastPara="1" rIns="68575" wrap="square" tIns="34275">
            <a:noAutofit/>
          </a:bodyPr>
          <a:lstStyle/>
          <a:p>
            <a:pPr indent="0" lvl="0" marL="0" marR="0" rtl="0" algn="ctr">
              <a:lnSpc>
                <a:spcPct val="110000"/>
              </a:lnSpc>
              <a:spcBef>
                <a:spcPts val="0"/>
              </a:spcBef>
              <a:spcAft>
                <a:spcPts val="0"/>
              </a:spcAft>
              <a:buNone/>
            </a:pPr>
            <a:r>
              <a:rPr b="1" lang="en" sz="2300">
                <a:solidFill>
                  <a:schemeClr val="dk1"/>
                </a:solidFill>
                <a:latin typeface="Montserrat"/>
                <a:ea typeface="Montserrat"/>
                <a:cs typeface="Montserrat"/>
                <a:sym typeface="Montserrat"/>
              </a:rPr>
              <a:t>COMPANY DATA CHART</a:t>
            </a:r>
            <a:endParaRPr b="1" sz="2300">
              <a:solidFill>
                <a:schemeClr val="dk1"/>
              </a:solidFill>
              <a:latin typeface="Montserrat Light"/>
              <a:ea typeface="Montserrat Light"/>
              <a:cs typeface="Montserrat Light"/>
              <a:sym typeface="Montserrat Light"/>
            </a:endParaRPr>
          </a:p>
        </p:txBody>
      </p:sp>
      <p:sp>
        <p:nvSpPr>
          <p:cNvPr id="461" name="Google Shape;461;p51"/>
          <p:cNvSpPr txBox="1"/>
          <p:nvPr/>
        </p:nvSpPr>
        <p:spPr>
          <a:xfrm>
            <a:off x="3012698" y="400050"/>
            <a:ext cx="3118605" cy="21929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000">
                <a:solidFill>
                  <a:srgbClr val="A5A5A5"/>
                </a:solidFill>
                <a:latin typeface="Montserrat"/>
                <a:ea typeface="Montserrat"/>
                <a:cs typeface="Montserrat"/>
                <a:sym typeface="Montserrat"/>
              </a:rPr>
              <a:t>Clean Presentation</a:t>
            </a:r>
            <a:endParaRPr b="1" sz="1000">
              <a:solidFill>
                <a:srgbClr val="A5A5A5"/>
              </a:solidFill>
              <a:latin typeface="Montserrat Light"/>
              <a:ea typeface="Montserrat Light"/>
              <a:cs typeface="Montserrat Light"/>
              <a:sym typeface="Montserrat Light"/>
            </a:endParaRPr>
          </a:p>
        </p:txBody>
      </p:sp>
      <p:sp>
        <p:nvSpPr>
          <p:cNvPr id="462" name="Google Shape;462;p51"/>
          <p:cNvSpPr/>
          <p:nvPr/>
        </p:nvSpPr>
        <p:spPr>
          <a:xfrm>
            <a:off x="4286250" y="1184260"/>
            <a:ext cx="571500" cy="49823"/>
          </a:xfrm>
          <a:prstGeom prst="rect">
            <a:avLst/>
          </a:prstGeom>
          <a:gradFill>
            <a:gsLst>
              <a:gs pos="0">
                <a:schemeClr val="accent5"/>
              </a:gs>
              <a:gs pos="100000">
                <a:schemeClr val="accent6"/>
              </a:gs>
            </a:gsLst>
            <a:lin ang="5400000" scaled="0"/>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463" name="Google Shape;463;p51"/>
          <p:cNvSpPr txBox="1"/>
          <p:nvPr/>
        </p:nvSpPr>
        <p:spPr>
          <a:xfrm>
            <a:off x="670407" y="1707539"/>
            <a:ext cx="3101492" cy="426223"/>
          </a:xfrm>
          <a:prstGeom prst="rect">
            <a:avLst/>
          </a:prstGeom>
          <a:noFill/>
          <a:ln>
            <a:noFill/>
          </a:ln>
        </p:spPr>
        <p:txBody>
          <a:bodyPr anchorCtr="0" anchor="t" bIns="34275" lIns="68575" spcFirstLastPara="1" rIns="68575" wrap="square" tIns="34275">
            <a:noAutofit/>
          </a:bodyPr>
          <a:lstStyle/>
          <a:p>
            <a:pPr indent="0" lvl="0" marL="0" marR="0" rtl="0" algn="l">
              <a:lnSpc>
                <a:spcPct val="222222"/>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gathered set had seasons. unto doesn't creeping night lights divided void they're.</a:t>
            </a:r>
            <a:endParaRPr sz="1100"/>
          </a:p>
        </p:txBody>
      </p:sp>
      <p:sp>
        <p:nvSpPr>
          <p:cNvPr id="464" name="Google Shape;464;p51"/>
          <p:cNvSpPr txBox="1"/>
          <p:nvPr/>
        </p:nvSpPr>
        <p:spPr>
          <a:xfrm>
            <a:off x="1313182" y="2501889"/>
            <a:ext cx="1517495" cy="428482"/>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b="1" lang="en" sz="800">
                <a:solidFill>
                  <a:schemeClr val="dk1"/>
                </a:solidFill>
                <a:latin typeface="Montserrat"/>
                <a:ea typeface="Montserrat"/>
                <a:cs typeface="Montserrat"/>
                <a:sym typeface="Montserrat"/>
              </a:rPr>
              <a:t>LOREM IPSUM</a:t>
            </a:r>
            <a:endParaRPr sz="1100"/>
          </a:p>
          <a:p>
            <a:pPr indent="0" lvl="0" marL="0" marR="0" rtl="0" algn="l">
              <a:lnSpc>
                <a:spcPct val="200000"/>
              </a:lnSpc>
              <a:spcBef>
                <a:spcPts val="0"/>
              </a:spcBef>
              <a:spcAft>
                <a:spcPts val="0"/>
              </a:spcAft>
              <a:buNone/>
            </a:pPr>
            <a:r>
              <a:rPr b="1" lang="en" sz="800">
                <a:solidFill>
                  <a:schemeClr val="dk1"/>
                </a:solidFill>
                <a:latin typeface="Montserrat"/>
                <a:ea typeface="Montserrat"/>
                <a:cs typeface="Montserrat"/>
                <a:sym typeface="Montserrat"/>
              </a:rPr>
              <a:t>DOLOR TITLE TEXT HERE</a:t>
            </a:r>
            <a:endParaRPr b="1" sz="800">
              <a:solidFill>
                <a:schemeClr val="dk1"/>
              </a:solidFill>
              <a:latin typeface="Montserrat Light"/>
              <a:ea typeface="Montserrat Light"/>
              <a:cs typeface="Montserrat Light"/>
              <a:sym typeface="Montserrat Light"/>
            </a:endParaRPr>
          </a:p>
        </p:txBody>
      </p:sp>
      <p:sp>
        <p:nvSpPr>
          <p:cNvPr id="465" name="Google Shape;465;p51"/>
          <p:cNvSpPr/>
          <p:nvPr/>
        </p:nvSpPr>
        <p:spPr>
          <a:xfrm>
            <a:off x="754410" y="2554925"/>
            <a:ext cx="368133" cy="368132"/>
          </a:xfrm>
          <a:prstGeom prst="ellipse">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466" name="Google Shape;466;p51"/>
          <p:cNvSpPr txBox="1"/>
          <p:nvPr/>
        </p:nvSpPr>
        <p:spPr>
          <a:xfrm>
            <a:off x="792509" y="2588949"/>
            <a:ext cx="330033" cy="30008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chemeClr val="lt1"/>
                </a:solidFill>
                <a:latin typeface="Montserrat Light"/>
                <a:ea typeface="Montserrat Light"/>
                <a:cs typeface="Montserrat Light"/>
                <a:sym typeface="Montserrat Light"/>
              </a:rPr>
              <a:t>1</a:t>
            </a:r>
            <a:endParaRPr b="1" sz="1500">
              <a:solidFill>
                <a:schemeClr val="lt1"/>
              </a:solidFill>
              <a:latin typeface="Montserrat Light"/>
              <a:ea typeface="Montserrat Light"/>
              <a:cs typeface="Montserrat Light"/>
              <a:sym typeface="Montserrat Light"/>
            </a:endParaRPr>
          </a:p>
        </p:txBody>
      </p:sp>
      <p:sp>
        <p:nvSpPr>
          <p:cNvPr id="467" name="Google Shape;467;p51"/>
          <p:cNvSpPr txBox="1"/>
          <p:nvPr/>
        </p:nvSpPr>
        <p:spPr>
          <a:xfrm>
            <a:off x="670407" y="3012383"/>
            <a:ext cx="2857501" cy="426223"/>
          </a:xfrm>
          <a:prstGeom prst="rect">
            <a:avLst/>
          </a:prstGeom>
          <a:noFill/>
          <a:ln>
            <a:noFill/>
          </a:ln>
        </p:spPr>
        <p:txBody>
          <a:bodyPr anchorCtr="0" anchor="t" bIns="34275" lIns="68575" spcFirstLastPara="1" rIns="68575" wrap="square" tIns="34275">
            <a:noAutofit/>
          </a:bodyPr>
          <a:lstStyle/>
          <a:p>
            <a:pPr indent="0" lvl="0" marL="0" marR="0" rtl="0" algn="l">
              <a:lnSpc>
                <a:spcPct val="222222"/>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gathered set doesn't creeping night lights divided void they're.</a:t>
            </a:r>
            <a:endParaRPr sz="1100"/>
          </a:p>
        </p:txBody>
      </p:sp>
      <p:sp>
        <p:nvSpPr>
          <p:cNvPr id="468" name="Google Shape;468;p51"/>
          <p:cNvSpPr txBox="1"/>
          <p:nvPr/>
        </p:nvSpPr>
        <p:spPr>
          <a:xfrm>
            <a:off x="1313182" y="3806733"/>
            <a:ext cx="1517495" cy="428482"/>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b="1" lang="en" sz="800">
                <a:solidFill>
                  <a:schemeClr val="dk1"/>
                </a:solidFill>
                <a:latin typeface="Montserrat"/>
                <a:ea typeface="Montserrat"/>
                <a:cs typeface="Montserrat"/>
                <a:sym typeface="Montserrat"/>
              </a:rPr>
              <a:t>LOREM IPSUM</a:t>
            </a:r>
            <a:endParaRPr sz="1100"/>
          </a:p>
          <a:p>
            <a:pPr indent="0" lvl="0" marL="0" marR="0" rtl="0" algn="l">
              <a:lnSpc>
                <a:spcPct val="200000"/>
              </a:lnSpc>
              <a:spcBef>
                <a:spcPts val="0"/>
              </a:spcBef>
              <a:spcAft>
                <a:spcPts val="0"/>
              </a:spcAft>
              <a:buNone/>
            </a:pPr>
            <a:r>
              <a:rPr b="1" lang="en" sz="800">
                <a:solidFill>
                  <a:schemeClr val="dk1"/>
                </a:solidFill>
                <a:latin typeface="Montserrat"/>
                <a:ea typeface="Montserrat"/>
                <a:cs typeface="Montserrat"/>
                <a:sym typeface="Montserrat"/>
              </a:rPr>
              <a:t>DOLOR TITLE TEXT HERE</a:t>
            </a:r>
            <a:endParaRPr b="1" sz="800">
              <a:solidFill>
                <a:schemeClr val="dk1"/>
              </a:solidFill>
              <a:latin typeface="Montserrat Light"/>
              <a:ea typeface="Montserrat Light"/>
              <a:cs typeface="Montserrat Light"/>
              <a:sym typeface="Montserrat Light"/>
            </a:endParaRPr>
          </a:p>
        </p:txBody>
      </p:sp>
      <p:sp>
        <p:nvSpPr>
          <p:cNvPr id="469" name="Google Shape;469;p51"/>
          <p:cNvSpPr/>
          <p:nvPr/>
        </p:nvSpPr>
        <p:spPr>
          <a:xfrm>
            <a:off x="754410" y="3859769"/>
            <a:ext cx="368133" cy="368132"/>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470" name="Google Shape;470;p51"/>
          <p:cNvSpPr txBox="1"/>
          <p:nvPr/>
        </p:nvSpPr>
        <p:spPr>
          <a:xfrm>
            <a:off x="792509" y="3893793"/>
            <a:ext cx="330033" cy="30008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chemeClr val="lt1"/>
                </a:solidFill>
                <a:latin typeface="Montserrat Light"/>
                <a:ea typeface="Montserrat Light"/>
                <a:cs typeface="Montserrat Light"/>
                <a:sym typeface="Montserrat Light"/>
              </a:rPr>
              <a:t>1</a:t>
            </a:r>
            <a:endParaRPr b="1" sz="1500">
              <a:solidFill>
                <a:schemeClr val="lt1"/>
              </a:solidFill>
              <a:latin typeface="Montserrat Light"/>
              <a:ea typeface="Montserrat Light"/>
              <a:cs typeface="Montserrat Light"/>
              <a:sym typeface="Montserrat Light"/>
            </a:endParaRPr>
          </a:p>
        </p:txBody>
      </p:sp>
      <p:sp>
        <p:nvSpPr>
          <p:cNvPr id="471" name="Google Shape;471;p51"/>
          <p:cNvSpPr txBox="1"/>
          <p:nvPr/>
        </p:nvSpPr>
        <p:spPr>
          <a:xfrm>
            <a:off x="670407" y="4317227"/>
            <a:ext cx="2857501" cy="426223"/>
          </a:xfrm>
          <a:prstGeom prst="rect">
            <a:avLst/>
          </a:prstGeom>
          <a:noFill/>
          <a:ln>
            <a:noFill/>
          </a:ln>
        </p:spPr>
        <p:txBody>
          <a:bodyPr anchorCtr="0" anchor="t" bIns="34275" lIns="68575" spcFirstLastPara="1" rIns="68575" wrap="square" tIns="34275">
            <a:noAutofit/>
          </a:bodyPr>
          <a:lstStyle/>
          <a:p>
            <a:pPr indent="0" lvl="0" marL="0" marR="0" rtl="0" algn="l">
              <a:lnSpc>
                <a:spcPct val="222222"/>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gathered set doesn't creeping night lights divided void they're.</a:t>
            </a:r>
            <a:endParaRPr sz="1100"/>
          </a:p>
        </p:txBody>
      </p:sp>
      <p:pic>
        <p:nvPicPr>
          <p:cNvPr id="472" name="Google Shape;472;p51"/>
          <p:cNvPicPr preferRelativeResize="0"/>
          <p:nvPr/>
        </p:nvPicPr>
        <p:blipFill rotWithShape="1">
          <a:blip r:embed="rId3">
            <a:alphaModFix/>
          </a:blip>
          <a:srcRect b="0" l="0" r="0" t="0"/>
          <a:stretch/>
        </p:blipFill>
        <p:spPr>
          <a:xfrm>
            <a:off x="4572000" y="1707540"/>
            <a:ext cx="3901593" cy="3035910"/>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76" name="Shape 476"/>
        <p:cNvGrpSpPr/>
        <p:nvPr/>
      </p:nvGrpSpPr>
      <p:grpSpPr>
        <a:xfrm>
          <a:off x="0" y="0"/>
          <a:ext cx="0" cy="0"/>
          <a:chOff x="0" y="0"/>
          <a:chExt cx="0" cy="0"/>
        </a:xfrm>
      </p:grpSpPr>
      <p:sp>
        <p:nvSpPr>
          <p:cNvPr id="477" name="Google Shape;477;p52"/>
          <p:cNvSpPr txBox="1"/>
          <p:nvPr/>
        </p:nvSpPr>
        <p:spPr>
          <a:xfrm>
            <a:off x="2471737" y="2335147"/>
            <a:ext cx="4200527" cy="473207"/>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2600">
                <a:solidFill>
                  <a:srgbClr val="262626"/>
                </a:solidFill>
                <a:latin typeface="Montserrat Medium"/>
                <a:ea typeface="Montserrat Medium"/>
                <a:cs typeface="Montserrat Medium"/>
                <a:sym typeface="Montserrat Medium"/>
              </a:rPr>
              <a:t>end.</a:t>
            </a:r>
            <a:endParaRPr b="1" sz="2600">
              <a:solidFill>
                <a:srgbClr val="262626"/>
              </a:solidFill>
              <a:latin typeface="Montserrat Medium"/>
              <a:ea typeface="Montserrat Medium"/>
              <a:cs typeface="Montserrat Medium"/>
              <a:sym typeface="Montserrat Medium"/>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1" name="Shape 141"/>
        <p:cNvGrpSpPr/>
        <p:nvPr/>
      </p:nvGrpSpPr>
      <p:grpSpPr>
        <a:xfrm>
          <a:off x="0" y="0"/>
          <a:ext cx="0" cy="0"/>
          <a:chOff x="0" y="0"/>
          <a:chExt cx="0" cy="0"/>
        </a:xfrm>
      </p:grpSpPr>
      <p:pic>
        <p:nvPicPr>
          <p:cNvPr id="142" name="Google Shape;142;p33"/>
          <p:cNvPicPr preferRelativeResize="0"/>
          <p:nvPr/>
        </p:nvPicPr>
        <p:blipFill>
          <a:blip r:embed="rId3">
            <a:alphaModFix/>
          </a:blip>
          <a:stretch>
            <a:fillRect/>
          </a:stretch>
        </p:blipFill>
        <p:spPr>
          <a:xfrm>
            <a:off x="3711000" y="0"/>
            <a:ext cx="4871999" cy="5143500"/>
          </a:xfrm>
          <a:prstGeom prst="rect">
            <a:avLst/>
          </a:prstGeom>
          <a:noFill/>
          <a:ln>
            <a:noFill/>
          </a:ln>
        </p:spPr>
      </p:pic>
      <p:grpSp>
        <p:nvGrpSpPr>
          <p:cNvPr id="143" name="Google Shape;143;p33"/>
          <p:cNvGrpSpPr/>
          <p:nvPr/>
        </p:nvGrpSpPr>
        <p:grpSpPr>
          <a:xfrm>
            <a:off x="670407" y="1258763"/>
            <a:ext cx="2769478" cy="2660600"/>
            <a:chOff x="1242220" y="1251080"/>
            <a:chExt cx="3692637" cy="3547467"/>
          </a:xfrm>
        </p:grpSpPr>
        <p:sp>
          <p:nvSpPr>
            <p:cNvPr id="144" name="Google Shape;144;p33"/>
            <p:cNvSpPr txBox="1"/>
            <p:nvPr/>
          </p:nvSpPr>
          <p:spPr>
            <a:xfrm>
              <a:off x="1242220" y="1251080"/>
              <a:ext cx="3692637" cy="1769715"/>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b="1" lang="en" sz="2300">
                  <a:solidFill>
                    <a:srgbClr val="BFBFBF"/>
                  </a:solidFill>
                  <a:latin typeface="Montserrat"/>
                  <a:ea typeface="Montserrat"/>
                  <a:cs typeface="Montserrat"/>
                  <a:sym typeface="Montserrat"/>
                </a:rPr>
                <a:t>COMPANY</a:t>
              </a:r>
              <a:endParaRPr sz="1100"/>
            </a:p>
            <a:p>
              <a:pPr indent="0" lvl="0" marL="0" marR="0" rtl="0" algn="l">
                <a:lnSpc>
                  <a:spcPct val="150000"/>
                </a:lnSpc>
                <a:spcBef>
                  <a:spcPts val="0"/>
                </a:spcBef>
                <a:spcAft>
                  <a:spcPts val="0"/>
                </a:spcAft>
                <a:buNone/>
              </a:pPr>
              <a:r>
                <a:rPr b="1" lang="en" sz="2300">
                  <a:solidFill>
                    <a:srgbClr val="FF0000"/>
                  </a:solidFill>
                  <a:latin typeface="Montserrat"/>
                  <a:ea typeface="Montserrat"/>
                  <a:cs typeface="Montserrat"/>
                  <a:sym typeface="Montserrat"/>
                </a:rPr>
                <a:t>POWERPOINT</a:t>
              </a:r>
              <a:endParaRPr sz="1100"/>
            </a:p>
            <a:p>
              <a:pPr indent="0" lvl="0" marL="0" marR="0" rtl="0" algn="l">
                <a:lnSpc>
                  <a:spcPct val="150000"/>
                </a:lnSpc>
                <a:spcBef>
                  <a:spcPts val="0"/>
                </a:spcBef>
                <a:spcAft>
                  <a:spcPts val="0"/>
                </a:spcAft>
                <a:buNone/>
              </a:pPr>
              <a:r>
                <a:rPr b="1" lang="en" sz="2300">
                  <a:solidFill>
                    <a:schemeClr val="accent4"/>
                  </a:solidFill>
                  <a:latin typeface="Montserrat"/>
                  <a:ea typeface="Montserrat"/>
                  <a:cs typeface="Montserrat"/>
                  <a:sym typeface="Montserrat"/>
                </a:rPr>
                <a:t>ABOUT</a:t>
              </a:r>
              <a:endParaRPr b="1" sz="2300">
                <a:solidFill>
                  <a:schemeClr val="accent4"/>
                </a:solidFill>
                <a:latin typeface="Montserrat Light"/>
                <a:ea typeface="Montserrat Light"/>
                <a:cs typeface="Montserrat Light"/>
                <a:sym typeface="Montserrat Light"/>
              </a:endParaRPr>
            </a:p>
          </p:txBody>
        </p:sp>
        <p:sp>
          <p:nvSpPr>
            <p:cNvPr id="145" name="Google Shape;145;p33"/>
            <p:cNvSpPr txBox="1"/>
            <p:nvPr/>
          </p:nvSpPr>
          <p:spPr>
            <a:xfrm>
              <a:off x="1242220" y="3460808"/>
              <a:ext cx="2858637" cy="1337739"/>
            </a:xfrm>
            <a:prstGeom prst="rect">
              <a:avLst/>
            </a:prstGeom>
            <a:noFill/>
            <a:ln>
              <a:noFill/>
            </a:ln>
          </p:spPr>
          <p:txBody>
            <a:bodyPr anchorCtr="0" anchor="t" bIns="34275" lIns="68575" spcFirstLastPara="1" rIns="68575" wrap="square" tIns="34275">
              <a:noAutofit/>
            </a:bodyPr>
            <a:lstStyle/>
            <a:p>
              <a:pPr indent="0" lvl="0" marL="0" marR="0" rtl="0" algn="l">
                <a:lnSpc>
                  <a:spcPct val="222222"/>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gathered set had seasons. Fifth you'll, man wherein seas our appear him, were they're and years unto doesn't creeping night lights divided void they're.</a:t>
              </a:r>
              <a:endParaRPr sz="1100"/>
            </a:p>
          </p:txBody>
        </p:sp>
      </p:grpSp>
      <p:sp>
        <p:nvSpPr>
          <p:cNvPr id="146" name="Google Shape;146;p33"/>
          <p:cNvSpPr txBox="1"/>
          <p:nvPr/>
        </p:nvSpPr>
        <p:spPr>
          <a:xfrm>
            <a:off x="670407" y="400050"/>
            <a:ext cx="1914524" cy="21929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000">
                <a:solidFill>
                  <a:srgbClr val="A5A5A5"/>
                </a:solidFill>
                <a:latin typeface="Montserrat"/>
                <a:ea typeface="Montserrat"/>
                <a:cs typeface="Montserrat"/>
                <a:sym typeface="Montserrat"/>
              </a:rPr>
              <a:t>Clean Work</a:t>
            </a:r>
            <a:endParaRPr b="1" sz="1000">
              <a:solidFill>
                <a:srgbClr val="A5A5A5"/>
              </a:solidFill>
              <a:latin typeface="Montserrat Light"/>
              <a:ea typeface="Montserrat Light"/>
              <a:cs typeface="Montserrat Light"/>
              <a:sym typeface="Montserrat Light"/>
            </a:endParaRPr>
          </a:p>
        </p:txBody>
      </p:sp>
      <p:sp>
        <p:nvSpPr>
          <p:cNvPr id="147" name="Google Shape;147;p33"/>
          <p:cNvSpPr txBox="1"/>
          <p:nvPr/>
        </p:nvSpPr>
        <p:spPr>
          <a:xfrm>
            <a:off x="670407" y="4558784"/>
            <a:ext cx="2068829" cy="184666"/>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dk1"/>
                </a:solidFill>
                <a:latin typeface="Montserrat Light"/>
                <a:ea typeface="Montserrat Light"/>
                <a:cs typeface="Montserrat Light"/>
                <a:sym typeface="Montserrat Light"/>
              </a:rPr>
              <a:t>www.example.com</a:t>
            </a:r>
            <a:endParaRPr b="1" sz="800">
              <a:solidFill>
                <a:schemeClr val="dk1"/>
              </a:solidFill>
              <a:latin typeface="Montserrat Light"/>
              <a:ea typeface="Montserrat Light"/>
              <a:cs typeface="Montserrat Light"/>
              <a:sym typeface="Montserrat Light"/>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1" name="Shape 151"/>
        <p:cNvGrpSpPr/>
        <p:nvPr/>
      </p:nvGrpSpPr>
      <p:grpSpPr>
        <a:xfrm>
          <a:off x="0" y="0"/>
          <a:ext cx="0" cy="0"/>
          <a:chOff x="0" y="0"/>
          <a:chExt cx="0" cy="0"/>
        </a:xfrm>
      </p:grpSpPr>
      <p:sp>
        <p:nvSpPr>
          <p:cNvPr id="152" name="Google Shape;152;p34"/>
          <p:cNvSpPr/>
          <p:nvPr/>
        </p:nvSpPr>
        <p:spPr>
          <a:xfrm>
            <a:off x="0" y="0"/>
            <a:ext cx="4333875" cy="5143500"/>
          </a:xfrm>
          <a:prstGeom prst="rect">
            <a:avLst/>
          </a:prstGeom>
          <a:gradFill>
            <a:gsLst>
              <a:gs pos="0">
                <a:schemeClr val="accent5"/>
              </a:gs>
              <a:gs pos="100000">
                <a:schemeClr val="accent4"/>
              </a:gs>
            </a:gsLst>
            <a:lin ang="5400000" scaled="0"/>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grpSp>
        <p:nvGrpSpPr>
          <p:cNvPr id="153" name="Google Shape;153;p34"/>
          <p:cNvGrpSpPr/>
          <p:nvPr/>
        </p:nvGrpSpPr>
        <p:grpSpPr>
          <a:xfrm>
            <a:off x="6329615" y="400050"/>
            <a:ext cx="2143978" cy="4343400"/>
            <a:chOff x="893876" y="533400"/>
            <a:chExt cx="2858637" cy="5791200"/>
          </a:xfrm>
        </p:grpSpPr>
        <p:grpSp>
          <p:nvGrpSpPr>
            <p:cNvPr id="154" name="Google Shape;154;p34"/>
            <p:cNvGrpSpPr/>
            <p:nvPr/>
          </p:nvGrpSpPr>
          <p:grpSpPr>
            <a:xfrm>
              <a:off x="893876" y="2093848"/>
              <a:ext cx="2858637" cy="2716471"/>
              <a:chOff x="893876" y="1914261"/>
              <a:chExt cx="2858637" cy="2716471"/>
            </a:xfrm>
          </p:grpSpPr>
          <p:sp>
            <p:nvSpPr>
              <p:cNvPr id="155" name="Google Shape;155;p34"/>
              <p:cNvSpPr txBox="1"/>
              <p:nvPr/>
            </p:nvSpPr>
            <p:spPr>
              <a:xfrm>
                <a:off x="893876" y="1914261"/>
                <a:ext cx="2552698" cy="938719"/>
              </a:xfrm>
              <a:prstGeom prst="rect">
                <a:avLst/>
              </a:prstGeom>
              <a:noFill/>
              <a:ln>
                <a:noFill/>
              </a:ln>
            </p:spPr>
            <p:txBody>
              <a:bodyPr anchorCtr="0" anchor="t" bIns="34275" lIns="68575" spcFirstLastPara="1" rIns="68575" wrap="square" tIns="34275">
                <a:noAutofit/>
              </a:bodyPr>
              <a:lstStyle/>
              <a:p>
                <a:pPr indent="0" lvl="0" marL="0" marR="0" rtl="0" algn="l">
                  <a:lnSpc>
                    <a:spcPct val="110000"/>
                  </a:lnSpc>
                  <a:spcBef>
                    <a:spcPts val="0"/>
                  </a:spcBef>
                  <a:spcAft>
                    <a:spcPts val="0"/>
                  </a:spcAft>
                  <a:buNone/>
                </a:pPr>
                <a:r>
                  <a:rPr b="1" lang="en" sz="2300">
                    <a:solidFill>
                      <a:schemeClr val="dk1"/>
                    </a:solidFill>
                    <a:latin typeface="Montserrat"/>
                    <a:ea typeface="Montserrat"/>
                    <a:cs typeface="Montserrat"/>
                    <a:sym typeface="Montserrat"/>
                  </a:rPr>
                  <a:t>FIRST</a:t>
                </a:r>
                <a:endParaRPr sz="1100"/>
              </a:p>
              <a:p>
                <a:pPr indent="0" lvl="0" marL="0" marR="0" rtl="0" algn="l">
                  <a:lnSpc>
                    <a:spcPct val="110000"/>
                  </a:lnSpc>
                  <a:spcBef>
                    <a:spcPts val="0"/>
                  </a:spcBef>
                  <a:spcAft>
                    <a:spcPts val="0"/>
                  </a:spcAft>
                  <a:buNone/>
                </a:pPr>
                <a:r>
                  <a:rPr b="1" lang="en" sz="2300">
                    <a:solidFill>
                      <a:schemeClr val="dk1"/>
                    </a:solidFill>
                    <a:latin typeface="Montserrat"/>
                    <a:ea typeface="Montserrat"/>
                    <a:cs typeface="Montserrat"/>
                    <a:sym typeface="Montserrat"/>
                  </a:rPr>
                  <a:t>PROJECT</a:t>
                </a:r>
                <a:endParaRPr b="1" sz="2300">
                  <a:solidFill>
                    <a:schemeClr val="dk1"/>
                  </a:solidFill>
                  <a:latin typeface="Montserrat Light"/>
                  <a:ea typeface="Montserrat Light"/>
                  <a:cs typeface="Montserrat Light"/>
                  <a:sym typeface="Montserrat Light"/>
                </a:endParaRPr>
              </a:p>
            </p:txBody>
          </p:sp>
          <p:sp>
            <p:nvSpPr>
              <p:cNvPr id="156" name="Google Shape;156;p34"/>
              <p:cNvSpPr txBox="1"/>
              <p:nvPr/>
            </p:nvSpPr>
            <p:spPr>
              <a:xfrm>
                <a:off x="893876" y="3292993"/>
                <a:ext cx="2858637" cy="1337739"/>
              </a:xfrm>
              <a:prstGeom prst="rect">
                <a:avLst/>
              </a:prstGeom>
              <a:noFill/>
              <a:ln>
                <a:noFill/>
              </a:ln>
            </p:spPr>
            <p:txBody>
              <a:bodyPr anchorCtr="0" anchor="t" bIns="34275" lIns="68575" spcFirstLastPara="1" rIns="68575" wrap="square" tIns="34275">
                <a:noAutofit/>
              </a:bodyPr>
              <a:lstStyle/>
              <a:p>
                <a:pPr indent="0" lvl="0" marL="0" marR="0" rtl="0" algn="l">
                  <a:lnSpc>
                    <a:spcPct val="222222"/>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gathered set had seasons. Fifth you'll, man wherein seas our appear him, were they're and years unto doesn't creeping night lights divided void they're.</a:t>
                </a:r>
                <a:endParaRPr sz="1100"/>
              </a:p>
            </p:txBody>
          </p:sp>
        </p:grpSp>
        <p:sp>
          <p:nvSpPr>
            <p:cNvPr id="157" name="Google Shape;157;p34"/>
            <p:cNvSpPr txBox="1"/>
            <p:nvPr/>
          </p:nvSpPr>
          <p:spPr>
            <a:xfrm>
              <a:off x="893876" y="533400"/>
              <a:ext cx="2552698" cy="292388"/>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000">
                  <a:solidFill>
                    <a:srgbClr val="A5A5A5"/>
                  </a:solidFill>
                  <a:latin typeface="Montserrat"/>
                  <a:ea typeface="Montserrat"/>
                  <a:cs typeface="Montserrat"/>
                  <a:sym typeface="Montserrat"/>
                </a:rPr>
                <a:t>Clean Work</a:t>
              </a:r>
              <a:endParaRPr b="1" sz="1000">
                <a:solidFill>
                  <a:srgbClr val="A5A5A5"/>
                </a:solidFill>
                <a:latin typeface="Montserrat Light"/>
                <a:ea typeface="Montserrat Light"/>
                <a:cs typeface="Montserrat Light"/>
                <a:sym typeface="Montserrat Light"/>
              </a:endParaRPr>
            </a:p>
          </p:txBody>
        </p:sp>
        <p:sp>
          <p:nvSpPr>
            <p:cNvPr id="158" name="Google Shape;158;p34"/>
            <p:cNvSpPr txBox="1"/>
            <p:nvPr/>
          </p:nvSpPr>
          <p:spPr>
            <a:xfrm>
              <a:off x="893876" y="6078379"/>
              <a:ext cx="2758439"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dk1"/>
                  </a:solidFill>
                  <a:latin typeface="Montserrat Light"/>
                  <a:ea typeface="Montserrat Light"/>
                  <a:cs typeface="Montserrat Light"/>
                  <a:sym typeface="Montserrat Light"/>
                </a:rPr>
                <a:t>www.example.com</a:t>
              </a:r>
              <a:endParaRPr b="1" sz="800">
                <a:solidFill>
                  <a:schemeClr val="dk1"/>
                </a:solidFill>
                <a:latin typeface="Montserrat Light"/>
                <a:ea typeface="Montserrat Light"/>
                <a:cs typeface="Montserrat Light"/>
                <a:sym typeface="Montserrat Light"/>
              </a:endParaRPr>
            </a:p>
          </p:txBody>
        </p:sp>
      </p:grpSp>
      <p:sp>
        <p:nvSpPr>
          <p:cNvPr id="159" name="Google Shape;159;p34"/>
          <p:cNvSpPr/>
          <p:nvPr/>
        </p:nvSpPr>
        <p:spPr>
          <a:xfrm>
            <a:off x="400050" y="1847850"/>
            <a:ext cx="2386439" cy="1447800"/>
          </a:xfrm>
          <a:prstGeom prst="rect">
            <a:avLst/>
          </a:prstGeom>
          <a:solidFill>
            <a:schemeClr val="accent4">
              <a:alpha val="73725"/>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grpSp>
        <p:nvGrpSpPr>
          <p:cNvPr id="160" name="Google Shape;160;p34"/>
          <p:cNvGrpSpPr/>
          <p:nvPr/>
        </p:nvGrpSpPr>
        <p:grpSpPr>
          <a:xfrm>
            <a:off x="968533" y="843547"/>
            <a:ext cx="1250072" cy="560806"/>
            <a:chOff x="6462200" y="4312428"/>
            <a:chExt cx="1666762" cy="747742"/>
          </a:xfrm>
        </p:grpSpPr>
        <p:sp>
          <p:nvSpPr>
            <p:cNvPr id="161" name="Google Shape;161;p34"/>
            <p:cNvSpPr txBox="1"/>
            <p:nvPr/>
          </p:nvSpPr>
          <p:spPr>
            <a:xfrm>
              <a:off x="7127984" y="4312428"/>
              <a:ext cx="1000978" cy="246221"/>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lang="en" sz="800">
                  <a:solidFill>
                    <a:schemeClr val="lt1"/>
                  </a:solidFill>
                  <a:latin typeface="Montserrat"/>
                  <a:ea typeface="Montserrat"/>
                  <a:cs typeface="Montserrat"/>
                  <a:sym typeface="Montserrat"/>
                </a:rPr>
                <a:t>TITLE TEXT</a:t>
              </a:r>
              <a:endParaRPr b="1" sz="800">
                <a:solidFill>
                  <a:schemeClr val="lt1"/>
                </a:solidFill>
                <a:latin typeface="Montserrat Light"/>
                <a:ea typeface="Montserrat Light"/>
                <a:cs typeface="Montserrat Light"/>
                <a:sym typeface="Montserrat Light"/>
              </a:endParaRPr>
            </a:p>
          </p:txBody>
        </p:sp>
        <p:sp>
          <p:nvSpPr>
            <p:cNvPr id="162" name="Google Shape;162;p34"/>
            <p:cNvSpPr txBox="1"/>
            <p:nvPr/>
          </p:nvSpPr>
          <p:spPr>
            <a:xfrm>
              <a:off x="6462200" y="4577153"/>
              <a:ext cx="1666762" cy="483017"/>
            </a:xfrm>
            <a:prstGeom prst="rect">
              <a:avLst/>
            </a:prstGeom>
            <a:noFill/>
            <a:ln>
              <a:noFill/>
            </a:ln>
          </p:spPr>
          <p:txBody>
            <a:bodyPr anchorCtr="0" anchor="t" bIns="34275" lIns="68575" spcFirstLastPara="1" rIns="68575" wrap="square" tIns="34275">
              <a:noAutofit/>
            </a:bodyPr>
            <a:lstStyle/>
            <a:p>
              <a:pPr indent="0" lvl="0" marL="0" marR="0" rtl="0" algn="r">
                <a:lnSpc>
                  <a:spcPct val="150000"/>
                </a:lnSpc>
                <a:spcBef>
                  <a:spcPts val="0"/>
                </a:spcBef>
                <a:spcAft>
                  <a:spcPts val="0"/>
                </a:spcAft>
                <a:buNone/>
              </a:pPr>
              <a:r>
                <a:rPr lang="en" sz="700">
                  <a:solidFill>
                    <a:schemeClr val="lt1"/>
                  </a:solidFill>
                  <a:latin typeface="Montserrat Light"/>
                  <a:ea typeface="Montserrat Light"/>
                  <a:cs typeface="Montserrat Light"/>
                  <a:sym typeface="Montserrat Light"/>
                </a:rPr>
                <a:t>Have them for one. Living waters had winged.</a:t>
              </a:r>
              <a:endParaRPr sz="1100"/>
            </a:p>
          </p:txBody>
        </p:sp>
      </p:grpSp>
      <p:grpSp>
        <p:nvGrpSpPr>
          <p:cNvPr id="163" name="Google Shape;163;p34"/>
          <p:cNvGrpSpPr/>
          <p:nvPr/>
        </p:nvGrpSpPr>
        <p:grpSpPr>
          <a:xfrm>
            <a:off x="968234" y="2291347"/>
            <a:ext cx="1250072" cy="560806"/>
            <a:chOff x="6462200" y="4312428"/>
            <a:chExt cx="1666762" cy="747742"/>
          </a:xfrm>
        </p:grpSpPr>
        <p:sp>
          <p:nvSpPr>
            <p:cNvPr id="164" name="Google Shape;164;p34"/>
            <p:cNvSpPr txBox="1"/>
            <p:nvPr/>
          </p:nvSpPr>
          <p:spPr>
            <a:xfrm>
              <a:off x="7127984" y="4312428"/>
              <a:ext cx="1000978" cy="246221"/>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lang="en" sz="800">
                  <a:solidFill>
                    <a:schemeClr val="lt1"/>
                  </a:solidFill>
                  <a:latin typeface="Montserrat"/>
                  <a:ea typeface="Montserrat"/>
                  <a:cs typeface="Montserrat"/>
                  <a:sym typeface="Montserrat"/>
                </a:rPr>
                <a:t>TITLE TEXT</a:t>
              </a:r>
              <a:endParaRPr b="1" sz="800">
                <a:solidFill>
                  <a:schemeClr val="lt1"/>
                </a:solidFill>
                <a:latin typeface="Montserrat Light"/>
                <a:ea typeface="Montserrat Light"/>
                <a:cs typeface="Montserrat Light"/>
                <a:sym typeface="Montserrat Light"/>
              </a:endParaRPr>
            </a:p>
          </p:txBody>
        </p:sp>
        <p:sp>
          <p:nvSpPr>
            <p:cNvPr id="165" name="Google Shape;165;p34"/>
            <p:cNvSpPr txBox="1"/>
            <p:nvPr/>
          </p:nvSpPr>
          <p:spPr>
            <a:xfrm>
              <a:off x="6462200" y="4577153"/>
              <a:ext cx="1666762" cy="483017"/>
            </a:xfrm>
            <a:prstGeom prst="rect">
              <a:avLst/>
            </a:prstGeom>
            <a:noFill/>
            <a:ln>
              <a:noFill/>
            </a:ln>
          </p:spPr>
          <p:txBody>
            <a:bodyPr anchorCtr="0" anchor="t" bIns="34275" lIns="68575" spcFirstLastPara="1" rIns="68575" wrap="square" tIns="34275">
              <a:noAutofit/>
            </a:bodyPr>
            <a:lstStyle/>
            <a:p>
              <a:pPr indent="0" lvl="0" marL="0" marR="0" rtl="0" algn="r">
                <a:lnSpc>
                  <a:spcPct val="150000"/>
                </a:lnSpc>
                <a:spcBef>
                  <a:spcPts val="0"/>
                </a:spcBef>
                <a:spcAft>
                  <a:spcPts val="0"/>
                </a:spcAft>
                <a:buNone/>
              </a:pPr>
              <a:r>
                <a:rPr lang="en" sz="700">
                  <a:solidFill>
                    <a:schemeClr val="lt1"/>
                  </a:solidFill>
                  <a:latin typeface="Montserrat Light"/>
                  <a:ea typeface="Montserrat Light"/>
                  <a:cs typeface="Montserrat Light"/>
                  <a:sym typeface="Montserrat Light"/>
                </a:rPr>
                <a:t>Have them for one. Living waters had winged.</a:t>
              </a:r>
              <a:endParaRPr sz="1100"/>
            </a:p>
          </p:txBody>
        </p:sp>
      </p:grpSp>
      <p:grpSp>
        <p:nvGrpSpPr>
          <p:cNvPr id="166" name="Google Shape;166;p34"/>
          <p:cNvGrpSpPr/>
          <p:nvPr/>
        </p:nvGrpSpPr>
        <p:grpSpPr>
          <a:xfrm>
            <a:off x="968234" y="3739147"/>
            <a:ext cx="1250072" cy="560806"/>
            <a:chOff x="6462200" y="4312428"/>
            <a:chExt cx="1666762" cy="747742"/>
          </a:xfrm>
        </p:grpSpPr>
        <p:sp>
          <p:nvSpPr>
            <p:cNvPr id="167" name="Google Shape;167;p34"/>
            <p:cNvSpPr txBox="1"/>
            <p:nvPr/>
          </p:nvSpPr>
          <p:spPr>
            <a:xfrm>
              <a:off x="7127984" y="4312428"/>
              <a:ext cx="1000978" cy="246221"/>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lang="en" sz="800">
                  <a:solidFill>
                    <a:schemeClr val="lt1"/>
                  </a:solidFill>
                  <a:latin typeface="Montserrat"/>
                  <a:ea typeface="Montserrat"/>
                  <a:cs typeface="Montserrat"/>
                  <a:sym typeface="Montserrat"/>
                </a:rPr>
                <a:t>TITLE TEXT</a:t>
              </a:r>
              <a:endParaRPr b="1" sz="800">
                <a:solidFill>
                  <a:schemeClr val="lt1"/>
                </a:solidFill>
                <a:latin typeface="Montserrat Light"/>
                <a:ea typeface="Montserrat Light"/>
                <a:cs typeface="Montserrat Light"/>
                <a:sym typeface="Montserrat Light"/>
              </a:endParaRPr>
            </a:p>
          </p:txBody>
        </p:sp>
        <p:sp>
          <p:nvSpPr>
            <p:cNvPr id="168" name="Google Shape;168;p34"/>
            <p:cNvSpPr txBox="1"/>
            <p:nvPr/>
          </p:nvSpPr>
          <p:spPr>
            <a:xfrm>
              <a:off x="6462200" y="4577153"/>
              <a:ext cx="1666762" cy="483017"/>
            </a:xfrm>
            <a:prstGeom prst="rect">
              <a:avLst/>
            </a:prstGeom>
            <a:noFill/>
            <a:ln>
              <a:noFill/>
            </a:ln>
          </p:spPr>
          <p:txBody>
            <a:bodyPr anchorCtr="0" anchor="t" bIns="34275" lIns="68575" spcFirstLastPara="1" rIns="68575" wrap="square" tIns="34275">
              <a:noAutofit/>
            </a:bodyPr>
            <a:lstStyle/>
            <a:p>
              <a:pPr indent="0" lvl="0" marL="0" marR="0" rtl="0" algn="r">
                <a:lnSpc>
                  <a:spcPct val="150000"/>
                </a:lnSpc>
                <a:spcBef>
                  <a:spcPts val="0"/>
                </a:spcBef>
                <a:spcAft>
                  <a:spcPts val="0"/>
                </a:spcAft>
                <a:buNone/>
              </a:pPr>
              <a:r>
                <a:rPr lang="en" sz="700">
                  <a:solidFill>
                    <a:schemeClr val="lt1"/>
                  </a:solidFill>
                  <a:latin typeface="Montserrat Light"/>
                  <a:ea typeface="Montserrat Light"/>
                  <a:cs typeface="Montserrat Light"/>
                  <a:sym typeface="Montserrat Light"/>
                </a:rPr>
                <a:t>Have them for one. Living waters had winged.</a:t>
              </a:r>
              <a:endParaRPr sz="1100"/>
            </a:p>
          </p:txBody>
        </p:sp>
      </p:grpSp>
      <p:pic>
        <p:nvPicPr>
          <p:cNvPr id="169" name="Google Shape;169;p34"/>
          <p:cNvPicPr preferRelativeResize="0"/>
          <p:nvPr>
            <p:ph idx="2" type="pic"/>
          </p:nvPr>
        </p:nvPicPr>
        <p:blipFill rotWithShape="1">
          <a:blip r:embed="rId3">
            <a:alphaModFix/>
          </a:blip>
          <a:srcRect b="0" l="17064" r="17063" t="0"/>
          <a:stretch/>
        </p:blipFill>
        <p:spPr>
          <a:xfrm>
            <a:off x="2900790" y="400050"/>
            <a:ext cx="2860641" cy="43434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3" name="Shape 173"/>
        <p:cNvGrpSpPr/>
        <p:nvPr/>
      </p:nvGrpSpPr>
      <p:grpSpPr>
        <a:xfrm>
          <a:off x="0" y="0"/>
          <a:ext cx="0" cy="0"/>
          <a:chOff x="0" y="0"/>
          <a:chExt cx="0" cy="0"/>
        </a:xfrm>
      </p:grpSpPr>
      <p:sp>
        <p:nvSpPr>
          <p:cNvPr id="174" name="Google Shape;174;p35"/>
          <p:cNvSpPr/>
          <p:nvPr/>
        </p:nvSpPr>
        <p:spPr>
          <a:xfrm>
            <a:off x="0" y="4393223"/>
            <a:ext cx="9144000" cy="518075"/>
          </a:xfrm>
          <a:prstGeom prst="rect">
            <a:avLst/>
          </a:prstGeom>
          <a:gradFill>
            <a:gsLst>
              <a:gs pos="0">
                <a:schemeClr val="accent5"/>
              </a:gs>
              <a:gs pos="100000">
                <a:schemeClr val="accent4"/>
              </a:gs>
            </a:gsLst>
            <a:lin ang="5400000" scaled="0"/>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175" name="Google Shape;175;p35"/>
          <p:cNvSpPr txBox="1"/>
          <p:nvPr/>
        </p:nvSpPr>
        <p:spPr>
          <a:xfrm>
            <a:off x="2562367" y="684334"/>
            <a:ext cx="4019265" cy="386644"/>
          </a:xfrm>
          <a:prstGeom prst="rect">
            <a:avLst/>
          </a:prstGeom>
          <a:noFill/>
          <a:ln>
            <a:noFill/>
          </a:ln>
        </p:spPr>
        <p:txBody>
          <a:bodyPr anchorCtr="0" anchor="t" bIns="34275" lIns="68575" spcFirstLastPara="1" rIns="68575" wrap="square" tIns="34275">
            <a:noAutofit/>
          </a:bodyPr>
          <a:lstStyle/>
          <a:p>
            <a:pPr indent="0" lvl="0" marL="0" marR="0" rtl="0" algn="ctr">
              <a:lnSpc>
                <a:spcPct val="110000"/>
              </a:lnSpc>
              <a:spcBef>
                <a:spcPts val="0"/>
              </a:spcBef>
              <a:spcAft>
                <a:spcPts val="0"/>
              </a:spcAft>
              <a:buNone/>
            </a:pPr>
            <a:r>
              <a:rPr b="1" lang="en" sz="2300">
                <a:solidFill>
                  <a:schemeClr val="dk1"/>
                </a:solidFill>
                <a:latin typeface="Montserrat"/>
                <a:ea typeface="Montserrat"/>
                <a:cs typeface="Montserrat"/>
                <a:sym typeface="Montserrat"/>
              </a:rPr>
              <a:t>LOREM IPSUM EXAMPLE</a:t>
            </a:r>
            <a:endParaRPr b="1" sz="2300">
              <a:solidFill>
                <a:schemeClr val="dk1"/>
              </a:solidFill>
              <a:latin typeface="Montserrat Light"/>
              <a:ea typeface="Montserrat Light"/>
              <a:cs typeface="Montserrat Light"/>
              <a:sym typeface="Montserrat Light"/>
            </a:endParaRPr>
          </a:p>
        </p:txBody>
      </p:sp>
      <p:sp>
        <p:nvSpPr>
          <p:cNvPr id="176" name="Google Shape;176;p35"/>
          <p:cNvSpPr txBox="1"/>
          <p:nvPr/>
        </p:nvSpPr>
        <p:spPr>
          <a:xfrm>
            <a:off x="3012698" y="400050"/>
            <a:ext cx="3118605" cy="21929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000">
                <a:solidFill>
                  <a:schemeClr val="dk1"/>
                </a:solidFill>
                <a:latin typeface="Montserrat"/>
                <a:ea typeface="Montserrat"/>
                <a:cs typeface="Montserrat"/>
                <a:sym typeface="Montserrat"/>
              </a:rPr>
              <a:t>Clean Presentation</a:t>
            </a:r>
            <a:endParaRPr b="1" sz="1000">
              <a:solidFill>
                <a:schemeClr val="dk1"/>
              </a:solidFill>
              <a:latin typeface="Montserrat Light"/>
              <a:ea typeface="Montserrat Light"/>
              <a:cs typeface="Montserrat Light"/>
              <a:sym typeface="Montserrat Light"/>
            </a:endParaRPr>
          </a:p>
        </p:txBody>
      </p:sp>
      <p:sp>
        <p:nvSpPr>
          <p:cNvPr id="177" name="Google Shape;177;p35"/>
          <p:cNvSpPr txBox="1"/>
          <p:nvPr/>
        </p:nvSpPr>
        <p:spPr>
          <a:xfrm>
            <a:off x="3367523" y="4558784"/>
            <a:ext cx="2408954" cy="184666"/>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800">
                <a:solidFill>
                  <a:schemeClr val="lt1"/>
                </a:solidFill>
                <a:latin typeface="Montserrat Light"/>
                <a:ea typeface="Montserrat Light"/>
                <a:cs typeface="Montserrat Light"/>
                <a:sym typeface="Montserrat Light"/>
              </a:rPr>
              <a:t>www.example.com</a:t>
            </a:r>
            <a:endParaRPr b="1" sz="800">
              <a:solidFill>
                <a:schemeClr val="lt1"/>
              </a:solidFill>
              <a:latin typeface="Montserrat Light"/>
              <a:ea typeface="Montserrat Light"/>
              <a:cs typeface="Montserrat Light"/>
              <a:sym typeface="Montserrat Light"/>
            </a:endParaRPr>
          </a:p>
        </p:txBody>
      </p:sp>
      <p:sp>
        <p:nvSpPr>
          <p:cNvPr id="178" name="Google Shape;178;p35"/>
          <p:cNvSpPr/>
          <p:nvPr/>
        </p:nvSpPr>
        <p:spPr>
          <a:xfrm>
            <a:off x="4286250" y="1184260"/>
            <a:ext cx="571500" cy="49823"/>
          </a:xfrm>
          <a:prstGeom prst="rect">
            <a:avLst/>
          </a:prstGeom>
          <a:solidFill>
            <a:srgbClr val="D8D8D8"/>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grpSp>
        <p:nvGrpSpPr>
          <p:cNvPr id="179" name="Google Shape;179;p35"/>
          <p:cNvGrpSpPr/>
          <p:nvPr/>
        </p:nvGrpSpPr>
        <p:grpSpPr>
          <a:xfrm>
            <a:off x="670407" y="2196497"/>
            <a:ext cx="7803185" cy="1399874"/>
            <a:chOff x="893876" y="3508100"/>
            <a:chExt cx="10404247" cy="1866498"/>
          </a:xfrm>
        </p:grpSpPr>
        <p:sp>
          <p:nvSpPr>
            <p:cNvPr id="180" name="Google Shape;180;p35"/>
            <p:cNvSpPr txBox="1"/>
            <p:nvPr/>
          </p:nvSpPr>
          <p:spPr>
            <a:xfrm>
              <a:off x="3870515" y="3508100"/>
              <a:ext cx="1607682" cy="307777"/>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dk1"/>
                  </a:solidFill>
                  <a:latin typeface="Montserrat"/>
                  <a:ea typeface="Montserrat"/>
                  <a:cs typeface="Montserrat"/>
                  <a:sym typeface="Montserrat"/>
                </a:rPr>
                <a:t>Title Text Here</a:t>
              </a:r>
              <a:endParaRPr b="1" sz="1100">
                <a:solidFill>
                  <a:schemeClr val="dk1"/>
                </a:solidFill>
                <a:latin typeface="Montserrat Light"/>
                <a:ea typeface="Montserrat Light"/>
                <a:cs typeface="Montserrat Light"/>
                <a:sym typeface="Montserrat Light"/>
              </a:endParaRPr>
            </a:p>
          </p:txBody>
        </p:sp>
        <p:sp>
          <p:nvSpPr>
            <p:cNvPr id="181" name="Google Shape;181;p35"/>
            <p:cNvSpPr txBox="1"/>
            <p:nvPr/>
          </p:nvSpPr>
          <p:spPr>
            <a:xfrm>
              <a:off x="3737164" y="4164731"/>
              <a:ext cx="1874384" cy="690767"/>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wherein seas our appear</a:t>
              </a:r>
              <a:endParaRPr sz="1100"/>
            </a:p>
            <a:p>
              <a:pPr indent="0" lvl="0" marL="0" marR="0" rtl="0" algn="ctr">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doesn't creeping night lights divided void they're.</a:t>
              </a:r>
              <a:endParaRPr sz="1100"/>
            </a:p>
          </p:txBody>
        </p:sp>
        <p:cxnSp>
          <p:nvCxnSpPr>
            <p:cNvPr id="182" name="Google Shape;182;p35"/>
            <p:cNvCxnSpPr/>
            <p:nvPr/>
          </p:nvCxnSpPr>
          <p:spPr>
            <a:xfrm>
              <a:off x="4303165" y="4010091"/>
              <a:ext cx="742383" cy="0"/>
            </a:xfrm>
            <a:prstGeom prst="straightConnector1">
              <a:avLst/>
            </a:prstGeom>
            <a:noFill/>
            <a:ln cap="flat" cmpd="sng" w="12700">
              <a:solidFill>
                <a:srgbClr val="D8D8D8"/>
              </a:solidFill>
              <a:prstDash val="solid"/>
              <a:miter lim="800000"/>
              <a:headEnd len="sm" w="sm" type="none"/>
              <a:tailEnd len="sm" w="sm" type="none"/>
            </a:ln>
          </p:spPr>
        </p:cxnSp>
        <p:sp>
          <p:nvSpPr>
            <p:cNvPr id="183" name="Google Shape;183;p35"/>
            <p:cNvSpPr/>
            <p:nvPr/>
          </p:nvSpPr>
          <p:spPr>
            <a:xfrm>
              <a:off x="3963191" y="5053923"/>
              <a:ext cx="1422330" cy="320675"/>
            </a:xfrm>
            <a:prstGeom prst="rect">
              <a:avLst/>
            </a:prstGeom>
            <a:noFill/>
            <a:ln cap="flat" cmpd="sng" w="12700">
              <a:solidFill>
                <a:srgbClr val="D8D8D8"/>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184" name="Google Shape;184;p35"/>
            <p:cNvSpPr txBox="1"/>
            <p:nvPr/>
          </p:nvSpPr>
          <p:spPr>
            <a:xfrm>
              <a:off x="4160041" y="5091149"/>
              <a:ext cx="1028630" cy="24622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800">
                  <a:solidFill>
                    <a:schemeClr val="dk1"/>
                  </a:solidFill>
                  <a:latin typeface="Montserrat"/>
                  <a:ea typeface="Montserrat"/>
                  <a:cs typeface="Montserrat"/>
                  <a:sym typeface="Montserrat"/>
                </a:rPr>
                <a:t>EXAMPLE</a:t>
              </a:r>
              <a:endParaRPr b="1" sz="800">
                <a:solidFill>
                  <a:schemeClr val="dk1"/>
                </a:solidFill>
                <a:latin typeface="Montserrat Light"/>
                <a:ea typeface="Montserrat Light"/>
                <a:cs typeface="Montserrat Light"/>
                <a:sym typeface="Montserrat Light"/>
              </a:endParaRPr>
            </a:p>
          </p:txBody>
        </p:sp>
        <p:sp>
          <p:nvSpPr>
            <p:cNvPr id="185" name="Google Shape;185;p35"/>
            <p:cNvSpPr txBox="1"/>
            <p:nvPr/>
          </p:nvSpPr>
          <p:spPr>
            <a:xfrm>
              <a:off x="9557090" y="3508100"/>
              <a:ext cx="1607682" cy="307777"/>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dk1"/>
                  </a:solidFill>
                  <a:latin typeface="Montserrat"/>
                  <a:ea typeface="Montserrat"/>
                  <a:cs typeface="Montserrat"/>
                  <a:sym typeface="Montserrat"/>
                </a:rPr>
                <a:t>Title Text Here</a:t>
              </a:r>
              <a:endParaRPr b="1" sz="1100">
                <a:solidFill>
                  <a:schemeClr val="dk1"/>
                </a:solidFill>
                <a:latin typeface="Montserrat Light"/>
                <a:ea typeface="Montserrat Light"/>
                <a:cs typeface="Montserrat Light"/>
                <a:sym typeface="Montserrat Light"/>
              </a:endParaRPr>
            </a:p>
          </p:txBody>
        </p:sp>
        <p:sp>
          <p:nvSpPr>
            <p:cNvPr id="186" name="Google Shape;186;p35"/>
            <p:cNvSpPr txBox="1"/>
            <p:nvPr/>
          </p:nvSpPr>
          <p:spPr>
            <a:xfrm>
              <a:off x="9423739" y="4164731"/>
              <a:ext cx="1874384" cy="690767"/>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wherein seas our appear</a:t>
              </a:r>
              <a:endParaRPr sz="1100"/>
            </a:p>
            <a:p>
              <a:pPr indent="0" lvl="0" marL="0" marR="0" rtl="0" algn="ctr">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doesn't creeping night lights divided void they're.</a:t>
              </a:r>
              <a:endParaRPr sz="1100"/>
            </a:p>
          </p:txBody>
        </p:sp>
        <p:cxnSp>
          <p:nvCxnSpPr>
            <p:cNvPr id="187" name="Google Shape;187;p35"/>
            <p:cNvCxnSpPr/>
            <p:nvPr/>
          </p:nvCxnSpPr>
          <p:spPr>
            <a:xfrm>
              <a:off x="9989740" y="4010091"/>
              <a:ext cx="742383" cy="0"/>
            </a:xfrm>
            <a:prstGeom prst="straightConnector1">
              <a:avLst/>
            </a:prstGeom>
            <a:noFill/>
            <a:ln cap="flat" cmpd="sng" w="12700">
              <a:solidFill>
                <a:srgbClr val="D8D8D8"/>
              </a:solidFill>
              <a:prstDash val="solid"/>
              <a:miter lim="800000"/>
              <a:headEnd len="sm" w="sm" type="none"/>
              <a:tailEnd len="sm" w="sm" type="none"/>
            </a:ln>
          </p:spPr>
        </p:cxnSp>
        <p:sp>
          <p:nvSpPr>
            <p:cNvPr id="188" name="Google Shape;188;p35"/>
            <p:cNvSpPr/>
            <p:nvPr/>
          </p:nvSpPr>
          <p:spPr>
            <a:xfrm>
              <a:off x="9649766" y="5053923"/>
              <a:ext cx="1422330" cy="320675"/>
            </a:xfrm>
            <a:prstGeom prst="rect">
              <a:avLst/>
            </a:prstGeom>
            <a:noFill/>
            <a:ln cap="flat" cmpd="sng" w="12700">
              <a:solidFill>
                <a:srgbClr val="D8D8D8"/>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189" name="Google Shape;189;p35"/>
            <p:cNvSpPr txBox="1"/>
            <p:nvPr/>
          </p:nvSpPr>
          <p:spPr>
            <a:xfrm>
              <a:off x="9846616" y="5091149"/>
              <a:ext cx="1028630" cy="24622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800">
                  <a:solidFill>
                    <a:schemeClr val="dk1"/>
                  </a:solidFill>
                  <a:latin typeface="Montserrat"/>
                  <a:ea typeface="Montserrat"/>
                  <a:cs typeface="Montserrat"/>
                  <a:sym typeface="Montserrat"/>
                </a:rPr>
                <a:t>EXAMPLE</a:t>
              </a:r>
              <a:endParaRPr b="1" sz="800">
                <a:solidFill>
                  <a:schemeClr val="dk1"/>
                </a:solidFill>
                <a:latin typeface="Montserrat Light"/>
                <a:ea typeface="Montserrat Light"/>
                <a:cs typeface="Montserrat Light"/>
                <a:sym typeface="Montserrat Light"/>
              </a:endParaRPr>
            </a:p>
          </p:txBody>
        </p:sp>
        <p:sp>
          <p:nvSpPr>
            <p:cNvPr id="190" name="Google Shape;190;p35"/>
            <p:cNvSpPr txBox="1"/>
            <p:nvPr/>
          </p:nvSpPr>
          <p:spPr>
            <a:xfrm>
              <a:off x="1027227" y="3508100"/>
              <a:ext cx="1607682" cy="307777"/>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dk1"/>
                  </a:solidFill>
                  <a:latin typeface="Montserrat"/>
                  <a:ea typeface="Montserrat"/>
                  <a:cs typeface="Montserrat"/>
                  <a:sym typeface="Montserrat"/>
                </a:rPr>
                <a:t>Title Text Here</a:t>
              </a:r>
              <a:endParaRPr b="1" sz="1100">
                <a:solidFill>
                  <a:schemeClr val="dk1"/>
                </a:solidFill>
                <a:latin typeface="Montserrat Light"/>
                <a:ea typeface="Montserrat Light"/>
                <a:cs typeface="Montserrat Light"/>
                <a:sym typeface="Montserrat Light"/>
              </a:endParaRPr>
            </a:p>
          </p:txBody>
        </p:sp>
        <p:sp>
          <p:nvSpPr>
            <p:cNvPr id="191" name="Google Shape;191;p35"/>
            <p:cNvSpPr txBox="1"/>
            <p:nvPr/>
          </p:nvSpPr>
          <p:spPr>
            <a:xfrm>
              <a:off x="893876" y="4164731"/>
              <a:ext cx="1874384" cy="690767"/>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wherein seas our appear</a:t>
              </a:r>
              <a:endParaRPr sz="1100"/>
            </a:p>
            <a:p>
              <a:pPr indent="0" lvl="0" marL="0" marR="0" rtl="0" algn="ctr">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doesn't creeping night lights divided void they're.</a:t>
              </a:r>
              <a:endParaRPr sz="1100"/>
            </a:p>
          </p:txBody>
        </p:sp>
        <p:cxnSp>
          <p:nvCxnSpPr>
            <p:cNvPr id="192" name="Google Shape;192;p35"/>
            <p:cNvCxnSpPr/>
            <p:nvPr/>
          </p:nvCxnSpPr>
          <p:spPr>
            <a:xfrm>
              <a:off x="1459877" y="4010091"/>
              <a:ext cx="742383" cy="0"/>
            </a:xfrm>
            <a:prstGeom prst="straightConnector1">
              <a:avLst/>
            </a:prstGeom>
            <a:noFill/>
            <a:ln cap="flat" cmpd="sng" w="12700">
              <a:solidFill>
                <a:srgbClr val="D8D8D8"/>
              </a:solidFill>
              <a:prstDash val="solid"/>
              <a:miter lim="800000"/>
              <a:headEnd len="sm" w="sm" type="none"/>
              <a:tailEnd len="sm" w="sm" type="none"/>
            </a:ln>
          </p:spPr>
        </p:cxnSp>
        <p:sp>
          <p:nvSpPr>
            <p:cNvPr id="193" name="Google Shape;193;p35"/>
            <p:cNvSpPr/>
            <p:nvPr/>
          </p:nvSpPr>
          <p:spPr>
            <a:xfrm>
              <a:off x="1119903" y="5053923"/>
              <a:ext cx="1422330" cy="320675"/>
            </a:xfrm>
            <a:prstGeom prst="rect">
              <a:avLst/>
            </a:prstGeom>
            <a:noFill/>
            <a:ln cap="flat" cmpd="sng" w="12700">
              <a:solidFill>
                <a:srgbClr val="D8D8D8"/>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194" name="Google Shape;194;p35"/>
            <p:cNvSpPr txBox="1"/>
            <p:nvPr/>
          </p:nvSpPr>
          <p:spPr>
            <a:xfrm>
              <a:off x="1316753" y="5091149"/>
              <a:ext cx="1028630" cy="24622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800">
                  <a:solidFill>
                    <a:schemeClr val="dk1"/>
                  </a:solidFill>
                  <a:latin typeface="Montserrat"/>
                  <a:ea typeface="Montserrat"/>
                  <a:cs typeface="Montserrat"/>
                  <a:sym typeface="Montserrat"/>
                </a:rPr>
                <a:t>EXAMPLE</a:t>
              </a:r>
              <a:endParaRPr b="1" sz="800">
                <a:solidFill>
                  <a:schemeClr val="dk1"/>
                </a:solidFill>
                <a:latin typeface="Montserrat Light"/>
                <a:ea typeface="Montserrat Light"/>
                <a:cs typeface="Montserrat Light"/>
                <a:sym typeface="Montserrat Light"/>
              </a:endParaRPr>
            </a:p>
          </p:txBody>
        </p:sp>
        <p:sp>
          <p:nvSpPr>
            <p:cNvPr id="195" name="Google Shape;195;p35"/>
            <p:cNvSpPr txBox="1"/>
            <p:nvPr/>
          </p:nvSpPr>
          <p:spPr>
            <a:xfrm>
              <a:off x="6713803" y="3508100"/>
              <a:ext cx="1607682" cy="307777"/>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dk1"/>
                  </a:solidFill>
                  <a:latin typeface="Montserrat"/>
                  <a:ea typeface="Montserrat"/>
                  <a:cs typeface="Montserrat"/>
                  <a:sym typeface="Montserrat"/>
                </a:rPr>
                <a:t>Title Text Here</a:t>
              </a:r>
              <a:endParaRPr b="1" sz="1100">
                <a:solidFill>
                  <a:schemeClr val="dk1"/>
                </a:solidFill>
                <a:latin typeface="Montserrat Light"/>
                <a:ea typeface="Montserrat Light"/>
                <a:cs typeface="Montserrat Light"/>
                <a:sym typeface="Montserrat Light"/>
              </a:endParaRPr>
            </a:p>
          </p:txBody>
        </p:sp>
        <p:sp>
          <p:nvSpPr>
            <p:cNvPr id="196" name="Google Shape;196;p35"/>
            <p:cNvSpPr txBox="1"/>
            <p:nvPr/>
          </p:nvSpPr>
          <p:spPr>
            <a:xfrm>
              <a:off x="6580452" y="4164731"/>
              <a:ext cx="1874384" cy="690767"/>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wherein seas our appear</a:t>
              </a:r>
              <a:endParaRPr sz="1100"/>
            </a:p>
            <a:p>
              <a:pPr indent="0" lvl="0" marL="0" marR="0" rtl="0" algn="ctr">
                <a:lnSpc>
                  <a:spcPct val="150000"/>
                </a:lnSpc>
                <a:spcBef>
                  <a:spcPts val="0"/>
                </a:spcBef>
                <a:spcAft>
                  <a:spcPts val="0"/>
                </a:spcAft>
                <a:buNone/>
              </a:pPr>
              <a:r>
                <a:rPr lang="en" sz="700">
                  <a:solidFill>
                    <a:srgbClr val="7F7F7F"/>
                  </a:solidFill>
                  <a:latin typeface="Montserrat Light"/>
                  <a:ea typeface="Montserrat Light"/>
                  <a:cs typeface="Montserrat Light"/>
                  <a:sym typeface="Montserrat Light"/>
                </a:rPr>
                <a:t>doesn't creeping night lights divided void they're.</a:t>
              </a:r>
              <a:endParaRPr sz="1100"/>
            </a:p>
          </p:txBody>
        </p:sp>
        <p:cxnSp>
          <p:nvCxnSpPr>
            <p:cNvPr id="197" name="Google Shape;197;p35"/>
            <p:cNvCxnSpPr/>
            <p:nvPr/>
          </p:nvCxnSpPr>
          <p:spPr>
            <a:xfrm>
              <a:off x="7146453" y="4010091"/>
              <a:ext cx="742383" cy="0"/>
            </a:xfrm>
            <a:prstGeom prst="straightConnector1">
              <a:avLst/>
            </a:prstGeom>
            <a:noFill/>
            <a:ln cap="flat" cmpd="sng" w="12700">
              <a:solidFill>
                <a:srgbClr val="D8D8D8"/>
              </a:solidFill>
              <a:prstDash val="solid"/>
              <a:miter lim="800000"/>
              <a:headEnd len="sm" w="sm" type="none"/>
              <a:tailEnd len="sm" w="sm" type="none"/>
            </a:ln>
          </p:spPr>
        </p:cxnSp>
        <p:sp>
          <p:nvSpPr>
            <p:cNvPr id="198" name="Google Shape;198;p35"/>
            <p:cNvSpPr/>
            <p:nvPr/>
          </p:nvSpPr>
          <p:spPr>
            <a:xfrm>
              <a:off x="6806479" y="5053923"/>
              <a:ext cx="1422330" cy="320675"/>
            </a:xfrm>
            <a:prstGeom prst="rect">
              <a:avLst/>
            </a:prstGeom>
            <a:noFill/>
            <a:ln cap="flat" cmpd="sng" w="12700">
              <a:solidFill>
                <a:srgbClr val="D8D8D8"/>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199" name="Google Shape;199;p35"/>
            <p:cNvSpPr txBox="1"/>
            <p:nvPr/>
          </p:nvSpPr>
          <p:spPr>
            <a:xfrm>
              <a:off x="7003329" y="5091149"/>
              <a:ext cx="1028630" cy="24622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800">
                  <a:solidFill>
                    <a:schemeClr val="dk1"/>
                  </a:solidFill>
                  <a:latin typeface="Montserrat"/>
                  <a:ea typeface="Montserrat"/>
                  <a:cs typeface="Montserrat"/>
                  <a:sym typeface="Montserrat"/>
                </a:rPr>
                <a:t>EXAMPLE</a:t>
              </a:r>
              <a:endParaRPr b="1" sz="800">
                <a:solidFill>
                  <a:schemeClr val="dk1"/>
                </a:solidFill>
                <a:latin typeface="Montserrat Light"/>
                <a:ea typeface="Montserrat Light"/>
                <a:cs typeface="Montserrat Light"/>
                <a:sym typeface="Montserrat Light"/>
              </a:endParaRPr>
            </a:p>
          </p:txBody>
        </p:sp>
      </p:gr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3" name="Shape 203"/>
        <p:cNvGrpSpPr/>
        <p:nvPr/>
      </p:nvGrpSpPr>
      <p:grpSpPr>
        <a:xfrm>
          <a:off x="0" y="0"/>
          <a:ext cx="0" cy="0"/>
          <a:chOff x="0" y="0"/>
          <a:chExt cx="0" cy="0"/>
        </a:xfrm>
      </p:grpSpPr>
      <p:sp>
        <p:nvSpPr>
          <p:cNvPr id="204" name="Google Shape;204;p36"/>
          <p:cNvSpPr txBox="1"/>
          <p:nvPr/>
        </p:nvSpPr>
        <p:spPr>
          <a:xfrm>
            <a:off x="2040340" y="684334"/>
            <a:ext cx="5063319" cy="386644"/>
          </a:xfrm>
          <a:prstGeom prst="rect">
            <a:avLst/>
          </a:prstGeom>
          <a:noFill/>
          <a:ln>
            <a:noFill/>
          </a:ln>
        </p:spPr>
        <p:txBody>
          <a:bodyPr anchorCtr="0" anchor="t" bIns="34275" lIns="68575" spcFirstLastPara="1" rIns="68575" wrap="square" tIns="34275">
            <a:noAutofit/>
          </a:bodyPr>
          <a:lstStyle/>
          <a:p>
            <a:pPr indent="0" lvl="0" marL="0" marR="0" rtl="0" algn="ctr">
              <a:lnSpc>
                <a:spcPct val="110000"/>
              </a:lnSpc>
              <a:spcBef>
                <a:spcPts val="0"/>
              </a:spcBef>
              <a:spcAft>
                <a:spcPts val="0"/>
              </a:spcAft>
              <a:buNone/>
            </a:pPr>
            <a:r>
              <a:rPr b="1" lang="en" sz="2300">
                <a:solidFill>
                  <a:schemeClr val="dk1"/>
                </a:solidFill>
                <a:latin typeface="Montserrat"/>
                <a:ea typeface="Montserrat"/>
                <a:cs typeface="Montserrat"/>
                <a:sym typeface="Montserrat"/>
              </a:rPr>
              <a:t>FIRST PROJECT FULL BRIEF</a:t>
            </a:r>
            <a:endParaRPr b="1" sz="2300">
              <a:solidFill>
                <a:schemeClr val="dk1"/>
              </a:solidFill>
              <a:latin typeface="Montserrat Light"/>
              <a:ea typeface="Montserrat Light"/>
              <a:cs typeface="Montserrat Light"/>
              <a:sym typeface="Montserrat Light"/>
            </a:endParaRPr>
          </a:p>
        </p:txBody>
      </p:sp>
      <p:sp>
        <p:nvSpPr>
          <p:cNvPr id="205" name="Google Shape;205;p36"/>
          <p:cNvSpPr txBox="1"/>
          <p:nvPr/>
        </p:nvSpPr>
        <p:spPr>
          <a:xfrm>
            <a:off x="3012698" y="400050"/>
            <a:ext cx="3118605" cy="21929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000">
                <a:solidFill>
                  <a:srgbClr val="A5A5A5"/>
                </a:solidFill>
                <a:latin typeface="Montserrat"/>
                <a:ea typeface="Montserrat"/>
                <a:cs typeface="Montserrat"/>
                <a:sym typeface="Montserrat"/>
              </a:rPr>
              <a:t>Clean Presentation</a:t>
            </a:r>
            <a:endParaRPr b="1" sz="1000">
              <a:solidFill>
                <a:srgbClr val="A5A5A5"/>
              </a:solidFill>
              <a:latin typeface="Montserrat Light"/>
              <a:ea typeface="Montserrat Light"/>
              <a:cs typeface="Montserrat Light"/>
              <a:sym typeface="Montserrat Light"/>
            </a:endParaRPr>
          </a:p>
        </p:txBody>
      </p:sp>
      <p:sp>
        <p:nvSpPr>
          <p:cNvPr id="206" name="Google Shape;206;p36"/>
          <p:cNvSpPr/>
          <p:nvPr/>
        </p:nvSpPr>
        <p:spPr>
          <a:xfrm>
            <a:off x="4286250" y="1184260"/>
            <a:ext cx="571500" cy="49823"/>
          </a:xfrm>
          <a:prstGeom prst="rect">
            <a:avLst/>
          </a:prstGeom>
          <a:solidFill>
            <a:schemeClr val="dk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07" name="Google Shape;207;p36"/>
          <p:cNvSpPr txBox="1"/>
          <p:nvPr/>
        </p:nvSpPr>
        <p:spPr>
          <a:xfrm>
            <a:off x="670407" y="3185840"/>
            <a:ext cx="1911172" cy="810943"/>
          </a:xfrm>
          <a:prstGeom prst="rect">
            <a:avLst/>
          </a:prstGeom>
          <a:noFill/>
          <a:ln>
            <a:noFill/>
          </a:ln>
        </p:spPr>
        <p:txBody>
          <a:bodyPr anchorCtr="0" anchor="t" bIns="34275" lIns="68575" spcFirstLastPara="1" rIns="68575" wrap="square" tIns="34275">
            <a:noAutofit/>
          </a:bodyPr>
          <a:lstStyle/>
          <a:p>
            <a:pPr indent="0" lvl="0" marL="0" marR="0" rtl="0" algn="r">
              <a:lnSpc>
                <a:spcPct val="222222"/>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gathered set had seasons. Fifth you'll, man wherein seas our appear him, lights divided void they're.</a:t>
            </a:r>
            <a:endParaRPr sz="1100"/>
          </a:p>
        </p:txBody>
      </p:sp>
      <p:sp>
        <p:nvSpPr>
          <p:cNvPr id="208" name="Google Shape;208;p36"/>
          <p:cNvSpPr txBox="1"/>
          <p:nvPr/>
        </p:nvSpPr>
        <p:spPr>
          <a:xfrm>
            <a:off x="670407" y="1757500"/>
            <a:ext cx="1911172" cy="764392"/>
          </a:xfrm>
          <a:prstGeom prst="rect">
            <a:avLst/>
          </a:prstGeom>
          <a:noFill/>
          <a:ln>
            <a:noFill/>
          </a:ln>
        </p:spPr>
        <p:txBody>
          <a:bodyPr anchorCtr="0" anchor="t" bIns="34275" lIns="68575" spcFirstLastPara="1" rIns="68575" wrap="square" tIns="34275">
            <a:noAutofit/>
          </a:bodyPr>
          <a:lstStyle/>
          <a:p>
            <a:pPr indent="0" lvl="0" marL="0" marR="0" rtl="0" algn="r">
              <a:lnSpc>
                <a:spcPct val="166666"/>
              </a:lnSpc>
              <a:spcBef>
                <a:spcPts val="0"/>
              </a:spcBef>
              <a:spcAft>
                <a:spcPts val="0"/>
              </a:spcAft>
              <a:buNone/>
            </a:pPr>
            <a:r>
              <a:rPr b="1" lang="en" sz="1100">
                <a:solidFill>
                  <a:schemeClr val="accent4"/>
                </a:solidFill>
                <a:latin typeface="Montserrat"/>
                <a:ea typeface="Montserrat"/>
                <a:cs typeface="Montserrat"/>
                <a:sym typeface="Montserrat"/>
              </a:rPr>
              <a:t>HAVE THEM FOR ONE GATHERED HAD THEY'RE</a:t>
            </a:r>
            <a:endParaRPr sz="1100"/>
          </a:p>
        </p:txBody>
      </p:sp>
      <p:cxnSp>
        <p:nvCxnSpPr>
          <p:cNvPr id="209" name="Google Shape;209;p36"/>
          <p:cNvCxnSpPr/>
          <p:nvPr/>
        </p:nvCxnSpPr>
        <p:spPr>
          <a:xfrm>
            <a:off x="0" y="2896433"/>
            <a:ext cx="2506582" cy="0"/>
          </a:xfrm>
          <a:prstGeom prst="straightConnector1">
            <a:avLst/>
          </a:prstGeom>
          <a:noFill/>
          <a:ln cap="flat" cmpd="sng" w="19050">
            <a:solidFill>
              <a:srgbClr val="BFBFBF"/>
            </a:solidFill>
            <a:prstDash val="solid"/>
            <a:miter lim="800000"/>
            <a:headEnd len="sm" w="sm" type="none"/>
            <a:tailEnd len="sm" w="sm" type="none"/>
          </a:ln>
        </p:spPr>
      </p:cxnSp>
      <p:sp>
        <p:nvSpPr>
          <p:cNvPr id="210" name="Google Shape;210;p36"/>
          <p:cNvSpPr/>
          <p:nvPr/>
        </p:nvSpPr>
        <p:spPr>
          <a:xfrm>
            <a:off x="2906486" y="1796081"/>
            <a:ext cx="2296678" cy="1473684"/>
          </a:xfrm>
          <a:prstGeom prst="rect">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11" name="Google Shape;211;p36"/>
          <p:cNvSpPr/>
          <p:nvPr/>
        </p:nvSpPr>
        <p:spPr>
          <a:xfrm>
            <a:off x="2906486" y="3269765"/>
            <a:ext cx="2296678" cy="1473684"/>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grpSp>
        <p:nvGrpSpPr>
          <p:cNvPr id="212" name="Google Shape;212;p36"/>
          <p:cNvGrpSpPr/>
          <p:nvPr/>
        </p:nvGrpSpPr>
        <p:grpSpPr>
          <a:xfrm>
            <a:off x="3429789" y="2252520"/>
            <a:ext cx="1250072" cy="560806"/>
            <a:chOff x="6462200" y="4312428"/>
            <a:chExt cx="1666762" cy="747742"/>
          </a:xfrm>
        </p:grpSpPr>
        <p:sp>
          <p:nvSpPr>
            <p:cNvPr id="213" name="Google Shape;213;p36"/>
            <p:cNvSpPr txBox="1"/>
            <p:nvPr/>
          </p:nvSpPr>
          <p:spPr>
            <a:xfrm>
              <a:off x="6462201" y="4312428"/>
              <a:ext cx="1000978"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lt1"/>
                  </a:solidFill>
                  <a:latin typeface="Montserrat"/>
                  <a:ea typeface="Montserrat"/>
                  <a:cs typeface="Montserrat"/>
                  <a:sym typeface="Montserrat"/>
                </a:rPr>
                <a:t>TITLE TEXT</a:t>
              </a:r>
              <a:endParaRPr b="1" sz="800">
                <a:solidFill>
                  <a:schemeClr val="lt1"/>
                </a:solidFill>
                <a:latin typeface="Montserrat Light"/>
                <a:ea typeface="Montserrat Light"/>
                <a:cs typeface="Montserrat Light"/>
                <a:sym typeface="Montserrat Light"/>
              </a:endParaRPr>
            </a:p>
          </p:txBody>
        </p:sp>
        <p:sp>
          <p:nvSpPr>
            <p:cNvPr id="214" name="Google Shape;214;p36"/>
            <p:cNvSpPr txBox="1"/>
            <p:nvPr/>
          </p:nvSpPr>
          <p:spPr>
            <a:xfrm>
              <a:off x="6462200" y="4577153"/>
              <a:ext cx="1666762" cy="483017"/>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lt1"/>
                  </a:solidFill>
                  <a:latin typeface="Montserrat Light"/>
                  <a:ea typeface="Montserrat Light"/>
                  <a:cs typeface="Montserrat Light"/>
                  <a:sym typeface="Montserrat Light"/>
                </a:rPr>
                <a:t>Have them for one. Living waters had winged.</a:t>
              </a:r>
              <a:endParaRPr sz="1100"/>
            </a:p>
          </p:txBody>
        </p:sp>
      </p:grpSp>
      <p:grpSp>
        <p:nvGrpSpPr>
          <p:cNvPr id="215" name="Google Shape;215;p36"/>
          <p:cNvGrpSpPr/>
          <p:nvPr/>
        </p:nvGrpSpPr>
        <p:grpSpPr>
          <a:xfrm>
            <a:off x="3429789" y="3726204"/>
            <a:ext cx="1250072" cy="560806"/>
            <a:chOff x="6462200" y="4312428"/>
            <a:chExt cx="1666762" cy="747742"/>
          </a:xfrm>
        </p:grpSpPr>
        <p:sp>
          <p:nvSpPr>
            <p:cNvPr id="216" name="Google Shape;216;p36"/>
            <p:cNvSpPr txBox="1"/>
            <p:nvPr/>
          </p:nvSpPr>
          <p:spPr>
            <a:xfrm>
              <a:off x="6462201" y="4312428"/>
              <a:ext cx="1000978" cy="24622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lt1"/>
                  </a:solidFill>
                  <a:latin typeface="Montserrat"/>
                  <a:ea typeface="Montserrat"/>
                  <a:cs typeface="Montserrat"/>
                  <a:sym typeface="Montserrat"/>
                </a:rPr>
                <a:t>TITLE TEXT</a:t>
              </a:r>
              <a:endParaRPr b="1" sz="800">
                <a:solidFill>
                  <a:schemeClr val="lt1"/>
                </a:solidFill>
                <a:latin typeface="Montserrat Light"/>
                <a:ea typeface="Montserrat Light"/>
                <a:cs typeface="Montserrat Light"/>
                <a:sym typeface="Montserrat Light"/>
              </a:endParaRPr>
            </a:p>
          </p:txBody>
        </p:sp>
        <p:sp>
          <p:nvSpPr>
            <p:cNvPr id="217" name="Google Shape;217;p36"/>
            <p:cNvSpPr txBox="1"/>
            <p:nvPr/>
          </p:nvSpPr>
          <p:spPr>
            <a:xfrm>
              <a:off x="6462200" y="4577153"/>
              <a:ext cx="1666762" cy="483017"/>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lang="en" sz="700">
                  <a:solidFill>
                    <a:schemeClr val="lt1"/>
                  </a:solidFill>
                  <a:latin typeface="Montserrat Light"/>
                  <a:ea typeface="Montserrat Light"/>
                  <a:cs typeface="Montserrat Light"/>
                  <a:sym typeface="Montserrat Light"/>
                </a:rPr>
                <a:t>Have them for one. Living waters had winged.</a:t>
              </a:r>
              <a:endParaRPr sz="1100"/>
            </a:p>
          </p:txBody>
        </p:sp>
      </p:grpSp>
      <p:pic>
        <p:nvPicPr>
          <p:cNvPr id="218" name="Google Shape;218;p36"/>
          <p:cNvPicPr preferRelativeResize="0"/>
          <p:nvPr>
            <p:ph idx="2" type="pic"/>
          </p:nvPr>
        </p:nvPicPr>
        <p:blipFill rotWithShape="1">
          <a:blip r:embed="rId3">
            <a:alphaModFix/>
          </a:blip>
          <a:srcRect b="9253" l="0" r="0" t="9253"/>
          <a:stretch/>
        </p:blipFill>
        <p:spPr>
          <a:xfrm>
            <a:off x="5528070" y="1796083"/>
            <a:ext cx="3615930" cy="2947367"/>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2" name="Shape 222"/>
        <p:cNvGrpSpPr/>
        <p:nvPr/>
      </p:nvGrpSpPr>
      <p:grpSpPr>
        <a:xfrm>
          <a:off x="0" y="0"/>
          <a:ext cx="0" cy="0"/>
          <a:chOff x="0" y="0"/>
          <a:chExt cx="0" cy="0"/>
        </a:xfrm>
      </p:grpSpPr>
      <p:pic>
        <p:nvPicPr>
          <p:cNvPr id="223" name="Google Shape;223;p37"/>
          <p:cNvPicPr preferRelativeResize="0"/>
          <p:nvPr>
            <p:ph idx="2" type="pic"/>
          </p:nvPr>
        </p:nvPicPr>
        <p:blipFill rotWithShape="1">
          <a:blip r:embed="rId3">
            <a:alphaModFix/>
          </a:blip>
          <a:srcRect b="2499" l="0" r="0" t="2500"/>
          <a:stretch/>
        </p:blipFill>
        <p:spPr>
          <a:xfrm>
            <a:off x="0" y="400051"/>
            <a:ext cx="4571997" cy="4343399"/>
          </a:xfrm>
          <a:prstGeom prst="rect">
            <a:avLst/>
          </a:prstGeom>
          <a:noFill/>
          <a:ln>
            <a:noFill/>
          </a:ln>
        </p:spPr>
      </p:pic>
      <p:sp>
        <p:nvSpPr>
          <p:cNvPr id="224" name="Google Shape;224;p37"/>
          <p:cNvSpPr txBox="1"/>
          <p:nvPr/>
        </p:nvSpPr>
        <p:spPr>
          <a:xfrm>
            <a:off x="5172074" y="400050"/>
            <a:ext cx="3301518" cy="618584"/>
          </a:xfrm>
          <a:prstGeom prst="rect">
            <a:avLst/>
          </a:prstGeom>
          <a:noFill/>
          <a:ln>
            <a:noFill/>
          </a:ln>
        </p:spPr>
        <p:txBody>
          <a:bodyPr anchorCtr="0" anchor="t" bIns="34275" lIns="68575" spcFirstLastPara="1" rIns="68575" wrap="square" tIns="34275">
            <a:noAutofit/>
          </a:bodyPr>
          <a:lstStyle/>
          <a:p>
            <a:pPr indent="0" lvl="0" marL="0" marR="0" rtl="0" algn="l">
              <a:lnSpc>
                <a:spcPct val="222222"/>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gathered set had seasons. Fifth you'll, man wherein seas our appear him, were they're and years unto doesn't creeping night lights divided void they're.</a:t>
            </a:r>
            <a:endParaRPr sz="1100"/>
          </a:p>
        </p:txBody>
      </p:sp>
      <p:grpSp>
        <p:nvGrpSpPr>
          <p:cNvPr id="225" name="Google Shape;225;p37"/>
          <p:cNvGrpSpPr/>
          <p:nvPr/>
        </p:nvGrpSpPr>
        <p:grpSpPr>
          <a:xfrm>
            <a:off x="5172074" y="1574206"/>
            <a:ext cx="2857501" cy="936717"/>
            <a:chOff x="6896099" y="3458906"/>
            <a:chExt cx="3810001" cy="1248956"/>
          </a:xfrm>
        </p:grpSpPr>
        <p:sp>
          <p:nvSpPr>
            <p:cNvPr id="226" name="Google Shape;226;p37"/>
            <p:cNvSpPr txBox="1"/>
            <p:nvPr/>
          </p:nvSpPr>
          <p:spPr>
            <a:xfrm>
              <a:off x="7753133" y="3458906"/>
              <a:ext cx="2023327" cy="571310"/>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b="1" lang="en" sz="800">
                  <a:solidFill>
                    <a:schemeClr val="dk1"/>
                  </a:solidFill>
                  <a:latin typeface="Montserrat"/>
                  <a:ea typeface="Montserrat"/>
                  <a:cs typeface="Montserrat"/>
                  <a:sym typeface="Montserrat"/>
                </a:rPr>
                <a:t>LOREM IPSUM</a:t>
              </a:r>
              <a:endParaRPr sz="1100"/>
            </a:p>
            <a:p>
              <a:pPr indent="0" lvl="0" marL="0" marR="0" rtl="0" algn="l">
                <a:lnSpc>
                  <a:spcPct val="200000"/>
                </a:lnSpc>
                <a:spcBef>
                  <a:spcPts val="0"/>
                </a:spcBef>
                <a:spcAft>
                  <a:spcPts val="0"/>
                </a:spcAft>
                <a:buNone/>
              </a:pPr>
              <a:r>
                <a:rPr b="1" lang="en" sz="800">
                  <a:solidFill>
                    <a:schemeClr val="dk1"/>
                  </a:solidFill>
                  <a:latin typeface="Montserrat"/>
                  <a:ea typeface="Montserrat"/>
                  <a:cs typeface="Montserrat"/>
                  <a:sym typeface="Montserrat"/>
                </a:rPr>
                <a:t>DOLOR TITLE TEXT HERE</a:t>
              </a:r>
              <a:endParaRPr b="1" sz="800">
                <a:solidFill>
                  <a:schemeClr val="dk1"/>
                </a:solidFill>
                <a:latin typeface="Montserrat Light"/>
                <a:ea typeface="Montserrat Light"/>
                <a:cs typeface="Montserrat Light"/>
                <a:sym typeface="Montserrat Light"/>
              </a:endParaRPr>
            </a:p>
          </p:txBody>
        </p:sp>
        <p:grpSp>
          <p:nvGrpSpPr>
            <p:cNvPr id="227" name="Google Shape;227;p37"/>
            <p:cNvGrpSpPr/>
            <p:nvPr/>
          </p:nvGrpSpPr>
          <p:grpSpPr>
            <a:xfrm>
              <a:off x="7008103" y="3529621"/>
              <a:ext cx="490844" cy="490842"/>
              <a:chOff x="7027153" y="3529621"/>
              <a:chExt cx="490844" cy="490842"/>
            </a:xfrm>
          </p:grpSpPr>
          <p:sp>
            <p:nvSpPr>
              <p:cNvPr id="228" name="Google Shape;228;p37"/>
              <p:cNvSpPr/>
              <p:nvPr/>
            </p:nvSpPr>
            <p:spPr>
              <a:xfrm>
                <a:off x="7027153" y="3529621"/>
                <a:ext cx="490844" cy="490842"/>
              </a:xfrm>
              <a:prstGeom prst="ellipse">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29" name="Google Shape;229;p37"/>
              <p:cNvSpPr txBox="1"/>
              <p:nvPr/>
            </p:nvSpPr>
            <p:spPr>
              <a:xfrm>
                <a:off x="7077952" y="3574986"/>
                <a:ext cx="440044" cy="40011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chemeClr val="lt1"/>
                    </a:solidFill>
                    <a:latin typeface="Montserrat Light"/>
                    <a:ea typeface="Montserrat Light"/>
                    <a:cs typeface="Montserrat Light"/>
                    <a:sym typeface="Montserrat Light"/>
                  </a:rPr>
                  <a:t>1</a:t>
                </a:r>
                <a:endParaRPr b="1" sz="1500">
                  <a:solidFill>
                    <a:schemeClr val="lt1"/>
                  </a:solidFill>
                  <a:latin typeface="Montserrat Light"/>
                  <a:ea typeface="Montserrat Light"/>
                  <a:cs typeface="Montserrat Light"/>
                  <a:sym typeface="Montserrat Light"/>
                </a:endParaRPr>
              </a:p>
            </p:txBody>
          </p:sp>
        </p:grpSp>
        <p:sp>
          <p:nvSpPr>
            <p:cNvPr id="230" name="Google Shape;230;p37"/>
            <p:cNvSpPr txBox="1"/>
            <p:nvPr/>
          </p:nvSpPr>
          <p:spPr>
            <a:xfrm>
              <a:off x="6896099" y="4139565"/>
              <a:ext cx="3810001" cy="568297"/>
            </a:xfrm>
            <a:prstGeom prst="rect">
              <a:avLst/>
            </a:prstGeom>
            <a:noFill/>
            <a:ln>
              <a:noFill/>
            </a:ln>
          </p:spPr>
          <p:txBody>
            <a:bodyPr anchorCtr="0" anchor="t" bIns="34275" lIns="68575" spcFirstLastPara="1" rIns="68575" wrap="square" tIns="34275">
              <a:noAutofit/>
            </a:bodyPr>
            <a:lstStyle/>
            <a:p>
              <a:pPr indent="0" lvl="0" marL="0" marR="0" rtl="0" algn="l">
                <a:lnSpc>
                  <a:spcPct val="222222"/>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gathered set doesn't creeping night lights divided void they're.</a:t>
              </a:r>
              <a:endParaRPr sz="1100"/>
            </a:p>
          </p:txBody>
        </p:sp>
      </p:grpSp>
      <p:grpSp>
        <p:nvGrpSpPr>
          <p:cNvPr id="231" name="Google Shape;231;p37"/>
          <p:cNvGrpSpPr/>
          <p:nvPr/>
        </p:nvGrpSpPr>
        <p:grpSpPr>
          <a:xfrm>
            <a:off x="5172074" y="3066495"/>
            <a:ext cx="2857501" cy="936717"/>
            <a:chOff x="6896099" y="3458906"/>
            <a:chExt cx="3810001" cy="1248956"/>
          </a:xfrm>
        </p:grpSpPr>
        <p:sp>
          <p:nvSpPr>
            <p:cNvPr id="232" name="Google Shape;232;p37"/>
            <p:cNvSpPr txBox="1"/>
            <p:nvPr/>
          </p:nvSpPr>
          <p:spPr>
            <a:xfrm>
              <a:off x="7753133" y="3458906"/>
              <a:ext cx="2023327" cy="571310"/>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b="1" lang="en" sz="800">
                  <a:solidFill>
                    <a:schemeClr val="dk1"/>
                  </a:solidFill>
                  <a:latin typeface="Montserrat"/>
                  <a:ea typeface="Montserrat"/>
                  <a:cs typeface="Montserrat"/>
                  <a:sym typeface="Montserrat"/>
                </a:rPr>
                <a:t>LOREM IPSUM</a:t>
              </a:r>
              <a:endParaRPr sz="1100"/>
            </a:p>
            <a:p>
              <a:pPr indent="0" lvl="0" marL="0" marR="0" rtl="0" algn="l">
                <a:lnSpc>
                  <a:spcPct val="200000"/>
                </a:lnSpc>
                <a:spcBef>
                  <a:spcPts val="0"/>
                </a:spcBef>
                <a:spcAft>
                  <a:spcPts val="0"/>
                </a:spcAft>
                <a:buNone/>
              </a:pPr>
              <a:r>
                <a:rPr b="1" lang="en" sz="800">
                  <a:solidFill>
                    <a:schemeClr val="dk1"/>
                  </a:solidFill>
                  <a:latin typeface="Montserrat"/>
                  <a:ea typeface="Montserrat"/>
                  <a:cs typeface="Montserrat"/>
                  <a:sym typeface="Montserrat"/>
                </a:rPr>
                <a:t>DOLOR TITLE TEXT HERE</a:t>
              </a:r>
              <a:endParaRPr b="1" sz="800">
                <a:solidFill>
                  <a:schemeClr val="dk1"/>
                </a:solidFill>
                <a:latin typeface="Montserrat Light"/>
                <a:ea typeface="Montserrat Light"/>
                <a:cs typeface="Montserrat Light"/>
                <a:sym typeface="Montserrat Light"/>
              </a:endParaRPr>
            </a:p>
          </p:txBody>
        </p:sp>
        <p:grpSp>
          <p:nvGrpSpPr>
            <p:cNvPr id="233" name="Google Shape;233;p37"/>
            <p:cNvGrpSpPr/>
            <p:nvPr/>
          </p:nvGrpSpPr>
          <p:grpSpPr>
            <a:xfrm>
              <a:off x="7008103" y="3529621"/>
              <a:ext cx="490844" cy="490842"/>
              <a:chOff x="7027153" y="3529621"/>
              <a:chExt cx="490844" cy="490842"/>
            </a:xfrm>
          </p:grpSpPr>
          <p:sp>
            <p:nvSpPr>
              <p:cNvPr id="234" name="Google Shape;234;p37"/>
              <p:cNvSpPr/>
              <p:nvPr/>
            </p:nvSpPr>
            <p:spPr>
              <a:xfrm>
                <a:off x="7027153" y="3529621"/>
                <a:ext cx="490844" cy="490842"/>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35" name="Google Shape;235;p37"/>
              <p:cNvSpPr txBox="1"/>
              <p:nvPr/>
            </p:nvSpPr>
            <p:spPr>
              <a:xfrm>
                <a:off x="7077952" y="3574986"/>
                <a:ext cx="440044" cy="40011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chemeClr val="lt1"/>
                    </a:solidFill>
                    <a:latin typeface="Montserrat Light"/>
                    <a:ea typeface="Montserrat Light"/>
                    <a:cs typeface="Montserrat Light"/>
                    <a:sym typeface="Montserrat Light"/>
                  </a:rPr>
                  <a:t>2</a:t>
                </a:r>
                <a:endParaRPr b="1" sz="1500">
                  <a:solidFill>
                    <a:schemeClr val="lt1"/>
                  </a:solidFill>
                  <a:latin typeface="Montserrat Light"/>
                  <a:ea typeface="Montserrat Light"/>
                  <a:cs typeface="Montserrat Light"/>
                  <a:sym typeface="Montserrat Light"/>
                </a:endParaRPr>
              </a:p>
            </p:txBody>
          </p:sp>
        </p:grpSp>
        <p:sp>
          <p:nvSpPr>
            <p:cNvPr id="236" name="Google Shape;236;p37"/>
            <p:cNvSpPr txBox="1"/>
            <p:nvPr/>
          </p:nvSpPr>
          <p:spPr>
            <a:xfrm>
              <a:off x="6896099" y="4139565"/>
              <a:ext cx="3810001" cy="568297"/>
            </a:xfrm>
            <a:prstGeom prst="rect">
              <a:avLst/>
            </a:prstGeom>
            <a:noFill/>
            <a:ln>
              <a:noFill/>
            </a:ln>
          </p:spPr>
          <p:txBody>
            <a:bodyPr anchorCtr="0" anchor="t" bIns="34275" lIns="68575" spcFirstLastPara="1" rIns="68575" wrap="square" tIns="34275">
              <a:noAutofit/>
            </a:bodyPr>
            <a:lstStyle/>
            <a:p>
              <a:pPr indent="0" lvl="0" marL="0" marR="0" rtl="0" algn="l">
                <a:lnSpc>
                  <a:spcPct val="222222"/>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gathered set doesn't creeping night lights divided void they're.</a:t>
              </a:r>
              <a:endParaRPr sz="1100"/>
            </a:p>
          </p:txBody>
        </p:sp>
      </p:grpSp>
      <p:sp>
        <p:nvSpPr>
          <p:cNvPr id="237" name="Google Shape;237;p37"/>
          <p:cNvSpPr txBox="1"/>
          <p:nvPr/>
        </p:nvSpPr>
        <p:spPr>
          <a:xfrm rot="-5400000">
            <a:off x="-103415" y="3119163"/>
            <a:ext cx="2544533" cy="704039"/>
          </a:xfrm>
          <a:prstGeom prst="rect">
            <a:avLst/>
          </a:prstGeom>
          <a:noFill/>
          <a:ln>
            <a:noFill/>
          </a:ln>
        </p:spPr>
        <p:txBody>
          <a:bodyPr anchorCtr="0" anchor="t" bIns="34275" lIns="68575" spcFirstLastPara="1" rIns="68575" wrap="square" tIns="34275">
            <a:noAutofit/>
          </a:bodyPr>
          <a:lstStyle/>
          <a:p>
            <a:pPr indent="0" lvl="0" marL="0" marR="0" rtl="0" algn="l">
              <a:lnSpc>
                <a:spcPct val="110000"/>
              </a:lnSpc>
              <a:spcBef>
                <a:spcPts val="0"/>
              </a:spcBef>
              <a:spcAft>
                <a:spcPts val="0"/>
              </a:spcAft>
              <a:buNone/>
            </a:pPr>
            <a:r>
              <a:rPr b="1" lang="en" sz="2300">
                <a:solidFill>
                  <a:schemeClr val="dk1"/>
                </a:solidFill>
                <a:latin typeface="Montserrat"/>
                <a:ea typeface="Montserrat"/>
                <a:cs typeface="Montserrat"/>
                <a:sym typeface="Montserrat"/>
              </a:rPr>
              <a:t>PROCESSING</a:t>
            </a:r>
            <a:endParaRPr sz="1100"/>
          </a:p>
          <a:p>
            <a:pPr indent="0" lvl="0" marL="0" marR="0" rtl="0" algn="l">
              <a:lnSpc>
                <a:spcPct val="110000"/>
              </a:lnSpc>
              <a:spcBef>
                <a:spcPts val="0"/>
              </a:spcBef>
              <a:spcAft>
                <a:spcPts val="0"/>
              </a:spcAft>
              <a:buNone/>
            </a:pPr>
            <a:r>
              <a:rPr b="1" lang="en" sz="2300">
                <a:solidFill>
                  <a:schemeClr val="dk1"/>
                </a:solidFill>
                <a:latin typeface="Montserrat"/>
                <a:ea typeface="Montserrat"/>
                <a:cs typeface="Montserrat"/>
                <a:sym typeface="Montserrat"/>
              </a:rPr>
              <a:t>METHOD</a:t>
            </a:r>
            <a:endParaRPr b="1" sz="2300">
              <a:solidFill>
                <a:schemeClr val="dk1"/>
              </a:solidFill>
              <a:latin typeface="Montserrat Light"/>
              <a:ea typeface="Montserrat Light"/>
              <a:cs typeface="Montserrat Light"/>
              <a:sym typeface="Montserrat Light"/>
            </a:endParaRPr>
          </a:p>
        </p:txBody>
      </p:sp>
      <p:sp>
        <p:nvSpPr>
          <p:cNvPr id="238" name="Google Shape;238;p37"/>
          <p:cNvSpPr txBox="1"/>
          <p:nvPr/>
        </p:nvSpPr>
        <p:spPr>
          <a:xfrm>
            <a:off x="5172074" y="4558784"/>
            <a:ext cx="2408954" cy="184666"/>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800">
                <a:solidFill>
                  <a:schemeClr val="dk1"/>
                </a:solidFill>
                <a:latin typeface="Montserrat Light"/>
                <a:ea typeface="Montserrat Light"/>
                <a:cs typeface="Montserrat Light"/>
                <a:sym typeface="Montserrat Light"/>
              </a:rPr>
              <a:t>www.example.com</a:t>
            </a:r>
            <a:endParaRPr b="1" sz="800">
              <a:solidFill>
                <a:schemeClr val="dk1"/>
              </a:solidFill>
              <a:latin typeface="Montserrat Light"/>
              <a:ea typeface="Montserrat Light"/>
              <a:cs typeface="Montserrat Light"/>
              <a:sym typeface="Montserrat Light"/>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2" name="Shape 242"/>
        <p:cNvGrpSpPr/>
        <p:nvPr/>
      </p:nvGrpSpPr>
      <p:grpSpPr>
        <a:xfrm>
          <a:off x="0" y="0"/>
          <a:ext cx="0" cy="0"/>
          <a:chOff x="0" y="0"/>
          <a:chExt cx="0" cy="0"/>
        </a:xfrm>
      </p:grpSpPr>
      <p:sp>
        <p:nvSpPr>
          <p:cNvPr id="243" name="Google Shape;243;p38"/>
          <p:cNvSpPr txBox="1"/>
          <p:nvPr/>
        </p:nvSpPr>
        <p:spPr>
          <a:xfrm>
            <a:off x="792403" y="684334"/>
            <a:ext cx="5063319" cy="386644"/>
          </a:xfrm>
          <a:prstGeom prst="rect">
            <a:avLst/>
          </a:prstGeom>
          <a:noFill/>
          <a:ln>
            <a:noFill/>
          </a:ln>
        </p:spPr>
        <p:txBody>
          <a:bodyPr anchorCtr="0" anchor="t" bIns="34275" lIns="68575" spcFirstLastPara="1" rIns="68575" wrap="square" tIns="34275">
            <a:noAutofit/>
          </a:bodyPr>
          <a:lstStyle/>
          <a:p>
            <a:pPr indent="0" lvl="0" marL="0" marR="0" rtl="0" algn="l">
              <a:lnSpc>
                <a:spcPct val="110000"/>
              </a:lnSpc>
              <a:spcBef>
                <a:spcPts val="0"/>
              </a:spcBef>
              <a:spcAft>
                <a:spcPts val="0"/>
              </a:spcAft>
              <a:buNone/>
            </a:pPr>
            <a:r>
              <a:rPr b="1" lang="en" sz="2300">
                <a:solidFill>
                  <a:schemeClr val="dk1"/>
                </a:solidFill>
                <a:latin typeface="Montserrat"/>
                <a:ea typeface="Montserrat"/>
                <a:cs typeface="Montserrat"/>
                <a:sym typeface="Montserrat"/>
              </a:rPr>
              <a:t>SECOND PROJECT</a:t>
            </a:r>
            <a:endParaRPr b="1" sz="2300">
              <a:solidFill>
                <a:schemeClr val="dk1"/>
              </a:solidFill>
              <a:latin typeface="Montserrat Light"/>
              <a:ea typeface="Montserrat Light"/>
              <a:cs typeface="Montserrat Light"/>
              <a:sym typeface="Montserrat Light"/>
            </a:endParaRPr>
          </a:p>
        </p:txBody>
      </p:sp>
      <p:sp>
        <p:nvSpPr>
          <p:cNvPr id="244" name="Google Shape;244;p38"/>
          <p:cNvSpPr txBox="1"/>
          <p:nvPr/>
        </p:nvSpPr>
        <p:spPr>
          <a:xfrm>
            <a:off x="792403" y="400050"/>
            <a:ext cx="3118605" cy="219291"/>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000">
                <a:solidFill>
                  <a:srgbClr val="A5A5A5"/>
                </a:solidFill>
                <a:latin typeface="Montserrat"/>
                <a:ea typeface="Montserrat"/>
                <a:cs typeface="Montserrat"/>
                <a:sym typeface="Montserrat"/>
              </a:rPr>
              <a:t>Clean Presentation</a:t>
            </a:r>
            <a:endParaRPr b="1" sz="1000">
              <a:solidFill>
                <a:srgbClr val="A5A5A5"/>
              </a:solidFill>
              <a:latin typeface="Montserrat Light"/>
              <a:ea typeface="Montserrat Light"/>
              <a:cs typeface="Montserrat Light"/>
              <a:sym typeface="Montserrat Light"/>
            </a:endParaRPr>
          </a:p>
        </p:txBody>
      </p:sp>
      <p:sp>
        <p:nvSpPr>
          <p:cNvPr id="245" name="Google Shape;245;p38"/>
          <p:cNvSpPr/>
          <p:nvPr/>
        </p:nvSpPr>
        <p:spPr>
          <a:xfrm>
            <a:off x="792403" y="1184260"/>
            <a:ext cx="571500" cy="49823"/>
          </a:xfrm>
          <a:prstGeom prst="rect">
            <a:avLst/>
          </a:prstGeom>
          <a:solidFill>
            <a:schemeClr val="dk1"/>
          </a:solid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46" name="Google Shape;246;p38"/>
          <p:cNvSpPr/>
          <p:nvPr/>
        </p:nvSpPr>
        <p:spPr>
          <a:xfrm>
            <a:off x="0" y="1796081"/>
            <a:ext cx="4514850" cy="1473683"/>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grpSp>
        <p:nvGrpSpPr>
          <p:cNvPr id="247" name="Google Shape;247;p38"/>
          <p:cNvGrpSpPr/>
          <p:nvPr/>
        </p:nvGrpSpPr>
        <p:grpSpPr>
          <a:xfrm>
            <a:off x="792404" y="2064565"/>
            <a:ext cx="2857501" cy="936717"/>
            <a:chOff x="6896099" y="3458906"/>
            <a:chExt cx="3810001" cy="1248956"/>
          </a:xfrm>
        </p:grpSpPr>
        <p:sp>
          <p:nvSpPr>
            <p:cNvPr id="248" name="Google Shape;248;p38"/>
            <p:cNvSpPr txBox="1"/>
            <p:nvPr/>
          </p:nvSpPr>
          <p:spPr>
            <a:xfrm>
              <a:off x="7753133" y="3458906"/>
              <a:ext cx="2023327" cy="571310"/>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b="1" lang="en" sz="800">
                  <a:solidFill>
                    <a:schemeClr val="lt1"/>
                  </a:solidFill>
                  <a:latin typeface="Montserrat"/>
                  <a:ea typeface="Montserrat"/>
                  <a:cs typeface="Montserrat"/>
                  <a:sym typeface="Montserrat"/>
                </a:rPr>
                <a:t>LOREM IPSUM</a:t>
              </a:r>
              <a:endParaRPr sz="1100"/>
            </a:p>
            <a:p>
              <a:pPr indent="0" lvl="0" marL="0" marR="0" rtl="0" algn="l">
                <a:lnSpc>
                  <a:spcPct val="200000"/>
                </a:lnSpc>
                <a:spcBef>
                  <a:spcPts val="0"/>
                </a:spcBef>
                <a:spcAft>
                  <a:spcPts val="0"/>
                </a:spcAft>
                <a:buNone/>
              </a:pPr>
              <a:r>
                <a:rPr b="1" lang="en" sz="800">
                  <a:solidFill>
                    <a:schemeClr val="lt1"/>
                  </a:solidFill>
                  <a:latin typeface="Montserrat"/>
                  <a:ea typeface="Montserrat"/>
                  <a:cs typeface="Montserrat"/>
                  <a:sym typeface="Montserrat"/>
                </a:rPr>
                <a:t>DOLOR TITLE TEXT HERE</a:t>
              </a:r>
              <a:endParaRPr b="1" sz="800">
                <a:solidFill>
                  <a:schemeClr val="lt1"/>
                </a:solidFill>
                <a:latin typeface="Montserrat Light"/>
                <a:ea typeface="Montserrat Light"/>
                <a:cs typeface="Montserrat Light"/>
                <a:sym typeface="Montserrat Light"/>
              </a:endParaRPr>
            </a:p>
          </p:txBody>
        </p:sp>
        <p:grpSp>
          <p:nvGrpSpPr>
            <p:cNvPr id="249" name="Google Shape;249;p38"/>
            <p:cNvGrpSpPr/>
            <p:nvPr/>
          </p:nvGrpSpPr>
          <p:grpSpPr>
            <a:xfrm>
              <a:off x="7008103" y="3529621"/>
              <a:ext cx="490844" cy="490842"/>
              <a:chOff x="7027153" y="3529621"/>
              <a:chExt cx="490844" cy="490842"/>
            </a:xfrm>
          </p:grpSpPr>
          <p:sp>
            <p:nvSpPr>
              <p:cNvPr id="250" name="Google Shape;250;p38"/>
              <p:cNvSpPr/>
              <p:nvPr/>
            </p:nvSpPr>
            <p:spPr>
              <a:xfrm>
                <a:off x="7027153" y="3529621"/>
                <a:ext cx="490844" cy="490842"/>
              </a:xfrm>
              <a:prstGeom prst="ellipse">
                <a:avLst/>
              </a:prstGeom>
              <a:noFill/>
              <a:ln cap="flat" cmpd="sng" w="19050">
                <a:solidFill>
                  <a:schemeClr val="l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51" name="Google Shape;251;p38"/>
              <p:cNvSpPr txBox="1"/>
              <p:nvPr/>
            </p:nvSpPr>
            <p:spPr>
              <a:xfrm>
                <a:off x="7077952" y="3574986"/>
                <a:ext cx="440044" cy="40011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chemeClr val="lt1"/>
                    </a:solidFill>
                    <a:latin typeface="Montserrat Light"/>
                    <a:ea typeface="Montserrat Light"/>
                    <a:cs typeface="Montserrat Light"/>
                    <a:sym typeface="Montserrat Light"/>
                  </a:rPr>
                  <a:t>1</a:t>
                </a:r>
                <a:endParaRPr b="1" sz="1500">
                  <a:solidFill>
                    <a:schemeClr val="lt1"/>
                  </a:solidFill>
                  <a:latin typeface="Montserrat Light"/>
                  <a:ea typeface="Montserrat Light"/>
                  <a:cs typeface="Montserrat Light"/>
                  <a:sym typeface="Montserrat Light"/>
                </a:endParaRPr>
              </a:p>
            </p:txBody>
          </p:sp>
        </p:grpSp>
        <p:sp>
          <p:nvSpPr>
            <p:cNvPr id="252" name="Google Shape;252;p38"/>
            <p:cNvSpPr txBox="1"/>
            <p:nvPr/>
          </p:nvSpPr>
          <p:spPr>
            <a:xfrm>
              <a:off x="6896099" y="4139565"/>
              <a:ext cx="3810001" cy="568297"/>
            </a:xfrm>
            <a:prstGeom prst="rect">
              <a:avLst/>
            </a:prstGeom>
            <a:noFill/>
            <a:ln>
              <a:noFill/>
            </a:ln>
          </p:spPr>
          <p:txBody>
            <a:bodyPr anchorCtr="0" anchor="t" bIns="34275" lIns="68575" spcFirstLastPara="1" rIns="68575" wrap="square" tIns="34275">
              <a:noAutofit/>
            </a:bodyPr>
            <a:lstStyle/>
            <a:p>
              <a:pPr indent="0" lvl="0" marL="0" marR="0" rtl="0" algn="l">
                <a:lnSpc>
                  <a:spcPct val="222222"/>
                </a:lnSpc>
                <a:spcBef>
                  <a:spcPts val="0"/>
                </a:spcBef>
                <a:spcAft>
                  <a:spcPts val="0"/>
                </a:spcAft>
                <a:buNone/>
              </a:pPr>
              <a:r>
                <a:rPr lang="en" sz="700">
                  <a:solidFill>
                    <a:schemeClr val="lt1"/>
                  </a:solidFill>
                  <a:latin typeface="Montserrat Light"/>
                  <a:ea typeface="Montserrat Light"/>
                  <a:cs typeface="Montserrat Light"/>
                  <a:sym typeface="Montserrat Light"/>
                </a:rPr>
                <a:t>Have them for one. Living grass to for can't gathered set doesn't creeping night lights divided void they're.</a:t>
              </a:r>
              <a:endParaRPr sz="1100"/>
            </a:p>
          </p:txBody>
        </p:sp>
      </p:grpSp>
      <p:grpSp>
        <p:nvGrpSpPr>
          <p:cNvPr id="253" name="Google Shape;253;p38"/>
          <p:cNvGrpSpPr/>
          <p:nvPr/>
        </p:nvGrpSpPr>
        <p:grpSpPr>
          <a:xfrm>
            <a:off x="792404" y="3538251"/>
            <a:ext cx="2857501" cy="936717"/>
            <a:chOff x="6896099" y="3458906"/>
            <a:chExt cx="3810001" cy="1248956"/>
          </a:xfrm>
        </p:grpSpPr>
        <p:sp>
          <p:nvSpPr>
            <p:cNvPr id="254" name="Google Shape;254;p38"/>
            <p:cNvSpPr txBox="1"/>
            <p:nvPr/>
          </p:nvSpPr>
          <p:spPr>
            <a:xfrm>
              <a:off x="7753133" y="3458906"/>
              <a:ext cx="2023327" cy="571310"/>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b="1" lang="en" sz="800">
                  <a:solidFill>
                    <a:schemeClr val="dk1"/>
                  </a:solidFill>
                  <a:latin typeface="Montserrat"/>
                  <a:ea typeface="Montserrat"/>
                  <a:cs typeface="Montserrat"/>
                  <a:sym typeface="Montserrat"/>
                </a:rPr>
                <a:t>LOREM IPSUM</a:t>
              </a:r>
              <a:endParaRPr sz="1100"/>
            </a:p>
            <a:p>
              <a:pPr indent="0" lvl="0" marL="0" marR="0" rtl="0" algn="l">
                <a:lnSpc>
                  <a:spcPct val="200000"/>
                </a:lnSpc>
                <a:spcBef>
                  <a:spcPts val="0"/>
                </a:spcBef>
                <a:spcAft>
                  <a:spcPts val="0"/>
                </a:spcAft>
                <a:buNone/>
              </a:pPr>
              <a:r>
                <a:rPr b="1" lang="en" sz="800">
                  <a:solidFill>
                    <a:schemeClr val="dk1"/>
                  </a:solidFill>
                  <a:latin typeface="Montserrat"/>
                  <a:ea typeface="Montserrat"/>
                  <a:cs typeface="Montserrat"/>
                  <a:sym typeface="Montserrat"/>
                </a:rPr>
                <a:t>DOLOR TITLE TEXT HERE</a:t>
              </a:r>
              <a:endParaRPr b="1" sz="800">
                <a:solidFill>
                  <a:schemeClr val="dk1"/>
                </a:solidFill>
                <a:latin typeface="Montserrat Light"/>
                <a:ea typeface="Montserrat Light"/>
                <a:cs typeface="Montserrat Light"/>
                <a:sym typeface="Montserrat Light"/>
              </a:endParaRPr>
            </a:p>
          </p:txBody>
        </p:sp>
        <p:grpSp>
          <p:nvGrpSpPr>
            <p:cNvPr id="255" name="Google Shape;255;p38"/>
            <p:cNvGrpSpPr/>
            <p:nvPr/>
          </p:nvGrpSpPr>
          <p:grpSpPr>
            <a:xfrm>
              <a:off x="7008103" y="3529621"/>
              <a:ext cx="490844" cy="490842"/>
              <a:chOff x="7027153" y="3529621"/>
              <a:chExt cx="490844" cy="490842"/>
            </a:xfrm>
          </p:grpSpPr>
          <p:sp>
            <p:nvSpPr>
              <p:cNvPr id="256" name="Google Shape;256;p38"/>
              <p:cNvSpPr/>
              <p:nvPr/>
            </p:nvSpPr>
            <p:spPr>
              <a:xfrm>
                <a:off x="7027153" y="3529621"/>
                <a:ext cx="490844" cy="490842"/>
              </a:xfrm>
              <a:prstGeom prst="ellipse">
                <a:avLst/>
              </a:prstGeom>
              <a:noFill/>
              <a:ln cap="flat" cmpd="sng" w="19050">
                <a:solidFill>
                  <a:srgbClr val="BFBFBF"/>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57" name="Google Shape;257;p38"/>
              <p:cNvSpPr txBox="1"/>
              <p:nvPr/>
            </p:nvSpPr>
            <p:spPr>
              <a:xfrm>
                <a:off x="7077952" y="3574986"/>
                <a:ext cx="440044" cy="40011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chemeClr val="dk1"/>
                    </a:solidFill>
                    <a:latin typeface="Montserrat Light"/>
                    <a:ea typeface="Montserrat Light"/>
                    <a:cs typeface="Montserrat Light"/>
                    <a:sym typeface="Montserrat Light"/>
                  </a:rPr>
                  <a:t>2</a:t>
                </a:r>
                <a:endParaRPr b="1" sz="1500">
                  <a:solidFill>
                    <a:schemeClr val="dk1"/>
                  </a:solidFill>
                  <a:latin typeface="Montserrat Light"/>
                  <a:ea typeface="Montserrat Light"/>
                  <a:cs typeface="Montserrat Light"/>
                  <a:sym typeface="Montserrat Light"/>
                </a:endParaRPr>
              </a:p>
            </p:txBody>
          </p:sp>
        </p:grpSp>
        <p:sp>
          <p:nvSpPr>
            <p:cNvPr id="258" name="Google Shape;258;p38"/>
            <p:cNvSpPr txBox="1"/>
            <p:nvPr/>
          </p:nvSpPr>
          <p:spPr>
            <a:xfrm>
              <a:off x="6896099" y="4139565"/>
              <a:ext cx="3810001" cy="568297"/>
            </a:xfrm>
            <a:prstGeom prst="rect">
              <a:avLst/>
            </a:prstGeom>
            <a:noFill/>
            <a:ln>
              <a:noFill/>
            </a:ln>
          </p:spPr>
          <p:txBody>
            <a:bodyPr anchorCtr="0" anchor="t" bIns="34275" lIns="68575" spcFirstLastPara="1" rIns="68575" wrap="square" tIns="34275">
              <a:noAutofit/>
            </a:bodyPr>
            <a:lstStyle/>
            <a:p>
              <a:pPr indent="0" lvl="0" marL="0" marR="0" rtl="0" algn="l">
                <a:lnSpc>
                  <a:spcPct val="222222"/>
                </a:lnSpc>
                <a:spcBef>
                  <a:spcPts val="0"/>
                </a:spcBef>
                <a:spcAft>
                  <a:spcPts val="0"/>
                </a:spcAft>
                <a:buNone/>
              </a:pPr>
              <a:r>
                <a:rPr lang="en" sz="700">
                  <a:solidFill>
                    <a:srgbClr val="7F7F7F"/>
                  </a:solidFill>
                  <a:latin typeface="Montserrat Light"/>
                  <a:ea typeface="Montserrat Light"/>
                  <a:cs typeface="Montserrat Light"/>
                  <a:sym typeface="Montserrat Light"/>
                </a:rPr>
                <a:t>Have them for one. Living grass to for can't gathered set doesn't creeping night lights divided void they're.</a:t>
              </a:r>
              <a:endParaRPr sz="1100"/>
            </a:p>
          </p:txBody>
        </p:sp>
      </p:grpSp>
      <p:pic>
        <p:nvPicPr>
          <p:cNvPr id="259" name="Google Shape;259;p38"/>
          <p:cNvPicPr preferRelativeResize="0"/>
          <p:nvPr>
            <p:ph idx="2" type="pic"/>
          </p:nvPr>
        </p:nvPicPr>
        <p:blipFill rotWithShape="1">
          <a:blip r:embed="rId3">
            <a:alphaModFix/>
          </a:blip>
          <a:srcRect b="0" l="9475" r="9474" t="0"/>
          <a:stretch/>
        </p:blipFill>
        <p:spPr>
          <a:xfrm>
            <a:off x="4629150" y="1"/>
            <a:ext cx="3844443" cy="474345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3" name="Shape 263"/>
        <p:cNvGrpSpPr/>
        <p:nvPr/>
      </p:nvGrpSpPr>
      <p:grpSpPr>
        <a:xfrm>
          <a:off x="0" y="0"/>
          <a:ext cx="0" cy="0"/>
          <a:chOff x="0" y="0"/>
          <a:chExt cx="0" cy="0"/>
        </a:xfrm>
      </p:grpSpPr>
      <p:sp>
        <p:nvSpPr>
          <p:cNvPr id="264" name="Google Shape;264;p39"/>
          <p:cNvSpPr/>
          <p:nvPr/>
        </p:nvSpPr>
        <p:spPr>
          <a:xfrm>
            <a:off x="0" y="0"/>
            <a:ext cx="9144000" cy="5143500"/>
          </a:xfrm>
          <a:prstGeom prst="rect">
            <a:avLst/>
          </a:prstGeom>
          <a:gradFill>
            <a:gsLst>
              <a:gs pos="0">
                <a:schemeClr val="accent5"/>
              </a:gs>
              <a:gs pos="100000">
                <a:schemeClr val="accent6"/>
              </a:gs>
            </a:gsLst>
            <a:lin ang="5400000" scaled="0"/>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65" name="Google Shape;265;p39"/>
          <p:cNvSpPr txBox="1"/>
          <p:nvPr/>
        </p:nvSpPr>
        <p:spPr>
          <a:xfrm>
            <a:off x="3145166" y="684334"/>
            <a:ext cx="5063319" cy="386644"/>
          </a:xfrm>
          <a:prstGeom prst="rect">
            <a:avLst/>
          </a:prstGeom>
          <a:noFill/>
          <a:ln>
            <a:noFill/>
          </a:ln>
        </p:spPr>
        <p:txBody>
          <a:bodyPr anchorCtr="0" anchor="t" bIns="34275" lIns="68575" spcFirstLastPara="1" rIns="68575" wrap="square" tIns="34275">
            <a:noAutofit/>
          </a:bodyPr>
          <a:lstStyle/>
          <a:p>
            <a:pPr indent="0" lvl="0" marL="0" marR="0" rtl="0" algn="r">
              <a:lnSpc>
                <a:spcPct val="110000"/>
              </a:lnSpc>
              <a:spcBef>
                <a:spcPts val="0"/>
              </a:spcBef>
              <a:spcAft>
                <a:spcPts val="0"/>
              </a:spcAft>
              <a:buNone/>
            </a:pPr>
            <a:r>
              <a:rPr b="1" lang="en" sz="2300">
                <a:solidFill>
                  <a:schemeClr val="lt1"/>
                </a:solidFill>
                <a:latin typeface="Montserrat"/>
                <a:ea typeface="Montserrat"/>
                <a:cs typeface="Montserrat"/>
                <a:sym typeface="Montserrat"/>
              </a:rPr>
              <a:t>LOREM IPSUM EXAMPLE</a:t>
            </a:r>
            <a:endParaRPr b="1" sz="2300">
              <a:solidFill>
                <a:schemeClr val="lt1"/>
              </a:solidFill>
              <a:latin typeface="Montserrat Light"/>
              <a:ea typeface="Montserrat Light"/>
              <a:cs typeface="Montserrat Light"/>
              <a:sym typeface="Montserrat Light"/>
            </a:endParaRPr>
          </a:p>
        </p:txBody>
      </p:sp>
      <p:sp>
        <p:nvSpPr>
          <p:cNvPr id="266" name="Google Shape;266;p39"/>
          <p:cNvSpPr txBox="1"/>
          <p:nvPr/>
        </p:nvSpPr>
        <p:spPr>
          <a:xfrm>
            <a:off x="5089880" y="400050"/>
            <a:ext cx="3118605" cy="219291"/>
          </a:xfrm>
          <a:prstGeom prst="rect">
            <a:avLst/>
          </a:prstGeom>
          <a:noFill/>
          <a:ln>
            <a:noFill/>
          </a:ln>
        </p:spPr>
        <p:txBody>
          <a:bodyPr anchorCtr="0" anchor="t" bIns="34275" lIns="68575" spcFirstLastPara="1" rIns="68575" wrap="square" tIns="34275">
            <a:noAutofit/>
          </a:bodyPr>
          <a:lstStyle/>
          <a:p>
            <a:pPr indent="0" lvl="0" marL="0" marR="0" rtl="0" algn="r">
              <a:spcBef>
                <a:spcPts val="0"/>
              </a:spcBef>
              <a:spcAft>
                <a:spcPts val="0"/>
              </a:spcAft>
              <a:buNone/>
            </a:pPr>
            <a:r>
              <a:rPr b="1" lang="en" sz="1000">
                <a:solidFill>
                  <a:schemeClr val="lt1"/>
                </a:solidFill>
                <a:latin typeface="Montserrat"/>
                <a:ea typeface="Montserrat"/>
                <a:cs typeface="Montserrat"/>
                <a:sym typeface="Montserrat"/>
              </a:rPr>
              <a:t>Clean Presentation</a:t>
            </a:r>
            <a:endParaRPr b="1" sz="1000">
              <a:solidFill>
                <a:schemeClr val="lt1"/>
              </a:solidFill>
              <a:latin typeface="Montserrat Light"/>
              <a:ea typeface="Montserrat Light"/>
              <a:cs typeface="Montserrat Light"/>
              <a:sym typeface="Montserrat Light"/>
            </a:endParaRPr>
          </a:p>
        </p:txBody>
      </p:sp>
      <p:sp>
        <p:nvSpPr>
          <p:cNvPr id="267" name="Google Shape;267;p39"/>
          <p:cNvSpPr/>
          <p:nvPr/>
        </p:nvSpPr>
        <p:spPr>
          <a:xfrm>
            <a:off x="7560785" y="1184260"/>
            <a:ext cx="571500" cy="49823"/>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r">
              <a:spcBef>
                <a:spcPts val="0"/>
              </a:spcBef>
              <a:spcAft>
                <a:spcPts val="0"/>
              </a:spcAft>
              <a:buNone/>
            </a:pPr>
            <a:r>
              <a:t/>
            </a:r>
            <a:endParaRPr sz="1400">
              <a:solidFill>
                <a:schemeClr val="lt1"/>
              </a:solidFill>
              <a:latin typeface="Montserrat"/>
              <a:ea typeface="Montserrat"/>
              <a:cs typeface="Montserrat"/>
              <a:sym typeface="Montserrat"/>
            </a:endParaRPr>
          </a:p>
        </p:txBody>
      </p:sp>
      <p:grpSp>
        <p:nvGrpSpPr>
          <p:cNvPr id="268" name="Google Shape;268;p39"/>
          <p:cNvGrpSpPr/>
          <p:nvPr/>
        </p:nvGrpSpPr>
        <p:grpSpPr>
          <a:xfrm>
            <a:off x="727702" y="2744347"/>
            <a:ext cx="2331415" cy="956198"/>
            <a:chOff x="7057796" y="3125334"/>
            <a:chExt cx="3108554" cy="1274931"/>
          </a:xfrm>
        </p:grpSpPr>
        <p:grpSp>
          <p:nvGrpSpPr>
            <p:cNvPr id="269" name="Google Shape;269;p39"/>
            <p:cNvGrpSpPr/>
            <p:nvPr/>
          </p:nvGrpSpPr>
          <p:grpSpPr>
            <a:xfrm>
              <a:off x="7057796" y="3125334"/>
              <a:ext cx="1336904" cy="1274931"/>
              <a:chOff x="7057796" y="3120571"/>
              <a:chExt cx="1336904" cy="1274931"/>
            </a:xfrm>
          </p:grpSpPr>
          <p:sp>
            <p:nvSpPr>
              <p:cNvPr id="270" name="Google Shape;270;p39"/>
              <p:cNvSpPr txBox="1"/>
              <p:nvPr/>
            </p:nvSpPr>
            <p:spPr>
              <a:xfrm>
                <a:off x="7247556" y="3120571"/>
                <a:ext cx="957384" cy="553998"/>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2300">
                    <a:solidFill>
                      <a:schemeClr val="lt1"/>
                    </a:solidFill>
                    <a:latin typeface="Montserrat Light"/>
                    <a:ea typeface="Montserrat Light"/>
                    <a:cs typeface="Montserrat Light"/>
                    <a:sym typeface="Montserrat Light"/>
                  </a:rPr>
                  <a:t>5%</a:t>
                </a:r>
                <a:endParaRPr b="1" sz="2300">
                  <a:solidFill>
                    <a:schemeClr val="lt1"/>
                  </a:solidFill>
                  <a:latin typeface="Montserrat Light"/>
                  <a:ea typeface="Montserrat Light"/>
                  <a:cs typeface="Montserrat Light"/>
                  <a:sym typeface="Montserrat Light"/>
                </a:endParaRPr>
              </a:p>
            </p:txBody>
          </p:sp>
          <p:sp>
            <p:nvSpPr>
              <p:cNvPr id="271" name="Google Shape;271;p39"/>
              <p:cNvSpPr txBox="1"/>
              <p:nvPr/>
            </p:nvSpPr>
            <p:spPr>
              <a:xfrm>
                <a:off x="7057796" y="3704735"/>
                <a:ext cx="1336904" cy="690767"/>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lang="en" sz="700">
                    <a:solidFill>
                      <a:schemeClr val="lt1"/>
                    </a:solidFill>
                    <a:latin typeface="Montserrat Light"/>
                    <a:ea typeface="Montserrat Light"/>
                    <a:cs typeface="Montserrat Light"/>
                    <a:sym typeface="Montserrat Light"/>
                  </a:rPr>
                  <a:t>Have them for one. can't gathered set had seasons.</a:t>
                </a:r>
                <a:endParaRPr sz="1100"/>
              </a:p>
            </p:txBody>
          </p:sp>
        </p:grpSp>
        <p:cxnSp>
          <p:nvCxnSpPr>
            <p:cNvPr id="272" name="Google Shape;272;p39"/>
            <p:cNvCxnSpPr/>
            <p:nvPr/>
          </p:nvCxnSpPr>
          <p:spPr>
            <a:xfrm>
              <a:off x="8612073" y="3232655"/>
              <a:ext cx="0" cy="1060288"/>
            </a:xfrm>
            <a:prstGeom prst="straightConnector1">
              <a:avLst/>
            </a:prstGeom>
            <a:noFill/>
            <a:ln cap="flat" cmpd="sng" w="12700">
              <a:solidFill>
                <a:schemeClr val="lt1"/>
              </a:solidFill>
              <a:prstDash val="solid"/>
              <a:miter lim="800000"/>
              <a:headEnd len="sm" w="sm" type="none"/>
              <a:tailEnd len="sm" w="sm" type="none"/>
            </a:ln>
          </p:spPr>
        </p:cxnSp>
        <p:grpSp>
          <p:nvGrpSpPr>
            <p:cNvPr id="273" name="Google Shape;273;p39"/>
            <p:cNvGrpSpPr/>
            <p:nvPr/>
          </p:nvGrpSpPr>
          <p:grpSpPr>
            <a:xfrm>
              <a:off x="8829446" y="3125334"/>
              <a:ext cx="1336904" cy="1274931"/>
              <a:chOff x="7057796" y="3120571"/>
              <a:chExt cx="1336904" cy="1274931"/>
            </a:xfrm>
          </p:grpSpPr>
          <p:sp>
            <p:nvSpPr>
              <p:cNvPr id="274" name="Google Shape;274;p39"/>
              <p:cNvSpPr txBox="1"/>
              <p:nvPr/>
            </p:nvSpPr>
            <p:spPr>
              <a:xfrm>
                <a:off x="7247556" y="3120571"/>
                <a:ext cx="957384" cy="553998"/>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2300">
                    <a:solidFill>
                      <a:schemeClr val="lt1"/>
                    </a:solidFill>
                    <a:latin typeface="Montserrat Light"/>
                    <a:ea typeface="Montserrat Light"/>
                    <a:cs typeface="Montserrat Light"/>
                    <a:sym typeface="Montserrat Light"/>
                  </a:rPr>
                  <a:t>5%</a:t>
                </a:r>
                <a:endParaRPr b="1" sz="2300">
                  <a:solidFill>
                    <a:schemeClr val="lt1"/>
                  </a:solidFill>
                  <a:latin typeface="Montserrat Light"/>
                  <a:ea typeface="Montserrat Light"/>
                  <a:cs typeface="Montserrat Light"/>
                  <a:sym typeface="Montserrat Light"/>
                </a:endParaRPr>
              </a:p>
            </p:txBody>
          </p:sp>
          <p:sp>
            <p:nvSpPr>
              <p:cNvPr id="275" name="Google Shape;275;p39"/>
              <p:cNvSpPr txBox="1"/>
              <p:nvPr/>
            </p:nvSpPr>
            <p:spPr>
              <a:xfrm>
                <a:off x="7057796" y="3704735"/>
                <a:ext cx="1336904" cy="690767"/>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lang="en" sz="700">
                    <a:solidFill>
                      <a:schemeClr val="lt1"/>
                    </a:solidFill>
                    <a:latin typeface="Montserrat Light"/>
                    <a:ea typeface="Montserrat Light"/>
                    <a:cs typeface="Montserrat Light"/>
                    <a:sym typeface="Montserrat Light"/>
                  </a:rPr>
                  <a:t>Have them for one. can't gathered set had seasons.</a:t>
                </a:r>
                <a:endParaRPr sz="1100"/>
              </a:p>
            </p:txBody>
          </p:sp>
        </p:grpSp>
      </p:grpSp>
      <p:sp>
        <p:nvSpPr>
          <p:cNvPr id="276" name="Google Shape;276;p39"/>
          <p:cNvSpPr txBox="1"/>
          <p:nvPr/>
        </p:nvSpPr>
        <p:spPr>
          <a:xfrm>
            <a:off x="1191513" y="1796083"/>
            <a:ext cx="1867604" cy="523942"/>
          </a:xfrm>
          <a:prstGeom prst="rect">
            <a:avLst/>
          </a:prstGeom>
          <a:noFill/>
          <a:ln>
            <a:noFill/>
          </a:ln>
        </p:spPr>
        <p:txBody>
          <a:bodyPr anchorCtr="0" anchor="t" bIns="34275" lIns="68575" spcFirstLastPara="1" rIns="68575" wrap="square" tIns="34275">
            <a:noAutofit/>
          </a:bodyPr>
          <a:lstStyle/>
          <a:p>
            <a:pPr indent="0" lvl="0" marL="0" marR="0" rtl="0" algn="r">
              <a:lnSpc>
                <a:spcPct val="166666"/>
              </a:lnSpc>
              <a:spcBef>
                <a:spcPts val="0"/>
              </a:spcBef>
              <a:spcAft>
                <a:spcPts val="0"/>
              </a:spcAft>
              <a:buNone/>
            </a:pPr>
            <a:r>
              <a:rPr b="1" lang="en" sz="1100">
                <a:solidFill>
                  <a:schemeClr val="lt1"/>
                </a:solidFill>
                <a:latin typeface="Montserrat"/>
                <a:ea typeface="Montserrat"/>
                <a:cs typeface="Montserrat"/>
                <a:sym typeface="Montserrat"/>
              </a:rPr>
              <a:t>HAVE THEM FOR ONE GATHERED</a:t>
            </a:r>
            <a:endParaRPr sz="1100"/>
          </a:p>
        </p:txBody>
      </p:sp>
      <p:sp>
        <p:nvSpPr>
          <p:cNvPr id="277" name="Google Shape;277;p39"/>
          <p:cNvSpPr txBox="1"/>
          <p:nvPr/>
        </p:nvSpPr>
        <p:spPr>
          <a:xfrm>
            <a:off x="1145093" y="4124866"/>
            <a:ext cx="1867605" cy="618584"/>
          </a:xfrm>
          <a:prstGeom prst="rect">
            <a:avLst/>
          </a:prstGeom>
          <a:noFill/>
          <a:ln>
            <a:noFill/>
          </a:ln>
        </p:spPr>
        <p:txBody>
          <a:bodyPr anchorCtr="0" anchor="t" bIns="34275" lIns="68575" spcFirstLastPara="1" rIns="68575" wrap="square" tIns="34275">
            <a:noAutofit/>
          </a:bodyPr>
          <a:lstStyle/>
          <a:p>
            <a:pPr indent="0" lvl="0" marL="0" marR="0" rtl="0" algn="r">
              <a:lnSpc>
                <a:spcPct val="222222"/>
              </a:lnSpc>
              <a:spcBef>
                <a:spcPts val="0"/>
              </a:spcBef>
              <a:spcAft>
                <a:spcPts val="0"/>
              </a:spcAft>
              <a:buNone/>
            </a:pPr>
            <a:r>
              <a:rPr lang="en" sz="700">
                <a:solidFill>
                  <a:schemeClr val="lt1"/>
                </a:solidFill>
                <a:latin typeface="Montserrat Light"/>
                <a:ea typeface="Montserrat Light"/>
                <a:cs typeface="Montserrat Light"/>
                <a:sym typeface="Montserrat Light"/>
              </a:rPr>
              <a:t>Have them for one. Living grass to for can't gathered set had seasons. Fifth you'll, man and they're.</a:t>
            </a:r>
            <a:endParaRPr sz="1100"/>
          </a:p>
        </p:txBody>
      </p:sp>
      <p:pic>
        <p:nvPicPr>
          <p:cNvPr id="278" name="Google Shape;278;p39"/>
          <p:cNvPicPr preferRelativeResize="0"/>
          <p:nvPr>
            <p:ph idx="2" type="pic"/>
          </p:nvPr>
        </p:nvPicPr>
        <p:blipFill rotWithShape="1">
          <a:blip r:embed="rId3">
            <a:alphaModFix/>
          </a:blip>
          <a:srcRect b="20522" l="0" r="0" t="20522"/>
          <a:stretch/>
        </p:blipFill>
        <p:spPr>
          <a:xfrm>
            <a:off x="3467386" y="1796083"/>
            <a:ext cx="5676614" cy="3347417"/>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Digit - Multi 1 - Bright">
  <a:themeElements>
    <a:clrScheme name="Digit - Multi 1">
      <a:dk1>
        <a:srgbClr val="000000"/>
      </a:dk1>
      <a:lt1>
        <a:srgbClr val="FFFFFF"/>
      </a:lt1>
      <a:dk2>
        <a:srgbClr val="6491C8"/>
      </a:dk2>
      <a:lt2>
        <a:srgbClr val="7D8287"/>
      </a:lt2>
      <a:accent1>
        <a:srgbClr val="14B4EB"/>
      </a:accent1>
      <a:accent2>
        <a:srgbClr val="3CBEB4"/>
      </a:accent2>
      <a:accent3>
        <a:srgbClr val="96C83C"/>
      </a:accent3>
      <a:accent4>
        <a:srgbClr val="FFAF28"/>
      </a:accent4>
      <a:accent5>
        <a:srgbClr val="FA4655"/>
      </a:accent5>
      <a:accent6>
        <a:srgbClr val="A596D2"/>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