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22.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9.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24.xml"/>
  <Override ContentType="application/vnd.openxmlformats-officedocument.presentationml.slideLayout+xml" PartName="/ppt/slideLayouts/slideLayout11.xml"/>
  <Override ContentType="application/vnd.openxmlformats-officedocument.presentationml.slideLayout+xml" PartName="/ppt/slideLayouts/slideLayout29.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25.xml"/>
  <Override ContentType="application/vnd.openxmlformats-officedocument.presentationml.slideLayout+xml" PartName="/ppt/slideLayouts/slideLayout17.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6.xml"/>
  <Override ContentType="application/vnd.openxmlformats-officedocument.presentationml.slideLayout+xml" PartName="/ppt/slideLayouts/slideLayout21.xml"/>
  <Override ContentType="application/vnd.openxmlformats-officedocument.presentationml.slideLayout+xml" PartName="/ppt/slideLayouts/slideLayout30.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26.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22.xml"/>
  <Override ContentType="application/vnd.openxmlformats-officedocument.presentationml.slideLayout+xml" PartName="/ppt/slideLayouts/slideLayout9.xml"/>
  <Override ContentType="application/vnd.openxmlformats-officedocument.presentationml.slideLayout+xml" PartName="/ppt/slideLayouts/slideLayout19.xml"/>
  <Override ContentType="application/vnd.openxmlformats-officedocument.presentationml.slideLayout+xml" PartName="/ppt/slideLayouts/slideLayout4.xml"/>
  <Override ContentType="application/vnd.openxmlformats-officedocument.presentationml.slideLayout+xml" PartName="/ppt/slideLayouts/slideLayout14.xml"/>
  <Override ContentType="application/vnd.openxmlformats-officedocument.presentationml.slideLayout+xml" PartName="/ppt/slideLayouts/slideLayout28.xml"/>
  <Override ContentType="application/vnd.openxmlformats-officedocument.presentationml.slideLayout+xml" PartName="/ppt/slideLayouts/slideLayout27.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23.xml"/>
  <Override ContentType="application/vnd.openxmlformats-officedocument.presentationml.slideLayout+xml" PartName="/ppt/slideLayouts/slideLayout8.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11.xml"/>
  <Override ContentType="application/vnd.openxmlformats-officedocument.presentationml.slide+xml" PartName="/ppt/slides/slide22.xml"/>
  <Override ContentType="application/vnd.openxmlformats-officedocument.presentationml.slide+xml" PartName="/ppt/slides/slide1.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3.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autoCompressPictures="0" embedTrueTypeFonts="1" strictFirstAndLastChars="0" saveSubsetFonts="1">
  <p:sldMasterIdLst>
    <p:sldMasterId id="2147483678" r:id="rId4"/>
    <p:sldMasterId id="2147483679" r:id="rId5"/>
  </p:sldMasterIdLst>
  <p:notesMasterIdLst>
    <p:notesMasterId r:id="rId6"/>
  </p:notesMasterIdLst>
  <p:sldIdLst>
    <p:sldId id="256" r:id="rId7"/>
    <p:sldId id="257" r:id="rId8"/>
    <p:sldId id="258" r:id="rId9"/>
    <p:sldId id="259" r:id="rId10"/>
    <p:sldId id="260" r:id="rId11"/>
    <p:sldId id="261" r:id="rId12"/>
    <p:sldId id="262" r:id="rId13"/>
    <p:sldId id="263" r:id="rId14"/>
    <p:sldId id="264" r:id="rId15"/>
    <p:sldId id="265" r:id="rId16"/>
    <p:sldId id="266" r:id="rId17"/>
    <p:sldId id="267" r:id="rId18"/>
    <p:sldId id="268" r:id="rId19"/>
    <p:sldId id="269" r:id="rId20"/>
    <p:sldId id="270" r:id="rId21"/>
    <p:sldId id="271" r:id="rId22"/>
    <p:sldId id="272" r:id="rId23"/>
    <p:sldId id="273" r:id="rId24"/>
    <p:sldId id="274" r:id="rId25"/>
    <p:sldId id="275" r:id="rId26"/>
    <p:sldId id="276" r:id="rId27"/>
    <p:sldId id="277" r:id="rId28"/>
    <p:sldId id="278" r:id="rId29"/>
  </p:sldIdLst>
  <p:sldSz cy="5143500" cx="9144000"/>
  <p:notesSz cx="6858000" cy="9144000"/>
  <p:embeddedFontLst>
    <p:embeddedFont>
      <p:font typeface="Montserrat"/>
      <p:regular r:id="rId30"/>
      <p:bold r:id="rId31"/>
      <p:italic r:id="rId32"/>
      <p:boldItalic r:id="rId33"/>
    </p:embeddedFont>
    <p:embeddedFont>
      <p:font typeface="Montserrat Light"/>
      <p:regular r:id="rId34"/>
      <p:bold r:id="rId35"/>
      <p:italic r:id="rId36"/>
      <p:boldItalic r:id="rId37"/>
    </p:embeddedFont>
    <p:embeddedFont>
      <p:font typeface="Montserrat Thin"/>
      <p:regular r:id="rId38"/>
      <p:bold r:id="rId39"/>
      <p:italic r:id="rId40"/>
      <p:boldItalic r:id="rId41"/>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40" Type="http://schemas.openxmlformats.org/officeDocument/2006/relationships/font" Target="fonts/MontserratThin-italic.fntdata"/><Relationship Id="rId20" Type="http://schemas.openxmlformats.org/officeDocument/2006/relationships/slide" Target="slides/slide14.xml"/><Relationship Id="rId41" Type="http://schemas.openxmlformats.org/officeDocument/2006/relationships/font" Target="fonts/MontserratThin-boldItalic.fntdata"/><Relationship Id="rId22" Type="http://schemas.openxmlformats.org/officeDocument/2006/relationships/slide" Target="slides/slide16.xml"/><Relationship Id="rId21" Type="http://schemas.openxmlformats.org/officeDocument/2006/relationships/slide" Target="slides/slide15.xml"/><Relationship Id="rId24" Type="http://schemas.openxmlformats.org/officeDocument/2006/relationships/slide" Target="slides/slide18.xml"/><Relationship Id="rId23" Type="http://schemas.openxmlformats.org/officeDocument/2006/relationships/slide" Target="slides/slide17.xml"/><Relationship Id="rId1" Type="http://schemas.openxmlformats.org/officeDocument/2006/relationships/theme" Target="theme/theme3.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3.xml"/><Relationship Id="rId26" Type="http://schemas.openxmlformats.org/officeDocument/2006/relationships/slide" Target="slides/slide20.xml"/><Relationship Id="rId25" Type="http://schemas.openxmlformats.org/officeDocument/2006/relationships/slide" Target="slides/slide19.xml"/><Relationship Id="rId28" Type="http://schemas.openxmlformats.org/officeDocument/2006/relationships/slide" Target="slides/slide22.xml"/><Relationship Id="rId27" Type="http://schemas.openxmlformats.org/officeDocument/2006/relationships/slide" Target="slides/slide21.xml"/><Relationship Id="rId5" Type="http://schemas.openxmlformats.org/officeDocument/2006/relationships/slideMaster" Target="slideMasters/slideMaster2.xml"/><Relationship Id="rId6" Type="http://schemas.openxmlformats.org/officeDocument/2006/relationships/notesMaster" Target="notesMasters/notesMaster1.xml"/><Relationship Id="rId29" Type="http://schemas.openxmlformats.org/officeDocument/2006/relationships/slide" Target="slides/slide23.xml"/><Relationship Id="rId7" Type="http://schemas.openxmlformats.org/officeDocument/2006/relationships/slide" Target="slides/slide1.xml"/><Relationship Id="rId8" Type="http://schemas.openxmlformats.org/officeDocument/2006/relationships/slide" Target="slides/slide2.xml"/><Relationship Id="rId31" Type="http://schemas.openxmlformats.org/officeDocument/2006/relationships/font" Target="fonts/Montserrat-bold.fntdata"/><Relationship Id="rId30" Type="http://schemas.openxmlformats.org/officeDocument/2006/relationships/font" Target="fonts/Montserrat-regular.fntdata"/><Relationship Id="rId11" Type="http://schemas.openxmlformats.org/officeDocument/2006/relationships/slide" Target="slides/slide5.xml"/><Relationship Id="rId33" Type="http://schemas.openxmlformats.org/officeDocument/2006/relationships/font" Target="fonts/Montserrat-boldItalic.fntdata"/><Relationship Id="rId10" Type="http://schemas.openxmlformats.org/officeDocument/2006/relationships/slide" Target="slides/slide4.xml"/><Relationship Id="rId32" Type="http://schemas.openxmlformats.org/officeDocument/2006/relationships/font" Target="fonts/Montserrat-italic.fntdata"/><Relationship Id="rId13" Type="http://schemas.openxmlformats.org/officeDocument/2006/relationships/slide" Target="slides/slide7.xml"/><Relationship Id="rId35" Type="http://schemas.openxmlformats.org/officeDocument/2006/relationships/font" Target="fonts/MontserratLight-bold.fntdata"/><Relationship Id="rId12" Type="http://schemas.openxmlformats.org/officeDocument/2006/relationships/slide" Target="slides/slide6.xml"/><Relationship Id="rId34" Type="http://schemas.openxmlformats.org/officeDocument/2006/relationships/font" Target="fonts/MontserratLight-regular.fntdata"/><Relationship Id="rId15" Type="http://schemas.openxmlformats.org/officeDocument/2006/relationships/slide" Target="slides/slide9.xml"/><Relationship Id="rId37" Type="http://schemas.openxmlformats.org/officeDocument/2006/relationships/font" Target="fonts/MontserratLight-boldItalic.fntdata"/><Relationship Id="rId14" Type="http://schemas.openxmlformats.org/officeDocument/2006/relationships/slide" Target="slides/slide8.xml"/><Relationship Id="rId36" Type="http://schemas.openxmlformats.org/officeDocument/2006/relationships/font" Target="fonts/MontserratLight-italic.fntdata"/><Relationship Id="rId17" Type="http://schemas.openxmlformats.org/officeDocument/2006/relationships/slide" Target="slides/slide11.xml"/><Relationship Id="rId39" Type="http://schemas.openxmlformats.org/officeDocument/2006/relationships/font" Target="fonts/MontserratThin-bold.fntdata"/><Relationship Id="rId16" Type="http://schemas.openxmlformats.org/officeDocument/2006/relationships/slide" Target="slides/slide10.xml"/><Relationship Id="rId38" Type="http://schemas.openxmlformats.org/officeDocument/2006/relationships/font" Target="fonts/MontserratThin-regular.fntdata"/><Relationship Id="rId19" Type="http://schemas.openxmlformats.org/officeDocument/2006/relationships/slide" Target="slides/slide13.xml"/><Relationship Id="rId18" Type="http://schemas.openxmlformats.org/officeDocument/2006/relationships/slide" Target="slides/slide1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04" name="Shape 104"/>
        <p:cNvGrpSpPr/>
        <p:nvPr/>
      </p:nvGrpSpPr>
      <p:grpSpPr>
        <a:xfrm>
          <a:off x="0" y="0"/>
          <a:ext cx="0" cy="0"/>
          <a:chOff x="0" y="0"/>
          <a:chExt cx="0" cy="0"/>
        </a:xfrm>
      </p:grpSpPr>
      <p:sp>
        <p:nvSpPr>
          <p:cNvPr id="105" name="Google Shape;105;g5c1119cf00_2_54: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06" name="Google Shape;106;g5c1119cf00_2_5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83" name="Shape 283"/>
        <p:cNvGrpSpPr/>
        <p:nvPr/>
      </p:nvGrpSpPr>
      <p:grpSpPr>
        <a:xfrm>
          <a:off x="0" y="0"/>
          <a:ext cx="0" cy="0"/>
          <a:chOff x="0" y="0"/>
          <a:chExt cx="0" cy="0"/>
        </a:xfrm>
      </p:grpSpPr>
      <p:sp>
        <p:nvSpPr>
          <p:cNvPr id="284" name="Google Shape;284;g5c1119cf00_2_225: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85" name="Google Shape;285;g5c1119cf00_2_22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06" name="Shape 306"/>
        <p:cNvGrpSpPr/>
        <p:nvPr/>
      </p:nvGrpSpPr>
      <p:grpSpPr>
        <a:xfrm>
          <a:off x="0" y="0"/>
          <a:ext cx="0" cy="0"/>
          <a:chOff x="0" y="0"/>
          <a:chExt cx="0" cy="0"/>
        </a:xfrm>
      </p:grpSpPr>
      <p:sp>
        <p:nvSpPr>
          <p:cNvPr id="307" name="Google Shape;307;g5c1119cf00_2_247: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08" name="Google Shape;308;g5c1119cf00_2_24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23" name="Shape 323"/>
        <p:cNvGrpSpPr/>
        <p:nvPr/>
      </p:nvGrpSpPr>
      <p:grpSpPr>
        <a:xfrm>
          <a:off x="0" y="0"/>
          <a:ext cx="0" cy="0"/>
          <a:chOff x="0" y="0"/>
          <a:chExt cx="0" cy="0"/>
        </a:xfrm>
      </p:grpSpPr>
      <p:sp>
        <p:nvSpPr>
          <p:cNvPr id="324" name="Google Shape;324;g5c1119cf00_2_26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25" name="Google Shape;325;g5c1119cf00_2_263: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26" name="Google Shape;326;g5c1119cf00_2_263:notes"/>
          <p:cNvSpPr txBox="1"/>
          <p:nvPr>
            <p:ph idx="3" type="hdr"/>
          </p:nvPr>
        </p:nvSpPr>
        <p:spPr>
          <a:xfrm>
            <a:off x="0" y="0"/>
            <a:ext cx="2971800" cy="45878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27" name="Google Shape;327;g5c1119cf00_2_263:notes"/>
          <p:cNvSpPr txBox="1"/>
          <p:nvPr>
            <p:ph idx="11" type="ftr"/>
          </p:nvPr>
        </p:nvSpPr>
        <p:spPr>
          <a:xfrm>
            <a:off x="0" y="8685213"/>
            <a:ext cx="2971800" cy="458787"/>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a:p>
        </p:txBody>
      </p:sp>
      <p:sp>
        <p:nvSpPr>
          <p:cNvPr id="328" name="Google Shape;328;g5c1119cf00_2_263: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41" name="Shape 341"/>
        <p:cNvGrpSpPr/>
        <p:nvPr/>
      </p:nvGrpSpPr>
      <p:grpSpPr>
        <a:xfrm>
          <a:off x="0" y="0"/>
          <a:ext cx="0" cy="0"/>
          <a:chOff x="0" y="0"/>
          <a:chExt cx="0" cy="0"/>
        </a:xfrm>
      </p:grpSpPr>
      <p:sp>
        <p:nvSpPr>
          <p:cNvPr id="342" name="Google Shape;342;g5c1119cf00_2_280: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43" name="Google Shape;343;g5c1119cf00_2_28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61" name="Shape 361"/>
        <p:cNvGrpSpPr/>
        <p:nvPr/>
      </p:nvGrpSpPr>
      <p:grpSpPr>
        <a:xfrm>
          <a:off x="0" y="0"/>
          <a:ext cx="0" cy="0"/>
          <a:chOff x="0" y="0"/>
          <a:chExt cx="0" cy="0"/>
        </a:xfrm>
      </p:grpSpPr>
      <p:sp>
        <p:nvSpPr>
          <p:cNvPr id="362" name="Google Shape;362;g5c1119cf00_2_299: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63" name="Google Shape;363;g5c1119cf00_2_29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71" name="Shape 371"/>
        <p:cNvGrpSpPr/>
        <p:nvPr/>
      </p:nvGrpSpPr>
      <p:grpSpPr>
        <a:xfrm>
          <a:off x="0" y="0"/>
          <a:ext cx="0" cy="0"/>
          <a:chOff x="0" y="0"/>
          <a:chExt cx="0" cy="0"/>
        </a:xfrm>
      </p:grpSpPr>
      <p:sp>
        <p:nvSpPr>
          <p:cNvPr id="372" name="Google Shape;372;g5c1119cf00_2_308: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73" name="Google Shape;373;g5c1119cf00_2_30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85" name="Shape 385"/>
        <p:cNvGrpSpPr/>
        <p:nvPr/>
      </p:nvGrpSpPr>
      <p:grpSpPr>
        <a:xfrm>
          <a:off x="0" y="0"/>
          <a:ext cx="0" cy="0"/>
          <a:chOff x="0" y="0"/>
          <a:chExt cx="0" cy="0"/>
        </a:xfrm>
      </p:grpSpPr>
      <p:sp>
        <p:nvSpPr>
          <p:cNvPr id="386" name="Google Shape;386;g5c1119cf00_2_321: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87" name="Google Shape;387;g5c1119cf00_2_32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97" name="Shape 397"/>
        <p:cNvGrpSpPr/>
        <p:nvPr/>
      </p:nvGrpSpPr>
      <p:grpSpPr>
        <a:xfrm>
          <a:off x="0" y="0"/>
          <a:ext cx="0" cy="0"/>
          <a:chOff x="0" y="0"/>
          <a:chExt cx="0" cy="0"/>
        </a:xfrm>
      </p:grpSpPr>
      <p:sp>
        <p:nvSpPr>
          <p:cNvPr id="398" name="Google Shape;398;g5c1119cf00_2_33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99" name="Google Shape;399;g5c1119cf00_2_332: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400" name="Google Shape;400;g5c1119cf00_2_332:notes"/>
          <p:cNvSpPr txBox="1"/>
          <p:nvPr>
            <p:ph idx="3" type="hdr"/>
          </p:nvPr>
        </p:nvSpPr>
        <p:spPr>
          <a:xfrm>
            <a:off x="0" y="0"/>
            <a:ext cx="2971800" cy="45878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401" name="Google Shape;401;g5c1119cf00_2_332:notes"/>
          <p:cNvSpPr txBox="1"/>
          <p:nvPr>
            <p:ph idx="11" type="ftr"/>
          </p:nvPr>
        </p:nvSpPr>
        <p:spPr>
          <a:xfrm>
            <a:off x="0" y="8685213"/>
            <a:ext cx="2971800" cy="458787"/>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a:p>
        </p:txBody>
      </p:sp>
      <p:sp>
        <p:nvSpPr>
          <p:cNvPr id="402" name="Google Shape;402;g5c1119cf00_2_332: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15" name="Shape 415"/>
        <p:cNvGrpSpPr/>
        <p:nvPr/>
      </p:nvGrpSpPr>
      <p:grpSpPr>
        <a:xfrm>
          <a:off x="0" y="0"/>
          <a:ext cx="0" cy="0"/>
          <a:chOff x="0" y="0"/>
          <a:chExt cx="0" cy="0"/>
        </a:xfrm>
      </p:grpSpPr>
      <p:sp>
        <p:nvSpPr>
          <p:cNvPr id="416" name="Google Shape;416;g5c1119cf00_2_34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17" name="Google Shape;417;g5c1119cf00_2_349: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418" name="Google Shape;418;g5c1119cf00_2_349:notes"/>
          <p:cNvSpPr txBox="1"/>
          <p:nvPr>
            <p:ph idx="3" type="hdr"/>
          </p:nvPr>
        </p:nvSpPr>
        <p:spPr>
          <a:xfrm>
            <a:off x="0" y="0"/>
            <a:ext cx="2971800" cy="45878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419" name="Google Shape;419;g5c1119cf00_2_349:notes"/>
          <p:cNvSpPr txBox="1"/>
          <p:nvPr>
            <p:ph idx="11" type="ftr"/>
          </p:nvPr>
        </p:nvSpPr>
        <p:spPr>
          <a:xfrm>
            <a:off x="0" y="8685213"/>
            <a:ext cx="2971800" cy="458787"/>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a:p>
        </p:txBody>
      </p:sp>
      <p:sp>
        <p:nvSpPr>
          <p:cNvPr id="420" name="Google Shape;420;g5c1119cf00_2_349: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34" name="Shape 434"/>
        <p:cNvGrpSpPr/>
        <p:nvPr/>
      </p:nvGrpSpPr>
      <p:grpSpPr>
        <a:xfrm>
          <a:off x="0" y="0"/>
          <a:ext cx="0" cy="0"/>
          <a:chOff x="0" y="0"/>
          <a:chExt cx="0" cy="0"/>
        </a:xfrm>
      </p:grpSpPr>
      <p:sp>
        <p:nvSpPr>
          <p:cNvPr id="435" name="Google Shape;435;g5c1119cf00_2_36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36" name="Google Shape;436;g5c1119cf00_2_367: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437" name="Google Shape;437;g5c1119cf00_2_367:notes"/>
          <p:cNvSpPr txBox="1"/>
          <p:nvPr>
            <p:ph idx="3" type="hdr"/>
          </p:nvPr>
        </p:nvSpPr>
        <p:spPr>
          <a:xfrm>
            <a:off x="0" y="0"/>
            <a:ext cx="2971800" cy="45878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438" name="Google Shape;438;g5c1119cf00_2_367:notes"/>
          <p:cNvSpPr txBox="1"/>
          <p:nvPr>
            <p:ph idx="11" type="ftr"/>
          </p:nvPr>
        </p:nvSpPr>
        <p:spPr>
          <a:xfrm>
            <a:off x="0" y="8685213"/>
            <a:ext cx="2971800" cy="458787"/>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a:p>
        </p:txBody>
      </p:sp>
      <p:sp>
        <p:nvSpPr>
          <p:cNvPr id="439" name="Google Shape;439;g5c1119cf00_2_367: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13" name="Shape 113"/>
        <p:cNvGrpSpPr/>
        <p:nvPr/>
      </p:nvGrpSpPr>
      <p:grpSpPr>
        <a:xfrm>
          <a:off x="0" y="0"/>
          <a:ext cx="0" cy="0"/>
          <a:chOff x="0" y="0"/>
          <a:chExt cx="0" cy="0"/>
        </a:xfrm>
      </p:grpSpPr>
      <p:sp>
        <p:nvSpPr>
          <p:cNvPr id="114" name="Google Shape;114;g5c1119cf00_2_63: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15" name="Google Shape;115;g5c1119cf00_2_6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48" name="Shape 448"/>
        <p:cNvGrpSpPr/>
        <p:nvPr/>
      </p:nvGrpSpPr>
      <p:grpSpPr>
        <a:xfrm>
          <a:off x="0" y="0"/>
          <a:ext cx="0" cy="0"/>
          <a:chOff x="0" y="0"/>
          <a:chExt cx="0" cy="0"/>
        </a:xfrm>
      </p:grpSpPr>
      <p:sp>
        <p:nvSpPr>
          <p:cNvPr id="449" name="Google Shape;449;g5c1119cf00_2_380: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450" name="Google Shape;450;g5c1119cf00_2_38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69" name="Shape 469"/>
        <p:cNvGrpSpPr/>
        <p:nvPr/>
      </p:nvGrpSpPr>
      <p:grpSpPr>
        <a:xfrm>
          <a:off x="0" y="0"/>
          <a:ext cx="0" cy="0"/>
          <a:chOff x="0" y="0"/>
          <a:chExt cx="0" cy="0"/>
        </a:xfrm>
      </p:grpSpPr>
      <p:sp>
        <p:nvSpPr>
          <p:cNvPr id="470" name="Google Shape;470;g5c1119cf00_2_400: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471" name="Google Shape;471;g5c1119cf00_2_40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91" name="Shape 491"/>
        <p:cNvGrpSpPr/>
        <p:nvPr/>
      </p:nvGrpSpPr>
      <p:grpSpPr>
        <a:xfrm>
          <a:off x="0" y="0"/>
          <a:ext cx="0" cy="0"/>
          <a:chOff x="0" y="0"/>
          <a:chExt cx="0" cy="0"/>
        </a:xfrm>
      </p:grpSpPr>
      <p:sp>
        <p:nvSpPr>
          <p:cNvPr id="492" name="Google Shape;492;g5c1119cf00_2_421: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493" name="Google Shape;493;g5c1119cf00_2_42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02" name="Shape 502"/>
        <p:cNvGrpSpPr/>
        <p:nvPr/>
      </p:nvGrpSpPr>
      <p:grpSpPr>
        <a:xfrm>
          <a:off x="0" y="0"/>
          <a:ext cx="0" cy="0"/>
          <a:chOff x="0" y="0"/>
          <a:chExt cx="0" cy="0"/>
        </a:xfrm>
      </p:grpSpPr>
      <p:sp>
        <p:nvSpPr>
          <p:cNvPr id="503" name="Google Shape;503;g5c1119cf00_2_431: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504" name="Google Shape;504;g5c1119cf00_2_43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41" name="Shape 141"/>
        <p:cNvGrpSpPr/>
        <p:nvPr/>
      </p:nvGrpSpPr>
      <p:grpSpPr>
        <a:xfrm>
          <a:off x="0" y="0"/>
          <a:ext cx="0" cy="0"/>
          <a:chOff x="0" y="0"/>
          <a:chExt cx="0" cy="0"/>
        </a:xfrm>
      </p:grpSpPr>
      <p:sp>
        <p:nvSpPr>
          <p:cNvPr id="142" name="Google Shape;142;g5c1119cf00_2_90: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43" name="Google Shape;143;g5c1119cf00_2_9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51" name="Shape 151"/>
        <p:cNvGrpSpPr/>
        <p:nvPr/>
      </p:nvGrpSpPr>
      <p:grpSpPr>
        <a:xfrm>
          <a:off x="0" y="0"/>
          <a:ext cx="0" cy="0"/>
          <a:chOff x="0" y="0"/>
          <a:chExt cx="0" cy="0"/>
        </a:xfrm>
      </p:grpSpPr>
      <p:sp>
        <p:nvSpPr>
          <p:cNvPr id="152" name="Google Shape;152;g5c1119cf00_2_99: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53" name="Google Shape;153;g5c1119cf00_2_9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72" name="Shape 172"/>
        <p:cNvGrpSpPr/>
        <p:nvPr/>
      </p:nvGrpSpPr>
      <p:grpSpPr>
        <a:xfrm>
          <a:off x="0" y="0"/>
          <a:ext cx="0" cy="0"/>
          <a:chOff x="0" y="0"/>
          <a:chExt cx="0" cy="0"/>
        </a:xfrm>
      </p:grpSpPr>
      <p:sp>
        <p:nvSpPr>
          <p:cNvPr id="173" name="Google Shape;173;g5c1119cf00_2_119: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74" name="Google Shape;174;g5c1119cf00_2_11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03" name="Shape 203"/>
        <p:cNvGrpSpPr/>
        <p:nvPr/>
      </p:nvGrpSpPr>
      <p:grpSpPr>
        <a:xfrm>
          <a:off x="0" y="0"/>
          <a:ext cx="0" cy="0"/>
          <a:chOff x="0" y="0"/>
          <a:chExt cx="0" cy="0"/>
        </a:xfrm>
      </p:grpSpPr>
      <p:sp>
        <p:nvSpPr>
          <p:cNvPr id="204" name="Google Shape;204;g5c1119cf00_2_149: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05" name="Google Shape;205;g5c1119cf00_2_14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23" name="Shape 223"/>
        <p:cNvGrpSpPr/>
        <p:nvPr/>
      </p:nvGrpSpPr>
      <p:grpSpPr>
        <a:xfrm>
          <a:off x="0" y="0"/>
          <a:ext cx="0" cy="0"/>
          <a:chOff x="0" y="0"/>
          <a:chExt cx="0" cy="0"/>
        </a:xfrm>
      </p:grpSpPr>
      <p:sp>
        <p:nvSpPr>
          <p:cNvPr id="224" name="Google Shape;224;g5c1119cf00_2_168: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25" name="Google Shape;225;g5c1119cf00_2_16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43" name="Shape 243"/>
        <p:cNvGrpSpPr/>
        <p:nvPr/>
      </p:nvGrpSpPr>
      <p:grpSpPr>
        <a:xfrm>
          <a:off x="0" y="0"/>
          <a:ext cx="0" cy="0"/>
          <a:chOff x="0" y="0"/>
          <a:chExt cx="0" cy="0"/>
        </a:xfrm>
      </p:grpSpPr>
      <p:sp>
        <p:nvSpPr>
          <p:cNvPr id="244" name="Google Shape;244;g5c1119cf00_2_187: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45" name="Google Shape;245;g5c1119cf00_2_18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64" name="Shape 264"/>
        <p:cNvGrpSpPr/>
        <p:nvPr/>
      </p:nvGrpSpPr>
      <p:grpSpPr>
        <a:xfrm>
          <a:off x="0" y="0"/>
          <a:ext cx="0" cy="0"/>
          <a:chOff x="0" y="0"/>
          <a:chExt cx="0" cy="0"/>
        </a:xfrm>
      </p:grpSpPr>
      <p:sp>
        <p:nvSpPr>
          <p:cNvPr id="265" name="Google Shape;265;g5c1119cf00_2_207:notes"/>
          <p:cNvSpPr txBox="1"/>
          <p:nvPr>
            <p:ph idx="1" type="body"/>
          </p:nvPr>
        </p:nvSpPr>
        <p:spPr>
          <a:xfrm>
            <a:off x="685800" y="4400550"/>
            <a:ext cx="5486400" cy="360045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66" name="Google Shape;266;g5c1119cf00_2_20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311708" y="744575"/>
            <a:ext cx="8520600" cy="2052600"/>
          </a:xfrm>
          <a:prstGeom prst="rect">
            <a:avLst/>
          </a:prstGeom>
        </p:spPr>
        <p:txBody>
          <a:bodyPr anchorCtr="0" anchor="b" bIns="91425" lIns="91425" spcFirstLastPara="1" rIns="91425" wrap="square" tIns="91425"/>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Google Shape;11;p2"/>
          <p:cNvSpPr txBox="1"/>
          <p:nvPr>
            <p:ph idx="1" type="subTitle"/>
          </p:nvPr>
        </p:nvSpPr>
        <p:spPr>
          <a:xfrm>
            <a:off x="311700" y="2834125"/>
            <a:ext cx="8520600" cy="792600"/>
          </a:xfrm>
          <a:prstGeom prst="rect">
            <a:avLst/>
          </a:prstGeom>
        </p:spPr>
        <p:txBody>
          <a:bodyPr anchorCtr="0" anchor="t" bIns="91425" lIns="91425" spcFirstLastPara="1" rIns="91425" wrap="square" tIns="91425"/>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311700" y="1106125"/>
            <a:ext cx="8520600" cy="1963500"/>
          </a:xfrm>
          <a:prstGeom prst="rect">
            <a:avLst/>
          </a:prstGeom>
        </p:spPr>
        <p:txBody>
          <a:bodyPr anchorCtr="0" anchor="b" bIns="91425" lIns="91425" spcFirstLastPara="1" rIns="91425" wrap="square" tIns="91425"/>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p:nvPr>
            <p:ph idx="1" type="body"/>
          </p:nvPr>
        </p:nvSpPr>
        <p:spPr>
          <a:xfrm>
            <a:off x="311700" y="3152225"/>
            <a:ext cx="8520600" cy="1300800"/>
          </a:xfrm>
          <a:prstGeom prst="rect">
            <a:avLst/>
          </a:prstGeom>
        </p:spPr>
        <p:txBody>
          <a:bodyPr anchorCtr="0" anchor="t" bIns="91425" lIns="91425" spcFirstLastPara="1" rIns="91425" wrap="square" tIns="91425"/>
          <a:lstStyle>
            <a:lvl1pPr indent="-342900" lvl="0" marL="457200" algn="ctr">
              <a:spcBef>
                <a:spcPts val="0"/>
              </a:spcBef>
              <a:spcAft>
                <a:spcPts val="0"/>
              </a:spcAft>
              <a:buSzPts val="1800"/>
              <a:buChar char="●"/>
              <a:defRPr/>
            </a:lvl1pPr>
            <a:lvl2pPr indent="-317500" lvl="1" marL="914400" algn="ctr">
              <a:spcBef>
                <a:spcPts val="1600"/>
              </a:spcBef>
              <a:spcAft>
                <a:spcPts val="0"/>
              </a:spcAft>
              <a:buSzPts val="1400"/>
              <a:buChar char="○"/>
              <a:defRPr/>
            </a:lvl2pPr>
            <a:lvl3pPr indent="-317500" lvl="2" marL="1371600" algn="ctr">
              <a:spcBef>
                <a:spcPts val="1600"/>
              </a:spcBef>
              <a:spcAft>
                <a:spcPts val="0"/>
              </a:spcAft>
              <a:buSzPts val="1400"/>
              <a:buChar char="■"/>
              <a:defRPr/>
            </a:lvl3pPr>
            <a:lvl4pPr indent="-317500" lvl="3" marL="1828800" algn="ctr">
              <a:spcBef>
                <a:spcPts val="1600"/>
              </a:spcBef>
              <a:spcAft>
                <a:spcPts val="0"/>
              </a:spcAft>
              <a:buSzPts val="1400"/>
              <a:buChar char="●"/>
              <a:defRPr/>
            </a:lvl4pPr>
            <a:lvl5pPr indent="-317500" lvl="4" marL="2286000" algn="ctr">
              <a:spcBef>
                <a:spcPts val="1600"/>
              </a:spcBef>
              <a:spcAft>
                <a:spcPts val="0"/>
              </a:spcAft>
              <a:buSzPts val="1400"/>
              <a:buChar char="○"/>
              <a:defRPr/>
            </a:lvl5pPr>
            <a:lvl6pPr indent="-317500" lvl="5" marL="2743200" algn="ctr">
              <a:spcBef>
                <a:spcPts val="1600"/>
              </a:spcBef>
              <a:spcAft>
                <a:spcPts val="0"/>
              </a:spcAft>
              <a:buSzPts val="1400"/>
              <a:buChar char="■"/>
              <a:defRPr/>
            </a:lvl6pPr>
            <a:lvl7pPr indent="-317500" lvl="6" marL="3200400" algn="ctr">
              <a:spcBef>
                <a:spcPts val="1600"/>
              </a:spcBef>
              <a:spcAft>
                <a:spcPts val="0"/>
              </a:spcAft>
              <a:buSzPts val="1400"/>
              <a:buChar char="●"/>
              <a:defRPr/>
            </a:lvl7pPr>
            <a:lvl8pPr indent="-317500" lvl="7" marL="3657600" algn="ctr">
              <a:spcBef>
                <a:spcPts val="1600"/>
              </a:spcBef>
              <a:spcAft>
                <a:spcPts val="0"/>
              </a:spcAft>
              <a:buSzPts val="1400"/>
              <a:buChar char="○"/>
              <a:defRPr/>
            </a:lvl8pPr>
            <a:lvl9pPr indent="-317500" lvl="8" marL="4114800" algn="ctr">
              <a:spcBef>
                <a:spcPts val="1600"/>
              </a:spcBef>
              <a:spcAft>
                <a:spcPts val="1600"/>
              </a:spcAft>
              <a:buSzPts val="1400"/>
              <a:buChar char="■"/>
              <a:defRPr/>
            </a:lvl9pPr>
          </a:lstStyle>
          <a:p/>
        </p:txBody>
      </p:sp>
      <p:sp>
        <p:nvSpPr>
          <p:cNvPr id="47" name="Google Shape;47;p11"/>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6_Title Page">
  <p:cSld name="6_Title Page">
    <p:spTree>
      <p:nvGrpSpPr>
        <p:cNvPr id="56" name="Shape 56"/>
        <p:cNvGrpSpPr/>
        <p:nvPr/>
      </p:nvGrpSpPr>
      <p:grpSpPr>
        <a:xfrm>
          <a:off x="0" y="0"/>
          <a:ext cx="0" cy="0"/>
          <a:chOff x="0" y="0"/>
          <a:chExt cx="0" cy="0"/>
        </a:xfrm>
      </p:grpSpPr>
      <p:sp>
        <p:nvSpPr>
          <p:cNvPr id="57" name="Google Shape;57;p14"/>
          <p:cNvSpPr/>
          <p:nvPr>
            <p:ph idx="2" type="pic"/>
          </p:nvPr>
        </p:nvSpPr>
        <p:spPr>
          <a:xfrm>
            <a:off x="400050" y="400050"/>
            <a:ext cx="8343900" cy="4343400"/>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Tree>
  </p:cSld>
  <p:clrMapOvr>
    <a:masterClrMapping/>
  </p:clrMapOvr>
  <p:extLst>
    <p:ext uri="{DCECCB84-F9BA-43D5-87BE-67443E8EF086}">
      <p15:sldGuideLst>
        <p15:guide id="1" orient="horz" pos="1620">
          <p15:clr>
            <a:srgbClr val="FBAE40"/>
          </p15:clr>
        </p15:guide>
        <p15:guide id="2" pos="2880">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1_Title Page">
  <p:cSld name="1_Title Page">
    <p:spTree>
      <p:nvGrpSpPr>
        <p:cNvPr id="58" name="Shape 58"/>
        <p:cNvGrpSpPr/>
        <p:nvPr/>
      </p:nvGrpSpPr>
      <p:grpSpPr>
        <a:xfrm>
          <a:off x="0" y="0"/>
          <a:ext cx="0" cy="0"/>
          <a:chOff x="0" y="0"/>
          <a:chExt cx="0" cy="0"/>
        </a:xfrm>
      </p:grpSpPr>
    </p:spTree>
  </p:cSld>
  <p:clrMapOvr>
    <a:masterClrMapping/>
  </p:clrMapOvr>
  <p:extLst>
    <p:ext uri="{DCECCB84-F9BA-43D5-87BE-67443E8EF086}">
      <p15:sldGuideLst>
        <p15:guide id="1" orient="horz" pos="1620">
          <p15:clr>
            <a:srgbClr val="FBAE40"/>
          </p15:clr>
        </p15:guide>
        <p15:guide id="2" pos="2880">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7_Title Page">
  <p:cSld name="7_Title Page">
    <p:spTree>
      <p:nvGrpSpPr>
        <p:cNvPr id="59" name="Shape 59"/>
        <p:cNvGrpSpPr/>
        <p:nvPr/>
      </p:nvGrpSpPr>
      <p:grpSpPr>
        <a:xfrm>
          <a:off x="0" y="0"/>
          <a:ext cx="0" cy="0"/>
          <a:chOff x="0" y="0"/>
          <a:chExt cx="0" cy="0"/>
        </a:xfrm>
      </p:grpSpPr>
      <p:sp>
        <p:nvSpPr>
          <p:cNvPr id="60" name="Google Shape;60;p16"/>
          <p:cNvSpPr/>
          <p:nvPr>
            <p:ph idx="2" type="pic"/>
          </p:nvPr>
        </p:nvSpPr>
        <p:spPr>
          <a:xfrm>
            <a:off x="4158342" y="400050"/>
            <a:ext cx="4985657" cy="4743450"/>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Tree>
  </p:cSld>
  <p:clrMapOvr>
    <a:masterClrMapping/>
  </p:clrMapOvr>
  <p:extLst>
    <p:ext uri="{DCECCB84-F9BA-43D5-87BE-67443E8EF086}">
      <p15:sldGuideLst>
        <p15:guide id="1" orient="horz" pos="1620">
          <p15:clr>
            <a:srgbClr val="FBAE40"/>
          </p15:clr>
        </p15:guide>
        <p15:guide id="2" pos="2880">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10_Title Page">
  <p:cSld name="10_Title Page">
    <p:spTree>
      <p:nvGrpSpPr>
        <p:cNvPr id="61" name="Shape 61"/>
        <p:cNvGrpSpPr/>
        <p:nvPr/>
      </p:nvGrpSpPr>
      <p:grpSpPr>
        <a:xfrm>
          <a:off x="0" y="0"/>
          <a:ext cx="0" cy="0"/>
          <a:chOff x="0" y="0"/>
          <a:chExt cx="0" cy="0"/>
        </a:xfrm>
      </p:grpSpPr>
      <p:sp>
        <p:nvSpPr>
          <p:cNvPr id="62" name="Google Shape;62;p17"/>
          <p:cNvSpPr/>
          <p:nvPr>
            <p:ph idx="2" type="pic"/>
          </p:nvPr>
        </p:nvSpPr>
        <p:spPr>
          <a:xfrm>
            <a:off x="2900790" y="400050"/>
            <a:ext cx="2860641" cy="4343400"/>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Tree>
  </p:cSld>
  <p:clrMapOvr>
    <a:masterClrMapping/>
  </p:clrMapOvr>
  <p:extLst>
    <p:ext uri="{DCECCB84-F9BA-43D5-87BE-67443E8EF086}">
      <p15:sldGuideLst>
        <p15:guide id="1" orient="horz" pos="1620">
          <p15:clr>
            <a:srgbClr val="FBAE40"/>
          </p15:clr>
        </p15:guide>
        <p15:guide id="2" pos="2880">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5_Title Page">
  <p:cSld name="5_Title Page">
    <p:spTree>
      <p:nvGrpSpPr>
        <p:cNvPr id="63" name="Shape 63"/>
        <p:cNvGrpSpPr/>
        <p:nvPr/>
      </p:nvGrpSpPr>
      <p:grpSpPr>
        <a:xfrm>
          <a:off x="0" y="0"/>
          <a:ext cx="0" cy="0"/>
          <a:chOff x="0" y="0"/>
          <a:chExt cx="0" cy="0"/>
        </a:xfrm>
      </p:grpSpPr>
      <p:sp>
        <p:nvSpPr>
          <p:cNvPr id="64" name="Google Shape;64;p18"/>
          <p:cNvSpPr/>
          <p:nvPr>
            <p:ph idx="2" type="pic"/>
          </p:nvPr>
        </p:nvSpPr>
        <p:spPr>
          <a:xfrm>
            <a:off x="0" y="0"/>
            <a:ext cx="9144000" cy="5143500"/>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Tree>
  </p:cSld>
  <p:clrMapOvr>
    <a:masterClrMapping/>
  </p:clrMapOvr>
  <p:extLst>
    <p:ext uri="{DCECCB84-F9BA-43D5-87BE-67443E8EF086}">
      <p15:sldGuideLst>
        <p15:guide id="1" orient="horz" pos="1620">
          <p15:clr>
            <a:srgbClr val="FBAE40"/>
          </p15:clr>
        </p15:guide>
        <p15:guide id="2" pos="2880">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11_Title Page">
  <p:cSld name="11_Title Page">
    <p:spTree>
      <p:nvGrpSpPr>
        <p:cNvPr id="65" name="Shape 65"/>
        <p:cNvGrpSpPr/>
        <p:nvPr/>
      </p:nvGrpSpPr>
      <p:grpSpPr>
        <a:xfrm>
          <a:off x="0" y="0"/>
          <a:ext cx="0" cy="0"/>
          <a:chOff x="0" y="0"/>
          <a:chExt cx="0" cy="0"/>
        </a:xfrm>
      </p:grpSpPr>
      <p:sp>
        <p:nvSpPr>
          <p:cNvPr id="66" name="Google Shape;66;p19"/>
          <p:cNvSpPr/>
          <p:nvPr>
            <p:ph idx="2" type="pic"/>
          </p:nvPr>
        </p:nvSpPr>
        <p:spPr>
          <a:xfrm>
            <a:off x="5528070" y="1796083"/>
            <a:ext cx="2945522" cy="2200701"/>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Tree>
  </p:cSld>
  <p:clrMapOvr>
    <a:masterClrMapping/>
  </p:clrMapOvr>
  <p:extLst>
    <p:ext uri="{DCECCB84-F9BA-43D5-87BE-67443E8EF086}">
      <p15:sldGuideLst>
        <p15:guide id="1" orient="horz" pos="1620">
          <p15:clr>
            <a:srgbClr val="FBAE40"/>
          </p15:clr>
        </p15:guide>
        <p15:guide id="2" pos="2880">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12_Title Page">
  <p:cSld name="12_Title Page">
    <p:spTree>
      <p:nvGrpSpPr>
        <p:cNvPr id="67" name="Shape 67"/>
        <p:cNvGrpSpPr/>
        <p:nvPr/>
      </p:nvGrpSpPr>
      <p:grpSpPr>
        <a:xfrm>
          <a:off x="0" y="0"/>
          <a:ext cx="0" cy="0"/>
          <a:chOff x="0" y="0"/>
          <a:chExt cx="0" cy="0"/>
        </a:xfrm>
      </p:grpSpPr>
      <p:sp>
        <p:nvSpPr>
          <p:cNvPr id="68" name="Google Shape;68;p20"/>
          <p:cNvSpPr/>
          <p:nvPr>
            <p:ph idx="2" type="pic"/>
          </p:nvPr>
        </p:nvSpPr>
        <p:spPr>
          <a:xfrm>
            <a:off x="2362200" y="400051"/>
            <a:ext cx="2209797" cy="4343399"/>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Tree>
  </p:cSld>
  <p:clrMapOvr>
    <a:masterClrMapping/>
  </p:clrMapOvr>
  <p:extLst>
    <p:ext uri="{DCECCB84-F9BA-43D5-87BE-67443E8EF086}">
      <p15:sldGuideLst>
        <p15:guide id="1" orient="horz" pos="1620">
          <p15:clr>
            <a:srgbClr val="FBAE40"/>
          </p15:clr>
        </p15:guide>
        <p15:guide id="2" pos="2880">
          <p15:clr>
            <a:srgbClr val="FBAE40"/>
          </p15:clr>
        </p15:guide>
      </p15:sldGuideLst>
    </p:ext>
  </p:extLst>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13_Title Page">
  <p:cSld name="13_Title Page">
    <p:spTree>
      <p:nvGrpSpPr>
        <p:cNvPr id="69" name="Shape 69"/>
        <p:cNvGrpSpPr/>
        <p:nvPr/>
      </p:nvGrpSpPr>
      <p:grpSpPr>
        <a:xfrm>
          <a:off x="0" y="0"/>
          <a:ext cx="0" cy="0"/>
          <a:chOff x="0" y="0"/>
          <a:chExt cx="0" cy="0"/>
        </a:xfrm>
      </p:grpSpPr>
      <p:sp>
        <p:nvSpPr>
          <p:cNvPr id="70" name="Google Shape;70;p21"/>
          <p:cNvSpPr/>
          <p:nvPr>
            <p:ph idx="2" type="pic"/>
          </p:nvPr>
        </p:nvSpPr>
        <p:spPr>
          <a:xfrm>
            <a:off x="4629150" y="1796083"/>
            <a:ext cx="3844443" cy="2947367"/>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Tree>
  </p:cSld>
  <p:clrMapOvr>
    <a:masterClrMapping/>
  </p:clrMapOvr>
  <p:extLst>
    <p:ext uri="{DCECCB84-F9BA-43D5-87BE-67443E8EF086}">
      <p15:sldGuideLst>
        <p15:guide id="1" orient="horz" pos="1620">
          <p15:clr>
            <a:srgbClr val="FBAE40"/>
          </p15:clr>
        </p15:guide>
        <p15:guide id="2" pos="288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311700" y="2150850"/>
            <a:ext cx="8520600" cy="841800"/>
          </a:xfrm>
          <a:prstGeom prst="rect">
            <a:avLst/>
          </a:prstGeom>
        </p:spPr>
        <p:txBody>
          <a:bodyPr anchorCtr="0" anchor="ctr" bIns="91425" lIns="91425" spcFirstLastPara="1" rIns="91425" wrap="square" tIns="91425"/>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Google Shape;15;p3"/>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14_Title Page">
  <p:cSld name="14_Title Page">
    <p:spTree>
      <p:nvGrpSpPr>
        <p:cNvPr id="71" name="Shape 71"/>
        <p:cNvGrpSpPr/>
        <p:nvPr/>
      </p:nvGrpSpPr>
      <p:grpSpPr>
        <a:xfrm>
          <a:off x="0" y="0"/>
          <a:ext cx="0" cy="0"/>
          <a:chOff x="0" y="0"/>
          <a:chExt cx="0" cy="0"/>
        </a:xfrm>
      </p:grpSpPr>
      <p:sp>
        <p:nvSpPr>
          <p:cNvPr id="72" name="Google Shape;72;p22"/>
          <p:cNvSpPr/>
          <p:nvPr>
            <p:ph idx="2" type="pic"/>
          </p:nvPr>
        </p:nvSpPr>
        <p:spPr>
          <a:xfrm>
            <a:off x="3467386" y="1796083"/>
            <a:ext cx="4098179" cy="2947367"/>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Tree>
  </p:cSld>
  <p:clrMapOvr>
    <a:masterClrMapping/>
  </p:clrMapOvr>
  <p:extLst>
    <p:ext uri="{DCECCB84-F9BA-43D5-87BE-67443E8EF086}">
      <p15:sldGuideLst>
        <p15:guide id="1" orient="horz" pos="1620">
          <p15:clr>
            <a:srgbClr val="FBAE40"/>
          </p15:clr>
        </p15:guide>
        <p15:guide id="2" pos="2880">
          <p15:clr>
            <a:srgbClr val="FBAE40"/>
          </p15:clr>
        </p15:guide>
      </p15:sldGuideLst>
    </p:ext>
  </p:extLst>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15_Title Page">
  <p:cSld name="15_Title Page">
    <p:spTree>
      <p:nvGrpSpPr>
        <p:cNvPr id="73" name="Shape 73"/>
        <p:cNvGrpSpPr/>
        <p:nvPr/>
      </p:nvGrpSpPr>
      <p:grpSpPr>
        <a:xfrm>
          <a:off x="0" y="0"/>
          <a:ext cx="0" cy="0"/>
          <a:chOff x="0" y="0"/>
          <a:chExt cx="0" cy="0"/>
        </a:xfrm>
      </p:grpSpPr>
      <p:sp>
        <p:nvSpPr>
          <p:cNvPr id="74" name="Google Shape;74;p23"/>
          <p:cNvSpPr/>
          <p:nvPr>
            <p:ph idx="2" type="pic"/>
          </p:nvPr>
        </p:nvSpPr>
        <p:spPr>
          <a:xfrm>
            <a:off x="0" y="1857375"/>
            <a:ext cx="1571625" cy="2333625"/>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
        <p:nvSpPr>
          <p:cNvPr id="75" name="Google Shape;75;p23"/>
          <p:cNvSpPr/>
          <p:nvPr>
            <p:ph idx="3" type="pic"/>
          </p:nvPr>
        </p:nvSpPr>
        <p:spPr>
          <a:xfrm>
            <a:off x="1685925" y="1857375"/>
            <a:ext cx="2886075" cy="2333625"/>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Tree>
  </p:cSld>
  <p:clrMapOvr>
    <a:masterClrMapping/>
  </p:clrMapOvr>
  <p:extLst>
    <p:ext uri="{DCECCB84-F9BA-43D5-87BE-67443E8EF086}">
      <p15:sldGuideLst>
        <p15:guide id="1" orient="horz" pos="1620">
          <p15:clr>
            <a:srgbClr val="FBAE40"/>
          </p15:clr>
        </p15:guide>
        <p15:guide id="2" pos="2880">
          <p15:clr>
            <a:srgbClr val="FBAE40"/>
          </p15:clr>
        </p15:guide>
      </p15:sldGuideLst>
    </p:ext>
  </p:extLst>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16_Title Page">
  <p:cSld name="16_Title Page">
    <p:spTree>
      <p:nvGrpSpPr>
        <p:cNvPr id="76" name="Shape 76"/>
        <p:cNvGrpSpPr/>
        <p:nvPr/>
      </p:nvGrpSpPr>
      <p:grpSpPr>
        <a:xfrm>
          <a:off x="0" y="0"/>
          <a:ext cx="0" cy="0"/>
          <a:chOff x="0" y="0"/>
          <a:chExt cx="0" cy="0"/>
        </a:xfrm>
      </p:grpSpPr>
      <p:sp>
        <p:nvSpPr>
          <p:cNvPr id="77" name="Google Shape;77;p24"/>
          <p:cNvSpPr/>
          <p:nvPr>
            <p:ph idx="2" type="pic"/>
          </p:nvPr>
        </p:nvSpPr>
        <p:spPr>
          <a:xfrm>
            <a:off x="3971925" y="2571751"/>
            <a:ext cx="2328863" cy="2175651"/>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
        <p:nvSpPr>
          <p:cNvPr id="78" name="Google Shape;78;p24"/>
          <p:cNvSpPr/>
          <p:nvPr>
            <p:ph idx="3" type="pic"/>
          </p:nvPr>
        </p:nvSpPr>
        <p:spPr>
          <a:xfrm>
            <a:off x="3971925" y="400050"/>
            <a:ext cx="2328863" cy="2059483"/>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Tree>
  </p:cSld>
  <p:clrMapOvr>
    <a:masterClrMapping/>
  </p:clrMapOvr>
  <p:extLst>
    <p:ext uri="{DCECCB84-F9BA-43D5-87BE-67443E8EF086}">
      <p15:sldGuideLst>
        <p15:guide id="1" orient="horz" pos="1620">
          <p15:clr>
            <a:srgbClr val="FBAE40"/>
          </p15:clr>
        </p15:guide>
        <p15:guide id="2" pos="2880">
          <p15:clr>
            <a:srgbClr val="FBAE40"/>
          </p15:clr>
        </p15:guide>
      </p15:sldGuideLst>
    </p:ext>
  </p:extLst>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17_Title Page">
  <p:cSld name="17_Title Page">
    <p:spTree>
      <p:nvGrpSpPr>
        <p:cNvPr id="79" name="Shape 79"/>
        <p:cNvGrpSpPr/>
        <p:nvPr/>
      </p:nvGrpSpPr>
      <p:grpSpPr>
        <a:xfrm>
          <a:off x="0" y="0"/>
          <a:ext cx="0" cy="0"/>
          <a:chOff x="0" y="0"/>
          <a:chExt cx="0" cy="0"/>
        </a:xfrm>
      </p:grpSpPr>
      <p:sp>
        <p:nvSpPr>
          <p:cNvPr id="80" name="Google Shape;80;p25"/>
          <p:cNvSpPr/>
          <p:nvPr>
            <p:ph idx="2" type="pic"/>
          </p:nvPr>
        </p:nvSpPr>
        <p:spPr>
          <a:xfrm>
            <a:off x="5753100" y="2459931"/>
            <a:ext cx="2133600" cy="1611085"/>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
        <p:nvSpPr>
          <p:cNvPr id="81" name="Google Shape;81;p25"/>
          <p:cNvSpPr/>
          <p:nvPr>
            <p:ph idx="3" type="pic"/>
          </p:nvPr>
        </p:nvSpPr>
        <p:spPr>
          <a:xfrm>
            <a:off x="1257300" y="2459931"/>
            <a:ext cx="2133600" cy="1611085"/>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Tree>
  </p:cSld>
  <p:clrMapOvr>
    <a:masterClrMapping/>
  </p:clrMapOvr>
  <p:extLst>
    <p:ext uri="{DCECCB84-F9BA-43D5-87BE-67443E8EF086}">
      <p15:sldGuideLst>
        <p15:guide id="1" orient="horz" pos="1620">
          <p15:clr>
            <a:srgbClr val="FBAE40"/>
          </p15:clr>
        </p15:guide>
        <p15:guide id="2" pos="2880">
          <p15:clr>
            <a:srgbClr val="FBAE40"/>
          </p15:clr>
        </p15:guide>
      </p15:sldGuideLst>
    </p:ext>
  </p:extLst>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18_Title Page">
  <p:cSld name="18_Title Page">
    <p:spTree>
      <p:nvGrpSpPr>
        <p:cNvPr id="82" name="Shape 82"/>
        <p:cNvGrpSpPr/>
        <p:nvPr/>
      </p:nvGrpSpPr>
      <p:grpSpPr>
        <a:xfrm>
          <a:off x="0" y="0"/>
          <a:ext cx="0" cy="0"/>
          <a:chOff x="0" y="0"/>
          <a:chExt cx="0" cy="0"/>
        </a:xfrm>
      </p:grpSpPr>
      <p:sp>
        <p:nvSpPr>
          <p:cNvPr id="83" name="Google Shape;83;p26"/>
          <p:cNvSpPr/>
          <p:nvPr>
            <p:ph idx="2" type="pic"/>
          </p:nvPr>
        </p:nvSpPr>
        <p:spPr>
          <a:xfrm>
            <a:off x="3264510" y="673297"/>
            <a:ext cx="2614981" cy="3092056"/>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Tree>
  </p:cSld>
  <p:clrMapOvr>
    <a:masterClrMapping/>
  </p:clrMapOvr>
  <p:extLst>
    <p:ext uri="{DCECCB84-F9BA-43D5-87BE-67443E8EF086}">
      <p15:sldGuideLst>
        <p15:guide id="1" orient="horz" pos="1620">
          <p15:clr>
            <a:srgbClr val="FBAE40"/>
          </p15:clr>
        </p15:guide>
        <p15:guide id="2" pos="2880">
          <p15:clr>
            <a:srgbClr val="FBAE40"/>
          </p15:clr>
        </p15:guide>
      </p15:sldGuideLst>
    </p:ext>
  </p:extLst>
</p:sldLayout>
</file>

<file path=ppt/slideLayouts/slideLayout2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9_Title Page">
  <p:cSld name="9_Title Page">
    <p:spTree>
      <p:nvGrpSpPr>
        <p:cNvPr id="84" name="Shape 84"/>
        <p:cNvGrpSpPr/>
        <p:nvPr/>
      </p:nvGrpSpPr>
      <p:grpSpPr>
        <a:xfrm>
          <a:off x="0" y="0"/>
          <a:ext cx="0" cy="0"/>
          <a:chOff x="0" y="0"/>
          <a:chExt cx="0" cy="0"/>
        </a:xfrm>
      </p:grpSpPr>
      <p:sp>
        <p:nvSpPr>
          <p:cNvPr id="85" name="Google Shape;85;p27"/>
          <p:cNvSpPr/>
          <p:nvPr>
            <p:ph idx="2" type="pic"/>
          </p:nvPr>
        </p:nvSpPr>
        <p:spPr>
          <a:xfrm>
            <a:off x="3043238" y="400050"/>
            <a:ext cx="2643187" cy="2171700"/>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
        <p:nvSpPr>
          <p:cNvPr id="86" name="Google Shape;86;p27"/>
          <p:cNvSpPr/>
          <p:nvPr>
            <p:ph idx="3" type="pic"/>
          </p:nvPr>
        </p:nvSpPr>
        <p:spPr>
          <a:xfrm>
            <a:off x="400050" y="2571750"/>
            <a:ext cx="2643187" cy="2171700"/>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
        <p:nvSpPr>
          <p:cNvPr id="87" name="Google Shape;87;p27"/>
          <p:cNvSpPr/>
          <p:nvPr>
            <p:ph idx="4" type="pic"/>
          </p:nvPr>
        </p:nvSpPr>
        <p:spPr>
          <a:xfrm>
            <a:off x="3043238" y="2571750"/>
            <a:ext cx="2643187" cy="2171700"/>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Tree>
  </p:cSld>
  <p:clrMapOvr>
    <a:masterClrMapping/>
  </p:clrMapOvr>
  <p:extLst>
    <p:ext uri="{DCECCB84-F9BA-43D5-87BE-67443E8EF086}">
      <p15:sldGuideLst>
        <p15:guide id="1" orient="horz" pos="1620">
          <p15:clr>
            <a:srgbClr val="FBAE40"/>
          </p15:clr>
        </p15:guide>
        <p15:guide id="2" pos="2880">
          <p15:clr>
            <a:srgbClr val="FBAE40"/>
          </p15:clr>
        </p15:guide>
      </p15:sldGuideLst>
    </p:ext>
  </p:extLst>
</p:sldLayout>
</file>

<file path=ppt/slideLayouts/slideLayout2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19_Title Page">
  <p:cSld name="19_Title Page">
    <p:spTree>
      <p:nvGrpSpPr>
        <p:cNvPr id="88" name="Shape 88"/>
        <p:cNvGrpSpPr/>
        <p:nvPr/>
      </p:nvGrpSpPr>
      <p:grpSpPr>
        <a:xfrm>
          <a:off x="0" y="0"/>
          <a:ext cx="0" cy="0"/>
          <a:chOff x="0" y="0"/>
          <a:chExt cx="0" cy="0"/>
        </a:xfrm>
      </p:grpSpPr>
      <p:sp>
        <p:nvSpPr>
          <p:cNvPr id="89" name="Google Shape;89;p28"/>
          <p:cNvSpPr/>
          <p:nvPr>
            <p:ph idx="2" type="pic"/>
          </p:nvPr>
        </p:nvSpPr>
        <p:spPr>
          <a:xfrm>
            <a:off x="3078956" y="400050"/>
            <a:ext cx="2564605" cy="4343400"/>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
        <p:nvSpPr>
          <p:cNvPr id="90" name="Google Shape;90;p28"/>
          <p:cNvSpPr/>
          <p:nvPr>
            <p:ph idx="3" type="pic"/>
          </p:nvPr>
        </p:nvSpPr>
        <p:spPr>
          <a:xfrm>
            <a:off x="400050" y="400050"/>
            <a:ext cx="2564605" cy="4343400"/>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Tree>
  </p:cSld>
  <p:clrMapOvr>
    <a:masterClrMapping/>
  </p:clrMapOvr>
  <p:extLst>
    <p:ext uri="{DCECCB84-F9BA-43D5-87BE-67443E8EF086}">
      <p15:sldGuideLst>
        <p15:guide id="1" orient="horz" pos="1620">
          <p15:clr>
            <a:srgbClr val="FBAE40"/>
          </p15:clr>
        </p15:guide>
        <p15:guide id="2" pos="2880">
          <p15:clr>
            <a:srgbClr val="FBAE40"/>
          </p15:clr>
        </p15:guide>
      </p15:sldGuideLst>
    </p:ext>
  </p:extLst>
</p:sldLayout>
</file>

<file path=ppt/slideLayouts/slideLayout2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2_Title Page">
  <p:cSld name="2_Title Page">
    <p:spTree>
      <p:nvGrpSpPr>
        <p:cNvPr id="91" name="Shape 91"/>
        <p:cNvGrpSpPr/>
        <p:nvPr/>
      </p:nvGrpSpPr>
      <p:grpSpPr>
        <a:xfrm>
          <a:off x="0" y="0"/>
          <a:ext cx="0" cy="0"/>
          <a:chOff x="0" y="0"/>
          <a:chExt cx="0" cy="0"/>
        </a:xfrm>
      </p:grpSpPr>
      <p:sp>
        <p:nvSpPr>
          <p:cNvPr id="92" name="Google Shape;92;p29"/>
          <p:cNvSpPr/>
          <p:nvPr>
            <p:ph idx="2" type="pic"/>
          </p:nvPr>
        </p:nvSpPr>
        <p:spPr>
          <a:xfrm>
            <a:off x="2025503" y="2943233"/>
            <a:ext cx="1800218" cy="1800218"/>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Tree>
  </p:cSld>
  <p:clrMapOvr>
    <a:masterClrMapping/>
  </p:clrMapOvr>
  <p:extLst>
    <p:ext uri="{DCECCB84-F9BA-43D5-87BE-67443E8EF086}">
      <p15:sldGuideLst>
        <p15:guide id="1" orient="horz" pos="1620">
          <p15:clr>
            <a:srgbClr val="FBAE40"/>
          </p15:clr>
        </p15:guide>
        <p15:guide id="2" pos="2880">
          <p15:clr>
            <a:srgbClr val="FBAE40"/>
          </p15:clr>
        </p15:guide>
      </p15:sldGuideLst>
    </p:ext>
  </p:extLst>
</p:sldLayout>
</file>

<file path=ppt/slideLayouts/slideLayout2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3_Title Page">
  <p:cSld name="3_Title Page">
    <p:spTree>
      <p:nvGrpSpPr>
        <p:cNvPr id="93" name="Shape 93"/>
        <p:cNvGrpSpPr/>
        <p:nvPr/>
      </p:nvGrpSpPr>
      <p:grpSpPr>
        <a:xfrm>
          <a:off x="0" y="0"/>
          <a:ext cx="0" cy="0"/>
          <a:chOff x="0" y="0"/>
          <a:chExt cx="0" cy="0"/>
        </a:xfrm>
      </p:grpSpPr>
      <p:sp>
        <p:nvSpPr>
          <p:cNvPr id="94" name="Google Shape;94;p30"/>
          <p:cNvSpPr/>
          <p:nvPr>
            <p:ph idx="2" type="pic"/>
          </p:nvPr>
        </p:nvSpPr>
        <p:spPr>
          <a:xfrm>
            <a:off x="2025503" y="400050"/>
            <a:ext cx="1800218" cy="1800218"/>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
        <p:nvSpPr>
          <p:cNvPr id="95" name="Google Shape;95;p30"/>
          <p:cNvSpPr/>
          <p:nvPr>
            <p:ph idx="3" type="pic"/>
          </p:nvPr>
        </p:nvSpPr>
        <p:spPr>
          <a:xfrm>
            <a:off x="2025503" y="2943233"/>
            <a:ext cx="1800218" cy="1800218"/>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Tree>
  </p:cSld>
  <p:clrMapOvr>
    <a:masterClrMapping/>
  </p:clrMapOvr>
  <p:extLst>
    <p:ext uri="{DCECCB84-F9BA-43D5-87BE-67443E8EF086}">
      <p15:sldGuideLst>
        <p15:guide id="1" orient="horz" pos="1620">
          <p15:clr>
            <a:srgbClr val="FBAE40"/>
          </p15:clr>
        </p15:guide>
        <p15:guide id="2" pos="2880">
          <p15:clr>
            <a:srgbClr val="FBAE40"/>
          </p15:clr>
        </p15:guide>
      </p15:sldGuideLst>
    </p:ext>
  </p:extLst>
</p:sldLayout>
</file>

<file path=ppt/slideLayouts/slideLayout2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4_Title Page">
  <p:cSld name="4_Title Page">
    <p:spTree>
      <p:nvGrpSpPr>
        <p:cNvPr id="96" name="Shape 96"/>
        <p:cNvGrpSpPr/>
        <p:nvPr/>
      </p:nvGrpSpPr>
      <p:grpSpPr>
        <a:xfrm>
          <a:off x="0" y="0"/>
          <a:ext cx="0" cy="0"/>
          <a:chOff x="0" y="0"/>
          <a:chExt cx="0" cy="0"/>
        </a:xfrm>
      </p:grpSpPr>
      <p:sp>
        <p:nvSpPr>
          <p:cNvPr id="97" name="Google Shape;97;p31"/>
          <p:cNvSpPr/>
          <p:nvPr>
            <p:ph idx="2" type="pic"/>
          </p:nvPr>
        </p:nvSpPr>
        <p:spPr>
          <a:xfrm>
            <a:off x="2025503" y="1671641"/>
            <a:ext cx="1800218" cy="1800218"/>
          </a:xfrm>
          <a:prstGeom prst="rect">
            <a:avLst/>
          </a:prstGeom>
          <a:noFill/>
          <a:ln>
            <a:noFill/>
          </a:ln>
        </p:spPr>
        <p:txBody>
          <a:bodyPr anchorCtr="0" anchor="ctr" bIns="34275" lIns="68575" spcFirstLastPara="1" rIns="68575" wrap="square" tIns="34275"/>
          <a:lstStyle>
            <a:lvl1pPr lvl="0" marR="0" rtl="0" algn="ctr">
              <a:lnSpc>
                <a:spcPct val="90000"/>
              </a:lnSpc>
              <a:spcBef>
                <a:spcPts val="800"/>
              </a:spcBef>
              <a:spcAft>
                <a:spcPts val="0"/>
              </a:spcAft>
              <a:buClr>
                <a:schemeClr val="dk1"/>
              </a:buClr>
              <a:buSzPts val="900"/>
              <a:buFont typeface="Arial"/>
              <a:buNone/>
              <a:defRPr b="0" i="0" sz="900" u="none" cap="none" strike="noStrike">
                <a:solidFill>
                  <a:schemeClr val="dk1"/>
                </a:solidFill>
                <a:latin typeface="Montserrat"/>
                <a:ea typeface="Montserrat"/>
                <a:cs typeface="Montserrat"/>
                <a:sym typeface="Montserrat"/>
              </a:defRPr>
            </a:lvl1pPr>
            <a:lvl2pPr lvl="1"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lvl="2"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lvl="3"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lvl="4"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Tree>
  </p:cSld>
  <p:clrMapOvr>
    <a:masterClrMapping/>
  </p:clrMapOvr>
  <p:extLst>
    <p:ext uri="{DCECCB84-F9BA-43D5-87BE-67443E8EF086}">
      <p15:sldGuideLst>
        <p15:guide id="1" orient="horz" pos="1620">
          <p15:clr>
            <a:srgbClr val="FBAE40"/>
          </p15:clr>
        </p15:guide>
        <p15:guide id="2" pos="2880">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311700" y="445025"/>
            <a:ext cx="8520600" cy="572700"/>
          </a:xfrm>
          <a:prstGeom prst="rect">
            <a:avLst/>
          </a:prstGeom>
        </p:spPr>
        <p:txBody>
          <a:bodyPr anchorCtr="0" anchor="t" bIns="91425" lIns="91425" spcFirstLastPara="1" rIns="91425" wrap="square" tIns="91425"/>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Google Shape;18;p4"/>
          <p:cNvSpPr txBox="1"/>
          <p:nvPr>
            <p:ph idx="1" type="body"/>
          </p:nvPr>
        </p:nvSpPr>
        <p:spPr>
          <a:xfrm>
            <a:off x="311700" y="1152475"/>
            <a:ext cx="8520600" cy="3416400"/>
          </a:xfrm>
          <a:prstGeom prst="rect">
            <a:avLst/>
          </a:prstGeom>
        </p:spPr>
        <p:txBody>
          <a:bodyPr anchorCtr="0" anchor="t" bIns="91425" lIns="91425" spcFirstLastPara="1" rIns="91425" wrap="square" tIns="91425"/>
          <a:lstStyle>
            <a:lvl1pPr indent="-342900" lvl="0" marL="457200">
              <a:spcBef>
                <a:spcPts val="0"/>
              </a:spcBef>
              <a:spcAft>
                <a:spcPts val="0"/>
              </a:spcAft>
              <a:buSzPts val="1800"/>
              <a:buChar char="●"/>
              <a:defRPr/>
            </a:lvl1pPr>
            <a:lvl2pPr indent="-317500" lvl="1" marL="914400">
              <a:spcBef>
                <a:spcPts val="1600"/>
              </a:spcBef>
              <a:spcAft>
                <a:spcPts val="0"/>
              </a:spcAft>
              <a:buSzPts val="1400"/>
              <a:buChar char="○"/>
              <a:defRPr/>
            </a:lvl2pPr>
            <a:lvl3pPr indent="-317500" lvl="2" marL="1371600">
              <a:spcBef>
                <a:spcPts val="1600"/>
              </a:spcBef>
              <a:spcAft>
                <a:spcPts val="0"/>
              </a:spcAft>
              <a:buSzPts val="1400"/>
              <a:buChar char="■"/>
              <a:defRPr/>
            </a:lvl3pPr>
            <a:lvl4pPr indent="-317500" lvl="3" marL="1828800">
              <a:spcBef>
                <a:spcPts val="1600"/>
              </a:spcBef>
              <a:spcAft>
                <a:spcPts val="0"/>
              </a:spcAft>
              <a:buSzPts val="1400"/>
              <a:buChar char="●"/>
              <a:defRPr/>
            </a:lvl4pPr>
            <a:lvl5pPr indent="-317500" lvl="4" marL="2286000">
              <a:spcBef>
                <a:spcPts val="1600"/>
              </a:spcBef>
              <a:spcAft>
                <a:spcPts val="0"/>
              </a:spcAft>
              <a:buSzPts val="1400"/>
              <a:buChar char="○"/>
              <a:defRPr/>
            </a:lvl5pPr>
            <a:lvl6pPr indent="-317500" lvl="5" marL="2743200">
              <a:spcBef>
                <a:spcPts val="1600"/>
              </a:spcBef>
              <a:spcAft>
                <a:spcPts val="0"/>
              </a:spcAft>
              <a:buSzPts val="1400"/>
              <a:buChar char="■"/>
              <a:defRPr/>
            </a:lvl6pPr>
            <a:lvl7pPr indent="-317500" lvl="6" marL="3200400">
              <a:spcBef>
                <a:spcPts val="1600"/>
              </a:spcBef>
              <a:spcAft>
                <a:spcPts val="0"/>
              </a:spcAft>
              <a:buSzPts val="1400"/>
              <a:buChar char="●"/>
              <a:defRPr/>
            </a:lvl7pPr>
            <a:lvl8pPr indent="-317500" lvl="7" marL="3657600">
              <a:spcBef>
                <a:spcPts val="1600"/>
              </a:spcBef>
              <a:spcAft>
                <a:spcPts val="0"/>
              </a:spcAft>
              <a:buSzPts val="1400"/>
              <a:buChar char="○"/>
              <a:defRPr/>
            </a:lvl8pPr>
            <a:lvl9pPr indent="-317500" lvl="8" marL="4114800">
              <a:spcBef>
                <a:spcPts val="1600"/>
              </a:spcBef>
              <a:spcAft>
                <a:spcPts val="1600"/>
              </a:spcAft>
              <a:buSzPts val="1400"/>
              <a:buChar char="■"/>
              <a:defRPr/>
            </a:lvl9pPr>
          </a:lstStyle>
          <a:p/>
        </p:txBody>
      </p:sp>
      <p:sp>
        <p:nvSpPr>
          <p:cNvPr id="19" name="Google Shape;19;p4"/>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Slide" type="title">
  <p:cSld name="TITLE">
    <p:spTree>
      <p:nvGrpSpPr>
        <p:cNvPr id="98" name="Shape 98"/>
        <p:cNvGrpSpPr/>
        <p:nvPr/>
      </p:nvGrpSpPr>
      <p:grpSpPr>
        <a:xfrm>
          <a:off x="0" y="0"/>
          <a:ext cx="0" cy="0"/>
          <a:chOff x="0" y="0"/>
          <a:chExt cx="0" cy="0"/>
        </a:xfrm>
      </p:grpSpPr>
      <p:sp>
        <p:nvSpPr>
          <p:cNvPr id="99" name="Google Shape;99;p32"/>
          <p:cNvSpPr txBox="1"/>
          <p:nvPr>
            <p:ph type="ctrTitle"/>
          </p:nvPr>
        </p:nvSpPr>
        <p:spPr>
          <a:xfrm>
            <a:off x="1143000" y="841772"/>
            <a:ext cx="6858000" cy="1790700"/>
          </a:xfrm>
          <a:prstGeom prst="rect">
            <a:avLst/>
          </a:prstGeom>
          <a:noFill/>
          <a:ln>
            <a:noFill/>
          </a:ln>
        </p:spPr>
        <p:txBody>
          <a:bodyPr anchorCtr="0" anchor="ctr" bIns="34275" lIns="68575" spcFirstLastPara="1" rIns="68575" wrap="square" tIns="34275"/>
          <a:lstStyle>
            <a:lvl1pPr lvl="0" algn="ctr">
              <a:lnSpc>
                <a:spcPct val="90000"/>
              </a:lnSpc>
              <a:spcBef>
                <a:spcPts val="0"/>
              </a:spcBef>
              <a:spcAft>
                <a:spcPts val="0"/>
              </a:spcAft>
              <a:buClr>
                <a:schemeClr val="dk1"/>
              </a:buClr>
              <a:buSzPts val="2300"/>
              <a:buFont typeface="Montserrat"/>
              <a:buNone/>
              <a:defRPr sz="2300"/>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sp>
        <p:nvSpPr>
          <p:cNvPr id="100" name="Google Shape;100;p32"/>
          <p:cNvSpPr txBox="1"/>
          <p:nvPr>
            <p:ph idx="1" type="subTitle"/>
          </p:nvPr>
        </p:nvSpPr>
        <p:spPr>
          <a:xfrm>
            <a:off x="1143000" y="2701528"/>
            <a:ext cx="6858000" cy="1241821"/>
          </a:xfrm>
          <a:prstGeom prst="rect">
            <a:avLst/>
          </a:prstGeom>
          <a:noFill/>
          <a:ln>
            <a:noFill/>
          </a:ln>
        </p:spPr>
        <p:txBody>
          <a:bodyPr anchorCtr="0" anchor="ctr" bIns="34275" lIns="68575" spcFirstLastPara="1" rIns="68575" wrap="square" tIns="34275"/>
          <a:lstStyle>
            <a:lvl1pPr lvl="0" algn="ctr">
              <a:lnSpc>
                <a:spcPct val="90000"/>
              </a:lnSpc>
              <a:spcBef>
                <a:spcPts val="800"/>
              </a:spcBef>
              <a:spcAft>
                <a:spcPts val="0"/>
              </a:spcAft>
              <a:buClr>
                <a:schemeClr val="dk1"/>
              </a:buClr>
              <a:buSzPts val="700"/>
              <a:buNone/>
              <a:defRPr sz="700"/>
            </a:lvl1pPr>
            <a:lvl2pPr lvl="1" algn="ctr">
              <a:lnSpc>
                <a:spcPct val="90000"/>
              </a:lnSpc>
              <a:spcBef>
                <a:spcPts val="400"/>
              </a:spcBef>
              <a:spcAft>
                <a:spcPts val="0"/>
              </a:spcAft>
              <a:buClr>
                <a:schemeClr val="dk1"/>
              </a:buClr>
              <a:buSzPts val="1500"/>
              <a:buNone/>
              <a:defRPr sz="1500"/>
            </a:lvl2pPr>
            <a:lvl3pPr lvl="2" algn="ctr">
              <a:lnSpc>
                <a:spcPct val="90000"/>
              </a:lnSpc>
              <a:spcBef>
                <a:spcPts val="400"/>
              </a:spcBef>
              <a:spcAft>
                <a:spcPts val="0"/>
              </a:spcAft>
              <a:buClr>
                <a:schemeClr val="dk1"/>
              </a:buClr>
              <a:buSzPts val="1400"/>
              <a:buNone/>
              <a:defRPr sz="1400"/>
            </a:lvl3pPr>
            <a:lvl4pPr lvl="3" algn="ctr">
              <a:lnSpc>
                <a:spcPct val="90000"/>
              </a:lnSpc>
              <a:spcBef>
                <a:spcPts val="400"/>
              </a:spcBef>
              <a:spcAft>
                <a:spcPts val="0"/>
              </a:spcAft>
              <a:buClr>
                <a:schemeClr val="dk1"/>
              </a:buClr>
              <a:buSzPts val="1200"/>
              <a:buNone/>
              <a:defRPr sz="1200"/>
            </a:lvl4pPr>
            <a:lvl5pPr lvl="4" algn="ctr">
              <a:lnSpc>
                <a:spcPct val="90000"/>
              </a:lnSpc>
              <a:spcBef>
                <a:spcPts val="400"/>
              </a:spcBef>
              <a:spcAft>
                <a:spcPts val="0"/>
              </a:spcAft>
              <a:buClr>
                <a:schemeClr val="dk1"/>
              </a:buClr>
              <a:buSzPts val="1200"/>
              <a:buNone/>
              <a:defRPr sz="1200"/>
            </a:lvl5pPr>
            <a:lvl6pPr lvl="5" algn="ctr">
              <a:lnSpc>
                <a:spcPct val="90000"/>
              </a:lnSpc>
              <a:spcBef>
                <a:spcPts val="400"/>
              </a:spcBef>
              <a:spcAft>
                <a:spcPts val="0"/>
              </a:spcAft>
              <a:buClr>
                <a:schemeClr val="dk1"/>
              </a:buClr>
              <a:buSzPts val="1200"/>
              <a:buNone/>
              <a:defRPr sz="1200"/>
            </a:lvl6pPr>
            <a:lvl7pPr lvl="6" algn="ctr">
              <a:lnSpc>
                <a:spcPct val="90000"/>
              </a:lnSpc>
              <a:spcBef>
                <a:spcPts val="400"/>
              </a:spcBef>
              <a:spcAft>
                <a:spcPts val="0"/>
              </a:spcAft>
              <a:buClr>
                <a:schemeClr val="dk1"/>
              </a:buClr>
              <a:buSzPts val="1200"/>
              <a:buNone/>
              <a:defRPr sz="1200"/>
            </a:lvl7pPr>
            <a:lvl8pPr lvl="7" algn="ctr">
              <a:lnSpc>
                <a:spcPct val="90000"/>
              </a:lnSpc>
              <a:spcBef>
                <a:spcPts val="400"/>
              </a:spcBef>
              <a:spcAft>
                <a:spcPts val="0"/>
              </a:spcAft>
              <a:buClr>
                <a:schemeClr val="dk1"/>
              </a:buClr>
              <a:buSzPts val="1200"/>
              <a:buNone/>
              <a:defRPr sz="1200"/>
            </a:lvl8pPr>
            <a:lvl9pPr lvl="8" algn="ctr">
              <a:lnSpc>
                <a:spcPct val="90000"/>
              </a:lnSpc>
              <a:spcBef>
                <a:spcPts val="400"/>
              </a:spcBef>
              <a:spcAft>
                <a:spcPts val="0"/>
              </a:spcAft>
              <a:buClr>
                <a:schemeClr val="dk1"/>
              </a:buClr>
              <a:buSzPts val="1200"/>
              <a:buNone/>
              <a:defRPr sz="1200"/>
            </a:lvl9pPr>
          </a:lstStyle>
          <a:p/>
        </p:txBody>
      </p:sp>
      <p:sp>
        <p:nvSpPr>
          <p:cNvPr id="101" name="Google Shape;101;p32"/>
          <p:cNvSpPr txBox="1"/>
          <p:nvPr>
            <p:ph idx="10" type="dt"/>
          </p:nvPr>
        </p:nvSpPr>
        <p:spPr>
          <a:xfrm>
            <a:off x="628650" y="4767263"/>
            <a:ext cx="2057400" cy="273844"/>
          </a:xfrm>
          <a:prstGeom prst="rect">
            <a:avLst/>
          </a:prstGeom>
          <a:noFill/>
          <a:ln>
            <a:noFill/>
          </a:ln>
        </p:spPr>
        <p:txBody>
          <a:bodyPr anchorCtr="0" anchor="ctr" bIns="34275" lIns="68575" spcFirstLastPara="1" rIns="68575" wrap="square" tIns="34275"/>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102" name="Google Shape;102;p32"/>
          <p:cNvSpPr txBox="1"/>
          <p:nvPr>
            <p:ph idx="11" type="ftr"/>
          </p:nvPr>
        </p:nvSpPr>
        <p:spPr>
          <a:xfrm>
            <a:off x="3028950" y="4767263"/>
            <a:ext cx="3086100" cy="273844"/>
          </a:xfrm>
          <a:prstGeom prst="rect">
            <a:avLst/>
          </a:prstGeom>
          <a:noFill/>
          <a:ln>
            <a:noFill/>
          </a:ln>
        </p:spPr>
        <p:txBody>
          <a:bodyPr anchorCtr="0" anchor="ctr" bIns="34275" lIns="68575" spcFirstLastPara="1" rIns="68575" wrap="square" tIns="34275"/>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103" name="Google Shape;103;p32"/>
          <p:cNvSpPr txBox="1"/>
          <p:nvPr>
            <p:ph idx="12" type="sldNum"/>
          </p:nvPr>
        </p:nvSpPr>
        <p:spPr>
          <a:xfrm>
            <a:off x="6457950" y="4767263"/>
            <a:ext cx="2057400" cy="273844"/>
          </a:xfrm>
          <a:prstGeom prst="rect">
            <a:avLst/>
          </a:prstGeom>
          <a:noFill/>
          <a:ln>
            <a:noFill/>
          </a:ln>
        </p:spPr>
        <p:txBody>
          <a:bodyPr anchorCtr="0" anchor="ctr" bIns="34275" lIns="68575" spcFirstLastPara="1" rIns="68575" wrap="square" tIns="34275">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311700" y="445025"/>
            <a:ext cx="8520600" cy="572700"/>
          </a:xfrm>
          <a:prstGeom prst="rect">
            <a:avLst/>
          </a:prstGeom>
        </p:spPr>
        <p:txBody>
          <a:bodyPr anchorCtr="0" anchor="t" bIns="91425" lIns="91425" spcFirstLastPara="1" rIns="91425" wrap="square" tIns="91425"/>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Google Shape;22;p5"/>
          <p:cNvSpPr txBox="1"/>
          <p:nvPr>
            <p:ph idx="1" type="body"/>
          </p:nvPr>
        </p:nvSpPr>
        <p:spPr>
          <a:xfrm>
            <a:off x="311700" y="1152475"/>
            <a:ext cx="3999900" cy="3416400"/>
          </a:xfrm>
          <a:prstGeom prst="rect">
            <a:avLst/>
          </a:prstGeom>
        </p:spPr>
        <p:txBody>
          <a:bodyPr anchorCtr="0" anchor="t" bIns="91425" lIns="91425" spcFirstLastPara="1" rIns="91425" wrap="square" tIns="91425"/>
          <a:lstStyle>
            <a:lvl1pPr indent="-317500" lvl="0" marL="457200">
              <a:spcBef>
                <a:spcPts val="0"/>
              </a:spcBef>
              <a:spcAft>
                <a:spcPts val="0"/>
              </a:spcAft>
              <a:buSzPts val="1400"/>
              <a:buChar char="●"/>
              <a:defRPr sz="14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23" name="Google Shape;23;p5"/>
          <p:cNvSpPr txBox="1"/>
          <p:nvPr>
            <p:ph idx="2" type="body"/>
          </p:nvPr>
        </p:nvSpPr>
        <p:spPr>
          <a:xfrm>
            <a:off x="4832400" y="1152475"/>
            <a:ext cx="3999900" cy="3416400"/>
          </a:xfrm>
          <a:prstGeom prst="rect">
            <a:avLst/>
          </a:prstGeom>
        </p:spPr>
        <p:txBody>
          <a:bodyPr anchorCtr="0" anchor="t" bIns="91425" lIns="91425" spcFirstLastPara="1" rIns="91425" wrap="square" tIns="91425"/>
          <a:lstStyle>
            <a:lvl1pPr indent="-317500" lvl="0" marL="457200">
              <a:spcBef>
                <a:spcPts val="0"/>
              </a:spcBef>
              <a:spcAft>
                <a:spcPts val="0"/>
              </a:spcAft>
              <a:buSzPts val="1400"/>
              <a:buChar char="●"/>
              <a:defRPr sz="14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24" name="Google Shape;24;p5"/>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311700" y="445025"/>
            <a:ext cx="8520600" cy="572700"/>
          </a:xfrm>
          <a:prstGeom prst="rect">
            <a:avLst/>
          </a:prstGeom>
        </p:spPr>
        <p:txBody>
          <a:bodyPr anchorCtr="0" anchor="t" bIns="91425" lIns="91425" spcFirstLastPara="1" rIns="91425" wrap="square" tIns="91425"/>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Google Shape;27;p6"/>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311700" y="555600"/>
            <a:ext cx="2808000" cy="755700"/>
          </a:xfrm>
          <a:prstGeom prst="rect">
            <a:avLst/>
          </a:prstGeom>
        </p:spPr>
        <p:txBody>
          <a:bodyPr anchorCtr="0" anchor="b" bIns="91425" lIns="91425" spcFirstLastPara="1" rIns="91425" wrap="square" tIns="91425"/>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Google Shape;30;p7"/>
          <p:cNvSpPr txBox="1"/>
          <p:nvPr>
            <p:ph idx="1" type="body"/>
          </p:nvPr>
        </p:nvSpPr>
        <p:spPr>
          <a:xfrm>
            <a:off x="311700" y="1389600"/>
            <a:ext cx="2808000" cy="3179400"/>
          </a:xfrm>
          <a:prstGeom prst="rect">
            <a:avLst/>
          </a:prstGeom>
        </p:spPr>
        <p:txBody>
          <a:bodyPr anchorCtr="0" anchor="t" bIns="91425" lIns="91425" spcFirstLastPara="1" rIns="91425" wrap="square" tIns="91425"/>
          <a:lstStyle>
            <a:lvl1pPr indent="-304800" lvl="0" marL="457200">
              <a:spcBef>
                <a:spcPts val="0"/>
              </a:spcBef>
              <a:spcAft>
                <a:spcPts val="0"/>
              </a:spcAft>
              <a:buSzPts val="1200"/>
              <a:buChar char="●"/>
              <a:defRPr sz="12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31" name="Google Shape;31;p7"/>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90250" y="450150"/>
            <a:ext cx="6367800" cy="4090800"/>
          </a:xfrm>
          <a:prstGeom prst="rect">
            <a:avLst/>
          </a:prstGeom>
        </p:spPr>
        <p:txBody>
          <a:bodyPr anchorCtr="0" anchor="ctr" bIns="91425" lIns="91425" spcFirstLastPara="1" rIns="91425" wrap="square" tIns="91425"/>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Google Shape;34;p8"/>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65500" y="1233175"/>
            <a:ext cx="4045200" cy="1482300"/>
          </a:xfrm>
          <a:prstGeom prst="rect">
            <a:avLst/>
          </a:prstGeom>
        </p:spPr>
        <p:txBody>
          <a:bodyPr anchorCtr="0" anchor="b" bIns="91425" lIns="91425" spcFirstLastPara="1" rIns="91425" wrap="square" tIns="91425"/>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Google Shape;38;p9"/>
          <p:cNvSpPr txBox="1"/>
          <p:nvPr>
            <p:ph idx="1" type="subTitle"/>
          </p:nvPr>
        </p:nvSpPr>
        <p:spPr>
          <a:xfrm>
            <a:off x="265500" y="2803075"/>
            <a:ext cx="4045200" cy="1235100"/>
          </a:xfrm>
          <a:prstGeom prst="rect">
            <a:avLst/>
          </a:prstGeom>
        </p:spPr>
        <p:txBody>
          <a:bodyPr anchorCtr="0" anchor="t" bIns="91425" lIns="91425" spcFirstLastPara="1" rIns="91425" wrap="square" tIns="91425"/>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9"/>
          <p:cNvSpPr txBox="1"/>
          <p:nvPr>
            <p:ph idx="2" type="body"/>
          </p:nvPr>
        </p:nvSpPr>
        <p:spPr>
          <a:xfrm>
            <a:off x="4939500" y="724075"/>
            <a:ext cx="3837000" cy="3695100"/>
          </a:xfrm>
          <a:prstGeom prst="rect">
            <a:avLst/>
          </a:prstGeom>
        </p:spPr>
        <p:txBody>
          <a:bodyPr anchorCtr="0" anchor="ctr" bIns="91425" lIns="91425" spcFirstLastPara="1" rIns="91425" wrap="square" tIns="91425"/>
          <a:lstStyle>
            <a:lvl1pPr indent="-342900" lvl="0" marL="457200">
              <a:spcBef>
                <a:spcPts val="0"/>
              </a:spcBef>
              <a:spcAft>
                <a:spcPts val="0"/>
              </a:spcAft>
              <a:buSzPts val="1800"/>
              <a:buChar char="●"/>
              <a:defRPr/>
            </a:lvl1pPr>
            <a:lvl2pPr indent="-317500" lvl="1" marL="914400">
              <a:spcBef>
                <a:spcPts val="1600"/>
              </a:spcBef>
              <a:spcAft>
                <a:spcPts val="0"/>
              </a:spcAft>
              <a:buSzPts val="1400"/>
              <a:buChar char="○"/>
              <a:defRPr/>
            </a:lvl2pPr>
            <a:lvl3pPr indent="-317500" lvl="2" marL="1371600">
              <a:spcBef>
                <a:spcPts val="1600"/>
              </a:spcBef>
              <a:spcAft>
                <a:spcPts val="0"/>
              </a:spcAft>
              <a:buSzPts val="1400"/>
              <a:buChar char="■"/>
              <a:defRPr/>
            </a:lvl3pPr>
            <a:lvl4pPr indent="-317500" lvl="3" marL="1828800">
              <a:spcBef>
                <a:spcPts val="1600"/>
              </a:spcBef>
              <a:spcAft>
                <a:spcPts val="0"/>
              </a:spcAft>
              <a:buSzPts val="1400"/>
              <a:buChar char="●"/>
              <a:defRPr/>
            </a:lvl4pPr>
            <a:lvl5pPr indent="-317500" lvl="4" marL="2286000">
              <a:spcBef>
                <a:spcPts val="1600"/>
              </a:spcBef>
              <a:spcAft>
                <a:spcPts val="0"/>
              </a:spcAft>
              <a:buSzPts val="1400"/>
              <a:buChar char="○"/>
              <a:defRPr/>
            </a:lvl5pPr>
            <a:lvl6pPr indent="-317500" lvl="5" marL="2743200">
              <a:spcBef>
                <a:spcPts val="1600"/>
              </a:spcBef>
              <a:spcAft>
                <a:spcPts val="0"/>
              </a:spcAft>
              <a:buSzPts val="1400"/>
              <a:buChar char="■"/>
              <a:defRPr/>
            </a:lvl6pPr>
            <a:lvl7pPr indent="-317500" lvl="6" marL="3200400">
              <a:spcBef>
                <a:spcPts val="1600"/>
              </a:spcBef>
              <a:spcAft>
                <a:spcPts val="0"/>
              </a:spcAft>
              <a:buSzPts val="1400"/>
              <a:buChar char="●"/>
              <a:defRPr/>
            </a:lvl7pPr>
            <a:lvl8pPr indent="-317500" lvl="7" marL="3657600">
              <a:spcBef>
                <a:spcPts val="1600"/>
              </a:spcBef>
              <a:spcAft>
                <a:spcPts val="0"/>
              </a:spcAft>
              <a:buSzPts val="1400"/>
              <a:buChar char="○"/>
              <a:defRPr/>
            </a:lvl8pPr>
            <a:lvl9pPr indent="-317500" lvl="8" marL="4114800">
              <a:spcBef>
                <a:spcPts val="1600"/>
              </a:spcBef>
              <a:spcAft>
                <a:spcPts val="1600"/>
              </a:spcAft>
              <a:buSzPts val="1400"/>
              <a:buChar char="■"/>
              <a:defRPr/>
            </a:lvl9pPr>
          </a:lstStyle>
          <a:p/>
        </p:txBody>
      </p:sp>
      <p:sp>
        <p:nvSpPr>
          <p:cNvPr id="40" name="Google Shape;40;p9"/>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311700" y="4230575"/>
            <a:ext cx="5998800" cy="605100"/>
          </a:xfrm>
          <a:prstGeom prst="rect">
            <a:avLst/>
          </a:prstGeom>
        </p:spPr>
        <p:txBody>
          <a:bodyPr anchorCtr="0" anchor="ctr" bIns="91425" lIns="91425" spcFirstLastPara="1" rIns="91425" wrap="square" tIns="91425"/>
          <a:lstStyle>
            <a:lvl1pPr indent="-228600" lvl="0" marL="457200">
              <a:lnSpc>
                <a:spcPct val="100000"/>
              </a:lnSpc>
              <a:spcBef>
                <a:spcPts val="0"/>
              </a:spcBef>
              <a:spcAft>
                <a:spcPts val="0"/>
              </a:spcAft>
              <a:buSzPts val="1800"/>
              <a:buNone/>
              <a:defRPr/>
            </a:lvl1pPr>
          </a:lstStyle>
          <a:p/>
        </p:txBody>
      </p:sp>
      <p:sp>
        <p:nvSpPr>
          <p:cNvPr id="43" name="Google Shape;43;p10"/>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3.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20" Type="http://schemas.openxmlformats.org/officeDocument/2006/relationships/theme" Target="../theme/theme1.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3" Type="http://schemas.openxmlformats.org/officeDocument/2006/relationships/slideLayout" Target="../slideLayouts/slideLayout24.xml"/><Relationship Id="rId12" Type="http://schemas.openxmlformats.org/officeDocument/2006/relationships/slideLayout" Target="../slideLayouts/slideLayout23.xml"/><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5" Type="http://schemas.openxmlformats.org/officeDocument/2006/relationships/slideLayout" Target="../slideLayouts/slideLayout26.xml"/><Relationship Id="rId14" Type="http://schemas.openxmlformats.org/officeDocument/2006/relationships/slideLayout" Target="../slideLayouts/slideLayout25.xml"/><Relationship Id="rId17" Type="http://schemas.openxmlformats.org/officeDocument/2006/relationships/slideLayout" Target="../slideLayouts/slideLayout28.xml"/><Relationship Id="rId16" Type="http://schemas.openxmlformats.org/officeDocument/2006/relationships/slideLayout" Target="../slideLayouts/slideLayout27.xml"/><Relationship Id="rId5" Type="http://schemas.openxmlformats.org/officeDocument/2006/relationships/slideLayout" Target="../slideLayouts/slideLayout16.xml"/><Relationship Id="rId19" Type="http://schemas.openxmlformats.org/officeDocument/2006/relationships/slideLayout" Target="../slideLayouts/slideLayout30.xml"/><Relationship Id="rId6" Type="http://schemas.openxmlformats.org/officeDocument/2006/relationships/slideLayout" Target="../slideLayouts/slideLayout17.xml"/><Relationship Id="rId18" Type="http://schemas.openxmlformats.org/officeDocument/2006/relationships/slideLayout" Target="../slideLayouts/slideLayout29.xml"/><Relationship Id="rId7" Type="http://schemas.openxmlformats.org/officeDocument/2006/relationships/slideLayout" Target="../slideLayouts/slideLayout18.xml"/><Relationship Id="rId8"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1600"/>
              </a:spcBef>
              <a:spcAft>
                <a:spcPts val="0"/>
              </a:spcAft>
              <a:buClr>
                <a:schemeClr val="dk2"/>
              </a:buClr>
              <a:buSzPts val="1400"/>
              <a:buChar char="○"/>
              <a:defRPr>
                <a:solidFill>
                  <a:schemeClr val="dk2"/>
                </a:solidFill>
              </a:defRPr>
            </a:lvl2pPr>
            <a:lvl3pPr indent="-317500" lvl="2" marL="1371600">
              <a:lnSpc>
                <a:spcPct val="115000"/>
              </a:lnSpc>
              <a:spcBef>
                <a:spcPts val="1600"/>
              </a:spcBef>
              <a:spcAft>
                <a:spcPts val="0"/>
              </a:spcAft>
              <a:buClr>
                <a:schemeClr val="dk2"/>
              </a:buClr>
              <a:buSzPts val="1400"/>
              <a:buChar char="■"/>
              <a:defRPr>
                <a:solidFill>
                  <a:schemeClr val="dk2"/>
                </a:solidFill>
              </a:defRPr>
            </a:lvl3pPr>
            <a:lvl4pPr indent="-317500" lvl="3" marL="1828800">
              <a:lnSpc>
                <a:spcPct val="115000"/>
              </a:lnSpc>
              <a:spcBef>
                <a:spcPts val="1600"/>
              </a:spcBef>
              <a:spcAft>
                <a:spcPts val="0"/>
              </a:spcAft>
              <a:buClr>
                <a:schemeClr val="dk2"/>
              </a:buClr>
              <a:buSzPts val="1400"/>
              <a:buChar char="●"/>
              <a:defRPr>
                <a:solidFill>
                  <a:schemeClr val="dk2"/>
                </a:solidFill>
              </a:defRPr>
            </a:lvl4pPr>
            <a:lvl5pPr indent="-317500" lvl="4" marL="2286000">
              <a:lnSpc>
                <a:spcPct val="115000"/>
              </a:lnSpc>
              <a:spcBef>
                <a:spcPts val="1600"/>
              </a:spcBef>
              <a:spcAft>
                <a:spcPts val="0"/>
              </a:spcAft>
              <a:buClr>
                <a:schemeClr val="dk2"/>
              </a:buClr>
              <a:buSzPts val="1400"/>
              <a:buChar char="○"/>
              <a:defRPr>
                <a:solidFill>
                  <a:schemeClr val="dk2"/>
                </a:solidFill>
              </a:defRPr>
            </a:lvl5pPr>
            <a:lvl6pPr indent="-317500" lvl="5" marL="2743200">
              <a:lnSpc>
                <a:spcPct val="115000"/>
              </a:lnSpc>
              <a:spcBef>
                <a:spcPts val="1600"/>
              </a:spcBef>
              <a:spcAft>
                <a:spcPts val="0"/>
              </a:spcAft>
              <a:buClr>
                <a:schemeClr val="dk2"/>
              </a:buClr>
              <a:buSzPts val="1400"/>
              <a:buChar char="■"/>
              <a:defRPr>
                <a:solidFill>
                  <a:schemeClr val="dk2"/>
                </a:solidFill>
              </a:defRPr>
            </a:lvl6pPr>
            <a:lvl7pPr indent="-317500" lvl="6" marL="3200400">
              <a:lnSpc>
                <a:spcPct val="115000"/>
              </a:lnSpc>
              <a:spcBef>
                <a:spcPts val="1600"/>
              </a:spcBef>
              <a:spcAft>
                <a:spcPts val="0"/>
              </a:spcAft>
              <a:buClr>
                <a:schemeClr val="dk2"/>
              </a:buClr>
              <a:buSzPts val="1400"/>
              <a:buChar char="●"/>
              <a:defRPr>
                <a:solidFill>
                  <a:schemeClr val="dk2"/>
                </a:solidFill>
              </a:defRPr>
            </a:lvl7pPr>
            <a:lvl8pPr indent="-317500" lvl="7" marL="3657600">
              <a:lnSpc>
                <a:spcPct val="115000"/>
              </a:lnSpc>
              <a:spcBef>
                <a:spcPts val="1600"/>
              </a:spcBef>
              <a:spcAft>
                <a:spcPts val="0"/>
              </a:spcAft>
              <a:buClr>
                <a:schemeClr val="dk2"/>
              </a:buClr>
              <a:buSzPts val="1400"/>
              <a:buChar char="○"/>
              <a:defRPr>
                <a:solidFill>
                  <a:schemeClr val="dk2"/>
                </a:solidFill>
              </a:defRPr>
            </a:lvl8pPr>
            <a:lvl9pPr indent="-317500" lvl="8" marL="4114800">
              <a:lnSpc>
                <a:spcPct val="115000"/>
              </a:lnSpc>
              <a:spcBef>
                <a:spcPts val="1600"/>
              </a:spcBef>
              <a:spcAft>
                <a:spcPts val="1600"/>
              </a:spcAft>
              <a:buClr>
                <a:schemeClr val="dk2"/>
              </a:buClr>
              <a:buSzPts val="1400"/>
              <a:buChar char="■"/>
              <a:defRPr>
                <a:solidFill>
                  <a:schemeClr val="dk2"/>
                </a:solidFill>
              </a:defRPr>
            </a:lvl9pPr>
          </a:lstStyle>
          <a:p/>
        </p:txBody>
      </p:sp>
      <p:sp>
        <p:nvSpPr>
          <p:cNvPr id="8" name="Google Shape;8;p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chemeClr val="lt1"/>
        </a:solidFill>
      </p:bgPr>
    </p:bg>
    <p:spTree>
      <p:nvGrpSpPr>
        <p:cNvPr id="50" name="Shape 50"/>
        <p:cNvGrpSpPr/>
        <p:nvPr/>
      </p:nvGrpSpPr>
      <p:grpSpPr>
        <a:xfrm>
          <a:off x="0" y="0"/>
          <a:ext cx="0" cy="0"/>
          <a:chOff x="0" y="0"/>
          <a:chExt cx="0" cy="0"/>
        </a:xfrm>
      </p:grpSpPr>
      <p:sp>
        <p:nvSpPr>
          <p:cNvPr id="51" name="Google Shape;51;p13"/>
          <p:cNvSpPr txBox="1"/>
          <p:nvPr>
            <p:ph type="title"/>
          </p:nvPr>
        </p:nvSpPr>
        <p:spPr>
          <a:xfrm>
            <a:off x="628650" y="273844"/>
            <a:ext cx="7886700" cy="994172"/>
          </a:xfrm>
          <a:prstGeom prst="rect">
            <a:avLst/>
          </a:prstGeom>
          <a:noFill/>
          <a:ln>
            <a:noFill/>
          </a:ln>
        </p:spPr>
        <p:txBody>
          <a:bodyPr anchorCtr="0" anchor="ctr" bIns="34275" lIns="68575" spcFirstLastPara="1" rIns="68575" wrap="square" tIns="34275"/>
          <a:lstStyle>
            <a:lvl1pPr lvl="0" marR="0" rtl="0" algn="ctr">
              <a:lnSpc>
                <a:spcPct val="90000"/>
              </a:lnSpc>
              <a:spcBef>
                <a:spcPts val="0"/>
              </a:spcBef>
              <a:spcAft>
                <a:spcPts val="0"/>
              </a:spcAft>
              <a:buClr>
                <a:schemeClr val="dk1"/>
              </a:buClr>
              <a:buSzPts val="3000"/>
              <a:buFont typeface="Montserrat"/>
              <a:buNone/>
              <a:defRPr b="0" i="0" sz="3000" u="none" cap="none" strike="noStrike">
                <a:solidFill>
                  <a:schemeClr val="dk1"/>
                </a:solidFill>
                <a:latin typeface="Montserrat"/>
                <a:ea typeface="Montserrat"/>
                <a:cs typeface="Montserrat"/>
                <a:sym typeface="Montserrat"/>
              </a:defRPr>
            </a:lvl1pPr>
            <a:lvl2pPr lvl="1">
              <a:spcBef>
                <a:spcPts val="0"/>
              </a:spcBef>
              <a:spcAft>
                <a:spcPts val="0"/>
              </a:spcAft>
              <a:buSzPts val="1100"/>
              <a:buNone/>
              <a:defRPr sz="1400"/>
            </a:lvl2pPr>
            <a:lvl3pPr lvl="2">
              <a:spcBef>
                <a:spcPts val="0"/>
              </a:spcBef>
              <a:spcAft>
                <a:spcPts val="0"/>
              </a:spcAft>
              <a:buSzPts val="1100"/>
              <a:buNone/>
              <a:defRPr sz="1400"/>
            </a:lvl3pPr>
            <a:lvl4pPr lvl="3">
              <a:spcBef>
                <a:spcPts val="0"/>
              </a:spcBef>
              <a:spcAft>
                <a:spcPts val="0"/>
              </a:spcAft>
              <a:buSzPts val="1100"/>
              <a:buNone/>
              <a:defRPr sz="1400"/>
            </a:lvl4pPr>
            <a:lvl5pPr lvl="4">
              <a:spcBef>
                <a:spcPts val="0"/>
              </a:spcBef>
              <a:spcAft>
                <a:spcPts val="0"/>
              </a:spcAft>
              <a:buSzPts val="1100"/>
              <a:buNone/>
              <a:defRPr sz="1400"/>
            </a:lvl5pPr>
            <a:lvl6pPr lvl="5">
              <a:spcBef>
                <a:spcPts val="0"/>
              </a:spcBef>
              <a:spcAft>
                <a:spcPts val="0"/>
              </a:spcAft>
              <a:buSzPts val="1100"/>
              <a:buNone/>
              <a:defRPr sz="1400"/>
            </a:lvl6pPr>
            <a:lvl7pPr lvl="6">
              <a:spcBef>
                <a:spcPts val="0"/>
              </a:spcBef>
              <a:spcAft>
                <a:spcPts val="0"/>
              </a:spcAft>
              <a:buSzPts val="1100"/>
              <a:buNone/>
              <a:defRPr sz="1400"/>
            </a:lvl7pPr>
            <a:lvl8pPr lvl="7">
              <a:spcBef>
                <a:spcPts val="0"/>
              </a:spcBef>
              <a:spcAft>
                <a:spcPts val="0"/>
              </a:spcAft>
              <a:buSzPts val="1100"/>
              <a:buNone/>
              <a:defRPr sz="1400"/>
            </a:lvl8pPr>
            <a:lvl9pPr lvl="8">
              <a:spcBef>
                <a:spcPts val="0"/>
              </a:spcBef>
              <a:spcAft>
                <a:spcPts val="0"/>
              </a:spcAft>
              <a:buSzPts val="1100"/>
              <a:buNone/>
              <a:defRPr sz="1400"/>
            </a:lvl9pPr>
          </a:lstStyle>
          <a:p/>
        </p:txBody>
      </p:sp>
      <p:sp>
        <p:nvSpPr>
          <p:cNvPr id="52" name="Google Shape;52;p13"/>
          <p:cNvSpPr txBox="1"/>
          <p:nvPr>
            <p:ph idx="1" type="body"/>
          </p:nvPr>
        </p:nvSpPr>
        <p:spPr>
          <a:xfrm>
            <a:off x="628650" y="1369219"/>
            <a:ext cx="7886700" cy="3263504"/>
          </a:xfrm>
          <a:prstGeom prst="rect">
            <a:avLst/>
          </a:prstGeom>
          <a:noFill/>
          <a:ln>
            <a:noFill/>
          </a:ln>
        </p:spPr>
        <p:txBody>
          <a:bodyPr anchorCtr="0" anchor="t" bIns="34275" lIns="68575" spcFirstLastPara="1" rIns="68575" wrap="square" tIns="34275"/>
          <a:lstStyle>
            <a:lvl1pPr indent="-323850" lvl="0" marL="457200" marR="0" rtl="0" algn="ctr">
              <a:lnSpc>
                <a:spcPct val="90000"/>
              </a:lnSpc>
              <a:spcBef>
                <a:spcPts val="800"/>
              </a:spcBef>
              <a:spcAft>
                <a:spcPts val="0"/>
              </a:spcAft>
              <a:buClr>
                <a:schemeClr val="dk1"/>
              </a:buClr>
              <a:buSzPts val="1500"/>
              <a:buFont typeface="Arial"/>
              <a:buChar char="•"/>
              <a:defRPr b="0" i="0" sz="1500" u="none" cap="none" strike="noStrike">
                <a:solidFill>
                  <a:schemeClr val="dk1"/>
                </a:solidFill>
                <a:latin typeface="Montserrat"/>
                <a:ea typeface="Montserrat"/>
                <a:cs typeface="Montserrat"/>
                <a:sym typeface="Montserrat"/>
              </a:defRPr>
            </a:lvl1pPr>
            <a:lvl2pPr indent="-317500" lvl="1" marL="914400" marR="0" rtl="0" algn="ctr">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2pPr>
            <a:lvl3pPr indent="-298450" lvl="2" marL="1371600" marR="0" rtl="0" algn="ctr">
              <a:lnSpc>
                <a:spcPct val="90000"/>
              </a:lnSpc>
              <a:spcBef>
                <a:spcPts val="400"/>
              </a:spcBef>
              <a:spcAft>
                <a:spcPts val="0"/>
              </a:spcAft>
              <a:buClr>
                <a:schemeClr val="dk1"/>
              </a:buClr>
              <a:buSzPts val="1100"/>
              <a:buFont typeface="Arial"/>
              <a:buChar char="•"/>
              <a:defRPr b="0" i="0" sz="1100" u="none" cap="none" strike="noStrike">
                <a:solidFill>
                  <a:schemeClr val="dk1"/>
                </a:solidFill>
                <a:latin typeface="Montserrat"/>
                <a:ea typeface="Montserrat"/>
                <a:cs typeface="Montserrat"/>
                <a:sym typeface="Montserrat"/>
              </a:defRPr>
            </a:lvl3pPr>
            <a:lvl4pPr indent="-285750" lvl="3" marL="1828800" marR="0" rtl="0" algn="ctr">
              <a:lnSpc>
                <a:spcPct val="90000"/>
              </a:lnSpc>
              <a:spcBef>
                <a:spcPts val="400"/>
              </a:spcBef>
              <a:spcAft>
                <a:spcPts val="0"/>
              </a:spcAft>
              <a:buClr>
                <a:schemeClr val="dk1"/>
              </a:buClr>
              <a:buSzPts val="900"/>
              <a:buFont typeface="Arial"/>
              <a:buChar char="•"/>
              <a:defRPr b="0" i="0" sz="900" u="none" cap="none" strike="noStrike">
                <a:solidFill>
                  <a:schemeClr val="dk1"/>
                </a:solidFill>
                <a:latin typeface="Montserrat"/>
                <a:ea typeface="Montserrat"/>
                <a:cs typeface="Montserrat"/>
                <a:sym typeface="Montserrat"/>
              </a:defRPr>
            </a:lvl4pPr>
            <a:lvl5pPr indent="-273050" lvl="4" marL="2286000" marR="0" rtl="0" algn="ctr">
              <a:lnSpc>
                <a:spcPct val="90000"/>
              </a:lnSpc>
              <a:spcBef>
                <a:spcPts val="400"/>
              </a:spcBef>
              <a:spcAft>
                <a:spcPts val="0"/>
              </a:spcAft>
              <a:buClr>
                <a:schemeClr val="dk1"/>
              </a:buClr>
              <a:buSzPts val="700"/>
              <a:buFont typeface="Arial"/>
              <a:buChar char="•"/>
              <a:defRPr b="0" i="0" sz="700" u="none" cap="none" strike="noStrike">
                <a:solidFill>
                  <a:schemeClr val="dk1"/>
                </a:solidFill>
                <a:latin typeface="Montserrat"/>
                <a:ea typeface="Montserrat"/>
                <a:cs typeface="Montserrat"/>
                <a:sym typeface="Montserrat"/>
              </a:defRPr>
            </a:lvl5pPr>
            <a:lvl6pPr indent="-317500" lvl="5" marL="27432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6pPr>
            <a:lvl7pPr indent="-317500" lvl="6" marL="32004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7pPr>
            <a:lvl8pPr indent="-317500" lvl="7" marL="36576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8pPr>
            <a:lvl9pPr indent="-317500" lvl="8" marL="41148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Montserrat"/>
                <a:ea typeface="Montserrat"/>
                <a:cs typeface="Montserrat"/>
                <a:sym typeface="Montserrat"/>
              </a:defRPr>
            </a:lvl9pPr>
          </a:lstStyle>
          <a:p/>
        </p:txBody>
      </p:sp>
      <p:sp>
        <p:nvSpPr>
          <p:cNvPr id="53" name="Google Shape;53;p13"/>
          <p:cNvSpPr txBox="1"/>
          <p:nvPr>
            <p:ph idx="10" type="dt"/>
          </p:nvPr>
        </p:nvSpPr>
        <p:spPr>
          <a:xfrm>
            <a:off x="628650" y="4767263"/>
            <a:ext cx="2057400" cy="273844"/>
          </a:xfrm>
          <a:prstGeom prst="rect">
            <a:avLst/>
          </a:prstGeom>
          <a:noFill/>
          <a:ln>
            <a:noFill/>
          </a:ln>
        </p:spPr>
        <p:txBody>
          <a:bodyPr anchorCtr="0" anchor="ctr" bIns="34275" lIns="68575" spcFirstLastPara="1" rIns="68575" wrap="square" tIns="34275"/>
          <a:lstStyle>
            <a:lvl1pPr lvl="0" marR="0" rtl="0" algn="l">
              <a:spcBef>
                <a:spcPts val="0"/>
              </a:spcBef>
              <a:spcAft>
                <a:spcPts val="0"/>
              </a:spcAft>
              <a:buSzPts val="1100"/>
              <a:buNone/>
              <a:defRPr b="0" i="0" sz="700" u="none" cap="none" strike="noStrike">
                <a:solidFill>
                  <a:srgbClr val="888888"/>
                </a:solidFill>
                <a:latin typeface="Montserrat"/>
                <a:ea typeface="Montserrat"/>
                <a:cs typeface="Montserrat"/>
                <a:sym typeface="Montserrat"/>
              </a:defRPr>
            </a:lvl1pPr>
            <a:lvl2pPr lvl="1" marR="0" rtl="0" algn="l">
              <a:spcBef>
                <a:spcPts val="0"/>
              </a:spcBef>
              <a:spcAft>
                <a:spcPts val="0"/>
              </a:spcAft>
              <a:buSzPts val="1100"/>
              <a:buNone/>
              <a:defRPr b="0" i="0" sz="1400" u="none" cap="none" strike="noStrike">
                <a:solidFill>
                  <a:schemeClr val="dk1"/>
                </a:solidFill>
                <a:latin typeface="Montserrat"/>
                <a:ea typeface="Montserrat"/>
                <a:cs typeface="Montserrat"/>
                <a:sym typeface="Montserrat"/>
              </a:defRPr>
            </a:lvl2pPr>
            <a:lvl3pPr lvl="2" marR="0" rtl="0" algn="l">
              <a:spcBef>
                <a:spcPts val="0"/>
              </a:spcBef>
              <a:spcAft>
                <a:spcPts val="0"/>
              </a:spcAft>
              <a:buSzPts val="1100"/>
              <a:buNone/>
              <a:defRPr b="0" i="0" sz="1400" u="none" cap="none" strike="noStrike">
                <a:solidFill>
                  <a:schemeClr val="dk1"/>
                </a:solidFill>
                <a:latin typeface="Montserrat"/>
                <a:ea typeface="Montserrat"/>
                <a:cs typeface="Montserrat"/>
                <a:sym typeface="Montserrat"/>
              </a:defRPr>
            </a:lvl3pPr>
            <a:lvl4pPr lvl="3" marR="0" rtl="0" algn="l">
              <a:spcBef>
                <a:spcPts val="0"/>
              </a:spcBef>
              <a:spcAft>
                <a:spcPts val="0"/>
              </a:spcAft>
              <a:buSzPts val="1100"/>
              <a:buNone/>
              <a:defRPr b="0" i="0" sz="1400" u="none" cap="none" strike="noStrike">
                <a:solidFill>
                  <a:schemeClr val="dk1"/>
                </a:solidFill>
                <a:latin typeface="Montserrat"/>
                <a:ea typeface="Montserrat"/>
                <a:cs typeface="Montserrat"/>
                <a:sym typeface="Montserrat"/>
              </a:defRPr>
            </a:lvl4pPr>
            <a:lvl5pPr lvl="4" marR="0" rtl="0" algn="l">
              <a:spcBef>
                <a:spcPts val="0"/>
              </a:spcBef>
              <a:spcAft>
                <a:spcPts val="0"/>
              </a:spcAft>
              <a:buSzPts val="1100"/>
              <a:buNone/>
              <a:defRPr b="0" i="0" sz="1400" u="none" cap="none" strike="noStrike">
                <a:solidFill>
                  <a:schemeClr val="dk1"/>
                </a:solidFill>
                <a:latin typeface="Montserrat"/>
                <a:ea typeface="Montserrat"/>
                <a:cs typeface="Montserrat"/>
                <a:sym typeface="Montserrat"/>
              </a:defRPr>
            </a:lvl5pPr>
            <a:lvl6pPr lvl="5" marR="0" rtl="0" algn="l">
              <a:spcBef>
                <a:spcPts val="0"/>
              </a:spcBef>
              <a:spcAft>
                <a:spcPts val="0"/>
              </a:spcAft>
              <a:buSzPts val="1100"/>
              <a:buNone/>
              <a:defRPr b="0" i="0" sz="1400" u="none" cap="none" strike="noStrike">
                <a:solidFill>
                  <a:schemeClr val="dk1"/>
                </a:solidFill>
                <a:latin typeface="Montserrat"/>
                <a:ea typeface="Montserrat"/>
                <a:cs typeface="Montserrat"/>
                <a:sym typeface="Montserrat"/>
              </a:defRPr>
            </a:lvl6pPr>
            <a:lvl7pPr lvl="6" marR="0" rtl="0" algn="l">
              <a:spcBef>
                <a:spcPts val="0"/>
              </a:spcBef>
              <a:spcAft>
                <a:spcPts val="0"/>
              </a:spcAft>
              <a:buSzPts val="1100"/>
              <a:buNone/>
              <a:defRPr b="0" i="0" sz="1400" u="none" cap="none" strike="noStrike">
                <a:solidFill>
                  <a:schemeClr val="dk1"/>
                </a:solidFill>
                <a:latin typeface="Montserrat"/>
                <a:ea typeface="Montserrat"/>
                <a:cs typeface="Montserrat"/>
                <a:sym typeface="Montserrat"/>
              </a:defRPr>
            </a:lvl7pPr>
            <a:lvl8pPr lvl="7" marR="0" rtl="0" algn="l">
              <a:spcBef>
                <a:spcPts val="0"/>
              </a:spcBef>
              <a:spcAft>
                <a:spcPts val="0"/>
              </a:spcAft>
              <a:buSzPts val="1100"/>
              <a:buNone/>
              <a:defRPr b="0" i="0" sz="1400" u="none" cap="none" strike="noStrike">
                <a:solidFill>
                  <a:schemeClr val="dk1"/>
                </a:solidFill>
                <a:latin typeface="Montserrat"/>
                <a:ea typeface="Montserrat"/>
                <a:cs typeface="Montserrat"/>
                <a:sym typeface="Montserrat"/>
              </a:defRPr>
            </a:lvl8pPr>
            <a:lvl9pPr lvl="8" marR="0" rtl="0" algn="l">
              <a:spcBef>
                <a:spcPts val="0"/>
              </a:spcBef>
              <a:spcAft>
                <a:spcPts val="0"/>
              </a:spcAft>
              <a:buSzPts val="1100"/>
              <a:buNone/>
              <a:defRPr b="0" i="0" sz="1400" u="none" cap="none" strike="noStrike">
                <a:solidFill>
                  <a:schemeClr val="dk1"/>
                </a:solidFill>
                <a:latin typeface="Montserrat"/>
                <a:ea typeface="Montserrat"/>
                <a:cs typeface="Montserrat"/>
                <a:sym typeface="Montserrat"/>
              </a:defRPr>
            </a:lvl9pPr>
          </a:lstStyle>
          <a:p/>
        </p:txBody>
      </p:sp>
      <p:sp>
        <p:nvSpPr>
          <p:cNvPr id="54" name="Google Shape;54;p13"/>
          <p:cNvSpPr txBox="1"/>
          <p:nvPr>
            <p:ph idx="11" type="ftr"/>
          </p:nvPr>
        </p:nvSpPr>
        <p:spPr>
          <a:xfrm>
            <a:off x="3028950" y="4767263"/>
            <a:ext cx="3086100" cy="273844"/>
          </a:xfrm>
          <a:prstGeom prst="rect">
            <a:avLst/>
          </a:prstGeom>
          <a:noFill/>
          <a:ln>
            <a:noFill/>
          </a:ln>
        </p:spPr>
        <p:txBody>
          <a:bodyPr anchorCtr="0" anchor="ctr" bIns="34275" lIns="68575" spcFirstLastPara="1" rIns="68575" wrap="square" tIns="34275"/>
          <a:lstStyle>
            <a:lvl1pPr lvl="0" marR="0" rtl="0" algn="ctr">
              <a:spcBef>
                <a:spcPts val="0"/>
              </a:spcBef>
              <a:spcAft>
                <a:spcPts val="0"/>
              </a:spcAft>
              <a:buSzPts val="1100"/>
              <a:buNone/>
              <a:defRPr b="0" i="0" sz="700" u="none" cap="none" strike="noStrike">
                <a:solidFill>
                  <a:srgbClr val="888888"/>
                </a:solidFill>
                <a:latin typeface="Montserrat"/>
                <a:ea typeface="Montserrat"/>
                <a:cs typeface="Montserrat"/>
                <a:sym typeface="Montserrat"/>
              </a:defRPr>
            </a:lvl1pPr>
            <a:lvl2pPr lvl="1" marR="0" rtl="0" algn="l">
              <a:spcBef>
                <a:spcPts val="0"/>
              </a:spcBef>
              <a:spcAft>
                <a:spcPts val="0"/>
              </a:spcAft>
              <a:buSzPts val="1100"/>
              <a:buNone/>
              <a:defRPr b="0" i="0" sz="1400" u="none" cap="none" strike="noStrike">
                <a:solidFill>
                  <a:schemeClr val="dk1"/>
                </a:solidFill>
                <a:latin typeface="Montserrat"/>
                <a:ea typeface="Montserrat"/>
                <a:cs typeface="Montserrat"/>
                <a:sym typeface="Montserrat"/>
              </a:defRPr>
            </a:lvl2pPr>
            <a:lvl3pPr lvl="2" marR="0" rtl="0" algn="l">
              <a:spcBef>
                <a:spcPts val="0"/>
              </a:spcBef>
              <a:spcAft>
                <a:spcPts val="0"/>
              </a:spcAft>
              <a:buSzPts val="1100"/>
              <a:buNone/>
              <a:defRPr b="0" i="0" sz="1400" u="none" cap="none" strike="noStrike">
                <a:solidFill>
                  <a:schemeClr val="dk1"/>
                </a:solidFill>
                <a:latin typeface="Montserrat"/>
                <a:ea typeface="Montserrat"/>
                <a:cs typeface="Montserrat"/>
                <a:sym typeface="Montserrat"/>
              </a:defRPr>
            </a:lvl3pPr>
            <a:lvl4pPr lvl="3" marR="0" rtl="0" algn="l">
              <a:spcBef>
                <a:spcPts val="0"/>
              </a:spcBef>
              <a:spcAft>
                <a:spcPts val="0"/>
              </a:spcAft>
              <a:buSzPts val="1100"/>
              <a:buNone/>
              <a:defRPr b="0" i="0" sz="1400" u="none" cap="none" strike="noStrike">
                <a:solidFill>
                  <a:schemeClr val="dk1"/>
                </a:solidFill>
                <a:latin typeface="Montserrat"/>
                <a:ea typeface="Montserrat"/>
                <a:cs typeface="Montserrat"/>
                <a:sym typeface="Montserrat"/>
              </a:defRPr>
            </a:lvl4pPr>
            <a:lvl5pPr lvl="4" marR="0" rtl="0" algn="l">
              <a:spcBef>
                <a:spcPts val="0"/>
              </a:spcBef>
              <a:spcAft>
                <a:spcPts val="0"/>
              </a:spcAft>
              <a:buSzPts val="1100"/>
              <a:buNone/>
              <a:defRPr b="0" i="0" sz="1400" u="none" cap="none" strike="noStrike">
                <a:solidFill>
                  <a:schemeClr val="dk1"/>
                </a:solidFill>
                <a:latin typeface="Montserrat"/>
                <a:ea typeface="Montserrat"/>
                <a:cs typeface="Montserrat"/>
                <a:sym typeface="Montserrat"/>
              </a:defRPr>
            </a:lvl5pPr>
            <a:lvl6pPr lvl="5" marR="0" rtl="0" algn="l">
              <a:spcBef>
                <a:spcPts val="0"/>
              </a:spcBef>
              <a:spcAft>
                <a:spcPts val="0"/>
              </a:spcAft>
              <a:buSzPts val="1100"/>
              <a:buNone/>
              <a:defRPr b="0" i="0" sz="1400" u="none" cap="none" strike="noStrike">
                <a:solidFill>
                  <a:schemeClr val="dk1"/>
                </a:solidFill>
                <a:latin typeface="Montserrat"/>
                <a:ea typeface="Montserrat"/>
                <a:cs typeface="Montserrat"/>
                <a:sym typeface="Montserrat"/>
              </a:defRPr>
            </a:lvl6pPr>
            <a:lvl7pPr lvl="6" marR="0" rtl="0" algn="l">
              <a:spcBef>
                <a:spcPts val="0"/>
              </a:spcBef>
              <a:spcAft>
                <a:spcPts val="0"/>
              </a:spcAft>
              <a:buSzPts val="1100"/>
              <a:buNone/>
              <a:defRPr b="0" i="0" sz="1400" u="none" cap="none" strike="noStrike">
                <a:solidFill>
                  <a:schemeClr val="dk1"/>
                </a:solidFill>
                <a:latin typeface="Montserrat"/>
                <a:ea typeface="Montserrat"/>
                <a:cs typeface="Montserrat"/>
                <a:sym typeface="Montserrat"/>
              </a:defRPr>
            </a:lvl7pPr>
            <a:lvl8pPr lvl="7" marR="0" rtl="0" algn="l">
              <a:spcBef>
                <a:spcPts val="0"/>
              </a:spcBef>
              <a:spcAft>
                <a:spcPts val="0"/>
              </a:spcAft>
              <a:buSzPts val="1100"/>
              <a:buNone/>
              <a:defRPr b="0" i="0" sz="1400" u="none" cap="none" strike="noStrike">
                <a:solidFill>
                  <a:schemeClr val="dk1"/>
                </a:solidFill>
                <a:latin typeface="Montserrat"/>
                <a:ea typeface="Montserrat"/>
                <a:cs typeface="Montserrat"/>
                <a:sym typeface="Montserrat"/>
              </a:defRPr>
            </a:lvl8pPr>
            <a:lvl9pPr lvl="8" marR="0" rtl="0" algn="l">
              <a:spcBef>
                <a:spcPts val="0"/>
              </a:spcBef>
              <a:spcAft>
                <a:spcPts val="0"/>
              </a:spcAft>
              <a:buSzPts val="1100"/>
              <a:buNone/>
              <a:defRPr b="0" i="0" sz="1400" u="none" cap="none" strike="noStrike">
                <a:solidFill>
                  <a:schemeClr val="dk1"/>
                </a:solidFill>
                <a:latin typeface="Montserrat"/>
                <a:ea typeface="Montserrat"/>
                <a:cs typeface="Montserrat"/>
                <a:sym typeface="Montserrat"/>
              </a:defRPr>
            </a:lvl9pPr>
          </a:lstStyle>
          <a:p/>
        </p:txBody>
      </p:sp>
      <p:sp>
        <p:nvSpPr>
          <p:cNvPr id="55" name="Google Shape;55;p13"/>
          <p:cNvSpPr txBox="1"/>
          <p:nvPr>
            <p:ph idx="12" type="sldNum"/>
          </p:nvPr>
        </p:nvSpPr>
        <p:spPr>
          <a:xfrm>
            <a:off x="6457950" y="4767263"/>
            <a:ext cx="2057400" cy="273844"/>
          </a:xfrm>
          <a:prstGeom prst="rect">
            <a:avLst/>
          </a:prstGeom>
          <a:noFill/>
          <a:ln>
            <a:noFill/>
          </a:ln>
        </p:spPr>
        <p:txBody>
          <a:bodyPr anchorCtr="0" anchor="ctr" bIns="34275" lIns="68575" spcFirstLastPara="1" rIns="68575" wrap="square" tIns="34275">
            <a:noAutofit/>
          </a:bodyPr>
          <a:lstStyle>
            <a:lvl1pPr indent="0" lvl="0" marL="0" marR="0" rtl="0" algn="r">
              <a:spcBef>
                <a:spcPts val="0"/>
              </a:spcBef>
              <a:buNone/>
              <a:defRPr b="0" i="0" sz="700" u="none" cap="none" strike="noStrike">
                <a:solidFill>
                  <a:srgbClr val="888888"/>
                </a:solidFill>
                <a:latin typeface="Montserrat"/>
                <a:ea typeface="Montserrat"/>
                <a:cs typeface="Montserrat"/>
                <a:sym typeface="Montserrat"/>
              </a:defRPr>
            </a:lvl1pPr>
            <a:lvl2pPr indent="0" lvl="1" marL="0" marR="0" rtl="0" algn="r">
              <a:spcBef>
                <a:spcPts val="0"/>
              </a:spcBef>
              <a:buNone/>
              <a:defRPr b="0" i="0" sz="700" u="none" cap="none" strike="noStrike">
                <a:solidFill>
                  <a:srgbClr val="888888"/>
                </a:solidFill>
                <a:latin typeface="Montserrat"/>
                <a:ea typeface="Montserrat"/>
                <a:cs typeface="Montserrat"/>
                <a:sym typeface="Montserrat"/>
              </a:defRPr>
            </a:lvl2pPr>
            <a:lvl3pPr indent="0" lvl="2" marL="0" marR="0" rtl="0" algn="r">
              <a:spcBef>
                <a:spcPts val="0"/>
              </a:spcBef>
              <a:buNone/>
              <a:defRPr b="0" i="0" sz="700" u="none" cap="none" strike="noStrike">
                <a:solidFill>
                  <a:srgbClr val="888888"/>
                </a:solidFill>
                <a:latin typeface="Montserrat"/>
                <a:ea typeface="Montserrat"/>
                <a:cs typeface="Montserrat"/>
                <a:sym typeface="Montserrat"/>
              </a:defRPr>
            </a:lvl3pPr>
            <a:lvl4pPr indent="0" lvl="3" marL="0" marR="0" rtl="0" algn="r">
              <a:spcBef>
                <a:spcPts val="0"/>
              </a:spcBef>
              <a:buNone/>
              <a:defRPr b="0" i="0" sz="700" u="none" cap="none" strike="noStrike">
                <a:solidFill>
                  <a:srgbClr val="888888"/>
                </a:solidFill>
                <a:latin typeface="Montserrat"/>
                <a:ea typeface="Montserrat"/>
                <a:cs typeface="Montserrat"/>
                <a:sym typeface="Montserrat"/>
              </a:defRPr>
            </a:lvl4pPr>
            <a:lvl5pPr indent="0" lvl="4" marL="0" marR="0" rtl="0" algn="r">
              <a:spcBef>
                <a:spcPts val="0"/>
              </a:spcBef>
              <a:buNone/>
              <a:defRPr b="0" i="0" sz="700" u="none" cap="none" strike="noStrike">
                <a:solidFill>
                  <a:srgbClr val="888888"/>
                </a:solidFill>
                <a:latin typeface="Montserrat"/>
                <a:ea typeface="Montserrat"/>
                <a:cs typeface="Montserrat"/>
                <a:sym typeface="Montserrat"/>
              </a:defRPr>
            </a:lvl5pPr>
            <a:lvl6pPr indent="0" lvl="5" marL="0" marR="0" rtl="0" algn="r">
              <a:spcBef>
                <a:spcPts val="0"/>
              </a:spcBef>
              <a:buNone/>
              <a:defRPr b="0" i="0" sz="700" u="none" cap="none" strike="noStrike">
                <a:solidFill>
                  <a:srgbClr val="888888"/>
                </a:solidFill>
                <a:latin typeface="Montserrat"/>
                <a:ea typeface="Montserrat"/>
                <a:cs typeface="Montserrat"/>
                <a:sym typeface="Montserrat"/>
              </a:defRPr>
            </a:lvl6pPr>
            <a:lvl7pPr indent="0" lvl="6" marL="0" marR="0" rtl="0" algn="r">
              <a:spcBef>
                <a:spcPts val="0"/>
              </a:spcBef>
              <a:buNone/>
              <a:defRPr b="0" i="0" sz="700" u="none" cap="none" strike="noStrike">
                <a:solidFill>
                  <a:srgbClr val="888888"/>
                </a:solidFill>
                <a:latin typeface="Montserrat"/>
                <a:ea typeface="Montserrat"/>
                <a:cs typeface="Montserrat"/>
                <a:sym typeface="Montserrat"/>
              </a:defRPr>
            </a:lvl7pPr>
            <a:lvl8pPr indent="0" lvl="7" marL="0" marR="0" rtl="0" algn="r">
              <a:spcBef>
                <a:spcPts val="0"/>
              </a:spcBef>
              <a:buNone/>
              <a:defRPr b="0" i="0" sz="700" u="none" cap="none" strike="noStrike">
                <a:solidFill>
                  <a:srgbClr val="888888"/>
                </a:solidFill>
                <a:latin typeface="Montserrat"/>
                <a:ea typeface="Montserrat"/>
                <a:cs typeface="Montserrat"/>
                <a:sym typeface="Montserrat"/>
              </a:defRPr>
            </a:lvl8pPr>
            <a:lvl9pPr indent="0" lvl="8" marL="0" marR="0" rtl="0" algn="r">
              <a:spcBef>
                <a:spcPts val="0"/>
              </a:spcBef>
              <a:buNone/>
              <a:defRPr b="0" i="0" sz="700" u="none" cap="none" strike="noStrike">
                <a:solidFill>
                  <a:srgbClr val="888888"/>
                </a:solidFill>
                <a:latin typeface="Montserrat"/>
                <a:ea typeface="Montserrat"/>
                <a:cs typeface="Montserrat"/>
                <a:sym typeface="Montserrat"/>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 id="2147483670" r:id="rId12"/>
    <p:sldLayoutId id="2147483671" r:id="rId13"/>
    <p:sldLayoutId id="2147483672" r:id="rId14"/>
    <p:sldLayoutId id="2147483673" r:id="rId15"/>
    <p:sldLayoutId id="2147483674" r:id="rId16"/>
    <p:sldLayoutId id="2147483675" r:id="rId17"/>
    <p:sldLayoutId id="2147483676" r:id="rId18"/>
    <p:sldLayoutId id="2147483677" r:id="rId19"/>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xml"/><Relationship Id="rId3" Type="http://schemas.openxmlformats.org/officeDocument/2006/relationships/image" Target="../media/image10.jp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1.xml"/><Relationship Id="rId2" Type="http://schemas.openxmlformats.org/officeDocument/2006/relationships/notesSlide" Target="../notesSlides/notesSlide10.xml"/><Relationship Id="rId3" Type="http://schemas.openxmlformats.org/officeDocument/2006/relationships/image" Target="../media/image8.jpg"/><Relationship Id="rId4" Type="http://schemas.openxmlformats.org/officeDocument/2006/relationships/image" Target="../media/image2.jp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2.xml"/><Relationship Id="rId2" Type="http://schemas.openxmlformats.org/officeDocument/2006/relationships/notesSlide" Target="../notesSlides/notesSlide11.xml"/><Relationship Id="rId3" Type="http://schemas.openxmlformats.org/officeDocument/2006/relationships/image" Target="../media/image11.jpg"/><Relationship Id="rId4" Type="http://schemas.openxmlformats.org/officeDocument/2006/relationships/image" Target="../media/image14.jp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3.xml"/><Relationship Id="rId2" Type="http://schemas.openxmlformats.org/officeDocument/2006/relationships/notesSlide" Target="../notesSlides/notesSlide12.xml"/><Relationship Id="rId3" Type="http://schemas.openxmlformats.org/officeDocument/2006/relationships/image" Target="../media/image18.jpg"/><Relationship Id="rId4" Type="http://schemas.openxmlformats.org/officeDocument/2006/relationships/image" Target="../media/image22.jp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13.xml"/><Relationship Id="rId3" Type="http://schemas.openxmlformats.org/officeDocument/2006/relationships/image" Target="../media/image21.jp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4.xml"/><Relationship Id="rId3" Type="http://schemas.openxmlformats.org/officeDocument/2006/relationships/image" Target="../media/image16.jp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5.xml"/><Relationship Id="rId2" Type="http://schemas.openxmlformats.org/officeDocument/2006/relationships/notesSlide" Target="../notesSlides/notesSlide15.xml"/><Relationship Id="rId3" Type="http://schemas.openxmlformats.org/officeDocument/2006/relationships/image" Target="../media/image20.jpg"/><Relationship Id="rId4" Type="http://schemas.openxmlformats.org/officeDocument/2006/relationships/image" Target="../media/image19.jpg"/><Relationship Id="rId5" Type="http://schemas.openxmlformats.org/officeDocument/2006/relationships/image" Target="../media/image14.jp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16.xml"/><Relationship Id="rId3" Type="http://schemas.openxmlformats.org/officeDocument/2006/relationships/image" Target="../media/image25.png"/><Relationship Id="rId4" Type="http://schemas.openxmlformats.org/officeDocument/2006/relationships/image" Target="../media/image23.jp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7.xml"/><Relationship Id="rId2" Type="http://schemas.openxmlformats.org/officeDocument/2006/relationships/notesSlide" Target="../notesSlides/notesSlide17.xml"/><Relationship Id="rId3" Type="http://schemas.openxmlformats.org/officeDocument/2006/relationships/image" Target="../media/image24.jp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8.xml"/><Relationship Id="rId2" Type="http://schemas.openxmlformats.org/officeDocument/2006/relationships/notesSlide" Target="../notesSlides/notesSlide18.xml"/><Relationship Id="rId3" Type="http://schemas.openxmlformats.org/officeDocument/2006/relationships/image" Target="../media/image1.jpg"/><Relationship Id="rId4" Type="http://schemas.openxmlformats.org/officeDocument/2006/relationships/image" Target="../media/image13.jp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9.xml"/><Relationship Id="rId2" Type="http://schemas.openxmlformats.org/officeDocument/2006/relationships/notesSlide" Target="../notesSlides/notesSlide19.xml"/><Relationship Id="rId3" Type="http://schemas.openxmlformats.org/officeDocument/2006/relationships/image" Target="../media/image4.jp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0.xml"/><Relationship Id="rId3" Type="http://schemas.openxmlformats.org/officeDocument/2006/relationships/image" Target="../media/image12.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1.xml"/><Relationship Id="rId3" Type="http://schemas.openxmlformats.org/officeDocument/2006/relationships/image" Target="../media/image15.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2.xml"/><Relationship Id="rId3" Type="http://schemas.openxmlformats.org/officeDocument/2006/relationships/image" Target="../media/image17.jp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3.xml"/><Relationship Id="rId3" Type="http://schemas.openxmlformats.org/officeDocument/2006/relationships/image" Target="../media/image9.jp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4.xml"/><Relationship Id="rId3" Type="http://schemas.openxmlformats.org/officeDocument/2006/relationships/image" Target="../media/image1.jp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5.xml"/><Relationship Id="rId3" Type="http://schemas.openxmlformats.org/officeDocument/2006/relationships/image" Target="../media/image6.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6.xml"/><Relationship Id="rId3" Type="http://schemas.openxmlformats.org/officeDocument/2006/relationships/image" Target="../media/image4.jp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7.xml"/><Relationship Id="rId3" Type="http://schemas.openxmlformats.org/officeDocument/2006/relationships/image" Target="../media/image5.jp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notesSlide" Target="../notesSlides/notesSlide8.xml"/><Relationship Id="rId3" Type="http://schemas.openxmlformats.org/officeDocument/2006/relationships/image" Target="../media/image3.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9.xml"/><Relationship Id="rId3" Type="http://schemas.openxmlformats.org/officeDocument/2006/relationships/image" Target="../media/image7.jp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07" name="Shape 107"/>
        <p:cNvGrpSpPr/>
        <p:nvPr/>
      </p:nvGrpSpPr>
      <p:grpSpPr>
        <a:xfrm>
          <a:off x="0" y="0"/>
          <a:ext cx="0" cy="0"/>
          <a:chOff x="0" y="0"/>
          <a:chExt cx="0" cy="0"/>
        </a:xfrm>
      </p:grpSpPr>
      <p:pic>
        <p:nvPicPr>
          <p:cNvPr id="108" name="Google Shape;108;p33"/>
          <p:cNvPicPr preferRelativeResize="0"/>
          <p:nvPr>
            <p:ph idx="2" type="pic"/>
          </p:nvPr>
        </p:nvPicPr>
        <p:blipFill rotWithShape="1">
          <a:blip r:embed="rId3">
            <a:alphaModFix/>
          </a:blip>
          <a:srcRect b="21928" l="0" r="0" t="0"/>
          <a:stretch/>
        </p:blipFill>
        <p:spPr>
          <a:xfrm>
            <a:off x="400050" y="400050"/>
            <a:ext cx="8343900" cy="4343400"/>
          </a:xfrm>
          <a:prstGeom prst="rect">
            <a:avLst/>
          </a:prstGeom>
          <a:noFill/>
          <a:ln>
            <a:noFill/>
          </a:ln>
        </p:spPr>
      </p:pic>
      <p:grpSp>
        <p:nvGrpSpPr>
          <p:cNvPr id="109" name="Google Shape;109;p33"/>
          <p:cNvGrpSpPr/>
          <p:nvPr/>
        </p:nvGrpSpPr>
        <p:grpSpPr>
          <a:xfrm>
            <a:off x="1170418" y="2956883"/>
            <a:ext cx="2596515" cy="928447"/>
            <a:chOff x="2443953" y="2674948"/>
            <a:chExt cx="3462020" cy="1237930"/>
          </a:xfrm>
        </p:grpSpPr>
        <p:sp>
          <p:nvSpPr>
            <p:cNvPr id="110" name="Google Shape;110;p33"/>
            <p:cNvSpPr txBox="1"/>
            <p:nvPr/>
          </p:nvSpPr>
          <p:spPr>
            <a:xfrm>
              <a:off x="2443953" y="2998113"/>
              <a:ext cx="3462020" cy="630942"/>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i="0" lang="en" sz="2600" u="none" cap="none" strike="noStrike">
                  <a:solidFill>
                    <a:schemeClr val="dk1"/>
                  </a:solidFill>
                  <a:latin typeface="Montserrat"/>
                  <a:ea typeface="Montserrat"/>
                  <a:cs typeface="Montserrat"/>
                  <a:sym typeface="Montserrat"/>
                </a:rPr>
                <a:t>CASE STUDY</a:t>
              </a:r>
              <a:endParaRPr sz="1100"/>
            </a:p>
          </p:txBody>
        </p:sp>
        <p:sp>
          <p:nvSpPr>
            <p:cNvPr id="111" name="Google Shape;111;p33"/>
            <p:cNvSpPr txBox="1"/>
            <p:nvPr/>
          </p:nvSpPr>
          <p:spPr>
            <a:xfrm>
              <a:off x="2458239" y="2674948"/>
              <a:ext cx="2260600" cy="323165"/>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1100">
                  <a:solidFill>
                    <a:schemeClr val="dk1"/>
                  </a:solidFill>
                  <a:latin typeface="Montserrat"/>
                  <a:ea typeface="Montserrat"/>
                  <a:cs typeface="Montserrat"/>
                  <a:sym typeface="Montserrat"/>
                </a:rPr>
                <a:t>WELCOME</a:t>
              </a:r>
              <a:endParaRPr b="1" sz="1100">
                <a:solidFill>
                  <a:schemeClr val="dk1"/>
                </a:solidFill>
                <a:latin typeface="Montserrat Light"/>
                <a:ea typeface="Montserrat Light"/>
                <a:cs typeface="Montserrat Light"/>
                <a:sym typeface="Montserrat Light"/>
              </a:endParaRPr>
            </a:p>
          </p:txBody>
        </p:sp>
        <p:sp>
          <p:nvSpPr>
            <p:cNvPr id="112" name="Google Shape;112;p33"/>
            <p:cNvSpPr/>
            <p:nvPr/>
          </p:nvSpPr>
          <p:spPr>
            <a:xfrm>
              <a:off x="2552174" y="3850965"/>
              <a:ext cx="762000" cy="61913"/>
            </a:xfrm>
            <a:prstGeom prst="rect">
              <a:avLst/>
            </a:prstGeom>
            <a:solidFill>
              <a:schemeClr val="accent4"/>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gr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86" name="Shape 286"/>
        <p:cNvGrpSpPr/>
        <p:nvPr/>
      </p:nvGrpSpPr>
      <p:grpSpPr>
        <a:xfrm>
          <a:off x="0" y="0"/>
          <a:ext cx="0" cy="0"/>
          <a:chOff x="0" y="0"/>
          <a:chExt cx="0" cy="0"/>
        </a:xfrm>
      </p:grpSpPr>
      <p:sp>
        <p:nvSpPr>
          <p:cNvPr id="287" name="Google Shape;287;p42"/>
          <p:cNvSpPr txBox="1"/>
          <p:nvPr/>
        </p:nvSpPr>
        <p:spPr>
          <a:xfrm>
            <a:off x="2040340" y="684334"/>
            <a:ext cx="5063319" cy="386644"/>
          </a:xfrm>
          <a:prstGeom prst="rect">
            <a:avLst/>
          </a:prstGeom>
          <a:noFill/>
          <a:ln>
            <a:noFill/>
          </a:ln>
        </p:spPr>
        <p:txBody>
          <a:bodyPr anchorCtr="0" anchor="t" bIns="34275" lIns="68575" spcFirstLastPara="1" rIns="68575" wrap="square" tIns="34275">
            <a:noAutofit/>
          </a:bodyPr>
          <a:lstStyle/>
          <a:p>
            <a:pPr indent="0" lvl="0" marL="0" marR="0" rtl="0" algn="ctr">
              <a:lnSpc>
                <a:spcPct val="110000"/>
              </a:lnSpc>
              <a:spcBef>
                <a:spcPts val="0"/>
              </a:spcBef>
              <a:spcAft>
                <a:spcPts val="0"/>
              </a:spcAft>
              <a:buNone/>
            </a:pPr>
            <a:r>
              <a:rPr b="1" lang="en" sz="2300">
                <a:solidFill>
                  <a:schemeClr val="dk1"/>
                </a:solidFill>
                <a:latin typeface="Montserrat"/>
                <a:ea typeface="Montserrat"/>
                <a:cs typeface="Montserrat"/>
                <a:sym typeface="Montserrat"/>
              </a:rPr>
              <a:t>SECOND PROJECT FULL BRIEF</a:t>
            </a:r>
            <a:endParaRPr b="1" sz="2300">
              <a:solidFill>
                <a:schemeClr val="dk1"/>
              </a:solidFill>
              <a:latin typeface="Montserrat Light"/>
              <a:ea typeface="Montserrat Light"/>
              <a:cs typeface="Montserrat Light"/>
              <a:sym typeface="Montserrat Light"/>
            </a:endParaRPr>
          </a:p>
        </p:txBody>
      </p:sp>
      <p:sp>
        <p:nvSpPr>
          <p:cNvPr id="288" name="Google Shape;288;p42"/>
          <p:cNvSpPr txBox="1"/>
          <p:nvPr/>
        </p:nvSpPr>
        <p:spPr>
          <a:xfrm>
            <a:off x="3012698" y="400050"/>
            <a:ext cx="3118605" cy="219291"/>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1000">
                <a:solidFill>
                  <a:srgbClr val="A5A5A5"/>
                </a:solidFill>
                <a:latin typeface="Montserrat"/>
                <a:ea typeface="Montserrat"/>
                <a:cs typeface="Montserrat"/>
                <a:sym typeface="Montserrat"/>
              </a:rPr>
              <a:t>Clean Presentation</a:t>
            </a:r>
            <a:endParaRPr b="1" sz="1000">
              <a:solidFill>
                <a:srgbClr val="A5A5A5"/>
              </a:solidFill>
              <a:latin typeface="Montserrat Light"/>
              <a:ea typeface="Montserrat Light"/>
              <a:cs typeface="Montserrat Light"/>
              <a:sym typeface="Montserrat Light"/>
            </a:endParaRPr>
          </a:p>
        </p:txBody>
      </p:sp>
      <p:sp>
        <p:nvSpPr>
          <p:cNvPr id="289" name="Google Shape;289;p42"/>
          <p:cNvSpPr/>
          <p:nvPr/>
        </p:nvSpPr>
        <p:spPr>
          <a:xfrm>
            <a:off x="4286250" y="1184260"/>
            <a:ext cx="571500" cy="49823"/>
          </a:xfrm>
          <a:prstGeom prst="rect">
            <a:avLst/>
          </a:prstGeom>
          <a:solidFill>
            <a:schemeClr val="dk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290" name="Google Shape;290;p42"/>
          <p:cNvSpPr txBox="1"/>
          <p:nvPr/>
        </p:nvSpPr>
        <p:spPr>
          <a:xfrm>
            <a:off x="5087494" y="1857375"/>
            <a:ext cx="2701443" cy="523942"/>
          </a:xfrm>
          <a:prstGeom prst="rect">
            <a:avLst/>
          </a:prstGeom>
          <a:noFill/>
          <a:ln>
            <a:noFill/>
          </a:ln>
        </p:spPr>
        <p:txBody>
          <a:bodyPr anchorCtr="0" anchor="t" bIns="34275" lIns="68575" spcFirstLastPara="1" rIns="68575" wrap="square" tIns="34275">
            <a:noAutofit/>
          </a:bodyPr>
          <a:lstStyle/>
          <a:p>
            <a:pPr indent="0" lvl="0" marL="0" marR="0" rtl="0" algn="l">
              <a:lnSpc>
                <a:spcPct val="166666"/>
              </a:lnSpc>
              <a:spcBef>
                <a:spcPts val="0"/>
              </a:spcBef>
              <a:spcAft>
                <a:spcPts val="0"/>
              </a:spcAft>
              <a:buNone/>
            </a:pPr>
            <a:r>
              <a:rPr b="1" lang="en" sz="1100">
                <a:solidFill>
                  <a:schemeClr val="dk1"/>
                </a:solidFill>
                <a:latin typeface="Montserrat"/>
                <a:ea typeface="Montserrat"/>
                <a:cs typeface="Montserrat"/>
                <a:sym typeface="Montserrat"/>
              </a:rPr>
              <a:t>HAVE THEM FOR ONE GATHERED HAD THEY'RE</a:t>
            </a:r>
            <a:endParaRPr sz="1100"/>
          </a:p>
        </p:txBody>
      </p:sp>
      <p:grpSp>
        <p:nvGrpSpPr>
          <p:cNvPr id="291" name="Google Shape;291;p42"/>
          <p:cNvGrpSpPr/>
          <p:nvPr/>
        </p:nvGrpSpPr>
        <p:grpSpPr>
          <a:xfrm>
            <a:off x="5087495" y="2883187"/>
            <a:ext cx="2101369" cy="679195"/>
            <a:chOff x="7010399" y="3618118"/>
            <a:chExt cx="2801825" cy="905594"/>
          </a:xfrm>
        </p:grpSpPr>
        <p:sp>
          <p:nvSpPr>
            <p:cNvPr id="292" name="Google Shape;292;p42"/>
            <p:cNvSpPr txBox="1"/>
            <p:nvPr/>
          </p:nvSpPr>
          <p:spPr>
            <a:xfrm>
              <a:off x="7534644" y="3651931"/>
              <a:ext cx="1213067" cy="246221"/>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800">
                  <a:solidFill>
                    <a:schemeClr val="dk1"/>
                  </a:solidFill>
                  <a:latin typeface="Montserrat"/>
                  <a:ea typeface="Montserrat"/>
                  <a:cs typeface="Montserrat"/>
                  <a:sym typeface="Montserrat"/>
                </a:rPr>
                <a:t>LOREM IPSUM</a:t>
              </a:r>
              <a:endParaRPr b="1" sz="800">
                <a:solidFill>
                  <a:schemeClr val="dk1"/>
                </a:solidFill>
                <a:latin typeface="Montserrat Light"/>
                <a:ea typeface="Montserrat Light"/>
                <a:cs typeface="Montserrat Light"/>
                <a:sym typeface="Montserrat Light"/>
              </a:endParaRPr>
            </a:p>
          </p:txBody>
        </p:sp>
        <p:grpSp>
          <p:nvGrpSpPr>
            <p:cNvPr id="293" name="Google Shape;293;p42"/>
            <p:cNvGrpSpPr/>
            <p:nvPr/>
          </p:nvGrpSpPr>
          <p:grpSpPr>
            <a:xfrm>
              <a:off x="7094219" y="3618118"/>
              <a:ext cx="353540" cy="313848"/>
              <a:chOff x="7113269" y="3618118"/>
              <a:chExt cx="353540" cy="313848"/>
            </a:xfrm>
          </p:grpSpPr>
          <p:sp>
            <p:nvSpPr>
              <p:cNvPr id="294" name="Google Shape;294;p42"/>
              <p:cNvSpPr/>
              <p:nvPr/>
            </p:nvSpPr>
            <p:spPr>
              <a:xfrm>
                <a:off x="7115650" y="3618118"/>
                <a:ext cx="313850" cy="313848"/>
              </a:xfrm>
              <a:prstGeom prst="ellipse">
                <a:avLst/>
              </a:prstGeom>
              <a:noFill/>
              <a:ln cap="flat" cmpd="sng" w="19050">
                <a:solidFill>
                  <a:srgbClr val="BFBFBF"/>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295" name="Google Shape;295;p42"/>
              <p:cNvSpPr txBox="1"/>
              <p:nvPr/>
            </p:nvSpPr>
            <p:spPr>
              <a:xfrm>
                <a:off x="7113269" y="3628848"/>
                <a:ext cx="353540" cy="292388"/>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1000">
                    <a:solidFill>
                      <a:schemeClr val="dk1"/>
                    </a:solidFill>
                    <a:latin typeface="Montserrat Light"/>
                    <a:ea typeface="Montserrat Light"/>
                    <a:cs typeface="Montserrat Light"/>
                    <a:sym typeface="Montserrat Light"/>
                  </a:rPr>
                  <a:t>1</a:t>
                </a:r>
                <a:endParaRPr b="1" sz="1000">
                  <a:solidFill>
                    <a:schemeClr val="dk1"/>
                  </a:solidFill>
                  <a:latin typeface="Montserrat Light"/>
                  <a:ea typeface="Montserrat Light"/>
                  <a:cs typeface="Montserrat Light"/>
                  <a:sym typeface="Montserrat Light"/>
                </a:endParaRPr>
              </a:p>
            </p:txBody>
          </p:sp>
        </p:grpSp>
        <p:sp>
          <p:nvSpPr>
            <p:cNvPr id="296" name="Google Shape;296;p42"/>
            <p:cNvSpPr txBox="1"/>
            <p:nvPr/>
          </p:nvSpPr>
          <p:spPr>
            <a:xfrm>
              <a:off x="7010399" y="3955415"/>
              <a:ext cx="2801825" cy="568297"/>
            </a:xfrm>
            <a:prstGeom prst="rect">
              <a:avLst/>
            </a:prstGeom>
            <a:noFill/>
            <a:ln>
              <a:noFill/>
            </a:ln>
          </p:spPr>
          <p:txBody>
            <a:bodyPr anchorCtr="0" anchor="t" bIns="34275" lIns="68575" spcFirstLastPara="1" rIns="68575" wrap="square" tIns="34275">
              <a:noAutofit/>
            </a:bodyPr>
            <a:lstStyle/>
            <a:p>
              <a:pPr indent="0" lvl="0" marL="0" marR="0" rtl="0" algn="l">
                <a:lnSpc>
                  <a:spcPct val="222222"/>
                </a:lnSpc>
                <a:spcBef>
                  <a:spcPts val="0"/>
                </a:spcBef>
                <a:spcAft>
                  <a:spcPts val="0"/>
                </a:spcAft>
                <a:buNone/>
              </a:pPr>
              <a:r>
                <a:rPr lang="en" sz="700">
                  <a:solidFill>
                    <a:srgbClr val="7F7F7F"/>
                  </a:solidFill>
                  <a:latin typeface="Montserrat Light"/>
                  <a:ea typeface="Montserrat Light"/>
                  <a:cs typeface="Montserrat Light"/>
                  <a:sym typeface="Montserrat Light"/>
                </a:rPr>
                <a:t>Have them for one. Living grass to for can't divided void they're.</a:t>
              </a:r>
              <a:endParaRPr sz="1100"/>
            </a:p>
          </p:txBody>
        </p:sp>
      </p:grpSp>
      <p:grpSp>
        <p:nvGrpSpPr>
          <p:cNvPr id="297" name="Google Shape;297;p42"/>
          <p:cNvGrpSpPr/>
          <p:nvPr/>
        </p:nvGrpSpPr>
        <p:grpSpPr>
          <a:xfrm>
            <a:off x="5087495" y="4064255"/>
            <a:ext cx="2101369" cy="679195"/>
            <a:chOff x="7010399" y="3618118"/>
            <a:chExt cx="2801825" cy="905594"/>
          </a:xfrm>
        </p:grpSpPr>
        <p:sp>
          <p:nvSpPr>
            <p:cNvPr id="298" name="Google Shape;298;p42"/>
            <p:cNvSpPr txBox="1"/>
            <p:nvPr/>
          </p:nvSpPr>
          <p:spPr>
            <a:xfrm>
              <a:off x="7534644" y="3651931"/>
              <a:ext cx="1213067" cy="246221"/>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800">
                  <a:solidFill>
                    <a:schemeClr val="dk1"/>
                  </a:solidFill>
                  <a:latin typeface="Montserrat"/>
                  <a:ea typeface="Montserrat"/>
                  <a:cs typeface="Montserrat"/>
                  <a:sym typeface="Montserrat"/>
                </a:rPr>
                <a:t>LOREM IPSUM</a:t>
              </a:r>
              <a:endParaRPr b="1" sz="800">
                <a:solidFill>
                  <a:schemeClr val="dk1"/>
                </a:solidFill>
                <a:latin typeface="Montserrat Light"/>
                <a:ea typeface="Montserrat Light"/>
                <a:cs typeface="Montserrat Light"/>
                <a:sym typeface="Montserrat Light"/>
              </a:endParaRPr>
            </a:p>
          </p:txBody>
        </p:sp>
        <p:grpSp>
          <p:nvGrpSpPr>
            <p:cNvPr id="299" name="Google Shape;299;p42"/>
            <p:cNvGrpSpPr/>
            <p:nvPr/>
          </p:nvGrpSpPr>
          <p:grpSpPr>
            <a:xfrm>
              <a:off x="7094219" y="3618118"/>
              <a:ext cx="353540" cy="313848"/>
              <a:chOff x="7113269" y="3618118"/>
              <a:chExt cx="353540" cy="313848"/>
            </a:xfrm>
          </p:grpSpPr>
          <p:sp>
            <p:nvSpPr>
              <p:cNvPr id="300" name="Google Shape;300;p42"/>
              <p:cNvSpPr/>
              <p:nvPr/>
            </p:nvSpPr>
            <p:spPr>
              <a:xfrm>
                <a:off x="7115650" y="3618118"/>
                <a:ext cx="313850" cy="313848"/>
              </a:xfrm>
              <a:prstGeom prst="ellipse">
                <a:avLst/>
              </a:prstGeom>
              <a:noFill/>
              <a:ln cap="flat" cmpd="sng" w="19050">
                <a:solidFill>
                  <a:srgbClr val="BFBFBF"/>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301" name="Google Shape;301;p42"/>
              <p:cNvSpPr txBox="1"/>
              <p:nvPr/>
            </p:nvSpPr>
            <p:spPr>
              <a:xfrm>
                <a:off x="7113269" y="3628848"/>
                <a:ext cx="353540" cy="292388"/>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1000">
                    <a:solidFill>
                      <a:schemeClr val="dk1"/>
                    </a:solidFill>
                    <a:latin typeface="Montserrat Light"/>
                    <a:ea typeface="Montserrat Light"/>
                    <a:cs typeface="Montserrat Light"/>
                    <a:sym typeface="Montserrat Light"/>
                  </a:rPr>
                  <a:t>2</a:t>
                </a:r>
                <a:endParaRPr b="1" sz="1000">
                  <a:solidFill>
                    <a:schemeClr val="dk1"/>
                  </a:solidFill>
                  <a:latin typeface="Montserrat Light"/>
                  <a:ea typeface="Montserrat Light"/>
                  <a:cs typeface="Montserrat Light"/>
                  <a:sym typeface="Montserrat Light"/>
                </a:endParaRPr>
              </a:p>
            </p:txBody>
          </p:sp>
        </p:grpSp>
        <p:sp>
          <p:nvSpPr>
            <p:cNvPr id="302" name="Google Shape;302;p42"/>
            <p:cNvSpPr txBox="1"/>
            <p:nvPr/>
          </p:nvSpPr>
          <p:spPr>
            <a:xfrm>
              <a:off x="7010399" y="3955415"/>
              <a:ext cx="2801825" cy="568297"/>
            </a:xfrm>
            <a:prstGeom prst="rect">
              <a:avLst/>
            </a:prstGeom>
            <a:noFill/>
            <a:ln>
              <a:noFill/>
            </a:ln>
          </p:spPr>
          <p:txBody>
            <a:bodyPr anchorCtr="0" anchor="t" bIns="34275" lIns="68575" spcFirstLastPara="1" rIns="68575" wrap="square" tIns="34275">
              <a:noAutofit/>
            </a:bodyPr>
            <a:lstStyle/>
            <a:p>
              <a:pPr indent="0" lvl="0" marL="0" marR="0" rtl="0" algn="l">
                <a:lnSpc>
                  <a:spcPct val="222222"/>
                </a:lnSpc>
                <a:spcBef>
                  <a:spcPts val="0"/>
                </a:spcBef>
                <a:spcAft>
                  <a:spcPts val="0"/>
                </a:spcAft>
                <a:buNone/>
              </a:pPr>
              <a:r>
                <a:rPr lang="en" sz="700">
                  <a:solidFill>
                    <a:srgbClr val="7F7F7F"/>
                  </a:solidFill>
                  <a:latin typeface="Montserrat Light"/>
                  <a:ea typeface="Montserrat Light"/>
                  <a:cs typeface="Montserrat Light"/>
                  <a:sym typeface="Montserrat Light"/>
                </a:rPr>
                <a:t>Have them for one. Living grass to for can't divided void they're.</a:t>
              </a:r>
              <a:endParaRPr sz="1100"/>
            </a:p>
          </p:txBody>
        </p:sp>
      </p:grpSp>
      <p:sp>
        <p:nvSpPr>
          <p:cNvPr id="303" name="Google Shape;303;p42"/>
          <p:cNvSpPr txBox="1"/>
          <p:nvPr/>
        </p:nvSpPr>
        <p:spPr>
          <a:xfrm>
            <a:off x="2315446" y="4558784"/>
            <a:ext cx="2408954" cy="184666"/>
          </a:xfrm>
          <a:prstGeom prst="rect">
            <a:avLst/>
          </a:prstGeom>
          <a:noFill/>
          <a:ln>
            <a:noFill/>
          </a:ln>
        </p:spPr>
        <p:txBody>
          <a:bodyPr anchorCtr="0" anchor="t" bIns="34275" lIns="68575" spcFirstLastPara="1" rIns="68575" wrap="square" tIns="34275">
            <a:noAutofit/>
          </a:bodyPr>
          <a:lstStyle/>
          <a:p>
            <a:pPr indent="0" lvl="0" marL="0" marR="0" rtl="0" algn="r">
              <a:spcBef>
                <a:spcPts val="0"/>
              </a:spcBef>
              <a:spcAft>
                <a:spcPts val="0"/>
              </a:spcAft>
              <a:buNone/>
            </a:pPr>
            <a:r>
              <a:rPr b="1" lang="en" sz="800">
                <a:solidFill>
                  <a:schemeClr val="dk1"/>
                </a:solidFill>
                <a:latin typeface="Montserrat Light"/>
                <a:ea typeface="Montserrat Light"/>
                <a:cs typeface="Montserrat Light"/>
                <a:sym typeface="Montserrat Light"/>
              </a:rPr>
              <a:t>www.example.com</a:t>
            </a:r>
            <a:endParaRPr b="1" sz="800">
              <a:solidFill>
                <a:schemeClr val="dk1"/>
              </a:solidFill>
              <a:latin typeface="Montserrat Light"/>
              <a:ea typeface="Montserrat Light"/>
              <a:cs typeface="Montserrat Light"/>
              <a:sym typeface="Montserrat Light"/>
            </a:endParaRPr>
          </a:p>
        </p:txBody>
      </p:sp>
      <p:pic>
        <p:nvPicPr>
          <p:cNvPr id="304" name="Google Shape;304;p42"/>
          <p:cNvPicPr preferRelativeResize="0"/>
          <p:nvPr>
            <p:ph idx="2" type="pic"/>
          </p:nvPr>
        </p:nvPicPr>
        <p:blipFill rotWithShape="1">
          <a:blip r:embed="rId3">
            <a:alphaModFix/>
          </a:blip>
          <a:srcRect b="0" l="7561" r="50995" t="0"/>
          <a:stretch/>
        </p:blipFill>
        <p:spPr>
          <a:xfrm>
            <a:off x="0" y="1857375"/>
            <a:ext cx="1571625" cy="2333625"/>
          </a:xfrm>
          <a:prstGeom prst="rect">
            <a:avLst/>
          </a:prstGeom>
          <a:noFill/>
          <a:ln>
            <a:noFill/>
          </a:ln>
        </p:spPr>
      </p:pic>
      <p:pic>
        <p:nvPicPr>
          <p:cNvPr id="305" name="Google Shape;305;p42"/>
          <p:cNvPicPr preferRelativeResize="0"/>
          <p:nvPr>
            <p:ph idx="3" type="pic"/>
          </p:nvPr>
        </p:nvPicPr>
        <p:blipFill rotWithShape="1">
          <a:blip r:embed="rId4">
            <a:alphaModFix/>
          </a:blip>
          <a:srcRect b="9570" l="0" r="0" t="9571"/>
          <a:stretch/>
        </p:blipFill>
        <p:spPr>
          <a:xfrm>
            <a:off x="1685925" y="1857375"/>
            <a:ext cx="2886075" cy="2333625"/>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09" name="Shape 309"/>
        <p:cNvGrpSpPr/>
        <p:nvPr/>
      </p:nvGrpSpPr>
      <p:grpSpPr>
        <a:xfrm>
          <a:off x="0" y="0"/>
          <a:ext cx="0" cy="0"/>
          <a:chOff x="0" y="0"/>
          <a:chExt cx="0" cy="0"/>
        </a:xfrm>
      </p:grpSpPr>
      <p:sp>
        <p:nvSpPr>
          <p:cNvPr id="310" name="Google Shape;310;p43"/>
          <p:cNvSpPr txBox="1"/>
          <p:nvPr/>
        </p:nvSpPr>
        <p:spPr>
          <a:xfrm>
            <a:off x="670408" y="2516684"/>
            <a:ext cx="1487006" cy="1388024"/>
          </a:xfrm>
          <a:prstGeom prst="rect">
            <a:avLst/>
          </a:prstGeom>
          <a:noFill/>
          <a:ln>
            <a:noFill/>
          </a:ln>
        </p:spPr>
        <p:txBody>
          <a:bodyPr anchorCtr="0" anchor="t" bIns="34275" lIns="68575" spcFirstLastPara="1" rIns="68575" wrap="square" tIns="34275">
            <a:noAutofit/>
          </a:bodyPr>
          <a:lstStyle/>
          <a:p>
            <a:pPr indent="0" lvl="0" marL="0" marR="0" rtl="0" algn="l">
              <a:lnSpc>
                <a:spcPct val="222222"/>
              </a:lnSpc>
              <a:spcBef>
                <a:spcPts val="0"/>
              </a:spcBef>
              <a:spcAft>
                <a:spcPts val="0"/>
              </a:spcAft>
              <a:buNone/>
            </a:pPr>
            <a:r>
              <a:rPr lang="en" sz="700">
                <a:solidFill>
                  <a:srgbClr val="7F7F7F"/>
                </a:solidFill>
                <a:latin typeface="Montserrat Light"/>
                <a:ea typeface="Montserrat Light"/>
                <a:cs typeface="Montserrat Light"/>
                <a:sym typeface="Montserrat Light"/>
              </a:rPr>
              <a:t>Have them for one. Living grass to for can't gathered set had seasons. Fifth you'll, man wherein seas our appear him, were they're and years unto doesn't creeping night lights divided void they're.</a:t>
            </a:r>
            <a:endParaRPr sz="1100"/>
          </a:p>
        </p:txBody>
      </p:sp>
      <p:sp>
        <p:nvSpPr>
          <p:cNvPr id="311" name="Google Shape;311;p43"/>
          <p:cNvSpPr txBox="1"/>
          <p:nvPr/>
        </p:nvSpPr>
        <p:spPr>
          <a:xfrm>
            <a:off x="670407" y="400050"/>
            <a:ext cx="1914524" cy="219291"/>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1000">
                <a:solidFill>
                  <a:srgbClr val="A5A5A5"/>
                </a:solidFill>
                <a:latin typeface="Montserrat"/>
                <a:ea typeface="Montserrat"/>
                <a:cs typeface="Montserrat"/>
                <a:sym typeface="Montserrat"/>
              </a:rPr>
              <a:t>Clean Work</a:t>
            </a:r>
            <a:endParaRPr b="1" sz="1000">
              <a:solidFill>
                <a:srgbClr val="A5A5A5"/>
              </a:solidFill>
              <a:latin typeface="Montserrat Light"/>
              <a:ea typeface="Montserrat Light"/>
              <a:cs typeface="Montserrat Light"/>
              <a:sym typeface="Montserrat Light"/>
            </a:endParaRPr>
          </a:p>
        </p:txBody>
      </p:sp>
      <p:sp>
        <p:nvSpPr>
          <p:cNvPr id="312" name="Google Shape;312;p43"/>
          <p:cNvSpPr txBox="1"/>
          <p:nvPr/>
        </p:nvSpPr>
        <p:spPr>
          <a:xfrm>
            <a:off x="670407" y="4558784"/>
            <a:ext cx="2068829" cy="184666"/>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800">
                <a:solidFill>
                  <a:schemeClr val="dk1"/>
                </a:solidFill>
                <a:latin typeface="Montserrat Light"/>
                <a:ea typeface="Montserrat Light"/>
                <a:cs typeface="Montserrat Light"/>
                <a:sym typeface="Montserrat Light"/>
              </a:rPr>
              <a:t>www.example.com</a:t>
            </a:r>
            <a:endParaRPr b="1" sz="800">
              <a:solidFill>
                <a:schemeClr val="dk1"/>
              </a:solidFill>
              <a:latin typeface="Montserrat Light"/>
              <a:ea typeface="Montserrat Light"/>
              <a:cs typeface="Montserrat Light"/>
              <a:sym typeface="Montserrat Light"/>
            </a:endParaRPr>
          </a:p>
        </p:txBody>
      </p:sp>
      <p:sp>
        <p:nvSpPr>
          <p:cNvPr id="313" name="Google Shape;313;p43"/>
          <p:cNvSpPr txBox="1"/>
          <p:nvPr/>
        </p:nvSpPr>
        <p:spPr>
          <a:xfrm>
            <a:off x="670407" y="1457325"/>
            <a:ext cx="2772881" cy="704039"/>
          </a:xfrm>
          <a:prstGeom prst="rect">
            <a:avLst/>
          </a:prstGeom>
          <a:noFill/>
          <a:ln>
            <a:noFill/>
          </a:ln>
        </p:spPr>
        <p:txBody>
          <a:bodyPr anchorCtr="0" anchor="t" bIns="34275" lIns="68575" spcFirstLastPara="1" rIns="68575" wrap="square" tIns="34275">
            <a:noAutofit/>
          </a:bodyPr>
          <a:lstStyle/>
          <a:p>
            <a:pPr indent="0" lvl="0" marL="0" marR="0" rtl="0" algn="l">
              <a:lnSpc>
                <a:spcPct val="110000"/>
              </a:lnSpc>
              <a:spcBef>
                <a:spcPts val="0"/>
              </a:spcBef>
              <a:spcAft>
                <a:spcPts val="0"/>
              </a:spcAft>
              <a:buNone/>
            </a:pPr>
            <a:r>
              <a:rPr b="1" lang="en" sz="2300">
                <a:solidFill>
                  <a:schemeClr val="dk1"/>
                </a:solidFill>
                <a:latin typeface="Montserrat"/>
                <a:ea typeface="Montserrat"/>
                <a:cs typeface="Montserrat"/>
                <a:sym typeface="Montserrat"/>
              </a:rPr>
              <a:t>PROCESSING</a:t>
            </a:r>
            <a:endParaRPr sz="1100"/>
          </a:p>
          <a:p>
            <a:pPr indent="0" lvl="0" marL="0" marR="0" rtl="0" algn="l">
              <a:lnSpc>
                <a:spcPct val="110000"/>
              </a:lnSpc>
              <a:spcBef>
                <a:spcPts val="0"/>
              </a:spcBef>
              <a:spcAft>
                <a:spcPts val="0"/>
              </a:spcAft>
              <a:buNone/>
            </a:pPr>
            <a:r>
              <a:rPr b="1" lang="en" sz="2300">
                <a:solidFill>
                  <a:schemeClr val="dk1"/>
                </a:solidFill>
                <a:latin typeface="Montserrat"/>
                <a:ea typeface="Montserrat"/>
                <a:cs typeface="Montserrat"/>
                <a:sym typeface="Montserrat"/>
              </a:rPr>
              <a:t>METHOD</a:t>
            </a:r>
            <a:endParaRPr b="1" sz="2300">
              <a:solidFill>
                <a:schemeClr val="dk1"/>
              </a:solidFill>
              <a:latin typeface="Montserrat Light"/>
              <a:ea typeface="Montserrat Light"/>
              <a:cs typeface="Montserrat Light"/>
              <a:sym typeface="Montserrat Light"/>
            </a:endParaRPr>
          </a:p>
        </p:txBody>
      </p:sp>
      <p:grpSp>
        <p:nvGrpSpPr>
          <p:cNvPr id="314" name="Google Shape;314;p43"/>
          <p:cNvGrpSpPr/>
          <p:nvPr/>
        </p:nvGrpSpPr>
        <p:grpSpPr>
          <a:xfrm>
            <a:off x="6829425" y="643056"/>
            <a:ext cx="1644168" cy="1573471"/>
            <a:chOff x="9105900" y="908378"/>
            <a:chExt cx="2192224" cy="2097961"/>
          </a:xfrm>
        </p:grpSpPr>
        <p:sp>
          <p:nvSpPr>
            <p:cNvPr id="315" name="Google Shape;315;p43"/>
            <p:cNvSpPr txBox="1"/>
            <p:nvPr/>
          </p:nvSpPr>
          <p:spPr>
            <a:xfrm>
              <a:off x="9105900" y="1412120"/>
              <a:ext cx="2192224" cy="1594219"/>
            </a:xfrm>
            <a:prstGeom prst="rect">
              <a:avLst/>
            </a:prstGeom>
            <a:noFill/>
            <a:ln>
              <a:noFill/>
            </a:ln>
          </p:spPr>
          <p:txBody>
            <a:bodyPr anchorCtr="0" anchor="t" bIns="34275" lIns="68575" spcFirstLastPara="1" rIns="68575" wrap="square" tIns="34275">
              <a:noAutofit/>
            </a:bodyPr>
            <a:lstStyle/>
            <a:p>
              <a:pPr indent="0" lvl="0" marL="0" marR="0" rtl="0" algn="l">
                <a:lnSpc>
                  <a:spcPct val="222222"/>
                </a:lnSpc>
                <a:spcBef>
                  <a:spcPts val="0"/>
                </a:spcBef>
                <a:spcAft>
                  <a:spcPts val="0"/>
                </a:spcAft>
                <a:buNone/>
              </a:pPr>
              <a:r>
                <a:rPr lang="en" sz="700">
                  <a:solidFill>
                    <a:srgbClr val="7F7F7F"/>
                  </a:solidFill>
                  <a:latin typeface="Montserrat Light"/>
                  <a:ea typeface="Montserrat Light"/>
                  <a:cs typeface="Montserrat Light"/>
                  <a:sym typeface="Montserrat Light"/>
                </a:rPr>
                <a:t>Have them for one. Living grass to for can't gathered set had seasons. Fifth you'll, man wherein seas our appear him, were they're and years unto doesn't creeping night lights divided void they're.</a:t>
              </a:r>
              <a:endParaRPr sz="1100"/>
            </a:p>
          </p:txBody>
        </p:sp>
        <p:sp>
          <p:nvSpPr>
            <p:cNvPr id="316" name="Google Shape;316;p43"/>
            <p:cNvSpPr txBox="1"/>
            <p:nvPr/>
          </p:nvSpPr>
          <p:spPr>
            <a:xfrm>
              <a:off x="9105900" y="908378"/>
              <a:ext cx="1625600" cy="377989"/>
            </a:xfrm>
            <a:prstGeom prst="rect">
              <a:avLst/>
            </a:prstGeom>
            <a:noFill/>
            <a:ln>
              <a:noFill/>
            </a:ln>
          </p:spPr>
          <p:txBody>
            <a:bodyPr anchorCtr="0" anchor="t" bIns="34275" lIns="68575" spcFirstLastPara="1" rIns="68575" wrap="square" tIns="34275">
              <a:noAutofit/>
            </a:bodyPr>
            <a:lstStyle/>
            <a:p>
              <a:pPr indent="0" lvl="0" marL="0" marR="0" rtl="0" algn="l">
                <a:lnSpc>
                  <a:spcPct val="166666"/>
                </a:lnSpc>
                <a:spcBef>
                  <a:spcPts val="0"/>
                </a:spcBef>
                <a:spcAft>
                  <a:spcPts val="0"/>
                </a:spcAft>
                <a:buNone/>
              </a:pPr>
              <a:r>
                <a:rPr b="1" lang="en" sz="1100">
                  <a:solidFill>
                    <a:schemeClr val="dk1"/>
                  </a:solidFill>
                  <a:latin typeface="Montserrat"/>
                  <a:ea typeface="Montserrat"/>
                  <a:cs typeface="Montserrat"/>
                  <a:sym typeface="Montserrat"/>
                </a:rPr>
                <a:t>TITLE TEXT</a:t>
              </a:r>
              <a:endParaRPr sz="1100"/>
            </a:p>
          </p:txBody>
        </p:sp>
      </p:grpSp>
      <p:grpSp>
        <p:nvGrpSpPr>
          <p:cNvPr id="317" name="Google Shape;317;p43"/>
          <p:cNvGrpSpPr/>
          <p:nvPr/>
        </p:nvGrpSpPr>
        <p:grpSpPr>
          <a:xfrm>
            <a:off x="6829425" y="2873882"/>
            <a:ext cx="1644168" cy="1573471"/>
            <a:chOff x="9105900" y="908378"/>
            <a:chExt cx="2192224" cy="2097961"/>
          </a:xfrm>
        </p:grpSpPr>
        <p:sp>
          <p:nvSpPr>
            <p:cNvPr id="318" name="Google Shape;318;p43"/>
            <p:cNvSpPr txBox="1"/>
            <p:nvPr/>
          </p:nvSpPr>
          <p:spPr>
            <a:xfrm>
              <a:off x="9105900" y="1412120"/>
              <a:ext cx="2192224" cy="1594219"/>
            </a:xfrm>
            <a:prstGeom prst="rect">
              <a:avLst/>
            </a:prstGeom>
            <a:noFill/>
            <a:ln>
              <a:noFill/>
            </a:ln>
          </p:spPr>
          <p:txBody>
            <a:bodyPr anchorCtr="0" anchor="t" bIns="34275" lIns="68575" spcFirstLastPara="1" rIns="68575" wrap="square" tIns="34275">
              <a:noAutofit/>
            </a:bodyPr>
            <a:lstStyle/>
            <a:p>
              <a:pPr indent="0" lvl="0" marL="0" marR="0" rtl="0" algn="l">
                <a:lnSpc>
                  <a:spcPct val="222222"/>
                </a:lnSpc>
                <a:spcBef>
                  <a:spcPts val="0"/>
                </a:spcBef>
                <a:spcAft>
                  <a:spcPts val="0"/>
                </a:spcAft>
                <a:buNone/>
              </a:pPr>
              <a:r>
                <a:rPr lang="en" sz="700">
                  <a:solidFill>
                    <a:srgbClr val="7F7F7F"/>
                  </a:solidFill>
                  <a:latin typeface="Montserrat Light"/>
                  <a:ea typeface="Montserrat Light"/>
                  <a:cs typeface="Montserrat Light"/>
                  <a:sym typeface="Montserrat Light"/>
                </a:rPr>
                <a:t>Have them for one. Living grass to for can't gathered set had seasons. Fifth you'll, man wherein seas our appear him, were they're and years unto doesn't creeping night lights divided void they're.</a:t>
              </a:r>
              <a:endParaRPr sz="1100"/>
            </a:p>
          </p:txBody>
        </p:sp>
        <p:sp>
          <p:nvSpPr>
            <p:cNvPr id="319" name="Google Shape;319;p43"/>
            <p:cNvSpPr txBox="1"/>
            <p:nvPr/>
          </p:nvSpPr>
          <p:spPr>
            <a:xfrm>
              <a:off x="9105900" y="908378"/>
              <a:ext cx="1625600" cy="377989"/>
            </a:xfrm>
            <a:prstGeom prst="rect">
              <a:avLst/>
            </a:prstGeom>
            <a:noFill/>
            <a:ln>
              <a:noFill/>
            </a:ln>
          </p:spPr>
          <p:txBody>
            <a:bodyPr anchorCtr="0" anchor="t" bIns="34275" lIns="68575" spcFirstLastPara="1" rIns="68575" wrap="square" tIns="34275">
              <a:noAutofit/>
            </a:bodyPr>
            <a:lstStyle/>
            <a:p>
              <a:pPr indent="0" lvl="0" marL="0" marR="0" rtl="0" algn="l">
                <a:lnSpc>
                  <a:spcPct val="166666"/>
                </a:lnSpc>
                <a:spcBef>
                  <a:spcPts val="0"/>
                </a:spcBef>
                <a:spcAft>
                  <a:spcPts val="0"/>
                </a:spcAft>
                <a:buNone/>
              </a:pPr>
              <a:r>
                <a:rPr b="1" lang="en" sz="1100">
                  <a:solidFill>
                    <a:schemeClr val="dk1"/>
                  </a:solidFill>
                  <a:latin typeface="Montserrat"/>
                  <a:ea typeface="Montserrat"/>
                  <a:cs typeface="Montserrat"/>
                  <a:sym typeface="Montserrat"/>
                </a:rPr>
                <a:t>TITLE TEXT</a:t>
              </a:r>
              <a:endParaRPr sz="1100"/>
            </a:p>
          </p:txBody>
        </p:sp>
      </p:grpSp>
      <p:cxnSp>
        <p:nvCxnSpPr>
          <p:cNvPr id="320" name="Google Shape;320;p43"/>
          <p:cNvCxnSpPr/>
          <p:nvPr/>
        </p:nvCxnSpPr>
        <p:spPr>
          <a:xfrm>
            <a:off x="6897292" y="2545204"/>
            <a:ext cx="1576301" cy="0"/>
          </a:xfrm>
          <a:prstGeom prst="straightConnector1">
            <a:avLst/>
          </a:prstGeom>
          <a:noFill/>
          <a:ln cap="flat" cmpd="sng" w="12700">
            <a:solidFill>
              <a:srgbClr val="7F7F7F"/>
            </a:solidFill>
            <a:prstDash val="solid"/>
            <a:miter lim="800000"/>
            <a:headEnd len="sm" w="sm" type="none"/>
            <a:tailEnd len="sm" w="sm" type="none"/>
          </a:ln>
        </p:spPr>
      </p:cxnSp>
      <p:pic>
        <p:nvPicPr>
          <p:cNvPr id="321" name="Google Shape;321;p43"/>
          <p:cNvPicPr preferRelativeResize="0"/>
          <p:nvPr>
            <p:ph idx="2" type="pic"/>
          </p:nvPr>
        </p:nvPicPr>
        <p:blipFill rotWithShape="1">
          <a:blip r:embed="rId3">
            <a:alphaModFix/>
          </a:blip>
          <a:srcRect b="0" l="14318" r="14318" t="0"/>
          <a:stretch/>
        </p:blipFill>
        <p:spPr>
          <a:xfrm>
            <a:off x="3971925" y="2571751"/>
            <a:ext cx="2328863" cy="2175651"/>
          </a:xfrm>
          <a:prstGeom prst="rect">
            <a:avLst/>
          </a:prstGeom>
          <a:noFill/>
          <a:ln>
            <a:noFill/>
          </a:ln>
        </p:spPr>
      </p:pic>
      <p:pic>
        <p:nvPicPr>
          <p:cNvPr id="322" name="Google Shape;322;p43"/>
          <p:cNvPicPr preferRelativeResize="0"/>
          <p:nvPr>
            <p:ph idx="3" type="pic"/>
          </p:nvPr>
        </p:nvPicPr>
        <p:blipFill rotWithShape="1">
          <a:blip r:embed="rId4">
            <a:alphaModFix/>
          </a:blip>
          <a:srcRect b="1639" l="0" r="0" t="39301"/>
          <a:stretch/>
        </p:blipFill>
        <p:spPr>
          <a:xfrm>
            <a:off x="3971925" y="400050"/>
            <a:ext cx="2328863" cy="2059483"/>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29" name="Shape 329"/>
        <p:cNvGrpSpPr/>
        <p:nvPr/>
      </p:nvGrpSpPr>
      <p:grpSpPr>
        <a:xfrm>
          <a:off x="0" y="0"/>
          <a:ext cx="0" cy="0"/>
          <a:chOff x="0" y="0"/>
          <a:chExt cx="0" cy="0"/>
        </a:xfrm>
      </p:grpSpPr>
      <p:pic>
        <p:nvPicPr>
          <p:cNvPr id="330" name="Google Shape;330;p44"/>
          <p:cNvPicPr preferRelativeResize="0"/>
          <p:nvPr>
            <p:ph idx="3" type="pic"/>
          </p:nvPr>
        </p:nvPicPr>
        <p:blipFill rotWithShape="1">
          <a:blip r:embed="rId3">
            <a:alphaModFix/>
          </a:blip>
          <a:srcRect b="0" l="12728" r="12729" t="0"/>
          <a:stretch/>
        </p:blipFill>
        <p:spPr>
          <a:xfrm>
            <a:off x="1257300" y="2459931"/>
            <a:ext cx="2133600" cy="1611085"/>
          </a:xfrm>
          <a:prstGeom prst="rect">
            <a:avLst/>
          </a:prstGeom>
          <a:noFill/>
          <a:ln>
            <a:noFill/>
          </a:ln>
        </p:spPr>
      </p:pic>
      <p:pic>
        <p:nvPicPr>
          <p:cNvPr id="331" name="Google Shape;331;p44"/>
          <p:cNvPicPr preferRelativeResize="0"/>
          <p:nvPr>
            <p:ph idx="2" type="pic"/>
          </p:nvPr>
        </p:nvPicPr>
        <p:blipFill rotWithShape="1">
          <a:blip r:embed="rId4">
            <a:alphaModFix/>
          </a:blip>
          <a:srcRect b="0" l="5851" r="5851" t="0"/>
          <a:stretch/>
        </p:blipFill>
        <p:spPr>
          <a:xfrm>
            <a:off x="5753100" y="2459931"/>
            <a:ext cx="2133600" cy="1611085"/>
          </a:xfrm>
          <a:prstGeom prst="rect">
            <a:avLst/>
          </a:prstGeom>
          <a:noFill/>
          <a:ln>
            <a:noFill/>
          </a:ln>
        </p:spPr>
      </p:pic>
      <p:sp>
        <p:nvSpPr>
          <p:cNvPr id="332" name="Google Shape;332;p44"/>
          <p:cNvSpPr txBox="1"/>
          <p:nvPr/>
        </p:nvSpPr>
        <p:spPr>
          <a:xfrm>
            <a:off x="2040340" y="684334"/>
            <a:ext cx="5063319" cy="386644"/>
          </a:xfrm>
          <a:prstGeom prst="rect">
            <a:avLst/>
          </a:prstGeom>
          <a:noFill/>
          <a:ln>
            <a:noFill/>
          </a:ln>
        </p:spPr>
        <p:txBody>
          <a:bodyPr anchorCtr="0" anchor="t" bIns="34275" lIns="68575" spcFirstLastPara="1" rIns="68575" wrap="square" tIns="34275">
            <a:noAutofit/>
          </a:bodyPr>
          <a:lstStyle/>
          <a:p>
            <a:pPr indent="0" lvl="0" marL="0" marR="0" rtl="0" algn="ctr">
              <a:lnSpc>
                <a:spcPct val="110000"/>
              </a:lnSpc>
              <a:spcBef>
                <a:spcPts val="0"/>
              </a:spcBef>
              <a:spcAft>
                <a:spcPts val="0"/>
              </a:spcAft>
              <a:buNone/>
            </a:pPr>
            <a:r>
              <a:rPr b="1" lang="en" sz="2300">
                <a:solidFill>
                  <a:schemeClr val="dk1"/>
                </a:solidFill>
                <a:latin typeface="Montserrat"/>
                <a:ea typeface="Montserrat"/>
                <a:cs typeface="Montserrat"/>
                <a:sym typeface="Montserrat"/>
              </a:rPr>
              <a:t>THIRD PROJECT</a:t>
            </a:r>
            <a:endParaRPr b="1" sz="2300">
              <a:solidFill>
                <a:schemeClr val="dk1"/>
              </a:solidFill>
              <a:latin typeface="Montserrat Light"/>
              <a:ea typeface="Montserrat Light"/>
              <a:cs typeface="Montserrat Light"/>
              <a:sym typeface="Montserrat Light"/>
            </a:endParaRPr>
          </a:p>
        </p:txBody>
      </p:sp>
      <p:sp>
        <p:nvSpPr>
          <p:cNvPr id="333" name="Google Shape;333;p44"/>
          <p:cNvSpPr txBox="1"/>
          <p:nvPr/>
        </p:nvSpPr>
        <p:spPr>
          <a:xfrm>
            <a:off x="3012698" y="400050"/>
            <a:ext cx="3118605" cy="219291"/>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1000">
                <a:solidFill>
                  <a:srgbClr val="A5A5A5"/>
                </a:solidFill>
                <a:latin typeface="Montserrat"/>
                <a:ea typeface="Montserrat"/>
                <a:cs typeface="Montserrat"/>
                <a:sym typeface="Montserrat"/>
              </a:rPr>
              <a:t>Clean Presentation</a:t>
            </a:r>
            <a:endParaRPr b="1" sz="1000">
              <a:solidFill>
                <a:srgbClr val="A5A5A5"/>
              </a:solidFill>
              <a:latin typeface="Montserrat Light"/>
              <a:ea typeface="Montserrat Light"/>
              <a:cs typeface="Montserrat Light"/>
              <a:sym typeface="Montserrat Light"/>
            </a:endParaRPr>
          </a:p>
        </p:txBody>
      </p:sp>
      <p:sp>
        <p:nvSpPr>
          <p:cNvPr id="334" name="Google Shape;334;p44"/>
          <p:cNvSpPr/>
          <p:nvPr/>
        </p:nvSpPr>
        <p:spPr>
          <a:xfrm>
            <a:off x="4286250" y="1184260"/>
            <a:ext cx="571500" cy="49823"/>
          </a:xfrm>
          <a:prstGeom prst="rect">
            <a:avLst/>
          </a:prstGeom>
          <a:solidFill>
            <a:schemeClr val="dk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335" name="Google Shape;335;p44"/>
          <p:cNvSpPr txBox="1"/>
          <p:nvPr/>
        </p:nvSpPr>
        <p:spPr>
          <a:xfrm>
            <a:off x="3367523" y="4558784"/>
            <a:ext cx="2408954" cy="184666"/>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800">
                <a:solidFill>
                  <a:schemeClr val="dk1"/>
                </a:solidFill>
                <a:latin typeface="Montserrat Light"/>
                <a:ea typeface="Montserrat Light"/>
                <a:cs typeface="Montserrat Light"/>
                <a:sym typeface="Montserrat Light"/>
              </a:rPr>
              <a:t>www.example.com</a:t>
            </a:r>
            <a:endParaRPr b="1" sz="800">
              <a:solidFill>
                <a:schemeClr val="dk1"/>
              </a:solidFill>
              <a:latin typeface="Montserrat Light"/>
              <a:ea typeface="Montserrat Light"/>
              <a:cs typeface="Montserrat Light"/>
              <a:sym typeface="Montserrat Light"/>
            </a:endParaRPr>
          </a:p>
        </p:txBody>
      </p:sp>
      <p:sp>
        <p:nvSpPr>
          <p:cNvPr id="336" name="Google Shape;336;p44"/>
          <p:cNvSpPr txBox="1"/>
          <p:nvPr/>
        </p:nvSpPr>
        <p:spPr>
          <a:xfrm>
            <a:off x="1979371" y="1545941"/>
            <a:ext cx="5185257" cy="426223"/>
          </a:xfrm>
          <a:prstGeom prst="rect">
            <a:avLst/>
          </a:prstGeom>
          <a:noFill/>
          <a:ln>
            <a:noFill/>
          </a:ln>
        </p:spPr>
        <p:txBody>
          <a:bodyPr anchorCtr="0" anchor="t" bIns="34275" lIns="68575" spcFirstLastPara="1" rIns="68575" wrap="square" tIns="34275">
            <a:noAutofit/>
          </a:bodyPr>
          <a:lstStyle/>
          <a:p>
            <a:pPr indent="0" lvl="0" marL="0" marR="0" rtl="0" algn="ctr">
              <a:lnSpc>
                <a:spcPct val="222222"/>
              </a:lnSpc>
              <a:spcBef>
                <a:spcPts val="0"/>
              </a:spcBef>
              <a:spcAft>
                <a:spcPts val="0"/>
              </a:spcAft>
              <a:buNone/>
            </a:pPr>
            <a:r>
              <a:rPr lang="en" sz="700">
                <a:solidFill>
                  <a:srgbClr val="7F7F7F"/>
                </a:solidFill>
                <a:latin typeface="Montserrat Light"/>
                <a:ea typeface="Montserrat Light"/>
                <a:cs typeface="Montserrat Light"/>
                <a:sym typeface="Montserrat Light"/>
              </a:rPr>
              <a:t>Have them for one. Living grass to for can't gathered set had seasons. Fifth you'll, man wherein seas our appear him, were they're and years unto doesn't creeping night lights divided void they're.</a:t>
            </a:r>
            <a:endParaRPr sz="1100"/>
          </a:p>
        </p:txBody>
      </p:sp>
      <p:sp>
        <p:nvSpPr>
          <p:cNvPr id="337" name="Google Shape;337;p44"/>
          <p:cNvSpPr/>
          <p:nvPr/>
        </p:nvSpPr>
        <p:spPr>
          <a:xfrm>
            <a:off x="3505200" y="2459931"/>
            <a:ext cx="2133600" cy="1611085"/>
          </a:xfrm>
          <a:prstGeom prst="rect">
            <a:avLst/>
          </a:prstGeom>
          <a:solidFill>
            <a:schemeClr val="dk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grpSp>
        <p:nvGrpSpPr>
          <p:cNvPr id="338" name="Google Shape;338;p44"/>
          <p:cNvGrpSpPr/>
          <p:nvPr/>
        </p:nvGrpSpPr>
        <p:grpSpPr>
          <a:xfrm>
            <a:off x="4070661" y="2787374"/>
            <a:ext cx="1002678" cy="956198"/>
            <a:chOff x="1443685" y="4462816"/>
            <a:chExt cx="1336904" cy="1274931"/>
          </a:xfrm>
        </p:grpSpPr>
        <p:sp>
          <p:nvSpPr>
            <p:cNvPr id="339" name="Google Shape;339;p44"/>
            <p:cNvSpPr txBox="1"/>
            <p:nvPr/>
          </p:nvSpPr>
          <p:spPr>
            <a:xfrm>
              <a:off x="1633445" y="4462816"/>
              <a:ext cx="957384" cy="553998"/>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2300">
                  <a:solidFill>
                    <a:schemeClr val="lt1"/>
                  </a:solidFill>
                  <a:latin typeface="Montserrat Light"/>
                  <a:ea typeface="Montserrat Light"/>
                  <a:cs typeface="Montserrat Light"/>
                  <a:sym typeface="Montserrat Light"/>
                </a:rPr>
                <a:t>5%</a:t>
              </a:r>
              <a:endParaRPr b="1" sz="2300">
                <a:solidFill>
                  <a:schemeClr val="lt1"/>
                </a:solidFill>
                <a:latin typeface="Montserrat Light"/>
                <a:ea typeface="Montserrat Light"/>
                <a:cs typeface="Montserrat Light"/>
                <a:sym typeface="Montserrat Light"/>
              </a:endParaRPr>
            </a:p>
          </p:txBody>
        </p:sp>
        <p:sp>
          <p:nvSpPr>
            <p:cNvPr id="340" name="Google Shape;340;p44"/>
            <p:cNvSpPr txBox="1"/>
            <p:nvPr/>
          </p:nvSpPr>
          <p:spPr>
            <a:xfrm>
              <a:off x="1443685" y="5046980"/>
              <a:ext cx="1336904" cy="690767"/>
            </a:xfrm>
            <a:prstGeom prst="rect">
              <a:avLst/>
            </a:prstGeom>
            <a:noFill/>
            <a:ln>
              <a:noFill/>
            </a:ln>
          </p:spPr>
          <p:txBody>
            <a:bodyPr anchorCtr="0" anchor="t" bIns="34275" lIns="68575" spcFirstLastPara="1" rIns="68575" wrap="square" tIns="34275">
              <a:noAutofit/>
            </a:bodyPr>
            <a:lstStyle/>
            <a:p>
              <a:pPr indent="0" lvl="0" marL="0" marR="0" rtl="0" algn="ctr">
                <a:lnSpc>
                  <a:spcPct val="150000"/>
                </a:lnSpc>
                <a:spcBef>
                  <a:spcPts val="0"/>
                </a:spcBef>
                <a:spcAft>
                  <a:spcPts val="0"/>
                </a:spcAft>
                <a:buNone/>
              </a:pPr>
              <a:r>
                <a:rPr lang="en" sz="700">
                  <a:solidFill>
                    <a:schemeClr val="lt1"/>
                  </a:solidFill>
                  <a:latin typeface="Montserrat Light"/>
                  <a:ea typeface="Montserrat Light"/>
                  <a:cs typeface="Montserrat Light"/>
                  <a:sym typeface="Montserrat Light"/>
                </a:rPr>
                <a:t>Have them for one. can't gathered set had seasons.</a:t>
              </a:r>
              <a:endParaRPr sz="1100"/>
            </a:p>
          </p:txBody>
        </p:sp>
      </p:gr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44" name="Shape 344"/>
        <p:cNvGrpSpPr/>
        <p:nvPr/>
      </p:nvGrpSpPr>
      <p:grpSpPr>
        <a:xfrm>
          <a:off x="0" y="0"/>
          <a:ext cx="0" cy="0"/>
          <a:chOff x="0" y="0"/>
          <a:chExt cx="0" cy="0"/>
        </a:xfrm>
      </p:grpSpPr>
      <p:pic>
        <p:nvPicPr>
          <p:cNvPr id="345" name="Google Shape;345;p45"/>
          <p:cNvPicPr preferRelativeResize="0"/>
          <p:nvPr>
            <p:ph idx="2" type="pic"/>
          </p:nvPr>
        </p:nvPicPr>
        <p:blipFill rotWithShape="1">
          <a:blip r:embed="rId3">
            <a:alphaModFix/>
          </a:blip>
          <a:srcRect b="10565" l="0" r="0" t="10564"/>
          <a:stretch/>
        </p:blipFill>
        <p:spPr>
          <a:xfrm>
            <a:off x="3264510" y="673297"/>
            <a:ext cx="2614981" cy="3092056"/>
          </a:xfrm>
          <a:prstGeom prst="rect">
            <a:avLst/>
          </a:prstGeom>
          <a:noFill/>
          <a:ln>
            <a:noFill/>
          </a:ln>
        </p:spPr>
      </p:pic>
      <p:grpSp>
        <p:nvGrpSpPr>
          <p:cNvPr id="346" name="Google Shape;346;p45"/>
          <p:cNvGrpSpPr/>
          <p:nvPr/>
        </p:nvGrpSpPr>
        <p:grpSpPr>
          <a:xfrm>
            <a:off x="6418828" y="673297"/>
            <a:ext cx="1612641" cy="3092056"/>
            <a:chOff x="1329612" y="1491454"/>
            <a:chExt cx="2150188" cy="4122741"/>
          </a:xfrm>
        </p:grpSpPr>
        <p:grpSp>
          <p:nvGrpSpPr>
            <p:cNvPr id="347" name="Google Shape;347;p45"/>
            <p:cNvGrpSpPr/>
            <p:nvPr/>
          </p:nvGrpSpPr>
          <p:grpSpPr>
            <a:xfrm>
              <a:off x="1387668" y="3040949"/>
              <a:ext cx="2092132" cy="1693039"/>
              <a:chOff x="962102" y="2538661"/>
              <a:chExt cx="2092132" cy="1693039"/>
            </a:xfrm>
          </p:grpSpPr>
          <p:sp>
            <p:nvSpPr>
              <p:cNvPr id="348" name="Google Shape;348;p45"/>
              <p:cNvSpPr txBox="1"/>
              <p:nvPr/>
            </p:nvSpPr>
            <p:spPr>
              <a:xfrm>
                <a:off x="962103" y="2538661"/>
                <a:ext cx="1525812" cy="246221"/>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800">
                    <a:solidFill>
                      <a:schemeClr val="dk1"/>
                    </a:solidFill>
                    <a:latin typeface="Montserrat"/>
                    <a:ea typeface="Montserrat"/>
                    <a:cs typeface="Montserrat"/>
                    <a:sym typeface="Montserrat"/>
                  </a:rPr>
                  <a:t>TITLE TEXT HERE</a:t>
                </a:r>
                <a:endParaRPr b="1" sz="800">
                  <a:solidFill>
                    <a:schemeClr val="dk1"/>
                  </a:solidFill>
                  <a:latin typeface="Montserrat Light"/>
                  <a:ea typeface="Montserrat Light"/>
                  <a:cs typeface="Montserrat Light"/>
                  <a:sym typeface="Montserrat Light"/>
                </a:endParaRPr>
              </a:p>
            </p:txBody>
          </p:sp>
          <p:sp>
            <p:nvSpPr>
              <p:cNvPr id="349" name="Google Shape;349;p45"/>
              <p:cNvSpPr txBox="1"/>
              <p:nvPr/>
            </p:nvSpPr>
            <p:spPr>
              <a:xfrm>
                <a:off x="962102" y="2917686"/>
                <a:ext cx="2092132" cy="1314014"/>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lang="en" sz="700">
                    <a:solidFill>
                      <a:srgbClr val="7F7F7F"/>
                    </a:solidFill>
                    <a:latin typeface="Montserrat Light"/>
                    <a:ea typeface="Montserrat Light"/>
                    <a:cs typeface="Montserrat Light"/>
                    <a:sym typeface="Montserrat Light"/>
                  </a:rPr>
                  <a:t>Have them for one. Living grass to for can't gathered waters had winged. wherein seas our creeping. Very. Make from for seas place and won't appear him, were divided void they're.</a:t>
                </a:r>
                <a:endParaRPr sz="1100"/>
              </a:p>
            </p:txBody>
          </p:sp>
        </p:grpSp>
        <p:sp>
          <p:nvSpPr>
            <p:cNvPr id="350" name="Google Shape;350;p45"/>
            <p:cNvSpPr txBox="1"/>
            <p:nvPr/>
          </p:nvSpPr>
          <p:spPr>
            <a:xfrm>
              <a:off x="1329612" y="1491454"/>
              <a:ext cx="1525812" cy="1323439"/>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6000">
                  <a:solidFill>
                    <a:schemeClr val="dk1"/>
                  </a:solidFill>
                  <a:latin typeface="Montserrat Thin"/>
                  <a:ea typeface="Montserrat Thin"/>
                  <a:cs typeface="Montserrat Thin"/>
                  <a:sym typeface="Montserrat Thin"/>
                </a:rPr>
                <a:t>01</a:t>
              </a:r>
              <a:endParaRPr sz="1100"/>
            </a:p>
          </p:txBody>
        </p:sp>
        <p:sp>
          <p:nvSpPr>
            <p:cNvPr id="351" name="Google Shape;351;p45"/>
            <p:cNvSpPr/>
            <p:nvPr/>
          </p:nvSpPr>
          <p:spPr>
            <a:xfrm>
              <a:off x="1476567" y="5176045"/>
              <a:ext cx="1571693" cy="438150"/>
            </a:xfrm>
            <a:prstGeom prst="roundRect">
              <a:avLst>
                <a:gd fmla="val 50000" name="adj"/>
              </a:avLst>
            </a:prstGeom>
            <a:noFill/>
            <a:ln cap="flat" cmpd="sng" w="19050">
              <a:solidFill>
                <a:schemeClr val="dk1"/>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352" name="Google Shape;352;p45"/>
            <p:cNvSpPr txBox="1"/>
            <p:nvPr/>
          </p:nvSpPr>
          <p:spPr>
            <a:xfrm>
              <a:off x="1864369" y="5272009"/>
              <a:ext cx="796087" cy="246221"/>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800">
                  <a:solidFill>
                    <a:schemeClr val="dk1"/>
                  </a:solidFill>
                  <a:latin typeface="Montserrat"/>
                  <a:ea typeface="Montserrat"/>
                  <a:cs typeface="Montserrat"/>
                  <a:sym typeface="Montserrat"/>
                </a:rPr>
                <a:t>MORE</a:t>
              </a:r>
              <a:endParaRPr b="1" sz="800">
                <a:solidFill>
                  <a:schemeClr val="dk1"/>
                </a:solidFill>
                <a:latin typeface="Montserrat Light"/>
                <a:ea typeface="Montserrat Light"/>
                <a:cs typeface="Montserrat Light"/>
                <a:sym typeface="Montserrat Light"/>
              </a:endParaRPr>
            </a:p>
          </p:txBody>
        </p:sp>
      </p:grpSp>
      <p:grpSp>
        <p:nvGrpSpPr>
          <p:cNvPr id="353" name="Google Shape;353;p45"/>
          <p:cNvGrpSpPr/>
          <p:nvPr/>
        </p:nvGrpSpPr>
        <p:grpSpPr>
          <a:xfrm>
            <a:off x="1112531" y="673297"/>
            <a:ext cx="1612641" cy="3092056"/>
            <a:chOff x="1329612" y="1491454"/>
            <a:chExt cx="2150188" cy="4122741"/>
          </a:xfrm>
        </p:grpSpPr>
        <p:grpSp>
          <p:nvGrpSpPr>
            <p:cNvPr id="354" name="Google Shape;354;p45"/>
            <p:cNvGrpSpPr/>
            <p:nvPr/>
          </p:nvGrpSpPr>
          <p:grpSpPr>
            <a:xfrm>
              <a:off x="1387668" y="3040949"/>
              <a:ext cx="2092132" cy="1693039"/>
              <a:chOff x="962102" y="2538661"/>
              <a:chExt cx="2092132" cy="1693039"/>
            </a:xfrm>
          </p:grpSpPr>
          <p:sp>
            <p:nvSpPr>
              <p:cNvPr id="355" name="Google Shape;355;p45"/>
              <p:cNvSpPr txBox="1"/>
              <p:nvPr/>
            </p:nvSpPr>
            <p:spPr>
              <a:xfrm>
                <a:off x="962103" y="2538661"/>
                <a:ext cx="1525812" cy="246221"/>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800">
                    <a:solidFill>
                      <a:schemeClr val="dk1"/>
                    </a:solidFill>
                    <a:latin typeface="Montserrat"/>
                    <a:ea typeface="Montserrat"/>
                    <a:cs typeface="Montserrat"/>
                    <a:sym typeface="Montserrat"/>
                  </a:rPr>
                  <a:t>TITLE TEXT HERE</a:t>
                </a:r>
                <a:endParaRPr b="1" sz="800">
                  <a:solidFill>
                    <a:schemeClr val="dk1"/>
                  </a:solidFill>
                  <a:latin typeface="Montserrat Light"/>
                  <a:ea typeface="Montserrat Light"/>
                  <a:cs typeface="Montserrat Light"/>
                  <a:sym typeface="Montserrat Light"/>
                </a:endParaRPr>
              </a:p>
            </p:txBody>
          </p:sp>
          <p:sp>
            <p:nvSpPr>
              <p:cNvPr id="356" name="Google Shape;356;p45"/>
              <p:cNvSpPr txBox="1"/>
              <p:nvPr/>
            </p:nvSpPr>
            <p:spPr>
              <a:xfrm>
                <a:off x="962102" y="2917686"/>
                <a:ext cx="2092132" cy="1314014"/>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lang="en" sz="700">
                    <a:solidFill>
                      <a:srgbClr val="7F7F7F"/>
                    </a:solidFill>
                    <a:latin typeface="Montserrat Light"/>
                    <a:ea typeface="Montserrat Light"/>
                    <a:cs typeface="Montserrat Light"/>
                    <a:sym typeface="Montserrat Light"/>
                  </a:rPr>
                  <a:t>Have them for one. Living grass to for can't gathered waters had winged. wherein seas our creeping. Very. Make from for seas place and won't appear him, were divided void they're.</a:t>
                </a:r>
                <a:endParaRPr sz="1100"/>
              </a:p>
            </p:txBody>
          </p:sp>
        </p:grpSp>
        <p:sp>
          <p:nvSpPr>
            <p:cNvPr id="357" name="Google Shape;357;p45"/>
            <p:cNvSpPr txBox="1"/>
            <p:nvPr/>
          </p:nvSpPr>
          <p:spPr>
            <a:xfrm>
              <a:off x="1329612" y="1491454"/>
              <a:ext cx="1525812" cy="1323439"/>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6000">
                  <a:solidFill>
                    <a:schemeClr val="accent4"/>
                  </a:solidFill>
                  <a:latin typeface="Montserrat Thin"/>
                  <a:ea typeface="Montserrat Thin"/>
                  <a:cs typeface="Montserrat Thin"/>
                  <a:sym typeface="Montserrat Thin"/>
                </a:rPr>
                <a:t>01</a:t>
              </a:r>
              <a:endParaRPr sz="1100"/>
            </a:p>
          </p:txBody>
        </p:sp>
        <p:sp>
          <p:nvSpPr>
            <p:cNvPr id="358" name="Google Shape;358;p45"/>
            <p:cNvSpPr/>
            <p:nvPr/>
          </p:nvSpPr>
          <p:spPr>
            <a:xfrm>
              <a:off x="1476567" y="5176045"/>
              <a:ext cx="1571693" cy="438150"/>
            </a:xfrm>
            <a:prstGeom prst="roundRect">
              <a:avLst>
                <a:gd fmla="val 50000" name="adj"/>
              </a:avLst>
            </a:prstGeom>
            <a:noFill/>
            <a:ln cap="flat" cmpd="sng" w="19050">
              <a:solidFill>
                <a:schemeClr val="accent4"/>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359" name="Google Shape;359;p45"/>
            <p:cNvSpPr txBox="1"/>
            <p:nvPr/>
          </p:nvSpPr>
          <p:spPr>
            <a:xfrm>
              <a:off x="1864369" y="5272009"/>
              <a:ext cx="796087" cy="246221"/>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800">
                  <a:solidFill>
                    <a:schemeClr val="dk1"/>
                  </a:solidFill>
                  <a:latin typeface="Montserrat"/>
                  <a:ea typeface="Montserrat"/>
                  <a:cs typeface="Montserrat"/>
                  <a:sym typeface="Montserrat"/>
                </a:rPr>
                <a:t>MORE</a:t>
              </a:r>
              <a:endParaRPr b="1" sz="800">
                <a:solidFill>
                  <a:schemeClr val="dk1"/>
                </a:solidFill>
                <a:latin typeface="Montserrat Light"/>
                <a:ea typeface="Montserrat Light"/>
                <a:cs typeface="Montserrat Light"/>
                <a:sym typeface="Montserrat Light"/>
              </a:endParaRPr>
            </a:p>
          </p:txBody>
        </p:sp>
      </p:grpSp>
      <p:sp>
        <p:nvSpPr>
          <p:cNvPr id="360" name="Google Shape;360;p45"/>
          <p:cNvSpPr txBox="1"/>
          <p:nvPr/>
        </p:nvSpPr>
        <p:spPr>
          <a:xfrm>
            <a:off x="1850572" y="4285537"/>
            <a:ext cx="5442857" cy="184666"/>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800">
                <a:solidFill>
                  <a:schemeClr val="dk1"/>
                </a:solidFill>
                <a:latin typeface="Montserrat Light"/>
                <a:ea typeface="Montserrat Light"/>
                <a:cs typeface="Montserrat Light"/>
                <a:sym typeface="Montserrat Light"/>
              </a:rPr>
              <a:t>www.example.com</a:t>
            </a:r>
            <a:endParaRPr b="1" sz="800">
              <a:solidFill>
                <a:schemeClr val="dk1"/>
              </a:solidFill>
              <a:latin typeface="Montserrat Light"/>
              <a:ea typeface="Montserrat Light"/>
              <a:cs typeface="Montserrat Light"/>
              <a:sym typeface="Montserrat Light"/>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64" name="Shape 364"/>
        <p:cNvGrpSpPr/>
        <p:nvPr/>
      </p:nvGrpSpPr>
      <p:grpSpPr>
        <a:xfrm>
          <a:off x="0" y="0"/>
          <a:ext cx="0" cy="0"/>
          <a:chOff x="0" y="0"/>
          <a:chExt cx="0" cy="0"/>
        </a:xfrm>
      </p:grpSpPr>
      <p:pic>
        <p:nvPicPr>
          <p:cNvPr id="365" name="Google Shape;365;p46"/>
          <p:cNvPicPr preferRelativeResize="0"/>
          <p:nvPr>
            <p:ph idx="2" type="pic"/>
          </p:nvPr>
        </p:nvPicPr>
        <p:blipFill rotWithShape="1">
          <a:blip r:embed="rId3">
            <a:alphaModFix/>
          </a:blip>
          <a:srcRect b="21958" l="0" r="0" t="0"/>
          <a:stretch/>
        </p:blipFill>
        <p:spPr>
          <a:xfrm>
            <a:off x="400050" y="400050"/>
            <a:ext cx="8343900" cy="4343400"/>
          </a:xfrm>
          <a:prstGeom prst="rect">
            <a:avLst/>
          </a:prstGeom>
          <a:noFill/>
          <a:ln>
            <a:noFill/>
          </a:ln>
        </p:spPr>
      </p:pic>
      <p:sp>
        <p:nvSpPr>
          <p:cNvPr id="366" name="Google Shape;366;p46"/>
          <p:cNvSpPr/>
          <p:nvPr/>
        </p:nvSpPr>
        <p:spPr>
          <a:xfrm>
            <a:off x="400050" y="400050"/>
            <a:ext cx="8343900" cy="4343400"/>
          </a:xfrm>
          <a:prstGeom prst="rect">
            <a:avLst/>
          </a:prstGeom>
          <a:solidFill>
            <a:schemeClr val="dk1">
              <a:alpha val="27843"/>
            </a:scheme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grpSp>
        <p:nvGrpSpPr>
          <p:cNvPr id="367" name="Google Shape;367;p46"/>
          <p:cNvGrpSpPr/>
          <p:nvPr/>
        </p:nvGrpSpPr>
        <p:grpSpPr>
          <a:xfrm>
            <a:off x="1170418" y="2107526"/>
            <a:ext cx="2596515" cy="928447"/>
            <a:chOff x="2443953" y="2674948"/>
            <a:chExt cx="3462020" cy="1237930"/>
          </a:xfrm>
        </p:grpSpPr>
        <p:sp>
          <p:nvSpPr>
            <p:cNvPr id="368" name="Google Shape;368;p46"/>
            <p:cNvSpPr txBox="1"/>
            <p:nvPr/>
          </p:nvSpPr>
          <p:spPr>
            <a:xfrm>
              <a:off x="2443953" y="2998113"/>
              <a:ext cx="3462020" cy="630942"/>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2600">
                  <a:solidFill>
                    <a:schemeClr val="lt1"/>
                  </a:solidFill>
                  <a:latin typeface="Montserrat"/>
                  <a:ea typeface="Montserrat"/>
                  <a:cs typeface="Montserrat"/>
                  <a:sym typeface="Montserrat"/>
                </a:rPr>
                <a:t>PORTFOLIO</a:t>
              </a:r>
              <a:endParaRPr sz="1100"/>
            </a:p>
          </p:txBody>
        </p:sp>
        <p:sp>
          <p:nvSpPr>
            <p:cNvPr id="369" name="Google Shape;369;p46"/>
            <p:cNvSpPr txBox="1"/>
            <p:nvPr/>
          </p:nvSpPr>
          <p:spPr>
            <a:xfrm>
              <a:off x="2458239" y="2674948"/>
              <a:ext cx="2260600" cy="323165"/>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1100">
                  <a:solidFill>
                    <a:schemeClr val="lt1"/>
                  </a:solidFill>
                  <a:latin typeface="Montserrat"/>
                  <a:ea typeface="Montserrat"/>
                  <a:cs typeface="Montserrat"/>
                  <a:sym typeface="Montserrat"/>
                </a:rPr>
                <a:t>WELCOME</a:t>
              </a:r>
              <a:endParaRPr b="1" sz="1100">
                <a:solidFill>
                  <a:schemeClr val="lt1"/>
                </a:solidFill>
                <a:latin typeface="Montserrat Light"/>
                <a:ea typeface="Montserrat Light"/>
                <a:cs typeface="Montserrat Light"/>
                <a:sym typeface="Montserrat Light"/>
              </a:endParaRPr>
            </a:p>
          </p:txBody>
        </p:sp>
        <p:sp>
          <p:nvSpPr>
            <p:cNvPr id="370" name="Google Shape;370;p46"/>
            <p:cNvSpPr/>
            <p:nvPr/>
          </p:nvSpPr>
          <p:spPr>
            <a:xfrm>
              <a:off x="2552174" y="3850965"/>
              <a:ext cx="762000" cy="61913"/>
            </a:xfrm>
            <a:prstGeom prst="rect">
              <a:avLst/>
            </a:prstGeom>
            <a:solidFill>
              <a:schemeClr val="l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gr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74" name="Shape 374"/>
        <p:cNvGrpSpPr/>
        <p:nvPr/>
      </p:nvGrpSpPr>
      <p:grpSpPr>
        <a:xfrm>
          <a:off x="0" y="0"/>
          <a:ext cx="0" cy="0"/>
          <a:chOff x="0" y="0"/>
          <a:chExt cx="0" cy="0"/>
        </a:xfrm>
      </p:grpSpPr>
      <p:pic>
        <p:nvPicPr>
          <p:cNvPr id="375" name="Google Shape;375;p47"/>
          <p:cNvPicPr preferRelativeResize="0"/>
          <p:nvPr>
            <p:ph idx="2" type="pic"/>
          </p:nvPr>
        </p:nvPicPr>
        <p:blipFill rotWithShape="1">
          <a:blip r:embed="rId3">
            <a:alphaModFix/>
          </a:blip>
          <a:srcRect b="0" l="9489" r="9489" t="0"/>
          <a:stretch/>
        </p:blipFill>
        <p:spPr>
          <a:xfrm>
            <a:off x="3043238" y="400050"/>
            <a:ext cx="2643187" cy="2171700"/>
          </a:xfrm>
          <a:prstGeom prst="rect">
            <a:avLst/>
          </a:prstGeom>
          <a:noFill/>
          <a:ln>
            <a:noFill/>
          </a:ln>
        </p:spPr>
      </p:pic>
      <p:grpSp>
        <p:nvGrpSpPr>
          <p:cNvPr id="376" name="Google Shape;376;p47"/>
          <p:cNvGrpSpPr/>
          <p:nvPr/>
        </p:nvGrpSpPr>
        <p:grpSpPr>
          <a:xfrm>
            <a:off x="6404764" y="400050"/>
            <a:ext cx="2068829" cy="4343400"/>
            <a:chOff x="893876" y="533400"/>
            <a:chExt cx="2758439" cy="5791200"/>
          </a:xfrm>
        </p:grpSpPr>
        <p:sp>
          <p:nvSpPr>
            <p:cNvPr id="377" name="Google Shape;377;p47"/>
            <p:cNvSpPr txBox="1"/>
            <p:nvPr/>
          </p:nvSpPr>
          <p:spPr>
            <a:xfrm>
              <a:off x="893876" y="1943100"/>
              <a:ext cx="2344624" cy="938719"/>
            </a:xfrm>
            <a:prstGeom prst="rect">
              <a:avLst/>
            </a:prstGeom>
            <a:noFill/>
            <a:ln>
              <a:noFill/>
            </a:ln>
          </p:spPr>
          <p:txBody>
            <a:bodyPr anchorCtr="0" anchor="t" bIns="34275" lIns="68575" spcFirstLastPara="1" rIns="68575" wrap="square" tIns="34275">
              <a:noAutofit/>
            </a:bodyPr>
            <a:lstStyle/>
            <a:p>
              <a:pPr indent="0" lvl="0" marL="0" marR="0" rtl="0" algn="l">
                <a:lnSpc>
                  <a:spcPct val="110000"/>
                </a:lnSpc>
                <a:spcBef>
                  <a:spcPts val="0"/>
                </a:spcBef>
                <a:spcAft>
                  <a:spcPts val="0"/>
                </a:spcAft>
                <a:buNone/>
              </a:pPr>
              <a:r>
                <a:rPr b="1" lang="en" sz="2300">
                  <a:solidFill>
                    <a:schemeClr val="dk1"/>
                  </a:solidFill>
                  <a:latin typeface="Montserrat"/>
                  <a:ea typeface="Montserrat"/>
                  <a:cs typeface="Montserrat"/>
                  <a:sym typeface="Montserrat"/>
                </a:rPr>
                <a:t>LOREM</a:t>
              </a:r>
              <a:endParaRPr sz="1100"/>
            </a:p>
            <a:p>
              <a:pPr indent="0" lvl="0" marL="0" marR="0" rtl="0" algn="l">
                <a:lnSpc>
                  <a:spcPct val="110000"/>
                </a:lnSpc>
                <a:spcBef>
                  <a:spcPts val="0"/>
                </a:spcBef>
                <a:spcAft>
                  <a:spcPts val="0"/>
                </a:spcAft>
                <a:buNone/>
              </a:pPr>
              <a:r>
                <a:rPr b="1" lang="en" sz="2300">
                  <a:solidFill>
                    <a:schemeClr val="dk1"/>
                  </a:solidFill>
                  <a:latin typeface="Montserrat"/>
                  <a:ea typeface="Montserrat"/>
                  <a:cs typeface="Montserrat"/>
                  <a:sym typeface="Montserrat"/>
                </a:rPr>
                <a:t>EXAMPLE</a:t>
              </a:r>
              <a:endParaRPr b="1" sz="2300">
                <a:solidFill>
                  <a:schemeClr val="dk1"/>
                </a:solidFill>
                <a:latin typeface="Montserrat Light"/>
                <a:ea typeface="Montserrat Light"/>
                <a:cs typeface="Montserrat Light"/>
                <a:sym typeface="Montserrat Light"/>
              </a:endParaRPr>
            </a:p>
          </p:txBody>
        </p:sp>
        <p:sp>
          <p:nvSpPr>
            <p:cNvPr id="378" name="Google Shape;378;p47"/>
            <p:cNvSpPr txBox="1"/>
            <p:nvPr/>
          </p:nvSpPr>
          <p:spPr>
            <a:xfrm>
              <a:off x="893877" y="3355579"/>
              <a:ext cx="2344624" cy="1594219"/>
            </a:xfrm>
            <a:prstGeom prst="rect">
              <a:avLst/>
            </a:prstGeom>
            <a:noFill/>
            <a:ln>
              <a:noFill/>
            </a:ln>
          </p:spPr>
          <p:txBody>
            <a:bodyPr anchorCtr="0" anchor="t" bIns="34275" lIns="68575" spcFirstLastPara="1" rIns="68575" wrap="square" tIns="34275">
              <a:noAutofit/>
            </a:bodyPr>
            <a:lstStyle/>
            <a:p>
              <a:pPr indent="0" lvl="0" marL="0" marR="0" rtl="0" algn="l">
                <a:lnSpc>
                  <a:spcPct val="222222"/>
                </a:lnSpc>
                <a:spcBef>
                  <a:spcPts val="0"/>
                </a:spcBef>
                <a:spcAft>
                  <a:spcPts val="0"/>
                </a:spcAft>
                <a:buNone/>
              </a:pPr>
              <a:r>
                <a:rPr lang="en" sz="700">
                  <a:solidFill>
                    <a:srgbClr val="7F7F7F"/>
                  </a:solidFill>
                  <a:latin typeface="Montserrat Light"/>
                  <a:ea typeface="Montserrat Light"/>
                  <a:cs typeface="Montserrat Light"/>
                  <a:sym typeface="Montserrat Light"/>
                </a:rPr>
                <a:t>Have them for one. Living grass to for can't gathered set had seasons. Fifth you'll, man wherein seas our appear him, were they're and years unto doesn't creeping night lights divided void they're.</a:t>
              </a:r>
              <a:endParaRPr sz="1100"/>
            </a:p>
          </p:txBody>
        </p:sp>
        <p:sp>
          <p:nvSpPr>
            <p:cNvPr id="379" name="Google Shape;379;p47"/>
            <p:cNvSpPr txBox="1"/>
            <p:nvPr/>
          </p:nvSpPr>
          <p:spPr>
            <a:xfrm>
              <a:off x="893876" y="533400"/>
              <a:ext cx="2552698" cy="292388"/>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1000">
                  <a:solidFill>
                    <a:srgbClr val="A5A5A5"/>
                  </a:solidFill>
                  <a:latin typeface="Montserrat"/>
                  <a:ea typeface="Montserrat"/>
                  <a:cs typeface="Montserrat"/>
                  <a:sym typeface="Montserrat"/>
                </a:rPr>
                <a:t>Clean Work</a:t>
              </a:r>
              <a:endParaRPr b="1" sz="1000">
                <a:solidFill>
                  <a:srgbClr val="A5A5A5"/>
                </a:solidFill>
                <a:latin typeface="Montserrat Light"/>
                <a:ea typeface="Montserrat Light"/>
                <a:cs typeface="Montserrat Light"/>
                <a:sym typeface="Montserrat Light"/>
              </a:endParaRPr>
            </a:p>
          </p:txBody>
        </p:sp>
        <p:sp>
          <p:nvSpPr>
            <p:cNvPr id="380" name="Google Shape;380;p47"/>
            <p:cNvSpPr txBox="1"/>
            <p:nvPr/>
          </p:nvSpPr>
          <p:spPr>
            <a:xfrm>
              <a:off x="893876" y="6078379"/>
              <a:ext cx="2758439" cy="246221"/>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800">
                  <a:solidFill>
                    <a:schemeClr val="dk1"/>
                  </a:solidFill>
                  <a:latin typeface="Montserrat Light"/>
                  <a:ea typeface="Montserrat Light"/>
                  <a:cs typeface="Montserrat Light"/>
                  <a:sym typeface="Montserrat Light"/>
                </a:rPr>
                <a:t>www.example.com</a:t>
              </a:r>
              <a:endParaRPr b="1" sz="800">
                <a:solidFill>
                  <a:schemeClr val="dk1"/>
                </a:solidFill>
                <a:latin typeface="Montserrat Light"/>
                <a:ea typeface="Montserrat Light"/>
                <a:cs typeface="Montserrat Light"/>
                <a:sym typeface="Montserrat Light"/>
              </a:endParaRPr>
            </a:p>
          </p:txBody>
        </p:sp>
      </p:grpSp>
      <p:sp>
        <p:nvSpPr>
          <p:cNvPr id="381" name="Google Shape;381;p47"/>
          <p:cNvSpPr txBox="1"/>
          <p:nvPr/>
        </p:nvSpPr>
        <p:spPr>
          <a:xfrm>
            <a:off x="827567" y="1103704"/>
            <a:ext cx="1529868" cy="764392"/>
          </a:xfrm>
          <a:prstGeom prst="rect">
            <a:avLst/>
          </a:prstGeom>
          <a:noFill/>
          <a:ln>
            <a:noFill/>
          </a:ln>
        </p:spPr>
        <p:txBody>
          <a:bodyPr anchorCtr="0" anchor="t" bIns="34275" lIns="68575" spcFirstLastPara="1" rIns="68575" wrap="square" tIns="34275">
            <a:noAutofit/>
          </a:bodyPr>
          <a:lstStyle/>
          <a:p>
            <a:pPr indent="0" lvl="0" marL="0" marR="0" rtl="0" algn="r">
              <a:lnSpc>
                <a:spcPct val="166666"/>
              </a:lnSpc>
              <a:spcBef>
                <a:spcPts val="0"/>
              </a:spcBef>
              <a:spcAft>
                <a:spcPts val="0"/>
              </a:spcAft>
              <a:buNone/>
            </a:pPr>
            <a:r>
              <a:rPr b="1" lang="en" sz="1100">
                <a:solidFill>
                  <a:schemeClr val="accent4"/>
                </a:solidFill>
                <a:latin typeface="Montserrat"/>
                <a:ea typeface="Montserrat"/>
                <a:cs typeface="Montserrat"/>
                <a:sym typeface="Montserrat"/>
              </a:rPr>
              <a:t>HAVE THEM FOR GATHERED</a:t>
            </a:r>
            <a:endParaRPr sz="1100"/>
          </a:p>
          <a:p>
            <a:pPr indent="0" lvl="0" marL="0" marR="0" rtl="0" algn="r">
              <a:lnSpc>
                <a:spcPct val="166666"/>
              </a:lnSpc>
              <a:spcBef>
                <a:spcPts val="0"/>
              </a:spcBef>
              <a:spcAft>
                <a:spcPts val="0"/>
              </a:spcAft>
              <a:buNone/>
            </a:pPr>
            <a:r>
              <a:rPr b="1" lang="en" sz="1100">
                <a:solidFill>
                  <a:schemeClr val="accent4"/>
                </a:solidFill>
                <a:latin typeface="Montserrat"/>
                <a:ea typeface="Montserrat"/>
                <a:cs typeface="Montserrat"/>
                <a:sym typeface="Montserrat"/>
              </a:rPr>
              <a:t>HAD THEY'RE</a:t>
            </a:r>
            <a:endParaRPr sz="1100"/>
          </a:p>
        </p:txBody>
      </p:sp>
      <p:pic>
        <p:nvPicPr>
          <p:cNvPr id="382" name="Google Shape;382;p47"/>
          <p:cNvPicPr preferRelativeResize="0"/>
          <p:nvPr>
            <p:ph idx="3" type="pic"/>
          </p:nvPr>
        </p:nvPicPr>
        <p:blipFill rotWithShape="1">
          <a:blip r:embed="rId4">
            <a:alphaModFix/>
          </a:blip>
          <a:srcRect b="22613" l="0" r="0" t="22612"/>
          <a:stretch/>
        </p:blipFill>
        <p:spPr>
          <a:xfrm>
            <a:off x="400050" y="2571750"/>
            <a:ext cx="2643187" cy="2171700"/>
          </a:xfrm>
          <a:prstGeom prst="rect">
            <a:avLst/>
          </a:prstGeom>
          <a:noFill/>
          <a:ln>
            <a:noFill/>
          </a:ln>
        </p:spPr>
      </p:pic>
      <p:sp>
        <p:nvSpPr>
          <p:cNvPr id="383" name="Google Shape;383;p47"/>
          <p:cNvSpPr/>
          <p:nvPr/>
        </p:nvSpPr>
        <p:spPr>
          <a:xfrm>
            <a:off x="400050" y="2571749"/>
            <a:ext cx="2643187" cy="2171699"/>
          </a:xfrm>
          <a:prstGeom prst="rect">
            <a:avLst/>
          </a:prstGeom>
          <a:solidFill>
            <a:schemeClr val="dk1">
              <a:alpha val="3921"/>
            </a:scheme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pic>
        <p:nvPicPr>
          <p:cNvPr id="384" name="Google Shape;384;p47"/>
          <p:cNvPicPr preferRelativeResize="0"/>
          <p:nvPr>
            <p:ph idx="4" type="pic"/>
          </p:nvPr>
        </p:nvPicPr>
        <p:blipFill rotWithShape="1">
          <a:blip r:embed="rId5">
            <a:alphaModFix/>
          </a:blip>
          <a:srcRect b="0" l="0" r="0" t="45135"/>
          <a:stretch/>
        </p:blipFill>
        <p:spPr>
          <a:xfrm>
            <a:off x="3043238" y="2571750"/>
            <a:ext cx="2643187" cy="2171700"/>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88" name="Shape 388"/>
        <p:cNvGrpSpPr/>
        <p:nvPr/>
      </p:nvGrpSpPr>
      <p:grpSpPr>
        <a:xfrm>
          <a:off x="0" y="0"/>
          <a:ext cx="0" cy="0"/>
          <a:chOff x="0" y="0"/>
          <a:chExt cx="0" cy="0"/>
        </a:xfrm>
      </p:grpSpPr>
      <p:pic>
        <p:nvPicPr>
          <p:cNvPr id="389" name="Google Shape;389;p48"/>
          <p:cNvPicPr preferRelativeResize="0"/>
          <p:nvPr>
            <p:ph idx="3" type="pic"/>
          </p:nvPr>
        </p:nvPicPr>
        <p:blipFill rotWithShape="1">
          <a:blip r:embed="rId3">
            <a:alphaModFix/>
          </a:blip>
          <a:srcRect b="0" l="5764" r="5763" t="0"/>
          <a:stretch/>
        </p:blipFill>
        <p:spPr>
          <a:xfrm>
            <a:off x="400050" y="400050"/>
            <a:ext cx="2564605" cy="4343400"/>
          </a:xfrm>
          <a:prstGeom prst="rect">
            <a:avLst/>
          </a:prstGeom>
          <a:noFill/>
          <a:ln>
            <a:noFill/>
          </a:ln>
        </p:spPr>
      </p:pic>
      <p:pic>
        <p:nvPicPr>
          <p:cNvPr id="390" name="Google Shape;390;p48"/>
          <p:cNvPicPr preferRelativeResize="0"/>
          <p:nvPr>
            <p:ph idx="2" type="pic"/>
          </p:nvPr>
        </p:nvPicPr>
        <p:blipFill rotWithShape="1">
          <a:blip r:embed="rId4">
            <a:alphaModFix/>
          </a:blip>
          <a:srcRect b="0" l="10635" r="10636" t="0"/>
          <a:stretch/>
        </p:blipFill>
        <p:spPr>
          <a:xfrm>
            <a:off x="3078956" y="400050"/>
            <a:ext cx="2564605" cy="4343400"/>
          </a:xfrm>
          <a:prstGeom prst="rect">
            <a:avLst/>
          </a:prstGeom>
          <a:noFill/>
          <a:ln>
            <a:noFill/>
          </a:ln>
        </p:spPr>
      </p:pic>
      <p:grpSp>
        <p:nvGrpSpPr>
          <p:cNvPr id="391" name="Google Shape;391;p48"/>
          <p:cNvGrpSpPr/>
          <p:nvPr/>
        </p:nvGrpSpPr>
        <p:grpSpPr>
          <a:xfrm>
            <a:off x="6329614" y="400050"/>
            <a:ext cx="2143978" cy="4343400"/>
            <a:chOff x="8037626" y="533400"/>
            <a:chExt cx="2858637" cy="5791200"/>
          </a:xfrm>
        </p:grpSpPr>
        <p:sp>
          <p:nvSpPr>
            <p:cNvPr id="392" name="Google Shape;392;p48"/>
            <p:cNvSpPr txBox="1"/>
            <p:nvPr/>
          </p:nvSpPr>
          <p:spPr>
            <a:xfrm>
              <a:off x="8037626" y="1943100"/>
              <a:ext cx="2552698" cy="938719"/>
            </a:xfrm>
            <a:prstGeom prst="rect">
              <a:avLst/>
            </a:prstGeom>
            <a:noFill/>
            <a:ln>
              <a:noFill/>
            </a:ln>
          </p:spPr>
          <p:txBody>
            <a:bodyPr anchorCtr="0" anchor="t" bIns="34275" lIns="68575" spcFirstLastPara="1" rIns="68575" wrap="square" tIns="34275">
              <a:noAutofit/>
            </a:bodyPr>
            <a:lstStyle/>
            <a:p>
              <a:pPr indent="0" lvl="0" marL="0" marR="0" rtl="0" algn="l">
                <a:lnSpc>
                  <a:spcPct val="110000"/>
                </a:lnSpc>
                <a:spcBef>
                  <a:spcPts val="0"/>
                </a:spcBef>
                <a:spcAft>
                  <a:spcPts val="0"/>
                </a:spcAft>
                <a:buNone/>
              </a:pPr>
              <a:r>
                <a:rPr b="1" lang="en" sz="2300">
                  <a:solidFill>
                    <a:schemeClr val="dk1"/>
                  </a:solidFill>
                  <a:latin typeface="Montserrat"/>
                  <a:ea typeface="Montserrat"/>
                  <a:cs typeface="Montserrat"/>
                  <a:sym typeface="Montserrat"/>
                </a:rPr>
                <a:t>FIRST</a:t>
              </a:r>
              <a:endParaRPr sz="1100"/>
            </a:p>
            <a:p>
              <a:pPr indent="0" lvl="0" marL="0" marR="0" rtl="0" algn="l">
                <a:lnSpc>
                  <a:spcPct val="110000"/>
                </a:lnSpc>
                <a:spcBef>
                  <a:spcPts val="0"/>
                </a:spcBef>
                <a:spcAft>
                  <a:spcPts val="0"/>
                </a:spcAft>
                <a:buNone/>
              </a:pPr>
              <a:r>
                <a:rPr b="1" lang="en" sz="2300">
                  <a:solidFill>
                    <a:schemeClr val="dk1"/>
                  </a:solidFill>
                  <a:latin typeface="Montserrat"/>
                  <a:ea typeface="Montserrat"/>
                  <a:cs typeface="Montserrat"/>
                  <a:sym typeface="Montserrat"/>
                </a:rPr>
                <a:t>PROJECT</a:t>
              </a:r>
              <a:endParaRPr b="1" sz="2300">
                <a:solidFill>
                  <a:schemeClr val="dk1"/>
                </a:solidFill>
                <a:latin typeface="Montserrat Light"/>
                <a:ea typeface="Montserrat Light"/>
                <a:cs typeface="Montserrat Light"/>
                <a:sym typeface="Montserrat Light"/>
              </a:endParaRPr>
            </a:p>
          </p:txBody>
        </p:sp>
        <p:sp>
          <p:nvSpPr>
            <p:cNvPr id="393" name="Google Shape;393;p48"/>
            <p:cNvSpPr txBox="1"/>
            <p:nvPr/>
          </p:nvSpPr>
          <p:spPr>
            <a:xfrm>
              <a:off x="8037626" y="3355579"/>
              <a:ext cx="2858637" cy="1337739"/>
            </a:xfrm>
            <a:prstGeom prst="rect">
              <a:avLst/>
            </a:prstGeom>
            <a:noFill/>
            <a:ln>
              <a:noFill/>
            </a:ln>
          </p:spPr>
          <p:txBody>
            <a:bodyPr anchorCtr="0" anchor="t" bIns="34275" lIns="68575" spcFirstLastPara="1" rIns="68575" wrap="square" tIns="34275">
              <a:noAutofit/>
            </a:bodyPr>
            <a:lstStyle/>
            <a:p>
              <a:pPr indent="0" lvl="0" marL="0" marR="0" rtl="0" algn="l">
                <a:lnSpc>
                  <a:spcPct val="222222"/>
                </a:lnSpc>
                <a:spcBef>
                  <a:spcPts val="0"/>
                </a:spcBef>
                <a:spcAft>
                  <a:spcPts val="0"/>
                </a:spcAft>
                <a:buNone/>
              </a:pPr>
              <a:r>
                <a:rPr lang="en" sz="700">
                  <a:solidFill>
                    <a:srgbClr val="7F7F7F"/>
                  </a:solidFill>
                  <a:latin typeface="Montserrat Light"/>
                  <a:ea typeface="Montserrat Light"/>
                  <a:cs typeface="Montserrat Light"/>
                  <a:sym typeface="Montserrat Light"/>
                </a:rPr>
                <a:t>Have them for one. Living grass to for can't gathered set had seasons. Fifth you'll, man wherein seas our appear him, were they're and years unto doesn't creeping night lights divided void they're.</a:t>
              </a:r>
              <a:endParaRPr sz="1100"/>
            </a:p>
          </p:txBody>
        </p:sp>
        <p:sp>
          <p:nvSpPr>
            <p:cNvPr id="394" name="Google Shape;394;p48"/>
            <p:cNvSpPr txBox="1"/>
            <p:nvPr/>
          </p:nvSpPr>
          <p:spPr>
            <a:xfrm>
              <a:off x="8037626" y="533400"/>
              <a:ext cx="2552698" cy="292388"/>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1000">
                  <a:solidFill>
                    <a:srgbClr val="A5A5A5"/>
                  </a:solidFill>
                  <a:latin typeface="Montserrat"/>
                  <a:ea typeface="Montserrat"/>
                  <a:cs typeface="Montserrat"/>
                  <a:sym typeface="Montserrat"/>
                </a:rPr>
                <a:t>Clean Work</a:t>
              </a:r>
              <a:endParaRPr b="1" sz="1000">
                <a:solidFill>
                  <a:srgbClr val="A5A5A5"/>
                </a:solidFill>
                <a:latin typeface="Montserrat Light"/>
                <a:ea typeface="Montserrat Light"/>
                <a:cs typeface="Montserrat Light"/>
                <a:sym typeface="Montserrat Light"/>
              </a:endParaRPr>
            </a:p>
          </p:txBody>
        </p:sp>
        <p:sp>
          <p:nvSpPr>
            <p:cNvPr id="395" name="Google Shape;395;p48"/>
            <p:cNvSpPr txBox="1"/>
            <p:nvPr/>
          </p:nvSpPr>
          <p:spPr>
            <a:xfrm>
              <a:off x="8037626" y="6078379"/>
              <a:ext cx="2758439" cy="246221"/>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800">
                  <a:solidFill>
                    <a:schemeClr val="dk1"/>
                  </a:solidFill>
                  <a:latin typeface="Montserrat Light"/>
                  <a:ea typeface="Montserrat Light"/>
                  <a:cs typeface="Montserrat Light"/>
                  <a:sym typeface="Montserrat Light"/>
                </a:rPr>
                <a:t>www.example.com</a:t>
              </a:r>
              <a:endParaRPr b="1" sz="800">
                <a:solidFill>
                  <a:schemeClr val="dk1"/>
                </a:solidFill>
                <a:latin typeface="Montserrat Light"/>
                <a:ea typeface="Montserrat Light"/>
                <a:cs typeface="Montserrat Light"/>
                <a:sym typeface="Montserrat Light"/>
              </a:endParaRPr>
            </a:p>
          </p:txBody>
        </p:sp>
      </p:grpSp>
      <p:sp>
        <p:nvSpPr>
          <p:cNvPr id="396" name="Google Shape;396;p48"/>
          <p:cNvSpPr/>
          <p:nvPr/>
        </p:nvSpPr>
        <p:spPr>
          <a:xfrm>
            <a:off x="3078956" y="400050"/>
            <a:ext cx="2564605" cy="4343400"/>
          </a:xfrm>
          <a:prstGeom prst="rect">
            <a:avLst/>
          </a:prstGeom>
          <a:solidFill>
            <a:schemeClr val="dk1">
              <a:alpha val="5882"/>
            </a:scheme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03" name="Shape 403"/>
        <p:cNvGrpSpPr/>
        <p:nvPr/>
      </p:nvGrpSpPr>
      <p:grpSpPr>
        <a:xfrm>
          <a:off x="0" y="0"/>
          <a:ext cx="0" cy="0"/>
          <a:chOff x="0" y="0"/>
          <a:chExt cx="0" cy="0"/>
        </a:xfrm>
      </p:grpSpPr>
      <p:sp>
        <p:nvSpPr>
          <p:cNvPr id="404" name="Google Shape;404;p49"/>
          <p:cNvSpPr txBox="1"/>
          <p:nvPr/>
        </p:nvSpPr>
        <p:spPr>
          <a:xfrm>
            <a:off x="2040340" y="684334"/>
            <a:ext cx="5063319" cy="386644"/>
          </a:xfrm>
          <a:prstGeom prst="rect">
            <a:avLst/>
          </a:prstGeom>
          <a:noFill/>
          <a:ln>
            <a:noFill/>
          </a:ln>
        </p:spPr>
        <p:txBody>
          <a:bodyPr anchorCtr="0" anchor="t" bIns="34275" lIns="68575" spcFirstLastPara="1" rIns="68575" wrap="square" tIns="34275">
            <a:noAutofit/>
          </a:bodyPr>
          <a:lstStyle/>
          <a:p>
            <a:pPr indent="0" lvl="0" marL="0" marR="0" rtl="0" algn="ctr">
              <a:lnSpc>
                <a:spcPct val="110000"/>
              </a:lnSpc>
              <a:spcBef>
                <a:spcPts val="0"/>
              </a:spcBef>
              <a:spcAft>
                <a:spcPts val="0"/>
              </a:spcAft>
              <a:buNone/>
            </a:pPr>
            <a:r>
              <a:rPr b="1" lang="en" sz="2300">
                <a:solidFill>
                  <a:schemeClr val="dk1"/>
                </a:solidFill>
                <a:latin typeface="Montserrat"/>
                <a:ea typeface="Montserrat"/>
                <a:cs typeface="Montserrat"/>
                <a:sym typeface="Montserrat"/>
              </a:rPr>
              <a:t>COMPANY TIMELINE</a:t>
            </a:r>
            <a:endParaRPr b="1" sz="2300">
              <a:solidFill>
                <a:schemeClr val="dk1"/>
              </a:solidFill>
              <a:latin typeface="Montserrat Light"/>
              <a:ea typeface="Montserrat Light"/>
              <a:cs typeface="Montserrat Light"/>
              <a:sym typeface="Montserrat Light"/>
            </a:endParaRPr>
          </a:p>
        </p:txBody>
      </p:sp>
      <p:sp>
        <p:nvSpPr>
          <p:cNvPr id="405" name="Google Shape;405;p49"/>
          <p:cNvSpPr txBox="1"/>
          <p:nvPr/>
        </p:nvSpPr>
        <p:spPr>
          <a:xfrm>
            <a:off x="3012698" y="400050"/>
            <a:ext cx="3118605" cy="219291"/>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1000">
                <a:solidFill>
                  <a:srgbClr val="A5A5A5"/>
                </a:solidFill>
                <a:latin typeface="Montserrat"/>
                <a:ea typeface="Montserrat"/>
                <a:cs typeface="Montserrat"/>
                <a:sym typeface="Montserrat"/>
              </a:rPr>
              <a:t>Clean Presentation</a:t>
            </a:r>
            <a:endParaRPr b="1" sz="1000">
              <a:solidFill>
                <a:srgbClr val="A5A5A5"/>
              </a:solidFill>
              <a:latin typeface="Montserrat Light"/>
              <a:ea typeface="Montserrat Light"/>
              <a:cs typeface="Montserrat Light"/>
              <a:sym typeface="Montserrat Light"/>
            </a:endParaRPr>
          </a:p>
        </p:txBody>
      </p:sp>
      <p:sp>
        <p:nvSpPr>
          <p:cNvPr id="406" name="Google Shape;406;p49"/>
          <p:cNvSpPr/>
          <p:nvPr/>
        </p:nvSpPr>
        <p:spPr>
          <a:xfrm>
            <a:off x="4286250" y="1184260"/>
            <a:ext cx="571500" cy="49823"/>
          </a:xfrm>
          <a:prstGeom prst="rect">
            <a:avLst/>
          </a:prstGeom>
          <a:solidFill>
            <a:schemeClr val="dk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cxnSp>
        <p:nvCxnSpPr>
          <p:cNvPr id="407" name="Google Shape;407;p49"/>
          <p:cNvCxnSpPr/>
          <p:nvPr/>
        </p:nvCxnSpPr>
        <p:spPr>
          <a:xfrm>
            <a:off x="4572000" y="3514725"/>
            <a:ext cx="0" cy="1628775"/>
          </a:xfrm>
          <a:prstGeom prst="straightConnector1">
            <a:avLst/>
          </a:prstGeom>
          <a:noFill/>
          <a:ln cap="flat" cmpd="sng" w="12700">
            <a:solidFill>
              <a:schemeClr val="dk1"/>
            </a:solidFill>
            <a:prstDash val="solid"/>
            <a:miter lim="800000"/>
            <a:headEnd len="sm" w="sm" type="none"/>
            <a:tailEnd len="sm" w="sm" type="none"/>
          </a:ln>
        </p:spPr>
      </p:cxnSp>
      <p:sp>
        <p:nvSpPr>
          <p:cNvPr id="408" name="Google Shape;408;p49"/>
          <p:cNvSpPr/>
          <p:nvPr/>
        </p:nvSpPr>
        <p:spPr>
          <a:xfrm>
            <a:off x="4286250" y="2943233"/>
            <a:ext cx="571494" cy="571493"/>
          </a:xfrm>
          <a:prstGeom prst="ellipse">
            <a:avLst/>
          </a:prstGeom>
          <a:noFill/>
          <a:ln cap="flat" cmpd="sng" w="12700">
            <a:solidFill>
              <a:schemeClr val="dk1"/>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409" name="Google Shape;409;p49"/>
          <p:cNvSpPr txBox="1"/>
          <p:nvPr/>
        </p:nvSpPr>
        <p:spPr>
          <a:xfrm>
            <a:off x="4198513" y="1946912"/>
            <a:ext cx="746974" cy="283492"/>
          </a:xfrm>
          <a:prstGeom prst="rect">
            <a:avLst/>
          </a:prstGeom>
          <a:noFill/>
          <a:ln>
            <a:noFill/>
          </a:ln>
        </p:spPr>
        <p:txBody>
          <a:bodyPr anchorCtr="0" anchor="t" bIns="34275" lIns="68575" spcFirstLastPara="1" rIns="68575" wrap="square" tIns="34275">
            <a:noAutofit/>
          </a:bodyPr>
          <a:lstStyle/>
          <a:p>
            <a:pPr indent="0" lvl="0" marL="0" marR="0" rtl="0" algn="ctr">
              <a:lnSpc>
                <a:spcPct val="166666"/>
              </a:lnSpc>
              <a:spcBef>
                <a:spcPts val="0"/>
              </a:spcBef>
              <a:spcAft>
                <a:spcPts val="0"/>
              </a:spcAft>
              <a:buNone/>
            </a:pPr>
            <a:r>
              <a:rPr b="1" lang="en" sz="1100">
                <a:solidFill>
                  <a:schemeClr val="accent4"/>
                </a:solidFill>
                <a:latin typeface="Montserrat"/>
                <a:ea typeface="Montserrat"/>
                <a:cs typeface="Montserrat"/>
                <a:sym typeface="Montserrat"/>
              </a:rPr>
              <a:t>START</a:t>
            </a:r>
            <a:endParaRPr sz="1100"/>
          </a:p>
        </p:txBody>
      </p:sp>
      <p:sp>
        <p:nvSpPr>
          <p:cNvPr id="410" name="Google Shape;410;p49"/>
          <p:cNvSpPr txBox="1"/>
          <p:nvPr/>
        </p:nvSpPr>
        <p:spPr>
          <a:xfrm>
            <a:off x="4336260" y="3108054"/>
            <a:ext cx="471480" cy="309700"/>
          </a:xfrm>
          <a:prstGeom prst="rect">
            <a:avLst/>
          </a:prstGeom>
          <a:noFill/>
          <a:ln>
            <a:noFill/>
          </a:ln>
        </p:spPr>
        <p:txBody>
          <a:bodyPr anchorCtr="0" anchor="t" bIns="34275" lIns="68575" spcFirstLastPara="1" rIns="68575" wrap="square" tIns="34275">
            <a:noAutofit/>
          </a:bodyPr>
          <a:lstStyle/>
          <a:p>
            <a:pPr indent="0" lvl="0" marL="0" marR="0" rtl="0" algn="ctr">
              <a:lnSpc>
                <a:spcPct val="100000"/>
              </a:lnSpc>
              <a:spcBef>
                <a:spcPts val="0"/>
              </a:spcBef>
              <a:spcAft>
                <a:spcPts val="0"/>
              </a:spcAft>
              <a:buNone/>
            </a:pPr>
            <a:r>
              <a:rPr lang="en" sz="1900">
                <a:solidFill>
                  <a:schemeClr val="dk1"/>
                </a:solidFill>
                <a:latin typeface="Montserrat"/>
                <a:ea typeface="Montserrat"/>
                <a:cs typeface="Montserrat"/>
                <a:sym typeface="Montserrat"/>
              </a:rPr>
              <a:t>01</a:t>
            </a:r>
            <a:endParaRPr sz="1100"/>
          </a:p>
        </p:txBody>
      </p:sp>
      <p:sp>
        <p:nvSpPr>
          <p:cNvPr id="411" name="Google Shape;411;p49"/>
          <p:cNvSpPr txBox="1"/>
          <p:nvPr/>
        </p:nvSpPr>
        <p:spPr>
          <a:xfrm>
            <a:off x="5254553" y="2967008"/>
            <a:ext cx="2584426" cy="523942"/>
          </a:xfrm>
          <a:prstGeom prst="rect">
            <a:avLst/>
          </a:prstGeom>
          <a:noFill/>
          <a:ln>
            <a:noFill/>
          </a:ln>
        </p:spPr>
        <p:txBody>
          <a:bodyPr anchorCtr="0" anchor="t" bIns="34275" lIns="68575" spcFirstLastPara="1" rIns="68575" wrap="square" tIns="34275">
            <a:noAutofit/>
          </a:bodyPr>
          <a:lstStyle/>
          <a:p>
            <a:pPr indent="0" lvl="0" marL="0" marR="0" rtl="0" algn="l">
              <a:lnSpc>
                <a:spcPct val="166666"/>
              </a:lnSpc>
              <a:spcBef>
                <a:spcPts val="0"/>
              </a:spcBef>
              <a:spcAft>
                <a:spcPts val="0"/>
              </a:spcAft>
              <a:buNone/>
            </a:pPr>
            <a:r>
              <a:rPr b="1" lang="en" sz="1100">
                <a:solidFill>
                  <a:schemeClr val="dk1"/>
                </a:solidFill>
                <a:latin typeface="Montserrat"/>
                <a:ea typeface="Montserrat"/>
                <a:cs typeface="Montserrat"/>
                <a:sym typeface="Montserrat"/>
              </a:rPr>
              <a:t>HAVE THEM FOR GATHERED</a:t>
            </a:r>
            <a:endParaRPr sz="1100"/>
          </a:p>
          <a:p>
            <a:pPr indent="0" lvl="0" marL="0" marR="0" rtl="0" algn="l">
              <a:lnSpc>
                <a:spcPct val="166666"/>
              </a:lnSpc>
              <a:spcBef>
                <a:spcPts val="0"/>
              </a:spcBef>
              <a:spcAft>
                <a:spcPts val="0"/>
              </a:spcAft>
              <a:buNone/>
            </a:pPr>
            <a:r>
              <a:rPr b="1" lang="en" sz="1100">
                <a:solidFill>
                  <a:schemeClr val="dk1"/>
                </a:solidFill>
                <a:latin typeface="Montserrat"/>
                <a:ea typeface="Montserrat"/>
                <a:cs typeface="Montserrat"/>
                <a:sym typeface="Montserrat"/>
              </a:rPr>
              <a:t>HAD THEY'RE</a:t>
            </a:r>
            <a:endParaRPr sz="1100"/>
          </a:p>
        </p:txBody>
      </p:sp>
      <p:sp>
        <p:nvSpPr>
          <p:cNvPr id="412" name="Google Shape;412;p49"/>
          <p:cNvSpPr txBox="1"/>
          <p:nvPr/>
        </p:nvSpPr>
        <p:spPr>
          <a:xfrm>
            <a:off x="5254553" y="3740146"/>
            <a:ext cx="2143978" cy="1003304"/>
          </a:xfrm>
          <a:prstGeom prst="rect">
            <a:avLst/>
          </a:prstGeom>
          <a:noFill/>
          <a:ln>
            <a:noFill/>
          </a:ln>
        </p:spPr>
        <p:txBody>
          <a:bodyPr anchorCtr="0" anchor="t" bIns="34275" lIns="68575" spcFirstLastPara="1" rIns="68575" wrap="square" tIns="34275">
            <a:noAutofit/>
          </a:bodyPr>
          <a:lstStyle/>
          <a:p>
            <a:pPr indent="0" lvl="0" marL="0" marR="0" rtl="0" algn="l">
              <a:lnSpc>
                <a:spcPct val="222222"/>
              </a:lnSpc>
              <a:spcBef>
                <a:spcPts val="0"/>
              </a:spcBef>
              <a:spcAft>
                <a:spcPts val="0"/>
              </a:spcAft>
              <a:buNone/>
            </a:pPr>
            <a:r>
              <a:rPr lang="en" sz="700">
                <a:solidFill>
                  <a:srgbClr val="7F7F7F"/>
                </a:solidFill>
                <a:latin typeface="Montserrat Light"/>
                <a:ea typeface="Montserrat Light"/>
                <a:cs typeface="Montserrat Light"/>
                <a:sym typeface="Montserrat Light"/>
              </a:rPr>
              <a:t>Have them for one. Living grass to for can't gathered set had seasons. Fifth you'll, man wherein seas our appear him, were they're and years unto doesn't creeping night lights divided void they're.</a:t>
            </a:r>
            <a:endParaRPr sz="1100"/>
          </a:p>
        </p:txBody>
      </p:sp>
      <p:pic>
        <p:nvPicPr>
          <p:cNvPr id="413" name="Google Shape;413;p49"/>
          <p:cNvPicPr preferRelativeResize="0"/>
          <p:nvPr>
            <p:ph idx="2" type="pic"/>
          </p:nvPr>
        </p:nvPicPr>
        <p:blipFill rotWithShape="1">
          <a:blip r:embed="rId3">
            <a:alphaModFix/>
          </a:blip>
          <a:srcRect b="2248" l="11440" r="3861" t="32907"/>
          <a:stretch/>
        </p:blipFill>
        <p:spPr>
          <a:xfrm>
            <a:off x="2025503" y="2943233"/>
            <a:ext cx="1800218" cy="1800218"/>
          </a:xfrm>
          <a:prstGeom prst="rect">
            <a:avLst/>
          </a:prstGeom>
          <a:noFill/>
          <a:ln>
            <a:noFill/>
          </a:ln>
        </p:spPr>
      </p:pic>
      <p:sp>
        <p:nvSpPr>
          <p:cNvPr id="414" name="Google Shape;414;p49"/>
          <p:cNvSpPr/>
          <p:nvPr/>
        </p:nvSpPr>
        <p:spPr>
          <a:xfrm>
            <a:off x="2025503" y="2943233"/>
            <a:ext cx="1800217" cy="1800217"/>
          </a:xfrm>
          <a:custGeom>
            <a:rect b="b" l="l" r="r" t="t"/>
            <a:pathLst>
              <a:path extrusionOk="0" h="2400290" w="2400290">
                <a:moveTo>
                  <a:pt x="1200145" y="0"/>
                </a:moveTo>
                <a:cubicBezTo>
                  <a:pt x="1862967" y="0"/>
                  <a:pt x="2400290" y="537323"/>
                  <a:pt x="2400290" y="1200145"/>
                </a:cubicBezTo>
                <a:cubicBezTo>
                  <a:pt x="2400290" y="1862967"/>
                  <a:pt x="1862967" y="2400290"/>
                  <a:pt x="1200145" y="2400290"/>
                </a:cubicBezTo>
                <a:cubicBezTo>
                  <a:pt x="537323" y="2400290"/>
                  <a:pt x="0" y="1862967"/>
                  <a:pt x="0" y="1200145"/>
                </a:cubicBezTo>
                <a:cubicBezTo>
                  <a:pt x="0" y="537323"/>
                  <a:pt x="537323" y="0"/>
                  <a:pt x="1200145" y="0"/>
                </a:cubicBezTo>
                <a:close/>
              </a:path>
            </a:pathLst>
          </a:custGeom>
          <a:solidFill>
            <a:schemeClr val="dk1">
              <a:alpha val="3921"/>
            </a:scheme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21" name="Shape 421"/>
        <p:cNvGrpSpPr/>
        <p:nvPr/>
      </p:nvGrpSpPr>
      <p:grpSpPr>
        <a:xfrm>
          <a:off x="0" y="0"/>
          <a:ext cx="0" cy="0"/>
          <a:chOff x="0" y="0"/>
          <a:chExt cx="0" cy="0"/>
        </a:xfrm>
      </p:grpSpPr>
      <p:sp>
        <p:nvSpPr>
          <p:cNvPr id="422" name="Google Shape;422;p50"/>
          <p:cNvSpPr/>
          <p:nvPr/>
        </p:nvSpPr>
        <p:spPr>
          <a:xfrm>
            <a:off x="0" y="0"/>
            <a:ext cx="9144000" cy="5143500"/>
          </a:xfrm>
          <a:prstGeom prst="rect">
            <a:avLst/>
          </a:prstGeom>
          <a:solidFill>
            <a:srgbClr val="262626"/>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cxnSp>
        <p:nvCxnSpPr>
          <p:cNvPr id="423" name="Google Shape;423;p50"/>
          <p:cNvCxnSpPr/>
          <p:nvPr/>
        </p:nvCxnSpPr>
        <p:spPr>
          <a:xfrm>
            <a:off x="4572000" y="0"/>
            <a:ext cx="0" cy="5143500"/>
          </a:xfrm>
          <a:prstGeom prst="straightConnector1">
            <a:avLst/>
          </a:prstGeom>
          <a:noFill/>
          <a:ln cap="flat" cmpd="sng" w="12700">
            <a:solidFill>
              <a:srgbClr val="7F7F7F"/>
            </a:solidFill>
            <a:prstDash val="solid"/>
            <a:miter lim="800000"/>
            <a:headEnd len="sm" w="sm" type="none"/>
            <a:tailEnd len="sm" w="sm" type="none"/>
          </a:ln>
        </p:spPr>
      </p:cxnSp>
      <p:sp>
        <p:nvSpPr>
          <p:cNvPr id="424" name="Google Shape;424;p50"/>
          <p:cNvSpPr/>
          <p:nvPr/>
        </p:nvSpPr>
        <p:spPr>
          <a:xfrm>
            <a:off x="4286250" y="2943233"/>
            <a:ext cx="571494" cy="571493"/>
          </a:xfrm>
          <a:prstGeom prst="ellipse">
            <a:avLst/>
          </a:prstGeom>
          <a:solidFill>
            <a:srgbClr val="262626"/>
          </a:solidFill>
          <a:ln cap="flat" cmpd="sng" w="12700">
            <a:solidFill>
              <a:srgbClr val="7F7F7F"/>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425" name="Google Shape;425;p50"/>
          <p:cNvSpPr txBox="1"/>
          <p:nvPr/>
        </p:nvSpPr>
        <p:spPr>
          <a:xfrm>
            <a:off x="4336260" y="3108054"/>
            <a:ext cx="471480" cy="309700"/>
          </a:xfrm>
          <a:prstGeom prst="rect">
            <a:avLst/>
          </a:prstGeom>
          <a:noFill/>
          <a:ln>
            <a:noFill/>
          </a:ln>
        </p:spPr>
        <p:txBody>
          <a:bodyPr anchorCtr="0" anchor="t" bIns="34275" lIns="68575" spcFirstLastPara="1" rIns="68575" wrap="square" tIns="34275">
            <a:noAutofit/>
          </a:bodyPr>
          <a:lstStyle/>
          <a:p>
            <a:pPr indent="0" lvl="0" marL="0" marR="0" rtl="0" algn="ctr">
              <a:lnSpc>
                <a:spcPct val="100000"/>
              </a:lnSpc>
              <a:spcBef>
                <a:spcPts val="0"/>
              </a:spcBef>
              <a:spcAft>
                <a:spcPts val="0"/>
              </a:spcAft>
              <a:buNone/>
            </a:pPr>
            <a:r>
              <a:rPr lang="en" sz="1900">
                <a:solidFill>
                  <a:schemeClr val="lt1"/>
                </a:solidFill>
                <a:latin typeface="Montserrat"/>
                <a:ea typeface="Montserrat"/>
                <a:cs typeface="Montserrat"/>
                <a:sym typeface="Montserrat"/>
              </a:rPr>
              <a:t>03</a:t>
            </a:r>
            <a:endParaRPr sz="1100"/>
          </a:p>
        </p:txBody>
      </p:sp>
      <p:sp>
        <p:nvSpPr>
          <p:cNvPr id="426" name="Google Shape;426;p50"/>
          <p:cNvSpPr txBox="1"/>
          <p:nvPr/>
        </p:nvSpPr>
        <p:spPr>
          <a:xfrm>
            <a:off x="5254553" y="2967008"/>
            <a:ext cx="2584426" cy="523942"/>
          </a:xfrm>
          <a:prstGeom prst="rect">
            <a:avLst/>
          </a:prstGeom>
          <a:noFill/>
          <a:ln>
            <a:noFill/>
          </a:ln>
        </p:spPr>
        <p:txBody>
          <a:bodyPr anchorCtr="0" anchor="t" bIns="34275" lIns="68575" spcFirstLastPara="1" rIns="68575" wrap="square" tIns="34275">
            <a:noAutofit/>
          </a:bodyPr>
          <a:lstStyle/>
          <a:p>
            <a:pPr indent="0" lvl="0" marL="0" marR="0" rtl="0" algn="l">
              <a:lnSpc>
                <a:spcPct val="166666"/>
              </a:lnSpc>
              <a:spcBef>
                <a:spcPts val="0"/>
              </a:spcBef>
              <a:spcAft>
                <a:spcPts val="0"/>
              </a:spcAft>
              <a:buNone/>
            </a:pPr>
            <a:r>
              <a:rPr b="1" lang="en" sz="1100">
                <a:solidFill>
                  <a:schemeClr val="lt1"/>
                </a:solidFill>
                <a:latin typeface="Montserrat"/>
                <a:ea typeface="Montserrat"/>
                <a:cs typeface="Montserrat"/>
                <a:sym typeface="Montserrat"/>
              </a:rPr>
              <a:t>HAVE THEM FOR GATHERED</a:t>
            </a:r>
            <a:endParaRPr sz="1100"/>
          </a:p>
          <a:p>
            <a:pPr indent="0" lvl="0" marL="0" marR="0" rtl="0" algn="l">
              <a:lnSpc>
                <a:spcPct val="166666"/>
              </a:lnSpc>
              <a:spcBef>
                <a:spcPts val="0"/>
              </a:spcBef>
              <a:spcAft>
                <a:spcPts val="0"/>
              </a:spcAft>
              <a:buNone/>
            </a:pPr>
            <a:r>
              <a:rPr b="1" lang="en" sz="1100">
                <a:solidFill>
                  <a:schemeClr val="lt1"/>
                </a:solidFill>
                <a:latin typeface="Montserrat"/>
                <a:ea typeface="Montserrat"/>
                <a:cs typeface="Montserrat"/>
                <a:sym typeface="Montserrat"/>
              </a:rPr>
              <a:t>HAD THEY'RE</a:t>
            </a:r>
            <a:endParaRPr sz="1100"/>
          </a:p>
        </p:txBody>
      </p:sp>
      <p:sp>
        <p:nvSpPr>
          <p:cNvPr id="427" name="Google Shape;427;p50"/>
          <p:cNvSpPr txBox="1"/>
          <p:nvPr/>
        </p:nvSpPr>
        <p:spPr>
          <a:xfrm>
            <a:off x="5254553" y="3740146"/>
            <a:ext cx="2143978" cy="1003304"/>
          </a:xfrm>
          <a:prstGeom prst="rect">
            <a:avLst/>
          </a:prstGeom>
          <a:noFill/>
          <a:ln>
            <a:noFill/>
          </a:ln>
        </p:spPr>
        <p:txBody>
          <a:bodyPr anchorCtr="0" anchor="t" bIns="34275" lIns="68575" spcFirstLastPara="1" rIns="68575" wrap="square" tIns="34275">
            <a:noAutofit/>
          </a:bodyPr>
          <a:lstStyle/>
          <a:p>
            <a:pPr indent="0" lvl="0" marL="0" marR="0" rtl="0" algn="l">
              <a:lnSpc>
                <a:spcPct val="222222"/>
              </a:lnSpc>
              <a:spcBef>
                <a:spcPts val="0"/>
              </a:spcBef>
              <a:spcAft>
                <a:spcPts val="0"/>
              </a:spcAft>
              <a:buNone/>
            </a:pPr>
            <a:r>
              <a:rPr lang="en" sz="700">
                <a:solidFill>
                  <a:srgbClr val="BFBFBF"/>
                </a:solidFill>
                <a:latin typeface="Montserrat Light"/>
                <a:ea typeface="Montserrat Light"/>
                <a:cs typeface="Montserrat Light"/>
                <a:sym typeface="Montserrat Light"/>
              </a:rPr>
              <a:t>Have them for one. Living grass to for can't gathered set had seasons. Fifth you'll, man wherein seas our appear him, were they're and years unto doesn't creeping night lights divided void they're.</a:t>
            </a:r>
            <a:endParaRPr sz="1100"/>
          </a:p>
        </p:txBody>
      </p:sp>
      <p:sp>
        <p:nvSpPr>
          <p:cNvPr id="428" name="Google Shape;428;p50"/>
          <p:cNvSpPr/>
          <p:nvPr/>
        </p:nvSpPr>
        <p:spPr>
          <a:xfrm>
            <a:off x="4286250" y="400050"/>
            <a:ext cx="571494" cy="571493"/>
          </a:xfrm>
          <a:prstGeom prst="ellipse">
            <a:avLst/>
          </a:prstGeom>
          <a:solidFill>
            <a:srgbClr val="262626"/>
          </a:solidFill>
          <a:ln cap="flat" cmpd="sng" w="12700">
            <a:solidFill>
              <a:srgbClr val="7F7F7F"/>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429" name="Google Shape;429;p50"/>
          <p:cNvSpPr txBox="1"/>
          <p:nvPr/>
        </p:nvSpPr>
        <p:spPr>
          <a:xfrm>
            <a:off x="4336260" y="564872"/>
            <a:ext cx="471480" cy="309700"/>
          </a:xfrm>
          <a:prstGeom prst="rect">
            <a:avLst/>
          </a:prstGeom>
          <a:noFill/>
          <a:ln>
            <a:noFill/>
          </a:ln>
        </p:spPr>
        <p:txBody>
          <a:bodyPr anchorCtr="0" anchor="t" bIns="34275" lIns="68575" spcFirstLastPara="1" rIns="68575" wrap="square" tIns="34275">
            <a:noAutofit/>
          </a:bodyPr>
          <a:lstStyle/>
          <a:p>
            <a:pPr indent="0" lvl="0" marL="0" marR="0" rtl="0" algn="ctr">
              <a:lnSpc>
                <a:spcPct val="100000"/>
              </a:lnSpc>
              <a:spcBef>
                <a:spcPts val="0"/>
              </a:spcBef>
              <a:spcAft>
                <a:spcPts val="0"/>
              </a:spcAft>
              <a:buNone/>
            </a:pPr>
            <a:r>
              <a:rPr lang="en" sz="1900">
                <a:solidFill>
                  <a:schemeClr val="lt1"/>
                </a:solidFill>
                <a:latin typeface="Montserrat"/>
                <a:ea typeface="Montserrat"/>
                <a:cs typeface="Montserrat"/>
                <a:sym typeface="Montserrat"/>
              </a:rPr>
              <a:t>02</a:t>
            </a:r>
            <a:endParaRPr sz="1100"/>
          </a:p>
        </p:txBody>
      </p:sp>
      <p:sp>
        <p:nvSpPr>
          <p:cNvPr id="430" name="Google Shape;430;p50"/>
          <p:cNvSpPr txBox="1"/>
          <p:nvPr/>
        </p:nvSpPr>
        <p:spPr>
          <a:xfrm>
            <a:off x="5254553" y="423826"/>
            <a:ext cx="2584426" cy="523942"/>
          </a:xfrm>
          <a:prstGeom prst="rect">
            <a:avLst/>
          </a:prstGeom>
          <a:noFill/>
          <a:ln>
            <a:noFill/>
          </a:ln>
        </p:spPr>
        <p:txBody>
          <a:bodyPr anchorCtr="0" anchor="t" bIns="34275" lIns="68575" spcFirstLastPara="1" rIns="68575" wrap="square" tIns="34275">
            <a:noAutofit/>
          </a:bodyPr>
          <a:lstStyle/>
          <a:p>
            <a:pPr indent="0" lvl="0" marL="0" marR="0" rtl="0" algn="l">
              <a:lnSpc>
                <a:spcPct val="166666"/>
              </a:lnSpc>
              <a:spcBef>
                <a:spcPts val="0"/>
              </a:spcBef>
              <a:spcAft>
                <a:spcPts val="0"/>
              </a:spcAft>
              <a:buNone/>
            </a:pPr>
            <a:r>
              <a:rPr b="1" lang="en" sz="1100">
                <a:solidFill>
                  <a:schemeClr val="lt1"/>
                </a:solidFill>
                <a:latin typeface="Montserrat"/>
                <a:ea typeface="Montserrat"/>
                <a:cs typeface="Montserrat"/>
                <a:sym typeface="Montserrat"/>
              </a:rPr>
              <a:t>HAVE THEM FOR GATHERED</a:t>
            </a:r>
            <a:endParaRPr sz="1100"/>
          </a:p>
          <a:p>
            <a:pPr indent="0" lvl="0" marL="0" marR="0" rtl="0" algn="l">
              <a:lnSpc>
                <a:spcPct val="166666"/>
              </a:lnSpc>
              <a:spcBef>
                <a:spcPts val="0"/>
              </a:spcBef>
              <a:spcAft>
                <a:spcPts val="0"/>
              </a:spcAft>
              <a:buNone/>
            </a:pPr>
            <a:r>
              <a:rPr b="1" lang="en" sz="1100">
                <a:solidFill>
                  <a:schemeClr val="lt1"/>
                </a:solidFill>
                <a:latin typeface="Montserrat"/>
                <a:ea typeface="Montserrat"/>
                <a:cs typeface="Montserrat"/>
                <a:sym typeface="Montserrat"/>
              </a:rPr>
              <a:t>HAD THEY'RE</a:t>
            </a:r>
            <a:endParaRPr sz="1100"/>
          </a:p>
        </p:txBody>
      </p:sp>
      <p:sp>
        <p:nvSpPr>
          <p:cNvPr id="431" name="Google Shape;431;p50"/>
          <p:cNvSpPr txBox="1"/>
          <p:nvPr/>
        </p:nvSpPr>
        <p:spPr>
          <a:xfrm>
            <a:off x="5254553" y="1196963"/>
            <a:ext cx="2143978" cy="1003304"/>
          </a:xfrm>
          <a:prstGeom prst="rect">
            <a:avLst/>
          </a:prstGeom>
          <a:noFill/>
          <a:ln>
            <a:noFill/>
          </a:ln>
        </p:spPr>
        <p:txBody>
          <a:bodyPr anchorCtr="0" anchor="t" bIns="34275" lIns="68575" spcFirstLastPara="1" rIns="68575" wrap="square" tIns="34275">
            <a:noAutofit/>
          </a:bodyPr>
          <a:lstStyle/>
          <a:p>
            <a:pPr indent="0" lvl="0" marL="0" marR="0" rtl="0" algn="l">
              <a:lnSpc>
                <a:spcPct val="222222"/>
              </a:lnSpc>
              <a:spcBef>
                <a:spcPts val="0"/>
              </a:spcBef>
              <a:spcAft>
                <a:spcPts val="0"/>
              </a:spcAft>
              <a:buNone/>
            </a:pPr>
            <a:r>
              <a:rPr lang="en" sz="700">
                <a:solidFill>
                  <a:srgbClr val="BFBFBF"/>
                </a:solidFill>
                <a:latin typeface="Montserrat Light"/>
                <a:ea typeface="Montserrat Light"/>
                <a:cs typeface="Montserrat Light"/>
                <a:sym typeface="Montserrat Light"/>
              </a:rPr>
              <a:t>Have them for one. Living grass to for can't gathered set had seasons. Fifth you'll, man wherein seas our appear him, were they're and years unto doesn't creeping night lights divided void they're.</a:t>
            </a:r>
            <a:endParaRPr sz="1100"/>
          </a:p>
        </p:txBody>
      </p:sp>
      <p:pic>
        <p:nvPicPr>
          <p:cNvPr id="432" name="Google Shape;432;p50"/>
          <p:cNvPicPr preferRelativeResize="0"/>
          <p:nvPr>
            <p:ph idx="2" type="pic"/>
          </p:nvPr>
        </p:nvPicPr>
        <p:blipFill rotWithShape="1">
          <a:blip r:embed="rId3">
            <a:alphaModFix/>
          </a:blip>
          <a:srcRect b="0" l="0" r="0" t="0"/>
          <a:stretch/>
        </p:blipFill>
        <p:spPr>
          <a:xfrm>
            <a:off x="2025503" y="400050"/>
            <a:ext cx="1800218" cy="1800218"/>
          </a:xfrm>
          <a:prstGeom prst="rect">
            <a:avLst/>
          </a:prstGeom>
          <a:noFill/>
          <a:ln>
            <a:noFill/>
          </a:ln>
        </p:spPr>
      </p:pic>
      <p:pic>
        <p:nvPicPr>
          <p:cNvPr id="433" name="Google Shape;433;p50"/>
          <p:cNvPicPr preferRelativeResize="0"/>
          <p:nvPr>
            <p:ph idx="3" type="pic"/>
          </p:nvPr>
        </p:nvPicPr>
        <p:blipFill rotWithShape="1">
          <a:blip r:embed="rId4">
            <a:alphaModFix/>
          </a:blip>
          <a:srcRect b="0" l="0" r="0" t="0"/>
          <a:stretch/>
        </p:blipFill>
        <p:spPr>
          <a:xfrm>
            <a:off x="2025503" y="2943233"/>
            <a:ext cx="1800218" cy="1800218"/>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40" name="Shape 440"/>
        <p:cNvGrpSpPr/>
        <p:nvPr/>
      </p:nvGrpSpPr>
      <p:grpSpPr>
        <a:xfrm>
          <a:off x="0" y="0"/>
          <a:ext cx="0" cy="0"/>
          <a:chOff x="0" y="0"/>
          <a:chExt cx="0" cy="0"/>
        </a:xfrm>
      </p:grpSpPr>
      <p:cxnSp>
        <p:nvCxnSpPr>
          <p:cNvPr id="441" name="Google Shape;441;p51"/>
          <p:cNvCxnSpPr>
            <a:endCxn id="442" idx="0"/>
          </p:cNvCxnSpPr>
          <p:nvPr/>
        </p:nvCxnSpPr>
        <p:spPr>
          <a:xfrm>
            <a:off x="4571997" y="-259"/>
            <a:ext cx="0" cy="1671900"/>
          </a:xfrm>
          <a:prstGeom prst="straightConnector1">
            <a:avLst/>
          </a:prstGeom>
          <a:noFill/>
          <a:ln cap="flat" cmpd="sng" w="12700">
            <a:solidFill>
              <a:schemeClr val="dk1"/>
            </a:solidFill>
            <a:prstDash val="solid"/>
            <a:miter lim="800000"/>
            <a:headEnd len="sm" w="sm" type="none"/>
            <a:tailEnd len="sm" w="sm" type="none"/>
          </a:ln>
        </p:spPr>
      </p:cxnSp>
      <p:grpSp>
        <p:nvGrpSpPr>
          <p:cNvPr id="443" name="Google Shape;443;p51"/>
          <p:cNvGrpSpPr/>
          <p:nvPr/>
        </p:nvGrpSpPr>
        <p:grpSpPr>
          <a:xfrm>
            <a:off x="4286250" y="1671641"/>
            <a:ext cx="3552730" cy="1800217"/>
            <a:chOff x="5715000" y="533400"/>
            <a:chExt cx="4736973" cy="2400290"/>
          </a:xfrm>
        </p:grpSpPr>
        <p:sp>
          <p:nvSpPr>
            <p:cNvPr id="442" name="Google Shape;442;p51"/>
            <p:cNvSpPr/>
            <p:nvPr/>
          </p:nvSpPr>
          <p:spPr>
            <a:xfrm>
              <a:off x="5715000" y="533400"/>
              <a:ext cx="761992" cy="761990"/>
            </a:xfrm>
            <a:prstGeom prst="ellipse">
              <a:avLst/>
            </a:prstGeom>
            <a:solidFill>
              <a:schemeClr val="lt1"/>
            </a:solidFill>
            <a:ln cap="flat" cmpd="sng" w="12700">
              <a:solidFill>
                <a:schemeClr val="dk1"/>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444" name="Google Shape;444;p51"/>
            <p:cNvSpPr txBox="1"/>
            <p:nvPr/>
          </p:nvSpPr>
          <p:spPr>
            <a:xfrm>
              <a:off x="5781680" y="753162"/>
              <a:ext cx="628640" cy="412934"/>
            </a:xfrm>
            <a:prstGeom prst="rect">
              <a:avLst/>
            </a:prstGeom>
            <a:noFill/>
            <a:ln>
              <a:noFill/>
            </a:ln>
          </p:spPr>
          <p:txBody>
            <a:bodyPr anchorCtr="0" anchor="t" bIns="34275" lIns="68575" spcFirstLastPara="1" rIns="68575" wrap="square" tIns="34275">
              <a:noAutofit/>
            </a:bodyPr>
            <a:lstStyle/>
            <a:p>
              <a:pPr indent="0" lvl="0" marL="0" marR="0" rtl="0" algn="ctr">
                <a:lnSpc>
                  <a:spcPct val="100000"/>
                </a:lnSpc>
                <a:spcBef>
                  <a:spcPts val="0"/>
                </a:spcBef>
                <a:spcAft>
                  <a:spcPts val="0"/>
                </a:spcAft>
                <a:buNone/>
              </a:pPr>
              <a:r>
                <a:rPr lang="en" sz="1900">
                  <a:solidFill>
                    <a:schemeClr val="dk1"/>
                  </a:solidFill>
                  <a:latin typeface="Montserrat"/>
                  <a:ea typeface="Montserrat"/>
                  <a:cs typeface="Montserrat"/>
                  <a:sym typeface="Montserrat"/>
                </a:rPr>
                <a:t>04</a:t>
              </a:r>
              <a:endParaRPr sz="1100"/>
            </a:p>
          </p:txBody>
        </p:sp>
        <p:sp>
          <p:nvSpPr>
            <p:cNvPr id="445" name="Google Shape;445;p51"/>
            <p:cNvSpPr txBox="1"/>
            <p:nvPr/>
          </p:nvSpPr>
          <p:spPr>
            <a:xfrm>
              <a:off x="7006071" y="565101"/>
              <a:ext cx="3445902" cy="698589"/>
            </a:xfrm>
            <a:prstGeom prst="rect">
              <a:avLst/>
            </a:prstGeom>
            <a:noFill/>
            <a:ln>
              <a:noFill/>
            </a:ln>
          </p:spPr>
          <p:txBody>
            <a:bodyPr anchorCtr="0" anchor="t" bIns="34275" lIns="68575" spcFirstLastPara="1" rIns="68575" wrap="square" tIns="34275">
              <a:noAutofit/>
            </a:bodyPr>
            <a:lstStyle/>
            <a:p>
              <a:pPr indent="0" lvl="0" marL="0" marR="0" rtl="0" algn="l">
                <a:lnSpc>
                  <a:spcPct val="166666"/>
                </a:lnSpc>
                <a:spcBef>
                  <a:spcPts val="0"/>
                </a:spcBef>
                <a:spcAft>
                  <a:spcPts val="0"/>
                </a:spcAft>
                <a:buNone/>
              </a:pPr>
              <a:r>
                <a:rPr b="1" lang="en" sz="1100">
                  <a:solidFill>
                    <a:schemeClr val="dk1"/>
                  </a:solidFill>
                  <a:latin typeface="Montserrat"/>
                  <a:ea typeface="Montserrat"/>
                  <a:cs typeface="Montserrat"/>
                  <a:sym typeface="Montserrat"/>
                </a:rPr>
                <a:t>HAVE THEM FOR GATHERED</a:t>
              </a:r>
              <a:endParaRPr sz="1100"/>
            </a:p>
            <a:p>
              <a:pPr indent="0" lvl="0" marL="0" marR="0" rtl="0" algn="l">
                <a:lnSpc>
                  <a:spcPct val="166666"/>
                </a:lnSpc>
                <a:spcBef>
                  <a:spcPts val="0"/>
                </a:spcBef>
                <a:spcAft>
                  <a:spcPts val="0"/>
                </a:spcAft>
                <a:buNone/>
              </a:pPr>
              <a:r>
                <a:rPr b="1" lang="en" sz="1100">
                  <a:solidFill>
                    <a:schemeClr val="dk1"/>
                  </a:solidFill>
                  <a:latin typeface="Montserrat"/>
                  <a:ea typeface="Montserrat"/>
                  <a:cs typeface="Montserrat"/>
                  <a:sym typeface="Montserrat"/>
                </a:rPr>
                <a:t>HAD THEY'RE</a:t>
              </a:r>
              <a:endParaRPr sz="1100"/>
            </a:p>
          </p:txBody>
        </p:sp>
        <p:sp>
          <p:nvSpPr>
            <p:cNvPr id="446" name="Google Shape;446;p51"/>
            <p:cNvSpPr txBox="1"/>
            <p:nvPr/>
          </p:nvSpPr>
          <p:spPr>
            <a:xfrm>
              <a:off x="7006071" y="1595951"/>
              <a:ext cx="2858637" cy="1337739"/>
            </a:xfrm>
            <a:prstGeom prst="rect">
              <a:avLst/>
            </a:prstGeom>
            <a:noFill/>
            <a:ln>
              <a:noFill/>
            </a:ln>
          </p:spPr>
          <p:txBody>
            <a:bodyPr anchorCtr="0" anchor="t" bIns="34275" lIns="68575" spcFirstLastPara="1" rIns="68575" wrap="square" tIns="34275">
              <a:noAutofit/>
            </a:bodyPr>
            <a:lstStyle/>
            <a:p>
              <a:pPr indent="0" lvl="0" marL="0" marR="0" rtl="0" algn="l">
                <a:lnSpc>
                  <a:spcPct val="222222"/>
                </a:lnSpc>
                <a:spcBef>
                  <a:spcPts val="0"/>
                </a:spcBef>
                <a:spcAft>
                  <a:spcPts val="0"/>
                </a:spcAft>
                <a:buNone/>
              </a:pPr>
              <a:r>
                <a:rPr lang="en" sz="700">
                  <a:solidFill>
                    <a:srgbClr val="7F7F7F"/>
                  </a:solidFill>
                  <a:latin typeface="Montserrat Light"/>
                  <a:ea typeface="Montserrat Light"/>
                  <a:cs typeface="Montserrat Light"/>
                  <a:sym typeface="Montserrat Light"/>
                </a:rPr>
                <a:t>Have them for one. Living grass to for can't gathered set had seasons. Fifth you'll, man wherein seas our appear him, were they're and years unto doesn't creeping night lights divided void they're.</a:t>
              </a:r>
              <a:endParaRPr sz="1100"/>
            </a:p>
          </p:txBody>
        </p:sp>
      </p:grpSp>
      <p:pic>
        <p:nvPicPr>
          <p:cNvPr id="447" name="Google Shape;447;p51"/>
          <p:cNvPicPr preferRelativeResize="0"/>
          <p:nvPr>
            <p:ph idx="2" type="pic"/>
          </p:nvPr>
        </p:nvPicPr>
        <p:blipFill rotWithShape="1">
          <a:blip r:embed="rId3">
            <a:alphaModFix/>
          </a:blip>
          <a:srcRect b="12500" l="0" r="0" t="12500"/>
          <a:stretch/>
        </p:blipFill>
        <p:spPr>
          <a:xfrm>
            <a:off x="2025503" y="1671641"/>
            <a:ext cx="1800218" cy="1800218"/>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16" name="Shape 116"/>
        <p:cNvGrpSpPr/>
        <p:nvPr/>
      </p:nvGrpSpPr>
      <p:grpSpPr>
        <a:xfrm>
          <a:off x="0" y="0"/>
          <a:ext cx="0" cy="0"/>
          <a:chOff x="0" y="0"/>
          <a:chExt cx="0" cy="0"/>
        </a:xfrm>
      </p:grpSpPr>
      <p:sp>
        <p:nvSpPr>
          <p:cNvPr id="117" name="Google Shape;117;p34"/>
          <p:cNvSpPr txBox="1"/>
          <p:nvPr/>
        </p:nvSpPr>
        <p:spPr>
          <a:xfrm>
            <a:off x="2562367" y="684334"/>
            <a:ext cx="4019265" cy="386644"/>
          </a:xfrm>
          <a:prstGeom prst="rect">
            <a:avLst/>
          </a:prstGeom>
          <a:noFill/>
          <a:ln>
            <a:noFill/>
          </a:ln>
        </p:spPr>
        <p:txBody>
          <a:bodyPr anchorCtr="0" anchor="t" bIns="34275" lIns="68575" spcFirstLastPara="1" rIns="68575" wrap="square" tIns="34275">
            <a:noAutofit/>
          </a:bodyPr>
          <a:lstStyle/>
          <a:p>
            <a:pPr indent="0" lvl="0" marL="0" marR="0" rtl="0" algn="ctr">
              <a:lnSpc>
                <a:spcPct val="110000"/>
              </a:lnSpc>
              <a:spcBef>
                <a:spcPts val="0"/>
              </a:spcBef>
              <a:spcAft>
                <a:spcPts val="0"/>
              </a:spcAft>
              <a:buNone/>
            </a:pPr>
            <a:r>
              <a:rPr b="1" lang="en" sz="2300">
                <a:solidFill>
                  <a:schemeClr val="dk1"/>
                </a:solidFill>
                <a:latin typeface="Montserrat"/>
                <a:ea typeface="Montserrat"/>
                <a:cs typeface="Montserrat"/>
                <a:sym typeface="Montserrat"/>
              </a:rPr>
              <a:t>TABLE OF CONTENT</a:t>
            </a:r>
            <a:endParaRPr b="1" sz="2300">
              <a:solidFill>
                <a:schemeClr val="dk1"/>
              </a:solidFill>
              <a:latin typeface="Montserrat Light"/>
              <a:ea typeface="Montserrat Light"/>
              <a:cs typeface="Montserrat Light"/>
              <a:sym typeface="Montserrat Light"/>
            </a:endParaRPr>
          </a:p>
        </p:txBody>
      </p:sp>
      <p:sp>
        <p:nvSpPr>
          <p:cNvPr id="118" name="Google Shape;118;p34"/>
          <p:cNvSpPr txBox="1"/>
          <p:nvPr/>
        </p:nvSpPr>
        <p:spPr>
          <a:xfrm>
            <a:off x="3012698" y="400050"/>
            <a:ext cx="3118605" cy="219291"/>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1000">
                <a:solidFill>
                  <a:srgbClr val="A5A5A5"/>
                </a:solidFill>
                <a:latin typeface="Montserrat"/>
                <a:ea typeface="Montserrat"/>
                <a:cs typeface="Montserrat"/>
                <a:sym typeface="Montserrat"/>
              </a:rPr>
              <a:t>Clean Presentation</a:t>
            </a:r>
            <a:endParaRPr b="1" sz="1000">
              <a:solidFill>
                <a:srgbClr val="A5A5A5"/>
              </a:solidFill>
              <a:latin typeface="Montserrat Light"/>
              <a:ea typeface="Montserrat Light"/>
              <a:cs typeface="Montserrat Light"/>
              <a:sym typeface="Montserrat Light"/>
            </a:endParaRPr>
          </a:p>
        </p:txBody>
      </p:sp>
      <p:sp>
        <p:nvSpPr>
          <p:cNvPr id="119" name="Google Shape;119;p34"/>
          <p:cNvSpPr/>
          <p:nvPr/>
        </p:nvSpPr>
        <p:spPr>
          <a:xfrm>
            <a:off x="4286250" y="1184260"/>
            <a:ext cx="571500" cy="49823"/>
          </a:xfrm>
          <a:prstGeom prst="rect">
            <a:avLst/>
          </a:prstGeom>
          <a:solidFill>
            <a:schemeClr val="dk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120" name="Google Shape;120;p34"/>
          <p:cNvSpPr txBox="1"/>
          <p:nvPr/>
        </p:nvSpPr>
        <p:spPr>
          <a:xfrm>
            <a:off x="3367523" y="4558784"/>
            <a:ext cx="2408954" cy="184666"/>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800">
                <a:solidFill>
                  <a:schemeClr val="dk1"/>
                </a:solidFill>
                <a:latin typeface="Montserrat Light"/>
                <a:ea typeface="Montserrat Light"/>
                <a:cs typeface="Montserrat Light"/>
                <a:sym typeface="Montserrat Light"/>
              </a:rPr>
              <a:t>www.example.com</a:t>
            </a:r>
            <a:endParaRPr b="1" sz="800">
              <a:solidFill>
                <a:schemeClr val="dk1"/>
              </a:solidFill>
              <a:latin typeface="Montserrat Light"/>
              <a:ea typeface="Montserrat Light"/>
              <a:cs typeface="Montserrat Light"/>
              <a:sym typeface="Montserrat Light"/>
            </a:endParaRPr>
          </a:p>
        </p:txBody>
      </p:sp>
      <p:sp>
        <p:nvSpPr>
          <p:cNvPr id="121" name="Google Shape;121;p34"/>
          <p:cNvSpPr/>
          <p:nvPr/>
        </p:nvSpPr>
        <p:spPr>
          <a:xfrm>
            <a:off x="4697186" y="2085538"/>
            <a:ext cx="1611085" cy="1611085"/>
          </a:xfrm>
          <a:prstGeom prst="ellipse">
            <a:avLst/>
          </a:prstGeom>
          <a:noFill/>
          <a:ln cap="flat" cmpd="sng" w="25400">
            <a:solidFill>
              <a:schemeClr val="dk1"/>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122" name="Google Shape;122;p34"/>
          <p:cNvSpPr/>
          <p:nvPr/>
        </p:nvSpPr>
        <p:spPr>
          <a:xfrm>
            <a:off x="6558643" y="2085538"/>
            <a:ext cx="1611085" cy="1611085"/>
          </a:xfrm>
          <a:prstGeom prst="ellipse">
            <a:avLst/>
          </a:prstGeom>
          <a:solidFill>
            <a:srgbClr val="F2F2F2"/>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123" name="Google Shape;123;p34"/>
          <p:cNvSpPr/>
          <p:nvPr/>
        </p:nvSpPr>
        <p:spPr>
          <a:xfrm>
            <a:off x="2835728" y="2085538"/>
            <a:ext cx="1611085" cy="1611085"/>
          </a:xfrm>
          <a:prstGeom prst="ellipse">
            <a:avLst/>
          </a:prstGeom>
          <a:solidFill>
            <a:schemeClr val="dk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124" name="Google Shape;124;p34"/>
          <p:cNvSpPr/>
          <p:nvPr/>
        </p:nvSpPr>
        <p:spPr>
          <a:xfrm>
            <a:off x="974271" y="2085538"/>
            <a:ext cx="1611085" cy="1611085"/>
          </a:xfrm>
          <a:prstGeom prst="ellipse">
            <a:avLst/>
          </a:prstGeom>
          <a:noFill/>
          <a:ln cap="flat" cmpd="sng" w="25400">
            <a:solidFill>
              <a:schemeClr val="dk1"/>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grpSp>
        <p:nvGrpSpPr>
          <p:cNvPr id="125" name="Google Shape;125;p34"/>
          <p:cNvGrpSpPr/>
          <p:nvPr/>
        </p:nvGrpSpPr>
        <p:grpSpPr>
          <a:xfrm>
            <a:off x="1284038" y="2405934"/>
            <a:ext cx="991590" cy="970294"/>
            <a:chOff x="5434965" y="2963184"/>
            <a:chExt cx="1322120" cy="1293725"/>
          </a:xfrm>
        </p:grpSpPr>
        <p:sp>
          <p:nvSpPr>
            <p:cNvPr id="126" name="Google Shape;126;p34"/>
            <p:cNvSpPr txBox="1"/>
            <p:nvPr/>
          </p:nvSpPr>
          <p:spPr>
            <a:xfrm>
              <a:off x="5434984" y="3437305"/>
              <a:ext cx="1322100" cy="307800"/>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1100">
                  <a:solidFill>
                    <a:schemeClr val="dk1"/>
                  </a:solidFill>
                  <a:latin typeface="Montserrat"/>
                  <a:ea typeface="Montserrat"/>
                  <a:cs typeface="Montserrat"/>
                  <a:sym typeface="Montserrat"/>
                </a:rPr>
                <a:t>Example</a:t>
              </a:r>
              <a:endParaRPr b="1" sz="1100">
                <a:solidFill>
                  <a:schemeClr val="dk1"/>
                </a:solidFill>
                <a:latin typeface="Montserrat Light"/>
                <a:ea typeface="Montserrat Light"/>
                <a:cs typeface="Montserrat Light"/>
                <a:sym typeface="Montserrat Light"/>
              </a:endParaRPr>
            </a:p>
          </p:txBody>
        </p:sp>
        <p:sp>
          <p:nvSpPr>
            <p:cNvPr id="127" name="Google Shape;127;p34"/>
            <p:cNvSpPr txBox="1"/>
            <p:nvPr/>
          </p:nvSpPr>
          <p:spPr>
            <a:xfrm>
              <a:off x="5434965" y="3773892"/>
              <a:ext cx="1322070" cy="483017"/>
            </a:xfrm>
            <a:prstGeom prst="rect">
              <a:avLst/>
            </a:prstGeom>
            <a:noFill/>
            <a:ln>
              <a:noFill/>
            </a:ln>
          </p:spPr>
          <p:txBody>
            <a:bodyPr anchorCtr="0" anchor="t" bIns="34275" lIns="68575" spcFirstLastPara="1" rIns="68575" wrap="square" tIns="34275">
              <a:noAutofit/>
            </a:bodyPr>
            <a:lstStyle/>
            <a:p>
              <a:pPr indent="0" lvl="0" marL="0" marR="0" rtl="0" algn="ctr">
                <a:lnSpc>
                  <a:spcPct val="150000"/>
                </a:lnSpc>
                <a:spcBef>
                  <a:spcPts val="0"/>
                </a:spcBef>
                <a:spcAft>
                  <a:spcPts val="0"/>
                </a:spcAft>
                <a:buNone/>
              </a:pPr>
              <a:r>
                <a:rPr lang="en" sz="700">
                  <a:solidFill>
                    <a:srgbClr val="7F7F7F"/>
                  </a:solidFill>
                  <a:latin typeface="Montserrat Light"/>
                  <a:ea typeface="Montserrat Light"/>
                  <a:cs typeface="Montserrat Light"/>
                  <a:sym typeface="Montserrat Light"/>
                </a:rPr>
                <a:t>Have them for one</a:t>
              </a:r>
              <a:endParaRPr sz="1100"/>
            </a:p>
            <a:p>
              <a:pPr indent="0" lvl="0" marL="0" marR="0" rtl="0" algn="ctr">
                <a:lnSpc>
                  <a:spcPct val="150000"/>
                </a:lnSpc>
                <a:spcBef>
                  <a:spcPts val="0"/>
                </a:spcBef>
                <a:spcAft>
                  <a:spcPts val="0"/>
                </a:spcAft>
                <a:buNone/>
              </a:pPr>
              <a:r>
                <a:rPr lang="en" sz="700">
                  <a:solidFill>
                    <a:srgbClr val="7F7F7F"/>
                  </a:solidFill>
                  <a:latin typeface="Montserrat Light"/>
                  <a:ea typeface="Montserrat Light"/>
                  <a:cs typeface="Montserrat Light"/>
                  <a:sym typeface="Montserrat Light"/>
                </a:rPr>
                <a:t>creeping.</a:t>
              </a:r>
              <a:endParaRPr sz="1100"/>
            </a:p>
          </p:txBody>
        </p:sp>
        <p:sp>
          <p:nvSpPr>
            <p:cNvPr id="128" name="Google Shape;128;p34"/>
            <p:cNvSpPr txBox="1"/>
            <p:nvPr/>
          </p:nvSpPr>
          <p:spPr>
            <a:xfrm>
              <a:off x="5763986" y="2963184"/>
              <a:ext cx="664030" cy="477054"/>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1900">
                  <a:solidFill>
                    <a:schemeClr val="accent4"/>
                  </a:solidFill>
                  <a:latin typeface="Montserrat Light"/>
                  <a:ea typeface="Montserrat Light"/>
                  <a:cs typeface="Montserrat Light"/>
                  <a:sym typeface="Montserrat Light"/>
                </a:rPr>
                <a:t>01</a:t>
              </a:r>
              <a:endParaRPr b="1" sz="1900">
                <a:solidFill>
                  <a:schemeClr val="accent4"/>
                </a:solidFill>
                <a:latin typeface="Montserrat Light"/>
                <a:ea typeface="Montserrat Light"/>
                <a:cs typeface="Montserrat Light"/>
                <a:sym typeface="Montserrat Light"/>
              </a:endParaRPr>
            </a:p>
          </p:txBody>
        </p:sp>
      </p:grpSp>
      <p:grpSp>
        <p:nvGrpSpPr>
          <p:cNvPr id="129" name="Google Shape;129;p34"/>
          <p:cNvGrpSpPr/>
          <p:nvPr/>
        </p:nvGrpSpPr>
        <p:grpSpPr>
          <a:xfrm>
            <a:off x="3145489" y="2405934"/>
            <a:ext cx="991575" cy="970294"/>
            <a:chOff x="5434957" y="2963184"/>
            <a:chExt cx="1322100" cy="1293725"/>
          </a:xfrm>
        </p:grpSpPr>
        <p:sp>
          <p:nvSpPr>
            <p:cNvPr id="130" name="Google Shape;130;p34"/>
            <p:cNvSpPr txBox="1"/>
            <p:nvPr/>
          </p:nvSpPr>
          <p:spPr>
            <a:xfrm>
              <a:off x="5434957" y="3437305"/>
              <a:ext cx="1322100" cy="307800"/>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1100">
                  <a:solidFill>
                    <a:schemeClr val="lt1"/>
                  </a:solidFill>
                  <a:latin typeface="Montserrat"/>
                  <a:ea typeface="Montserrat"/>
                  <a:cs typeface="Montserrat"/>
                  <a:sym typeface="Montserrat"/>
                </a:rPr>
                <a:t>Example</a:t>
              </a:r>
              <a:endParaRPr b="1" sz="1100">
                <a:solidFill>
                  <a:schemeClr val="lt1"/>
                </a:solidFill>
                <a:latin typeface="Montserrat Light"/>
                <a:ea typeface="Montserrat Light"/>
                <a:cs typeface="Montserrat Light"/>
                <a:sym typeface="Montserrat Light"/>
              </a:endParaRPr>
            </a:p>
          </p:txBody>
        </p:sp>
        <p:sp>
          <p:nvSpPr>
            <p:cNvPr id="131" name="Google Shape;131;p34"/>
            <p:cNvSpPr txBox="1"/>
            <p:nvPr/>
          </p:nvSpPr>
          <p:spPr>
            <a:xfrm>
              <a:off x="5434965" y="3773892"/>
              <a:ext cx="1322070" cy="483017"/>
            </a:xfrm>
            <a:prstGeom prst="rect">
              <a:avLst/>
            </a:prstGeom>
            <a:noFill/>
            <a:ln>
              <a:noFill/>
            </a:ln>
          </p:spPr>
          <p:txBody>
            <a:bodyPr anchorCtr="0" anchor="t" bIns="34275" lIns="68575" spcFirstLastPara="1" rIns="68575" wrap="square" tIns="34275">
              <a:noAutofit/>
            </a:bodyPr>
            <a:lstStyle/>
            <a:p>
              <a:pPr indent="0" lvl="0" marL="0" marR="0" rtl="0" algn="ctr">
                <a:lnSpc>
                  <a:spcPct val="150000"/>
                </a:lnSpc>
                <a:spcBef>
                  <a:spcPts val="0"/>
                </a:spcBef>
                <a:spcAft>
                  <a:spcPts val="0"/>
                </a:spcAft>
                <a:buNone/>
              </a:pPr>
              <a:r>
                <a:rPr lang="en" sz="700">
                  <a:solidFill>
                    <a:schemeClr val="lt1"/>
                  </a:solidFill>
                  <a:latin typeface="Montserrat Light"/>
                  <a:ea typeface="Montserrat Light"/>
                  <a:cs typeface="Montserrat Light"/>
                  <a:sym typeface="Montserrat Light"/>
                </a:rPr>
                <a:t>Have them for one</a:t>
              </a:r>
              <a:endParaRPr sz="1100"/>
            </a:p>
            <a:p>
              <a:pPr indent="0" lvl="0" marL="0" marR="0" rtl="0" algn="ctr">
                <a:lnSpc>
                  <a:spcPct val="150000"/>
                </a:lnSpc>
                <a:spcBef>
                  <a:spcPts val="0"/>
                </a:spcBef>
                <a:spcAft>
                  <a:spcPts val="0"/>
                </a:spcAft>
                <a:buNone/>
              </a:pPr>
              <a:r>
                <a:rPr lang="en" sz="700">
                  <a:solidFill>
                    <a:schemeClr val="lt1"/>
                  </a:solidFill>
                  <a:latin typeface="Montserrat Light"/>
                  <a:ea typeface="Montserrat Light"/>
                  <a:cs typeface="Montserrat Light"/>
                  <a:sym typeface="Montserrat Light"/>
                </a:rPr>
                <a:t>creeping.</a:t>
              </a:r>
              <a:endParaRPr sz="1100"/>
            </a:p>
          </p:txBody>
        </p:sp>
        <p:sp>
          <p:nvSpPr>
            <p:cNvPr id="132" name="Google Shape;132;p34"/>
            <p:cNvSpPr txBox="1"/>
            <p:nvPr/>
          </p:nvSpPr>
          <p:spPr>
            <a:xfrm>
              <a:off x="5763986" y="2963184"/>
              <a:ext cx="664030" cy="477054"/>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1900">
                  <a:solidFill>
                    <a:schemeClr val="lt1"/>
                  </a:solidFill>
                  <a:latin typeface="Montserrat Light"/>
                  <a:ea typeface="Montserrat Light"/>
                  <a:cs typeface="Montserrat Light"/>
                  <a:sym typeface="Montserrat Light"/>
                </a:rPr>
                <a:t>01</a:t>
              </a:r>
              <a:endParaRPr b="1" sz="1900">
                <a:solidFill>
                  <a:schemeClr val="lt1"/>
                </a:solidFill>
                <a:latin typeface="Montserrat Light"/>
                <a:ea typeface="Montserrat Light"/>
                <a:cs typeface="Montserrat Light"/>
                <a:sym typeface="Montserrat Light"/>
              </a:endParaRPr>
            </a:p>
          </p:txBody>
        </p:sp>
      </p:grpSp>
      <p:grpSp>
        <p:nvGrpSpPr>
          <p:cNvPr id="133" name="Google Shape;133;p34"/>
          <p:cNvGrpSpPr/>
          <p:nvPr/>
        </p:nvGrpSpPr>
        <p:grpSpPr>
          <a:xfrm>
            <a:off x="5003338" y="2405934"/>
            <a:ext cx="991575" cy="970294"/>
            <a:chOff x="5434955" y="2963184"/>
            <a:chExt cx="1322100" cy="1293725"/>
          </a:xfrm>
        </p:grpSpPr>
        <p:sp>
          <p:nvSpPr>
            <p:cNvPr id="134" name="Google Shape;134;p34"/>
            <p:cNvSpPr txBox="1"/>
            <p:nvPr/>
          </p:nvSpPr>
          <p:spPr>
            <a:xfrm>
              <a:off x="5434955" y="3437305"/>
              <a:ext cx="1322100" cy="307800"/>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1100">
                  <a:solidFill>
                    <a:schemeClr val="dk1"/>
                  </a:solidFill>
                  <a:latin typeface="Montserrat"/>
                  <a:ea typeface="Montserrat"/>
                  <a:cs typeface="Montserrat"/>
                  <a:sym typeface="Montserrat"/>
                </a:rPr>
                <a:t>Example</a:t>
              </a:r>
              <a:endParaRPr b="1" sz="1100">
                <a:solidFill>
                  <a:schemeClr val="dk1"/>
                </a:solidFill>
                <a:latin typeface="Montserrat Light"/>
                <a:ea typeface="Montserrat Light"/>
                <a:cs typeface="Montserrat Light"/>
                <a:sym typeface="Montserrat Light"/>
              </a:endParaRPr>
            </a:p>
          </p:txBody>
        </p:sp>
        <p:sp>
          <p:nvSpPr>
            <p:cNvPr id="135" name="Google Shape;135;p34"/>
            <p:cNvSpPr txBox="1"/>
            <p:nvPr/>
          </p:nvSpPr>
          <p:spPr>
            <a:xfrm>
              <a:off x="5434965" y="3773892"/>
              <a:ext cx="1322070" cy="483017"/>
            </a:xfrm>
            <a:prstGeom prst="rect">
              <a:avLst/>
            </a:prstGeom>
            <a:noFill/>
            <a:ln>
              <a:noFill/>
            </a:ln>
          </p:spPr>
          <p:txBody>
            <a:bodyPr anchorCtr="0" anchor="t" bIns="34275" lIns="68575" spcFirstLastPara="1" rIns="68575" wrap="square" tIns="34275">
              <a:noAutofit/>
            </a:bodyPr>
            <a:lstStyle/>
            <a:p>
              <a:pPr indent="0" lvl="0" marL="0" marR="0" rtl="0" algn="ctr">
                <a:lnSpc>
                  <a:spcPct val="150000"/>
                </a:lnSpc>
                <a:spcBef>
                  <a:spcPts val="0"/>
                </a:spcBef>
                <a:spcAft>
                  <a:spcPts val="0"/>
                </a:spcAft>
                <a:buNone/>
              </a:pPr>
              <a:r>
                <a:rPr lang="en" sz="700">
                  <a:solidFill>
                    <a:srgbClr val="7F7F7F"/>
                  </a:solidFill>
                  <a:latin typeface="Montserrat Light"/>
                  <a:ea typeface="Montserrat Light"/>
                  <a:cs typeface="Montserrat Light"/>
                  <a:sym typeface="Montserrat Light"/>
                </a:rPr>
                <a:t>Have them for one</a:t>
              </a:r>
              <a:endParaRPr sz="1100"/>
            </a:p>
            <a:p>
              <a:pPr indent="0" lvl="0" marL="0" marR="0" rtl="0" algn="ctr">
                <a:lnSpc>
                  <a:spcPct val="150000"/>
                </a:lnSpc>
                <a:spcBef>
                  <a:spcPts val="0"/>
                </a:spcBef>
                <a:spcAft>
                  <a:spcPts val="0"/>
                </a:spcAft>
                <a:buNone/>
              </a:pPr>
              <a:r>
                <a:rPr lang="en" sz="700">
                  <a:solidFill>
                    <a:srgbClr val="7F7F7F"/>
                  </a:solidFill>
                  <a:latin typeface="Montserrat Light"/>
                  <a:ea typeface="Montserrat Light"/>
                  <a:cs typeface="Montserrat Light"/>
                  <a:sym typeface="Montserrat Light"/>
                </a:rPr>
                <a:t>creeping.</a:t>
              </a:r>
              <a:endParaRPr sz="1100"/>
            </a:p>
          </p:txBody>
        </p:sp>
        <p:sp>
          <p:nvSpPr>
            <p:cNvPr id="136" name="Google Shape;136;p34"/>
            <p:cNvSpPr txBox="1"/>
            <p:nvPr/>
          </p:nvSpPr>
          <p:spPr>
            <a:xfrm>
              <a:off x="5763986" y="2963184"/>
              <a:ext cx="664030" cy="477054"/>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1900">
                  <a:solidFill>
                    <a:srgbClr val="7F7F7F"/>
                  </a:solidFill>
                  <a:latin typeface="Montserrat Light"/>
                  <a:ea typeface="Montserrat Light"/>
                  <a:cs typeface="Montserrat Light"/>
                  <a:sym typeface="Montserrat Light"/>
                </a:rPr>
                <a:t>01</a:t>
              </a:r>
              <a:endParaRPr b="1" sz="1900">
                <a:solidFill>
                  <a:srgbClr val="7F7F7F"/>
                </a:solidFill>
                <a:latin typeface="Montserrat Light"/>
                <a:ea typeface="Montserrat Light"/>
                <a:cs typeface="Montserrat Light"/>
                <a:sym typeface="Montserrat Light"/>
              </a:endParaRPr>
            </a:p>
          </p:txBody>
        </p:sp>
      </p:grpSp>
      <p:grpSp>
        <p:nvGrpSpPr>
          <p:cNvPr id="137" name="Google Shape;137;p34"/>
          <p:cNvGrpSpPr/>
          <p:nvPr/>
        </p:nvGrpSpPr>
        <p:grpSpPr>
          <a:xfrm>
            <a:off x="6868410" y="2405934"/>
            <a:ext cx="991578" cy="970294"/>
            <a:chOff x="5434965" y="2963184"/>
            <a:chExt cx="1322104" cy="1293725"/>
          </a:xfrm>
        </p:grpSpPr>
        <p:sp>
          <p:nvSpPr>
            <p:cNvPr id="138" name="Google Shape;138;p34"/>
            <p:cNvSpPr txBox="1"/>
            <p:nvPr/>
          </p:nvSpPr>
          <p:spPr>
            <a:xfrm>
              <a:off x="5434969" y="3437305"/>
              <a:ext cx="1322100" cy="307800"/>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1100">
                  <a:solidFill>
                    <a:schemeClr val="dk1"/>
                  </a:solidFill>
                  <a:latin typeface="Montserrat"/>
                  <a:ea typeface="Montserrat"/>
                  <a:cs typeface="Montserrat"/>
                  <a:sym typeface="Montserrat"/>
                </a:rPr>
                <a:t>Example</a:t>
              </a:r>
              <a:endParaRPr b="1" sz="1100">
                <a:solidFill>
                  <a:schemeClr val="dk1"/>
                </a:solidFill>
                <a:latin typeface="Montserrat Light"/>
                <a:ea typeface="Montserrat Light"/>
                <a:cs typeface="Montserrat Light"/>
                <a:sym typeface="Montserrat Light"/>
              </a:endParaRPr>
            </a:p>
          </p:txBody>
        </p:sp>
        <p:sp>
          <p:nvSpPr>
            <p:cNvPr id="139" name="Google Shape;139;p34"/>
            <p:cNvSpPr txBox="1"/>
            <p:nvPr/>
          </p:nvSpPr>
          <p:spPr>
            <a:xfrm>
              <a:off x="5434965" y="3773892"/>
              <a:ext cx="1322070" cy="483017"/>
            </a:xfrm>
            <a:prstGeom prst="rect">
              <a:avLst/>
            </a:prstGeom>
            <a:noFill/>
            <a:ln>
              <a:noFill/>
            </a:ln>
          </p:spPr>
          <p:txBody>
            <a:bodyPr anchorCtr="0" anchor="t" bIns="34275" lIns="68575" spcFirstLastPara="1" rIns="68575" wrap="square" tIns="34275">
              <a:noAutofit/>
            </a:bodyPr>
            <a:lstStyle/>
            <a:p>
              <a:pPr indent="0" lvl="0" marL="0" marR="0" rtl="0" algn="ctr">
                <a:lnSpc>
                  <a:spcPct val="150000"/>
                </a:lnSpc>
                <a:spcBef>
                  <a:spcPts val="0"/>
                </a:spcBef>
                <a:spcAft>
                  <a:spcPts val="0"/>
                </a:spcAft>
                <a:buNone/>
              </a:pPr>
              <a:r>
                <a:rPr lang="en" sz="700">
                  <a:solidFill>
                    <a:srgbClr val="7F7F7F"/>
                  </a:solidFill>
                  <a:latin typeface="Montserrat Light"/>
                  <a:ea typeface="Montserrat Light"/>
                  <a:cs typeface="Montserrat Light"/>
                  <a:sym typeface="Montserrat Light"/>
                </a:rPr>
                <a:t>Have them for one</a:t>
              </a:r>
              <a:endParaRPr sz="1100"/>
            </a:p>
            <a:p>
              <a:pPr indent="0" lvl="0" marL="0" marR="0" rtl="0" algn="ctr">
                <a:lnSpc>
                  <a:spcPct val="150000"/>
                </a:lnSpc>
                <a:spcBef>
                  <a:spcPts val="0"/>
                </a:spcBef>
                <a:spcAft>
                  <a:spcPts val="0"/>
                </a:spcAft>
                <a:buNone/>
              </a:pPr>
              <a:r>
                <a:rPr lang="en" sz="700">
                  <a:solidFill>
                    <a:srgbClr val="7F7F7F"/>
                  </a:solidFill>
                  <a:latin typeface="Montserrat Light"/>
                  <a:ea typeface="Montserrat Light"/>
                  <a:cs typeface="Montserrat Light"/>
                  <a:sym typeface="Montserrat Light"/>
                </a:rPr>
                <a:t>creeping.</a:t>
              </a:r>
              <a:endParaRPr sz="1100"/>
            </a:p>
          </p:txBody>
        </p:sp>
        <p:sp>
          <p:nvSpPr>
            <p:cNvPr id="140" name="Google Shape;140;p34"/>
            <p:cNvSpPr txBox="1"/>
            <p:nvPr/>
          </p:nvSpPr>
          <p:spPr>
            <a:xfrm>
              <a:off x="5763986" y="2963184"/>
              <a:ext cx="664030" cy="477054"/>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1900">
                  <a:solidFill>
                    <a:srgbClr val="7F7F7F"/>
                  </a:solidFill>
                  <a:latin typeface="Montserrat Light"/>
                  <a:ea typeface="Montserrat Light"/>
                  <a:cs typeface="Montserrat Light"/>
                  <a:sym typeface="Montserrat Light"/>
                </a:rPr>
                <a:t>01</a:t>
              </a:r>
              <a:endParaRPr b="1" sz="1900">
                <a:solidFill>
                  <a:srgbClr val="7F7F7F"/>
                </a:solidFill>
                <a:latin typeface="Montserrat Light"/>
                <a:ea typeface="Montserrat Light"/>
                <a:cs typeface="Montserrat Light"/>
                <a:sym typeface="Montserrat Light"/>
              </a:endParaRPr>
            </a:p>
          </p:txBody>
        </p:sp>
      </p:gr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51" name="Shape 451"/>
        <p:cNvGrpSpPr/>
        <p:nvPr/>
      </p:nvGrpSpPr>
      <p:grpSpPr>
        <a:xfrm>
          <a:off x="0" y="0"/>
          <a:ext cx="0" cy="0"/>
          <a:chOff x="0" y="0"/>
          <a:chExt cx="0" cy="0"/>
        </a:xfrm>
      </p:grpSpPr>
      <p:sp>
        <p:nvSpPr>
          <p:cNvPr id="452" name="Google Shape;452;p52"/>
          <p:cNvSpPr txBox="1"/>
          <p:nvPr/>
        </p:nvSpPr>
        <p:spPr>
          <a:xfrm>
            <a:off x="2040340" y="684334"/>
            <a:ext cx="5063319" cy="386644"/>
          </a:xfrm>
          <a:prstGeom prst="rect">
            <a:avLst/>
          </a:prstGeom>
          <a:noFill/>
          <a:ln>
            <a:noFill/>
          </a:ln>
        </p:spPr>
        <p:txBody>
          <a:bodyPr anchorCtr="0" anchor="t" bIns="34275" lIns="68575" spcFirstLastPara="1" rIns="68575" wrap="square" tIns="34275">
            <a:noAutofit/>
          </a:bodyPr>
          <a:lstStyle/>
          <a:p>
            <a:pPr indent="0" lvl="0" marL="0" marR="0" rtl="0" algn="ctr">
              <a:lnSpc>
                <a:spcPct val="110000"/>
              </a:lnSpc>
              <a:spcBef>
                <a:spcPts val="0"/>
              </a:spcBef>
              <a:spcAft>
                <a:spcPts val="0"/>
              </a:spcAft>
              <a:buNone/>
            </a:pPr>
            <a:r>
              <a:rPr b="1" lang="en" sz="2300">
                <a:solidFill>
                  <a:schemeClr val="dk1"/>
                </a:solidFill>
                <a:latin typeface="Montserrat"/>
                <a:ea typeface="Montserrat"/>
                <a:cs typeface="Montserrat"/>
                <a:sym typeface="Montserrat"/>
              </a:rPr>
              <a:t>COMPANY DATA CHART</a:t>
            </a:r>
            <a:endParaRPr b="1" sz="2300">
              <a:solidFill>
                <a:schemeClr val="dk1"/>
              </a:solidFill>
              <a:latin typeface="Montserrat Light"/>
              <a:ea typeface="Montserrat Light"/>
              <a:cs typeface="Montserrat Light"/>
              <a:sym typeface="Montserrat Light"/>
            </a:endParaRPr>
          </a:p>
        </p:txBody>
      </p:sp>
      <p:sp>
        <p:nvSpPr>
          <p:cNvPr id="453" name="Google Shape;453;p52"/>
          <p:cNvSpPr txBox="1"/>
          <p:nvPr/>
        </p:nvSpPr>
        <p:spPr>
          <a:xfrm>
            <a:off x="3012698" y="400050"/>
            <a:ext cx="3118605" cy="219291"/>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1000">
                <a:solidFill>
                  <a:srgbClr val="A5A5A5"/>
                </a:solidFill>
                <a:latin typeface="Montserrat"/>
                <a:ea typeface="Montserrat"/>
                <a:cs typeface="Montserrat"/>
                <a:sym typeface="Montserrat"/>
              </a:rPr>
              <a:t>Clean Presentation</a:t>
            </a:r>
            <a:endParaRPr b="1" sz="1000">
              <a:solidFill>
                <a:srgbClr val="A5A5A5"/>
              </a:solidFill>
              <a:latin typeface="Montserrat Light"/>
              <a:ea typeface="Montserrat Light"/>
              <a:cs typeface="Montserrat Light"/>
              <a:sym typeface="Montserrat Light"/>
            </a:endParaRPr>
          </a:p>
        </p:txBody>
      </p:sp>
      <p:sp>
        <p:nvSpPr>
          <p:cNvPr id="454" name="Google Shape;454;p52"/>
          <p:cNvSpPr/>
          <p:nvPr/>
        </p:nvSpPr>
        <p:spPr>
          <a:xfrm>
            <a:off x="4286250" y="1184260"/>
            <a:ext cx="571500" cy="49823"/>
          </a:xfrm>
          <a:prstGeom prst="rect">
            <a:avLst/>
          </a:prstGeom>
          <a:solidFill>
            <a:schemeClr val="dk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pic>
        <p:nvPicPr>
          <p:cNvPr id="455" name="Google Shape;455;p52"/>
          <p:cNvPicPr preferRelativeResize="0"/>
          <p:nvPr/>
        </p:nvPicPr>
        <p:blipFill rotWithShape="1">
          <a:blip r:embed="rId3">
            <a:alphaModFix/>
          </a:blip>
          <a:srcRect b="0" l="0" r="0" t="0"/>
          <a:stretch/>
        </p:blipFill>
        <p:spPr>
          <a:xfrm>
            <a:off x="670407" y="1707539"/>
            <a:ext cx="3901593" cy="3035911"/>
          </a:xfrm>
          <a:prstGeom prst="rect">
            <a:avLst/>
          </a:prstGeom>
          <a:noFill/>
          <a:ln>
            <a:noFill/>
          </a:ln>
        </p:spPr>
      </p:pic>
      <p:sp>
        <p:nvSpPr>
          <p:cNvPr id="456" name="Google Shape;456;p52"/>
          <p:cNvSpPr txBox="1"/>
          <p:nvPr/>
        </p:nvSpPr>
        <p:spPr>
          <a:xfrm>
            <a:off x="5372100" y="1707539"/>
            <a:ext cx="3101492" cy="426223"/>
          </a:xfrm>
          <a:prstGeom prst="rect">
            <a:avLst/>
          </a:prstGeom>
          <a:noFill/>
          <a:ln>
            <a:noFill/>
          </a:ln>
        </p:spPr>
        <p:txBody>
          <a:bodyPr anchorCtr="0" anchor="t" bIns="34275" lIns="68575" spcFirstLastPara="1" rIns="68575" wrap="square" tIns="34275">
            <a:noAutofit/>
          </a:bodyPr>
          <a:lstStyle/>
          <a:p>
            <a:pPr indent="0" lvl="0" marL="0" marR="0" rtl="0" algn="l">
              <a:lnSpc>
                <a:spcPct val="222222"/>
              </a:lnSpc>
              <a:spcBef>
                <a:spcPts val="0"/>
              </a:spcBef>
              <a:spcAft>
                <a:spcPts val="0"/>
              </a:spcAft>
              <a:buNone/>
            </a:pPr>
            <a:r>
              <a:rPr lang="en" sz="700">
                <a:solidFill>
                  <a:srgbClr val="7F7F7F"/>
                </a:solidFill>
                <a:latin typeface="Montserrat Light"/>
                <a:ea typeface="Montserrat Light"/>
                <a:cs typeface="Montserrat Light"/>
                <a:sym typeface="Montserrat Light"/>
              </a:rPr>
              <a:t>Have them for one. Living grass to for can't gathered set had seasons. unto doesn't creeping night lights divided void they're.</a:t>
            </a:r>
            <a:endParaRPr sz="1100"/>
          </a:p>
        </p:txBody>
      </p:sp>
      <p:grpSp>
        <p:nvGrpSpPr>
          <p:cNvPr id="457" name="Google Shape;457;p52"/>
          <p:cNvGrpSpPr/>
          <p:nvPr/>
        </p:nvGrpSpPr>
        <p:grpSpPr>
          <a:xfrm>
            <a:off x="5372100" y="2501889"/>
            <a:ext cx="2857501" cy="936717"/>
            <a:chOff x="6896099" y="3458906"/>
            <a:chExt cx="3810001" cy="1248956"/>
          </a:xfrm>
        </p:grpSpPr>
        <p:sp>
          <p:nvSpPr>
            <p:cNvPr id="458" name="Google Shape;458;p52"/>
            <p:cNvSpPr txBox="1"/>
            <p:nvPr/>
          </p:nvSpPr>
          <p:spPr>
            <a:xfrm>
              <a:off x="7753133" y="3458906"/>
              <a:ext cx="2023327" cy="571310"/>
            </a:xfrm>
            <a:prstGeom prst="rect">
              <a:avLst/>
            </a:prstGeom>
            <a:noFill/>
            <a:ln>
              <a:noFill/>
            </a:ln>
          </p:spPr>
          <p:txBody>
            <a:bodyPr anchorCtr="0" anchor="t" bIns="34275" lIns="68575" spcFirstLastPara="1" rIns="68575" wrap="square" tIns="34275">
              <a:noAutofit/>
            </a:bodyPr>
            <a:lstStyle/>
            <a:p>
              <a:pPr indent="0" lvl="0" marL="0" marR="0" rtl="0" algn="l">
                <a:lnSpc>
                  <a:spcPct val="200000"/>
                </a:lnSpc>
                <a:spcBef>
                  <a:spcPts val="0"/>
                </a:spcBef>
                <a:spcAft>
                  <a:spcPts val="0"/>
                </a:spcAft>
                <a:buNone/>
              </a:pPr>
              <a:r>
                <a:rPr b="1" lang="en" sz="800">
                  <a:solidFill>
                    <a:schemeClr val="dk1"/>
                  </a:solidFill>
                  <a:latin typeface="Montserrat"/>
                  <a:ea typeface="Montserrat"/>
                  <a:cs typeface="Montserrat"/>
                  <a:sym typeface="Montserrat"/>
                </a:rPr>
                <a:t>LOREM IPSUM</a:t>
              </a:r>
              <a:endParaRPr sz="1100"/>
            </a:p>
            <a:p>
              <a:pPr indent="0" lvl="0" marL="0" marR="0" rtl="0" algn="l">
                <a:lnSpc>
                  <a:spcPct val="200000"/>
                </a:lnSpc>
                <a:spcBef>
                  <a:spcPts val="0"/>
                </a:spcBef>
                <a:spcAft>
                  <a:spcPts val="0"/>
                </a:spcAft>
                <a:buNone/>
              </a:pPr>
              <a:r>
                <a:rPr b="1" lang="en" sz="800">
                  <a:solidFill>
                    <a:schemeClr val="dk1"/>
                  </a:solidFill>
                  <a:latin typeface="Montserrat"/>
                  <a:ea typeface="Montserrat"/>
                  <a:cs typeface="Montserrat"/>
                  <a:sym typeface="Montserrat"/>
                </a:rPr>
                <a:t>DOLOR TITLE TEXT HERE</a:t>
              </a:r>
              <a:endParaRPr b="1" sz="800">
                <a:solidFill>
                  <a:schemeClr val="dk1"/>
                </a:solidFill>
                <a:latin typeface="Montserrat Light"/>
                <a:ea typeface="Montserrat Light"/>
                <a:cs typeface="Montserrat Light"/>
                <a:sym typeface="Montserrat Light"/>
              </a:endParaRPr>
            </a:p>
          </p:txBody>
        </p:sp>
        <p:grpSp>
          <p:nvGrpSpPr>
            <p:cNvPr id="459" name="Google Shape;459;p52"/>
            <p:cNvGrpSpPr/>
            <p:nvPr/>
          </p:nvGrpSpPr>
          <p:grpSpPr>
            <a:xfrm>
              <a:off x="7008103" y="3529621"/>
              <a:ext cx="490844" cy="490842"/>
              <a:chOff x="7027153" y="3529621"/>
              <a:chExt cx="490844" cy="490842"/>
            </a:xfrm>
          </p:grpSpPr>
          <p:sp>
            <p:nvSpPr>
              <p:cNvPr id="460" name="Google Shape;460;p52"/>
              <p:cNvSpPr/>
              <p:nvPr/>
            </p:nvSpPr>
            <p:spPr>
              <a:xfrm>
                <a:off x="7027153" y="3529621"/>
                <a:ext cx="490844" cy="490842"/>
              </a:xfrm>
              <a:prstGeom prst="ellipse">
                <a:avLst/>
              </a:prstGeom>
              <a:noFill/>
              <a:ln cap="flat" cmpd="sng" w="19050">
                <a:solidFill>
                  <a:srgbClr val="BFBFBF"/>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461" name="Google Shape;461;p52"/>
              <p:cNvSpPr txBox="1"/>
              <p:nvPr/>
            </p:nvSpPr>
            <p:spPr>
              <a:xfrm>
                <a:off x="7077952" y="3574986"/>
                <a:ext cx="440044" cy="400110"/>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1500">
                    <a:solidFill>
                      <a:schemeClr val="dk1"/>
                    </a:solidFill>
                    <a:latin typeface="Montserrat Light"/>
                    <a:ea typeface="Montserrat Light"/>
                    <a:cs typeface="Montserrat Light"/>
                    <a:sym typeface="Montserrat Light"/>
                  </a:rPr>
                  <a:t>1</a:t>
                </a:r>
                <a:endParaRPr b="1" sz="1500">
                  <a:solidFill>
                    <a:schemeClr val="dk1"/>
                  </a:solidFill>
                  <a:latin typeface="Montserrat Light"/>
                  <a:ea typeface="Montserrat Light"/>
                  <a:cs typeface="Montserrat Light"/>
                  <a:sym typeface="Montserrat Light"/>
                </a:endParaRPr>
              </a:p>
            </p:txBody>
          </p:sp>
        </p:grpSp>
        <p:sp>
          <p:nvSpPr>
            <p:cNvPr id="462" name="Google Shape;462;p52"/>
            <p:cNvSpPr txBox="1"/>
            <p:nvPr/>
          </p:nvSpPr>
          <p:spPr>
            <a:xfrm>
              <a:off x="6896099" y="4139565"/>
              <a:ext cx="3810001" cy="568297"/>
            </a:xfrm>
            <a:prstGeom prst="rect">
              <a:avLst/>
            </a:prstGeom>
            <a:noFill/>
            <a:ln>
              <a:noFill/>
            </a:ln>
          </p:spPr>
          <p:txBody>
            <a:bodyPr anchorCtr="0" anchor="t" bIns="34275" lIns="68575" spcFirstLastPara="1" rIns="68575" wrap="square" tIns="34275">
              <a:noAutofit/>
            </a:bodyPr>
            <a:lstStyle/>
            <a:p>
              <a:pPr indent="0" lvl="0" marL="0" marR="0" rtl="0" algn="l">
                <a:lnSpc>
                  <a:spcPct val="222222"/>
                </a:lnSpc>
                <a:spcBef>
                  <a:spcPts val="0"/>
                </a:spcBef>
                <a:spcAft>
                  <a:spcPts val="0"/>
                </a:spcAft>
                <a:buNone/>
              </a:pPr>
              <a:r>
                <a:rPr lang="en" sz="700">
                  <a:solidFill>
                    <a:srgbClr val="7F7F7F"/>
                  </a:solidFill>
                  <a:latin typeface="Montserrat Light"/>
                  <a:ea typeface="Montserrat Light"/>
                  <a:cs typeface="Montserrat Light"/>
                  <a:sym typeface="Montserrat Light"/>
                </a:rPr>
                <a:t>Have them for one. Living grass to for can't gathered set doesn't creeping night lights divided void they're.</a:t>
              </a:r>
              <a:endParaRPr sz="1100"/>
            </a:p>
          </p:txBody>
        </p:sp>
      </p:grpSp>
      <p:grpSp>
        <p:nvGrpSpPr>
          <p:cNvPr id="463" name="Google Shape;463;p52"/>
          <p:cNvGrpSpPr/>
          <p:nvPr/>
        </p:nvGrpSpPr>
        <p:grpSpPr>
          <a:xfrm>
            <a:off x="5372100" y="3806733"/>
            <a:ext cx="2857501" cy="936717"/>
            <a:chOff x="6896099" y="3458906"/>
            <a:chExt cx="3810001" cy="1248956"/>
          </a:xfrm>
        </p:grpSpPr>
        <p:sp>
          <p:nvSpPr>
            <p:cNvPr id="464" name="Google Shape;464;p52"/>
            <p:cNvSpPr txBox="1"/>
            <p:nvPr/>
          </p:nvSpPr>
          <p:spPr>
            <a:xfrm>
              <a:off x="7753133" y="3458906"/>
              <a:ext cx="2023327" cy="571310"/>
            </a:xfrm>
            <a:prstGeom prst="rect">
              <a:avLst/>
            </a:prstGeom>
            <a:noFill/>
            <a:ln>
              <a:noFill/>
            </a:ln>
          </p:spPr>
          <p:txBody>
            <a:bodyPr anchorCtr="0" anchor="t" bIns="34275" lIns="68575" spcFirstLastPara="1" rIns="68575" wrap="square" tIns="34275">
              <a:noAutofit/>
            </a:bodyPr>
            <a:lstStyle/>
            <a:p>
              <a:pPr indent="0" lvl="0" marL="0" marR="0" rtl="0" algn="l">
                <a:lnSpc>
                  <a:spcPct val="200000"/>
                </a:lnSpc>
                <a:spcBef>
                  <a:spcPts val="0"/>
                </a:spcBef>
                <a:spcAft>
                  <a:spcPts val="0"/>
                </a:spcAft>
                <a:buNone/>
              </a:pPr>
              <a:r>
                <a:rPr b="1" lang="en" sz="800">
                  <a:solidFill>
                    <a:schemeClr val="dk1"/>
                  </a:solidFill>
                  <a:latin typeface="Montserrat"/>
                  <a:ea typeface="Montserrat"/>
                  <a:cs typeface="Montserrat"/>
                  <a:sym typeface="Montserrat"/>
                </a:rPr>
                <a:t>LOREM IPSUM</a:t>
              </a:r>
              <a:endParaRPr sz="1100"/>
            </a:p>
            <a:p>
              <a:pPr indent="0" lvl="0" marL="0" marR="0" rtl="0" algn="l">
                <a:lnSpc>
                  <a:spcPct val="200000"/>
                </a:lnSpc>
                <a:spcBef>
                  <a:spcPts val="0"/>
                </a:spcBef>
                <a:spcAft>
                  <a:spcPts val="0"/>
                </a:spcAft>
                <a:buNone/>
              </a:pPr>
              <a:r>
                <a:rPr b="1" lang="en" sz="800">
                  <a:solidFill>
                    <a:schemeClr val="dk1"/>
                  </a:solidFill>
                  <a:latin typeface="Montserrat"/>
                  <a:ea typeface="Montserrat"/>
                  <a:cs typeface="Montserrat"/>
                  <a:sym typeface="Montserrat"/>
                </a:rPr>
                <a:t>DOLOR TITLE TEXT HERE</a:t>
              </a:r>
              <a:endParaRPr b="1" sz="800">
                <a:solidFill>
                  <a:schemeClr val="dk1"/>
                </a:solidFill>
                <a:latin typeface="Montserrat Light"/>
                <a:ea typeface="Montserrat Light"/>
                <a:cs typeface="Montserrat Light"/>
                <a:sym typeface="Montserrat Light"/>
              </a:endParaRPr>
            </a:p>
          </p:txBody>
        </p:sp>
        <p:grpSp>
          <p:nvGrpSpPr>
            <p:cNvPr id="465" name="Google Shape;465;p52"/>
            <p:cNvGrpSpPr/>
            <p:nvPr/>
          </p:nvGrpSpPr>
          <p:grpSpPr>
            <a:xfrm>
              <a:off x="7008103" y="3529621"/>
              <a:ext cx="490844" cy="490842"/>
              <a:chOff x="7027153" y="3529621"/>
              <a:chExt cx="490844" cy="490842"/>
            </a:xfrm>
          </p:grpSpPr>
          <p:sp>
            <p:nvSpPr>
              <p:cNvPr id="466" name="Google Shape;466;p52"/>
              <p:cNvSpPr/>
              <p:nvPr/>
            </p:nvSpPr>
            <p:spPr>
              <a:xfrm>
                <a:off x="7027153" y="3529621"/>
                <a:ext cx="490844" cy="490842"/>
              </a:xfrm>
              <a:prstGeom prst="ellipse">
                <a:avLst/>
              </a:prstGeom>
              <a:noFill/>
              <a:ln cap="flat" cmpd="sng" w="19050">
                <a:solidFill>
                  <a:srgbClr val="BFBFBF"/>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467" name="Google Shape;467;p52"/>
              <p:cNvSpPr txBox="1"/>
              <p:nvPr/>
            </p:nvSpPr>
            <p:spPr>
              <a:xfrm>
                <a:off x="7077952" y="3574986"/>
                <a:ext cx="440044" cy="400110"/>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1500">
                    <a:solidFill>
                      <a:schemeClr val="dk1"/>
                    </a:solidFill>
                    <a:latin typeface="Montserrat Light"/>
                    <a:ea typeface="Montserrat Light"/>
                    <a:cs typeface="Montserrat Light"/>
                    <a:sym typeface="Montserrat Light"/>
                  </a:rPr>
                  <a:t>1</a:t>
                </a:r>
                <a:endParaRPr b="1" sz="1500">
                  <a:solidFill>
                    <a:schemeClr val="dk1"/>
                  </a:solidFill>
                  <a:latin typeface="Montserrat Light"/>
                  <a:ea typeface="Montserrat Light"/>
                  <a:cs typeface="Montserrat Light"/>
                  <a:sym typeface="Montserrat Light"/>
                </a:endParaRPr>
              </a:p>
            </p:txBody>
          </p:sp>
        </p:grpSp>
        <p:sp>
          <p:nvSpPr>
            <p:cNvPr id="468" name="Google Shape;468;p52"/>
            <p:cNvSpPr txBox="1"/>
            <p:nvPr/>
          </p:nvSpPr>
          <p:spPr>
            <a:xfrm>
              <a:off x="6896099" y="4139565"/>
              <a:ext cx="3810001" cy="568297"/>
            </a:xfrm>
            <a:prstGeom prst="rect">
              <a:avLst/>
            </a:prstGeom>
            <a:noFill/>
            <a:ln>
              <a:noFill/>
            </a:ln>
          </p:spPr>
          <p:txBody>
            <a:bodyPr anchorCtr="0" anchor="t" bIns="34275" lIns="68575" spcFirstLastPara="1" rIns="68575" wrap="square" tIns="34275">
              <a:noAutofit/>
            </a:bodyPr>
            <a:lstStyle/>
            <a:p>
              <a:pPr indent="0" lvl="0" marL="0" marR="0" rtl="0" algn="l">
                <a:lnSpc>
                  <a:spcPct val="222222"/>
                </a:lnSpc>
                <a:spcBef>
                  <a:spcPts val="0"/>
                </a:spcBef>
                <a:spcAft>
                  <a:spcPts val="0"/>
                </a:spcAft>
                <a:buNone/>
              </a:pPr>
              <a:r>
                <a:rPr lang="en" sz="700">
                  <a:solidFill>
                    <a:srgbClr val="7F7F7F"/>
                  </a:solidFill>
                  <a:latin typeface="Montserrat Light"/>
                  <a:ea typeface="Montserrat Light"/>
                  <a:cs typeface="Montserrat Light"/>
                  <a:sym typeface="Montserrat Light"/>
                </a:rPr>
                <a:t>Have them for one. Living grass to for can't gathered set doesn't creeping night lights divided void they're.</a:t>
              </a:r>
              <a:endParaRPr sz="1100"/>
            </a:p>
          </p:txBody>
        </p:sp>
      </p:gr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72" name="Shape 472"/>
        <p:cNvGrpSpPr/>
        <p:nvPr/>
      </p:nvGrpSpPr>
      <p:grpSpPr>
        <a:xfrm>
          <a:off x="0" y="0"/>
          <a:ext cx="0" cy="0"/>
          <a:chOff x="0" y="0"/>
          <a:chExt cx="0" cy="0"/>
        </a:xfrm>
      </p:grpSpPr>
      <p:sp>
        <p:nvSpPr>
          <p:cNvPr id="473" name="Google Shape;473;p53"/>
          <p:cNvSpPr txBox="1"/>
          <p:nvPr/>
        </p:nvSpPr>
        <p:spPr>
          <a:xfrm>
            <a:off x="2040340" y="684334"/>
            <a:ext cx="5063319" cy="386644"/>
          </a:xfrm>
          <a:prstGeom prst="rect">
            <a:avLst/>
          </a:prstGeom>
          <a:noFill/>
          <a:ln>
            <a:noFill/>
          </a:ln>
        </p:spPr>
        <p:txBody>
          <a:bodyPr anchorCtr="0" anchor="t" bIns="34275" lIns="68575" spcFirstLastPara="1" rIns="68575" wrap="square" tIns="34275">
            <a:noAutofit/>
          </a:bodyPr>
          <a:lstStyle/>
          <a:p>
            <a:pPr indent="0" lvl="0" marL="0" marR="0" rtl="0" algn="ctr">
              <a:lnSpc>
                <a:spcPct val="110000"/>
              </a:lnSpc>
              <a:spcBef>
                <a:spcPts val="0"/>
              </a:spcBef>
              <a:spcAft>
                <a:spcPts val="0"/>
              </a:spcAft>
              <a:buNone/>
            </a:pPr>
            <a:r>
              <a:rPr b="1" lang="en" sz="2300">
                <a:solidFill>
                  <a:schemeClr val="dk1"/>
                </a:solidFill>
                <a:latin typeface="Montserrat"/>
                <a:ea typeface="Montserrat"/>
                <a:cs typeface="Montserrat"/>
                <a:sym typeface="Montserrat"/>
              </a:rPr>
              <a:t>COMPANY DATA CHART</a:t>
            </a:r>
            <a:endParaRPr b="1" sz="2300">
              <a:solidFill>
                <a:schemeClr val="dk1"/>
              </a:solidFill>
              <a:latin typeface="Montserrat Light"/>
              <a:ea typeface="Montserrat Light"/>
              <a:cs typeface="Montserrat Light"/>
              <a:sym typeface="Montserrat Light"/>
            </a:endParaRPr>
          </a:p>
        </p:txBody>
      </p:sp>
      <p:sp>
        <p:nvSpPr>
          <p:cNvPr id="474" name="Google Shape;474;p53"/>
          <p:cNvSpPr txBox="1"/>
          <p:nvPr/>
        </p:nvSpPr>
        <p:spPr>
          <a:xfrm>
            <a:off x="3012698" y="400050"/>
            <a:ext cx="3118605" cy="219291"/>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1000">
                <a:solidFill>
                  <a:srgbClr val="A5A5A5"/>
                </a:solidFill>
                <a:latin typeface="Montserrat"/>
                <a:ea typeface="Montserrat"/>
                <a:cs typeface="Montserrat"/>
                <a:sym typeface="Montserrat"/>
              </a:rPr>
              <a:t>Clean Presentation</a:t>
            </a:r>
            <a:endParaRPr b="1" sz="1000">
              <a:solidFill>
                <a:srgbClr val="A5A5A5"/>
              </a:solidFill>
              <a:latin typeface="Montserrat Light"/>
              <a:ea typeface="Montserrat Light"/>
              <a:cs typeface="Montserrat Light"/>
              <a:sym typeface="Montserrat Light"/>
            </a:endParaRPr>
          </a:p>
        </p:txBody>
      </p:sp>
      <p:sp>
        <p:nvSpPr>
          <p:cNvPr id="475" name="Google Shape;475;p53"/>
          <p:cNvSpPr/>
          <p:nvPr/>
        </p:nvSpPr>
        <p:spPr>
          <a:xfrm>
            <a:off x="4286250" y="1184260"/>
            <a:ext cx="571500" cy="49823"/>
          </a:xfrm>
          <a:prstGeom prst="rect">
            <a:avLst/>
          </a:prstGeom>
          <a:solidFill>
            <a:schemeClr val="dk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grpSp>
        <p:nvGrpSpPr>
          <p:cNvPr id="476" name="Google Shape;476;p53"/>
          <p:cNvGrpSpPr/>
          <p:nvPr/>
        </p:nvGrpSpPr>
        <p:grpSpPr>
          <a:xfrm>
            <a:off x="670407" y="1707539"/>
            <a:ext cx="3101492" cy="3035911"/>
            <a:chOff x="7162800" y="2276719"/>
            <a:chExt cx="4135323" cy="4047881"/>
          </a:xfrm>
        </p:grpSpPr>
        <p:sp>
          <p:nvSpPr>
            <p:cNvPr id="477" name="Google Shape;477;p53"/>
            <p:cNvSpPr txBox="1"/>
            <p:nvPr/>
          </p:nvSpPr>
          <p:spPr>
            <a:xfrm>
              <a:off x="7162800" y="2276719"/>
              <a:ext cx="4135323" cy="568297"/>
            </a:xfrm>
            <a:prstGeom prst="rect">
              <a:avLst/>
            </a:prstGeom>
            <a:noFill/>
            <a:ln>
              <a:noFill/>
            </a:ln>
          </p:spPr>
          <p:txBody>
            <a:bodyPr anchorCtr="0" anchor="t" bIns="34275" lIns="68575" spcFirstLastPara="1" rIns="68575" wrap="square" tIns="34275">
              <a:noAutofit/>
            </a:bodyPr>
            <a:lstStyle/>
            <a:p>
              <a:pPr indent="0" lvl="0" marL="0" marR="0" rtl="0" algn="l">
                <a:lnSpc>
                  <a:spcPct val="222222"/>
                </a:lnSpc>
                <a:spcBef>
                  <a:spcPts val="0"/>
                </a:spcBef>
                <a:spcAft>
                  <a:spcPts val="0"/>
                </a:spcAft>
                <a:buNone/>
              </a:pPr>
              <a:r>
                <a:rPr lang="en" sz="700">
                  <a:solidFill>
                    <a:srgbClr val="7F7F7F"/>
                  </a:solidFill>
                  <a:latin typeface="Montserrat Light"/>
                  <a:ea typeface="Montserrat Light"/>
                  <a:cs typeface="Montserrat Light"/>
                  <a:sym typeface="Montserrat Light"/>
                </a:rPr>
                <a:t>Have them for one. Living grass to for can't gathered set had seasons. unto doesn't creeping night lights divided void they're.</a:t>
              </a:r>
              <a:endParaRPr sz="1100"/>
            </a:p>
          </p:txBody>
        </p:sp>
        <p:grpSp>
          <p:nvGrpSpPr>
            <p:cNvPr id="478" name="Google Shape;478;p53"/>
            <p:cNvGrpSpPr/>
            <p:nvPr/>
          </p:nvGrpSpPr>
          <p:grpSpPr>
            <a:xfrm>
              <a:off x="7162800" y="3335852"/>
              <a:ext cx="3810001" cy="1248956"/>
              <a:chOff x="6896099" y="3458906"/>
              <a:chExt cx="3810001" cy="1248956"/>
            </a:xfrm>
          </p:grpSpPr>
          <p:sp>
            <p:nvSpPr>
              <p:cNvPr id="479" name="Google Shape;479;p53"/>
              <p:cNvSpPr txBox="1"/>
              <p:nvPr/>
            </p:nvSpPr>
            <p:spPr>
              <a:xfrm>
                <a:off x="7753133" y="3458906"/>
                <a:ext cx="2023327" cy="571310"/>
              </a:xfrm>
              <a:prstGeom prst="rect">
                <a:avLst/>
              </a:prstGeom>
              <a:noFill/>
              <a:ln>
                <a:noFill/>
              </a:ln>
            </p:spPr>
            <p:txBody>
              <a:bodyPr anchorCtr="0" anchor="t" bIns="34275" lIns="68575" spcFirstLastPara="1" rIns="68575" wrap="square" tIns="34275">
                <a:noAutofit/>
              </a:bodyPr>
              <a:lstStyle/>
              <a:p>
                <a:pPr indent="0" lvl="0" marL="0" marR="0" rtl="0" algn="l">
                  <a:lnSpc>
                    <a:spcPct val="200000"/>
                  </a:lnSpc>
                  <a:spcBef>
                    <a:spcPts val="0"/>
                  </a:spcBef>
                  <a:spcAft>
                    <a:spcPts val="0"/>
                  </a:spcAft>
                  <a:buNone/>
                </a:pPr>
                <a:r>
                  <a:rPr b="1" lang="en" sz="800">
                    <a:solidFill>
                      <a:schemeClr val="dk1"/>
                    </a:solidFill>
                    <a:latin typeface="Montserrat"/>
                    <a:ea typeface="Montserrat"/>
                    <a:cs typeface="Montserrat"/>
                    <a:sym typeface="Montserrat"/>
                  </a:rPr>
                  <a:t>LOREM IPSUM</a:t>
                </a:r>
                <a:endParaRPr sz="1100"/>
              </a:p>
              <a:p>
                <a:pPr indent="0" lvl="0" marL="0" marR="0" rtl="0" algn="l">
                  <a:lnSpc>
                    <a:spcPct val="200000"/>
                  </a:lnSpc>
                  <a:spcBef>
                    <a:spcPts val="0"/>
                  </a:spcBef>
                  <a:spcAft>
                    <a:spcPts val="0"/>
                  </a:spcAft>
                  <a:buNone/>
                </a:pPr>
                <a:r>
                  <a:rPr b="1" lang="en" sz="800">
                    <a:solidFill>
                      <a:schemeClr val="dk1"/>
                    </a:solidFill>
                    <a:latin typeface="Montserrat"/>
                    <a:ea typeface="Montserrat"/>
                    <a:cs typeface="Montserrat"/>
                    <a:sym typeface="Montserrat"/>
                  </a:rPr>
                  <a:t>DOLOR TITLE TEXT HERE</a:t>
                </a:r>
                <a:endParaRPr b="1" sz="800">
                  <a:solidFill>
                    <a:schemeClr val="dk1"/>
                  </a:solidFill>
                  <a:latin typeface="Montserrat Light"/>
                  <a:ea typeface="Montserrat Light"/>
                  <a:cs typeface="Montserrat Light"/>
                  <a:sym typeface="Montserrat Light"/>
                </a:endParaRPr>
              </a:p>
            </p:txBody>
          </p:sp>
          <p:grpSp>
            <p:nvGrpSpPr>
              <p:cNvPr id="480" name="Google Shape;480;p53"/>
              <p:cNvGrpSpPr/>
              <p:nvPr/>
            </p:nvGrpSpPr>
            <p:grpSpPr>
              <a:xfrm>
                <a:off x="7008103" y="3529621"/>
                <a:ext cx="490844" cy="490842"/>
                <a:chOff x="7027153" y="3529621"/>
                <a:chExt cx="490844" cy="490842"/>
              </a:xfrm>
            </p:grpSpPr>
            <p:sp>
              <p:nvSpPr>
                <p:cNvPr id="481" name="Google Shape;481;p53"/>
                <p:cNvSpPr/>
                <p:nvPr/>
              </p:nvSpPr>
              <p:spPr>
                <a:xfrm>
                  <a:off x="7027153" y="3529621"/>
                  <a:ext cx="490844" cy="490842"/>
                </a:xfrm>
                <a:prstGeom prst="ellipse">
                  <a:avLst/>
                </a:prstGeom>
                <a:noFill/>
                <a:ln cap="flat" cmpd="sng" w="19050">
                  <a:solidFill>
                    <a:srgbClr val="BFBFBF"/>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482" name="Google Shape;482;p53"/>
                <p:cNvSpPr txBox="1"/>
                <p:nvPr/>
              </p:nvSpPr>
              <p:spPr>
                <a:xfrm>
                  <a:off x="7077952" y="3574986"/>
                  <a:ext cx="440044" cy="400110"/>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1500">
                      <a:solidFill>
                        <a:schemeClr val="dk1"/>
                      </a:solidFill>
                      <a:latin typeface="Montserrat Light"/>
                      <a:ea typeface="Montserrat Light"/>
                      <a:cs typeface="Montserrat Light"/>
                      <a:sym typeface="Montserrat Light"/>
                    </a:rPr>
                    <a:t>1</a:t>
                  </a:r>
                  <a:endParaRPr b="1" sz="1500">
                    <a:solidFill>
                      <a:schemeClr val="dk1"/>
                    </a:solidFill>
                    <a:latin typeface="Montserrat Light"/>
                    <a:ea typeface="Montserrat Light"/>
                    <a:cs typeface="Montserrat Light"/>
                    <a:sym typeface="Montserrat Light"/>
                  </a:endParaRPr>
                </a:p>
              </p:txBody>
            </p:sp>
          </p:grpSp>
          <p:sp>
            <p:nvSpPr>
              <p:cNvPr id="483" name="Google Shape;483;p53"/>
              <p:cNvSpPr txBox="1"/>
              <p:nvPr/>
            </p:nvSpPr>
            <p:spPr>
              <a:xfrm>
                <a:off x="6896099" y="4139565"/>
                <a:ext cx="3810001" cy="568297"/>
              </a:xfrm>
              <a:prstGeom prst="rect">
                <a:avLst/>
              </a:prstGeom>
              <a:noFill/>
              <a:ln>
                <a:noFill/>
              </a:ln>
            </p:spPr>
            <p:txBody>
              <a:bodyPr anchorCtr="0" anchor="t" bIns="34275" lIns="68575" spcFirstLastPara="1" rIns="68575" wrap="square" tIns="34275">
                <a:noAutofit/>
              </a:bodyPr>
              <a:lstStyle/>
              <a:p>
                <a:pPr indent="0" lvl="0" marL="0" marR="0" rtl="0" algn="l">
                  <a:lnSpc>
                    <a:spcPct val="222222"/>
                  </a:lnSpc>
                  <a:spcBef>
                    <a:spcPts val="0"/>
                  </a:spcBef>
                  <a:spcAft>
                    <a:spcPts val="0"/>
                  </a:spcAft>
                  <a:buNone/>
                </a:pPr>
                <a:r>
                  <a:rPr lang="en" sz="700">
                    <a:solidFill>
                      <a:srgbClr val="7F7F7F"/>
                    </a:solidFill>
                    <a:latin typeface="Montserrat Light"/>
                    <a:ea typeface="Montserrat Light"/>
                    <a:cs typeface="Montserrat Light"/>
                    <a:sym typeface="Montserrat Light"/>
                  </a:rPr>
                  <a:t>Have them for one. Living grass to for can't gathered set doesn't creeping night lights divided void they're.</a:t>
                </a:r>
                <a:endParaRPr sz="1100"/>
              </a:p>
            </p:txBody>
          </p:sp>
        </p:grpSp>
        <p:grpSp>
          <p:nvGrpSpPr>
            <p:cNvPr id="484" name="Google Shape;484;p53"/>
            <p:cNvGrpSpPr/>
            <p:nvPr/>
          </p:nvGrpSpPr>
          <p:grpSpPr>
            <a:xfrm>
              <a:off x="7162800" y="5075644"/>
              <a:ext cx="3810001" cy="1248956"/>
              <a:chOff x="6896099" y="3458906"/>
              <a:chExt cx="3810001" cy="1248956"/>
            </a:xfrm>
          </p:grpSpPr>
          <p:sp>
            <p:nvSpPr>
              <p:cNvPr id="485" name="Google Shape;485;p53"/>
              <p:cNvSpPr txBox="1"/>
              <p:nvPr/>
            </p:nvSpPr>
            <p:spPr>
              <a:xfrm>
                <a:off x="7753133" y="3458906"/>
                <a:ext cx="2023327" cy="571310"/>
              </a:xfrm>
              <a:prstGeom prst="rect">
                <a:avLst/>
              </a:prstGeom>
              <a:noFill/>
              <a:ln>
                <a:noFill/>
              </a:ln>
            </p:spPr>
            <p:txBody>
              <a:bodyPr anchorCtr="0" anchor="t" bIns="34275" lIns="68575" spcFirstLastPara="1" rIns="68575" wrap="square" tIns="34275">
                <a:noAutofit/>
              </a:bodyPr>
              <a:lstStyle/>
              <a:p>
                <a:pPr indent="0" lvl="0" marL="0" marR="0" rtl="0" algn="l">
                  <a:lnSpc>
                    <a:spcPct val="200000"/>
                  </a:lnSpc>
                  <a:spcBef>
                    <a:spcPts val="0"/>
                  </a:spcBef>
                  <a:spcAft>
                    <a:spcPts val="0"/>
                  </a:spcAft>
                  <a:buNone/>
                </a:pPr>
                <a:r>
                  <a:rPr b="1" lang="en" sz="800">
                    <a:solidFill>
                      <a:schemeClr val="dk1"/>
                    </a:solidFill>
                    <a:latin typeface="Montserrat"/>
                    <a:ea typeface="Montserrat"/>
                    <a:cs typeface="Montserrat"/>
                    <a:sym typeface="Montserrat"/>
                  </a:rPr>
                  <a:t>LOREM IPSUM</a:t>
                </a:r>
                <a:endParaRPr sz="1100"/>
              </a:p>
              <a:p>
                <a:pPr indent="0" lvl="0" marL="0" marR="0" rtl="0" algn="l">
                  <a:lnSpc>
                    <a:spcPct val="200000"/>
                  </a:lnSpc>
                  <a:spcBef>
                    <a:spcPts val="0"/>
                  </a:spcBef>
                  <a:spcAft>
                    <a:spcPts val="0"/>
                  </a:spcAft>
                  <a:buNone/>
                </a:pPr>
                <a:r>
                  <a:rPr b="1" lang="en" sz="800">
                    <a:solidFill>
                      <a:schemeClr val="dk1"/>
                    </a:solidFill>
                    <a:latin typeface="Montserrat"/>
                    <a:ea typeface="Montserrat"/>
                    <a:cs typeface="Montserrat"/>
                    <a:sym typeface="Montserrat"/>
                  </a:rPr>
                  <a:t>DOLOR TITLE TEXT HERE</a:t>
                </a:r>
                <a:endParaRPr b="1" sz="800">
                  <a:solidFill>
                    <a:schemeClr val="dk1"/>
                  </a:solidFill>
                  <a:latin typeface="Montserrat Light"/>
                  <a:ea typeface="Montserrat Light"/>
                  <a:cs typeface="Montserrat Light"/>
                  <a:sym typeface="Montserrat Light"/>
                </a:endParaRPr>
              </a:p>
            </p:txBody>
          </p:sp>
          <p:grpSp>
            <p:nvGrpSpPr>
              <p:cNvPr id="486" name="Google Shape;486;p53"/>
              <p:cNvGrpSpPr/>
              <p:nvPr/>
            </p:nvGrpSpPr>
            <p:grpSpPr>
              <a:xfrm>
                <a:off x="7008103" y="3529621"/>
                <a:ext cx="490844" cy="490842"/>
                <a:chOff x="7027153" y="3529621"/>
                <a:chExt cx="490844" cy="490842"/>
              </a:xfrm>
            </p:grpSpPr>
            <p:sp>
              <p:nvSpPr>
                <p:cNvPr id="487" name="Google Shape;487;p53"/>
                <p:cNvSpPr/>
                <p:nvPr/>
              </p:nvSpPr>
              <p:spPr>
                <a:xfrm>
                  <a:off x="7027153" y="3529621"/>
                  <a:ext cx="490844" cy="490842"/>
                </a:xfrm>
                <a:prstGeom prst="ellipse">
                  <a:avLst/>
                </a:prstGeom>
                <a:noFill/>
                <a:ln cap="flat" cmpd="sng" w="19050">
                  <a:solidFill>
                    <a:srgbClr val="BFBFBF"/>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488" name="Google Shape;488;p53"/>
                <p:cNvSpPr txBox="1"/>
                <p:nvPr/>
              </p:nvSpPr>
              <p:spPr>
                <a:xfrm>
                  <a:off x="7077952" y="3574986"/>
                  <a:ext cx="440044" cy="400110"/>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1500">
                      <a:solidFill>
                        <a:schemeClr val="dk1"/>
                      </a:solidFill>
                      <a:latin typeface="Montserrat Light"/>
                      <a:ea typeface="Montserrat Light"/>
                      <a:cs typeface="Montserrat Light"/>
                      <a:sym typeface="Montserrat Light"/>
                    </a:rPr>
                    <a:t>1</a:t>
                  </a:r>
                  <a:endParaRPr b="1" sz="1500">
                    <a:solidFill>
                      <a:schemeClr val="dk1"/>
                    </a:solidFill>
                    <a:latin typeface="Montserrat Light"/>
                    <a:ea typeface="Montserrat Light"/>
                    <a:cs typeface="Montserrat Light"/>
                    <a:sym typeface="Montserrat Light"/>
                  </a:endParaRPr>
                </a:p>
              </p:txBody>
            </p:sp>
          </p:grpSp>
          <p:sp>
            <p:nvSpPr>
              <p:cNvPr id="489" name="Google Shape;489;p53"/>
              <p:cNvSpPr txBox="1"/>
              <p:nvPr/>
            </p:nvSpPr>
            <p:spPr>
              <a:xfrm>
                <a:off x="6896099" y="4139565"/>
                <a:ext cx="3810001" cy="568297"/>
              </a:xfrm>
              <a:prstGeom prst="rect">
                <a:avLst/>
              </a:prstGeom>
              <a:noFill/>
              <a:ln>
                <a:noFill/>
              </a:ln>
            </p:spPr>
            <p:txBody>
              <a:bodyPr anchorCtr="0" anchor="t" bIns="34275" lIns="68575" spcFirstLastPara="1" rIns="68575" wrap="square" tIns="34275">
                <a:noAutofit/>
              </a:bodyPr>
              <a:lstStyle/>
              <a:p>
                <a:pPr indent="0" lvl="0" marL="0" marR="0" rtl="0" algn="l">
                  <a:lnSpc>
                    <a:spcPct val="222222"/>
                  </a:lnSpc>
                  <a:spcBef>
                    <a:spcPts val="0"/>
                  </a:spcBef>
                  <a:spcAft>
                    <a:spcPts val="0"/>
                  </a:spcAft>
                  <a:buNone/>
                </a:pPr>
                <a:r>
                  <a:rPr lang="en" sz="700">
                    <a:solidFill>
                      <a:srgbClr val="7F7F7F"/>
                    </a:solidFill>
                    <a:latin typeface="Montserrat Light"/>
                    <a:ea typeface="Montserrat Light"/>
                    <a:cs typeface="Montserrat Light"/>
                    <a:sym typeface="Montserrat Light"/>
                  </a:rPr>
                  <a:t>Have them for one. Living grass to for can't gathered set doesn't creeping night lights divided void they're.</a:t>
                </a:r>
                <a:endParaRPr sz="1100"/>
              </a:p>
            </p:txBody>
          </p:sp>
        </p:grpSp>
      </p:grpSp>
      <p:pic>
        <p:nvPicPr>
          <p:cNvPr id="490" name="Google Shape;490;p53"/>
          <p:cNvPicPr preferRelativeResize="0"/>
          <p:nvPr/>
        </p:nvPicPr>
        <p:blipFill rotWithShape="1">
          <a:blip r:embed="rId3">
            <a:alphaModFix/>
          </a:blip>
          <a:srcRect b="0" l="0" r="0" t="0"/>
          <a:stretch/>
        </p:blipFill>
        <p:spPr>
          <a:xfrm>
            <a:off x="4572000" y="1707540"/>
            <a:ext cx="3901593" cy="3035910"/>
          </a:xfrm>
          <a:prstGeom prst="rect">
            <a:avLst/>
          </a:prstGeom>
          <a:noFill/>
          <a:ln>
            <a:noFill/>
          </a:ln>
        </p:spPr>
      </p:pic>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94" name="Shape 494"/>
        <p:cNvGrpSpPr/>
        <p:nvPr/>
      </p:nvGrpSpPr>
      <p:grpSpPr>
        <a:xfrm>
          <a:off x="0" y="0"/>
          <a:ext cx="0" cy="0"/>
          <a:chOff x="0" y="0"/>
          <a:chExt cx="0" cy="0"/>
        </a:xfrm>
      </p:grpSpPr>
      <p:pic>
        <p:nvPicPr>
          <p:cNvPr id="495" name="Google Shape;495;p54"/>
          <p:cNvPicPr preferRelativeResize="0"/>
          <p:nvPr>
            <p:ph idx="2" type="pic"/>
          </p:nvPr>
        </p:nvPicPr>
        <p:blipFill rotWithShape="1">
          <a:blip r:embed="rId3">
            <a:alphaModFix/>
          </a:blip>
          <a:srcRect b="14726" l="0" r="0" t="7192"/>
          <a:stretch/>
        </p:blipFill>
        <p:spPr>
          <a:xfrm>
            <a:off x="400050" y="400050"/>
            <a:ext cx="8343900" cy="4343400"/>
          </a:xfrm>
          <a:prstGeom prst="rect">
            <a:avLst/>
          </a:prstGeom>
          <a:noFill/>
          <a:ln>
            <a:noFill/>
          </a:ln>
        </p:spPr>
      </p:pic>
      <p:grpSp>
        <p:nvGrpSpPr>
          <p:cNvPr id="496" name="Google Shape;496;p54"/>
          <p:cNvGrpSpPr/>
          <p:nvPr/>
        </p:nvGrpSpPr>
        <p:grpSpPr>
          <a:xfrm>
            <a:off x="1078314" y="1379863"/>
            <a:ext cx="2596515" cy="2383775"/>
            <a:chOff x="893876" y="2810035"/>
            <a:chExt cx="3462020" cy="3178366"/>
          </a:xfrm>
        </p:grpSpPr>
        <p:grpSp>
          <p:nvGrpSpPr>
            <p:cNvPr id="497" name="Google Shape;497;p54"/>
            <p:cNvGrpSpPr/>
            <p:nvPr/>
          </p:nvGrpSpPr>
          <p:grpSpPr>
            <a:xfrm>
              <a:off x="893876" y="2810035"/>
              <a:ext cx="3462020" cy="1237930"/>
              <a:chOff x="2443953" y="2674948"/>
              <a:chExt cx="3462020" cy="1237930"/>
            </a:xfrm>
          </p:grpSpPr>
          <p:sp>
            <p:nvSpPr>
              <p:cNvPr id="498" name="Google Shape;498;p54"/>
              <p:cNvSpPr txBox="1"/>
              <p:nvPr/>
            </p:nvSpPr>
            <p:spPr>
              <a:xfrm>
                <a:off x="2443953" y="2998113"/>
                <a:ext cx="3462020" cy="630942"/>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2600">
                    <a:solidFill>
                      <a:schemeClr val="dk1"/>
                    </a:solidFill>
                    <a:latin typeface="Montserrat"/>
                    <a:ea typeface="Montserrat"/>
                    <a:cs typeface="Montserrat"/>
                    <a:sym typeface="Montserrat"/>
                  </a:rPr>
                  <a:t>CASE STUDY</a:t>
                </a:r>
                <a:endParaRPr sz="1100"/>
              </a:p>
            </p:txBody>
          </p:sp>
          <p:sp>
            <p:nvSpPr>
              <p:cNvPr id="499" name="Google Shape;499;p54"/>
              <p:cNvSpPr txBox="1"/>
              <p:nvPr/>
            </p:nvSpPr>
            <p:spPr>
              <a:xfrm>
                <a:off x="2458239" y="2674948"/>
                <a:ext cx="2260600" cy="323165"/>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1100">
                    <a:solidFill>
                      <a:schemeClr val="dk1"/>
                    </a:solidFill>
                    <a:latin typeface="Montserrat"/>
                    <a:ea typeface="Montserrat"/>
                    <a:cs typeface="Montserrat"/>
                    <a:sym typeface="Montserrat"/>
                  </a:rPr>
                  <a:t>THEEND</a:t>
                </a:r>
                <a:endParaRPr b="1" sz="1100">
                  <a:solidFill>
                    <a:schemeClr val="dk1"/>
                  </a:solidFill>
                  <a:latin typeface="Montserrat Light"/>
                  <a:ea typeface="Montserrat Light"/>
                  <a:cs typeface="Montserrat Light"/>
                  <a:sym typeface="Montserrat Light"/>
                </a:endParaRPr>
              </a:p>
            </p:txBody>
          </p:sp>
          <p:sp>
            <p:nvSpPr>
              <p:cNvPr id="500" name="Google Shape;500;p54"/>
              <p:cNvSpPr/>
              <p:nvPr/>
            </p:nvSpPr>
            <p:spPr>
              <a:xfrm>
                <a:off x="2552174" y="3850965"/>
                <a:ext cx="762000" cy="61913"/>
              </a:xfrm>
              <a:prstGeom prst="rect">
                <a:avLst/>
              </a:prstGeom>
              <a:solidFill>
                <a:schemeClr val="accent4"/>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grpSp>
        <p:sp>
          <p:nvSpPr>
            <p:cNvPr id="501" name="Google Shape;501;p54"/>
            <p:cNvSpPr txBox="1"/>
            <p:nvPr/>
          </p:nvSpPr>
          <p:spPr>
            <a:xfrm>
              <a:off x="893876" y="4650662"/>
              <a:ext cx="2858637" cy="1337739"/>
            </a:xfrm>
            <a:prstGeom prst="rect">
              <a:avLst/>
            </a:prstGeom>
            <a:noFill/>
            <a:ln>
              <a:noFill/>
            </a:ln>
          </p:spPr>
          <p:txBody>
            <a:bodyPr anchorCtr="0" anchor="t" bIns="34275" lIns="68575" spcFirstLastPara="1" rIns="68575" wrap="square" tIns="34275">
              <a:noAutofit/>
            </a:bodyPr>
            <a:lstStyle/>
            <a:p>
              <a:pPr indent="0" lvl="0" marL="0" marR="0" rtl="0" algn="l">
                <a:lnSpc>
                  <a:spcPct val="222222"/>
                </a:lnSpc>
                <a:spcBef>
                  <a:spcPts val="0"/>
                </a:spcBef>
                <a:spcAft>
                  <a:spcPts val="0"/>
                </a:spcAft>
                <a:buNone/>
              </a:pPr>
              <a:r>
                <a:rPr lang="en" sz="700">
                  <a:solidFill>
                    <a:srgbClr val="7F7F7F"/>
                  </a:solidFill>
                  <a:latin typeface="Montserrat Light"/>
                  <a:ea typeface="Montserrat Light"/>
                  <a:cs typeface="Montserrat Light"/>
                  <a:sym typeface="Montserrat Light"/>
                </a:rPr>
                <a:t>Have them for one. Living grass to for can't gathered set had seasons. Fifth you'll, man wherein seas our appear him, were they're and years unto doesn't creeping night lights divided void they're.</a:t>
              </a:r>
              <a:endParaRPr sz="1100"/>
            </a:p>
          </p:txBody>
        </p:sp>
      </p:grpSp>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05" name="Shape 505"/>
        <p:cNvGrpSpPr/>
        <p:nvPr/>
      </p:nvGrpSpPr>
      <p:grpSpPr>
        <a:xfrm>
          <a:off x="0" y="0"/>
          <a:ext cx="0" cy="0"/>
          <a:chOff x="0" y="0"/>
          <a:chExt cx="0" cy="0"/>
        </a:xfrm>
      </p:grpSpPr>
      <p:sp>
        <p:nvSpPr>
          <p:cNvPr id="506" name="Google Shape;506;p55"/>
          <p:cNvSpPr txBox="1"/>
          <p:nvPr/>
        </p:nvSpPr>
        <p:spPr>
          <a:xfrm>
            <a:off x="2471737" y="2392855"/>
            <a:ext cx="4200527" cy="357790"/>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1900">
                <a:solidFill>
                  <a:srgbClr val="7F7F7F"/>
                </a:solidFill>
                <a:latin typeface="Montserrat Light"/>
                <a:ea typeface="Montserrat Light"/>
                <a:cs typeface="Montserrat Light"/>
                <a:sym typeface="Montserrat Light"/>
              </a:rPr>
              <a:t>www.example.com</a:t>
            </a:r>
            <a:endParaRPr b="1" sz="1900">
              <a:solidFill>
                <a:srgbClr val="7F7F7F"/>
              </a:solidFill>
              <a:latin typeface="Montserrat Light"/>
              <a:ea typeface="Montserrat Light"/>
              <a:cs typeface="Montserrat Light"/>
              <a:sym typeface="Montserrat Light"/>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44" name="Shape 144"/>
        <p:cNvGrpSpPr/>
        <p:nvPr/>
      </p:nvGrpSpPr>
      <p:grpSpPr>
        <a:xfrm>
          <a:off x="0" y="0"/>
          <a:ext cx="0" cy="0"/>
          <a:chOff x="0" y="0"/>
          <a:chExt cx="0" cy="0"/>
        </a:xfrm>
      </p:grpSpPr>
      <p:pic>
        <p:nvPicPr>
          <p:cNvPr id="145" name="Google Shape;145;p35"/>
          <p:cNvPicPr preferRelativeResize="0"/>
          <p:nvPr>
            <p:ph idx="2" type="pic"/>
          </p:nvPr>
        </p:nvPicPr>
        <p:blipFill rotWithShape="1">
          <a:blip r:embed="rId3">
            <a:alphaModFix/>
          </a:blip>
          <a:srcRect b="0" l="30937" r="0" t="0"/>
          <a:stretch/>
        </p:blipFill>
        <p:spPr>
          <a:xfrm>
            <a:off x="4158342" y="400050"/>
            <a:ext cx="4985657" cy="4743450"/>
          </a:xfrm>
          <a:prstGeom prst="rect">
            <a:avLst/>
          </a:prstGeom>
          <a:noFill/>
          <a:ln>
            <a:noFill/>
          </a:ln>
        </p:spPr>
      </p:pic>
      <p:grpSp>
        <p:nvGrpSpPr>
          <p:cNvPr id="146" name="Google Shape;146;p35"/>
          <p:cNvGrpSpPr/>
          <p:nvPr/>
        </p:nvGrpSpPr>
        <p:grpSpPr>
          <a:xfrm>
            <a:off x="670407" y="1258763"/>
            <a:ext cx="2769478" cy="2660600"/>
            <a:chOff x="1242220" y="1251080"/>
            <a:chExt cx="3692637" cy="3547467"/>
          </a:xfrm>
        </p:grpSpPr>
        <p:sp>
          <p:nvSpPr>
            <p:cNvPr id="147" name="Google Shape;147;p35"/>
            <p:cNvSpPr txBox="1"/>
            <p:nvPr/>
          </p:nvSpPr>
          <p:spPr>
            <a:xfrm>
              <a:off x="1242220" y="1251080"/>
              <a:ext cx="3692637" cy="1769715"/>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b="1" lang="en" sz="2300">
                  <a:solidFill>
                    <a:schemeClr val="dk1"/>
                  </a:solidFill>
                  <a:latin typeface="Montserrat"/>
                  <a:ea typeface="Montserrat"/>
                  <a:cs typeface="Montserrat"/>
                  <a:sym typeface="Montserrat"/>
                </a:rPr>
                <a:t>COMPANY</a:t>
              </a:r>
              <a:endParaRPr sz="1100"/>
            </a:p>
            <a:p>
              <a:pPr indent="0" lvl="0" marL="0" marR="0" rtl="0" algn="l">
                <a:lnSpc>
                  <a:spcPct val="150000"/>
                </a:lnSpc>
                <a:spcBef>
                  <a:spcPts val="0"/>
                </a:spcBef>
                <a:spcAft>
                  <a:spcPts val="0"/>
                </a:spcAft>
                <a:buNone/>
              </a:pPr>
              <a:r>
                <a:rPr b="1" lang="en" sz="2300">
                  <a:solidFill>
                    <a:schemeClr val="dk1"/>
                  </a:solidFill>
                  <a:latin typeface="Montserrat"/>
                  <a:ea typeface="Montserrat"/>
                  <a:cs typeface="Montserrat"/>
                  <a:sym typeface="Montserrat"/>
                </a:rPr>
                <a:t>POWERPOINT</a:t>
              </a:r>
              <a:endParaRPr sz="1100"/>
            </a:p>
            <a:p>
              <a:pPr indent="0" lvl="0" marL="0" marR="0" rtl="0" algn="l">
                <a:lnSpc>
                  <a:spcPct val="150000"/>
                </a:lnSpc>
                <a:spcBef>
                  <a:spcPts val="0"/>
                </a:spcBef>
                <a:spcAft>
                  <a:spcPts val="0"/>
                </a:spcAft>
                <a:buNone/>
              </a:pPr>
              <a:r>
                <a:rPr b="1" lang="en" sz="2300">
                  <a:solidFill>
                    <a:schemeClr val="dk1"/>
                  </a:solidFill>
                  <a:latin typeface="Montserrat"/>
                  <a:ea typeface="Montserrat"/>
                  <a:cs typeface="Montserrat"/>
                  <a:sym typeface="Montserrat"/>
                </a:rPr>
                <a:t>ABOUT</a:t>
              </a:r>
              <a:endParaRPr b="1" sz="2300">
                <a:solidFill>
                  <a:schemeClr val="dk1"/>
                </a:solidFill>
                <a:latin typeface="Montserrat Light"/>
                <a:ea typeface="Montserrat Light"/>
                <a:cs typeface="Montserrat Light"/>
                <a:sym typeface="Montserrat Light"/>
              </a:endParaRPr>
            </a:p>
          </p:txBody>
        </p:sp>
        <p:sp>
          <p:nvSpPr>
            <p:cNvPr id="148" name="Google Shape;148;p35"/>
            <p:cNvSpPr txBox="1"/>
            <p:nvPr/>
          </p:nvSpPr>
          <p:spPr>
            <a:xfrm>
              <a:off x="1242220" y="3460808"/>
              <a:ext cx="2858637" cy="1337739"/>
            </a:xfrm>
            <a:prstGeom prst="rect">
              <a:avLst/>
            </a:prstGeom>
            <a:noFill/>
            <a:ln>
              <a:noFill/>
            </a:ln>
          </p:spPr>
          <p:txBody>
            <a:bodyPr anchorCtr="0" anchor="t" bIns="34275" lIns="68575" spcFirstLastPara="1" rIns="68575" wrap="square" tIns="34275">
              <a:noAutofit/>
            </a:bodyPr>
            <a:lstStyle/>
            <a:p>
              <a:pPr indent="0" lvl="0" marL="0" marR="0" rtl="0" algn="l">
                <a:lnSpc>
                  <a:spcPct val="222222"/>
                </a:lnSpc>
                <a:spcBef>
                  <a:spcPts val="0"/>
                </a:spcBef>
                <a:spcAft>
                  <a:spcPts val="0"/>
                </a:spcAft>
                <a:buNone/>
              </a:pPr>
              <a:r>
                <a:rPr lang="en" sz="700">
                  <a:solidFill>
                    <a:schemeClr val="dk1"/>
                  </a:solidFill>
                  <a:latin typeface="Montserrat Light"/>
                  <a:ea typeface="Montserrat Light"/>
                  <a:cs typeface="Montserrat Light"/>
                  <a:sym typeface="Montserrat Light"/>
                </a:rPr>
                <a:t>Have them for one. Living grass to for can't gathered set had seasons. Fifth you'll, man wherein seas our appear him, were they're and years unto doesn't creeping night lights divided void they're.</a:t>
              </a:r>
              <a:endParaRPr sz="1100"/>
            </a:p>
          </p:txBody>
        </p:sp>
      </p:grpSp>
      <p:sp>
        <p:nvSpPr>
          <p:cNvPr id="149" name="Google Shape;149;p35"/>
          <p:cNvSpPr txBox="1"/>
          <p:nvPr/>
        </p:nvSpPr>
        <p:spPr>
          <a:xfrm>
            <a:off x="670407" y="400050"/>
            <a:ext cx="1914524" cy="219291"/>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1000">
                <a:solidFill>
                  <a:srgbClr val="A5A5A5"/>
                </a:solidFill>
                <a:latin typeface="Montserrat"/>
                <a:ea typeface="Montserrat"/>
                <a:cs typeface="Montserrat"/>
                <a:sym typeface="Montserrat"/>
              </a:rPr>
              <a:t>Clean Work</a:t>
            </a:r>
            <a:endParaRPr b="1" sz="1000">
              <a:solidFill>
                <a:srgbClr val="A5A5A5"/>
              </a:solidFill>
              <a:latin typeface="Montserrat Light"/>
              <a:ea typeface="Montserrat Light"/>
              <a:cs typeface="Montserrat Light"/>
              <a:sym typeface="Montserrat Light"/>
            </a:endParaRPr>
          </a:p>
        </p:txBody>
      </p:sp>
      <p:sp>
        <p:nvSpPr>
          <p:cNvPr id="150" name="Google Shape;150;p35"/>
          <p:cNvSpPr txBox="1"/>
          <p:nvPr/>
        </p:nvSpPr>
        <p:spPr>
          <a:xfrm>
            <a:off x="670407" y="4558784"/>
            <a:ext cx="2068829" cy="184666"/>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800">
                <a:solidFill>
                  <a:schemeClr val="dk1"/>
                </a:solidFill>
                <a:latin typeface="Montserrat Light"/>
                <a:ea typeface="Montserrat Light"/>
                <a:cs typeface="Montserrat Light"/>
                <a:sym typeface="Montserrat Light"/>
              </a:rPr>
              <a:t>www.example.com</a:t>
            </a:r>
            <a:endParaRPr b="1" sz="800">
              <a:solidFill>
                <a:schemeClr val="dk1"/>
              </a:solidFill>
              <a:latin typeface="Montserrat Light"/>
              <a:ea typeface="Montserrat Light"/>
              <a:cs typeface="Montserrat Light"/>
              <a:sym typeface="Montserrat Light"/>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54" name="Shape 154"/>
        <p:cNvGrpSpPr/>
        <p:nvPr/>
      </p:nvGrpSpPr>
      <p:grpSpPr>
        <a:xfrm>
          <a:off x="0" y="0"/>
          <a:ext cx="0" cy="0"/>
          <a:chOff x="0" y="0"/>
          <a:chExt cx="0" cy="0"/>
        </a:xfrm>
      </p:grpSpPr>
      <p:grpSp>
        <p:nvGrpSpPr>
          <p:cNvPr id="155" name="Google Shape;155;p36"/>
          <p:cNvGrpSpPr/>
          <p:nvPr/>
        </p:nvGrpSpPr>
        <p:grpSpPr>
          <a:xfrm>
            <a:off x="6329615" y="400050"/>
            <a:ext cx="2143978" cy="4343400"/>
            <a:chOff x="893876" y="533400"/>
            <a:chExt cx="2858637" cy="5791200"/>
          </a:xfrm>
        </p:grpSpPr>
        <p:grpSp>
          <p:nvGrpSpPr>
            <p:cNvPr id="156" name="Google Shape;156;p36"/>
            <p:cNvGrpSpPr/>
            <p:nvPr/>
          </p:nvGrpSpPr>
          <p:grpSpPr>
            <a:xfrm>
              <a:off x="893876" y="2093848"/>
              <a:ext cx="2858637" cy="2716471"/>
              <a:chOff x="893876" y="1914261"/>
              <a:chExt cx="2858637" cy="2716471"/>
            </a:xfrm>
          </p:grpSpPr>
          <p:sp>
            <p:nvSpPr>
              <p:cNvPr id="157" name="Google Shape;157;p36"/>
              <p:cNvSpPr txBox="1"/>
              <p:nvPr/>
            </p:nvSpPr>
            <p:spPr>
              <a:xfrm>
                <a:off x="893876" y="1914261"/>
                <a:ext cx="2552698" cy="938719"/>
              </a:xfrm>
              <a:prstGeom prst="rect">
                <a:avLst/>
              </a:prstGeom>
              <a:noFill/>
              <a:ln>
                <a:noFill/>
              </a:ln>
            </p:spPr>
            <p:txBody>
              <a:bodyPr anchorCtr="0" anchor="t" bIns="34275" lIns="68575" spcFirstLastPara="1" rIns="68575" wrap="square" tIns="34275">
                <a:noAutofit/>
              </a:bodyPr>
              <a:lstStyle/>
              <a:p>
                <a:pPr indent="0" lvl="0" marL="0" marR="0" rtl="0" algn="l">
                  <a:lnSpc>
                    <a:spcPct val="110000"/>
                  </a:lnSpc>
                  <a:spcBef>
                    <a:spcPts val="0"/>
                  </a:spcBef>
                  <a:spcAft>
                    <a:spcPts val="0"/>
                  </a:spcAft>
                  <a:buNone/>
                </a:pPr>
                <a:r>
                  <a:rPr b="1" lang="en" sz="2300">
                    <a:solidFill>
                      <a:schemeClr val="dk1"/>
                    </a:solidFill>
                    <a:latin typeface="Montserrat"/>
                    <a:ea typeface="Montserrat"/>
                    <a:cs typeface="Montserrat"/>
                    <a:sym typeface="Montserrat"/>
                  </a:rPr>
                  <a:t>FIRST</a:t>
                </a:r>
                <a:endParaRPr sz="1100"/>
              </a:p>
              <a:p>
                <a:pPr indent="0" lvl="0" marL="0" marR="0" rtl="0" algn="l">
                  <a:lnSpc>
                    <a:spcPct val="110000"/>
                  </a:lnSpc>
                  <a:spcBef>
                    <a:spcPts val="0"/>
                  </a:spcBef>
                  <a:spcAft>
                    <a:spcPts val="0"/>
                  </a:spcAft>
                  <a:buNone/>
                </a:pPr>
                <a:r>
                  <a:rPr b="1" lang="en" sz="2300">
                    <a:solidFill>
                      <a:schemeClr val="dk1"/>
                    </a:solidFill>
                    <a:latin typeface="Montserrat"/>
                    <a:ea typeface="Montserrat"/>
                    <a:cs typeface="Montserrat"/>
                    <a:sym typeface="Montserrat"/>
                  </a:rPr>
                  <a:t>PROJECT</a:t>
                </a:r>
                <a:endParaRPr b="1" sz="2300">
                  <a:solidFill>
                    <a:schemeClr val="dk1"/>
                  </a:solidFill>
                  <a:latin typeface="Montserrat Light"/>
                  <a:ea typeface="Montserrat Light"/>
                  <a:cs typeface="Montserrat Light"/>
                  <a:sym typeface="Montserrat Light"/>
                </a:endParaRPr>
              </a:p>
            </p:txBody>
          </p:sp>
          <p:sp>
            <p:nvSpPr>
              <p:cNvPr id="158" name="Google Shape;158;p36"/>
              <p:cNvSpPr txBox="1"/>
              <p:nvPr/>
            </p:nvSpPr>
            <p:spPr>
              <a:xfrm>
                <a:off x="893876" y="3292993"/>
                <a:ext cx="2858637" cy="1337739"/>
              </a:xfrm>
              <a:prstGeom prst="rect">
                <a:avLst/>
              </a:prstGeom>
              <a:noFill/>
              <a:ln>
                <a:noFill/>
              </a:ln>
            </p:spPr>
            <p:txBody>
              <a:bodyPr anchorCtr="0" anchor="t" bIns="34275" lIns="68575" spcFirstLastPara="1" rIns="68575" wrap="square" tIns="34275">
                <a:noAutofit/>
              </a:bodyPr>
              <a:lstStyle/>
              <a:p>
                <a:pPr indent="0" lvl="0" marL="0" marR="0" rtl="0" algn="l">
                  <a:lnSpc>
                    <a:spcPct val="222222"/>
                  </a:lnSpc>
                  <a:spcBef>
                    <a:spcPts val="0"/>
                  </a:spcBef>
                  <a:spcAft>
                    <a:spcPts val="0"/>
                  </a:spcAft>
                  <a:buNone/>
                </a:pPr>
                <a:r>
                  <a:rPr lang="en" sz="700">
                    <a:solidFill>
                      <a:srgbClr val="7F7F7F"/>
                    </a:solidFill>
                    <a:latin typeface="Montserrat Light"/>
                    <a:ea typeface="Montserrat Light"/>
                    <a:cs typeface="Montserrat Light"/>
                    <a:sym typeface="Montserrat Light"/>
                  </a:rPr>
                  <a:t>Have them for one. Living grass to for can't gathered set had seasons. Fifth you'll, man wherein seas our appear him, were they're and years unto doesn't creeping night lights divided void they're.</a:t>
                </a:r>
                <a:endParaRPr sz="1100"/>
              </a:p>
            </p:txBody>
          </p:sp>
        </p:grpSp>
        <p:sp>
          <p:nvSpPr>
            <p:cNvPr id="159" name="Google Shape;159;p36"/>
            <p:cNvSpPr txBox="1"/>
            <p:nvPr/>
          </p:nvSpPr>
          <p:spPr>
            <a:xfrm>
              <a:off x="893876" y="533400"/>
              <a:ext cx="2552698" cy="292388"/>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1000">
                  <a:solidFill>
                    <a:srgbClr val="A5A5A5"/>
                  </a:solidFill>
                  <a:latin typeface="Montserrat"/>
                  <a:ea typeface="Montserrat"/>
                  <a:cs typeface="Montserrat"/>
                  <a:sym typeface="Montserrat"/>
                </a:rPr>
                <a:t>Clean Work</a:t>
              </a:r>
              <a:endParaRPr b="1" sz="1000">
                <a:solidFill>
                  <a:srgbClr val="A5A5A5"/>
                </a:solidFill>
                <a:latin typeface="Montserrat Light"/>
                <a:ea typeface="Montserrat Light"/>
                <a:cs typeface="Montserrat Light"/>
                <a:sym typeface="Montserrat Light"/>
              </a:endParaRPr>
            </a:p>
          </p:txBody>
        </p:sp>
        <p:sp>
          <p:nvSpPr>
            <p:cNvPr id="160" name="Google Shape;160;p36"/>
            <p:cNvSpPr txBox="1"/>
            <p:nvPr/>
          </p:nvSpPr>
          <p:spPr>
            <a:xfrm>
              <a:off x="893876" y="6078379"/>
              <a:ext cx="2758439" cy="246221"/>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800">
                  <a:solidFill>
                    <a:schemeClr val="dk1"/>
                  </a:solidFill>
                  <a:latin typeface="Montserrat Light"/>
                  <a:ea typeface="Montserrat Light"/>
                  <a:cs typeface="Montserrat Light"/>
                  <a:sym typeface="Montserrat Light"/>
                </a:rPr>
                <a:t>www.example.com</a:t>
              </a:r>
              <a:endParaRPr b="1" sz="800">
                <a:solidFill>
                  <a:schemeClr val="dk1"/>
                </a:solidFill>
                <a:latin typeface="Montserrat Light"/>
                <a:ea typeface="Montserrat Light"/>
                <a:cs typeface="Montserrat Light"/>
                <a:sym typeface="Montserrat Light"/>
              </a:endParaRPr>
            </a:p>
          </p:txBody>
        </p:sp>
      </p:grpSp>
      <p:sp>
        <p:nvSpPr>
          <p:cNvPr id="161" name="Google Shape;161;p36"/>
          <p:cNvSpPr/>
          <p:nvPr/>
        </p:nvSpPr>
        <p:spPr>
          <a:xfrm>
            <a:off x="400050" y="1847850"/>
            <a:ext cx="2386439" cy="1447800"/>
          </a:xfrm>
          <a:prstGeom prst="rect">
            <a:avLst/>
          </a:prstGeom>
          <a:solidFill>
            <a:schemeClr val="dk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grpSp>
        <p:nvGrpSpPr>
          <p:cNvPr id="162" name="Google Shape;162;p36"/>
          <p:cNvGrpSpPr/>
          <p:nvPr/>
        </p:nvGrpSpPr>
        <p:grpSpPr>
          <a:xfrm>
            <a:off x="968533" y="843547"/>
            <a:ext cx="1250072" cy="560806"/>
            <a:chOff x="6462200" y="4312428"/>
            <a:chExt cx="1666762" cy="747742"/>
          </a:xfrm>
        </p:grpSpPr>
        <p:sp>
          <p:nvSpPr>
            <p:cNvPr id="163" name="Google Shape;163;p36"/>
            <p:cNvSpPr txBox="1"/>
            <p:nvPr/>
          </p:nvSpPr>
          <p:spPr>
            <a:xfrm>
              <a:off x="7127984" y="4312428"/>
              <a:ext cx="1000978" cy="246221"/>
            </a:xfrm>
            <a:prstGeom prst="rect">
              <a:avLst/>
            </a:prstGeom>
            <a:noFill/>
            <a:ln>
              <a:noFill/>
            </a:ln>
          </p:spPr>
          <p:txBody>
            <a:bodyPr anchorCtr="0" anchor="t" bIns="34275" lIns="68575" spcFirstLastPara="1" rIns="68575" wrap="square" tIns="34275">
              <a:noAutofit/>
            </a:bodyPr>
            <a:lstStyle/>
            <a:p>
              <a:pPr indent="0" lvl="0" marL="0" marR="0" rtl="0" algn="r">
                <a:spcBef>
                  <a:spcPts val="0"/>
                </a:spcBef>
                <a:spcAft>
                  <a:spcPts val="0"/>
                </a:spcAft>
                <a:buNone/>
              </a:pPr>
              <a:r>
                <a:rPr b="1" lang="en" sz="800">
                  <a:solidFill>
                    <a:schemeClr val="dk1"/>
                  </a:solidFill>
                  <a:latin typeface="Montserrat"/>
                  <a:ea typeface="Montserrat"/>
                  <a:cs typeface="Montserrat"/>
                  <a:sym typeface="Montserrat"/>
                </a:rPr>
                <a:t>TITLE TEXT</a:t>
              </a:r>
              <a:endParaRPr b="1" sz="800">
                <a:solidFill>
                  <a:schemeClr val="dk1"/>
                </a:solidFill>
                <a:latin typeface="Montserrat Light"/>
                <a:ea typeface="Montserrat Light"/>
                <a:cs typeface="Montserrat Light"/>
                <a:sym typeface="Montserrat Light"/>
              </a:endParaRPr>
            </a:p>
          </p:txBody>
        </p:sp>
        <p:sp>
          <p:nvSpPr>
            <p:cNvPr id="164" name="Google Shape;164;p36"/>
            <p:cNvSpPr txBox="1"/>
            <p:nvPr/>
          </p:nvSpPr>
          <p:spPr>
            <a:xfrm>
              <a:off x="6462200" y="4577153"/>
              <a:ext cx="1666762" cy="483017"/>
            </a:xfrm>
            <a:prstGeom prst="rect">
              <a:avLst/>
            </a:prstGeom>
            <a:noFill/>
            <a:ln>
              <a:noFill/>
            </a:ln>
          </p:spPr>
          <p:txBody>
            <a:bodyPr anchorCtr="0" anchor="t" bIns="34275" lIns="68575" spcFirstLastPara="1" rIns="68575" wrap="square" tIns="34275">
              <a:noAutofit/>
            </a:bodyPr>
            <a:lstStyle/>
            <a:p>
              <a:pPr indent="0" lvl="0" marL="0" marR="0" rtl="0" algn="r">
                <a:lnSpc>
                  <a:spcPct val="150000"/>
                </a:lnSpc>
                <a:spcBef>
                  <a:spcPts val="0"/>
                </a:spcBef>
                <a:spcAft>
                  <a:spcPts val="0"/>
                </a:spcAft>
                <a:buNone/>
              </a:pPr>
              <a:r>
                <a:rPr lang="en" sz="700">
                  <a:solidFill>
                    <a:srgbClr val="7F7F7F"/>
                  </a:solidFill>
                  <a:latin typeface="Montserrat Light"/>
                  <a:ea typeface="Montserrat Light"/>
                  <a:cs typeface="Montserrat Light"/>
                  <a:sym typeface="Montserrat Light"/>
                </a:rPr>
                <a:t>Have them for one. Living waters had winged.</a:t>
              </a:r>
              <a:endParaRPr sz="1100"/>
            </a:p>
          </p:txBody>
        </p:sp>
      </p:grpSp>
      <p:grpSp>
        <p:nvGrpSpPr>
          <p:cNvPr id="165" name="Google Shape;165;p36"/>
          <p:cNvGrpSpPr/>
          <p:nvPr/>
        </p:nvGrpSpPr>
        <p:grpSpPr>
          <a:xfrm>
            <a:off x="968234" y="2291347"/>
            <a:ext cx="1250072" cy="560806"/>
            <a:chOff x="6462200" y="4312428"/>
            <a:chExt cx="1666762" cy="747742"/>
          </a:xfrm>
        </p:grpSpPr>
        <p:sp>
          <p:nvSpPr>
            <p:cNvPr id="166" name="Google Shape;166;p36"/>
            <p:cNvSpPr txBox="1"/>
            <p:nvPr/>
          </p:nvSpPr>
          <p:spPr>
            <a:xfrm>
              <a:off x="7127984" y="4312428"/>
              <a:ext cx="1000978" cy="246221"/>
            </a:xfrm>
            <a:prstGeom prst="rect">
              <a:avLst/>
            </a:prstGeom>
            <a:noFill/>
            <a:ln>
              <a:noFill/>
            </a:ln>
          </p:spPr>
          <p:txBody>
            <a:bodyPr anchorCtr="0" anchor="t" bIns="34275" lIns="68575" spcFirstLastPara="1" rIns="68575" wrap="square" tIns="34275">
              <a:noAutofit/>
            </a:bodyPr>
            <a:lstStyle/>
            <a:p>
              <a:pPr indent="0" lvl="0" marL="0" marR="0" rtl="0" algn="r">
                <a:spcBef>
                  <a:spcPts val="0"/>
                </a:spcBef>
                <a:spcAft>
                  <a:spcPts val="0"/>
                </a:spcAft>
                <a:buNone/>
              </a:pPr>
              <a:r>
                <a:rPr b="1" lang="en" sz="800">
                  <a:solidFill>
                    <a:schemeClr val="lt1"/>
                  </a:solidFill>
                  <a:latin typeface="Montserrat"/>
                  <a:ea typeface="Montserrat"/>
                  <a:cs typeface="Montserrat"/>
                  <a:sym typeface="Montserrat"/>
                </a:rPr>
                <a:t>TITLE TEXT</a:t>
              </a:r>
              <a:endParaRPr b="1" sz="800">
                <a:solidFill>
                  <a:schemeClr val="lt1"/>
                </a:solidFill>
                <a:latin typeface="Montserrat Light"/>
                <a:ea typeface="Montserrat Light"/>
                <a:cs typeface="Montserrat Light"/>
                <a:sym typeface="Montserrat Light"/>
              </a:endParaRPr>
            </a:p>
          </p:txBody>
        </p:sp>
        <p:sp>
          <p:nvSpPr>
            <p:cNvPr id="167" name="Google Shape;167;p36"/>
            <p:cNvSpPr txBox="1"/>
            <p:nvPr/>
          </p:nvSpPr>
          <p:spPr>
            <a:xfrm>
              <a:off x="6462200" y="4577153"/>
              <a:ext cx="1666762" cy="483017"/>
            </a:xfrm>
            <a:prstGeom prst="rect">
              <a:avLst/>
            </a:prstGeom>
            <a:noFill/>
            <a:ln>
              <a:noFill/>
            </a:ln>
          </p:spPr>
          <p:txBody>
            <a:bodyPr anchorCtr="0" anchor="t" bIns="34275" lIns="68575" spcFirstLastPara="1" rIns="68575" wrap="square" tIns="34275">
              <a:noAutofit/>
            </a:bodyPr>
            <a:lstStyle/>
            <a:p>
              <a:pPr indent="0" lvl="0" marL="0" marR="0" rtl="0" algn="r">
                <a:lnSpc>
                  <a:spcPct val="150000"/>
                </a:lnSpc>
                <a:spcBef>
                  <a:spcPts val="0"/>
                </a:spcBef>
                <a:spcAft>
                  <a:spcPts val="0"/>
                </a:spcAft>
                <a:buNone/>
              </a:pPr>
              <a:r>
                <a:rPr lang="en" sz="700">
                  <a:solidFill>
                    <a:schemeClr val="lt1"/>
                  </a:solidFill>
                  <a:latin typeface="Montserrat Light"/>
                  <a:ea typeface="Montserrat Light"/>
                  <a:cs typeface="Montserrat Light"/>
                  <a:sym typeface="Montserrat Light"/>
                </a:rPr>
                <a:t>Have them for one. Living waters had winged.</a:t>
              </a:r>
              <a:endParaRPr sz="1100"/>
            </a:p>
          </p:txBody>
        </p:sp>
      </p:grpSp>
      <p:grpSp>
        <p:nvGrpSpPr>
          <p:cNvPr id="168" name="Google Shape;168;p36"/>
          <p:cNvGrpSpPr/>
          <p:nvPr/>
        </p:nvGrpSpPr>
        <p:grpSpPr>
          <a:xfrm>
            <a:off x="968234" y="3739147"/>
            <a:ext cx="1250072" cy="560806"/>
            <a:chOff x="6462200" y="4312428"/>
            <a:chExt cx="1666762" cy="747742"/>
          </a:xfrm>
        </p:grpSpPr>
        <p:sp>
          <p:nvSpPr>
            <p:cNvPr id="169" name="Google Shape;169;p36"/>
            <p:cNvSpPr txBox="1"/>
            <p:nvPr/>
          </p:nvSpPr>
          <p:spPr>
            <a:xfrm>
              <a:off x="7127984" y="4312428"/>
              <a:ext cx="1000978" cy="246221"/>
            </a:xfrm>
            <a:prstGeom prst="rect">
              <a:avLst/>
            </a:prstGeom>
            <a:noFill/>
            <a:ln>
              <a:noFill/>
            </a:ln>
          </p:spPr>
          <p:txBody>
            <a:bodyPr anchorCtr="0" anchor="t" bIns="34275" lIns="68575" spcFirstLastPara="1" rIns="68575" wrap="square" tIns="34275">
              <a:noAutofit/>
            </a:bodyPr>
            <a:lstStyle/>
            <a:p>
              <a:pPr indent="0" lvl="0" marL="0" marR="0" rtl="0" algn="r">
                <a:spcBef>
                  <a:spcPts val="0"/>
                </a:spcBef>
                <a:spcAft>
                  <a:spcPts val="0"/>
                </a:spcAft>
                <a:buNone/>
              </a:pPr>
              <a:r>
                <a:rPr b="1" lang="en" sz="800">
                  <a:solidFill>
                    <a:schemeClr val="dk1"/>
                  </a:solidFill>
                  <a:latin typeface="Montserrat"/>
                  <a:ea typeface="Montserrat"/>
                  <a:cs typeface="Montserrat"/>
                  <a:sym typeface="Montserrat"/>
                </a:rPr>
                <a:t>TITLE TEXT</a:t>
              </a:r>
              <a:endParaRPr b="1" sz="800">
                <a:solidFill>
                  <a:schemeClr val="dk1"/>
                </a:solidFill>
                <a:latin typeface="Montserrat Light"/>
                <a:ea typeface="Montserrat Light"/>
                <a:cs typeface="Montserrat Light"/>
                <a:sym typeface="Montserrat Light"/>
              </a:endParaRPr>
            </a:p>
          </p:txBody>
        </p:sp>
        <p:sp>
          <p:nvSpPr>
            <p:cNvPr id="170" name="Google Shape;170;p36"/>
            <p:cNvSpPr txBox="1"/>
            <p:nvPr/>
          </p:nvSpPr>
          <p:spPr>
            <a:xfrm>
              <a:off x="6462200" y="4577153"/>
              <a:ext cx="1666762" cy="483017"/>
            </a:xfrm>
            <a:prstGeom prst="rect">
              <a:avLst/>
            </a:prstGeom>
            <a:noFill/>
            <a:ln>
              <a:noFill/>
            </a:ln>
          </p:spPr>
          <p:txBody>
            <a:bodyPr anchorCtr="0" anchor="t" bIns="34275" lIns="68575" spcFirstLastPara="1" rIns="68575" wrap="square" tIns="34275">
              <a:noAutofit/>
            </a:bodyPr>
            <a:lstStyle/>
            <a:p>
              <a:pPr indent="0" lvl="0" marL="0" marR="0" rtl="0" algn="r">
                <a:lnSpc>
                  <a:spcPct val="150000"/>
                </a:lnSpc>
                <a:spcBef>
                  <a:spcPts val="0"/>
                </a:spcBef>
                <a:spcAft>
                  <a:spcPts val="0"/>
                </a:spcAft>
                <a:buNone/>
              </a:pPr>
              <a:r>
                <a:rPr lang="en" sz="700">
                  <a:solidFill>
                    <a:srgbClr val="7F7F7F"/>
                  </a:solidFill>
                  <a:latin typeface="Montserrat Light"/>
                  <a:ea typeface="Montserrat Light"/>
                  <a:cs typeface="Montserrat Light"/>
                  <a:sym typeface="Montserrat Light"/>
                </a:rPr>
                <a:t>Have them for one. Living waters had winged.</a:t>
              </a:r>
              <a:endParaRPr sz="1100"/>
            </a:p>
          </p:txBody>
        </p:sp>
      </p:grpSp>
      <p:pic>
        <p:nvPicPr>
          <p:cNvPr id="171" name="Google Shape;171;p36"/>
          <p:cNvPicPr preferRelativeResize="0"/>
          <p:nvPr>
            <p:ph idx="2" type="pic"/>
          </p:nvPr>
        </p:nvPicPr>
        <p:blipFill rotWithShape="1">
          <a:blip r:embed="rId3">
            <a:alphaModFix/>
          </a:blip>
          <a:srcRect b="0" l="17064" r="17063" t="0"/>
          <a:stretch/>
        </p:blipFill>
        <p:spPr>
          <a:xfrm>
            <a:off x="2900790" y="400050"/>
            <a:ext cx="2860641" cy="4343400"/>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75" name="Shape 175"/>
        <p:cNvGrpSpPr/>
        <p:nvPr/>
      </p:nvGrpSpPr>
      <p:grpSpPr>
        <a:xfrm>
          <a:off x="0" y="0"/>
          <a:ext cx="0" cy="0"/>
          <a:chOff x="0" y="0"/>
          <a:chExt cx="0" cy="0"/>
        </a:xfrm>
      </p:grpSpPr>
      <p:pic>
        <p:nvPicPr>
          <p:cNvPr id="176" name="Google Shape;176;p37"/>
          <p:cNvPicPr preferRelativeResize="0"/>
          <p:nvPr>
            <p:ph idx="2" type="pic"/>
          </p:nvPr>
        </p:nvPicPr>
        <p:blipFill rotWithShape="1">
          <a:blip r:embed="rId3">
            <a:alphaModFix/>
          </a:blip>
          <a:srcRect b="0" l="0" r="0" t="0"/>
          <a:stretch/>
        </p:blipFill>
        <p:spPr>
          <a:xfrm>
            <a:off x="0" y="0"/>
            <a:ext cx="9144000" cy="5143500"/>
          </a:xfrm>
          <a:prstGeom prst="rect">
            <a:avLst/>
          </a:prstGeom>
          <a:noFill/>
          <a:ln>
            <a:noFill/>
          </a:ln>
        </p:spPr>
      </p:pic>
      <p:sp>
        <p:nvSpPr>
          <p:cNvPr id="177" name="Google Shape;177;p37"/>
          <p:cNvSpPr/>
          <p:nvPr/>
        </p:nvSpPr>
        <p:spPr>
          <a:xfrm>
            <a:off x="0" y="0"/>
            <a:ext cx="9144000" cy="5143500"/>
          </a:xfrm>
          <a:prstGeom prst="rect">
            <a:avLst/>
          </a:prstGeom>
          <a:gradFill>
            <a:gsLst>
              <a:gs pos="0">
                <a:srgbClr val="000000">
                  <a:alpha val="60000"/>
                </a:srgbClr>
              </a:gs>
              <a:gs pos="97000">
                <a:srgbClr val="000000">
                  <a:alpha val="0"/>
                </a:srgbClr>
              </a:gs>
              <a:gs pos="100000">
                <a:srgbClr val="000000">
                  <a:alpha val="0"/>
                </a:srgbClr>
              </a:gs>
            </a:gsLst>
            <a:path path="circle">
              <a:fillToRect b="50%" l="50%" r="50%" t="50%"/>
            </a:path>
            <a:tileRect/>
          </a:gra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178" name="Google Shape;178;p37"/>
          <p:cNvSpPr txBox="1"/>
          <p:nvPr/>
        </p:nvSpPr>
        <p:spPr>
          <a:xfrm>
            <a:off x="2562367" y="684334"/>
            <a:ext cx="4019265" cy="386644"/>
          </a:xfrm>
          <a:prstGeom prst="rect">
            <a:avLst/>
          </a:prstGeom>
          <a:noFill/>
          <a:ln>
            <a:noFill/>
          </a:ln>
        </p:spPr>
        <p:txBody>
          <a:bodyPr anchorCtr="0" anchor="t" bIns="34275" lIns="68575" spcFirstLastPara="1" rIns="68575" wrap="square" tIns="34275">
            <a:noAutofit/>
          </a:bodyPr>
          <a:lstStyle/>
          <a:p>
            <a:pPr indent="0" lvl="0" marL="0" marR="0" rtl="0" algn="ctr">
              <a:lnSpc>
                <a:spcPct val="110000"/>
              </a:lnSpc>
              <a:spcBef>
                <a:spcPts val="0"/>
              </a:spcBef>
              <a:spcAft>
                <a:spcPts val="0"/>
              </a:spcAft>
              <a:buNone/>
            </a:pPr>
            <a:r>
              <a:rPr b="1" lang="en" sz="2300">
                <a:solidFill>
                  <a:schemeClr val="lt1"/>
                </a:solidFill>
                <a:latin typeface="Montserrat"/>
                <a:ea typeface="Montserrat"/>
                <a:cs typeface="Montserrat"/>
                <a:sym typeface="Montserrat"/>
              </a:rPr>
              <a:t>LOREM IPSUM EXAMPLE</a:t>
            </a:r>
            <a:endParaRPr b="1" sz="2300">
              <a:solidFill>
                <a:schemeClr val="lt1"/>
              </a:solidFill>
              <a:latin typeface="Montserrat Light"/>
              <a:ea typeface="Montserrat Light"/>
              <a:cs typeface="Montserrat Light"/>
              <a:sym typeface="Montserrat Light"/>
            </a:endParaRPr>
          </a:p>
        </p:txBody>
      </p:sp>
      <p:sp>
        <p:nvSpPr>
          <p:cNvPr id="179" name="Google Shape;179;p37"/>
          <p:cNvSpPr txBox="1"/>
          <p:nvPr/>
        </p:nvSpPr>
        <p:spPr>
          <a:xfrm>
            <a:off x="3012698" y="400050"/>
            <a:ext cx="3118605" cy="219291"/>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1000">
                <a:solidFill>
                  <a:schemeClr val="lt1"/>
                </a:solidFill>
                <a:latin typeface="Montserrat"/>
                <a:ea typeface="Montserrat"/>
                <a:cs typeface="Montserrat"/>
                <a:sym typeface="Montserrat"/>
              </a:rPr>
              <a:t>Clean Presentation</a:t>
            </a:r>
            <a:endParaRPr b="1" sz="1000">
              <a:solidFill>
                <a:schemeClr val="lt1"/>
              </a:solidFill>
              <a:latin typeface="Montserrat Light"/>
              <a:ea typeface="Montserrat Light"/>
              <a:cs typeface="Montserrat Light"/>
              <a:sym typeface="Montserrat Light"/>
            </a:endParaRPr>
          </a:p>
        </p:txBody>
      </p:sp>
      <p:sp>
        <p:nvSpPr>
          <p:cNvPr id="180" name="Google Shape;180;p37"/>
          <p:cNvSpPr txBox="1"/>
          <p:nvPr/>
        </p:nvSpPr>
        <p:spPr>
          <a:xfrm>
            <a:off x="3367523" y="4558784"/>
            <a:ext cx="2408954" cy="184666"/>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800">
                <a:solidFill>
                  <a:schemeClr val="lt1"/>
                </a:solidFill>
                <a:latin typeface="Montserrat Light"/>
                <a:ea typeface="Montserrat Light"/>
                <a:cs typeface="Montserrat Light"/>
                <a:sym typeface="Montserrat Light"/>
              </a:rPr>
              <a:t>www.example.com</a:t>
            </a:r>
            <a:endParaRPr b="1" sz="800">
              <a:solidFill>
                <a:schemeClr val="lt1"/>
              </a:solidFill>
              <a:latin typeface="Montserrat Light"/>
              <a:ea typeface="Montserrat Light"/>
              <a:cs typeface="Montserrat Light"/>
              <a:sym typeface="Montserrat Light"/>
            </a:endParaRPr>
          </a:p>
        </p:txBody>
      </p:sp>
      <p:sp>
        <p:nvSpPr>
          <p:cNvPr id="181" name="Google Shape;181;p37"/>
          <p:cNvSpPr/>
          <p:nvPr/>
        </p:nvSpPr>
        <p:spPr>
          <a:xfrm>
            <a:off x="4286250" y="1184260"/>
            <a:ext cx="571500" cy="49823"/>
          </a:xfrm>
          <a:prstGeom prst="rect">
            <a:avLst/>
          </a:prstGeom>
          <a:solidFill>
            <a:schemeClr val="l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grpSp>
        <p:nvGrpSpPr>
          <p:cNvPr id="182" name="Google Shape;182;p37"/>
          <p:cNvGrpSpPr/>
          <p:nvPr/>
        </p:nvGrpSpPr>
        <p:grpSpPr>
          <a:xfrm>
            <a:off x="670407" y="2196497"/>
            <a:ext cx="7803185" cy="1399874"/>
            <a:chOff x="893876" y="3508100"/>
            <a:chExt cx="10404247" cy="1866498"/>
          </a:xfrm>
        </p:grpSpPr>
        <p:sp>
          <p:nvSpPr>
            <p:cNvPr id="183" name="Google Shape;183;p37"/>
            <p:cNvSpPr txBox="1"/>
            <p:nvPr/>
          </p:nvSpPr>
          <p:spPr>
            <a:xfrm>
              <a:off x="3870515" y="3508100"/>
              <a:ext cx="1607682" cy="307777"/>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1100">
                  <a:solidFill>
                    <a:schemeClr val="lt1"/>
                  </a:solidFill>
                  <a:latin typeface="Montserrat"/>
                  <a:ea typeface="Montserrat"/>
                  <a:cs typeface="Montserrat"/>
                  <a:sym typeface="Montserrat"/>
                </a:rPr>
                <a:t>Title Text Here</a:t>
              </a:r>
              <a:endParaRPr b="1" sz="1100">
                <a:solidFill>
                  <a:schemeClr val="lt1"/>
                </a:solidFill>
                <a:latin typeface="Montserrat Light"/>
                <a:ea typeface="Montserrat Light"/>
                <a:cs typeface="Montserrat Light"/>
                <a:sym typeface="Montserrat Light"/>
              </a:endParaRPr>
            </a:p>
          </p:txBody>
        </p:sp>
        <p:sp>
          <p:nvSpPr>
            <p:cNvPr id="184" name="Google Shape;184;p37"/>
            <p:cNvSpPr txBox="1"/>
            <p:nvPr/>
          </p:nvSpPr>
          <p:spPr>
            <a:xfrm>
              <a:off x="3737164" y="4164731"/>
              <a:ext cx="1874384" cy="690767"/>
            </a:xfrm>
            <a:prstGeom prst="rect">
              <a:avLst/>
            </a:prstGeom>
            <a:noFill/>
            <a:ln>
              <a:noFill/>
            </a:ln>
          </p:spPr>
          <p:txBody>
            <a:bodyPr anchorCtr="0" anchor="t" bIns="34275" lIns="68575" spcFirstLastPara="1" rIns="68575" wrap="square" tIns="34275">
              <a:noAutofit/>
            </a:bodyPr>
            <a:lstStyle/>
            <a:p>
              <a:pPr indent="0" lvl="0" marL="0" marR="0" rtl="0" algn="ctr">
                <a:lnSpc>
                  <a:spcPct val="150000"/>
                </a:lnSpc>
                <a:spcBef>
                  <a:spcPts val="0"/>
                </a:spcBef>
                <a:spcAft>
                  <a:spcPts val="0"/>
                </a:spcAft>
                <a:buNone/>
              </a:pPr>
              <a:r>
                <a:rPr lang="en" sz="700">
                  <a:solidFill>
                    <a:schemeClr val="lt1"/>
                  </a:solidFill>
                  <a:latin typeface="Montserrat Light"/>
                  <a:ea typeface="Montserrat Light"/>
                  <a:cs typeface="Montserrat Light"/>
                  <a:sym typeface="Montserrat Light"/>
                </a:rPr>
                <a:t>wherein seas our appear</a:t>
              </a:r>
              <a:endParaRPr sz="1100"/>
            </a:p>
            <a:p>
              <a:pPr indent="0" lvl="0" marL="0" marR="0" rtl="0" algn="ctr">
                <a:lnSpc>
                  <a:spcPct val="150000"/>
                </a:lnSpc>
                <a:spcBef>
                  <a:spcPts val="0"/>
                </a:spcBef>
                <a:spcAft>
                  <a:spcPts val="0"/>
                </a:spcAft>
                <a:buNone/>
              </a:pPr>
              <a:r>
                <a:rPr lang="en" sz="700">
                  <a:solidFill>
                    <a:schemeClr val="lt1"/>
                  </a:solidFill>
                  <a:latin typeface="Montserrat Light"/>
                  <a:ea typeface="Montserrat Light"/>
                  <a:cs typeface="Montserrat Light"/>
                  <a:sym typeface="Montserrat Light"/>
                </a:rPr>
                <a:t>doesn't creeping night lights divided void they're.</a:t>
              </a:r>
              <a:endParaRPr sz="1100"/>
            </a:p>
          </p:txBody>
        </p:sp>
        <p:cxnSp>
          <p:nvCxnSpPr>
            <p:cNvPr id="185" name="Google Shape;185;p37"/>
            <p:cNvCxnSpPr/>
            <p:nvPr/>
          </p:nvCxnSpPr>
          <p:spPr>
            <a:xfrm>
              <a:off x="4303165" y="4010091"/>
              <a:ext cx="742383" cy="0"/>
            </a:xfrm>
            <a:prstGeom prst="straightConnector1">
              <a:avLst/>
            </a:prstGeom>
            <a:noFill/>
            <a:ln cap="flat" cmpd="sng" w="19050">
              <a:solidFill>
                <a:schemeClr val="lt1"/>
              </a:solidFill>
              <a:prstDash val="solid"/>
              <a:miter lim="800000"/>
              <a:headEnd len="sm" w="sm" type="none"/>
              <a:tailEnd len="sm" w="sm" type="none"/>
            </a:ln>
          </p:spPr>
        </p:cxnSp>
        <p:sp>
          <p:nvSpPr>
            <p:cNvPr id="186" name="Google Shape;186;p37"/>
            <p:cNvSpPr/>
            <p:nvPr/>
          </p:nvSpPr>
          <p:spPr>
            <a:xfrm>
              <a:off x="3963191" y="5053923"/>
              <a:ext cx="1422330" cy="320675"/>
            </a:xfrm>
            <a:prstGeom prst="rect">
              <a:avLst/>
            </a:prstGeom>
            <a:noFill/>
            <a:ln cap="flat" cmpd="sng" w="19050">
              <a:solidFill>
                <a:schemeClr val="lt1"/>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187" name="Google Shape;187;p37"/>
            <p:cNvSpPr txBox="1"/>
            <p:nvPr/>
          </p:nvSpPr>
          <p:spPr>
            <a:xfrm>
              <a:off x="4160041" y="5091149"/>
              <a:ext cx="1028630" cy="246221"/>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800">
                  <a:solidFill>
                    <a:schemeClr val="lt1"/>
                  </a:solidFill>
                  <a:latin typeface="Montserrat"/>
                  <a:ea typeface="Montserrat"/>
                  <a:cs typeface="Montserrat"/>
                  <a:sym typeface="Montserrat"/>
                </a:rPr>
                <a:t>EXAMPLE</a:t>
              </a:r>
              <a:endParaRPr b="1" sz="800">
                <a:solidFill>
                  <a:schemeClr val="lt1"/>
                </a:solidFill>
                <a:latin typeface="Montserrat Light"/>
                <a:ea typeface="Montserrat Light"/>
                <a:cs typeface="Montserrat Light"/>
                <a:sym typeface="Montserrat Light"/>
              </a:endParaRPr>
            </a:p>
          </p:txBody>
        </p:sp>
        <p:sp>
          <p:nvSpPr>
            <p:cNvPr id="188" name="Google Shape;188;p37"/>
            <p:cNvSpPr txBox="1"/>
            <p:nvPr/>
          </p:nvSpPr>
          <p:spPr>
            <a:xfrm>
              <a:off x="9557090" y="3508100"/>
              <a:ext cx="1607682" cy="307777"/>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1100">
                  <a:solidFill>
                    <a:schemeClr val="lt1"/>
                  </a:solidFill>
                  <a:latin typeface="Montserrat"/>
                  <a:ea typeface="Montserrat"/>
                  <a:cs typeface="Montserrat"/>
                  <a:sym typeface="Montserrat"/>
                </a:rPr>
                <a:t>Title Text Here</a:t>
              </a:r>
              <a:endParaRPr b="1" sz="1100">
                <a:solidFill>
                  <a:schemeClr val="lt1"/>
                </a:solidFill>
                <a:latin typeface="Montserrat Light"/>
                <a:ea typeface="Montserrat Light"/>
                <a:cs typeface="Montserrat Light"/>
                <a:sym typeface="Montserrat Light"/>
              </a:endParaRPr>
            </a:p>
          </p:txBody>
        </p:sp>
        <p:sp>
          <p:nvSpPr>
            <p:cNvPr id="189" name="Google Shape;189;p37"/>
            <p:cNvSpPr txBox="1"/>
            <p:nvPr/>
          </p:nvSpPr>
          <p:spPr>
            <a:xfrm>
              <a:off x="9423739" y="4164731"/>
              <a:ext cx="1874384" cy="690767"/>
            </a:xfrm>
            <a:prstGeom prst="rect">
              <a:avLst/>
            </a:prstGeom>
            <a:noFill/>
            <a:ln>
              <a:noFill/>
            </a:ln>
          </p:spPr>
          <p:txBody>
            <a:bodyPr anchorCtr="0" anchor="t" bIns="34275" lIns="68575" spcFirstLastPara="1" rIns="68575" wrap="square" tIns="34275">
              <a:noAutofit/>
            </a:bodyPr>
            <a:lstStyle/>
            <a:p>
              <a:pPr indent="0" lvl="0" marL="0" marR="0" rtl="0" algn="ctr">
                <a:lnSpc>
                  <a:spcPct val="150000"/>
                </a:lnSpc>
                <a:spcBef>
                  <a:spcPts val="0"/>
                </a:spcBef>
                <a:spcAft>
                  <a:spcPts val="0"/>
                </a:spcAft>
                <a:buNone/>
              </a:pPr>
              <a:r>
                <a:rPr lang="en" sz="700">
                  <a:solidFill>
                    <a:schemeClr val="lt1"/>
                  </a:solidFill>
                  <a:latin typeface="Montserrat Light"/>
                  <a:ea typeface="Montserrat Light"/>
                  <a:cs typeface="Montserrat Light"/>
                  <a:sym typeface="Montserrat Light"/>
                </a:rPr>
                <a:t>wherein seas our appear</a:t>
              </a:r>
              <a:endParaRPr sz="1100"/>
            </a:p>
            <a:p>
              <a:pPr indent="0" lvl="0" marL="0" marR="0" rtl="0" algn="ctr">
                <a:lnSpc>
                  <a:spcPct val="150000"/>
                </a:lnSpc>
                <a:spcBef>
                  <a:spcPts val="0"/>
                </a:spcBef>
                <a:spcAft>
                  <a:spcPts val="0"/>
                </a:spcAft>
                <a:buNone/>
              </a:pPr>
              <a:r>
                <a:rPr lang="en" sz="700">
                  <a:solidFill>
                    <a:schemeClr val="lt1"/>
                  </a:solidFill>
                  <a:latin typeface="Montserrat Light"/>
                  <a:ea typeface="Montserrat Light"/>
                  <a:cs typeface="Montserrat Light"/>
                  <a:sym typeface="Montserrat Light"/>
                </a:rPr>
                <a:t>doesn't creeping night lights divided void they're.</a:t>
              </a:r>
              <a:endParaRPr sz="1100"/>
            </a:p>
          </p:txBody>
        </p:sp>
        <p:cxnSp>
          <p:nvCxnSpPr>
            <p:cNvPr id="190" name="Google Shape;190;p37"/>
            <p:cNvCxnSpPr/>
            <p:nvPr/>
          </p:nvCxnSpPr>
          <p:spPr>
            <a:xfrm>
              <a:off x="9989740" y="4010091"/>
              <a:ext cx="742383" cy="0"/>
            </a:xfrm>
            <a:prstGeom prst="straightConnector1">
              <a:avLst/>
            </a:prstGeom>
            <a:noFill/>
            <a:ln cap="flat" cmpd="sng" w="19050">
              <a:solidFill>
                <a:schemeClr val="lt1"/>
              </a:solidFill>
              <a:prstDash val="solid"/>
              <a:miter lim="800000"/>
              <a:headEnd len="sm" w="sm" type="none"/>
              <a:tailEnd len="sm" w="sm" type="none"/>
            </a:ln>
          </p:spPr>
        </p:cxnSp>
        <p:sp>
          <p:nvSpPr>
            <p:cNvPr id="191" name="Google Shape;191;p37"/>
            <p:cNvSpPr/>
            <p:nvPr/>
          </p:nvSpPr>
          <p:spPr>
            <a:xfrm>
              <a:off x="9649766" y="5053923"/>
              <a:ext cx="1422330" cy="320675"/>
            </a:xfrm>
            <a:prstGeom prst="rect">
              <a:avLst/>
            </a:prstGeom>
            <a:noFill/>
            <a:ln cap="flat" cmpd="sng" w="19050">
              <a:solidFill>
                <a:schemeClr val="lt1"/>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192" name="Google Shape;192;p37"/>
            <p:cNvSpPr txBox="1"/>
            <p:nvPr/>
          </p:nvSpPr>
          <p:spPr>
            <a:xfrm>
              <a:off x="9846616" y="5091149"/>
              <a:ext cx="1028630" cy="246221"/>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800">
                  <a:solidFill>
                    <a:schemeClr val="lt1"/>
                  </a:solidFill>
                  <a:latin typeface="Montserrat"/>
                  <a:ea typeface="Montserrat"/>
                  <a:cs typeface="Montserrat"/>
                  <a:sym typeface="Montserrat"/>
                </a:rPr>
                <a:t>EXAMPLE</a:t>
              </a:r>
              <a:endParaRPr b="1" sz="800">
                <a:solidFill>
                  <a:schemeClr val="lt1"/>
                </a:solidFill>
                <a:latin typeface="Montserrat Light"/>
                <a:ea typeface="Montserrat Light"/>
                <a:cs typeface="Montserrat Light"/>
                <a:sym typeface="Montserrat Light"/>
              </a:endParaRPr>
            </a:p>
          </p:txBody>
        </p:sp>
        <p:sp>
          <p:nvSpPr>
            <p:cNvPr id="193" name="Google Shape;193;p37"/>
            <p:cNvSpPr txBox="1"/>
            <p:nvPr/>
          </p:nvSpPr>
          <p:spPr>
            <a:xfrm>
              <a:off x="1027227" y="3508100"/>
              <a:ext cx="1607682" cy="307777"/>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1100">
                  <a:solidFill>
                    <a:schemeClr val="lt1"/>
                  </a:solidFill>
                  <a:latin typeface="Montserrat"/>
                  <a:ea typeface="Montserrat"/>
                  <a:cs typeface="Montserrat"/>
                  <a:sym typeface="Montserrat"/>
                </a:rPr>
                <a:t>Title Text Here</a:t>
              </a:r>
              <a:endParaRPr b="1" sz="1100">
                <a:solidFill>
                  <a:schemeClr val="lt1"/>
                </a:solidFill>
                <a:latin typeface="Montserrat Light"/>
                <a:ea typeface="Montserrat Light"/>
                <a:cs typeface="Montserrat Light"/>
                <a:sym typeface="Montserrat Light"/>
              </a:endParaRPr>
            </a:p>
          </p:txBody>
        </p:sp>
        <p:sp>
          <p:nvSpPr>
            <p:cNvPr id="194" name="Google Shape;194;p37"/>
            <p:cNvSpPr txBox="1"/>
            <p:nvPr/>
          </p:nvSpPr>
          <p:spPr>
            <a:xfrm>
              <a:off x="893876" y="4164731"/>
              <a:ext cx="1874384" cy="690767"/>
            </a:xfrm>
            <a:prstGeom prst="rect">
              <a:avLst/>
            </a:prstGeom>
            <a:noFill/>
            <a:ln>
              <a:noFill/>
            </a:ln>
          </p:spPr>
          <p:txBody>
            <a:bodyPr anchorCtr="0" anchor="t" bIns="34275" lIns="68575" spcFirstLastPara="1" rIns="68575" wrap="square" tIns="34275">
              <a:noAutofit/>
            </a:bodyPr>
            <a:lstStyle/>
            <a:p>
              <a:pPr indent="0" lvl="0" marL="0" marR="0" rtl="0" algn="ctr">
                <a:lnSpc>
                  <a:spcPct val="150000"/>
                </a:lnSpc>
                <a:spcBef>
                  <a:spcPts val="0"/>
                </a:spcBef>
                <a:spcAft>
                  <a:spcPts val="0"/>
                </a:spcAft>
                <a:buNone/>
              </a:pPr>
              <a:r>
                <a:rPr lang="en" sz="700">
                  <a:solidFill>
                    <a:schemeClr val="lt1"/>
                  </a:solidFill>
                  <a:latin typeface="Montserrat Light"/>
                  <a:ea typeface="Montserrat Light"/>
                  <a:cs typeface="Montserrat Light"/>
                  <a:sym typeface="Montserrat Light"/>
                </a:rPr>
                <a:t>wherein seas our appear</a:t>
              </a:r>
              <a:endParaRPr sz="1100"/>
            </a:p>
            <a:p>
              <a:pPr indent="0" lvl="0" marL="0" marR="0" rtl="0" algn="ctr">
                <a:lnSpc>
                  <a:spcPct val="150000"/>
                </a:lnSpc>
                <a:spcBef>
                  <a:spcPts val="0"/>
                </a:spcBef>
                <a:spcAft>
                  <a:spcPts val="0"/>
                </a:spcAft>
                <a:buNone/>
              </a:pPr>
              <a:r>
                <a:rPr lang="en" sz="700">
                  <a:solidFill>
                    <a:schemeClr val="lt1"/>
                  </a:solidFill>
                  <a:latin typeface="Montserrat Light"/>
                  <a:ea typeface="Montserrat Light"/>
                  <a:cs typeface="Montserrat Light"/>
                  <a:sym typeface="Montserrat Light"/>
                </a:rPr>
                <a:t>doesn't creeping night lights divided void they're.</a:t>
              </a:r>
              <a:endParaRPr sz="1100"/>
            </a:p>
          </p:txBody>
        </p:sp>
        <p:cxnSp>
          <p:nvCxnSpPr>
            <p:cNvPr id="195" name="Google Shape;195;p37"/>
            <p:cNvCxnSpPr/>
            <p:nvPr/>
          </p:nvCxnSpPr>
          <p:spPr>
            <a:xfrm>
              <a:off x="1459877" y="4010091"/>
              <a:ext cx="742383" cy="0"/>
            </a:xfrm>
            <a:prstGeom prst="straightConnector1">
              <a:avLst/>
            </a:prstGeom>
            <a:noFill/>
            <a:ln cap="flat" cmpd="sng" w="19050">
              <a:solidFill>
                <a:schemeClr val="lt1"/>
              </a:solidFill>
              <a:prstDash val="solid"/>
              <a:miter lim="800000"/>
              <a:headEnd len="sm" w="sm" type="none"/>
              <a:tailEnd len="sm" w="sm" type="none"/>
            </a:ln>
          </p:spPr>
        </p:cxnSp>
        <p:sp>
          <p:nvSpPr>
            <p:cNvPr id="196" name="Google Shape;196;p37"/>
            <p:cNvSpPr/>
            <p:nvPr/>
          </p:nvSpPr>
          <p:spPr>
            <a:xfrm>
              <a:off x="1119903" y="5053923"/>
              <a:ext cx="1422330" cy="320675"/>
            </a:xfrm>
            <a:prstGeom prst="rect">
              <a:avLst/>
            </a:prstGeom>
            <a:noFill/>
            <a:ln cap="flat" cmpd="sng" w="19050">
              <a:solidFill>
                <a:schemeClr val="lt1"/>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197" name="Google Shape;197;p37"/>
            <p:cNvSpPr txBox="1"/>
            <p:nvPr/>
          </p:nvSpPr>
          <p:spPr>
            <a:xfrm>
              <a:off x="1316753" y="5091149"/>
              <a:ext cx="1028630" cy="246221"/>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800">
                  <a:solidFill>
                    <a:schemeClr val="lt1"/>
                  </a:solidFill>
                  <a:latin typeface="Montserrat"/>
                  <a:ea typeface="Montserrat"/>
                  <a:cs typeface="Montserrat"/>
                  <a:sym typeface="Montserrat"/>
                </a:rPr>
                <a:t>EXAMPLE</a:t>
              </a:r>
              <a:endParaRPr b="1" sz="800">
                <a:solidFill>
                  <a:schemeClr val="lt1"/>
                </a:solidFill>
                <a:latin typeface="Montserrat Light"/>
                <a:ea typeface="Montserrat Light"/>
                <a:cs typeface="Montserrat Light"/>
                <a:sym typeface="Montserrat Light"/>
              </a:endParaRPr>
            </a:p>
          </p:txBody>
        </p:sp>
        <p:sp>
          <p:nvSpPr>
            <p:cNvPr id="198" name="Google Shape;198;p37"/>
            <p:cNvSpPr txBox="1"/>
            <p:nvPr/>
          </p:nvSpPr>
          <p:spPr>
            <a:xfrm>
              <a:off x="6713803" y="3508100"/>
              <a:ext cx="1607682" cy="307777"/>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1100">
                  <a:solidFill>
                    <a:schemeClr val="lt1"/>
                  </a:solidFill>
                  <a:latin typeface="Montserrat"/>
                  <a:ea typeface="Montserrat"/>
                  <a:cs typeface="Montserrat"/>
                  <a:sym typeface="Montserrat"/>
                </a:rPr>
                <a:t>Title Text Here</a:t>
              </a:r>
              <a:endParaRPr b="1" sz="1100">
                <a:solidFill>
                  <a:schemeClr val="lt1"/>
                </a:solidFill>
                <a:latin typeface="Montserrat Light"/>
                <a:ea typeface="Montserrat Light"/>
                <a:cs typeface="Montserrat Light"/>
                <a:sym typeface="Montserrat Light"/>
              </a:endParaRPr>
            </a:p>
          </p:txBody>
        </p:sp>
        <p:sp>
          <p:nvSpPr>
            <p:cNvPr id="199" name="Google Shape;199;p37"/>
            <p:cNvSpPr txBox="1"/>
            <p:nvPr/>
          </p:nvSpPr>
          <p:spPr>
            <a:xfrm>
              <a:off x="6580452" y="4164731"/>
              <a:ext cx="1874384" cy="690767"/>
            </a:xfrm>
            <a:prstGeom prst="rect">
              <a:avLst/>
            </a:prstGeom>
            <a:noFill/>
            <a:ln>
              <a:noFill/>
            </a:ln>
          </p:spPr>
          <p:txBody>
            <a:bodyPr anchorCtr="0" anchor="t" bIns="34275" lIns="68575" spcFirstLastPara="1" rIns="68575" wrap="square" tIns="34275">
              <a:noAutofit/>
            </a:bodyPr>
            <a:lstStyle/>
            <a:p>
              <a:pPr indent="0" lvl="0" marL="0" marR="0" rtl="0" algn="ctr">
                <a:lnSpc>
                  <a:spcPct val="150000"/>
                </a:lnSpc>
                <a:spcBef>
                  <a:spcPts val="0"/>
                </a:spcBef>
                <a:spcAft>
                  <a:spcPts val="0"/>
                </a:spcAft>
                <a:buNone/>
              </a:pPr>
              <a:r>
                <a:rPr lang="en" sz="700">
                  <a:solidFill>
                    <a:schemeClr val="lt1"/>
                  </a:solidFill>
                  <a:latin typeface="Montserrat Light"/>
                  <a:ea typeface="Montserrat Light"/>
                  <a:cs typeface="Montserrat Light"/>
                  <a:sym typeface="Montserrat Light"/>
                </a:rPr>
                <a:t>wherein seas our appear</a:t>
              </a:r>
              <a:endParaRPr sz="1100"/>
            </a:p>
            <a:p>
              <a:pPr indent="0" lvl="0" marL="0" marR="0" rtl="0" algn="ctr">
                <a:lnSpc>
                  <a:spcPct val="150000"/>
                </a:lnSpc>
                <a:spcBef>
                  <a:spcPts val="0"/>
                </a:spcBef>
                <a:spcAft>
                  <a:spcPts val="0"/>
                </a:spcAft>
                <a:buNone/>
              </a:pPr>
              <a:r>
                <a:rPr lang="en" sz="700">
                  <a:solidFill>
                    <a:schemeClr val="lt1"/>
                  </a:solidFill>
                  <a:latin typeface="Montserrat Light"/>
                  <a:ea typeface="Montserrat Light"/>
                  <a:cs typeface="Montserrat Light"/>
                  <a:sym typeface="Montserrat Light"/>
                </a:rPr>
                <a:t>doesn't creeping night lights divided void they're.</a:t>
              </a:r>
              <a:endParaRPr sz="1100"/>
            </a:p>
          </p:txBody>
        </p:sp>
        <p:cxnSp>
          <p:nvCxnSpPr>
            <p:cNvPr id="200" name="Google Shape;200;p37"/>
            <p:cNvCxnSpPr/>
            <p:nvPr/>
          </p:nvCxnSpPr>
          <p:spPr>
            <a:xfrm>
              <a:off x="7146453" y="4010091"/>
              <a:ext cx="742383" cy="0"/>
            </a:xfrm>
            <a:prstGeom prst="straightConnector1">
              <a:avLst/>
            </a:prstGeom>
            <a:noFill/>
            <a:ln cap="flat" cmpd="sng" w="19050">
              <a:solidFill>
                <a:schemeClr val="lt1"/>
              </a:solidFill>
              <a:prstDash val="solid"/>
              <a:miter lim="800000"/>
              <a:headEnd len="sm" w="sm" type="none"/>
              <a:tailEnd len="sm" w="sm" type="none"/>
            </a:ln>
          </p:spPr>
        </p:cxnSp>
        <p:sp>
          <p:nvSpPr>
            <p:cNvPr id="201" name="Google Shape;201;p37"/>
            <p:cNvSpPr/>
            <p:nvPr/>
          </p:nvSpPr>
          <p:spPr>
            <a:xfrm>
              <a:off x="6806479" y="5053923"/>
              <a:ext cx="1422330" cy="320675"/>
            </a:xfrm>
            <a:prstGeom prst="rect">
              <a:avLst/>
            </a:prstGeom>
            <a:noFill/>
            <a:ln cap="flat" cmpd="sng" w="19050">
              <a:solidFill>
                <a:schemeClr val="lt1"/>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202" name="Google Shape;202;p37"/>
            <p:cNvSpPr txBox="1"/>
            <p:nvPr/>
          </p:nvSpPr>
          <p:spPr>
            <a:xfrm>
              <a:off x="7003329" y="5091149"/>
              <a:ext cx="1028630" cy="246221"/>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800">
                  <a:solidFill>
                    <a:schemeClr val="lt1"/>
                  </a:solidFill>
                  <a:latin typeface="Montserrat"/>
                  <a:ea typeface="Montserrat"/>
                  <a:cs typeface="Montserrat"/>
                  <a:sym typeface="Montserrat"/>
                </a:rPr>
                <a:t>EXAMPLE</a:t>
              </a:r>
              <a:endParaRPr b="1" sz="800">
                <a:solidFill>
                  <a:schemeClr val="lt1"/>
                </a:solidFill>
                <a:latin typeface="Montserrat Light"/>
                <a:ea typeface="Montserrat Light"/>
                <a:cs typeface="Montserrat Light"/>
                <a:sym typeface="Montserrat Light"/>
              </a:endParaRPr>
            </a:p>
          </p:txBody>
        </p:sp>
      </p:gr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06" name="Shape 206"/>
        <p:cNvGrpSpPr/>
        <p:nvPr/>
      </p:nvGrpSpPr>
      <p:grpSpPr>
        <a:xfrm>
          <a:off x="0" y="0"/>
          <a:ext cx="0" cy="0"/>
          <a:chOff x="0" y="0"/>
          <a:chExt cx="0" cy="0"/>
        </a:xfrm>
      </p:grpSpPr>
      <p:sp>
        <p:nvSpPr>
          <p:cNvPr id="207" name="Google Shape;207;p38"/>
          <p:cNvSpPr txBox="1"/>
          <p:nvPr/>
        </p:nvSpPr>
        <p:spPr>
          <a:xfrm>
            <a:off x="2040340" y="684334"/>
            <a:ext cx="5063319" cy="386644"/>
          </a:xfrm>
          <a:prstGeom prst="rect">
            <a:avLst/>
          </a:prstGeom>
          <a:noFill/>
          <a:ln>
            <a:noFill/>
          </a:ln>
        </p:spPr>
        <p:txBody>
          <a:bodyPr anchorCtr="0" anchor="t" bIns="34275" lIns="68575" spcFirstLastPara="1" rIns="68575" wrap="square" tIns="34275">
            <a:noAutofit/>
          </a:bodyPr>
          <a:lstStyle/>
          <a:p>
            <a:pPr indent="0" lvl="0" marL="0" marR="0" rtl="0" algn="ctr">
              <a:lnSpc>
                <a:spcPct val="110000"/>
              </a:lnSpc>
              <a:spcBef>
                <a:spcPts val="0"/>
              </a:spcBef>
              <a:spcAft>
                <a:spcPts val="0"/>
              </a:spcAft>
              <a:buNone/>
            </a:pPr>
            <a:r>
              <a:rPr b="1" lang="en" sz="2300">
                <a:solidFill>
                  <a:schemeClr val="dk1"/>
                </a:solidFill>
                <a:latin typeface="Montserrat"/>
                <a:ea typeface="Montserrat"/>
                <a:cs typeface="Montserrat"/>
                <a:sym typeface="Montserrat"/>
              </a:rPr>
              <a:t>FIRST PROJECT FULL BRIEF</a:t>
            </a:r>
            <a:endParaRPr b="1" sz="2300">
              <a:solidFill>
                <a:schemeClr val="dk1"/>
              </a:solidFill>
              <a:latin typeface="Montserrat Light"/>
              <a:ea typeface="Montserrat Light"/>
              <a:cs typeface="Montserrat Light"/>
              <a:sym typeface="Montserrat Light"/>
            </a:endParaRPr>
          </a:p>
        </p:txBody>
      </p:sp>
      <p:sp>
        <p:nvSpPr>
          <p:cNvPr id="208" name="Google Shape;208;p38"/>
          <p:cNvSpPr txBox="1"/>
          <p:nvPr/>
        </p:nvSpPr>
        <p:spPr>
          <a:xfrm>
            <a:off x="3012698" y="400050"/>
            <a:ext cx="3118605" cy="219291"/>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1000">
                <a:solidFill>
                  <a:srgbClr val="A5A5A5"/>
                </a:solidFill>
                <a:latin typeface="Montserrat"/>
                <a:ea typeface="Montserrat"/>
                <a:cs typeface="Montserrat"/>
                <a:sym typeface="Montserrat"/>
              </a:rPr>
              <a:t>Clean Presentation</a:t>
            </a:r>
            <a:endParaRPr b="1" sz="1000">
              <a:solidFill>
                <a:srgbClr val="A5A5A5"/>
              </a:solidFill>
              <a:latin typeface="Montserrat Light"/>
              <a:ea typeface="Montserrat Light"/>
              <a:cs typeface="Montserrat Light"/>
              <a:sym typeface="Montserrat Light"/>
            </a:endParaRPr>
          </a:p>
        </p:txBody>
      </p:sp>
      <p:sp>
        <p:nvSpPr>
          <p:cNvPr id="209" name="Google Shape;209;p38"/>
          <p:cNvSpPr/>
          <p:nvPr/>
        </p:nvSpPr>
        <p:spPr>
          <a:xfrm>
            <a:off x="4286250" y="1184260"/>
            <a:ext cx="571500" cy="49823"/>
          </a:xfrm>
          <a:prstGeom prst="rect">
            <a:avLst/>
          </a:prstGeom>
          <a:solidFill>
            <a:schemeClr val="dk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210" name="Google Shape;210;p38"/>
          <p:cNvSpPr txBox="1"/>
          <p:nvPr/>
        </p:nvSpPr>
        <p:spPr>
          <a:xfrm>
            <a:off x="670407" y="3185840"/>
            <a:ext cx="1911172" cy="810943"/>
          </a:xfrm>
          <a:prstGeom prst="rect">
            <a:avLst/>
          </a:prstGeom>
          <a:noFill/>
          <a:ln>
            <a:noFill/>
          </a:ln>
        </p:spPr>
        <p:txBody>
          <a:bodyPr anchorCtr="0" anchor="t" bIns="34275" lIns="68575" spcFirstLastPara="1" rIns="68575" wrap="square" tIns="34275">
            <a:noAutofit/>
          </a:bodyPr>
          <a:lstStyle/>
          <a:p>
            <a:pPr indent="0" lvl="0" marL="0" marR="0" rtl="0" algn="r">
              <a:lnSpc>
                <a:spcPct val="222222"/>
              </a:lnSpc>
              <a:spcBef>
                <a:spcPts val="0"/>
              </a:spcBef>
              <a:spcAft>
                <a:spcPts val="0"/>
              </a:spcAft>
              <a:buNone/>
            </a:pPr>
            <a:r>
              <a:rPr lang="en" sz="700">
                <a:solidFill>
                  <a:srgbClr val="7F7F7F"/>
                </a:solidFill>
                <a:latin typeface="Montserrat Light"/>
                <a:ea typeface="Montserrat Light"/>
                <a:cs typeface="Montserrat Light"/>
                <a:sym typeface="Montserrat Light"/>
              </a:rPr>
              <a:t>Have them for one. Living grass to for can't gathered set had seasons. Fifth you'll, man wherein seas our appear him, lights divided void they're.</a:t>
            </a:r>
            <a:endParaRPr sz="1100"/>
          </a:p>
        </p:txBody>
      </p:sp>
      <p:sp>
        <p:nvSpPr>
          <p:cNvPr id="211" name="Google Shape;211;p38"/>
          <p:cNvSpPr txBox="1"/>
          <p:nvPr/>
        </p:nvSpPr>
        <p:spPr>
          <a:xfrm>
            <a:off x="670407" y="1757500"/>
            <a:ext cx="1911172" cy="764392"/>
          </a:xfrm>
          <a:prstGeom prst="rect">
            <a:avLst/>
          </a:prstGeom>
          <a:noFill/>
          <a:ln>
            <a:noFill/>
          </a:ln>
        </p:spPr>
        <p:txBody>
          <a:bodyPr anchorCtr="0" anchor="t" bIns="34275" lIns="68575" spcFirstLastPara="1" rIns="68575" wrap="square" tIns="34275">
            <a:noAutofit/>
          </a:bodyPr>
          <a:lstStyle/>
          <a:p>
            <a:pPr indent="0" lvl="0" marL="0" marR="0" rtl="0" algn="r">
              <a:lnSpc>
                <a:spcPct val="166666"/>
              </a:lnSpc>
              <a:spcBef>
                <a:spcPts val="0"/>
              </a:spcBef>
              <a:spcAft>
                <a:spcPts val="0"/>
              </a:spcAft>
              <a:buNone/>
            </a:pPr>
            <a:r>
              <a:rPr b="1" lang="en" sz="1100">
                <a:solidFill>
                  <a:schemeClr val="accent4"/>
                </a:solidFill>
                <a:latin typeface="Montserrat"/>
                <a:ea typeface="Montserrat"/>
                <a:cs typeface="Montserrat"/>
                <a:sym typeface="Montserrat"/>
              </a:rPr>
              <a:t>HAVE THEM FOR ONE GATHERED HAD THEY'RE</a:t>
            </a:r>
            <a:endParaRPr sz="1100"/>
          </a:p>
        </p:txBody>
      </p:sp>
      <p:cxnSp>
        <p:nvCxnSpPr>
          <p:cNvPr id="212" name="Google Shape;212;p38"/>
          <p:cNvCxnSpPr/>
          <p:nvPr/>
        </p:nvCxnSpPr>
        <p:spPr>
          <a:xfrm>
            <a:off x="0" y="2896433"/>
            <a:ext cx="2506582" cy="0"/>
          </a:xfrm>
          <a:prstGeom prst="straightConnector1">
            <a:avLst/>
          </a:prstGeom>
          <a:noFill/>
          <a:ln cap="flat" cmpd="sng" w="19050">
            <a:solidFill>
              <a:srgbClr val="BFBFBF"/>
            </a:solidFill>
            <a:prstDash val="solid"/>
            <a:miter lim="800000"/>
            <a:headEnd len="sm" w="sm" type="none"/>
            <a:tailEnd len="sm" w="sm" type="none"/>
          </a:ln>
        </p:spPr>
      </p:cxnSp>
      <p:sp>
        <p:nvSpPr>
          <p:cNvPr id="213" name="Google Shape;213;p38"/>
          <p:cNvSpPr/>
          <p:nvPr/>
        </p:nvSpPr>
        <p:spPr>
          <a:xfrm>
            <a:off x="2906486" y="1796081"/>
            <a:ext cx="2296678" cy="1473684"/>
          </a:xfrm>
          <a:prstGeom prst="rect">
            <a:avLst/>
          </a:prstGeom>
          <a:solidFill>
            <a:srgbClr val="F2F2F2"/>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214" name="Google Shape;214;p38"/>
          <p:cNvSpPr/>
          <p:nvPr/>
        </p:nvSpPr>
        <p:spPr>
          <a:xfrm>
            <a:off x="2906486" y="3269765"/>
            <a:ext cx="2296678" cy="1473684"/>
          </a:xfrm>
          <a:prstGeom prst="rect">
            <a:avLst/>
          </a:prstGeom>
          <a:solidFill>
            <a:schemeClr val="dk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grpSp>
        <p:nvGrpSpPr>
          <p:cNvPr id="215" name="Google Shape;215;p38"/>
          <p:cNvGrpSpPr/>
          <p:nvPr/>
        </p:nvGrpSpPr>
        <p:grpSpPr>
          <a:xfrm>
            <a:off x="3429789" y="2252520"/>
            <a:ext cx="1250072" cy="560806"/>
            <a:chOff x="6462200" y="4312428"/>
            <a:chExt cx="1666762" cy="747742"/>
          </a:xfrm>
        </p:grpSpPr>
        <p:sp>
          <p:nvSpPr>
            <p:cNvPr id="216" name="Google Shape;216;p38"/>
            <p:cNvSpPr txBox="1"/>
            <p:nvPr/>
          </p:nvSpPr>
          <p:spPr>
            <a:xfrm>
              <a:off x="6462201" y="4312428"/>
              <a:ext cx="1000978" cy="246221"/>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800">
                  <a:solidFill>
                    <a:schemeClr val="dk1"/>
                  </a:solidFill>
                  <a:latin typeface="Montserrat"/>
                  <a:ea typeface="Montserrat"/>
                  <a:cs typeface="Montserrat"/>
                  <a:sym typeface="Montserrat"/>
                </a:rPr>
                <a:t>TITLE TEXT</a:t>
              </a:r>
              <a:endParaRPr b="1" sz="800">
                <a:solidFill>
                  <a:schemeClr val="dk1"/>
                </a:solidFill>
                <a:latin typeface="Montserrat Light"/>
                <a:ea typeface="Montserrat Light"/>
                <a:cs typeface="Montserrat Light"/>
                <a:sym typeface="Montserrat Light"/>
              </a:endParaRPr>
            </a:p>
          </p:txBody>
        </p:sp>
        <p:sp>
          <p:nvSpPr>
            <p:cNvPr id="217" name="Google Shape;217;p38"/>
            <p:cNvSpPr txBox="1"/>
            <p:nvPr/>
          </p:nvSpPr>
          <p:spPr>
            <a:xfrm>
              <a:off x="6462200" y="4577153"/>
              <a:ext cx="1666762" cy="483017"/>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lang="en" sz="700">
                  <a:solidFill>
                    <a:schemeClr val="dk1"/>
                  </a:solidFill>
                  <a:latin typeface="Montserrat Light"/>
                  <a:ea typeface="Montserrat Light"/>
                  <a:cs typeface="Montserrat Light"/>
                  <a:sym typeface="Montserrat Light"/>
                </a:rPr>
                <a:t>Have them for one. Living waters had winged.</a:t>
              </a:r>
              <a:endParaRPr sz="1100"/>
            </a:p>
          </p:txBody>
        </p:sp>
      </p:grpSp>
      <p:grpSp>
        <p:nvGrpSpPr>
          <p:cNvPr id="218" name="Google Shape;218;p38"/>
          <p:cNvGrpSpPr/>
          <p:nvPr/>
        </p:nvGrpSpPr>
        <p:grpSpPr>
          <a:xfrm>
            <a:off x="3429789" y="3726204"/>
            <a:ext cx="1250072" cy="560806"/>
            <a:chOff x="6462200" y="4312428"/>
            <a:chExt cx="1666762" cy="747742"/>
          </a:xfrm>
        </p:grpSpPr>
        <p:sp>
          <p:nvSpPr>
            <p:cNvPr id="219" name="Google Shape;219;p38"/>
            <p:cNvSpPr txBox="1"/>
            <p:nvPr/>
          </p:nvSpPr>
          <p:spPr>
            <a:xfrm>
              <a:off x="6462201" y="4312428"/>
              <a:ext cx="1000978" cy="246221"/>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800">
                  <a:solidFill>
                    <a:schemeClr val="lt1"/>
                  </a:solidFill>
                  <a:latin typeface="Montserrat"/>
                  <a:ea typeface="Montserrat"/>
                  <a:cs typeface="Montserrat"/>
                  <a:sym typeface="Montserrat"/>
                </a:rPr>
                <a:t>TITLE TEXT</a:t>
              </a:r>
              <a:endParaRPr b="1" sz="800">
                <a:solidFill>
                  <a:schemeClr val="lt1"/>
                </a:solidFill>
                <a:latin typeface="Montserrat Light"/>
                <a:ea typeface="Montserrat Light"/>
                <a:cs typeface="Montserrat Light"/>
                <a:sym typeface="Montserrat Light"/>
              </a:endParaRPr>
            </a:p>
          </p:txBody>
        </p:sp>
        <p:sp>
          <p:nvSpPr>
            <p:cNvPr id="220" name="Google Shape;220;p38"/>
            <p:cNvSpPr txBox="1"/>
            <p:nvPr/>
          </p:nvSpPr>
          <p:spPr>
            <a:xfrm>
              <a:off x="6462200" y="4577153"/>
              <a:ext cx="1666762" cy="483017"/>
            </a:xfrm>
            <a:prstGeom prst="rect">
              <a:avLst/>
            </a:prstGeom>
            <a:noFill/>
            <a:ln>
              <a:noFill/>
            </a:ln>
          </p:spPr>
          <p:txBody>
            <a:bodyPr anchorCtr="0" anchor="t" bIns="34275" lIns="68575" spcFirstLastPara="1" rIns="68575" wrap="square" tIns="34275">
              <a:noAutofit/>
            </a:bodyPr>
            <a:lstStyle/>
            <a:p>
              <a:pPr indent="0" lvl="0" marL="0" marR="0" rtl="0" algn="l">
                <a:lnSpc>
                  <a:spcPct val="150000"/>
                </a:lnSpc>
                <a:spcBef>
                  <a:spcPts val="0"/>
                </a:spcBef>
                <a:spcAft>
                  <a:spcPts val="0"/>
                </a:spcAft>
                <a:buNone/>
              </a:pPr>
              <a:r>
                <a:rPr lang="en" sz="700">
                  <a:solidFill>
                    <a:srgbClr val="7F7F7F"/>
                  </a:solidFill>
                  <a:latin typeface="Montserrat Light"/>
                  <a:ea typeface="Montserrat Light"/>
                  <a:cs typeface="Montserrat Light"/>
                  <a:sym typeface="Montserrat Light"/>
                </a:rPr>
                <a:t>Have them for one. Living waters had winged.</a:t>
              </a:r>
              <a:endParaRPr sz="1100"/>
            </a:p>
          </p:txBody>
        </p:sp>
      </p:grpSp>
      <p:sp>
        <p:nvSpPr>
          <p:cNvPr id="221" name="Google Shape;221;p38"/>
          <p:cNvSpPr txBox="1"/>
          <p:nvPr/>
        </p:nvSpPr>
        <p:spPr>
          <a:xfrm>
            <a:off x="5528070" y="4558784"/>
            <a:ext cx="2408954" cy="184666"/>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800">
                <a:solidFill>
                  <a:schemeClr val="dk1"/>
                </a:solidFill>
                <a:latin typeface="Montserrat Light"/>
                <a:ea typeface="Montserrat Light"/>
                <a:cs typeface="Montserrat Light"/>
                <a:sym typeface="Montserrat Light"/>
              </a:rPr>
              <a:t>www.example.com</a:t>
            </a:r>
            <a:endParaRPr b="1" sz="800">
              <a:solidFill>
                <a:schemeClr val="dk1"/>
              </a:solidFill>
              <a:latin typeface="Montserrat Light"/>
              <a:ea typeface="Montserrat Light"/>
              <a:cs typeface="Montserrat Light"/>
              <a:sym typeface="Montserrat Light"/>
            </a:endParaRPr>
          </a:p>
        </p:txBody>
      </p:sp>
      <p:pic>
        <p:nvPicPr>
          <p:cNvPr id="222" name="Google Shape;222;p38"/>
          <p:cNvPicPr preferRelativeResize="0"/>
          <p:nvPr>
            <p:ph idx="2" type="pic"/>
          </p:nvPr>
        </p:nvPicPr>
        <p:blipFill rotWithShape="1">
          <a:blip r:embed="rId3">
            <a:alphaModFix/>
          </a:blip>
          <a:srcRect b="21989" l="0" r="0" t="21989"/>
          <a:stretch/>
        </p:blipFill>
        <p:spPr>
          <a:xfrm>
            <a:off x="5528070" y="1796083"/>
            <a:ext cx="2945522" cy="2200701"/>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26" name="Shape 226"/>
        <p:cNvGrpSpPr/>
        <p:nvPr/>
      </p:nvGrpSpPr>
      <p:grpSpPr>
        <a:xfrm>
          <a:off x="0" y="0"/>
          <a:ext cx="0" cy="0"/>
          <a:chOff x="0" y="0"/>
          <a:chExt cx="0" cy="0"/>
        </a:xfrm>
      </p:grpSpPr>
      <p:sp>
        <p:nvSpPr>
          <p:cNvPr id="227" name="Google Shape;227;p39"/>
          <p:cNvSpPr txBox="1"/>
          <p:nvPr/>
        </p:nvSpPr>
        <p:spPr>
          <a:xfrm>
            <a:off x="5172074" y="400050"/>
            <a:ext cx="3301518" cy="618584"/>
          </a:xfrm>
          <a:prstGeom prst="rect">
            <a:avLst/>
          </a:prstGeom>
          <a:noFill/>
          <a:ln>
            <a:noFill/>
          </a:ln>
        </p:spPr>
        <p:txBody>
          <a:bodyPr anchorCtr="0" anchor="t" bIns="34275" lIns="68575" spcFirstLastPara="1" rIns="68575" wrap="square" tIns="34275">
            <a:noAutofit/>
          </a:bodyPr>
          <a:lstStyle/>
          <a:p>
            <a:pPr indent="0" lvl="0" marL="0" marR="0" rtl="0" algn="l">
              <a:lnSpc>
                <a:spcPct val="222222"/>
              </a:lnSpc>
              <a:spcBef>
                <a:spcPts val="0"/>
              </a:spcBef>
              <a:spcAft>
                <a:spcPts val="0"/>
              </a:spcAft>
              <a:buNone/>
            </a:pPr>
            <a:r>
              <a:rPr lang="en" sz="700">
                <a:solidFill>
                  <a:srgbClr val="7F7F7F"/>
                </a:solidFill>
                <a:latin typeface="Montserrat Light"/>
                <a:ea typeface="Montserrat Light"/>
                <a:cs typeface="Montserrat Light"/>
                <a:sym typeface="Montserrat Light"/>
              </a:rPr>
              <a:t>Have them for one. Living grass to for can't gathered set had seasons. Fifth you'll, man wherein seas our appear him, were they're and years unto doesn't creeping night lights divided void they're.</a:t>
            </a:r>
            <a:endParaRPr sz="1100"/>
          </a:p>
        </p:txBody>
      </p:sp>
      <p:grpSp>
        <p:nvGrpSpPr>
          <p:cNvPr id="228" name="Google Shape;228;p39"/>
          <p:cNvGrpSpPr/>
          <p:nvPr/>
        </p:nvGrpSpPr>
        <p:grpSpPr>
          <a:xfrm>
            <a:off x="5172074" y="1574206"/>
            <a:ext cx="2857501" cy="936717"/>
            <a:chOff x="6896099" y="3458906"/>
            <a:chExt cx="3810001" cy="1248956"/>
          </a:xfrm>
        </p:grpSpPr>
        <p:sp>
          <p:nvSpPr>
            <p:cNvPr id="229" name="Google Shape;229;p39"/>
            <p:cNvSpPr txBox="1"/>
            <p:nvPr/>
          </p:nvSpPr>
          <p:spPr>
            <a:xfrm>
              <a:off x="7753133" y="3458906"/>
              <a:ext cx="2023327" cy="571310"/>
            </a:xfrm>
            <a:prstGeom prst="rect">
              <a:avLst/>
            </a:prstGeom>
            <a:noFill/>
            <a:ln>
              <a:noFill/>
            </a:ln>
          </p:spPr>
          <p:txBody>
            <a:bodyPr anchorCtr="0" anchor="t" bIns="34275" lIns="68575" spcFirstLastPara="1" rIns="68575" wrap="square" tIns="34275">
              <a:noAutofit/>
            </a:bodyPr>
            <a:lstStyle/>
            <a:p>
              <a:pPr indent="0" lvl="0" marL="0" marR="0" rtl="0" algn="l">
                <a:lnSpc>
                  <a:spcPct val="200000"/>
                </a:lnSpc>
                <a:spcBef>
                  <a:spcPts val="0"/>
                </a:spcBef>
                <a:spcAft>
                  <a:spcPts val="0"/>
                </a:spcAft>
                <a:buNone/>
              </a:pPr>
              <a:r>
                <a:rPr b="1" lang="en" sz="800">
                  <a:solidFill>
                    <a:schemeClr val="dk1"/>
                  </a:solidFill>
                  <a:latin typeface="Montserrat"/>
                  <a:ea typeface="Montserrat"/>
                  <a:cs typeface="Montserrat"/>
                  <a:sym typeface="Montserrat"/>
                </a:rPr>
                <a:t>LOREM IPSUM</a:t>
              </a:r>
              <a:endParaRPr sz="1100"/>
            </a:p>
            <a:p>
              <a:pPr indent="0" lvl="0" marL="0" marR="0" rtl="0" algn="l">
                <a:lnSpc>
                  <a:spcPct val="200000"/>
                </a:lnSpc>
                <a:spcBef>
                  <a:spcPts val="0"/>
                </a:spcBef>
                <a:spcAft>
                  <a:spcPts val="0"/>
                </a:spcAft>
                <a:buNone/>
              </a:pPr>
              <a:r>
                <a:rPr b="1" lang="en" sz="800">
                  <a:solidFill>
                    <a:schemeClr val="dk1"/>
                  </a:solidFill>
                  <a:latin typeface="Montserrat"/>
                  <a:ea typeface="Montserrat"/>
                  <a:cs typeface="Montserrat"/>
                  <a:sym typeface="Montserrat"/>
                </a:rPr>
                <a:t>DOLOR TITLE TEXT HERE</a:t>
              </a:r>
              <a:endParaRPr b="1" sz="800">
                <a:solidFill>
                  <a:schemeClr val="dk1"/>
                </a:solidFill>
                <a:latin typeface="Montserrat Light"/>
                <a:ea typeface="Montserrat Light"/>
                <a:cs typeface="Montserrat Light"/>
                <a:sym typeface="Montserrat Light"/>
              </a:endParaRPr>
            </a:p>
          </p:txBody>
        </p:sp>
        <p:grpSp>
          <p:nvGrpSpPr>
            <p:cNvPr id="230" name="Google Shape;230;p39"/>
            <p:cNvGrpSpPr/>
            <p:nvPr/>
          </p:nvGrpSpPr>
          <p:grpSpPr>
            <a:xfrm>
              <a:off x="7008103" y="3529621"/>
              <a:ext cx="490844" cy="490842"/>
              <a:chOff x="7027153" y="3529621"/>
              <a:chExt cx="490844" cy="490842"/>
            </a:xfrm>
          </p:grpSpPr>
          <p:sp>
            <p:nvSpPr>
              <p:cNvPr id="231" name="Google Shape;231;p39"/>
              <p:cNvSpPr/>
              <p:nvPr/>
            </p:nvSpPr>
            <p:spPr>
              <a:xfrm>
                <a:off x="7027153" y="3529621"/>
                <a:ext cx="490844" cy="490842"/>
              </a:xfrm>
              <a:prstGeom prst="ellipse">
                <a:avLst/>
              </a:prstGeom>
              <a:noFill/>
              <a:ln cap="flat" cmpd="sng" w="19050">
                <a:solidFill>
                  <a:srgbClr val="BFBFBF"/>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232" name="Google Shape;232;p39"/>
              <p:cNvSpPr txBox="1"/>
              <p:nvPr/>
            </p:nvSpPr>
            <p:spPr>
              <a:xfrm>
                <a:off x="7077952" y="3574986"/>
                <a:ext cx="440044" cy="400110"/>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1500">
                    <a:solidFill>
                      <a:schemeClr val="dk1"/>
                    </a:solidFill>
                    <a:latin typeface="Montserrat Light"/>
                    <a:ea typeface="Montserrat Light"/>
                    <a:cs typeface="Montserrat Light"/>
                    <a:sym typeface="Montserrat Light"/>
                  </a:rPr>
                  <a:t>1</a:t>
                </a:r>
                <a:endParaRPr b="1" sz="1500">
                  <a:solidFill>
                    <a:schemeClr val="dk1"/>
                  </a:solidFill>
                  <a:latin typeface="Montserrat Light"/>
                  <a:ea typeface="Montserrat Light"/>
                  <a:cs typeface="Montserrat Light"/>
                  <a:sym typeface="Montserrat Light"/>
                </a:endParaRPr>
              </a:p>
            </p:txBody>
          </p:sp>
        </p:grpSp>
        <p:sp>
          <p:nvSpPr>
            <p:cNvPr id="233" name="Google Shape;233;p39"/>
            <p:cNvSpPr txBox="1"/>
            <p:nvPr/>
          </p:nvSpPr>
          <p:spPr>
            <a:xfrm>
              <a:off x="6896099" y="4139565"/>
              <a:ext cx="3810001" cy="568297"/>
            </a:xfrm>
            <a:prstGeom prst="rect">
              <a:avLst/>
            </a:prstGeom>
            <a:noFill/>
            <a:ln>
              <a:noFill/>
            </a:ln>
          </p:spPr>
          <p:txBody>
            <a:bodyPr anchorCtr="0" anchor="t" bIns="34275" lIns="68575" spcFirstLastPara="1" rIns="68575" wrap="square" tIns="34275">
              <a:noAutofit/>
            </a:bodyPr>
            <a:lstStyle/>
            <a:p>
              <a:pPr indent="0" lvl="0" marL="0" marR="0" rtl="0" algn="l">
                <a:lnSpc>
                  <a:spcPct val="222222"/>
                </a:lnSpc>
                <a:spcBef>
                  <a:spcPts val="0"/>
                </a:spcBef>
                <a:spcAft>
                  <a:spcPts val="0"/>
                </a:spcAft>
                <a:buNone/>
              </a:pPr>
              <a:r>
                <a:rPr lang="en" sz="700">
                  <a:solidFill>
                    <a:srgbClr val="7F7F7F"/>
                  </a:solidFill>
                  <a:latin typeface="Montserrat Light"/>
                  <a:ea typeface="Montserrat Light"/>
                  <a:cs typeface="Montserrat Light"/>
                  <a:sym typeface="Montserrat Light"/>
                </a:rPr>
                <a:t>Have them for one. Living grass to for can't gathered set doesn't creeping night lights divided void they're.</a:t>
              </a:r>
              <a:endParaRPr sz="1100"/>
            </a:p>
          </p:txBody>
        </p:sp>
      </p:grpSp>
      <p:grpSp>
        <p:nvGrpSpPr>
          <p:cNvPr id="234" name="Google Shape;234;p39"/>
          <p:cNvGrpSpPr/>
          <p:nvPr/>
        </p:nvGrpSpPr>
        <p:grpSpPr>
          <a:xfrm>
            <a:off x="5172074" y="3066495"/>
            <a:ext cx="2857501" cy="936717"/>
            <a:chOff x="6896099" y="3458906"/>
            <a:chExt cx="3810001" cy="1248956"/>
          </a:xfrm>
        </p:grpSpPr>
        <p:sp>
          <p:nvSpPr>
            <p:cNvPr id="235" name="Google Shape;235;p39"/>
            <p:cNvSpPr txBox="1"/>
            <p:nvPr/>
          </p:nvSpPr>
          <p:spPr>
            <a:xfrm>
              <a:off x="7753133" y="3458906"/>
              <a:ext cx="2023327" cy="571310"/>
            </a:xfrm>
            <a:prstGeom prst="rect">
              <a:avLst/>
            </a:prstGeom>
            <a:noFill/>
            <a:ln>
              <a:noFill/>
            </a:ln>
          </p:spPr>
          <p:txBody>
            <a:bodyPr anchorCtr="0" anchor="t" bIns="34275" lIns="68575" spcFirstLastPara="1" rIns="68575" wrap="square" tIns="34275">
              <a:noAutofit/>
            </a:bodyPr>
            <a:lstStyle/>
            <a:p>
              <a:pPr indent="0" lvl="0" marL="0" marR="0" rtl="0" algn="l">
                <a:lnSpc>
                  <a:spcPct val="200000"/>
                </a:lnSpc>
                <a:spcBef>
                  <a:spcPts val="0"/>
                </a:spcBef>
                <a:spcAft>
                  <a:spcPts val="0"/>
                </a:spcAft>
                <a:buNone/>
              </a:pPr>
              <a:r>
                <a:rPr b="1" lang="en" sz="800">
                  <a:solidFill>
                    <a:schemeClr val="dk1"/>
                  </a:solidFill>
                  <a:latin typeface="Montserrat"/>
                  <a:ea typeface="Montserrat"/>
                  <a:cs typeface="Montserrat"/>
                  <a:sym typeface="Montserrat"/>
                </a:rPr>
                <a:t>LOREM IPSUM</a:t>
              </a:r>
              <a:endParaRPr sz="1100"/>
            </a:p>
            <a:p>
              <a:pPr indent="0" lvl="0" marL="0" marR="0" rtl="0" algn="l">
                <a:lnSpc>
                  <a:spcPct val="200000"/>
                </a:lnSpc>
                <a:spcBef>
                  <a:spcPts val="0"/>
                </a:spcBef>
                <a:spcAft>
                  <a:spcPts val="0"/>
                </a:spcAft>
                <a:buNone/>
              </a:pPr>
              <a:r>
                <a:rPr b="1" lang="en" sz="800">
                  <a:solidFill>
                    <a:schemeClr val="dk1"/>
                  </a:solidFill>
                  <a:latin typeface="Montserrat"/>
                  <a:ea typeface="Montserrat"/>
                  <a:cs typeface="Montserrat"/>
                  <a:sym typeface="Montserrat"/>
                </a:rPr>
                <a:t>DOLOR TITLE TEXT HERE</a:t>
              </a:r>
              <a:endParaRPr b="1" sz="800">
                <a:solidFill>
                  <a:schemeClr val="dk1"/>
                </a:solidFill>
                <a:latin typeface="Montserrat Light"/>
                <a:ea typeface="Montserrat Light"/>
                <a:cs typeface="Montserrat Light"/>
                <a:sym typeface="Montserrat Light"/>
              </a:endParaRPr>
            </a:p>
          </p:txBody>
        </p:sp>
        <p:grpSp>
          <p:nvGrpSpPr>
            <p:cNvPr id="236" name="Google Shape;236;p39"/>
            <p:cNvGrpSpPr/>
            <p:nvPr/>
          </p:nvGrpSpPr>
          <p:grpSpPr>
            <a:xfrm>
              <a:off x="7008103" y="3529621"/>
              <a:ext cx="490844" cy="490842"/>
              <a:chOff x="7027153" y="3529621"/>
              <a:chExt cx="490844" cy="490842"/>
            </a:xfrm>
          </p:grpSpPr>
          <p:sp>
            <p:nvSpPr>
              <p:cNvPr id="237" name="Google Shape;237;p39"/>
              <p:cNvSpPr/>
              <p:nvPr/>
            </p:nvSpPr>
            <p:spPr>
              <a:xfrm>
                <a:off x="7027153" y="3529621"/>
                <a:ext cx="490844" cy="490842"/>
              </a:xfrm>
              <a:prstGeom prst="ellipse">
                <a:avLst/>
              </a:prstGeom>
              <a:noFill/>
              <a:ln cap="flat" cmpd="sng" w="19050">
                <a:solidFill>
                  <a:srgbClr val="BFBFBF"/>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238" name="Google Shape;238;p39"/>
              <p:cNvSpPr txBox="1"/>
              <p:nvPr/>
            </p:nvSpPr>
            <p:spPr>
              <a:xfrm>
                <a:off x="7077952" y="3574986"/>
                <a:ext cx="440044" cy="400110"/>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1500">
                    <a:solidFill>
                      <a:schemeClr val="dk1"/>
                    </a:solidFill>
                    <a:latin typeface="Montserrat Light"/>
                    <a:ea typeface="Montserrat Light"/>
                    <a:cs typeface="Montserrat Light"/>
                    <a:sym typeface="Montserrat Light"/>
                  </a:rPr>
                  <a:t>2</a:t>
                </a:r>
                <a:endParaRPr b="1" sz="1500">
                  <a:solidFill>
                    <a:schemeClr val="dk1"/>
                  </a:solidFill>
                  <a:latin typeface="Montserrat Light"/>
                  <a:ea typeface="Montserrat Light"/>
                  <a:cs typeface="Montserrat Light"/>
                  <a:sym typeface="Montserrat Light"/>
                </a:endParaRPr>
              </a:p>
            </p:txBody>
          </p:sp>
        </p:grpSp>
        <p:sp>
          <p:nvSpPr>
            <p:cNvPr id="239" name="Google Shape;239;p39"/>
            <p:cNvSpPr txBox="1"/>
            <p:nvPr/>
          </p:nvSpPr>
          <p:spPr>
            <a:xfrm>
              <a:off x="6896099" y="4139565"/>
              <a:ext cx="3810001" cy="568297"/>
            </a:xfrm>
            <a:prstGeom prst="rect">
              <a:avLst/>
            </a:prstGeom>
            <a:noFill/>
            <a:ln>
              <a:noFill/>
            </a:ln>
          </p:spPr>
          <p:txBody>
            <a:bodyPr anchorCtr="0" anchor="t" bIns="34275" lIns="68575" spcFirstLastPara="1" rIns="68575" wrap="square" tIns="34275">
              <a:noAutofit/>
            </a:bodyPr>
            <a:lstStyle/>
            <a:p>
              <a:pPr indent="0" lvl="0" marL="0" marR="0" rtl="0" algn="l">
                <a:lnSpc>
                  <a:spcPct val="222222"/>
                </a:lnSpc>
                <a:spcBef>
                  <a:spcPts val="0"/>
                </a:spcBef>
                <a:spcAft>
                  <a:spcPts val="0"/>
                </a:spcAft>
                <a:buNone/>
              </a:pPr>
              <a:r>
                <a:rPr lang="en" sz="700">
                  <a:solidFill>
                    <a:srgbClr val="7F7F7F"/>
                  </a:solidFill>
                  <a:latin typeface="Montserrat Light"/>
                  <a:ea typeface="Montserrat Light"/>
                  <a:cs typeface="Montserrat Light"/>
                  <a:sym typeface="Montserrat Light"/>
                </a:rPr>
                <a:t>Have them for one. Living grass to for can't gathered set doesn't creeping night lights divided void they're.</a:t>
              </a:r>
              <a:endParaRPr sz="1100"/>
            </a:p>
          </p:txBody>
        </p:sp>
      </p:grpSp>
      <p:sp>
        <p:nvSpPr>
          <p:cNvPr id="240" name="Google Shape;240;p39"/>
          <p:cNvSpPr txBox="1"/>
          <p:nvPr/>
        </p:nvSpPr>
        <p:spPr>
          <a:xfrm rot="-5400000">
            <a:off x="-103415" y="3119163"/>
            <a:ext cx="2544533" cy="704039"/>
          </a:xfrm>
          <a:prstGeom prst="rect">
            <a:avLst/>
          </a:prstGeom>
          <a:noFill/>
          <a:ln>
            <a:noFill/>
          </a:ln>
        </p:spPr>
        <p:txBody>
          <a:bodyPr anchorCtr="0" anchor="t" bIns="34275" lIns="68575" spcFirstLastPara="1" rIns="68575" wrap="square" tIns="34275">
            <a:noAutofit/>
          </a:bodyPr>
          <a:lstStyle/>
          <a:p>
            <a:pPr indent="0" lvl="0" marL="0" marR="0" rtl="0" algn="l">
              <a:lnSpc>
                <a:spcPct val="110000"/>
              </a:lnSpc>
              <a:spcBef>
                <a:spcPts val="0"/>
              </a:spcBef>
              <a:spcAft>
                <a:spcPts val="0"/>
              </a:spcAft>
              <a:buNone/>
            </a:pPr>
            <a:r>
              <a:rPr b="1" lang="en" sz="2300">
                <a:solidFill>
                  <a:schemeClr val="dk1"/>
                </a:solidFill>
                <a:latin typeface="Montserrat"/>
                <a:ea typeface="Montserrat"/>
                <a:cs typeface="Montserrat"/>
                <a:sym typeface="Montserrat"/>
              </a:rPr>
              <a:t>PROCESSING</a:t>
            </a:r>
            <a:endParaRPr sz="1100"/>
          </a:p>
          <a:p>
            <a:pPr indent="0" lvl="0" marL="0" marR="0" rtl="0" algn="l">
              <a:lnSpc>
                <a:spcPct val="110000"/>
              </a:lnSpc>
              <a:spcBef>
                <a:spcPts val="0"/>
              </a:spcBef>
              <a:spcAft>
                <a:spcPts val="0"/>
              </a:spcAft>
              <a:buNone/>
            </a:pPr>
            <a:r>
              <a:rPr b="1" lang="en" sz="2300">
                <a:solidFill>
                  <a:schemeClr val="dk1"/>
                </a:solidFill>
                <a:latin typeface="Montserrat"/>
                <a:ea typeface="Montserrat"/>
                <a:cs typeface="Montserrat"/>
                <a:sym typeface="Montserrat"/>
              </a:rPr>
              <a:t>METHOD</a:t>
            </a:r>
            <a:endParaRPr b="1" sz="2300">
              <a:solidFill>
                <a:schemeClr val="dk1"/>
              </a:solidFill>
              <a:latin typeface="Montserrat Light"/>
              <a:ea typeface="Montserrat Light"/>
              <a:cs typeface="Montserrat Light"/>
              <a:sym typeface="Montserrat Light"/>
            </a:endParaRPr>
          </a:p>
        </p:txBody>
      </p:sp>
      <p:sp>
        <p:nvSpPr>
          <p:cNvPr id="241" name="Google Shape;241;p39"/>
          <p:cNvSpPr txBox="1"/>
          <p:nvPr/>
        </p:nvSpPr>
        <p:spPr>
          <a:xfrm>
            <a:off x="5172074" y="4558784"/>
            <a:ext cx="2408954" cy="184666"/>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800">
                <a:solidFill>
                  <a:schemeClr val="dk1"/>
                </a:solidFill>
                <a:latin typeface="Montserrat Light"/>
                <a:ea typeface="Montserrat Light"/>
                <a:cs typeface="Montserrat Light"/>
                <a:sym typeface="Montserrat Light"/>
              </a:rPr>
              <a:t>www.example.com</a:t>
            </a:r>
            <a:endParaRPr b="1" sz="800">
              <a:solidFill>
                <a:schemeClr val="dk1"/>
              </a:solidFill>
              <a:latin typeface="Montserrat Light"/>
              <a:ea typeface="Montserrat Light"/>
              <a:cs typeface="Montserrat Light"/>
              <a:sym typeface="Montserrat Light"/>
            </a:endParaRPr>
          </a:p>
        </p:txBody>
      </p:sp>
      <p:pic>
        <p:nvPicPr>
          <p:cNvPr id="242" name="Google Shape;242;p39"/>
          <p:cNvPicPr preferRelativeResize="0"/>
          <p:nvPr>
            <p:ph idx="2" type="pic"/>
          </p:nvPr>
        </p:nvPicPr>
        <p:blipFill rotWithShape="1">
          <a:blip r:embed="rId3">
            <a:alphaModFix/>
          </a:blip>
          <a:srcRect b="0" l="30603" r="30603" t="0"/>
          <a:stretch/>
        </p:blipFill>
        <p:spPr>
          <a:xfrm>
            <a:off x="2362200" y="400051"/>
            <a:ext cx="2209797" cy="4343399"/>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46" name="Shape 246"/>
        <p:cNvGrpSpPr/>
        <p:nvPr/>
      </p:nvGrpSpPr>
      <p:grpSpPr>
        <a:xfrm>
          <a:off x="0" y="0"/>
          <a:ext cx="0" cy="0"/>
          <a:chOff x="0" y="0"/>
          <a:chExt cx="0" cy="0"/>
        </a:xfrm>
      </p:grpSpPr>
      <p:sp>
        <p:nvSpPr>
          <p:cNvPr id="247" name="Google Shape;247;p40"/>
          <p:cNvSpPr txBox="1"/>
          <p:nvPr/>
        </p:nvSpPr>
        <p:spPr>
          <a:xfrm>
            <a:off x="2040340" y="684334"/>
            <a:ext cx="5063319" cy="386644"/>
          </a:xfrm>
          <a:prstGeom prst="rect">
            <a:avLst/>
          </a:prstGeom>
          <a:noFill/>
          <a:ln>
            <a:noFill/>
          </a:ln>
        </p:spPr>
        <p:txBody>
          <a:bodyPr anchorCtr="0" anchor="t" bIns="34275" lIns="68575" spcFirstLastPara="1" rIns="68575" wrap="square" tIns="34275">
            <a:noAutofit/>
          </a:bodyPr>
          <a:lstStyle/>
          <a:p>
            <a:pPr indent="0" lvl="0" marL="0" marR="0" rtl="0" algn="ctr">
              <a:lnSpc>
                <a:spcPct val="110000"/>
              </a:lnSpc>
              <a:spcBef>
                <a:spcPts val="0"/>
              </a:spcBef>
              <a:spcAft>
                <a:spcPts val="0"/>
              </a:spcAft>
              <a:buNone/>
            </a:pPr>
            <a:r>
              <a:rPr b="1" lang="en" sz="2300">
                <a:solidFill>
                  <a:schemeClr val="dk1"/>
                </a:solidFill>
                <a:latin typeface="Montserrat"/>
                <a:ea typeface="Montserrat"/>
                <a:cs typeface="Montserrat"/>
                <a:sym typeface="Montserrat"/>
              </a:rPr>
              <a:t>SECOND PROJECT</a:t>
            </a:r>
            <a:endParaRPr b="1" sz="2300">
              <a:solidFill>
                <a:schemeClr val="dk1"/>
              </a:solidFill>
              <a:latin typeface="Montserrat Light"/>
              <a:ea typeface="Montserrat Light"/>
              <a:cs typeface="Montserrat Light"/>
              <a:sym typeface="Montserrat Light"/>
            </a:endParaRPr>
          </a:p>
        </p:txBody>
      </p:sp>
      <p:sp>
        <p:nvSpPr>
          <p:cNvPr id="248" name="Google Shape;248;p40"/>
          <p:cNvSpPr txBox="1"/>
          <p:nvPr/>
        </p:nvSpPr>
        <p:spPr>
          <a:xfrm>
            <a:off x="3012698" y="400050"/>
            <a:ext cx="3118605" cy="219291"/>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1000">
                <a:solidFill>
                  <a:srgbClr val="A5A5A5"/>
                </a:solidFill>
                <a:latin typeface="Montserrat"/>
                <a:ea typeface="Montserrat"/>
                <a:cs typeface="Montserrat"/>
                <a:sym typeface="Montserrat"/>
              </a:rPr>
              <a:t>Clean Presentation</a:t>
            </a:r>
            <a:endParaRPr b="1" sz="1000">
              <a:solidFill>
                <a:srgbClr val="A5A5A5"/>
              </a:solidFill>
              <a:latin typeface="Montserrat Light"/>
              <a:ea typeface="Montserrat Light"/>
              <a:cs typeface="Montserrat Light"/>
              <a:sym typeface="Montserrat Light"/>
            </a:endParaRPr>
          </a:p>
        </p:txBody>
      </p:sp>
      <p:sp>
        <p:nvSpPr>
          <p:cNvPr id="249" name="Google Shape;249;p40"/>
          <p:cNvSpPr/>
          <p:nvPr/>
        </p:nvSpPr>
        <p:spPr>
          <a:xfrm>
            <a:off x="4286250" y="1184260"/>
            <a:ext cx="571500" cy="49823"/>
          </a:xfrm>
          <a:prstGeom prst="rect">
            <a:avLst/>
          </a:prstGeom>
          <a:solidFill>
            <a:schemeClr val="dk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250" name="Google Shape;250;p40"/>
          <p:cNvSpPr/>
          <p:nvPr/>
        </p:nvSpPr>
        <p:spPr>
          <a:xfrm>
            <a:off x="670407" y="1796081"/>
            <a:ext cx="3844443" cy="1473683"/>
          </a:xfrm>
          <a:prstGeom prst="rect">
            <a:avLst/>
          </a:prstGeom>
          <a:solidFill>
            <a:srgbClr val="F2F2F2"/>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grpSp>
        <p:nvGrpSpPr>
          <p:cNvPr id="251" name="Google Shape;251;p40"/>
          <p:cNvGrpSpPr/>
          <p:nvPr/>
        </p:nvGrpSpPr>
        <p:grpSpPr>
          <a:xfrm>
            <a:off x="1163879" y="2064565"/>
            <a:ext cx="2857501" cy="936717"/>
            <a:chOff x="6896099" y="3458906"/>
            <a:chExt cx="3810001" cy="1248956"/>
          </a:xfrm>
        </p:grpSpPr>
        <p:sp>
          <p:nvSpPr>
            <p:cNvPr id="252" name="Google Shape;252;p40"/>
            <p:cNvSpPr txBox="1"/>
            <p:nvPr/>
          </p:nvSpPr>
          <p:spPr>
            <a:xfrm>
              <a:off x="7753133" y="3458906"/>
              <a:ext cx="2023327" cy="571310"/>
            </a:xfrm>
            <a:prstGeom prst="rect">
              <a:avLst/>
            </a:prstGeom>
            <a:noFill/>
            <a:ln>
              <a:noFill/>
            </a:ln>
          </p:spPr>
          <p:txBody>
            <a:bodyPr anchorCtr="0" anchor="t" bIns="34275" lIns="68575" spcFirstLastPara="1" rIns="68575" wrap="square" tIns="34275">
              <a:noAutofit/>
            </a:bodyPr>
            <a:lstStyle/>
            <a:p>
              <a:pPr indent="0" lvl="0" marL="0" marR="0" rtl="0" algn="l">
                <a:lnSpc>
                  <a:spcPct val="200000"/>
                </a:lnSpc>
                <a:spcBef>
                  <a:spcPts val="0"/>
                </a:spcBef>
                <a:spcAft>
                  <a:spcPts val="0"/>
                </a:spcAft>
                <a:buNone/>
              </a:pPr>
              <a:r>
                <a:rPr b="1" lang="en" sz="800">
                  <a:solidFill>
                    <a:schemeClr val="dk1"/>
                  </a:solidFill>
                  <a:latin typeface="Montserrat"/>
                  <a:ea typeface="Montserrat"/>
                  <a:cs typeface="Montserrat"/>
                  <a:sym typeface="Montserrat"/>
                </a:rPr>
                <a:t>LOREM IPSUM</a:t>
              </a:r>
              <a:endParaRPr sz="1100"/>
            </a:p>
            <a:p>
              <a:pPr indent="0" lvl="0" marL="0" marR="0" rtl="0" algn="l">
                <a:lnSpc>
                  <a:spcPct val="200000"/>
                </a:lnSpc>
                <a:spcBef>
                  <a:spcPts val="0"/>
                </a:spcBef>
                <a:spcAft>
                  <a:spcPts val="0"/>
                </a:spcAft>
                <a:buNone/>
              </a:pPr>
              <a:r>
                <a:rPr b="1" lang="en" sz="800">
                  <a:solidFill>
                    <a:schemeClr val="dk1"/>
                  </a:solidFill>
                  <a:latin typeface="Montserrat"/>
                  <a:ea typeface="Montserrat"/>
                  <a:cs typeface="Montserrat"/>
                  <a:sym typeface="Montserrat"/>
                </a:rPr>
                <a:t>DOLOR TITLE TEXT HERE</a:t>
              </a:r>
              <a:endParaRPr b="1" sz="800">
                <a:solidFill>
                  <a:schemeClr val="dk1"/>
                </a:solidFill>
                <a:latin typeface="Montserrat Light"/>
                <a:ea typeface="Montserrat Light"/>
                <a:cs typeface="Montserrat Light"/>
                <a:sym typeface="Montserrat Light"/>
              </a:endParaRPr>
            </a:p>
          </p:txBody>
        </p:sp>
        <p:grpSp>
          <p:nvGrpSpPr>
            <p:cNvPr id="253" name="Google Shape;253;p40"/>
            <p:cNvGrpSpPr/>
            <p:nvPr/>
          </p:nvGrpSpPr>
          <p:grpSpPr>
            <a:xfrm>
              <a:off x="7008103" y="3529621"/>
              <a:ext cx="490844" cy="490842"/>
              <a:chOff x="7027153" y="3529621"/>
              <a:chExt cx="490844" cy="490842"/>
            </a:xfrm>
          </p:grpSpPr>
          <p:sp>
            <p:nvSpPr>
              <p:cNvPr id="254" name="Google Shape;254;p40"/>
              <p:cNvSpPr/>
              <p:nvPr/>
            </p:nvSpPr>
            <p:spPr>
              <a:xfrm>
                <a:off x="7027153" y="3529621"/>
                <a:ext cx="490844" cy="490842"/>
              </a:xfrm>
              <a:prstGeom prst="ellipse">
                <a:avLst/>
              </a:prstGeom>
              <a:noFill/>
              <a:ln cap="flat" cmpd="sng" w="19050">
                <a:solidFill>
                  <a:srgbClr val="BFBFBF"/>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255" name="Google Shape;255;p40"/>
              <p:cNvSpPr txBox="1"/>
              <p:nvPr/>
            </p:nvSpPr>
            <p:spPr>
              <a:xfrm>
                <a:off x="7077952" y="3574986"/>
                <a:ext cx="440044" cy="400110"/>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1500">
                    <a:solidFill>
                      <a:schemeClr val="dk1"/>
                    </a:solidFill>
                    <a:latin typeface="Montserrat Light"/>
                    <a:ea typeface="Montserrat Light"/>
                    <a:cs typeface="Montserrat Light"/>
                    <a:sym typeface="Montserrat Light"/>
                  </a:rPr>
                  <a:t>1</a:t>
                </a:r>
                <a:endParaRPr b="1" sz="1500">
                  <a:solidFill>
                    <a:schemeClr val="dk1"/>
                  </a:solidFill>
                  <a:latin typeface="Montserrat Light"/>
                  <a:ea typeface="Montserrat Light"/>
                  <a:cs typeface="Montserrat Light"/>
                  <a:sym typeface="Montserrat Light"/>
                </a:endParaRPr>
              </a:p>
            </p:txBody>
          </p:sp>
        </p:grpSp>
        <p:sp>
          <p:nvSpPr>
            <p:cNvPr id="256" name="Google Shape;256;p40"/>
            <p:cNvSpPr txBox="1"/>
            <p:nvPr/>
          </p:nvSpPr>
          <p:spPr>
            <a:xfrm>
              <a:off x="6896099" y="4139565"/>
              <a:ext cx="3810001" cy="568297"/>
            </a:xfrm>
            <a:prstGeom prst="rect">
              <a:avLst/>
            </a:prstGeom>
            <a:noFill/>
            <a:ln>
              <a:noFill/>
            </a:ln>
          </p:spPr>
          <p:txBody>
            <a:bodyPr anchorCtr="0" anchor="t" bIns="34275" lIns="68575" spcFirstLastPara="1" rIns="68575" wrap="square" tIns="34275">
              <a:noAutofit/>
            </a:bodyPr>
            <a:lstStyle/>
            <a:p>
              <a:pPr indent="0" lvl="0" marL="0" marR="0" rtl="0" algn="l">
                <a:lnSpc>
                  <a:spcPct val="222222"/>
                </a:lnSpc>
                <a:spcBef>
                  <a:spcPts val="0"/>
                </a:spcBef>
                <a:spcAft>
                  <a:spcPts val="0"/>
                </a:spcAft>
                <a:buNone/>
              </a:pPr>
              <a:r>
                <a:rPr lang="en" sz="700">
                  <a:solidFill>
                    <a:srgbClr val="7F7F7F"/>
                  </a:solidFill>
                  <a:latin typeface="Montserrat Light"/>
                  <a:ea typeface="Montserrat Light"/>
                  <a:cs typeface="Montserrat Light"/>
                  <a:sym typeface="Montserrat Light"/>
                </a:rPr>
                <a:t>Have them for one. Living grass to for can't gathered set doesn't creeping night lights divided void they're.</a:t>
              </a:r>
              <a:endParaRPr sz="1100"/>
            </a:p>
          </p:txBody>
        </p:sp>
      </p:grpSp>
      <p:grpSp>
        <p:nvGrpSpPr>
          <p:cNvPr id="257" name="Google Shape;257;p40"/>
          <p:cNvGrpSpPr/>
          <p:nvPr/>
        </p:nvGrpSpPr>
        <p:grpSpPr>
          <a:xfrm>
            <a:off x="1163879" y="3538251"/>
            <a:ext cx="2857501" cy="936717"/>
            <a:chOff x="6896099" y="3458906"/>
            <a:chExt cx="3810001" cy="1248956"/>
          </a:xfrm>
        </p:grpSpPr>
        <p:sp>
          <p:nvSpPr>
            <p:cNvPr id="258" name="Google Shape;258;p40"/>
            <p:cNvSpPr txBox="1"/>
            <p:nvPr/>
          </p:nvSpPr>
          <p:spPr>
            <a:xfrm>
              <a:off x="7753133" y="3458906"/>
              <a:ext cx="2023327" cy="571310"/>
            </a:xfrm>
            <a:prstGeom prst="rect">
              <a:avLst/>
            </a:prstGeom>
            <a:noFill/>
            <a:ln>
              <a:noFill/>
            </a:ln>
          </p:spPr>
          <p:txBody>
            <a:bodyPr anchorCtr="0" anchor="t" bIns="34275" lIns="68575" spcFirstLastPara="1" rIns="68575" wrap="square" tIns="34275">
              <a:noAutofit/>
            </a:bodyPr>
            <a:lstStyle/>
            <a:p>
              <a:pPr indent="0" lvl="0" marL="0" marR="0" rtl="0" algn="l">
                <a:lnSpc>
                  <a:spcPct val="200000"/>
                </a:lnSpc>
                <a:spcBef>
                  <a:spcPts val="0"/>
                </a:spcBef>
                <a:spcAft>
                  <a:spcPts val="0"/>
                </a:spcAft>
                <a:buNone/>
              </a:pPr>
              <a:r>
                <a:rPr b="1" lang="en" sz="800">
                  <a:solidFill>
                    <a:schemeClr val="dk1"/>
                  </a:solidFill>
                  <a:latin typeface="Montserrat"/>
                  <a:ea typeface="Montserrat"/>
                  <a:cs typeface="Montserrat"/>
                  <a:sym typeface="Montserrat"/>
                </a:rPr>
                <a:t>LOREM IPSUM</a:t>
              </a:r>
              <a:endParaRPr sz="1100"/>
            </a:p>
            <a:p>
              <a:pPr indent="0" lvl="0" marL="0" marR="0" rtl="0" algn="l">
                <a:lnSpc>
                  <a:spcPct val="200000"/>
                </a:lnSpc>
                <a:spcBef>
                  <a:spcPts val="0"/>
                </a:spcBef>
                <a:spcAft>
                  <a:spcPts val="0"/>
                </a:spcAft>
                <a:buNone/>
              </a:pPr>
              <a:r>
                <a:rPr b="1" lang="en" sz="800">
                  <a:solidFill>
                    <a:schemeClr val="dk1"/>
                  </a:solidFill>
                  <a:latin typeface="Montserrat"/>
                  <a:ea typeface="Montserrat"/>
                  <a:cs typeface="Montserrat"/>
                  <a:sym typeface="Montserrat"/>
                </a:rPr>
                <a:t>DOLOR TITLE TEXT HERE</a:t>
              </a:r>
              <a:endParaRPr b="1" sz="800">
                <a:solidFill>
                  <a:schemeClr val="dk1"/>
                </a:solidFill>
                <a:latin typeface="Montserrat Light"/>
                <a:ea typeface="Montserrat Light"/>
                <a:cs typeface="Montserrat Light"/>
                <a:sym typeface="Montserrat Light"/>
              </a:endParaRPr>
            </a:p>
          </p:txBody>
        </p:sp>
        <p:grpSp>
          <p:nvGrpSpPr>
            <p:cNvPr id="259" name="Google Shape;259;p40"/>
            <p:cNvGrpSpPr/>
            <p:nvPr/>
          </p:nvGrpSpPr>
          <p:grpSpPr>
            <a:xfrm>
              <a:off x="7008103" y="3529621"/>
              <a:ext cx="490844" cy="490842"/>
              <a:chOff x="7027153" y="3529621"/>
              <a:chExt cx="490844" cy="490842"/>
            </a:xfrm>
          </p:grpSpPr>
          <p:sp>
            <p:nvSpPr>
              <p:cNvPr id="260" name="Google Shape;260;p40"/>
              <p:cNvSpPr/>
              <p:nvPr/>
            </p:nvSpPr>
            <p:spPr>
              <a:xfrm>
                <a:off x="7027153" y="3529621"/>
                <a:ext cx="490844" cy="490842"/>
              </a:xfrm>
              <a:prstGeom prst="ellipse">
                <a:avLst/>
              </a:prstGeom>
              <a:noFill/>
              <a:ln cap="flat" cmpd="sng" w="19050">
                <a:solidFill>
                  <a:srgbClr val="BFBFBF"/>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sp>
            <p:nvSpPr>
              <p:cNvPr id="261" name="Google Shape;261;p40"/>
              <p:cNvSpPr txBox="1"/>
              <p:nvPr/>
            </p:nvSpPr>
            <p:spPr>
              <a:xfrm>
                <a:off x="7077952" y="3574986"/>
                <a:ext cx="440044" cy="400110"/>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1500">
                    <a:solidFill>
                      <a:schemeClr val="dk1"/>
                    </a:solidFill>
                    <a:latin typeface="Montserrat Light"/>
                    <a:ea typeface="Montserrat Light"/>
                    <a:cs typeface="Montserrat Light"/>
                    <a:sym typeface="Montserrat Light"/>
                  </a:rPr>
                  <a:t>2</a:t>
                </a:r>
                <a:endParaRPr b="1" sz="1500">
                  <a:solidFill>
                    <a:schemeClr val="dk1"/>
                  </a:solidFill>
                  <a:latin typeface="Montserrat Light"/>
                  <a:ea typeface="Montserrat Light"/>
                  <a:cs typeface="Montserrat Light"/>
                  <a:sym typeface="Montserrat Light"/>
                </a:endParaRPr>
              </a:p>
            </p:txBody>
          </p:sp>
        </p:grpSp>
        <p:sp>
          <p:nvSpPr>
            <p:cNvPr id="262" name="Google Shape;262;p40"/>
            <p:cNvSpPr txBox="1"/>
            <p:nvPr/>
          </p:nvSpPr>
          <p:spPr>
            <a:xfrm>
              <a:off x="6896099" y="4139565"/>
              <a:ext cx="3810001" cy="568297"/>
            </a:xfrm>
            <a:prstGeom prst="rect">
              <a:avLst/>
            </a:prstGeom>
            <a:noFill/>
            <a:ln>
              <a:noFill/>
            </a:ln>
          </p:spPr>
          <p:txBody>
            <a:bodyPr anchorCtr="0" anchor="t" bIns="34275" lIns="68575" spcFirstLastPara="1" rIns="68575" wrap="square" tIns="34275">
              <a:noAutofit/>
            </a:bodyPr>
            <a:lstStyle/>
            <a:p>
              <a:pPr indent="0" lvl="0" marL="0" marR="0" rtl="0" algn="l">
                <a:lnSpc>
                  <a:spcPct val="222222"/>
                </a:lnSpc>
                <a:spcBef>
                  <a:spcPts val="0"/>
                </a:spcBef>
                <a:spcAft>
                  <a:spcPts val="0"/>
                </a:spcAft>
                <a:buNone/>
              </a:pPr>
              <a:r>
                <a:rPr lang="en" sz="700">
                  <a:solidFill>
                    <a:srgbClr val="7F7F7F"/>
                  </a:solidFill>
                  <a:latin typeface="Montserrat Light"/>
                  <a:ea typeface="Montserrat Light"/>
                  <a:cs typeface="Montserrat Light"/>
                  <a:sym typeface="Montserrat Light"/>
                </a:rPr>
                <a:t>Have them for one. Living grass to for can't gathered set doesn't creeping night lights divided void they're.</a:t>
              </a:r>
              <a:endParaRPr sz="1100"/>
            </a:p>
          </p:txBody>
        </p:sp>
      </p:grpSp>
      <p:pic>
        <p:nvPicPr>
          <p:cNvPr id="263" name="Google Shape;263;p40"/>
          <p:cNvPicPr preferRelativeResize="0"/>
          <p:nvPr>
            <p:ph idx="2" type="pic"/>
          </p:nvPr>
        </p:nvPicPr>
        <p:blipFill rotWithShape="1">
          <a:blip r:embed="rId3">
            <a:alphaModFix/>
          </a:blip>
          <a:srcRect b="2561" l="0" r="0" t="2562"/>
          <a:stretch/>
        </p:blipFill>
        <p:spPr>
          <a:xfrm>
            <a:off x="4629150" y="1796083"/>
            <a:ext cx="3844443" cy="2947367"/>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67" name="Shape 267"/>
        <p:cNvGrpSpPr/>
        <p:nvPr/>
      </p:nvGrpSpPr>
      <p:grpSpPr>
        <a:xfrm>
          <a:off x="0" y="0"/>
          <a:ext cx="0" cy="0"/>
          <a:chOff x="0" y="0"/>
          <a:chExt cx="0" cy="0"/>
        </a:xfrm>
      </p:grpSpPr>
      <p:pic>
        <p:nvPicPr>
          <p:cNvPr id="268" name="Google Shape;268;p41"/>
          <p:cNvPicPr preferRelativeResize="0"/>
          <p:nvPr>
            <p:ph idx="2" type="pic"/>
          </p:nvPr>
        </p:nvPicPr>
        <p:blipFill rotWithShape="1">
          <a:blip r:embed="rId3">
            <a:alphaModFix/>
          </a:blip>
          <a:srcRect b="3979" l="0" r="0" t="3980"/>
          <a:stretch/>
        </p:blipFill>
        <p:spPr>
          <a:xfrm>
            <a:off x="3467386" y="1796083"/>
            <a:ext cx="4098179" cy="2947367"/>
          </a:xfrm>
          <a:prstGeom prst="rect">
            <a:avLst/>
          </a:prstGeom>
          <a:noFill/>
          <a:ln>
            <a:noFill/>
          </a:ln>
        </p:spPr>
      </p:pic>
      <p:sp>
        <p:nvSpPr>
          <p:cNvPr id="269" name="Google Shape;269;p41"/>
          <p:cNvSpPr txBox="1"/>
          <p:nvPr/>
        </p:nvSpPr>
        <p:spPr>
          <a:xfrm>
            <a:off x="2040340" y="684334"/>
            <a:ext cx="5063319" cy="386644"/>
          </a:xfrm>
          <a:prstGeom prst="rect">
            <a:avLst/>
          </a:prstGeom>
          <a:noFill/>
          <a:ln>
            <a:noFill/>
          </a:ln>
        </p:spPr>
        <p:txBody>
          <a:bodyPr anchorCtr="0" anchor="t" bIns="34275" lIns="68575" spcFirstLastPara="1" rIns="68575" wrap="square" tIns="34275">
            <a:noAutofit/>
          </a:bodyPr>
          <a:lstStyle/>
          <a:p>
            <a:pPr indent="0" lvl="0" marL="0" marR="0" rtl="0" algn="ctr">
              <a:lnSpc>
                <a:spcPct val="110000"/>
              </a:lnSpc>
              <a:spcBef>
                <a:spcPts val="0"/>
              </a:spcBef>
              <a:spcAft>
                <a:spcPts val="0"/>
              </a:spcAft>
              <a:buNone/>
            </a:pPr>
            <a:r>
              <a:rPr b="1" lang="en" sz="2300">
                <a:solidFill>
                  <a:schemeClr val="dk1"/>
                </a:solidFill>
                <a:latin typeface="Montserrat"/>
                <a:ea typeface="Montserrat"/>
                <a:cs typeface="Montserrat"/>
                <a:sym typeface="Montserrat"/>
              </a:rPr>
              <a:t>LOREM IPSUM EXAMPLE</a:t>
            </a:r>
            <a:endParaRPr b="1" sz="2300">
              <a:solidFill>
                <a:schemeClr val="dk1"/>
              </a:solidFill>
              <a:latin typeface="Montserrat Light"/>
              <a:ea typeface="Montserrat Light"/>
              <a:cs typeface="Montserrat Light"/>
              <a:sym typeface="Montserrat Light"/>
            </a:endParaRPr>
          </a:p>
        </p:txBody>
      </p:sp>
      <p:sp>
        <p:nvSpPr>
          <p:cNvPr id="270" name="Google Shape;270;p41"/>
          <p:cNvSpPr txBox="1"/>
          <p:nvPr/>
        </p:nvSpPr>
        <p:spPr>
          <a:xfrm>
            <a:off x="3012698" y="400050"/>
            <a:ext cx="3118605" cy="219291"/>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1000">
                <a:solidFill>
                  <a:srgbClr val="A5A5A5"/>
                </a:solidFill>
                <a:latin typeface="Montserrat"/>
                <a:ea typeface="Montserrat"/>
                <a:cs typeface="Montserrat"/>
                <a:sym typeface="Montserrat"/>
              </a:rPr>
              <a:t>Clean Presentation</a:t>
            </a:r>
            <a:endParaRPr b="1" sz="1000">
              <a:solidFill>
                <a:srgbClr val="A5A5A5"/>
              </a:solidFill>
              <a:latin typeface="Montserrat Light"/>
              <a:ea typeface="Montserrat Light"/>
              <a:cs typeface="Montserrat Light"/>
              <a:sym typeface="Montserrat Light"/>
            </a:endParaRPr>
          </a:p>
        </p:txBody>
      </p:sp>
      <p:sp>
        <p:nvSpPr>
          <p:cNvPr id="271" name="Google Shape;271;p41"/>
          <p:cNvSpPr/>
          <p:nvPr/>
        </p:nvSpPr>
        <p:spPr>
          <a:xfrm>
            <a:off x="4286250" y="1184260"/>
            <a:ext cx="571500" cy="49823"/>
          </a:xfrm>
          <a:prstGeom prst="rect">
            <a:avLst/>
          </a:prstGeom>
          <a:solidFill>
            <a:schemeClr val="dk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Montserrat"/>
              <a:ea typeface="Montserrat"/>
              <a:cs typeface="Montserrat"/>
              <a:sym typeface="Montserrat"/>
            </a:endParaRPr>
          </a:p>
        </p:txBody>
      </p:sp>
      <p:grpSp>
        <p:nvGrpSpPr>
          <p:cNvPr id="272" name="Google Shape;272;p41"/>
          <p:cNvGrpSpPr/>
          <p:nvPr/>
        </p:nvGrpSpPr>
        <p:grpSpPr>
          <a:xfrm>
            <a:off x="727702" y="2744347"/>
            <a:ext cx="2331415" cy="956198"/>
            <a:chOff x="7057796" y="3125334"/>
            <a:chExt cx="3108554" cy="1274931"/>
          </a:xfrm>
        </p:grpSpPr>
        <p:grpSp>
          <p:nvGrpSpPr>
            <p:cNvPr id="273" name="Google Shape;273;p41"/>
            <p:cNvGrpSpPr/>
            <p:nvPr/>
          </p:nvGrpSpPr>
          <p:grpSpPr>
            <a:xfrm>
              <a:off x="7057796" y="3125334"/>
              <a:ext cx="1336904" cy="1274931"/>
              <a:chOff x="7057796" y="3120571"/>
              <a:chExt cx="1336904" cy="1274931"/>
            </a:xfrm>
          </p:grpSpPr>
          <p:sp>
            <p:nvSpPr>
              <p:cNvPr id="274" name="Google Shape;274;p41"/>
              <p:cNvSpPr txBox="1"/>
              <p:nvPr/>
            </p:nvSpPr>
            <p:spPr>
              <a:xfrm>
                <a:off x="7247556" y="3120571"/>
                <a:ext cx="957384" cy="553998"/>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2300">
                    <a:solidFill>
                      <a:schemeClr val="dk1"/>
                    </a:solidFill>
                    <a:latin typeface="Montserrat Light"/>
                    <a:ea typeface="Montserrat Light"/>
                    <a:cs typeface="Montserrat Light"/>
                    <a:sym typeface="Montserrat Light"/>
                  </a:rPr>
                  <a:t>5%</a:t>
                </a:r>
                <a:endParaRPr b="1" sz="2300">
                  <a:solidFill>
                    <a:schemeClr val="dk1"/>
                  </a:solidFill>
                  <a:latin typeface="Montserrat Light"/>
                  <a:ea typeface="Montserrat Light"/>
                  <a:cs typeface="Montserrat Light"/>
                  <a:sym typeface="Montserrat Light"/>
                </a:endParaRPr>
              </a:p>
            </p:txBody>
          </p:sp>
          <p:sp>
            <p:nvSpPr>
              <p:cNvPr id="275" name="Google Shape;275;p41"/>
              <p:cNvSpPr txBox="1"/>
              <p:nvPr/>
            </p:nvSpPr>
            <p:spPr>
              <a:xfrm>
                <a:off x="7057796" y="3704735"/>
                <a:ext cx="1336904" cy="690767"/>
              </a:xfrm>
              <a:prstGeom prst="rect">
                <a:avLst/>
              </a:prstGeom>
              <a:noFill/>
              <a:ln>
                <a:noFill/>
              </a:ln>
            </p:spPr>
            <p:txBody>
              <a:bodyPr anchorCtr="0" anchor="t" bIns="34275" lIns="68575" spcFirstLastPara="1" rIns="68575" wrap="square" tIns="34275">
                <a:noAutofit/>
              </a:bodyPr>
              <a:lstStyle/>
              <a:p>
                <a:pPr indent="0" lvl="0" marL="0" marR="0" rtl="0" algn="ctr">
                  <a:lnSpc>
                    <a:spcPct val="150000"/>
                  </a:lnSpc>
                  <a:spcBef>
                    <a:spcPts val="0"/>
                  </a:spcBef>
                  <a:spcAft>
                    <a:spcPts val="0"/>
                  </a:spcAft>
                  <a:buNone/>
                </a:pPr>
                <a:r>
                  <a:rPr lang="en" sz="700">
                    <a:solidFill>
                      <a:srgbClr val="7F7F7F"/>
                    </a:solidFill>
                    <a:latin typeface="Montserrat Light"/>
                    <a:ea typeface="Montserrat Light"/>
                    <a:cs typeface="Montserrat Light"/>
                    <a:sym typeface="Montserrat Light"/>
                  </a:rPr>
                  <a:t>Have them for one. can't gathered set had seasons.</a:t>
                </a:r>
                <a:endParaRPr sz="1100"/>
              </a:p>
            </p:txBody>
          </p:sp>
        </p:grpSp>
        <p:cxnSp>
          <p:nvCxnSpPr>
            <p:cNvPr id="276" name="Google Shape;276;p41"/>
            <p:cNvCxnSpPr/>
            <p:nvPr/>
          </p:nvCxnSpPr>
          <p:spPr>
            <a:xfrm>
              <a:off x="8612073" y="3232655"/>
              <a:ext cx="0" cy="1060288"/>
            </a:xfrm>
            <a:prstGeom prst="straightConnector1">
              <a:avLst/>
            </a:prstGeom>
            <a:noFill/>
            <a:ln cap="flat" cmpd="sng" w="12700">
              <a:solidFill>
                <a:srgbClr val="BFBFBF"/>
              </a:solidFill>
              <a:prstDash val="solid"/>
              <a:miter lim="800000"/>
              <a:headEnd len="sm" w="sm" type="none"/>
              <a:tailEnd len="sm" w="sm" type="none"/>
            </a:ln>
          </p:spPr>
        </p:cxnSp>
        <p:grpSp>
          <p:nvGrpSpPr>
            <p:cNvPr id="277" name="Google Shape;277;p41"/>
            <p:cNvGrpSpPr/>
            <p:nvPr/>
          </p:nvGrpSpPr>
          <p:grpSpPr>
            <a:xfrm>
              <a:off x="8829446" y="3125334"/>
              <a:ext cx="1336904" cy="1274931"/>
              <a:chOff x="7057796" y="3120571"/>
              <a:chExt cx="1336904" cy="1274931"/>
            </a:xfrm>
          </p:grpSpPr>
          <p:sp>
            <p:nvSpPr>
              <p:cNvPr id="278" name="Google Shape;278;p41"/>
              <p:cNvSpPr txBox="1"/>
              <p:nvPr/>
            </p:nvSpPr>
            <p:spPr>
              <a:xfrm>
                <a:off x="7247556" y="3120571"/>
                <a:ext cx="957384" cy="553998"/>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2300">
                    <a:solidFill>
                      <a:schemeClr val="dk1"/>
                    </a:solidFill>
                    <a:latin typeface="Montserrat Light"/>
                    <a:ea typeface="Montserrat Light"/>
                    <a:cs typeface="Montserrat Light"/>
                    <a:sym typeface="Montserrat Light"/>
                  </a:rPr>
                  <a:t>5%</a:t>
                </a:r>
                <a:endParaRPr b="1" sz="2300">
                  <a:solidFill>
                    <a:schemeClr val="dk1"/>
                  </a:solidFill>
                  <a:latin typeface="Montserrat Light"/>
                  <a:ea typeface="Montserrat Light"/>
                  <a:cs typeface="Montserrat Light"/>
                  <a:sym typeface="Montserrat Light"/>
                </a:endParaRPr>
              </a:p>
            </p:txBody>
          </p:sp>
          <p:sp>
            <p:nvSpPr>
              <p:cNvPr id="279" name="Google Shape;279;p41"/>
              <p:cNvSpPr txBox="1"/>
              <p:nvPr/>
            </p:nvSpPr>
            <p:spPr>
              <a:xfrm>
                <a:off x="7057796" y="3704735"/>
                <a:ext cx="1336904" cy="690767"/>
              </a:xfrm>
              <a:prstGeom prst="rect">
                <a:avLst/>
              </a:prstGeom>
              <a:noFill/>
              <a:ln>
                <a:noFill/>
              </a:ln>
            </p:spPr>
            <p:txBody>
              <a:bodyPr anchorCtr="0" anchor="t" bIns="34275" lIns="68575" spcFirstLastPara="1" rIns="68575" wrap="square" tIns="34275">
                <a:noAutofit/>
              </a:bodyPr>
              <a:lstStyle/>
              <a:p>
                <a:pPr indent="0" lvl="0" marL="0" marR="0" rtl="0" algn="ctr">
                  <a:lnSpc>
                    <a:spcPct val="150000"/>
                  </a:lnSpc>
                  <a:spcBef>
                    <a:spcPts val="0"/>
                  </a:spcBef>
                  <a:spcAft>
                    <a:spcPts val="0"/>
                  </a:spcAft>
                  <a:buNone/>
                </a:pPr>
                <a:r>
                  <a:rPr lang="en" sz="700">
                    <a:solidFill>
                      <a:srgbClr val="7F7F7F"/>
                    </a:solidFill>
                    <a:latin typeface="Montserrat Light"/>
                    <a:ea typeface="Montserrat Light"/>
                    <a:cs typeface="Montserrat Light"/>
                    <a:sym typeface="Montserrat Light"/>
                  </a:rPr>
                  <a:t>Have them for one. can't gathered set had seasons.</a:t>
                </a:r>
                <a:endParaRPr sz="1100"/>
              </a:p>
            </p:txBody>
          </p:sp>
        </p:grpSp>
      </p:grpSp>
      <p:sp>
        <p:nvSpPr>
          <p:cNvPr id="280" name="Google Shape;280;p41"/>
          <p:cNvSpPr txBox="1"/>
          <p:nvPr/>
        </p:nvSpPr>
        <p:spPr>
          <a:xfrm>
            <a:off x="1191513" y="1796083"/>
            <a:ext cx="1867604" cy="523942"/>
          </a:xfrm>
          <a:prstGeom prst="rect">
            <a:avLst/>
          </a:prstGeom>
          <a:noFill/>
          <a:ln>
            <a:noFill/>
          </a:ln>
        </p:spPr>
        <p:txBody>
          <a:bodyPr anchorCtr="0" anchor="t" bIns="34275" lIns="68575" spcFirstLastPara="1" rIns="68575" wrap="square" tIns="34275">
            <a:noAutofit/>
          </a:bodyPr>
          <a:lstStyle/>
          <a:p>
            <a:pPr indent="0" lvl="0" marL="0" marR="0" rtl="0" algn="r">
              <a:lnSpc>
                <a:spcPct val="166666"/>
              </a:lnSpc>
              <a:spcBef>
                <a:spcPts val="0"/>
              </a:spcBef>
              <a:spcAft>
                <a:spcPts val="0"/>
              </a:spcAft>
              <a:buNone/>
            </a:pPr>
            <a:r>
              <a:rPr b="1" lang="en" sz="1100">
                <a:solidFill>
                  <a:schemeClr val="dk1"/>
                </a:solidFill>
                <a:latin typeface="Montserrat"/>
                <a:ea typeface="Montserrat"/>
                <a:cs typeface="Montserrat"/>
                <a:sym typeface="Montserrat"/>
              </a:rPr>
              <a:t>HAVE THEM FOR ONE GATHERED</a:t>
            </a:r>
            <a:endParaRPr sz="1100"/>
          </a:p>
        </p:txBody>
      </p:sp>
      <p:sp>
        <p:nvSpPr>
          <p:cNvPr id="281" name="Google Shape;281;p41"/>
          <p:cNvSpPr txBox="1"/>
          <p:nvPr/>
        </p:nvSpPr>
        <p:spPr>
          <a:xfrm>
            <a:off x="1145093" y="4124866"/>
            <a:ext cx="1867605" cy="618584"/>
          </a:xfrm>
          <a:prstGeom prst="rect">
            <a:avLst/>
          </a:prstGeom>
          <a:noFill/>
          <a:ln>
            <a:noFill/>
          </a:ln>
        </p:spPr>
        <p:txBody>
          <a:bodyPr anchorCtr="0" anchor="t" bIns="34275" lIns="68575" spcFirstLastPara="1" rIns="68575" wrap="square" tIns="34275">
            <a:noAutofit/>
          </a:bodyPr>
          <a:lstStyle/>
          <a:p>
            <a:pPr indent="0" lvl="0" marL="0" marR="0" rtl="0" algn="r">
              <a:lnSpc>
                <a:spcPct val="222222"/>
              </a:lnSpc>
              <a:spcBef>
                <a:spcPts val="0"/>
              </a:spcBef>
              <a:spcAft>
                <a:spcPts val="0"/>
              </a:spcAft>
              <a:buNone/>
            </a:pPr>
            <a:r>
              <a:rPr lang="en" sz="700">
                <a:solidFill>
                  <a:srgbClr val="7F7F7F"/>
                </a:solidFill>
                <a:latin typeface="Montserrat Light"/>
                <a:ea typeface="Montserrat Light"/>
                <a:cs typeface="Montserrat Light"/>
                <a:sym typeface="Montserrat Light"/>
              </a:rPr>
              <a:t>Have them for one. Living grass to for can't gathered set had seasons. Fifth you'll, man and they're.</a:t>
            </a:r>
            <a:endParaRPr sz="1100"/>
          </a:p>
        </p:txBody>
      </p:sp>
      <p:sp>
        <p:nvSpPr>
          <p:cNvPr id="282" name="Google Shape;282;p41"/>
          <p:cNvSpPr txBox="1"/>
          <p:nvPr/>
        </p:nvSpPr>
        <p:spPr>
          <a:xfrm rot="-5400000">
            <a:off x="6911675" y="3446640"/>
            <a:ext cx="2408954" cy="184666"/>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800">
                <a:solidFill>
                  <a:schemeClr val="dk1"/>
                </a:solidFill>
                <a:latin typeface="Montserrat Light"/>
                <a:ea typeface="Montserrat Light"/>
                <a:cs typeface="Montserrat Light"/>
                <a:sym typeface="Montserrat Light"/>
              </a:rPr>
              <a:t>www.example.com</a:t>
            </a:r>
            <a:endParaRPr b="1" sz="800">
              <a:solidFill>
                <a:schemeClr val="dk1"/>
              </a:solidFill>
              <a:latin typeface="Montserrat Light"/>
              <a:ea typeface="Montserrat Light"/>
              <a:cs typeface="Montserrat Light"/>
              <a:sym typeface="Montserrat Light"/>
            </a:endParaRPr>
          </a:p>
        </p:txBody>
      </p:sp>
    </p:spTree>
  </p:cSld>
  <p:clrMapOvr>
    <a:masterClrMapping/>
  </p:clrMapOvr>
</p:sld>
</file>

<file path=ppt/theme/theme1.xml><?xml version="1.0" encoding="utf-8"?>
<a:theme xmlns:a="http://schemas.openxmlformats.org/drawingml/2006/main" xmlns:r="http://schemas.openxmlformats.org/officeDocument/2006/relationships" name="Digit - Multi 1 - Bright">
  <a:themeElements>
    <a:clrScheme name="Digit - Multi 1">
      <a:dk1>
        <a:srgbClr val="000000"/>
      </a:dk1>
      <a:lt1>
        <a:srgbClr val="FFFFFF"/>
      </a:lt1>
      <a:dk2>
        <a:srgbClr val="6491C8"/>
      </a:dk2>
      <a:lt2>
        <a:srgbClr val="7D8287"/>
      </a:lt2>
      <a:accent1>
        <a:srgbClr val="14B4EB"/>
      </a:accent1>
      <a:accent2>
        <a:srgbClr val="3CBEB4"/>
      </a:accent2>
      <a:accent3>
        <a:srgbClr val="96C83C"/>
      </a:accent3>
      <a:accent4>
        <a:srgbClr val="FFAF28"/>
      </a:accent4>
      <a:accent5>
        <a:srgbClr val="FA4655"/>
      </a:accent5>
      <a:accent6>
        <a:srgbClr val="A596D2"/>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