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72" r:id="rId4"/>
    <p:sldMasterId id="2147483673"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Lst>
  <p:sldSz cy="5143500" cx="9144000"/>
  <p:notesSz cx="6858000" cy="9144000"/>
  <p:embeddedFontLst>
    <p:embeddedFont>
      <p:font typeface="Raleway"/>
      <p:regular r:id="rId29"/>
      <p:bold r:id="rId30"/>
      <p:italic r:id="rId31"/>
      <p:boldItalic r:id="rId32"/>
    </p:embeddedFont>
    <p:embeddedFont>
      <p:font typeface="Montserrat"/>
      <p:regular r:id="rId33"/>
      <p:bold r:id="rId34"/>
      <p:italic r:id="rId35"/>
      <p:boldItalic r:id="rId36"/>
    </p:embeddedFont>
    <p:embeddedFont>
      <p:font typeface="Raleway Black"/>
      <p:bold r:id="rId37"/>
      <p:boldItalic r:id="rId38"/>
    </p:embeddedFont>
    <p:embeddedFont>
      <p:font typeface="Montserrat Light"/>
      <p:regular r:id="rId39"/>
      <p:bold r:id="rId40"/>
      <p:italic r:id="rId41"/>
      <p:boldItalic r:id="rId42"/>
    </p:embeddedFont>
    <p:embeddedFont>
      <p:font typeface="Montserrat Thin"/>
      <p:regular r:id="rId43"/>
      <p:bold r:id="rId44"/>
      <p:italic r:id="rId45"/>
      <p:boldItalic r:id="rId4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MontserratLight-bold.fntdata"/><Relationship Id="rId20" Type="http://schemas.openxmlformats.org/officeDocument/2006/relationships/slide" Target="slides/slide14.xml"/><Relationship Id="rId42" Type="http://schemas.openxmlformats.org/officeDocument/2006/relationships/font" Target="fonts/MontserratLight-boldItalic.fntdata"/><Relationship Id="rId41" Type="http://schemas.openxmlformats.org/officeDocument/2006/relationships/font" Target="fonts/MontserratLight-italic.fntdata"/><Relationship Id="rId22" Type="http://schemas.openxmlformats.org/officeDocument/2006/relationships/slide" Target="slides/slide16.xml"/><Relationship Id="rId44" Type="http://schemas.openxmlformats.org/officeDocument/2006/relationships/font" Target="fonts/MontserratThin-bold.fntdata"/><Relationship Id="rId21" Type="http://schemas.openxmlformats.org/officeDocument/2006/relationships/slide" Target="slides/slide15.xml"/><Relationship Id="rId43" Type="http://schemas.openxmlformats.org/officeDocument/2006/relationships/font" Target="fonts/MontserratThin-regular.fntdata"/><Relationship Id="rId24" Type="http://schemas.openxmlformats.org/officeDocument/2006/relationships/slide" Target="slides/slide18.xml"/><Relationship Id="rId46" Type="http://schemas.openxmlformats.org/officeDocument/2006/relationships/font" Target="fonts/MontserratThin-boldItalic.fntdata"/><Relationship Id="rId23" Type="http://schemas.openxmlformats.org/officeDocument/2006/relationships/slide" Target="slides/slide17.xml"/><Relationship Id="rId45" Type="http://schemas.openxmlformats.org/officeDocument/2006/relationships/font" Target="fonts/MontserratThin-italic.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5" Type="http://schemas.openxmlformats.org/officeDocument/2006/relationships/slideMaster" Target="slideMasters/slideMaster2.xml"/><Relationship Id="rId6" Type="http://schemas.openxmlformats.org/officeDocument/2006/relationships/notesMaster" Target="notesMasters/notesMaster1.xml"/><Relationship Id="rId29" Type="http://schemas.openxmlformats.org/officeDocument/2006/relationships/font" Target="fonts/Raleway-regular.fntdata"/><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font" Target="fonts/Raleway-italic.fntdata"/><Relationship Id="rId30" Type="http://schemas.openxmlformats.org/officeDocument/2006/relationships/font" Target="fonts/Raleway-bold.fntdata"/><Relationship Id="rId11" Type="http://schemas.openxmlformats.org/officeDocument/2006/relationships/slide" Target="slides/slide5.xml"/><Relationship Id="rId33" Type="http://schemas.openxmlformats.org/officeDocument/2006/relationships/font" Target="fonts/Montserrat-regular.fntdata"/><Relationship Id="rId10" Type="http://schemas.openxmlformats.org/officeDocument/2006/relationships/slide" Target="slides/slide4.xml"/><Relationship Id="rId32" Type="http://schemas.openxmlformats.org/officeDocument/2006/relationships/font" Target="fonts/Raleway-boldItalic.fntdata"/><Relationship Id="rId13" Type="http://schemas.openxmlformats.org/officeDocument/2006/relationships/slide" Target="slides/slide7.xml"/><Relationship Id="rId35" Type="http://schemas.openxmlformats.org/officeDocument/2006/relationships/font" Target="fonts/Montserrat-italic.fntdata"/><Relationship Id="rId12" Type="http://schemas.openxmlformats.org/officeDocument/2006/relationships/slide" Target="slides/slide6.xml"/><Relationship Id="rId34" Type="http://schemas.openxmlformats.org/officeDocument/2006/relationships/font" Target="fonts/Montserrat-bold.fntdata"/><Relationship Id="rId15" Type="http://schemas.openxmlformats.org/officeDocument/2006/relationships/slide" Target="slides/slide9.xml"/><Relationship Id="rId37" Type="http://schemas.openxmlformats.org/officeDocument/2006/relationships/font" Target="fonts/RalewayBlack-bold.fntdata"/><Relationship Id="rId14" Type="http://schemas.openxmlformats.org/officeDocument/2006/relationships/slide" Target="slides/slide8.xml"/><Relationship Id="rId36" Type="http://schemas.openxmlformats.org/officeDocument/2006/relationships/font" Target="fonts/Montserrat-boldItalic.fntdata"/><Relationship Id="rId17" Type="http://schemas.openxmlformats.org/officeDocument/2006/relationships/slide" Target="slides/slide11.xml"/><Relationship Id="rId39" Type="http://schemas.openxmlformats.org/officeDocument/2006/relationships/font" Target="fonts/MontserratLight-regular.fntdata"/><Relationship Id="rId16" Type="http://schemas.openxmlformats.org/officeDocument/2006/relationships/slide" Target="slides/slide10.xml"/><Relationship Id="rId38" Type="http://schemas.openxmlformats.org/officeDocument/2006/relationships/font" Target="fonts/RalewayBlack-boldItalic.fntdata"/><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7" name="Shape 97"/>
        <p:cNvGrpSpPr/>
        <p:nvPr/>
      </p:nvGrpSpPr>
      <p:grpSpPr>
        <a:xfrm>
          <a:off x="0" y="0"/>
          <a:ext cx="0" cy="0"/>
          <a:chOff x="0" y="0"/>
          <a:chExt cx="0" cy="0"/>
        </a:xfrm>
      </p:grpSpPr>
      <p:sp>
        <p:nvSpPr>
          <p:cNvPr id="98" name="Google Shape;98;g5c129c8e48_2_47: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9" name="Google Shape;99;g5c129c8e48_2_4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5" name="Shape 305"/>
        <p:cNvGrpSpPr/>
        <p:nvPr/>
      </p:nvGrpSpPr>
      <p:grpSpPr>
        <a:xfrm>
          <a:off x="0" y="0"/>
          <a:ext cx="0" cy="0"/>
          <a:chOff x="0" y="0"/>
          <a:chExt cx="0" cy="0"/>
        </a:xfrm>
      </p:grpSpPr>
      <p:sp>
        <p:nvSpPr>
          <p:cNvPr id="306" name="Google Shape;306;g5c129c8e48_2_247: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07" name="Google Shape;307;g5c129c8e48_2_24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1" name="Shape 341"/>
        <p:cNvGrpSpPr/>
        <p:nvPr/>
      </p:nvGrpSpPr>
      <p:grpSpPr>
        <a:xfrm>
          <a:off x="0" y="0"/>
          <a:ext cx="0" cy="0"/>
          <a:chOff x="0" y="0"/>
          <a:chExt cx="0" cy="0"/>
        </a:xfrm>
      </p:grpSpPr>
      <p:sp>
        <p:nvSpPr>
          <p:cNvPr id="342" name="Google Shape;342;g5c129c8e48_2_282: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43" name="Google Shape;343;g5c129c8e48_2_28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9" name="Shape 359"/>
        <p:cNvGrpSpPr/>
        <p:nvPr/>
      </p:nvGrpSpPr>
      <p:grpSpPr>
        <a:xfrm>
          <a:off x="0" y="0"/>
          <a:ext cx="0" cy="0"/>
          <a:chOff x="0" y="0"/>
          <a:chExt cx="0" cy="0"/>
        </a:xfrm>
      </p:grpSpPr>
      <p:sp>
        <p:nvSpPr>
          <p:cNvPr id="360" name="Google Shape;360;g5c129c8e48_2_299: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61" name="Google Shape;361;g5c129c8e48_2_29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78" name="Shape 378"/>
        <p:cNvGrpSpPr/>
        <p:nvPr/>
      </p:nvGrpSpPr>
      <p:grpSpPr>
        <a:xfrm>
          <a:off x="0" y="0"/>
          <a:ext cx="0" cy="0"/>
          <a:chOff x="0" y="0"/>
          <a:chExt cx="0" cy="0"/>
        </a:xfrm>
      </p:grpSpPr>
      <p:sp>
        <p:nvSpPr>
          <p:cNvPr id="379" name="Google Shape;379;g5c129c8e48_2_317: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80" name="Google Shape;380;g5c129c8e48_2_3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12" name="Shape 412"/>
        <p:cNvGrpSpPr/>
        <p:nvPr/>
      </p:nvGrpSpPr>
      <p:grpSpPr>
        <a:xfrm>
          <a:off x="0" y="0"/>
          <a:ext cx="0" cy="0"/>
          <a:chOff x="0" y="0"/>
          <a:chExt cx="0" cy="0"/>
        </a:xfrm>
      </p:grpSpPr>
      <p:sp>
        <p:nvSpPr>
          <p:cNvPr id="413" name="Google Shape;413;g5c129c8e48_2_35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14" name="Google Shape;414;g5c129c8e48_2_35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15" name="Google Shape;415;g5c129c8e48_2_350:notes"/>
          <p:cNvSpPr txBox="1"/>
          <p:nvPr>
            <p:ph idx="3" type="hdr"/>
          </p:nvPr>
        </p:nvSpPr>
        <p:spPr>
          <a:xfrm>
            <a:off x="0" y="0"/>
            <a:ext cx="2971800" cy="45878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16" name="Google Shape;416;g5c129c8e48_2_350:notes"/>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a:p>
        </p:txBody>
      </p:sp>
      <p:sp>
        <p:nvSpPr>
          <p:cNvPr id="417" name="Google Shape;417;g5c129c8e48_2_35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30" name="Shape 430"/>
        <p:cNvGrpSpPr/>
        <p:nvPr/>
      </p:nvGrpSpPr>
      <p:grpSpPr>
        <a:xfrm>
          <a:off x="0" y="0"/>
          <a:ext cx="0" cy="0"/>
          <a:chOff x="0" y="0"/>
          <a:chExt cx="0" cy="0"/>
        </a:xfrm>
      </p:grpSpPr>
      <p:sp>
        <p:nvSpPr>
          <p:cNvPr id="431" name="Google Shape;431;g5c129c8e48_2_367: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32" name="Google Shape;432;g5c129c8e48_2_36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53" name="Shape 453"/>
        <p:cNvGrpSpPr/>
        <p:nvPr/>
      </p:nvGrpSpPr>
      <p:grpSpPr>
        <a:xfrm>
          <a:off x="0" y="0"/>
          <a:ext cx="0" cy="0"/>
          <a:chOff x="0" y="0"/>
          <a:chExt cx="0" cy="0"/>
        </a:xfrm>
      </p:grpSpPr>
      <p:sp>
        <p:nvSpPr>
          <p:cNvPr id="454" name="Google Shape;454;g5c129c8e48_2_389: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55" name="Google Shape;455;g5c129c8e48_2_38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62" name="Shape 462"/>
        <p:cNvGrpSpPr/>
        <p:nvPr/>
      </p:nvGrpSpPr>
      <p:grpSpPr>
        <a:xfrm>
          <a:off x="0" y="0"/>
          <a:ext cx="0" cy="0"/>
          <a:chOff x="0" y="0"/>
          <a:chExt cx="0" cy="0"/>
        </a:xfrm>
      </p:grpSpPr>
      <p:sp>
        <p:nvSpPr>
          <p:cNvPr id="463" name="Google Shape;463;g5c129c8e48_2_397: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64" name="Google Shape;464;g5c129c8e48_2_39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78" name="Shape 478"/>
        <p:cNvGrpSpPr/>
        <p:nvPr/>
      </p:nvGrpSpPr>
      <p:grpSpPr>
        <a:xfrm>
          <a:off x="0" y="0"/>
          <a:ext cx="0" cy="0"/>
          <a:chOff x="0" y="0"/>
          <a:chExt cx="0" cy="0"/>
        </a:xfrm>
      </p:grpSpPr>
      <p:sp>
        <p:nvSpPr>
          <p:cNvPr id="479" name="Google Shape;479;g5c129c8e48_2_4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80" name="Google Shape;480;g5c129c8e48_2_41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81" name="Google Shape;481;g5c129c8e48_2_412:notes"/>
          <p:cNvSpPr txBox="1"/>
          <p:nvPr>
            <p:ph idx="3" type="hdr"/>
          </p:nvPr>
        </p:nvSpPr>
        <p:spPr>
          <a:xfrm>
            <a:off x="0" y="0"/>
            <a:ext cx="2971800" cy="45878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82" name="Google Shape;482;g5c129c8e48_2_412:notes"/>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a:p>
        </p:txBody>
      </p:sp>
      <p:sp>
        <p:nvSpPr>
          <p:cNvPr id="483" name="Google Shape;483;g5c129c8e48_2_41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70" name="Shape 670"/>
        <p:cNvGrpSpPr/>
        <p:nvPr/>
      </p:nvGrpSpPr>
      <p:grpSpPr>
        <a:xfrm>
          <a:off x="0" y="0"/>
          <a:ext cx="0" cy="0"/>
          <a:chOff x="0" y="0"/>
          <a:chExt cx="0" cy="0"/>
        </a:xfrm>
      </p:grpSpPr>
      <p:sp>
        <p:nvSpPr>
          <p:cNvPr id="671" name="Google Shape;671;g5c129c8e48_2_60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72" name="Google Shape;672;g5c129c8e48_2_60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73" name="Google Shape;673;g5c129c8e48_2_603:notes"/>
          <p:cNvSpPr txBox="1"/>
          <p:nvPr>
            <p:ph idx="3" type="hdr"/>
          </p:nvPr>
        </p:nvSpPr>
        <p:spPr>
          <a:xfrm>
            <a:off x="0" y="0"/>
            <a:ext cx="2971800" cy="45878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74" name="Google Shape;674;g5c129c8e48_2_603:notes"/>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a:p>
        </p:txBody>
      </p:sp>
      <p:sp>
        <p:nvSpPr>
          <p:cNvPr id="675" name="Google Shape;675;g5c129c8e48_2_60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4" name="Shape 114"/>
        <p:cNvGrpSpPr/>
        <p:nvPr/>
      </p:nvGrpSpPr>
      <p:grpSpPr>
        <a:xfrm>
          <a:off x="0" y="0"/>
          <a:ext cx="0" cy="0"/>
          <a:chOff x="0" y="0"/>
          <a:chExt cx="0" cy="0"/>
        </a:xfrm>
      </p:grpSpPr>
      <p:sp>
        <p:nvSpPr>
          <p:cNvPr id="115" name="Google Shape;115;g5c129c8e48_2_64: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6" name="Google Shape;116;g5c129c8e48_2_6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11" name="Shape 711"/>
        <p:cNvGrpSpPr/>
        <p:nvPr/>
      </p:nvGrpSpPr>
      <p:grpSpPr>
        <a:xfrm>
          <a:off x="0" y="0"/>
          <a:ext cx="0" cy="0"/>
          <a:chOff x="0" y="0"/>
          <a:chExt cx="0" cy="0"/>
        </a:xfrm>
      </p:grpSpPr>
      <p:sp>
        <p:nvSpPr>
          <p:cNvPr id="712" name="Google Shape;712;g5c129c8e48_2_64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13" name="Google Shape;713;g5c129c8e48_2_64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14" name="Google Shape;714;g5c129c8e48_2_644:notes"/>
          <p:cNvSpPr txBox="1"/>
          <p:nvPr>
            <p:ph idx="3" type="hdr"/>
          </p:nvPr>
        </p:nvSpPr>
        <p:spPr>
          <a:xfrm>
            <a:off x="0" y="0"/>
            <a:ext cx="2971800" cy="45878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15" name="Google Shape;715;g5c129c8e48_2_644:notes"/>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a:p>
        </p:txBody>
      </p:sp>
      <p:sp>
        <p:nvSpPr>
          <p:cNvPr id="716" name="Google Shape;716;g5c129c8e48_2_64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28" name="Shape 728"/>
        <p:cNvGrpSpPr/>
        <p:nvPr/>
      </p:nvGrpSpPr>
      <p:grpSpPr>
        <a:xfrm>
          <a:off x="0" y="0"/>
          <a:ext cx="0" cy="0"/>
          <a:chOff x="0" y="0"/>
          <a:chExt cx="0" cy="0"/>
        </a:xfrm>
      </p:grpSpPr>
      <p:sp>
        <p:nvSpPr>
          <p:cNvPr id="729" name="Google Shape;729;g5c129c8e48_2_660: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30" name="Google Shape;730;g5c129c8e48_2_66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37" name="Shape 737"/>
        <p:cNvGrpSpPr/>
        <p:nvPr/>
      </p:nvGrpSpPr>
      <p:grpSpPr>
        <a:xfrm>
          <a:off x="0" y="0"/>
          <a:ext cx="0" cy="0"/>
          <a:chOff x="0" y="0"/>
          <a:chExt cx="0" cy="0"/>
        </a:xfrm>
      </p:grpSpPr>
      <p:sp>
        <p:nvSpPr>
          <p:cNvPr id="738" name="Google Shape;738;g5c129c8e48_2_668: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39" name="Google Shape;739;g5c129c8e48_2_66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3" name="Shape 133"/>
        <p:cNvGrpSpPr/>
        <p:nvPr/>
      </p:nvGrpSpPr>
      <p:grpSpPr>
        <a:xfrm>
          <a:off x="0" y="0"/>
          <a:ext cx="0" cy="0"/>
          <a:chOff x="0" y="0"/>
          <a:chExt cx="0" cy="0"/>
        </a:xfrm>
      </p:grpSpPr>
      <p:sp>
        <p:nvSpPr>
          <p:cNvPr id="134" name="Google Shape;134;g5c129c8e48_2_82: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5" name="Google Shape;135;g5c129c8e48_2_8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8" name="Shape 158"/>
        <p:cNvGrpSpPr/>
        <p:nvPr/>
      </p:nvGrpSpPr>
      <p:grpSpPr>
        <a:xfrm>
          <a:off x="0" y="0"/>
          <a:ext cx="0" cy="0"/>
          <a:chOff x="0" y="0"/>
          <a:chExt cx="0" cy="0"/>
        </a:xfrm>
      </p:grpSpPr>
      <p:sp>
        <p:nvSpPr>
          <p:cNvPr id="159" name="Google Shape;159;g5c129c8e48_2_106: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0" name="Google Shape;160;g5c129c8e48_2_10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4" name="Shape 194"/>
        <p:cNvGrpSpPr/>
        <p:nvPr/>
      </p:nvGrpSpPr>
      <p:grpSpPr>
        <a:xfrm>
          <a:off x="0" y="0"/>
          <a:ext cx="0" cy="0"/>
          <a:chOff x="0" y="0"/>
          <a:chExt cx="0" cy="0"/>
        </a:xfrm>
      </p:grpSpPr>
      <p:sp>
        <p:nvSpPr>
          <p:cNvPr id="195" name="Google Shape;195;g5c129c8e48_2_141: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6" name="Google Shape;196;g5c129c8e48_2_14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6" name="Shape 216"/>
        <p:cNvGrpSpPr/>
        <p:nvPr/>
      </p:nvGrpSpPr>
      <p:grpSpPr>
        <a:xfrm>
          <a:off x="0" y="0"/>
          <a:ext cx="0" cy="0"/>
          <a:chOff x="0" y="0"/>
          <a:chExt cx="0" cy="0"/>
        </a:xfrm>
      </p:grpSpPr>
      <p:sp>
        <p:nvSpPr>
          <p:cNvPr id="217" name="Google Shape;217;g5c129c8e48_2_162: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8" name="Google Shape;218;g5c129c8e48_2_16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1" name="Shape 231"/>
        <p:cNvGrpSpPr/>
        <p:nvPr/>
      </p:nvGrpSpPr>
      <p:grpSpPr>
        <a:xfrm>
          <a:off x="0" y="0"/>
          <a:ext cx="0" cy="0"/>
          <a:chOff x="0" y="0"/>
          <a:chExt cx="0" cy="0"/>
        </a:xfrm>
      </p:grpSpPr>
      <p:sp>
        <p:nvSpPr>
          <p:cNvPr id="232" name="Google Shape;232;g5c129c8e48_2_176: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3" name="Google Shape;233;g5c129c8e48_2_17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9" name="Shape 269"/>
        <p:cNvGrpSpPr/>
        <p:nvPr/>
      </p:nvGrpSpPr>
      <p:grpSpPr>
        <a:xfrm>
          <a:off x="0" y="0"/>
          <a:ext cx="0" cy="0"/>
          <a:chOff x="0" y="0"/>
          <a:chExt cx="0" cy="0"/>
        </a:xfrm>
      </p:grpSpPr>
      <p:sp>
        <p:nvSpPr>
          <p:cNvPr id="270" name="Google Shape;270;g5c129c8e48_2_213: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71" name="Google Shape;271;g5c129c8e48_2_2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8" name="Shape 288"/>
        <p:cNvGrpSpPr/>
        <p:nvPr/>
      </p:nvGrpSpPr>
      <p:grpSpPr>
        <a:xfrm>
          <a:off x="0" y="0"/>
          <a:ext cx="0" cy="0"/>
          <a:chOff x="0" y="0"/>
          <a:chExt cx="0" cy="0"/>
        </a:xfrm>
      </p:grpSpPr>
      <p:sp>
        <p:nvSpPr>
          <p:cNvPr id="289" name="Google Shape;289;g5c129c8e48_2_231: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90" name="Google Shape;290;g5c129c8e48_2_23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_Title Page">
  <p:cSld name="1_Title Page">
    <p:spTree>
      <p:nvGrpSpPr>
        <p:cNvPr id="56" name="Shape 56"/>
        <p:cNvGrpSpPr/>
        <p:nvPr/>
      </p:nvGrpSpPr>
      <p:grpSpPr>
        <a:xfrm>
          <a:off x="0" y="0"/>
          <a:ext cx="0" cy="0"/>
          <a:chOff x="0" y="0"/>
          <a:chExt cx="0" cy="0"/>
        </a:xfrm>
      </p:grpSpPr>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5_Title Page">
  <p:cSld name="5_Title Page">
    <p:spTree>
      <p:nvGrpSpPr>
        <p:cNvPr id="57" name="Shape 57"/>
        <p:cNvGrpSpPr/>
        <p:nvPr/>
      </p:nvGrpSpPr>
      <p:grpSpPr>
        <a:xfrm>
          <a:off x="0" y="0"/>
          <a:ext cx="0" cy="0"/>
          <a:chOff x="0" y="0"/>
          <a:chExt cx="0" cy="0"/>
        </a:xfrm>
      </p:grpSpPr>
      <p:sp>
        <p:nvSpPr>
          <p:cNvPr id="58" name="Google Shape;58;p15"/>
          <p:cNvSpPr/>
          <p:nvPr>
            <p:ph idx="2" type="pic"/>
          </p:nvPr>
        </p:nvSpPr>
        <p:spPr>
          <a:xfrm>
            <a:off x="0" y="0"/>
            <a:ext cx="9144000" cy="514350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6_Title Page">
  <p:cSld name="6_Title Page">
    <p:spTree>
      <p:nvGrpSpPr>
        <p:cNvPr id="59" name="Shape 59"/>
        <p:cNvGrpSpPr/>
        <p:nvPr/>
      </p:nvGrpSpPr>
      <p:grpSpPr>
        <a:xfrm>
          <a:off x="0" y="0"/>
          <a:ext cx="0" cy="0"/>
          <a:chOff x="0" y="0"/>
          <a:chExt cx="0" cy="0"/>
        </a:xfrm>
      </p:grpSpPr>
      <p:sp>
        <p:nvSpPr>
          <p:cNvPr id="60" name="Google Shape;60;p16"/>
          <p:cNvSpPr/>
          <p:nvPr>
            <p:ph idx="2" type="pic"/>
          </p:nvPr>
        </p:nvSpPr>
        <p:spPr>
          <a:xfrm>
            <a:off x="0" y="1"/>
            <a:ext cx="4572000" cy="2571749"/>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61" name="Google Shape;61;p16"/>
          <p:cNvSpPr/>
          <p:nvPr>
            <p:ph idx="3" type="pic"/>
          </p:nvPr>
        </p:nvSpPr>
        <p:spPr>
          <a:xfrm>
            <a:off x="4572000" y="2571749"/>
            <a:ext cx="4572000" cy="2571749"/>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8_Title Page">
  <p:cSld name="8_Title Page">
    <p:spTree>
      <p:nvGrpSpPr>
        <p:cNvPr id="62" name="Shape 62"/>
        <p:cNvGrpSpPr/>
        <p:nvPr/>
      </p:nvGrpSpPr>
      <p:grpSpPr>
        <a:xfrm>
          <a:off x="0" y="0"/>
          <a:ext cx="0" cy="0"/>
          <a:chOff x="0" y="0"/>
          <a:chExt cx="0" cy="0"/>
        </a:xfrm>
      </p:grpSpPr>
      <p:sp>
        <p:nvSpPr>
          <p:cNvPr id="63" name="Google Shape;63;p17"/>
          <p:cNvSpPr/>
          <p:nvPr>
            <p:ph idx="2" type="pic"/>
          </p:nvPr>
        </p:nvSpPr>
        <p:spPr>
          <a:xfrm>
            <a:off x="756406" y="2757335"/>
            <a:ext cx="7631188" cy="1498979"/>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2_Title Page">
  <p:cSld name="12_Title Page">
    <p:spTree>
      <p:nvGrpSpPr>
        <p:cNvPr id="64" name="Shape 64"/>
        <p:cNvGrpSpPr/>
        <p:nvPr/>
      </p:nvGrpSpPr>
      <p:grpSpPr>
        <a:xfrm>
          <a:off x="0" y="0"/>
          <a:ext cx="0" cy="0"/>
          <a:chOff x="0" y="0"/>
          <a:chExt cx="0" cy="0"/>
        </a:xfrm>
      </p:grpSpPr>
      <p:sp>
        <p:nvSpPr>
          <p:cNvPr id="65" name="Google Shape;65;p18"/>
          <p:cNvSpPr/>
          <p:nvPr>
            <p:ph idx="2" type="pic"/>
          </p:nvPr>
        </p:nvSpPr>
        <p:spPr>
          <a:xfrm>
            <a:off x="2947100" y="2202174"/>
            <a:ext cx="1624900" cy="162490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66" name="Google Shape;66;p18"/>
          <p:cNvSpPr/>
          <p:nvPr>
            <p:ph idx="3" type="pic"/>
          </p:nvPr>
        </p:nvSpPr>
        <p:spPr>
          <a:xfrm>
            <a:off x="891800" y="2202174"/>
            <a:ext cx="1624900" cy="162490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4_Title Page">
  <p:cSld name="14_Title Page">
    <p:spTree>
      <p:nvGrpSpPr>
        <p:cNvPr id="67" name="Shape 67"/>
        <p:cNvGrpSpPr/>
        <p:nvPr/>
      </p:nvGrpSpPr>
      <p:grpSpPr>
        <a:xfrm>
          <a:off x="0" y="0"/>
          <a:ext cx="0" cy="0"/>
          <a:chOff x="0" y="0"/>
          <a:chExt cx="0" cy="0"/>
        </a:xfrm>
      </p:grpSpPr>
      <p:sp>
        <p:nvSpPr>
          <p:cNvPr id="68" name="Google Shape;68;p19"/>
          <p:cNvSpPr/>
          <p:nvPr>
            <p:ph idx="2" type="pic"/>
          </p:nvPr>
        </p:nvSpPr>
        <p:spPr>
          <a:xfrm>
            <a:off x="5700713" y="1913120"/>
            <a:ext cx="3443287" cy="2523649"/>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5_Title Page">
  <p:cSld name="15_Title Page">
    <p:spTree>
      <p:nvGrpSpPr>
        <p:cNvPr id="69" name="Shape 69"/>
        <p:cNvGrpSpPr/>
        <p:nvPr/>
      </p:nvGrpSpPr>
      <p:grpSpPr>
        <a:xfrm>
          <a:off x="0" y="0"/>
          <a:ext cx="0" cy="0"/>
          <a:chOff x="0" y="0"/>
          <a:chExt cx="0" cy="0"/>
        </a:xfrm>
      </p:grpSpPr>
      <p:sp>
        <p:nvSpPr>
          <p:cNvPr id="70" name="Google Shape;70;p20"/>
          <p:cNvSpPr/>
          <p:nvPr>
            <p:ph idx="2" type="pic"/>
          </p:nvPr>
        </p:nvSpPr>
        <p:spPr>
          <a:xfrm>
            <a:off x="3686175" y="1810908"/>
            <a:ext cx="1771650" cy="177165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71" name="Google Shape;71;p20"/>
          <p:cNvSpPr/>
          <p:nvPr>
            <p:ph idx="3" type="pic"/>
          </p:nvPr>
        </p:nvSpPr>
        <p:spPr>
          <a:xfrm>
            <a:off x="5672138" y="1810908"/>
            <a:ext cx="1771650" cy="177165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72" name="Google Shape;72;p20"/>
          <p:cNvSpPr/>
          <p:nvPr>
            <p:ph idx="4" type="pic"/>
          </p:nvPr>
        </p:nvSpPr>
        <p:spPr>
          <a:xfrm>
            <a:off x="1700213" y="1810908"/>
            <a:ext cx="1771650" cy="177165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6_Title Page">
  <p:cSld name="16_Title Page">
    <p:spTree>
      <p:nvGrpSpPr>
        <p:cNvPr id="73" name="Shape 73"/>
        <p:cNvGrpSpPr/>
        <p:nvPr/>
      </p:nvGrpSpPr>
      <p:grpSpPr>
        <a:xfrm>
          <a:off x="0" y="0"/>
          <a:ext cx="0" cy="0"/>
          <a:chOff x="0" y="0"/>
          <a:chExt cx="0" cy="0"/>
        </a:xfrm>
      </p:grpSpPr>
      <p:sp>
        <p:nvSpPr>
          <p:cNvPr id="74" name="Google Shape;74;p21"/>
          <p:cNvSpPr/>
          <p:nvPr>
            <p:ph idx="2" type="pic"/>
          </p:nvPr>
        </p:nvSpPr>
        <p:spPr>
          <a:xfrm>
            <a:off x="3745685" y="2687584"/>
            <a:ext cx="1652630" cy="165263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75" name="Google Shape;75;p21"/>
          <p:cNvSpPr/>
          <p:nvPr>
            <p:ph idx="3" type="pic"/>
          </p:nvPr>
        </p:nvSpPr>
        <p:spPr>
          <a:xfrm>
            <a:off x="3745685" y="803286"/>
            <a:ext cx="1652630" cy="165263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76" name="Google Shape;76;p21"/>
          <p:cNvSpPr/>
          <p:nvPr>
            <p:ph idx="4" type="pic"/>
          </p:nvPr>
        </p:nvSpPr>
        <p:spPr>
          <a:xfrm>
            <a:off x="3786121" y="4571883"/>
            <a:ext cx="1571759" cy="571617"/>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77" name="Google Shape;77;p21"/>
          <p:cNvSpPr/>
          <p:nvPr>
            <p:ph idx="5" type="pic"/>
          </p:nvPr>
        </p:nvSpPr>
        <p:spPr>
          <a:xfrm>
            <a:off x="3786121" y="0"/>
            <a:ext cx="1571759" cy="571617"/>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0_Title Page">
  <p:cSld name="10_Title Page">
    <p:spTree>
      <p:nvGrpSpPr>
        <p:cNvPr id="78" name="Shape 78"/>
        <p:cNvGrpSpPr/>
        <p:nvPr/>
      </p:nvGrpSpPr>
      <p:grpSpPr>
        <a:xfrm>
          <a:off x="0" y="0"/>
          <a:ext cx="0" cy="0"/>
          <a:chOff x="0" y="0"/>
          <a:chExt cx="0" cy="0"/>
        </a:xfrm>
      </p:grpSpPr>
      <p:sp>
        <p:nvSpPr>
          <p:cNvPr id="79" name="Google Shape;79;p22"/>
          <p:cNvSpPr/>
          <p:nvPr>
            <p:ph idx="2" type="pic"/>
          </p:nvPr>
        </p:nvSpPr>
        <p:spPr>
          <a:xfrm>
            <a:off x="4629150" y="2447126"/>
            <a:ext cx="1865071" cy="1639098"/>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80" name="Google Shape;80;p22"/>
          <p:cNvSpPr/>
          <p:nvPr>
            <p:ph idx="3" type="pic"/>
          </p:nvPr>
        </p:nvSpPr>
        <p:spPr>
          <a:xfrm>
            <a:off x="2649778" y="2447126"/>
            <a:ext cx="1865071" cy="1639098"/>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7_Title Page">
  <p:cSld name="17_Title Page">
    <p:spTree>
      <p:nvGrpSpPr>
        <p:cNvPr id="81" name="Shape 81"/>
        <p:cNvGrpSpPr/>
        <p:nvPr/>
      </p:nvGrpSpPr>
      <p:grpSpPr>
        <a:xfrm>
          <a:off x="0" y="0"/>
          <a:ext cx="0" cy="0"/>
          <a:chOff x="0" y="0"/>
          <a:chExt cx="0" cy="0"/>
        </a:xfrm>
      </p:grpSpPr>
      <p:sp>
        <p:nvSpPr>
          <p:cNvPr id="82" name="Google Shape;82;p23"/>
          <p:cNvSpPr/>
          <p:nvPr>
            <p:ph idx="2" type="pic"/>
          </p:nvPr>
        </p:nvSpPr>
        <p:spPr>
          <a:xfrm>
            <a:off x="0" y="2571750"/>
            <a:ext cx="9144000" cy="257175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9_Title Page">
  <p:cSld name="9_Title Page">
    <p:spTree>
      <p:nvGrpSpPr>
        <p:cNvPr id="83" name="Shape 83"/>
        <p:cNvGrpSpPr/>
        <p:nvPr/>
      </p:nvGrpSpPr>
      <p:grpSpPr>
        <a:xfrm>
          <a:off x="0" y="0"/>
          <a:ext cx="0" cy="0"/>
          <a:chOff x="0" y="0"/>
          <a:chExt cx="0" cy="0"/>
        </a:xfrm>
      </p:grpSpPr>
      <p:sp>
        <p:nvSpPr>
          <p:cNvPr id="84" name="Google Shape;84;p24"/>
          <p:cNvSpPr/>
          <p:nvPr>
            <p:ph idx="2" type="pic"/>
          </p:nvPr>
        </p:nvSpPr>
        <p:spPr>
          <a:xfrm>
            <a:off x="4572000" y="2571750"/>
            <a:ext cx="2286000" cy="257175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85" name="Google Shape;85;p24"/>
          <p:cNvSpPr/>
          <p:nvPr>
            <p:ph idx="3" type="pic"/>
          </p:nvPr>
        </p:nvSpPr>
        <p:spPr>
          <a:xfrm>
            <a:off x="0" y="2571750"/>
            <a:ext cx="4572000" cy="257175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86" name="Google Shape;86;p24"/>
          <p:cNvSpPr/>
          <p:nvPr>
            <p:ph idx="4" type="pic"/>
          </p:nvPr>
        </p:nvSpPr>
        <p:spPr>
          <a:xfrm>
            <a:off x="4572000" y="0"/>
            <a:ext cx="4572000" cy="257175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0_Title Page">
  <p:cSld name="20_Title Page">
    <p:spTree>
      <p:nvGrpSpPr>
        <p:cNvPr id="87" name="Shape 87"/>
        <p:cNvGrpSpPr/>
        <p:nvPr/>
      </p:nvGrpSpPr>
      <p:grpSpPr>
        <a:xfrm>
          <a:off x="0" y="0"/>
          <a:ext cx="0" cy="0"/>
          <a:chOff x="0" y="0"/>
          <a:chExt cx="0" cy="0"/>
        </a:xfrm>
      </p:grpSpPr>
      <p:sp>
        <p:nvSpPr>
          <p:cNvPr id="88" name="Google Shape;88;p25"/>
          <p:cNvSpPr/>
          <p:nvPr>
            <p:ph idx="2" type="pic"/>
          </p:nvPr>
        </p:nvSpPr>
        <p:spPr>
          <a:xfrm>
            <a:off x="1757363" y="0"/>
            <a:ext cx="2257425" cy="171450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89" name="Google Shape;89;p25"/>
          <p:cNvSpPr/>
          <p:nvPr>
            <p:ph idx="3" type="pic"/>
          </p:nvPr>
        </p:nvSpPr>
        <p:spPr>
          <a:xfrm>
            <a:off x="1757363" y="1714500"/>
            <a:ext cx="2257425" cy="171450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90" name="Google Shape;90;p25"/>
          <p:cNvSpPr/>
          <p:nvPr>
            <p:ph idx="4" type="pic"/>
          </p:nvPr>
        </p:nvSpPr>
        <p:spPr>
          <a:xfrm>
            <a:off x="1757363" y="3429000"/>
            <a:ext cx="2257425" cy="171450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1" name="Shape 91"/>
        <p:cNvGrpSpPr/>
        <p:nvPr/>
      </p:nvGrpSpPr>
      <p:grpSpPr>
        <a:xfrm>
          <a:off x="0" y="0"/>
          <a:ext cx="0" cy="0"/>
          <a:chOff x="0" y="0"/>
          <a:chExt cx="0" cy="0"/>
        </a:xfrm>
      </p:grpSpPr>
      <p:sp>
        <p:nvSpPr>
          <p:cNvPr id="92" name="Google Shape;92;p26"/>
          <p:cNvSpPr txBox="1"/>
          <p:nvPr>
            <p:ph type="ctrTitle"/>
          </p:nvPr>
        </p:nvSpPr>
        <p:spPr>
          <a:xfrm>
            <a:off x="1143000" y="841772"/>
            <a:ext cx="6858000" cy="1790700"/>
          </a:xfrm>
          <a:prstGeom prst="rect">
            <a:avLst/>
          </a:prstGeom>
          <a:noFill/>
          <a:ln>
            <a:noFill/>
          </a:ln>
        </p:spPr>
        <p:txBody>
          <a:bodyPr anchorCtr="0" anchor="ctr" bIns="34275" lIns="68575" spcFirstLastPara="1" rIns="68575" wrap="square" tIns="34275"/>
          <a:lstStyle>
            <a:lvl1pPr lvl="0" algn="ctr">
              <a:lnSpc>
                <a:spcPct val="90000"/>
              </a:lnSpc>
              <a:spcBef>
                <a:spcPts val="0"/>
              </a:spcBef>
              <a:spcAft>
                <a:spcPts val="0"/>
              </a:spcAft>
              <a:buClr>
                <a:schemeClr val="dk1"/>
              </a:buClr>
              <a:buSzPts val="2300"/>
              <a:buFont typeface="Montserrat"/>
              <a:buNone/>
              <a:defRPr sz="23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93" name="Google Shape;93;p26"/>
          <p:cNvSpPr txBox="1"/>
          <p:nvPr>
            <p:ph idx="1" type="subTitle"/>
          </p:nvPr>
        </p:nvSpPr>
        <p:spPr>
          <a:xfrm>
            <a:off x="1143000" y="2701528"/>
            <a:ext cx="6858000" cy="1241821"/>
          </a:xfrm>
          <a:prstGeom prst="rect">
            <a:avLst/>
          </a:prstGeom>
          <a:noFill/>
          <a:ln>
            <a:noFill/>
          </a:ln>
        </p:spPr>
        <p:txBody>
          <a:bodyPr anchorCtr="0" anchor="ctr" bIns="34275" lIns="68575" spcFirstLastPara="1" rIns="68575" wrap="square" tIns="34275"/>
          <a:lstStyle>
            <a:lvl1pPr lvl="0" algn="ctr">
              <a:lnSpc>
                <a:spcPct val="90000"/>
              </a:lnSpc>
              <a:spcBef>
                <a:spcPts val="800"/>
              </a:spcBef>
              <a:spcAft>
                <a:spcPts val="0"/>
              </a:spcAft>
              <a:buClr>
                <a:schemeClr val="dk1"/>
              </a:buClr>
              <a:buSzPts val="700"/>
              <a:buNone/>
              <a:defRPr sz="700"/>
            </a:lvl1pPr>
            <a:lvl2pPr lvl="1" algn="ctr">
              <a:lnSpc>
                <a:spcPct val="90000"/>
              </a:lnSpc>
              <a:spcBef>
                <a:spcPts val="400"/>
              </a:spcBef>
              <a:spcAft>
                <a:spcPts val="0"/>
              </a:spcAft>
              <a:buClr>
                <a:schemeClr val="dk1"/>
              </a:buClr>
              <a:buSzPts val="1500"/>
              <a:buNone/>
              <a:defRPr sz="1500"/>
            </a:lvl2pPr>
            <a:lvl3pPr lvl="2" algn="ctr">
              <a:lnSpc>
                <a:spcPct val="90000"/>
              </a:lnSpc>
              <a:spcBef>
                <a:spcPts val="400"/>
              </a:spcBef>
              <a:spcAft>
                <a:spcPts val="0"/>
              </a:spcAft>
              <a:buClr>
                <a:schemeClr val="dk1"/>
              </a:buClr>
              <a:buSzPts val="1400"/>
              <a:buNone/>
              <a:defRPr sz="1400"/>
            </a:lvl3pPr>
            <a:lvl4pPr lvl="3" algn="ctr">
              <a:lnSpc>
                <a:spcPct val="90000"/>
              </a:lnSpc>
              <a:spcBef>
                <a:spcPts val="400"/>
              </a:spcBef>
              <a:spcAft>
                <a:spcPts val="0"/>
              </a:spcAft>
              <a:buClr>
                <a:schemeClr val="dk1"/>
              </a:buClr>
              <a:buSzPts val="1200"/>
              <a:buNone/>
              <a:defRPr sz="1200"/>
            </a:lvl4pPr>
            <a:lvl5pPr lvl="4" algn="ctr">
              <a:lnSpc>
                <a:spcPct val="90000"/>
              </a:lnSpc>
              <a:spcBef>
                <a:spcPts val="400"/>
              </a:spcBef>
              <a:spcAft>
                <a:spcPts val="0"/>
              </a:spcAft>
              <a:buClr>
                <a:schemeClr val="dk1"/>
              </a:buClr>
              <a:buSzPts val="1200"/>
              <a:buNone/>
              <a:defRPr sz="1200"/>
            </a:lvl5pPr>
            <a:lvl6pPr lvl="5" algn="ctr">
              <a:lnSpc>
                <a:spcPct val="90000"/>
              </a:lnSpc>
              <a:spcBef>
                <a:spcPts val="400"/>
              </a:spcBef>
              <a:spcAft>
                <a:spcPts val="0"/>
              </a:spcAft>
              <a:buClr>
                <a:schemeClr val="dk1"/>
              </a:buClr>
              <a:buSzPts val="1200"/>
              <a:buNone/>
              <a:defRPr sz="1200"/>
            </a:lvl6pPr>
            <a:lvl7pPr lvl="6" algn="ctr">
              <a:lnSpc>
                <a:spcPct val="90000"/>
              </a:lnSpc>
              <a:spcBef>
                <a:spcPts val="400"/>
              </a:spcBef>
              <a:spcAft>
                <a:spcPts val="0"/>
              </a:spcAft>
              <a:buClr>
                <a:schemeClr val="dk1"/>
              </a:buClr>
              <a:buSzPts val="1200"/>
              <a:buNone/>
              <a:defRPr sz="1200"/>
            </a:lvl7pPr>
            <a:lvl8pPr lvl="7" algn="ctr">
              <a:lnSpc>
                <a:spcPct val="90000"/>
              </a:lnSpc>
              <a:spcBef>
                <a:spcPts val="400"/>
              </a:spcBef>
              <a:spcAft>
                <a:spcPts val="0"/>
              </a:spcAft>
              <a:buClr>
                <a:schemeClr val="dk1"/>
              </a:buClr>
              <a:buSzPts val="1200"/>
              <a:buNone/>
              <a:defRPr sz="1200"/>
            </a:lvl8pPr>
            <a:lvl9pPr lvl="8" algn="ctr">
              <a:lnSpc>
                <a:spcPct val="90000"/>
              </a:lnSpc>
              <a:spcBef>
                <a:spcPts val="400"/>
              </a:spcBef>
              <a:spcAft>
                <a:spcPts val="0"/>
              </a:spcAft>
              <a:buClr>
                <a:schemeClr val="dk1"/>
              </a:buClr>
              <a:buSzPts val="1200"/>
              <a:buNone/>
              <a:defRPr sz="1200"/>
            </a:lvl9pPr>
          </a:lstStyle>
          <a:p/>
        </p:txBody>
      </p:sp>
      <p:sp>
        <p:nvSpPr>
          <p:cNvPr id="94" name="Google Shape;94;p26"/>
          <p:cNvSpPr txBox="1"/>
          <p:nvPr>
            <p:ph idx="10" type="dt"/>
          </p:nvPr>
        </p:nvSpPr>
        <p:spPr>
          <a:xfrm>
            <a:off x="628650" y="4767263"/>
            <a:ext cx="2057400" cy="273844"/>
          </a:xfrm>
          <a:prstGeom prst="rect">
            <a:avLst/>
          </a:prstGeom>
          <a:noFill/>
          <a:ln>
            <a:noFill/>
          </a:ln>
        </p:spPr>
        <p:txBody>
          <a:bodyPr anchorCtr="0" anchor="ctr" bIns="34275" lIns="68575" spcFirstLastPara="1" rIns="68575" wrap="square" tIns="34275"/>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95" name="Google Shape;95;p26"/>
          <p:cNvSpPr txBox="1"/>
          <p:nvPr>
            <p:ph idx="11" type="ftr"/>
          </p:nvPr>
        </p:nvSpPr>
        <p:spPr>
          <a:xfrm>
            <a:off x="3028950" y="4767263"/>
            <a:ext cx="3086100" cy="273844"/>
          </a:xfrm>
          <a:prstGeom prst="rect">
            <a:avLst/>
          </a:prstGeom>
          <a:noFill/>
          <a:ln>
            <a:noFill/>
          </a:ln>
        </p:spPr>
        <p:txBody>
          <a:bodyPr anchorCtr="0" anchor="ctr" bIns="34275" lIns="68575" spcFirstLastPara="1" rIns="68575" wrap="square" tIns="34275"/>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96" name="Google Shape;96;p26"/>
          <p:cNvSpPr txBox="1"/>
          <p:nvPr>
            <p:ph idx="12" type="sldNum"/>
          </p:nvPr>
        </p:nvSpPr>
        <p:spPr>
          <a:xfrm>
            <a:off x="6457950" y="4767263"/>
            <a:ext cx="2057400"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0" Type="http://schemas.openxmlformats.org/officeDocument/2006/relationships/slideLayout" Target="../slideLayouts/slideLayout21.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1.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628650" y="273844"/>
            <a:ext cx="7886700" cy="994172"/>
          </a:xfrm>
          <a:prstGeom prst="rect">
            <a:avLst/>
          </a:prstGeom>
          <a:noFill/>
          <a:ln>
            <a:noFill/>
          </a:ln>
        </p:spPr>
        <p:txBody>
          <a:bodyPr anchorCtr="0" anchor="ctr" bIns="34275" lIns="68575" spcFirstLastPara="1" rIns="68575" wrap="square" tIns="34275"/>
          <a:lstStyle>
            <a:lvl1pPr lvl="0" marR="0" rtl="0" algn="ctr">
              <a:lnSpc>
                <a:spcPct val="90000"/>
              </a:lnSpc>
              <a:spcBef>
                <a:spcPts val="0"/>
              </a:spcBef>
              <a:spcAft>
                <a:spcPts val="0"/>
              </a:spcAft>
              <a:buClr>
                <a:schemeClr val="dk1"/>
              </a:buClr>
              <a:buSzPts val="3000"/>
              <a:buFont typeface="Montserrat"/>
              <a:buNone/>
              <a:defRPr b="0" i="0" sz="3000" u="none" cap="none" strike="noStrike">
                <a:solidFill>
                  <a:schemeClr val="dk1"/>
                </a:solidFill>
                <a:latin typeface="Montserrat"/>
                <a:ea typeface="Montserrat"/>
                <a:cs typeface="Montserrat"/>
                <a:sym typeface="Montserrat"/>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
        <p:nvSpPr>
          <p:cNvPr id="52" name="Google Shape;52;p13"/>
          <p:cNvSpPr txBox="1"/>
          <p:nvPr>
            <p:ph idx="1" type="body"/>
          </p:nvPr>
        </p:nvSpPr>
        <p:spPr>
          <a:xfrm>
            <a:off x="628650" y="1369219"/>
            <a:ext cx="7886700" cy="3263504"/>
          </a:xfrm>
          <a:prstGeom prst="rect">
            <a:avLst/>
          </a:prstGeom>
          <a:noFill/>
          <a:ln>
            <a:noFill/>
          </a:ln>
        </p:spPr>
        <p:txBody>
          <a:bodyPr anchorCtr="0" anchor="t" bIns="34275" lIns="68575" spcFirstLastPara="1" rIns="68575" wrap="square" tIns="34275"/>
          <a:lstStyle>
            <a:lvl1pPr indent="-323850" lvl="0" marL="457200" marR="0" rtl="0" algn="ctr">
              <a:lnSpc>
                <a:spcPct val="90000"/>
              </a:lnSpc>
              <a:spcBef>
                <a:spcPts val="800"/>
              </a:spcBef>
              <a:spcAft>
                <a:spcPts val="0"/>
              </a:spcAft>
              <a:buClr>
                <a:schemeClr val="dk1"/>
              </a:buClr>
              <a:buSzPts val="1500"/>
              <a:buFont typeface="Arial"/>
              <a:buChar char="•"/>
              <a:defRPr b="0" i="0" sz="1500" u="none" cap="none" strike="noStrike">
                <a:solidFill>
                  <a:schemeClr val="dk1"/>
                </a:solidFill>
                <a:latin typeface="Montserrat"/>
                <a:ea typeface="Montserrat"/>
                <a:cs typeface="Montserrat"/>
                <a:sym typeface="Montserrat"/>
              </a:defRPr>
            </a:lvl1pPr>
            <a:lvl2pPr indent="-317500" lvl="1" marL="914400"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indent="-298450" lvl="2" marL="1371600"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indent="-285750" lvl="3" marL="1828800"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indent="-273050" lvl="4" marL="2286000"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53" name="Google Shape;53;p13"/>
          <p:cNvSpPr txBox="1"/>
          <p:nvPr>
            <p:ph idx="10" type="dt"/>
          </p:nvPr>
        </p:nvSpPr>
        <p:spPr>
          <a:xfrm>
            <a:off x="628650" y="4767263"/>
            <a:ext cx="2057400" cy="273844"/>
          </a:xfrm>
          <a:prstGeom prst="rect">
            <a:avLst/>
          </a:prstGeom>
          <a:noFill/>
          <a:ln>
            <a:noFill/>
          </a:ln>
        </p:spPr>
        <p:txBody>
          <a:bodyPr anchorCtr="0" anchor="ctr" bIns="34275" lIns="68575" spcFirstLastPara="1" rIns="68575" wrap="square" tIns="34275"/>
          <a:lstStyle>
            <a:lvl1pPr lvl="0" marR="0" rtl="0" algn="l">
              <a:spcBef>
                <a:spcPts val="0"/>
              </a:spcBef>
              <a:spcAft>
                <a:spcPts val="0"/>
              </a:spcAft>
              <a:buSzPts val="1100"/>
              <a:buNone/>
              <a:defRPr b="0" i="0" sz="700" u="none" cap="none" strike="noStrike">
                <a:solidFill>
                  <a:srgbClr val="888888"/>
                </a:solidFill>
                <a:latin typeface="Montserrat"/>
                <a:ea typeface="Montserrat"/>
                <a:cs typeface="Montserrat"/>
                <a:sym typeface="Montserrat"/>
              </a:defRPr>
            </a:lvl1pPr>
            <a:lvl2pPr lvl="1"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2pPr>
            <a:lvl3pPr lvl="2"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3pPr>
            <a:lvl4pPr lvl="3"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4pPr>
            <a:lvl5pPr lvl="4"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5pPr>
            <a:lvl6pPr lvl="5"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6pPr>
            <a:lvl7pPr lvl="6"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7pPr>
            <a:lvl8pPr lvl="7"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8pPr>
            <a:lvl9pPr lvl="8"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9pPr>
          </a:lstStyle>
          <a:p/>
        </p:txBody>
      </p:sp>
      <p:sp>
        <p:nvSpPr>
          <p:cNvPr id="54" name="Google Shape;54;p13"/>
          <p:cNvSpPr txBox="1"/>
          <p:nvPr>
            <p:ph idx="11" type="ftr"/>
          </p:nvPr>
        </p:nvSpPr>
        <p:spPr>
          <a:xfrm>
            <a:off x="3028950" y="4767263"/>
            <a:ext cx="3086100" cy="273844"/>
          </a:xfrm>
          <a:prstGeom prst="rect">
            <a:avLst/>
          </a:prstGeom>
          <a:noFill/>
          <a:ln>
            <a:noFill/>
          </a:ln>
        </p:spPr>
        <p:txBody>
          <a:bodyPr anchorCtr="0" anchor="ctr" bIns="34275" lIns="68575" spcFirstLastPara="1" rIns="68575" wrap="square" tIns="34275"/>
          <a:lstStyle>
            <a:lvl1pPr lvl="0" marR="0" rtl="0" algn="ctr">
              <a:spcBef>
                <a:spcPts val="0"/>
              </a:spcBef>
              <a:spcAft>
                <a:spcPts val="0"/>
              </a:spcAft>
              <a:buSzPts val="1100"/>
              <a:buNone/>
              <a:defRPr b="0" i="0" sz="700" u="none" cap="none" strike="noStrike">
                <a:solidFill>
                  <a:srgbClr val="888888"/>
                </a:solidFill>
                <a:latin typeface="Montserrat"/>
                <a:ea typeface="Montserrat"/>
                <a:cs typeface="Montserrat"/>
                <a:sym typeface="Montserrat"/>
              </a:defRPr>
            </a:lvl1pPr>
            <a:lvl2pPr lvl="1"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2pPr>
            <a:lvl3pPr lvl="2"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3pPr>
            <a:lvl4pPr lvl="3"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4pPr>
            <a:lvl5pPr lvl="4"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5pPr>
            <a:lvl6pPr lvl="5"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6pPr>
            <a:lvl7pPr lvl="6"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7pPr>
            <a:lvl8pPr lvl="7"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8pPr>
            <a:lvl9pPr lvl="8"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9pPr>
          </a:lstStyle>
          <a:p/>
        </p:txBody>
      </p:sp>
      <p:sp>
        <p:nvSpPr>
          <p:cNvPr id="55" name="Google Shape;55;p13"/>
          <p:cNvSpPr txBox="1"/>
          <p:nvPr>
            <p:ph idx="12" type="sldNum"/>
          </p:nvPr>
        </p:nvSpPr>
        <p:spPr>
          <a:xfrm>
            <a:off x="6457950" y="4767263"/>
            <a:ext cx="2057400" cy="273844"/>
          </a:xfrm>
          <a:prstGeom prst="rect">
            <a:avLst/>
          </a:prstGeom>
          <a:noFill/>
          <a:ln>
            <a:noFill/>
          </a:ln>
        </p:spPr>
        <p:txBody>
          <a:bodyPr anchorCtr="0" anchor="ctr" bIns="34275" lIns="68575" spcFirstLastPara="1" rIns="68575" wrap="square" tIns="34275">
            <a:noAutofit/>
          </a:bodyPr>
          <a:lstStyle>
            <a:lvl1pPr indent="0" lvl="0" marL="0" marR="0" rtl="0" algn="r">
              <a:spcBef>
                <a:spcPts val="0"/>
              </a:spcBef>
              <a:buNone/>
              <a:defRPr b="0" i="0" sz="700" u="none" cap="none" strike="noStrike">
                <a:solidFill>
                  <a:srgbClr val="888888"/>
                </a:solidFill>
                <a:latin typeface="Montserrat"/>
                <a:ea typeface="Montserrat"/>
                <a:cs typeface="Montserrat"/>
                <a:sym typeface="Montserrat"/>
              </a:defRPr>
            </a:lvl1pPr>
            <a:lvl2pPr indent="0" lvl="1" marL="0" marR="0" rtl="0" algn="r">
              <a:spcBef>
                <a:spcPts val="0"/>
              </a:spcBef>
              <a:buNone/>
              <a:defRPr b="0" i="0" sz="700" u="none" cap="none" strike="noStrike">
                <a:solidFill>
                  <a:srgbClr val="888888"/>
                </a:solidFill>
                <a:latin typeface="Montserrat"/>
                <a:ea typeface="Montserrat"/>
                <a:cs typeface="Montserrat"/>
                <a:sym typeface="Montserrat"/>
              </a:defRPr>
            </a:lvl2pPr>
            <a:lvl3pPr indent="0" lvl="2" marL="0" marR="0" rtl="0" algn="r">
              <a:spcBef>
                <a:spcPts val="0"/>
              </a:spcBef>
              <a:buNone/>
              <a:defRPr b="0" i="0" sz="700" u="none" cap="none" strike="noStrike">
                <a:solidFill>
                  <a:srgbClr val="888888"/>
                </a:solidFill>
                <a:latin typeface="Montserrat"/>
                <a:ea typeface="Montserrat"/>
                <a:cs typeface="Montserrat"/>
                <a:sym typeface="Montserrat"/>
              </a:defRPr>
            </a:lvl3pPr>
            <a:lvl4pPr indent="0" lvl="3" marL="0" marR="0" rtl="0" algn="r">
              <a:spcBef>
                <a:spcPts val="0"/>
              </a:spcBef>
              <a:buNone/>
              <a:defRPr b="0" i="0" sz="700" u="none" cap="none" strike="noStrike">
                <a:solidFill>
                  <a:srgbClr val="888888"/>
                </a:solidFill>
                <a:latin typeface="Montserrat"/>
                <a:ea typeface="Montserrat"/>
                <a:cs typeface="Montserrat"/>
                <a:sym typeface="Montserrat"/>
              </a:defRPr>
            </a:lvl4pPr>
            <a:lvl5pPr indent="0" lvl="4" marL="0" marR="0" rtl="0" algn="r">
              <a:spcBef>
                <a:spcPts val="0"/>
              </a:spcBef>
              <a:buNone/>
              <a:defRPr b="0" i="0" sz="700" u="none" cap="none" strike="noStrike">
                <a:solidFill>
                  <a:srgbClr val="888888"/>
                </a:solidFill>
                <a:latin typeface="Montserrat"/>
                <a:ea typeface="Montserrat"/>
                <a:cs typeface="Montserrat"/>
                <a:sym typeface="Montserrat"/>
              </a:defRPr>
            </a:lvl5pPr>
            <a:lvl6pPr indent="0" lvl="5" marL="0" marR="0" rtl="0" algn="r">
              <a:spcBef>
                <a:spcPts val="0"/>
              </a:spcBef>
              <a:buNone/>
              <a:defRPr b="0" i="0" sz="700" u="none" cap="none" strike="noStrike">
                <a:solidFill>
                  <a:srgbClr val="888888"/>
                </a:solidFill>
                <a:latin typeface="Montserrat"/>
                <a:ea typeface="Montserrat"/>
                <a:cs typeface="Montserrat"/>
                <a:sym typeface="Montserrat"/>
              </a:defRPr>
            </a:lvl6pPr>
            <a:lvl7pPr indent="0" lvl="6" marL="0" marR="0" rtl="0" algn="r">
              <a:spcBef>
                <a:spcPts val="0"/>
              </a:spcBef>
              <a:buNone/>
              <a:defRPr b="0" i="0" sz="700" u="none" cap="none" strike="noStrike">
                <a:solidFill>
                  <a:srgbClr val="888888"/>
                </a:solidFill>
                <a:latin typeface="Montserrat"/>
                <a:ea typeface="Montserrat"/>
                <a:cs typeface="Montserrat"/>
                <a:sym typeface="Montserrat"/>
              </a:defRPr>
            </a:lvl7pPr>
            <a:lvl8pPr indent="0" lvl="7" marL="0" marR="0" rtl="0" algn="r">
              <a:spcBef>
                <a:spcPts val="0"/>
              </a:spcBef>
              <a:buNone/>
              <a:defRPr b="0" i="0" sz="700" u="none" cap="none" strike="noStrike">
                <a:solidFill>
                  <a:srgbClr val="888888"/>
                </a:solidFill>
                <a:latin typeface="Montserrat"/>
                <a:ea typeface="Montserrat"/>
                <a:cs typeface="Montserrat"/>
                <a:sym typeface="Montserrat"/>
              </a:defRPr>
            </a:lvl8pPr>
            <a:lvl9pPr indent="0" lvl="8" marL="0" marR="0" rtl="0" algn="r">
              <a:spcBef>
                <a:spcPts val="0"/>
              </a:spcBef>
              <a:buNone/>
              <a:defRPr b="0" i="0" sz="700" u="none" cap="none" strike="noStrike">
                <a:solidFill>
                  <a:srgbClr val="888888"/>
                </a:solidFill>
                <a:latin typeface="Montserrat"/>
                <a:ea typeface="Montserrat"/>
                <a:cs typeface="Montserrat"/>
                <a:sym typeface="Montserrat"/>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0.xml"/><Relationship Id="rId3" Type="http://schemas.openxmlformats.org/officeDocument/2006/relationships/image" Target="../media/image11.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1.xml"/><Relationship Id="rId3" Type="http://schemas.openxmlformats.org/officeDocument/2006/relationships/image" Target="../media/image10.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2.xml"/><Relationship Id="rId3" Type="http://schemas.openxmlformats.org/officeDocument/2006/relationships/image" Target="../media/image18.jpg"/><Relationship Id="rId4" Type="http://schemas.openxmlformats.org/officeDocument/2006/relationships/image" Target="../media/image16.jpg"/><Relationship Id="rId5" Type="http://schemas.openxmlformats.org/officeDocument/2006/relationships/image" Target="../media/image14.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13.xml"/><Relationship Id="rId3" Type="http://schemas.openxmlformats.org/officeDocument/2006/relationships/image" Target="../media/image7.jpg"/><Relationship Id="rId4" Type="http://schemas.openxmlformats.org/officeDocument/2006/relationships/image" Target="../media/image19.jpg"/><Relationship Id="rId5" Type="http://schemas.openxmlformats.org/officeDocument/2006/relationships/image" Target="../media/image8.jpg"/><Relationship Id="rId6" Type="http://schemas.openxmlformats.org/officeDocument/2006/relationships/image" Target="../media/image24.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4.xml"/><Relationship Id="rId3" Type="http://schemas.openxmlformats.org/officeDocument/2006/relationships/image" Target="../media/image19.jpg"/><Relationship Id="rId4" Type="http://schemas.openxmlformats.org/officeDocument/2006/relationships/image" Target="../media/image25.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15.xml"/><Relationship Id="rId3" Type="http://schemas.openxmlformats.org/officeDocument/2006/relationships/image" Target="../media/image23.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16.xml"/><Relationship Id="rId3" Type="http://schemas.openxmlformats.org/officeDocument/2006/relationships/image" Target="../media/image20.jpg"/><Relationship Id="rId4" Type="http://schemas.openxmlformats.org/officeDocument/2006/relationships/image" Target="../media/image5.jpg"/><Relationship Id="rId5" Type="http://schemas.openxmlformats.org/officeDocument/2006/relationships/image" Target="../media/image9.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7.xml"/><Relationship Id="rId3" Type="http://schemas.openxmlformats.org/officeDocument/2006/relationships/image" Target="../media/image26.jpg"/><Relationship Id="rId4" Type="http://schemas.openxmlformats.org/officeDocument/2006/relationships/image" Target="../media/image27.jpg"/><Relationship Id="rId5" Type="http://schemas.openxmlformats.org/officeDocument/2006/relationships/image" Target="../media/image17.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 Id="rId3" Type="http://schemas.openxmlformats.org/officeDocument/2006/relationships/image" Target="../media/image1.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0.xml"/><Relationship Id="rId3" Type="http://schemas.openxmlformats.org/officeDocument/2006/relationships/image" Target="../media/image21.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 Id="rId3" Type="http://schemas.openxmlformats.org/officeDocument/2006/relationships/image" Target="../media/image15.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 Id="rId3" Type="http://schemas.openxmlformats.org/officeDocument/2006/relationships/image" Target="../media/image22.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6.xml"/><Relationship Id="rId3" Type="http://schemas.openxmlformats.org/officeDocument/2006/relationships/image" Target="../media/image13.jpg"/><Relationship Id="rId4" Type="http://schemas.openxmlformats.org/officeDocument/2006/relationships/image" Target="../media/image4.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xml"/><Relationship Id="rId3" Type="http://schemas.openxmlformats.org/officeDocument/2006/relationships/image" Target="../media/image12.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xml"/><Relationship Id="rId3" Type="http://schemas.openxmlformats.org/officeDocument/2006/relationships/image" Target="../media/image6.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9.xml"/><Relationship Id="rId3" Type="http://schemas.openxmlformats.org/officeDocument/2006/relationships/image" Target="../media/image2.jpg"/><Relationship Id="rId4" Type="http://schemas.openxmlformats.org/officeDocument/2006/relationships/image" Target="../media/image3.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0" name="Shape 100"/>
        <p:cNvGrpSpPr/>
        <p:nvPr/>
      </p:nvGrpSpPr>
      <p:grpSpPr>
        <a:xfrm>
          <a:off x="0" y="0"/>
          <a:ext cx="0" cy="0"/>
          <a:chOff x="0" y="0"/>
          <a:chExt cx="0" cy="0"/>
        </a:xfrm>
      </p:grpSpPr>
      <p:sp>
        <p:nvSpPr>
          <p:cNvPr id="101" name="Google Shape;101;p27"/>
          <p:cNvSpPr txBox="1"/>
          <p:nvPr/>
        </p:nvSpPr>
        <p:spPr>
          <a:xfrm>
            <a:off x="3800028" y="2437316"/>
            <a:ext cx="2645813" cy="64633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i="0" lang="en" sz="3800" u="none" cap="none" strike="noStrike">
                <a:solidFill>
                  <a:srgbClr val="262626"/>
                </a:solidFill>
                <a:latin typeface="Montserrat"/>
                <a:ea typeface="Montserrat"/>
                <a:cs typeface="Montserrat"/>
                <a:sym typeface="Montserrat"/>
              </a:rPr>
              <a:t>SPARK</a:t>
            </a:r>
            <a:endParaRPr sz="1100"/>
          </a:p>
        </p:txBody>
      </p:sp>
      <p:sp>
        <p:nvSpPr>
          <p:cNvPr id="102" name="Google Shape;102;p27"/>
          <p:cNvSpPr txBox="1"/>
          <p:nvPr/>
        </p:nvSpPr>
        <p:spPr>
          <a:xfrm>
            <a:off x="3852988" y="3083647"/>
            <a:ext cx="1792693" cy="207749"/>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900">
                <a:solidFill>
                  <a:srgbClr val="7F7F7F"/>
                </a:solidFill>
                <a:latin typeface="Montserrat"/>
                <a:ea typeface="Montserrat"/>
                <a:cs typeface="Montserrat"/>
                <a:sym typeface="Montserrat"/>
              </a:rPr>
              <a:t>PRESENTATION</a:t>
            </a:r>
            <a:endParaRPr sz="1100"/>
          </a:p>
        </p:txBody>
      </p:sp>
      <p:grpSp>
        <p:nvGrpSpPr>
          <p:cNvPr id="103" name="Google Shape;103;p27"/>
          <p:cNvGrpSpPr/>
          <p:nvPr/>
        </p:nvGrpSpPr>
        <p:grpSpPr>
          <a:xfrm>
            <a:off x="2698157" y="1865126"/>
            <a:ext cx="1497830" cy="865342"/>
            <a:chOff x="12954001" y="-1419225"/>
            <a:chExt cx="11876087" cy="6861176"/>
          </a:xfrm>
        </p:grpSpPr>
        <p:sp>
          <p:nvSpPr>
            <p:cNvPr id="104" name="Google Shape;104;p27"/>
            <p:cNvSpPr/>
            <p:nvPr/>
          </p:nvSpPr>
          <p:spPr>
            <a:xfrm>
              <a:off x="19758027" y="-1419225"/>
              <a:ext cx="409575" cy="6861175"/>
            </a:xfrm>
            <a:prstGeom prst="rect">
              <a:avLst/>
            </a:prstGeom>
            <a:solidFill>
              <a:srgbClr val="D8D8D8"/>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105" name="Google Shape;105;p27"/>
            <p:cNvSpPr/>
            <p:nvPr/>
          </p:nvSpPr>
          <p:spPr>
            <a:xfrm>
              <a:off x="12954001" y="-1009650"/>
              <a:ext cx="409575" cy="2817813"/>
            </a:xfrm>
            <a:prstGeom prst="rect">
              <a:avLst/>
            </a:prstGeom>
            <a:solidFill>
              <a:srgbClr val="D8D8D8"/>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106" name="Google Shape;106;p27"/>
            <p:cNvSpPr/>
            <p:nvPr/>
          </p:nvSpPr>
          <p:spPr>
            <a:xfrm>
              <a:off x="12954001" y="5033963"/>
              <a:ext cx="6202363" cy="407988"/>
            </a:xfrm>
            <a:prstGeom prst="rect">
              <a:avLst/>
            </a:prstGeom>
            <a:solidFill>
              <a:srgbClr val="D8D8D8"/>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107" name="Google Shape;107;p27"/>
            <p:cNvSpPr/>
            <p:nvPr/>
          </p:nvSpPr>
          <p:spPr>
            <a:xfrm>
              <a:off x="12954001" y="-1419225"/>
              <a:ext cx="6202363" cy="409575"/>
            </a:xfrm>
            <a:prstGeom prst="rect">
              <a:avLst/>
            </a:prstGeom>
            <a:solidFill>
              <a:srgbClr val="D8D8D8"/>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108" name="Google Shape;108;p27"/>
            <p:cNvSpPr/>
            <p:nvPr/>
          </p:nvSpPr>
          <p:spPr>
            <a:xfrm>
              <a:off x="12954001" y="1808163"/>
              <a:ext cx="6202363" cy="409575"/>
            </a:xfrm>
            <a:prstGeom prst="rect">
              <a:avLst/>
            </a:prstGeom>
            <a:solidFill>
              <a:srgbClr val="D8D8D8"/>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109" name="Google Shape;109;p27"/>
            <p:cNvSpPr/>
            <p:nvPr/>
          </p:nvSpPr>
          <p:spPr>
            <a:xfrm>
              <a:off x="18748377" y="2217738"/>
              <a:ext cx="407988" cy="2816225"/>
            </a:xfrm>
            <a:prstGeom prst="rect">
              <a:avLst/>
            </a:prstGeom>
            <a:solidFill>
              <a:srgbClr val="D8D8D8"/>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110" name="Google Shape;110;p27"/>
            <p:cNvSpPr/>
            <p:nvPr/>
          </p:nvSpPr>
          <p:spPr>
            <a:xfrm>
              <a:off x="12954001" y="2817813"/>
              <a:ext cx="5192713" cy="1612900"/>
            </a:xfrm>
            <a:custGeom>
              <a:rect b="b" l="l" r="r" t="t"/>
              <a:pathLst>
                <a:path extrusionOk="0" h="687" w="2208">
                  <a:moveTo>
                    <a:pt x="343" y="687"/>
                  </a:moveTo>
                  <a:cubicBezTo>
                    <a:pt x="2208" y="687"/>
                    <a:pt x="2208" y="687"/>
                    <a:pt x="2208" y="687"/>
                  </a:cubicBezTo>
                  <a:cubicBezTo>
                    <a:pt x="2208" y="0"/>
                    <a:pt x="2208" y="0"/>
                    <a:pt x="2208" y="0"/>
                  </a:cubicBezTo>
                  <a:cubicBezTo>
                    <a:pt x="343" y="0"/>
                    <a:pt x="343" y="0"/>
                    <a:pt x="343" y="0"/>
                  </a:cubicBezTo>
                  <a:cubicBezTo>
                    <a:pt x="154" y="0"/>
                    <a:pt x="0" y="154"/>
                    <a:pt x="0" y="344"/>
                  </a:cubicBezTo>
                  <a:cubicBezTo>
                    <a:pt x="0" y="533"/>
                    <a:pt x="154" y="687"/>
                    <a:pt x="343" y="687"/>
                  </a:cubicBezTo>
                  <a:close/>
                </a:path>
              </a:pathLst>
            </a:custGeom>
            <a:solidFill>
              <a:srgbClr val="D8D8D8"/>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111" name="Google Shape;111;p27"/>
            <p:cNvSpPr/>
            <p:nvPr/>
          </p:nvSpPr>
          <p:spPr>
            <a:xfrm>
              <a:off x="13965238" y="-406400"/>
              <a:ext cx="5191125" cy="1611313"/>
            </a:xfrm>
            <a:custGeom>
              <a:rect b="b" l="l" r="r" t="t"/>
              <a:pathLst>
                <a:path extrusionOk="0" h="687" w="2208">
                  <a:moveTo>
                    <a:pt x="1864" y="0"/>
                  </a:moveTo>
                  <a:cubicBezTo>
                    <a:pt x="0" y="0"/>
                    <a:pt x="0" y="0"/>
                    <a:pt x="0" y="0"/>
                  </a:cubicBezTo>
                  <a:cubicBezTo>
                    <a:pt x="0" y="687"/>
                    <a:pt x="0" y="687"/>
                    <a:pt x="0" y="687"/>
                  </a:cubicBezTo>
                  <a:cubicBezTo>
                    <a:pt x="1864" y="687"/>
                    <a:pt x="1864" y="687"/>
                    <a:pt x="1864" y="687"/>
                  </a:cubicBezTo>
                  <a:cubicBezTo>
                    <a:pt x="2054" y="687"/>
                    <a:pt x="2208" y="533"/>
                    <a:pt x="2208" y="344"/>
                  </a:cubicBezTo>
                  <a:cubicBezTo>
                    <a:pt x="2208" y="154"/>
                    <a:pt x="2054" y="0"/>
                    <a:pt x="1864" y="0"/>
                  </a:cubicBezTo>
                  <a:close/>
                </a:path>
              </a:pathLst>
            </a:custGeom>
            <a:solidFill>
              <a:srgbClr val="D8D8D8"/>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112" name="Google Shape;112;p27"/>
            <p:cNvSpPr/>
            <p:nvPr/>
          </p:nvSpPr>
          <p:spPr>
            <a:xfrm>
              <a:off x="20769263" y="-1419225"/>
              <a:ext cx="4060825" cy="3636963"/>
            </a:xfrm>
            <a:custGeom>
              <a:rect b="b" l="l" r="r" t="t"/>
              <a:pathLst>
                <a:path extrusionOk="0" h="1549" w="1727">
                  <a:moveTo>
                    <a:pt x="952" y="0"/>
                  </a:moveTo>
                  <a:cubicBezTo>
                    <a:pt x="0" y="0"/>
                    <a:pt x="0" y="0"/>
                    <a:pt x="0" y="0"/>
                  </a:cubicBezTo>
                  <a:cubicBezTo>
                    <a:pt x="0" y="1549"/>
                    <a:pt x="0" y="1549"/>
                    <a:pt x="0" y="1549"/>
                  </a:cubicBezTo>
                  <a:cubicBezTo>
                    <a:pt x="952" y="1549"/>
                    <a:pt x="952" y="1549"/>
                    <a:pt x="952" y="1549"/>
                  </a:cubicBezTo>
                  <a:cubicBezTo>
                    <a:pt x="1380" y="1549"/>
                    <a:pt x="1727" y="1202"/>
                    <a:pt x="1727" y="775"/>
                  </a:cubicBezTo>
                  <a:cubicBezTo>
                    <a:pt x="1727" y="347"/>
                    <a:pt x="1380" y="0"/>
                    <a:pt x="952" y="0"/>
                  </a:cubicBezTo>
                  <a:close/>
                  <a:moveTo>
                    <a:pt x="936" y="1409"/>
                  </a:moveTo>
                  <a:cubicBezTo>
                    <a:pt x="156" y="1409"/>
                    <a:pt x="156" y="1409"/>
                    <a:pt x="156" y="1409"/>
                  </a:cubicBezTo>
                  <a:cubicBezTo>
                    <a:pt x="156" y="140"/>
                    <a:pt x="156" y="140"/>
                    <a:pt x="156" y="140"/>
                  </a:cubicBezTo>
                  <a:cubicBezTo>
                    <a:pt x="936" y="140"/>
                    <a:pt x="936" y="140"/>
                    <a:pt x="936" y="140"/>
                  </a:cubicBezTo>
                  <a:cubicBezTo>
                    <a:pt x="1286" y="140"/>
                    <a:pt x="1571" y="424"/>
                    <a:pt x="1571" y="775"/>
                  </a:cubicBezTo>
                  <a:cubicBezTo>
                    <a:pt x="1571" y="1125"/>
                    <a:pt x="1286" y="1409"/>
                    <a:pt x="936" y="1409"/>
                  </a:cubicBezTo>
                  <a:close/>
                </a:path>
              </a:pathLst>
            </a:custGeom>
            <a:solidFill>
              <a:srgbClr val="D8D8D8"/>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113" name="Google Shape;113;p27"/>
            <p:cNvSpPr/>
            <p:nvPr/>
          </p:nvSpPr>
          <p:spPr>
            <a:xfrm>
              <a:off x="21737638" y="-406400"/>
              <a:ext cx="2124075" cy="1611313"/>
            </a:xfrm>
            <a:custGeom>
              <a:rect b="b" l="l" r="r" t="t"/>
              <a:pathLst>
                <a:path extrusionOk="0" h="687" w="903">
                  <a:moveTo>
                    <a:pt x="559" y="0"/>
                  </a:moveTo>
                  <a:cubicBezTo>
                    <a:pt x="0" y="0"/>
                    <a:pt x="0" y="0"/>
                    <a:pt x="0" y="0"/>
                  </a:cubicBezTo>
                  <a:cubicBezTo>
                    <a:pt x="0" y="687"/>
                    <a:pt x="0" y="687"/>
                    <a:pt x="0" y="687"/>
                  </a:cubicBezTo>
                  <a:cubicBezTo>
                    <a:pt x="559" y="687"/>
                    <a:pt x="559" y="687"/>
                    <a:pt x="559" y="687"/>
                  </a:cubicBezTo>
                  <a:cubicBezTo>
                    <a:pt x="749" y="687"/>
                    <a:pt x="903" y="533"/>
                    <a:pt x="903" y="344"/>
                  </a:cubicBezTo>
                  <a:cubicBezTo>
                    <a:pt x="903" y="154"/>
                    <a:pt x="749" y="0"/>
                    <a:pt x="559" y="0"/>
                  </a:cubicBezTo>
                  <a:close/>
                </a:path>
              </a:pathLst>
            </a:custGeom>
            <a:solidFill>
              <a:srgbClr val="D8D8D8"/>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8" name="Shape 308"/>
        <p:cNvGrpSpPr/>
        <p:nvPr/>
      </p:nvGrpSpPr>
      <p:grpSpPr>
        <a:xfrm>
          <a:off x="0" y="0"/>
          <a:ext cx="0" cy="0"/>
          <a:chOff x="0" y="0"/>
          <a:chExt cx="0" cy="0"/>
        </a:xfrm>
      </p:grpSpPr>
      <p:pic>
        <p:nvPicPr>
          <p:cNvPr id="309" name="Google Shape;309;p36"/>
          <p:cNvPicPr preferRelativeResize="0"/>
          <p:nvPr>
            <p:ph idx="2" type="pic"/>
          </p:nvPr>
        </p:nvPicPr>
        <p:blipFill rotWithShape="1">
          <a:blip r:embed="rId3">
            <a:alphaModFix/>
          </a:blip>
          <a:srcRect b="5010" l="0" r="0" t="5010"/>
          <a:stretch/>
        </p:blipFill>
        <p:spPr>
          <a:xfrm>
            <a:off x="0" y="0"/>
            <a:ext cx="9144000" cy="5143500"/>
          </a:xfrm>
          <a:prstGeom prst="rect">
            <a:avLst/>
          </a:prstGeom>
          <a:noFill/>
          <a:ln>
            <a:noFill/>
          </a:ln>
        </p:spPr>
      </p:pic>
      <p:sp>
        <p:nvSpPr>
          <p:cNvPr id="310" name="Google Shape;310;p36"/>
          <p:cNvSpPr/>
          <p:nvPr/>
        </p:nvSpPr>
        <p:spPr>
          <a:xfrm>
            <a:off x="0" y="0"/>
            <a:ext cx="9144000" cy="5143500"/>
          </a:xfrm>
          <a:prstGeom prst="rect">
            <a:avLst/>
          </a:prstGeom>
          <a:solidFill>
            <a:schemeClr val="dk1">
              <a:alpha val="40000"/>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11" name="Google Shape;311;p36"/>
          <p:cNvSpPr txBox="1"/>
          <p:nvPr/>
        </p:nvSpPr>
        <p:spPr>
          <a:xfrm>
            <a:off x="2040340" y="684334"/>
            <a:ext cx="5063319" cy="386644"/>
          </a:xfrm>
          <a:prstGeom prst="rect">
            <a:avLst/>
          </a:prstGeom>
          <a:noFill/>
          <a:ln>
            <a:noFill/>
          </a:ln>
        </p:spPr>
        <p:txBody>
          <a:bodyPr anchorCtr="0" anchor="t" bIns="34275" lIns="68575" spcFirstLastPara="1" rIns="68575" wrap="square" tIns="34275">
            <a:noAutofit/>
          </a:bodyPr>
          <a:lstStyle/>
          <a:p>
            <a:pPr indent="0" lvl="0" marL="0" marR="0" rtl="0" algn="ctr">
              <a:lnSpc>
                <a:spcPct val="110000"/>
              </a:lnSpc>
              <a:spcBef>
                <a:spcPts val="0"/>
              </a:spcBef>
              <a:spcAft>
                <a:spcPts val="0"/>
              </a:spcAft>
              <a:buNone/>
            </a:pPr>
            <a:r>
              <a:rPr b="1" lang="en" sz="2300">
                <a:solidFill>
                  <a:schemeClr val="lt1"/>
                </a:solidFill>
                <a:latin typeface="Montserrat"/>
                <a:ea typeface="Montserrat"/>
                <a:cs typeface="Montserrat"/>
                <a:sym typeface="Montserrat"/>
              </a:rPr>
              <a:t>SECOND PROJECT</a:t>
            </a:r>
            <a:endParaRPr b="1" sz="2300">
              <a:solidFill>
                <a:schemeClr val="lt1"/>
              </a:solidFill>
              <a:latin typeface="Montserrat Light"/>
              <a:ea typeface="Montserrat Light"/>
              <a:cs typeface="Montserrat Light"/>
              <a:sym typeface="Montserrat Light"/>
            </a:endParaRPr>
          </a:p>
        </p:txBody>
      </p:sp>
      <p:sp>
        <p:nvSpPr>
          <p:cNvPr id="312" name="Google Shape;312;p36"/>
          <p:cNvSpPr txBox="1"/>
          <p:nvPr/>
        </p:nvSpPr>
        <p:spPr>
          <a:xfrm>
            <a:off x="3012698" y="400050"/>
            <a:ext cx="3118605" cy="21929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000">
                <a:solidFill>
                  <a:srgbClr val="BFBFBF"/>
                </a:solidFill>
                <a:latin typeface="Montserrat"/>
                <a:ea typeface="Montserrat"/>
                <a:cs typeface="Montserrat"/>
                <a:sym typeface="Montserrat"/>
              </a:rPr>
              <a:t>Clean Presentation</a:t>
            </a:r>
            <a:endParaRPr b="1" sz="1000">
              <a:solidFill>
                <a:srgbClr val="BFBFBF"/>
              </a:solidFill>
              <a:latin typeface="Montserrat Light"/>
              <a:ea typeface="Montserrat Light"/>
              <a:cs typeface="Montserrat Light"/>
              <a:sym typeface="Montserrat Light"/>
            </a:endParaRPr>
          </a:p>
        </p:txBody>
      </p:sp>
      <p:sp>
        <p:nvSpPr>
          <p:cNvPr id="313" name="Google Shape;313;p36"/>
          <p:cNvSpPr/>
          <p:nvPr/>
        </p:nvSpPr>
        <p:spPr>
          <a:xfrm>
            <a:off x="4286250" y="1184260"/>
            <a:ext cx="571500" cy="49823"/>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314" name="Google Shape;314;p36"/>
          <p:cNvGrpSpPr/>
          <p:nvPr/>
        </p:nvGrpSpPr>
        <p:grpSpPr>
          <a:xfrm>
            <a:off x="1387315" y="2022176"/>
            <a:ext cx="6369368" cy="2279742"/>
            <a:chOff x="1849754" y="2696234"/>
            <a:chExt cx="8492491" cy="3039656"/>
          </a:xfrm>
        </p:grpSpPr>
        <p:grpSp>
          <p:nvGrpSpPr>
            <p:cNvPr id="315" name="Google Shape;315;p36"/>
            <p:cNvGrpSpPr/>
            <p:nvPr/>
          </p:nvGrpSpPr>
          <p:grpSpPr>
            <a:xfrm>
              <a:off x="1849754" y="2696234"/>
              <a:ext cx="8492491" cy="1248956"/>
              <a:chOff x="1587579" y="2804522"/>
              <a:chExt cx="8492491" cy="1248956"/>
            </a:xfrm>
          </p:grpSpPr>
          <p:grpSp>
            <p:nvGrpSpPr>
              <p:cNvPr id="316" name="Google Shape;316;p36"/>
              <p:cNvGrpSpPr/>
              <p:nvPr/>
            </p:nvGrpSpPr>
            <p:grpSpPr>
              <a:xfrm>
                <a:off x="6270069" y="2804522"/>
                <a:ext cx="3810001" cy="1248956"/>
                <a:chOff x="6270069" y="2804522"/>
                <a:chExt cx="3810001" cy="1248956"/>
              </a:xfrm>
            </p:grpSpPr>
            <p:sp>
              <p:nvSpPr>
                <p:cNvPr id="317" name="Google Shape;317;p36"/>
                <p:cNvSpPr txBox="1"/>
                <p:nvPr/>
              </p:nvSpPr>
              <p:spPr>
                <a:xfrm>
                  <a:off x="7127103" y="2804522"/>
                  <a:ext cx="2023327" cy="571310"/>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b="1" lang="en" sz="800">
                      <a:solidFill>
                        <a:schemeClr val="lt1"/>
                      </a:solidFill>
                      <a:latin typeface="Montserrat"/>
                      <a:ea typeface="Montserrat"/>
                      <a:cs typeface="Montserrat"/>
                      <a:sym typeface="Montserrat"/>
                    </a:rPr>
                    <a:t>LOREM IPSUM</a:t>
                  </a:r>
                  <a:endParaRPr sz="1100"/>
                </a:p>
                <a:p>
                  <a:pPr indent="0" lvl="0" marL="0" marR="0" rtl="0" algn="l">
                    <a:lnSpc>
                      <a:spcPct val="200000"/>
                    </a:lnSpc>
                    <a:spcBef>
                      <a:spcPts val="0"/>
                    </a:spcBef>
                    <a:spcAft>
                      <a:spcPts val="0"/>
                    </a:spcAft>
                    <a:buNone/>
                  </a:pPr>
                  <a:r>
                    <a:rPr b="1" lang="en" sz="800">
                      <a:solidFill>
                        <a:schemeClr val="lt1"/>
                      </a:solidFill>
                      <a:latin typeface="Montserrat"/>
                      <a:ea typeface="Montserrat"/>
                      <a:cs typeface="Montserrat"/>
                      <a:sym typeface="Montserrat"/>
                    </a:rPr>
                    <a:t>DOLOR TITLE TEXT HERE</a:t>
                  </a:r>
                  <a:endParaRPr b="1" sz="800">
                    <a:solidFill>
                      <a:schemeClr val="lt1"/>
                    </a:solidFill>
                    <a:latin typeface="Montserrat Light"/>
                    <a:ea typeface="Montserrat Light"/>
                    <a:cs typeface="Montserrat Light"/>
                    <a:sym typeface="Montserrat Light"/>
                  </a:endParaRPr>
                </a:p>
              </p:txBody>
            </p:sp>
            <p:grpSp>
              <p:nvGrpSpPr>
                <p:cNvPr id="318" name="Google Shape;318;p36"/>
                <p:cNvGrpSpPr/>
                <p:nvPr/>
              </p:nvGrpSpPr>
              <p:grpSpPr>
                <a:xfrm>
                  <a:off x="6382073" y="2875237"/>
                  <a:ext cx="490844" cy="490842"/>
                  <a:chOff x="7027153" y="3529621"/>
                  <a:chExt cx="490844" cy="490842"/>
                </a:xfrm>
              </p:grpSpPr>
              <p:sp>
                <p:nvSpPr>
                  <p:cNvPr id="319" name="Google Shape;319;p36"/>
                  <p:cNvSpPr/>
                  <p:nvPr/>
                </p:nvSpPr>
                <p:spPr>
                  <a:xfrm>
                    <a:off x="7027153" y="3529621"/>
                    <a:ext cx="490844" cy="490842"/>
                  </a:xfrm>
                  <a:prstGeom prst="ellipse">
                    <a:avLst/>
                  </a:prstGeom>
                  <a:noFill/>
                  <a:ln cap="flat" cmpd="sng" w="19050">
                    <a:solidFill>
                      <a:srgbClr val="BFBFB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20" name="Google Shape;320;p36"/>
                  <p:cNvSpPr txBox="1"/>
                  <p:nvPr/>
                </p:nvSpPr>
                <p:spPr>
                  <a:xfrm>
                    <a:off x="7077952" y="3574986"/>
                    <a:ext cx="440044" cy="40011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500">
                        <a:solidFill>
                          <a:schemeClr val="lt1"/>
                        </a:solidFill>
                        <a:latin typeface="Montserrat Light"/>
                        <a:ea typeface="Montserrat Light"/>
                        <a:cs typeface="Montserrat Light"/>
                        <a:sym typeface="Montserrat Light"/>
                      </a:rPr>
                      <a:t>2</a:t>
                    </a:r>
                    <a:endParaRPr b="1" sz="1500">
                      <a:solidFill>
                        <a:schemeClr val="lt1"/>
                      </a:solidFill>
                      <a:latin typeface="Montserrat Light"/>
                      <a:ea typeface="Montserrat Light"/>
                      <a:cs typeface="Montserrat Light"/>
                      <a:sym typeface="Montserrat Light"/>
                    </a:endParaRPr>
                  </a:p>
                </p:txBody>
              </p:sp>
            </p:grpSp>
            <p:sp>
              <p:nvSpPr>
                <p:cNvPr id="321" name="Google Shape;321;p36"/>
                <p:cNvSpPr txBox="1"/>
                <p:nvPr/>
              </p:nvSpPr>
              <p:spPr>
                <a:xfrm>
                  <a:off x="6270069" y="3485181"/>
                  <a:ext cx="3810001" cy="568297"/>
                </a:xfrm>
                <a:prstGeom prst="rect">
                  <a:avLst/>
                </a:prstGeom>
                <a:noFill/>
                <a:ln>
                  <a:noFill/>
                </a:ln>
              </p:spPr>
              <p:txBody>
                <a:bodyPr anchorCtr="0" anchor="t" bIns="34275" lIns="68575" spcFirstLastPara="1" rIns="68575" wrap="square" tIns="34275">
                  <a:noAutofit/>
                </a:bodyPr>
                <a:lstStyle/>
                <a:p>
                  <a:pPr indent="0" lvl="0" marL="0" marR="0" rtl="0" algn="l">
                    <a:lnSpc>
                      <a:spcPct val="222222"/>
                    </a:lnSpc>
                    <a:spcBef>
                      <a:spcPts val="0"/>
                    </a:spcBef>
                    <a:spcAft>
                      <a:spcPts val="0"/>
                    </a:spcAft>
                    <a:buNone/>
                  </a:pPr>
                  <a:r>
                    <a:rPr lang="en" sz="700">
                      <a:solidFill>
                        <a:srgbClr val="BFBFBF"/>
                      </a:solidFill>
                      <a:latin typeface="Montserrat Light"/>
                      <a:ea typeface="Montserrat Light"/>
                      <a:cs typeface="Montserrat Light"/>
                      <a:sym typeface="Montserrat Light"/>
                    </a:rPr>
                    <a:t>Have them for one. Living grass to for can't gathered set doesn't creeping night lights divided void they're.</a:t>
                  </a:r>
                  <a:endParaRPr sz="1100"/>
                </a:p>
              </p:txBody>
            </p:sp>
          </p:grpSp>
          <p:grpSp>
            <p:nvGrpSpPr>
              <p:cNvPr id="322" name="Google Shape;322;p36"/>
              <p:cNvGrpSpPr/>
              <p:nvPr/>
            </p:nvGrpSpPr>
            <p:grpSpPr>
              <a:xfrm>
                <a:off x="1587579" y="2804522"/>
                <a:ext cx="3810001" cy="1248956"/>
                <a:chOff x="5245179" y="4654509"/>
                <a:chExt cx="3810001" cy="1248956"/>
              </a:xfrm>
            </p:grpSpPr>
            <p:sp>
              <p:nvSpPr>
                <p:cNvPr id="323" name="Google Shape;323;p36"/>
                <p:cNvSpPr txBox="1"/>
                <p:nvPr/>
              </p:nvSpPr>
              <p:spPr>
                <a:xfrm>
                  <a:off x="6270069" y="4654509"/>
                  <a:ext cx="2023327" cy="571310"/>
                </a:xfrm>
                <a:prstGeom prst="rect">
                  <a:avLst/>
                </a:prstGeom>
                <a:noFill/>
                <a:ln>
                  <a:noFill/>
                </a:ln>
              </p:spPr>
              <p:txBody>
                <a:bodyPr anchorCtr="0" anchor="t" bIns="34275" lIns="68575" spcFirstLastPara="1" rIns="68575" wrap="square" tIns="34275">
                  <a:noAutofit/>
                </a:bodyPr>
                <a:lstStyle/>
                <a:p>
                  <a:pPr indent="0" lvl="0" marL="0" marR="0" rtl="0" algn="r">
                    <a:lnSpc>
                      <a:spcPct val="200000"/>
                    </a:lnSpc>
                    <a:spcBef>
                      <a:spcPts val="0"/>
                    </a:spcBef>
                    <a:spcAft>
                      <a:spcPts val="0"/>
                    </a:spcAft>
                    <a:buNone/>
                  </a:pPr>
                  <a:r>
                    <a:rPr b="1" lang="en" sz="800">
                      <a:solidFill>
                        <a:schemeClr val="lt1"/>
                      </a:solidFill>
                      <a:latin typeface="Montserrat"/>
                      <a:ea typeface="Montserrat"/>
                      <a:cs typeface="Montserrat"/>
                      <a:sym typeface="Montserrat"/>
                    </a:rPr>
                    <a:t>LOREM IPSUM</a:t>
                  </a:r>
                  <a:endParaRPr sz="1100"/>
                </a:p>
                <a:p>
                  <a:pPr indent="0" lvl="0" marL="0" marR="0" rtl="0" algn="r">
                    <a:lnSpc>
                      <a:spcPct val="200000"/>
                    </a:lnSpc>
                    <a:spcBef>
                      <a:spcPts val="0"/>
                    </a:spcBef>
                    <a:spcAft>
                      <a:spcPts val="0"/>
                    </a:spcAft>
                    <a:buNone/>
                  </a:pPr>
                  <a:r>
                    <a:rPr b="1" lang="en" sz="800">
                      <a:solidFill>
                        <a:schemeClr val="lt1"/>
                      </a:solidFill>
                      <a:latin typeface="Montserrat"/>
                      <a:ea typeface="Montserrat"/>
                      <a:cs typeface="Montserrat"/>
                      <a:sym typeface="Montserrat"/>
                    </a:rPr>
                    <a:t>DOLOR TITLE TEXT HERE</a:t>
                  </a:r>
                  <a:endParaRPr b="1" sz="800">
                    <a:solidFill>
                      <a:schemeClr val="lt1"/>
                    </a:solidFill>
                    <a:latin typeface="Montserrat Light"/>
                    <a:ea typeface="Montserrat Light"/>
                    <a:cs typeface="Montserrat Light"/>
                    <a:sym typeface="Montserrat Light"/>
                  </a:endParaRPr>
                </a:p>
              </p:txBody>
            </p:sp>
            <p:grpSp>
              <p:nvGrpSpPr>
                <p:cNvPr id="324" name="Google Shape;324;p36"/>
                <p:cNvGrpSpPr/>
                <p:nvPr/>
              </p:nvGrpSpPr>
              <p:grpSpPr>
                <a:xfrm>
                  <a:off x="8564336" y="4725224"/>
                  <a:ext cx="490844" cy="490842"/>
                  <a:chOff x="7027153" y="3529621"/>
                  <a:chExt cx="490844" cy="490842"/>
                </a:xfrm>
              </p:grpSpPr>
              <p:sp>
                <p:nvSpPr>
                  <p:cNvPr id="325" name="Google Shape;325;p36"/>
                  <p:cNvSpPr/>
                  <p:nvPr/>
                </p:nvSpPr>
                <p:spPr>
                  <a:xfrm>
                    <a:off x="7027153" y="3529621"/>
                    <a:ext cx="490844" cy="490842"/>
                  </a:xfrm>
                  <a:prstGeom prst="ellipse">
                    <a:avLst/>
                  </a:prstGeom>
                  <a:noFill/>
                  <a:ln cap="flat" cmpd="sng" w="19050">
                    <a:solidFill>
                      <a:srgbClr val="BFBFB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26" name="Google Shape;326;p36"/>
                  <p:cNvSpPr txBox="1"/>
                  <p:nvPr/>
                </p:nvSpPr>
                <p:spPr>
                  <a:xfrm>
                    <a:off x="7077952" y="3574986"/>
                    <a:ext cx="440044" cy="40011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500">
                        <a:solidFill>
                          <a:schemeClr val="lt1"/>
                        </a:solidFill>
                        <a:latin typeface="Montserrat Light"/>
                        <a:ea typeface="Montserrat Light"/>
                        <a:cs typeface="Montserrat Light"/>
                        <a:sym typeface="Montserrat Light"/>
                      </a:rPr>
                      <a:t>1</a:t>
                    </a:r>
                    <a:endParaRPr b="1" sz="1500">
                      <a:solidFill>
                        <a:schemeClr val="lt1"/>
                      </a:solidFill>
                      <a:latin typeface="Montserrat Light"/>
                      <a:ea typeface="Montserrat Light"/>
                      <a:cs typeface="Montserrat Light"/>
                      <a:sym typeface="Montserrat Light"/>
                    </a:endParaRPr>
                  </a:p>
                </p:txBody>
              </p:sp>
            </p:grpSp>
            <p:sp>
              <p:nvSpPr>
                <p:cNvPr id="327" name="Google Shape;327;p36"/>
                <p:cNvSpPr txBox="1"/>
                <p:nvPr/>
              </p:nvSpPr>
              <p:spPr>
                <a:xfrm>
                  <a:off x="5245179" y="5335168"/>
                  <a:ext cx="3810001" cy="568297"/>
                </a:xfrm>
                <a:prstGeom prst="rect">
                  <a:avLst/>
                </a:prstGeom>
                <a:noFill/>
                <a:ln>
                  <a:noFill/>
                </a:ln>
              </p:spPr>
              <p:txBody>
                <a:bodyPr anchorCtr="0" anchor="t" bIns="34275" lIns="68575" spcFirstLastPara="1" rIns="68575" wrap="square" tIns="34275">
                  <a:noAutofit/>
                </a:bodyPr>
                <a:lstStyle/>
                <a:p>
                  <a:pPr indent="0" lvl="0" marL="0" marR="0" rtl="0" algn="r">
                    <a:lnSpc>
                      <a:spcPct val="222222"/>
                    </a:lnSpc>
                    <a:spcBef>
                      <a:spcPts val="0"/>
                    </a:spcBef>
                    <a:spcAft>
                      <a:spcPts val="0"/>
                    </a:spcAft>
                    <a:buNone/>
                  </a:pPr>
                  <a:r>
                    <a:rPr lang="en" sz="700">
                      <a:solidFill>
                        <a:srgbClr val="BFBFBF"/>
                      </a:solidFill>
                      <a:latin typeface="Montserrat Light"/>
                      <a:ea typeface="Montserrat Light"/>
                      <a:cs typeface="Montserrat Light"/>
                      <a:sym typeface="Montserrat Light"/>
                    </a:rPr>
                    <a:t>Have them for one. Living grass to for can't gathered set doesn't creeping night lights divided void they're.</a:t>
                  </a:r>
                  <a:endParaRPr sz="1100"/>
                </a:p>
              </p:txBody>
            </p:sp>
          </p:grpSp>
        </p:grpSp>
        <p:grpSp>
          <p:nvGrpSpPr>
            <p:cNvPr id="328" name="Google Shape;328;p36"/>
            <p:cNvGrpSpPr/>
            <p:nvPr/>
          </p:nvGrpSpPr>
          <p:grpSpPr>
            <a:xfrm>
              <a:off x="1849754" y="4486934"/>
              <a:ext cx="8492491" cy="1248956"/>
              <a:chOff x="1587579" y="2804522"/>
              <a:chExt cx="8492491" cy="1248956"/>
            </a:xfrm>
          </p:grpSpPr>
          <p:grpSp>
            <p:nvGrpSpPr>
              <p:cNvPr id="329" name="Google Shape;329;p36"/>
              <p:cNvGrpSpPr/>
              <p:nvPr/>
            </p:nvGrpSpPr>
            <p:grpSpPr>
              <a:xfrm>
                <a:off x="6270069" y="2804522"/>
                <a:ext cx="3810001" cy="1248956"/>
                <a:chOff x="6270069" y="2804522"/>
                <a:chExt cx="3810001" cy="1248956"/>
              </a:xfrm>
            </p:grpSpPr>
            <p:sp>
              <p:nvSpPr>
                <p:cNvPr id="330" name="Google Shape;330;p36"/>
                <p:cNvSpPr txBox="1"/>
                <p:nvPr/>
              </p:nvSpPr>
              <p:spPr>
                <a:xfrm>
                  <a:off x="7127103" y="2804522"/>
                  <a:ext cx="2023327" cy="571310"/>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b="1" lang="en" sz="800">
                      <a:solidFill>
                        <a:schemeClr val="lt1"/>
                      </a:solidFill>
                      <a:latin typeface="Montserrat"/>
                      <a:ea typeface="Montserrat"/>
                      <a:cs typeface="Montserrat"/>
                      <a:sym typeface="Montserrat"/>
                    </a:rPr>
                    <a:t>LOREM IPSUM</a:t>
                  </a:r>
                  <a:endParaRPr sz="1100"/>
                </a:p>
                <a:p>
                  <a:pPr indent="0" lvl="0" marL="0" marR="0" rtl="0" algn="l">
                    <a:lnSpc>
                      <a:spcPct val="200000"/>
                    </a:lnSpc>
                    <a:spcBef>
                      <a:spcPts val="0"/>
                    </a:spcBef>
                    <a:spcAft>
                      <a:spcPts val="0"/>
                    </a:spcAft>
                    <a:buNone/>
                  </a:pPr>
                  <a:r>
                    <a:rPr b="1" lang="en" sz="800">
                      <a:solidFill>
                        <a:schemeClr val="lt1"/>
                      </a:solidFill>
                      <a:latin typeface="Montserrat"/>
                      <a:ea typeface="Montserrat"/>
                      <a:cs typeface="Montserrat"/>
                      <a:sym typeface="Montserrat"/>
                    </a:rPr>
                    <a:t>DOLOR TITLE TEXT HERE</a:t>
                  </a:r>
                  <a:endParaRPr b="1" sz="800">
                    <a:solidFill>
                      <a:schemeClr val="lt1"/>
                    </a:solidFill>
                    <a:latin typeface="Montserrat Light"/>
                    <a:ea typeface="Montserrat Light"/>
                    <a:cs typeface="Montserrat Light"/>
                    <a:sym typeface="Montserrat Light"/>
                  </a:endParaRPr>
                </a:p>
              </p:txBody>
            </p:sp>
            <p:grpSp>
              <p:nvGrpSpPr>
                <p:cNvPr id="331" name="Google Shape;331;p36"/>
                <p:cNvGrpSpPr/>
                <p:nvPr/>
              </p:nvGrpSpPr>
              <p:grpSpPr>
                <a:xfrm>
                  <a:off x="6382073" y="2875237"/>
                  <a:ext cx="490844" cy="490842"/>
                  <a:chOff x="7027153" y="3529621"/>
                  <a:chExt cx="490844" cy="490842"/>
                </a:xfrm>
              </p:grpSpPr>
              <p:sp>
                <p:nvSpPr>
                  <p:cNvPr id="332" name="Google Shape;332;p36"/>
                  <p:cNvSpPr/>
                  <p:nvPr/>
                </p:nvSpPr>
                <p:spPr>
                  <a:xfrm>
                    <a:off x="7027153" y="3529621"/>
                    <a:ext cx="490844" cy="490842"/>
                  </a:xfrm>
                  <a:prstGeom prst="ellipse">
                    <a:avLst/>
                  </a:prstGeom>
                  <a:noFill/>
                  <a:ln cap="flat" cmpd="sng" w="19050">
                    <a:solidFill>
                      <a:srgbClr val="BFBFB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33" name="Google Shape;333;p36"/>
                  <p:cNvSpPr txBox="1"/>
                  <p:nvPr/>
                </p:nvSpPr>
                <p:spPr>
                  <a:xfrm>
                    <a:off x="7077952" y="3574986"/>
                    <a:ext cx="440044" cy="40011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500">
                        <a:solidFill>
                          <a:schemeClr val="lt1"/>
                        </a:solidFill>
                        <a:latin typeface="Montserrat Light"/>
                        <a:ea typeface="Montserrat Light"/>
                        <a:cs typeface="Montserrat Light"/>
                        <a:sym typeface="Montserrat Light"/>
                      </a:rPr>
                      <a:t>4</a:t>
                    </a:r>
                    <a:endParaRPr b="1" sz="1500">
                      <a:solidFill>
                        <a:schemeClr val="lt1"/>
                      </a:solidFill>
                      <a:latin typeface="Montserrat Light"/>
                      <a:ea typeface="Montserrat Light"/>
                      <a:cs typeface="Montserrat Light"/>
                      <a:sym typeface="Montserrat Light"/>
                    </a:endParaRPr>
                  </a:p>
                </p:txBody>
              </p:sp>
            </p:grpSp>
            <p:sp>
              <p:nvSpPr>
                <p:cNvPr id="334" name="Google Shape;334;p36"/>
                <p:cNvSpPr txBox="1"/>
                <p:nvPr/>
              </p:nvSpPr>
              <p:spPr>
                <a:xfrm>
                  <a:off x="6270069" y="3485181"/>
                  <a:ext cx="3810001" cy="568297"/>
                </a:xfrm>
                <a:prstGeom prst="rect">
                  <a:avLst/>
                </a:prstGeom>
                <a:noFill/>
                <a:ln>
                  <a:noFill/>
                </a:ln>
              </p:spPr>
              <p:txBody>
                <a:bodyPr anchorCtr="0" anchor="t" bIns="34275" lIns="68575" spcFirstLastPara="1" rIns="68575" wrap="square" tIns="34275">
                  <a:noAutofit/>
                </a:bodyPr>
                <a:lstStyle/>
                <a:p>
                  <a:pPr indent="0" lvl="0" marL="0" marR="0" rtl="0" algn="l">
                    <a:lnSpc>
                      <a:spcPct val="222222"/>
                    </a:lnSpc>
                    <a:spcBef>
                      <a:spcPts val="0"/>
                    </a:spcBef>
                    <a:spcAft>
                      <a:spcPts val="0"/>
                    </a:spcAft>
                    <a:buNone/>
                  </a:pPr>
                  <a:r>
                    <a:rPr lang="en" sz="700">
                      <a:solidFill>
                        <a:srgbClr val="BFBFBF"/>
                      </a:solidFill>
                      <a:latin typeface="Montserrat Light"/>
                      <a:ea typeface="Montserrat Light"/>
                      <a:cs typeface="Montserrat Light"/>
                      <a:sym typeface="Montserrat Light"/>
                    </a:rPr>
                    <a:t>Have them for one. Living grass to for can't gathered set doesn't creeping night lights divided void they're.</a:t>
                  </a:r>
                  <a:endParaRPr sz="1100"/>
                </a:p>
              </p:txBody>
            </p:sp>
          </p:grpSp>
          <p:grpSp>
            <p:nvGrpSpPr>
              <p:cNvPr id="335" name="Google Shape;335;p36"/>
              <p:cNvGrpSpPr/>
              <p:nvPr/>
            </p:nvGrpSpPr>
            <p:grpSpPr>
              <a:xfrm>
                <a:off x="1587579" y="2804522"/>
                <a:ext cx="3810001" cy="1248956"/>
                <a:chOff x="5245179" y="4654509"/>
                <a:chExt cx="3810001" cy="1248956"/>
              </a:xfrm>
            </p:grpSpPr>
            <p:sp>
              <p:nvSpPr>
                <p:cNvPr id="336" name="Google Shape;336;p36"/>
                <p:cNvSpPr txBox="1"/>
                <p:nvPr/>
              </p:nvSpPr>
              <p:spPr>
                <a:xfrm>
                  <a:off x="6270069" y="4654509"/>
                  <a:ext cx="2023327" cy="571310"/>
                </a:xfrm>
                <a:prstGeom prst="rect">
                  <a:avLst/>
                </a:prstGeom>
                <a:noFill/>
                <a:ln>
                  <a:noFill/>
                </a:ln>
              </p:spPr>
              <p:txBody>
                <a:bodyPr anchorCtr="0" anchor="t" bIns="34275" lIns="68575" spcFirstLastPara="1" rIns="68575" wrap="square" tIns="34275">
                  <a:noAutofit/>
                </a:bodyPr>
                <a:lstStyle/>
                <a:p>
                  <a:pPr indent="0" lvl="0" marL="0" marR="0" rtl="0" algn="r">
                    <a:lnSpc>
                      <a:spcPct val="200000"/>
                    </a:lnSpc>
                    <a:spcBef>
                      <a:spcPts val="0"/>
                    </a:spcBef>
                    <a:spcAft>
                      <a:spcPts val="0"/>
                    </a:spcAft>
                    <a:buNone/>
                  </a:pPr>
                  <a:r>
                    <a:rPr b="1" lang="en" sz="800">
                      <a:solidFill>
                        <a:schemeClr val="lt1"/>
                      </a:solidFill>
                      <a:latin typeface="Montserrat"/>
                      <a:ea typeface="Montserrat"/>
                      <a:cs typeface="Montserrat"/>
                      <a:sym typeface="Montserrat"/>
                    </a:rPr>
                    <a:t>LOREM IPSUM</a:t>
                  </a:r>
                  <a:endParaRPr sz="1100"/>
                </a:p>
                <a:p>
                  <a:pPr indent="0" lvl="0" marL="0" marR="0" rtl="0" algn="r">
                    <a:lnSpc>
                      <a:spcPct val="200000"/>
                    </a:lnSpc>
                    <a:spcBef>
                      <a:spcPts val="0"/>
                    </a:spcBef>
                    <a:spcAft>
                      <a:spcPts val="0"/>
                    </a:spcAft>
                    <a:buNone/>
                  </a:pPr>
                  <a:r>
                    <a:rPr b="1" lang="en" sz="800">
                      <a:solidFill>
                        <a:schemeClr val="lt1"/>
                      </a:solidFill>
                      <a:latin typeface="Montserrat"/>
                      <a:ea typeface="Montserrat"/>
                      <a:cs typeface="Montserrat"/>
                      <a:sym typeface="Montserrat"/>
                    </a:rPr>
                    <a:t>DOLOR TITLE TEXT HERE</a:t>
                  </a:r>
                  <a:endParaRPr b="1" sz="800">
                    <a:solidFill>
                      <a:schemeClr val="lt1"/>
                    </a:solidFill>
                    <a:latin typeface="Montserrat Light"/>
                    <a:ea typeface="Montserrat Light"/>
                    <a:cs typeface="Montserrat Light"/>
                    <a:sym typeface="Montserrat Light"/>
                  </a:endParaRPr>
                </a:p>
              </p:txBody>
            </p:sp>
            <p:grpSp>
              <p:nvGrpSpPr>
                <p:cNvPr id="337" name="Google Shape;337;p36"/>
                <p:cNvGrpSpPr/>
                <p:nvPr/>
              </p:nvGrpSpPr>
              <p:grpSpPr>
                <a:xfrm>
                  <a:off x="8564336" y="4725224"/>
                  <a:ext cx="490844" cy="490842"/>
                  <a:chOff x="7027153" y="3529621"/>
                  <a:chExt cx="490844" cy="490842"/>
                </a:xfrm>
              </p:grpSpPr>
              <p:sp>
                <p:nvSpPr>
                  <p:cNvPr id="338" name="Google Shape;338;p36"/>
                  <p:cNvSpPr/>
                  <p:nvPr/>
                </p:nvSpPr>
                <p:spPr>
                  <a:xfrm>
                    <a:off x="7027153" y="3529621"/>
                    <a:ext cx="490844" cy="490842"/>
                  </a:xfrm>
                  <a:prstGeom prst="ellipse">
                    <a:avLst/>
                  </a:prstGeom>
                  <a:noFill/>
                  <a:ln cap="flat" cmpd="sng" w="19050">
                    <a:solidFill>
                      <a:srgbClr val="BFBFB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39" name="Google Shape;339;p36"/>
                  <p:cNvSpPr txBox="1"/>
                  <p:nvPr/>
                </p:nvSpPr>
                <p:spPr>
                  <a:xfrm>
                    <a:off x="7077952" y="3574986"/>
                    <a:ext cx="440044" cy="40011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500">
                        <a:solidFill>
                          <a:schemeClr val="lt1"/>
                        </a:solidFill>
                        <a:latin typeface="Montserrat Light"/>
                        <a:ea typeface="Montserrat Light"/>
                        <a:cs typeface="Montserrat Light"/>
                        <a:sym typeface="Montserrat Light"/>
                      </a:rPr>
                      <a:t>3</a:t>
                    </a:r>
                    <a:endParaRPr b="1" sz="1500">
                      <a:solidFill>
                        <a:schemeClr val="lt1"/>
                      </a:solidFill>
                      <a:latin typeface="Montserrat Light"/>
                      <a:ea typeface="Montserrat Light"/>
                      <a:cs typeface="Montserrat Light"/>
                      <a:sym typeface="Montserrat Light"/>
                    </a:endParaRPr>
                  </a:p>
                </p:txBody>
              </p:sp>
            </p:grpSp>
            <p:sp>
              <p:nvSpPr>
                <p:cNvPr id="340" name="Google Shape;340;p36"/>
                <p:cNvSpPr txBox="1"/>
                <p:nvPr/>
              </p:nvSpPr>
              <p:spPr>
                <a:xfrm>
                  <a:off x="5245179" y="5335168"/>
                  <a:ext cx="3810001" cy="568297"/>
                </a:xfrm>
                <a:prstGeom prst="rect">
                  <a:avLst/>
                </a:prstGeom>
                <a:noFill/>
                <a:ln>
                  <a:noFill/>
                </a:ln>
              </p:spPr>
              <p:txBody>
                <a:bodyPr anchorCtr="0" anchor="t" bIns="34275" lIns="68575" spcFirstLastPara="1" rIns="68575" wrap="square" tIns="34275">
                  <a:noAutofit/>
                </a:bodyPr>
                <a:lstStyle/>
                <a:p>
                  <a:pPr indent="0" lvl="0" marL="0" marR="0" rtl="0" algn="r">
                    <a:lnSpc>
                      <a:spcPct val="222222"/>
                    </a:lnSpc>
                    <a:spcBef>
                      <a:spcPts val="0"/>
                    </a:spcBef>
                    <a:spcAft>
                      <a:spcPts val="0"/>
                    </a:spcAft>
                    <a:buNone/>
                  </a:pPr>
                  <a:r>
                    <a:rPr lang="en" sz="700">
                      <a:solidFill>
                        <a:srgbClr val="BFBFBF"/>
                      </a:solidFill>
                      <a:latin typeface="Montserrat Light"/>
                      <a:ea typeface="Montserrat Light"/>
                      <a:cs typeface="Montserrat Light"/>
                      <a:sym typeface="Montserrat Light"/>
                    </a:rPr>
                    <a:t>Have them for one. Living grass to for can't gathered set doesn't creeping night lights divided void they're.</a:t>
                  </a:r>
                  <a:endParaRPr sz="1100"/>
                </a:p>
              </p:txBody>
            </p:sp>
          </p:grpSp>
        </p:grpSp>
      </p:gr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44" name="Shape 344"/>
        <p:cNvGrpSpPr/>
        <p:nvPr/>
      </p:nvGrpSpPr>
      <p:grpSpPr>
        <a:xfrm>
          <a:off x="0" y="0"/>
          <a:ext cx="0" cy="0"/>
          <a:chOff x="0" y="0"/>
          <a:chExt cx="0" cy="0"/>
        </a:xfrm>
      </p:grpSpPr>
      <p:sp>
        <p:nvSpPr>
          <p:cNvPr id="345" name="Google Shape;345;p37"/>
          <p:cNvSpPr txBox="1"/>
          <p:nvPr/>
        </p:nvSpPr>
        <p:spPr>
          <a:xfrm>
            <a:off x="2040340" y="684334"/>
            <a:ext cx="5063319" cy="386644"/>
          </a:xfrm>
          <a:prstGeom prst="rect">
            <a:avLst/>
          </a:prstGeom>
          <a:noFill/>
          <a:ln>
            <a:noFill/>
          </a:ln>
        </p:spPr>
        <p:txBody>
          <a:bodyPr anchorCtr="0" anchor="t" bIns="34275" lIns="68575" spcFirstLastPara="1" rIns="68575" wrap="square" tIns="34275">
            <a:noAutofit/>
          </a:bodyPr>
          <a:lstStyle/>
          <a:p>
            <a:pPr indent="0" lvl="0" marL="0" marR="0" rtl="0" algn="ctr">
              <a:lnSpc>
                <a:spcPct val="110000"/>
              </a:lnSpc>
              <a:spcBef>
                <a:spcPts val="0"/>
              </a:spcBef>
              <a:spcAft>
                <a:spcPts val="0"/>
              </a:spcAft>
              <a:buNone/>
            </a:pPr>
            <a:r>
              <a:rPr b="1" lang="en" sz="2300">
                <a:solidFill>
                  <a:schemeClr val="dk1"/>
                </a:solidFill>
                <a:latin typeface="Montserrat"/>
                <a:ea typeface="Montserrat"/>
                <a:cs typeface="Montserrat"/>
                <a:sym typeface="Montserrat"/>
              </a:rPr>
              <a:t>LOREM IPSUM EXAMPLE</a:t>
            </a:r>
            <a:endParaRPr b="1" sz="2300">
              <a:solidFill>
                <a:schemeClr val="dk1"/>
              </a:solidFill>
              <a:latin typeface="Montserrat Light"/>
              <a:ea typeface="Montserrat Light"/>
              <a:cs typeface="Montserrat Light"/>
              <a:sym typeface="Montserrat Light"/>
            </a:endParaRPr>
          </a:p>
        </p:txBody>
      </p:sp>
      <p:sp>
        <p:nvSpPr>
          <p:cNvPr id="346" name="Google Shape;346;p37"/>
          <p:cNvSpPr txBox="1"/>
          <p:nvPr/>
        </p:nvSpPr>
        <p:spPr>
          <a:xfrm>
            <a:off x="3012698" y="400050"/>
            <a:ext cx="3118605" cy="21929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000">
                <a:solidFill>
                  <a:srgbClr val="A5A5A5"/>
                </a:solidFill>
                <a:latin typeface="Montserrat"/>
                <a:ea typeface="Montserrat"/>
                <a:cs typeface="Montserrat"/>
                <a:sym typeface="Montserrat"/>
              </a:rPr>
              <a:t>Clean Presentation</a:t>
            </a:r>
            <a:endParaRPr b="1" sz="1000">
              <a:solidFill>
                <a:srgbClr val="A5A5A5"/>
              </a:solidFill>
              <a:latin typeface="Montserrat Light"/>
              <a:ea typeface="Montserrat Light"/>
              <a:cs typeface="Montserrat Light"/>
              <a:sym typeface="Montserrat Light"/>
            </a:endParaRPr>
          </a:p>
        </p:txBody>
      </p:sp>
      <p:sp>
        <p:nvSpPr>
          <p:cNvPr id="347" name="Google Shape;347;p37"/>
          <p:cNvSpPr/>
          <p:nvPr/>
        </p:nvSpPr>
        <p:spPr>
          <a:xfrm>
            <a:off x="4286250" y="1184260"/>
            <a:ext cx="571500" cy="49823"/>
          </a:xfrm>
          <a:prstGeom prst="rect">
            <a:avLst/>
          </a:prstGeom>
          <a:solidFill>
            <a:schemeClr val="dk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48" name="Google Shape;348;p37"/>
          <p:cNvSpPr/>
          <p:nvPr/>
        </p:nvSpPr>
        <p:spPr>
          <a:xfrm>
            <a:off x="1557338" y="1913120"/>
            <a:ext cx="3957637" cy="1885950"/>
          </a:xfrm>
          <a:custGeom>
            <a:rect b="b" l="l" r="r" t="t"/>
            <a:pathLst>
              <a:path extrusionOk="0" h="2514600" w="5276850">
                <a:moveTo>
                  <a:pt x="0" y="0"/>
                </a:moveTo>
                <a:lnTo>
                  <a:pt x="2514600" y="0"/>
                </a:lnTo>
                <a:lnTo>
                  <a:pt x="5276850" y="0"/>
                </a:lnTo>
                <a:lnTo>
                  <a:pt x="5276850" y="2514600"/>
                </a:lnTo>
                <a:lnTo>
                  <a:pt x="2514600" y="2514600"/>
                </a:lnTo>
                <a:lnTo>
                  <a:pt x="0" y="2514600"/>
                </a:lnTo>
                <a:close/>
              </a:path>
            </a:pathLst>
          </a:custGeom>
          <a:solidFill>
            <a:srgbClr val="F2F2F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349" name="Google Shape;349;p37"/>
          <p:cNvGrpSpPr/>
          <p:nvPr/>
        </p:nvGrpSpPr>
        <p:grpSpPr>
          <a:xfrm>
            <a:off x="2370449" y="2377997"/>
            <a:ext cx="2331415" cy="956198"/>
            <a:chOff x="7057796" y="3125334"/>
            <a:chExt cx="3108554" cy="1274931"/>
          </a:xfrm>
        </p:grpSpPr>
        <p:grpSp>
          <p:nvGrpSpPr>
            <p:cNvPr id="350" name="Google Shape;350;p37"/>
            <p:cNvGrpSpPr/>
            <p:nvPr/>
          </p:nvGrpSpPr>
          <p:grpSpPr>
            <a:xfrm>
              <a:off x="7057796" y="3125334"/>
              <a:ext cx="1336904" cy="1274931"/>
              <a:chOff x="7057796" y="3120571"/>
              <a:chExt cx="1336904" cy="1274931"/>
            </a:xfrm>
          </p:grpSpPr>
          <p:sp>
            <p:nvSpPr>
              <p:cNvPr id="351" name="Google Shape;351;p37"/>
              <p:cNvSpPr txBox="1"/>
              <p:nvPr/>
            </p:nvSpPr>
            <p:spPr>
              <a:xfrm>
                <a:off x="7247556" y="3120571"/>
                <a:ext cx="957384" cy="553998"/>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2300">
                    <a:solidFill>
                      <a:schemeClr val="dk1"/>
                    </a:solidFill>
                    <a:latin typeface="Montserrat Light"/>
                    <a:ea typeface="Montserrat Light"/>
                    <a:cs typeface="Montserrat Light"/>
                    <a:sym typeface="Montserrat Light"/>
                  </a:rPr>
                  <a:t>5%</a:t>
                </a:r>
                <a:endParaRPr b="1" sz="2300">
                  <a:solidFill>
                    <a:schemeClr val="dk1"/>
                  </a:solidFill>
                  <a:latin typeface="Montserrat Light"/>
                  <a:ea typeface="Montserrat Light"/>
                  <a:cs typeface="Montserrat Light"/>
                  <a:sym typeface="Montserrat Light"/>
                </a:endParaRPr>
              </a:p>
            </p:txBody>
          </p:sp>
          <p:sp>
            <p:nvSpPr>
              <p:cNvPr id="352" name="Google Shape;352;p37"/>
              <p:cNvSpPr txBox="1"/>
              <p:nvPr/>
            </p:nvSpPr>
            <p:spPr>
              <a:xfrm>
                <a:off x="7057796" y="3704735"/>
                <a:ext cx="1336904" cy="690767"/>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can't gathered set had seasons.</a:t>
                </a:r>
                <a:endParaRPr sz="1100"/>
              </a:p>
            </p:txBody>
          </p:sp>
        </p:grpSp>
        <p:cxnSp>
          <p:nvCxnSpPr>
            <p:cNvPr id="353" name="Google Shape;353;p37"/>
            <p:cNvCxnSpPr/>
            <p:nvPr/>
          </p:nvCxnSpPr>
          <p:spPr>
            <a:xfrm>
              <a:off x="8612073" y="3232655"/>
              <a:ext cx="0" cy="1060288"/>
            </a:xfrm>
            <a:prstGeom prst="straightConnector1">
              <a:avLst/>
            </a:prstGeom>
            <a:noFill/>
            <a:ln cap="flat" cmpd="sng" w="12700">
              <a:solidFill>
                <a:srgbClr val="BFBFBF"/>
              </a:solidFill>
              <a:prstDash val="solid"/>
              <a:miter lim="800000"/>
              <a:headEnd len="sm" w="sm" type="none"/>
              <a:tailEnd len="sm" w="sm" type="none"/>
            </a:ln>
          </p:spPr>
        </p:cxnSp>
        <p:grpSp>
          <p:nvGrpSpPr>
            <p:cNvPr id="354" name="Google Shape;354;p37"/>
            <p:cNvGrpSpPr/>
            <p:nvPr/>
          </p:nvGrpSpPr>
          <p:grpSpPr>
            <a:xfrm>
              <a:off x="8829446" y="3125334"/>
              <a:ext cx="1336904" cy="1274931"/>
              <a:chOff x="7057796" y="3120571"/>
              <a:chExt cx="1336904" cy="1274931"/>
            </a:xfrm>
          </p:grpSpPr>
          <p:sp>
            <p:nvSpPr>
              <p:cNvPr id="355" name="Google Shape;355;p37"/>
              <p:cNvSpPr txBox="1"/>
              <p:nvPr/>
            </p:nvSpPr>
            <p:spPr>
              <a:xfrm>
                <a:off x="7247556" y="3120571"/>
                <a:ext cx="957384" cy="553998"/>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2300">
                    <a:solidFill>
                      <a:schemeClr val="dk1"/>
                    </a:solidFill>
                    <a:latin typeface="Montserrat Light"/>
                    <a:ea typeface="Montserrat Light"/>
                    <a:cs typeface="Montserrat Light"/>
                    <a:sym typeface="Montserrat Light"/>
                  </a:rPr>
                  <a:t>5%</a:t>
                </a:r>
                <a:endParaRPr b="1" sz="2300">
                  <a:solidFill>
                    <a:schemeClr val="dk1"/>
                  </a:solidFill>
                  <a:latin typeface="Montserrat Light"/>
                  <a:ea typeface="Montserrat Light"/>
                  <a:cs typeface="Montserrat Light"/>
                  <a:sym typeface="Montserrat Light"/>
                </a:endParaRPr>
              </a:p>
            </p:txBody>
          </p:sp>
          <p:sp>
            <p:nvSpPr>
              <p:cNvPr id="356" name="Google Shape;356;p37"/>
              <p:cNvSpPr txBox="1"/>
              <p:nvPr/>
            </p:nvSpPr>
            <p:spPr>
              <a:xfrm>
                <a:off x="7057796" y="3704735"/>
                <a:ext cx="1336904" cy="690767"/>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can't gathered set had seasons.</a:t>
                </a:r>
                <a:endParaRPr sz="1100"/>
              </a:p>
            </p:txBody>
          </p:sp>
        </p:grpSp>
      </p:grpSp>
      <p:sp>
        <p:nvSpPr>
          <p:cNvPr id="357" name="Google Shape;357;p37"/>
          <p:cNvSpPr txBox="1"/>
          <p:nvPr/>
        </p:nvSpPr>
        <p:spPr>
          <a:xfrm>
            <a:off x="2331680" y="4252104"/>
            <a:ext cx="2408954" cy="184666"/>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dk1"/>
                </a:solidFill>
                <a:latin typeface="Montserrat Light"/>
                <a:ea typeface="Montserrat Light"/>
                <a:cs typeface="Montserrat Light"/>
                <a:sym typeface="Montserrat Light"/>
              </a:rPr>
              <a:t>www.example.com</a:t>
            </a:r>
            <a:endParaRPr b="1" sz="800">
              <a:solidFill>
                <a:schemeClr val="dk1"/>
              </a:solidFill>
              <a:latin typeface="Montserrat Light"/>
              <a:ea typeface="Montserrat Light"/>
              <a:cs typeface="Montserrat Light"/>
              <a:sym typeface="Montserrat Light"/>
            </a:endParaRPr>
          </a:p>
        </p:txBody>
      </p:sp>
      <p:pic>
        <p:nvPicPr>
          <p:cNvPr id="358" name="Google Shape;358;p37"/>
          <p:cNvPicPr preferRelativeResize="0"/>
          <p:nvPr>
            <p:ph idx="2" type="pic"/>
          </p:nvPr>
        </p:nvPicPr>
        <p:blipFill rotWithShape="1">
          <a:blip r:embed="rId3">
            <a:alphaModFix/>
          </a:blip>
          <a:srcRect b="0" l="4507" r="4507" t="0"/>
          <a:stretch/>
        </p:blipFill>
        <p:spPr>
          <a:xfrm>
            <a:off x="5700713" y="1913120"/>
            <a:ext cx="3443287" cy="2523649"/>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62" name="Shape 362"/>
        <p:cNvGrpSpPr/>
        <p:nvPr/>
      </p:nvGrpSpPr>
      <p:grpSpPr>
        <a:xfrm>
          <a:off x="0" y="0"/>
          <a:ext cx="0" cy="0"/>
          <a:chOff x="0" y="0"/>
          <a:chExt cx="0" cy="0"/>
        </a:xfrm>
      </p:grpSpPr>
      <p:pic>
        <p:nvPicPr>
          <p:cNvPr id="363" name="Google Shape;363;p38"/>
          <p:cNvPicPr preferRelativeResize="0"/>
          <p:nvPr>
            <p:ph idx="2" type="pic"/>
          </p:nvPr>
        </p:nvPicPr>
        <p:blipFill rotWithShape="1">
          <a:blip r:embed="rId3">
            <a:alphaModFix/>
          </a:blip>
          <a:srcRect b="0" l="16883" r="16883" t="0"/>
          <a:stretch/>
        </p:blipFill>
        <p:spPr>
          <a:xfrm>
            <a:off x="3686175" y="1810908"/>
            <a:ext cx="1771650" cy="1771650"/>
          </a:xfrm>
          <a:prstGeom prst="rect">
            <a:avLst/>
          </a:prstGeom>
          <a:noFill/>
          <a:ln>
            <a:noFill/>
          </a:ln>
        </p:spPr>
      </p:pic>
      <p:pic>
        <p:nvPicPr>
          <p:cNvPr id="364" name="Google Shape;364;p38"/>
          <p:cNvPicPr preferRelativeResize="0"/>
          <p:nvPr>
            <p:ph idx="3" type="pic"/>
          </p:nvPr>
        </p:nvPicPr>
        <p:blipFill rotWithShape="1">
          <a:blip r:embed="rId4">
            <a:alphaModFix/>
          </a:blip>
          <a:srcRect b="28694" l="0" r="0" t="4638"/>
          <a:stretch/>
        </p:blipFill>
        <p:spPr>
          <a:xfrm>
            <a:off x="5672138" y="1810908"/>
            <a:ext cx="1771650" cy="1771650"/>
          </a:xfrm>
          <a:prstGeom prst="rect">
            <a:avLst/>
          </a:prstGeom>
          <a:noFill/>
          <a:ln>
            <a:noFill/>
          </a:ln>
        </p:spPr>
      </p:pic>
      <p:sp>
        <p:nvSpPr>
          <p:cNvPr id="365" name="Google Shape;365;p38"/>
          <p:cNvSpPr txBox="1"/>
          <p:nvPr/>
        </p:nvSpPr>
        <p:spPr>
          <a:xfrm>
            <a:off x="2040340" y="684334"/>
            <a:ext cx="5063319" cy="386644"/>
          </a:xfrm>
          <a:prstGeom prst="rect">
            <a:avLst/>
          </a:prstGeom>
          <a:noFill/>
          <a:ln>
            <a:noFill/>
          </a:ln>
        </p:spPr>
        <p:txBody>
          <a:bodyPr anchorCtr="0" anchor="t" bIns="34275" lIns="68575" spcFirstLastPara="1" rIns="68575" wrap="square" tIns="34275">
            <a:noAutofit/>
          </a:bodyPr>
          <a:lstStyle/>
          <a:p>
            <a:pPr indent="0" lvl="0" marL="0" marR="0" rtl="0" algn="ctr">
              <a:lnSpc>
                <a:spcPct val="110000"/>
              </a:lnSpc>
              <a:spcBef>
                <a:spcPts val="0"/>
              </a:spcBef>
              <a:spcAft>
                <a:spcPts val="0"/>
              </a:spcAft>
              <a:buNone/>
            </a:pPr>
            <a:r>
              <a:rPr b="1" lang="en" sz="2300">
                <a:solidFill>
                  <a:schemeClr val="dk1"/>
                </a:solidFill>
                <a:latin typeface="Montserrat"/>
                <a:ea typeface="Montserrat"/>
                <a:cs typeface="Montserrat"/>
                <a:sym typeface="Montserrat"/>
              </a:rPr>
              <a:t>SECOND PROJECT FULL BRIEF</a:t>
            </a:r>
            <a:endParaRPr b="1" sz="2300">
              <a:solidFill>
                <a:schemeClr val="dk1"/>
              </a:solidFill>
              <a:latin typeface="Montserrat Light"/>
              <a:ea typeface="Montserrat Light"/>
              <a:cs typeface="Montserrat Light"/>
              <a:sym typeface="Montserrat Light"/>
            </a:endParaRPr>
          </a:p>
        </p:txBody>
      </p:sp>
      <p:sp>
        <p:nvSpPr>
          <p:cNvPr id="366" name="Google Shape;366;p38"/>
          <p:cNvSpPr txBox="1"/>
          <p:nvPr/>
        </p:nvSpPr>
        <p:spPr>
          <a:xfrm>
            <a:off x="3012698" y="400050"/>
            <a:ext cx="3118605" cy="21929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000">
                <a:solidFill>
                  <a:srgbClr val="A5A5A5"/>
                </a:solidFill>
                <a:latin typeface="Montserrat"/>
                <a:ea typeface="Montserrat"/>
                <a:cs typeface="Montserrat"/>
                <a:sym typeface="Montserrat"/>
              </a:rPr>
              <a:t>Clean Presentation</a:t>
            </a:r>
            <a:endParaRPr b="1" sz="1000">
              <a:solidFill>
                <a:srgbClr val="A5A5A5"/>
              </a:solidFill>
              <a:latin typeface="Montserrat Light"/>
              <a:ea typeface="Montserrat Light"/>
              <a:cs typeface="Montserrat Light"/>
              <a:sym typeface="Montserrat Light"/>
            </a:endParaRPr>
          </a:p>
        </p:txBody>
      </p:sp>
      <p:sp>
        <p:nvSpPr>
          <p:cNvPr id="367" name="Google Shape;367;p38"/>
          <p:cNvSpPr/>
          <p:nvPr/>
        </p:nvSpPr>
        <p:spPr>
          <a:xfrm>
            <a:off x="4286250" y="1184260"/>
            <a:ext cx="571500" cy="49823"/>
          </a:xfrm>
          <a:prstGeom prst="rect">
            <a:avLst/>
          </a:prstGeom>
          <a:solidFill>
            <a:schemeClr val="dk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368" name="Google Shape;368;p38"/>
          <p:cNvGrpSpPr/>
          <p:nvPr/>
        </p:nvGrpSpPr>
        <p:grpSpPr>
          <a:xfrm>
            <a:off x="5672138" y="3859757"/>
            <a:ext cx="1681163" cy="653836"/>
            <a:chOff x="7010399" y="3651931"/>
            <a:chExt cx="2241551" cy="871781"/>
          </a:xfrm>
        </p:grpSpPr>
        <p:sp>
          <p:nvSpPr>
            <p:cNvPr id="369" name="Google Shape;369;p38"/>
            <p:cNvSpPr txBox="1"/>
            <p:nvPr/>
          </p:nvSpPr>
          <p:spPr>
            <a:xfrm>
              <a:off x="7010399" y="3651931"/>
              <a:ext cx="1213067"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LOREM IPSUM</a:t>
              </a:r>
              <a:endParaRPr b="1" sz="800">
                <a:solidFill>
                  <a:schemeClr val="dk1"/>
                </a:solidFill>
                <a:latin typeface="Montserrat Light"/>
                <a:ea typeface="Montserrat Light"/>
                <a:cs typeface="Montserrat Light"/>
                <a:sym typeface="Montserrat Light"/>
              </a:endParaRPr>
            </a:p>
          </p:txBody>
        </p:sp>
        <p:sp>
          <p:nvSpPr>
            <p:cNvPr id="370" name="Google Shape;370;p38"/>
            <p:cNvSpPr txBox="1"/>
            <p:nvPr/>
          </p:nvSpPr>
          <p:spPr>
            <a:xfrm>
              <a:off x="7010400" y="3955415"/>
              <a:ext cx="2241550" cy="568297"/>
            </a:xfrm>
            <a:prstGeom prst="rect">
              <a:avLst/>
            </a:prstGeom>
            <a:noFill/>
            <a:ln>
              <a:noFill/>
            </a:ln>
          </p:spPr>
          <p:txBody>
            <a:bodyPr anchorCtr="0" anchor="t" bIns="34275" lIns="68575" spcFirstLastPara="1" rIns="68575" wrap="square" tIns="34275">
              <a:noAutofit/>
            </a:bodyPr>
            <a:lstStyle/>
            <a:p>
              <a:pPr indent="0" lvl="0" marL="0" marR="0" rtl="0" algn="l">
                <a:lnSpc>
                  <a:spcPct val="222222"/>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divided void they're.</a:t>
              </a:r>
              <a:endParaRPr sz="1100"/>
            </a:p>
          </p:txBody>
        </p:sp>
      </p:grpSp>
      <p:grpSp>
        <p:nvGrpSpPr>
          <p:cNvPr id="371" name="Google Shape;371;p38"/>
          <p:cNvGrpSpPr/>
          <p:nvPr/>
        </p:nvGrpSpPr>
        <p:grpSpPr>
          <a:xfrm>
            <a:off x="3731419" y="3859757"/>
            <a:ext cx="1681162" cy="653836"/>
            <a:chOff x="7010399" y="3651931"/>
            <a:chExt cx="2241550" cy="871781"/>
          </a:xfrm>
        </p:grpSpPr>
        <p:sp>
          <p:nvSpPr>
            <p:cNvPr id="372" name="Google Shape;372;p38"/>
            <p:cNvSpPr txBox="1"/>
            <p:nvPr/>
          </p:nvSpPr>
          <p:spPr>
            <a:xfrm>
              <a:off x="7524641" y="3651931"/>
              <a:ext cx="1213067"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dk1"/>
                  </a:solidFill>
                  <a:latin typeface="Montserrat"/>
                  <a:ea typeface="Montserrat"/>
                  <a:cs typeface="Montserrat"/>
                  <a:sym typeface="Montserrat"/>
                </a:rPr>
                <a:t>LOREM IPSUM</a:t>
              </a:r>
              <a:endParaRPr b="1" sz="800">
                <a:solidFill>
                  <a:schemeClr val="dk1"/>
                </a:solidFill>
                <a:latin typeface="Montserrat Light"/>
                <a:ea typeface="Montserrat Light"/>
                <a:cs typeface="Montserrat Light"/>
                <a:sym typeface="Montserrat Light"/>
              </a:endParaRPr>
            </a:p>
          </p:txBody>
        </p:sp>
        <p:sp>
          <p:nvSpPr>
            <p:cNvPr id="373" name="Google Shape;373;p38"/>
            <p:cNvSpPr txBox="1"/>
            <p:nvPr/>
          </p:nvSpPr>
          <p:spPr>
            <a:xfrm>
              <a:off x="7010399" y="3955415"/>
              <a:ext cx="2241550" cy="568297"/>
            </a:xfrm>
            <a:prstGeom prst="rect">
              <a:avLst/>
            </a:prstGeom>
            <a:noFill/>
            <a:ln>
              <a:noFill/>
            </a:ln>
          </p:spPr>
          <p:txBody>
            <a:bodyPr anchorCtr="0" anchor="t" bIns="34275" lIns="68575" spcFirstLastPara="1" rIns="68575" wrap="square" tIns="34275">
              <a:noAutofit/>
            </a:bodyPr>
            <a:lstStyle/>
            <a:p>
              <a:pPr indent="0" lvl="0" marL="0" marR="0" rtl="0" algn="ctr">
                <a:lnSpc>
                  <a:spcPct val="222222"/>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divided void they're.</a:t>
              </a:r>
              <a:endParaRPr sz="1100"/>
            </a:p>
          </p:txBody>
        </p:sp>
      </p:grpSp>
      <p:grpSp>
        <p:nvGrpSpPr>
          <p:cNvPr id="374" name="Google Shape;374;p38"/>
          <p:cNvGrpSpPr/>
          <p:nvPr/>
        </p:nvGrpSpPr>
        <p:grpSpPr>
          <a:xfrm>
            <a:off x="1790700" y="3859757"/>
            <a:ext cx="1681162" cy="653836"/>
            <a:chOff x="7010399" y="3651931"/>
            <a:chExt cx="2241550" cy="871781"/>
          </a:xfrm>
        </p:grpSpPr>
        <p:sp>
          <p:nvSpPr>
            <p:cNvPr id="375" name="Google Shape;375;p38"/>
            <p:cNvSpPr txBox="1"/>
            <p:nvPr/>
          </p:nvSpPr>
          <p:spPr>
            <a:xfrm>
              <a:off x="8038882" y="3651931"/>
              <a:ext cx="1213067" cy="246221"/>
            </a:xfrm>
            <a:prstGeom prst="rect">
              <a:avLst/>
            </a:prstGeom>
            <a:noFill/>
            <a:ln>
              <a:noFill/>
            </a:ln>
          </p:spPr>
          <p:txBody>
            <a:bodyPr anchorCtr="0" anchor="t" bIns="34275" lIns="68575" spcFirstLastPara="1" rIns="68575" wrap="square" tIns="34275">
              <a:noAutofit/>
            </a:bodyPr>
            <a:lstStyle/>
            <a:p>
              <a:pPr indent="0" lvl="0" marL="0" marR="0" rtl="0" algn="r">
                <a:spcBef>
                  <a:spcPts val="0"/>
                </a:spcBef>
                <a:spcAft>
                  <a:spcPts val="0"/>
                </a:spcAft>
                <a:buNone/>
              </a:pPr>
              <a:r>
                <a:rPr b="1" lang="en" sz="800">
                  <a:solidFill>
                    <a:schemeClr val="dk1"/>
                  </a:solidFill>
                  <a:latin typeface="Montserrat"/>
                  <a:ea typeface="Montserrat"/>
                  <a:cs typeface="Montserrat"/>
                  <a:sym typeface="Montserrat"/>
                </a:rPr>
                <a:t>LOREM IPSUM</a:t>
              </a:r>
              <a:endParaRPr b="1" sz="800">
                <a:solidFill>
                  <a:schemeClr val="dk1"/>
                </a:solidFill>
                <a:latin typeface="Montserrat Light"/>
                <a:ea typeface="Montserrat Light"/>
                <a:cs typeface="Montserrat Light"/>
                <a:sym typeface="Montserrat Light"/>
              </a:endParaRPr>
            </a:p>
          </p:txBody>
        </p:sp>
        <p:sp>
          <p:nvSpPr>
            <p:cNvPr id="376" name="Google Shape;376;p38"/>
            <p:cNvSpPr txBox="1"/>
            <p:nvPr/>
          </p:nvSpPr>
          <p:spPr>
            <a:xfrm>
              <a:off x="7010399" y="3955415"/>
              <a:ext cx="2241550" cy="568297"/>
            </a:xfrm>
            <a:prstGeom prst="rect">
              <a:avLst/>
            </a:prstGeom>
            <a:noFill/>
            <a:ln>
              <a:noFill/>
            </a:ln>
          </p:spPr>
          <p:txBody>
            <a:bodyPr anchorCtr="0" anchor="t" bIns="34275" lIns="68575" spcFirstLastPara="1" rIns="68575" wrap="square" tIns="34275">
              <a:noAutofit/>
            </a:bodyPr>
            <a:lstStyle/>
            <a:p>
              <a:pPr indent="0" lvl="0" marL="0" marR="0" rtl="0" algn="r">
                <a:lnSpc>
                  <a:spcPct val="222222"/>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divided void they're.</a:t>
              </a:r>
              <a:endParaRPr sz="1100"/>
            </a:p>
          </p:txBody>
        </p:sp>
      </p:grpSp>
      <p:pic>
        <p:nvPicPr>
          <p:cNvPr id="377" name="Google Shape;377;p38"/>
          <p:cNvPicPr preferRelativeResize="0"/>
          <p:nvPr>
            <p:ph idx="4" type="pic"/>
          </p:nvPr>
        </p:nvPicPr>
        <p:blipFill rotWithShape="1">
          <a:blip r:embed="rId5">
            <a:alphaModFix/>
          </a:blip>
          <a:srcRect b="0" l="28586" r="4871" t="0"/>
          <a:stretch/>
        </p:blipFill>
        <p:spPr>
          <a:xfrm>
            <a:off x="1700213" y="1810908"/>
            <a:ext cx="1771650" cy="177165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81" name="Shape 381"/>
        <p:cNvGrpSpPr/>
        <p:nvPr/>
      </p:nvGrpSpPr>
      <p:grpSpPr>
        <a:xfrm>
          <a:off x="0" y="0"/>
          <a:ext cx="0" cy="0"/>
          <a:chOff x="0" y="0"/>
          <a:chExt cx="0" cy="0"/>
        </a:xfrm>
      </p:grpSpPr>
      <p:pic>
        <p:nvPicPr>
          <p:cNvPr id="382" name="Google Shape;382;p39"/>
          <p:cNvPicPr preferRelativeResize="0"/>
          <p:nvPr>
            <p:ph idx="3" type="pic"/>
          </p:nvPr>
        </p:nvPicPr>
        <p:blipFill rotWithShape="1">
          <a:blip r:embed="rId3">
            <a:alphaModFix/>
          </a:blip>
          <a:srcRect b="0" l="16716" r="16715" t="0"/>
          <a:stretch/>
        </p:blipFill>
        <p:spPr>
          <a:xfrm>
            <a:off x="3745685" y="803286"/>
            <a:ext cx="1652630" cy="1652630"/>
          </a:xfrm>
          <a:prstGeom prst="rect">
            <a:avLst/>
          </a:prstGeom>
          <a:noFill/>
          <a:ln>
            <a:noFill/>
          </a:ln>
        </p:spPr>
      </p:pic>
      <p:pic>
        <p:nvPicPr>
          <p:cNvPr id="383" name="Google Shape;383;p39"/>
          <p:cNvPicPr preferRelativeResize="0"/>
          <p:nvPr>
            <p:ph idx="2" type="pic"/>
          </p:nvPr>
        </p:nvPicPr>
        <p:blipFill rotWithShape="1">
          <a:blip r:embed="rId4">
            <a:alphaModFix/>
          </a:blip>
          <a:srcRect b="14" l="0" r="0" t="14"/>
          <a:stretch/>
        </p:blipFill>
        <p:spPr>
          <a:xfrm>
            <a:off x="3745685" y="2687584"/>
            <a:ext cx="1652630" cy="1652630"/>
          </a:xfrm>
          <a:prstGeom prst="rect">
            <a:avLst/>
          </a:prstGeom>
          <a:noFill/>
          <a:ln>
            <a:noFill/>
          </a:ln>
        </p:spPr>
      </p:pic>
      <p:pic>
        <p:nvPicPr>
          <p:cNvPr id="384" name="Google Shape;384;p39"/>
          <p:cNvPicPr preferRelativeResize="0"/>
          <p:nvPr>
            <p:ph idx="4" type="pic"/>
          </p:nvPr>
        </p:nvPicPr>
        <p:blipFill rotWithShape="1">
          <a:blip r:embed="rId5">
            <a:alphaModFix/>
          </a:blip>
          <a:srcRect b="22726" l="0" r="0" t="22727"/>
          <a:stretch/>
        </p:blipFill>
        <p:spPr>
          <a:xfrm>
            <a:off x="3786121" y="4571883"/>
            <a:ext cx="1571759" cy="571617"/>
          </a:xfrm>
          <a:prstGeom prst="rect">
            <a:avLst/>
          </a:prstGeom>
          <a:noFill/>
          <a:ln>
            <a:noFill/>
          </a:ln>
        </p:spPr>
      </p:pic>
      <p:grpSp>
        <p:nvGrpSpPr>
          <p:cNvPr id="385" name="Google Shape;385;p39"/>
          <p:cNvGrpSpPr/>
          <p:nvPr/>
        </p:nvGrpSpPr>
        <p:grpSpPr>
          <a:xfrm>
            <a:off x="6490865" y="819421"/>
            <a:ext cx="1713984" cy="3504658"/>
            <a:chOff x="9012811" y="533400"/>
            <a:chExt cx="2285312" cy="4672878"/>
          </a:xfrm>
        </p:grpSpPr>
        <p:grpSp>
          <p:nvGrpSpPr>
            <p:cNvPr id="386" name="Google Shape;386;p39"/>
            <p:cNvGrpSpPr/>
            <p:nvPr/>
          </p:nvGrpSpPr>
          <p:grpSpPr>
            <a:xfrm>
              <a:off x="9012811" y="533400"/>
              <a:ext cx="2285312" cy="1915058"/>
              <a:chOff x="8420788" y="2792804"/>
              <a:chExt cx="2285312" cy="1915058"/>
            </a:xfrm>
          </p:grpSpPr>
          <p:sp>
            <p:nvSpPr>
              <p:cNvPr id="387" name="Google Shape;387;p39"/>
              <p:cNvSpPr txBox="1"/>
              <p:nvPr/>
            </p:nvSpPr>
            <p:spPr>
              <a:xfrm>
                <a:off x="8420788" y="3458906"/>
                <a:ext cx="2023327" cy="571310"/>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b="1" lang="en" sz="800">
                    <a:solidFill>
                      <a:schemeClr val="dk1"/>
                    </a:solidFill>
                    <a:latin typeface="Montserrat"/>
                    <a:ea typeface="Montserrat"/>
                    <a:cs typeface="Montserrat"/>
                    <a:sym typeface="Montserrat"/>
                  </a:rPr>
                  <a:t>LOREM IPSUM</a:t>
                </a:r>
                <a:endParaRPr sz="1100"/>
              </a:p>
              <a:p>
                <a:pPr indent="0" lvl="0" marL="0" marR="0" rtl="0" algn="l">
                  <a:lnSpc>
                    <a:spcPct val="200000"/>
                  </a:lnSpc>
                  <a:spcBef>
                    <a:spcPts val="0"/>
                  </a:spcBef>
                  <a:spcAft>
                    <a:spcPts val="0"/>
                  </a:spcAft>
                  <a:buNone/>
                </a:pPr>
                <a:r>
                  <a:rPr b="1" lang="en" sz="800">
                    <a:solidFill>
                      <a:schemeClr val="dk1"/>
                    </a:solidFill>
                    <a:latin typeface="Montserrat"/>
                    <a:ea typeface="Montserrat"/>
                    <a:cs typeface="Montserrat"/>
                    <a:sym typeface="Montserrat"/>
                  </a:rPr>
                  <a:t>DOLOR TITLE TEXT HERE</a:t>
                </a:r>
                <a:endParaRPr b="1" sz="800">
                  <a:solidFill>
                    <a:schemeClr val="dk1"/>
                  </a:solidFill>
                  <a:latin typeface="Montserrat Light"/>
                  <a:ea typeface="Montserrat Light"/>
                  <a:cs typeface="Montserrat Light"/>
                  <a:sym typeface="Montserrat Light"/>
                </a:endParaRPr>
              </a:p>
            </p:txBody>
          </p:sp>
          <p:grpSp>
            <p:nvGrpSpPr>
              <p:cNvPr id="388" name="Google Shape;388;p39"/>
              <p:cNvGrpSpPr/>
              <p:nvPr/>
            </p:nvGrpSpPr>
            <p:grpSpPr>
              <a:xfrm>
                <a:off x="8487897" y="2792804"/>
                <a:ext cx="490844" cy="490842"/>
                <a:chOff x="8506947" y="2792804"/>
                <a:chExt cx="490844" cy="490842"/>
              </a:xfrm>
            </p:grpSpPr>
            <p:sp>
              <p:nvSpPr>
                <p:cNvPr id="389" name="Google Shape;389;p39"/>
                <p:cNvSpPr/>
                <p:nvPr/>
              </p:nvSpPr>
              <p:spPr>
                <a:xfrm>
                  <a:off x="8506947" y="2792804"/>
                  <a:ext cx="490844" cy="490842"/>
                </a:xfrm>
                <a:prstGeom prst="ellipse">
                  <a:avLst/>
                </a:prstGeom>
                <a:noFill/>
                <a:ln cap="flat" cmpd="sng" w="19050">
                  <a:solidFill>
                    <a:srgbClr val="BFBFB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90" name="Google Shape;390;p39"/>
                <p:cNvSpPr txBox="1"/>
                <p:nvPr/>
              </p:nvSpPr>
              <p:spPr>
                <a:xfrm>
                  <a:off x="8557746" y="2838169"/>
                  <a:ext cx="440044" cy="40011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500">
                      <a:solidFill>
                        <a:schemeClr val="dk1"/>
                      </a:solidFill>
                      <a:latin typeface="Montserrat Light"/>
                      <a:ea typeface="Montserrat Light"/>
                      <a:cs typeface="Montserrat Light"/>
                      <a:sym typeface="Montserrat Light"/>
                    </a:rPr>
                    <a:t>1</a:t>
                  </a:r>
                  <a:endParaRPr b="1" sz="1500">
                    <a:solidFill>
                      <a:schemeClr val="dk1"/>
                    </a:solidFill>
                    <a:latin typeface="Montserrat Light"/>
                    <a:ea typeface="Montserrat Light"/>
                    <a:cs typeface="Montserrat Light"/>
                    <a:sym typeface="Montserrat Light"/>
                  </a:endParaRPr>
                </a:p>
              </p:txBody>
            </p:sp>
          </p:grpSp>
          <p:sp>
            <p:nvSpPr>
              <p:cNvPr id="391" name="Google Shape;391;p39"/>
              <p:cNvSpPr txBox="1"/>
              <p:nvPr/>
            </p:nvSpPr>
            <p:spPr>
              <a:xfrm>
                <a:off x="8420788" y="4139565"/>
                <a:ext cx="2285312" cy="568297"/>
              </a:xfrm>
              <a:prstGeom prst="rect">
                <a:avLst/>
              </a:prstGeom>
              <a:noFill/>
              <a:ln>
                <a:noFill/>
              </a:ln>
            </p:spPr>
            <p:txBody>
              <a:bodyPr anchorCtr="0" anchor="t" bIns="34275" lIns="68575" spcFirstLastPara="1" rIns="68575" wrap="square" tIns="34275">
                <a:noAutofit/>
              </a:bodyPr>
              <a:lstStyle/>
              <a:p>
                <a:pPr indent="0" lvl="0" marL="0" marR="0" rtl="0" algn="l">
                  <a:lnSpc>
                    <a:spcPct val="222222"/>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they're.</a:t>
                </a:r>
                <a:endParaRPr sz="1100"/>
              </a:p>
            </p:txBody>
          </p:sp>
        </p:grpSp>
        <p:grpSp>
          <p:nvGrpSpPr>
            <p:cNvPr id="392" name="Google Shape;392;p39"/>
            <p:cNvGrpSpPr/>
            <p:nvPr/>
          </p:nvGrpSpPr>
          <p:grpSpPr>
            <a:xfrm>
              <a:off x="9012811" y="3291220"/>
              <a:ext cx="2285312" cy="1915058"/>
              <a:chOff x="8420788" y="2792804"/>
              <a:chExt cx="2285312" cy="1915058"/>
            </a:xfrm>
          </p:grpSpPr>
          <p:sp>
            <p:nvSpPr>
              <p:cNvPr id="393" name="Google Shape;393;p39"/>
              <p:cNvSpPr txBox="1"/>
              <p:nvPr/>
            </p:nvSpPr>
            <p:spPr>
              <a:xfrm>
                <a:off x="8420788" y="3458906"/>
                <a:ext cx="2023327" cy="571310"/>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b="1" lang="en" sz="800">
                    <a:solidFill>
                      <a:schemeClr val="dk1"/>
                    </a:solidFill>
                    <a:latin typeface="Montserrat"/>
                    <a:ea typeface="Montserrat"/>
                    <a:cs typeface="Montserrat"/>
                    <a:sym typeface="Montserrat"/>
                  </a:rPr>
                  <a:t>LOREM IPSUM</a:t>
                </a:r>
                <a:endParaRPr sz="1100"/>
              </a:p>
              <a:p>
                <a:pPr indent="0" lvl="0" marL="0" marR="0" rtl="0" algn="l">
                  <a:lnSpc>
                    <a:spcPct val="200000"/>
                  </a:lnSpc>
                  <a:spcBef>
                    <a:spcPts val="0"/>
                  </a:spcBef>
                  <a:spcAft>
                    <a:spcPts val="0"/>
                  </a:spcAft>
                  <a:buNone/>
                </a:pPr>
                <a:r>
                  <a:rPr b="1" lang="en" sz="800">
                    <a:solidFill>
                      <a:schemeClr val="dk1"/>
                    </a:solidFill>
                    <a:latin typeface="Montserrat"/>
                    <a:ea typeface="Montserrat"/>
                    <a:cs typeface="Montserrat"/>
                    <a:sym typeface="Montserrat"/>
                  </a:rPr>
                  <a:t>DOLOR TITLE TEXT HERE</a:t>
                </a:r>
                <a:endParaRPr b="1" sz="800">
                  <a:solidFill>
                    <a:schemeClr val="dk1"/>
                  </a:solidFill>
                  <a:latin typeface="Montserrat Light"/>
                  <a:ea typeface="Montserrat Light"/>
                  <a:cs typeface="Montserrat Light"/>
                  <a:sym typeface="Montserrat Light"/>
                </a:endParaRPr>
              </a:p>
            </p:txBody>
          </p:sp>
          <p:grpSp>
            <p:nvGrpSpPr>
              <p:cNvPr id="394" name="Google Shape;394;p39"/>
              <p:cNvGrpSpPr/>
              <p:nvPr/>
            </p:nvGrpSpPr>
            <p:grpSpPr>
              <a:xfrm>
                <a:off x="8487897" y="2792804"/>
                <a:ext cx="490844" cy="490842"/>
                <a:chOff x="8506947" y="2792804"/>
                <a:chExt cx="490844" cy="490842"/>
              </a:xfrm>
            </p:grpSpPr>
            <p:sp>
              <p:nvSpPr>
                <p:cNvPr id="395" name="Google Shape;395;p39"/>
                <p:cNvSpPr/>
                <p:nvPr/>
              </p:nvSpPr>
              <p:spPr>
                <a:xfrm>
                  <a:off x="8506947" y="2792804"/>
                  <a:ext cx="490844" cy="490842"/>
                </a:xfrm>
                <a:prstGeom prst="ellipse">
                  <a:avLst/>
                </a:prstGeom>
                <a:noFill/>
                <a:ln cap="flat" cmpd="sng" w="19050">
                  <a:solidFill>
                    <a:srgbClr val="BFBFB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96" name="Google Shape;396;p39"/>
                <p:cNvSpPr txBox="1"/>
                <p:nvPr/>
              </p:nvSpPr>
              <p:spPr>
                <a:xfrm>
                  <a:off x="8557746" y="2838169"/>
                  <a:ext cx="440044" cy="40011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500">
                      <a:solidFill>
                        <a:schemeClr val="dk1"/>
                      </a:solidFill>
                      <a:latin typeface="Montserrat Light"/>
                      <a:ea typeface="Montserrat Light"/>
                      <a:cs typeface="Montserrat Light"/>
                      <a:sym typeface="Montserrat Light"/>
                    </a:rPr>
                    <a:t>1</a:t>
                  </a:r>
                  <a:endParaRPr b="1" sz="1500">
                    <a:solidFill>
                      <a:schemeClr val="dk1"/>
                    </a:solidFill>
                    <a:latin typeface="Montserrat Light"/>
                    <a:ea typeface="Montserrat Light"/>
                    <a:cs typeface="Montserrat Light"/>
                    <a:sym typeface="Montserrat Light"/>
                  </a:endParaRPr>
                </a:p>
              </p:txBody>
            </p:sp>
          </p:grpSp>
          <p:sp>
            <p:nvSpPr>
              <p:cNvPr id="397" name="Google Shape;397;p39"/>
              <p:cNvSpPr txBox="1"/>
              <p:nvPr/>
            </p:nvSpPr>
            <p:spPr>
              <a:xfrm>
                <a:off x="8420788" y="4139565"/>
                <a:ext cx="2285312" cy="568297"/>
              </a:xfrm>
              <a:prstGeom prst="rect">
                <a:avLst/>
              </a:prstGeom>
              <a:noFill/>
              <a:ln>
                <a:noFill/>
              </a:ln>
            </p:spPr>
            <p:txBody>
              <a:bodyPr anchorCtr="0" anchor="t" bIns="34275" lIns="68575" spcFirstLastPara="1" rIns="68575" wrap="square" tIns="34275">
                <a:noAutofit/>
              </a:bodyPr>
              <a:lstStyle/>
              <a:p>
                <a:pPr indent="0" lvl="0" marL="0" marR="0" rtl="0" algn="l">
                  <a:lnSpc>
                    <a:spcPct val="222222"/>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they're.</a:t>
                </a:r>
                <a:endParaRPr sz="1100"/>
              </a:p>
            </p:txBody>
          </p:sp>
        </p:grpSp>
      </p:grpSp>
      <p:grpSp>
        <p:nvGrpSpPr>
          <p:cNvPr id="398" name="Google Shape;398;p39"/>
          <p:cNvGrpSpPr/>
          <p:nvPr/>
        </p:nvGrpSpPr>
        <p:grpSpPr>
          <a:xfrm>
            <a:off x="939151" y="819421"/>
            <a:ext cx="1713984" cy="3504658"/>
            <a:chOff x="9012811" y="533400"/>
            <a:chExt cx="2285312" cy="4672878"/>
          </a:xfrm>
        </p:grpSpPr>
        <p:grpSp>
          <p:nvGrpSpPr>
            <p:cNvPr id="399" name="Google Shape;399;p39"/>
            <p:cNvGrpSpPr/>
            <p:nvPr/>
          </p:nvGrpSpPr>
          <p:grpSpPr>
            <a:xfrm>
              <a:off x="9012811" y="533400"/>
              <a:ext cx="2285312" cy="1915058"/>
              <a:chOff x="8420788" y="2792804"/>
              <a:chExt cx="2285312" cy="1915058"/>
            </a:xfrm>
          </p:grpSpPr>
          <p:sp>
            <p:nvSpPr>
              <p:cNvPr id="400" name="Google Shape;400;p39"/>
              <p:cNvSpPr txBox="1"/>
              <p:nvPr/>
            </p:nvSpPr>
            <p:spPr>
              <a:xfrm>
                <a:off x="8420788" y="3458906"/>
                <a:ext cx="2023327" cy="571310"/>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b="1" lang="en" sz="800">
                    <a:solidFill>
                      <a:schemeClr val="dk1"/>
                    </a:solidFill>
                    <a:latin typeface="Montserrat"/>
                    <a:ea typeface="Montserrat"/>
                    <a:cs typeface="Montserrat"/>
                    <a:sym typeface="Montserrat"/>
                  </a:rPr>
                  <a:t>LOREM IPSUM</a:t>
                </a:r>
                <a:endParaRPr sz="1100"/>
              </a:p>
              <a:p>
                <a:pPr indent="0" lvl="0" marL="0" marR="0" rtl="0" algn="l">
                  <a:lnSpc>
                    <a:spcPct val="200000"/>
                  </a:lnSpc>
                  <a:spcBef>
                    <a:spcPts val="0"/>
                  </a:spcBef>
                  <a:spcAft>
                    <a:spcPts val="0"/>
                  </a:spcAft>
                  <a:buNone/>
                </a:pPr>
                <a:r>
                  <a:rPr b="1" lang="en" sz="800">
                    <a:solidFill>
                      <a:schemeClr val="dk1"/>
                    </a:solidFill>
                    <a:latin typeface="Montserrat"/>
                    <a:ea typeface="Montserrat"/>
                    <a:cs typeface="Montserrat"/>
                    <a:sym typeface="Montserrat"/>
                  </a:rPr>
                  <a:t>DOLOR TITLE TEXT HERE</a:t>
                </a:r>
                <a:endParaRPr b="1" sz="800">
                  <a:solidFill>
                    <a:schemeClr val="dk1"/>
                  </a:solidFill>
                  <a:latin typeface="Montserrat Light"/>
                  <a:ea typeface="Montserrat Light"/>
                  <a:cs typeface="Montserrat Light"/>
                  <a:sym typeface="Montserrat Light"/>
                </a:endParaRPr>
              </a:p>
            </p:txBody>
          </p:sp>
          <p:grpSp>
            <p:nvGrpSpPr>
              <p:cNvPr id="401" name="Google Shape;401;p39"/>
              <p:cNvGrpSpPr/>
              <p:nvPr/>
            </p:nvGrpSpPr>
            <p:grpSpPr>
              <a:xfrm>
                <a:off x="8487897" y="2792804"/>
                <a:ext cx="490844" cy="490842"/>
                <a:chOff x="8506947" y="2792804"/>
                <a:chExt cx="490844" cy="490842"/>
              </a:xfrm>
            </p:grpSpPr>
            <p:sp>
              <p:nvSpPr>
                <p:cNvPr id="402" name="Google Shape;402;p39"/>
                <p:cNvSpPr/>
                <p:nvPr/>
              </p:nvSpPr>
              <p:spPr>
                <a:xfrm>
                  <a:off x="8506947" y="2792804"/>
                  <a:ext cx="490844" cy="490842"/>
                </a:xfrm>
                <a:prstGeom prst="ellipse">
                  <a:avLst/>
                </a:prstGeom>
                <a:noFill/>
                <a:ln cap="flat" cmpd="sng" w="19050">
                  <a:solidFill>
                    <a:srgbClr val="BFBFB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03" name="Google Shape;403;p39"/>
                <p:cNvSpPr txBox="1"/>
                <p:nvPr/>
              </p:nvSpPr>
              <p:spPr>
                <a:xfrm>
                  <a:off x="8557746" y="2838169"/>
                  <a:ext cx="440044" cy="40011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500">
                      <a:solidFill>
                        <a:schemeClr val="dk1"/>
                      </a:solidFill>
                      <a:latin typeface="Montserrat Light"/>
                      <a:ea typeface="Montserrat Light"/>
                      <a:cs typeface="Montserrat Light"/>
                      <a:sym typeface="Montserrat Light"/>
                    </a:rPr>
                    <a:t>1</a:t>
                  </a:r>
                  <a:endParaRPr b="1" sz="1500">
                    <a:solidFill>
                      <a:schemeClr val="dk1"/>
                    </a:solidFill>
                    <a:latin typeface="Montserrat Light"/>
                    <a:ea typeface="Montserrat Light"/>
                    <a:cs typeface="Montserrat Light"/>
                    <a:sym typeface="Montserrat Light"/>
                  </a:endParaRPr>
                </a:p>
              </p:txBody>
            </p:sp>
          </p:grpSp>
          <p:sp>
            <p:nvSpPr>
              <p:cNvPr id="404" name="Google Shape;404;p39"/>
              <p:cNvSpPr txBox="1"/>
              <p:nvPr/>
            </p:nvSpPr>
            <p:spPr>
              <a:xfrm>
                <a:off x="8420788" y="4139565"/>
                <a:ext cx="2285312" cy="568297"/>
              </a:xfrm>
              <a:prstGeom prst="rect">
                <a:avLst/>
              </a:prstGeom>
              <a:noFill/>
              <a:ln>
                <a:noFill/>
              </a:ln>
            </p:spPr>
            <p:txBody>
              <a:bodyPr anchorCtr="0" anchor="t" bIns="34275" lIns="68575" spcFirstLastPara="1" rIns="68575" wrap="square" tIns="34275">
                <a:noAutofit/>
              </a:bodyPr>
              <a:lstStyle/>
              <a:p>
                <a:pPr indent="0" lvl="0" marL="0" marR="0" rtl="0" algn="l">
                  <a:lnSpc>
                    <a:spcPct val="222222"/>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they're.</a:t>
                </a:r>
                <a:endParaRPr sz="1100"/>
              </a:p>
            </p:txBody>
          </p:sp>
        </p:grpSp>
        <p:grpSp>
          <p:nvGrpSpPr>
            <p:cNvPr id="405" name="Google Shape;405;p39"/>
            <p:cNvGrpSpPr/>
            <p:nvPr/>
          </p:nvGrpSpPr>
          <p:grpSpPr>
            <a:xfrm>
              <a:off x="9012811" y="3291220"/>
              <a:ext cx="2285312" cy="1915058"/>
              <a:chOff x="8420788" y="2792804"/>
              <a:chExt cx="2285312" cy="1915058"/>
            </a:xfrm>
          </p:grpSpPr>
          <p:sp>
            <p:nvSpPr>
              <p:cNvPr id="406" name="Google Shape;406;p39"/>
              <p:cNvSpPr txBox="1"/>
              <p:nvPr/>
            </p:nvSpPr>
            <p:spPr>
              <a:xfrm>
                <a:off x="8420788" y="3458906"/>
                <a:ext cx="2023327" cy="571310"/>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b="1" lang="en" sz="800">
                    <a:solidFill>
                      <a:schemeClr val="dk1"/>
                    </a:solidFill>
                    <a:latin typeface="Montserrat"/>
                    <a:ea typeface="Montserrat"/>
                    <a:cs typeface="Montserrat"/>
                    <a:sym typeface="Montserrat"/>
                  </a:rPr>
                  <a:t>LOREM IPSUM</a:t>
                </a:r>
                <a:endParaRPr sz="1100"/>
              </a:p>
              <a:p>
                <a:pPr indent="0" lvl="0" marL="0" marR="0" rtl="0" algn="l">
                  <a:lnSpc>
                    <a:spcPct val="200000"/>
                  </a:lnSpc>
                  <a:spcBef>
                    <a:spcPts val="0"/>
                  </a:spcBef>
                  <a:spcAft>
                    <a:spcPts val="0"/>
                  </a:spcAft>
                  <a:buNone/>
                </a:pPr>
                <a:r>
                  <a:rPr b="1" lang="en" sz="800">
                    <a:solidFill>
                      <a:schemeClr val="dk1"/>
                    </a:solidFill>
                    <a:latin typeface="Montserrat"/>
                    <a:ea typeface="Montserrat"/>
                    <a:cs typeface="Montserrat"/>
                    <a:sym typeface="Montserrat"/>
                  </a:rPr>
                  <a:t>DOLOR TITLE TEXT HERE</a:t>
                </a:r>
                <a:endParaRPr b="1" sz="800">
                  <a:solidFill>
                    <a:schemeClr val="dk1"/>
                  </a:solidFill>
                  <a:latin typeface="Montserrat Light"/>
                  <a:ea typeface="Montserrat Light"/>
                  <a:cs typeface="Montserrat Light"/>
                  <a:sym typeface="Montserrat Light"/>
                </a:endParaRPr>
              </a:p>
            </p:txBody>
          </p:sp>
          <p:grpSp>
            <p:nvGrpSpPr>
              <p:cNvPr id="407" name="Google Shape;407;p39"/>
              <p:cNvGrpSpPr/>
              <p:nvPr/>
            </p:nvGrpSpPr>
            <p:grpSpPr>
              <a:xfrm>
                <a:off x="8487897" y="2792804"/>
                <a:ext cx="490844" cy="490842"/>
                <a:chOff x="8506947" y="2792804"/>
                <a:chExt cx="490844" cy="490842"/>
              </a:xfrm>
            </p:grpSpPr>
            <p:sp>
              <p:nvSpPr>
                <p:cNvPr id="408" name="Google Shape;408;p39"/>
                <p:cNvSpPr/>
                <p:nvPr/>
              </p:nvSpPr>
              <p:spPr>
                <a:xfrm>
                  <a:off x="8506947" y="2792804"/>
                  <a:ext cx="490844" cy="490842"/>
                </a:xfrm>
                <a:prstGeom prst="ellipse">
                  <a:avLst/>
                </a:prstGeom>
                <a:noFill/>
                <a:ln cap="flat" cmpd="sng" w="19050">
                  <a:solidFill>
                    <a:srgbClr val="BFBFB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09" name="Google Shape;409;p39"/>
                <p:cNvSpPr txBox="1"/>
                <p:nvPr/>
              </p:nvSpPr>
              <p:spPr>
                <a:xfrm>
                  <a:off x="8557746" y="2838169"/>
                  <a:ext cx="440044" cy="40011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500">
                      <a:solidFill>
                        <a:schemeClr val="dk1"/>
                      </a:solidFill>
                      <a:latin typeface="Montserrat Light"/>
                      <a:ea typeface="Montserrat Light"/>
                      <a:cs typeface="Montserrat Light"/>
                      <a:sym typeface="Montserrat Light"/>
                    </a:rPr>
                    <a:t>1</a:t>
                  </a:r>
                  <a:endParaRPr b="1" sz="1500">
                    <a:solidFill>
                      <a:schemeClr val="dk1"/>
                    </a:solidFill>
                    <a:latin typeface="Montserrat Light"/>
                    <a:ea typeface="Montserrat Light"/>
                    <a:cs typeface="Montserrat Light"/>
                    <a:sym typeface="Montserrat Light"/>
                  </a:endParaRPr>
                </a:p>
              </p:txBody>
            </p:sp>
          </p:grpSp>
          <p:sp>
            <p:nvSpPr>
              <p:cNvPr id="410" name="Google Shape;410;p39"/>
              <p:cNvSpPr txBox="1"/>
              <p:nvPr/>
            </p:nvSpPr>
            <p:spPr>
              <a:xfrm>
                <a:off x="8420788" y="4139565"/>
                <a:ext cx="2285312" cy="568297"/>
              </a:xfrm>
              <a:prstGeom prst="rect">
                <a:avLst/>
              </a:prstGeom>
              <a:noFill/>
              <a:ln>
                <a:noFill/>
              </a:ln>
            </p:spPr>
            <p:txBody>
              <a:bodyPr anchorCtr="0" anchor="t" bIns="34275" lIns="68575" spcFirstLastPara="1" rIns="68575" wrap="square" tIns="34275">
                <a:noAutofit/>
              </a:bodyPr>
              <a:lstStyle/>
              <a:p>
                <a:pPr indent="0" lvl="0" marL="0" marR="0" rtl="0" algn="l">
                  <a:lnSpc>
                    <a:spcPct val="222222"/>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they're.</a:t>
                </a:r>
                <a:endParaRPr sz="1100"/>
              </a:p>
            </p:txBody>
          </p:sp>
        </p:grpSp>
      </p:grpSp>
      <p:pic>
        <p:nvPicPr>
          <p:cNvPr id="411" name="Google Shape;411;p39"/>
          <p:cNvPicPr preferRelativeResize="0"/>
          <p:nvPr>
            <p:ph idx="5" type="pic"/>
          </p:nvPr>
        </p:nvPicPr>
        <p:blipFill rotWithShape="1">
          <a:blip r:embed="rId6">
            <a:alphaModFix/>
          </a:blip>
          <a:srcRect b="35177" l="0" r="0" t="35177"/>
          <a:stretch/>
        </p:blipFill>
        <p:spPr>
          <a:xfrm>
            <a:off x="3786121" y="0"/>
            <a:ext cx="1571759" cy="571617"/>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18" name="Shape 418"/>
        <p:cNvGrpSpPr/>
        <p:nvPr/>
      </p:nvGrpSpPr>
      <p:grpSpPr>
        <a:xfrm>
          <a:off x="0" y="0"/>
          <a:ext cx="0" cy="0"/>
          <a:chOff x="0" y="0"/>
          <a:chExt cx="0" cy="0"/>
        </a:xfrm>
      </p:grpSpPr>
      <p:pic>
        <p:nvPicPr>
          <p:cNvPr id="419" name="Google Shape;419;p40"/>
          <p:cNvPicPr preferRelativeResize="0"/>
          <p:nvPr>
            <p:ph idx="3" type="pic"/>
          </p:nvPr>
        </p:nvPicPr>
        <p:blipFill rotWithShape="1">
          <a:blip r:embed="rId3">
            <a:alphaModFix/>
          </a:blip>
          <a:srcRect b="6046" l="0" r="0" t="6047"/>
          <a:stretch/>
        </p:blipFill>
        <p:spPr>
          <a:xfrm>
            <a:off x="2649778" y="2447126"/>
            <a:ext cx="1865071" cy="1639098"/>
          </a:xfrm>
          <a:prstGeom prst="rect">
            <a:avLst/>
          </a:prstGeom>
          <a:noFill/>
          <a:ln>
            <a:noFill/>
          </a:ln>
        </p:spPr>
      </p:pic>
      <p:pic>
        <p:nvPicPr>
          <p:cNvPr id="420" name="Google Shape;420;p40"/>
          <p:cNvPicPr preferRelativeResize="0"/>
          <p:nvPr>
            <p:ph idx="2" type="pic"/>
          </p:nvPr>
        </p:nvPicPr>
        <p:blipFill rotWithShape="1">
          <a:blip r:embed="rId4">
            <a:alphaModFix/>
          </a:blip>
          <a:srcRect b="0" l="12091" r="12090" t="0"/>
          <a:stretch/>
        </p:blipFill>
        <p:spPr>
          <a:xfrm>
            <a:off x="4629150" y="2447126"/>
            <a:ext cx="1865071" cy="1639098"/>
          </a:xfrm>
          <a:prstGeom prst="rect">
            <a:avLst/>
          </a:prstGeom>
          <a:noFill/>
          <a:ln>
            <a:noFill/>
          </a:ln>
        </p:spPr>
      </p:pic>
      <p:sp>
        <p:nvSpPr>
          <p:cNvPr id="421" name="Google Shape;421;p40"/>
          <p:cNvSpPr txBox="1"/>
          <p:nvPr/>
        </p:nvSpPr>
        <p:spPr>
          <a:xfrm>
            <a:off x="2040340" y="684334"/>
            <a:ext cx="5063319" cy="386644"/>
          </a:xfrm>
          <a:prstGeom prst="rect">
            <a:avLst/>
          </a:prstGeom>
          <a:noFill/>
          <a:ln>
            <a:noFill/>
          </a:ln>
        </p:spPr>
        <p:txBody>
          <a:bodyPr anchorCtr="0" anchor="t" bIns="34275" lIns="68575" spcFirstLastPara="1" rIns="68575" wrap="square" tIns="34275">
            <a:noAutofit/>
          </a:bodyPr>
          <a:lstStyle/>
          <a:p>
            <a:pPr indent="0" lvl="0" marL="0" marR="0" rtl="0" algn="ctr">
              <a:lnSpc>
                <a:spcPct val="110000"/>
              </a:lnSpc>
              <a:spcBef>
                <a:spcPts val="0"/>
              </a:spcBef>
              <a:spcAft>
                <a:spcPts val="0"/>
              </a:spcAft>
              <a:buNone/>
            </a:pPr>
            <a:r>
              <a:rPr b="1" lang="en" sz="2300">
                <a:solidFill>
                  <a:schemeClr val="dk1"/>
                </a:solidFill>
                <a:latin typeface="Montserrat"/>
                <a:ea typeface="Montserrat"/>
                <a:cs typeface="Montserrat"/>
                <a:sym typeface="Montserrat"/>
              </a:rPr>
              <a:t>THIRD PROJECT</a:t>
            </a:r>
            <a:endParaRPr b="1" sz="2300">
              <a:solidFill>
                <a:schemeClr val="dk1"/>
              </a:solidFill>
              <a:latin typeface="Montserrat Light"/>
              <a:ea typeface="Montserrat Light"/>
              <a:cs typeface="Montserrat Light"/>
              <a:sym typeface="Montserrat Light"/>
            </a:endParaRPr>
          </a:p>
        </p:txBody>
      </p:sp>
      <p:sp>
        <p:nvSpPr>
          <p:cNvPr id="422" name="Google Shape;422;p40"/>
          <p:cNvSpPr txBox="1"/>
          <p:nvPr/>
        </p:nvSpPr>
        <p:spPr>
          <a:xfrm>
            <a:off x="3012698" y="400050"/>
            <a:ext cx="3118605" cy="21929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000">
                <a:solidFill>
                  <a:srgbClr val="A5A5A5"/>
                </a:solidFill>
                <a:latin typeface="Montserrat"/>
                <a:ea typeface="Montserrat"/>
                <a:cs typeface="Montserrat"/>
                <a:sym typeface="Montserrat"/>
              </a:rPr>
              <a:t>Clean Presentation</a:t>
            </a:r>
            <a:endParaRPr b="1" sz="1000">
              <a:solidFill>
                <a:srgbClr val="A5A5A5"/>
              </a:solidFill>
              <a:latin typeface="Montserrat Light"/>
              <a:ea typeface="Montserrat Light"/>
              <a:cs typeface="Montserrat Light"/>
              <a:sym typeface="Montserrat Light"/>
            </a:endParaRPr>
          </a:p>
        </p:txBody>
      </p:sp>
      <p:sp>
        <p:nvSpPr>
          <p:cNvPr id="423" name="Google Shape;423;p40"/>
          <p:cNvSpPr/>
          <p:nvPr/>
        </p:nvSpPr>
        <p:spPr>
          <a:xfrm>
            <a:off x="4286250" y="1184260"/>
            <a:ext cx="571500" cy="49823"/>
          </a:xfrm>
          <a:prstGeom prst="rect">
            <a:avLst/>
          </a:prstGeom>
          <a:solidFill>
            <a:schemeClr val="dk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24" name="Google Shape;424;p40"/>
          <p:cNvSpPr txBox="1"/>
          <p:nvPr/>
        </p:nvSpPr>
        <p:spPr>
          <a:xfrm>
            <a:off x="3367523" y="4558784"/>
            <a:ext cx="2408954" cy="184666"/>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dk1"/>
                </a:solidFill>
                <a:latin typeface="Montserrat Light"/>
                <a:ea typeface="Montserrat Light"/>
                <a:cs typeface="Montserrat Light"/>
                <a:sym typeface="Montserrat Light"/>
              </a:rPr>
              <a:t>www.example.com</a:t>
            </a:r>
            <a:endParaRPr b="1" sz="800">
              <a:solidFill>
                <a:schemeClr val="dk1"/>
              </a:solidFill>
              <a:latin typeface="Montserrat Light"/>
              <a:ea typeface="Montserrat Light"/>
              <a:cs typeface="Montserrat Light"/>
              <a:sym typeface="Montserrat Light"/>
            </a:endParaRPr>
          </a:p>
        </p:txBody>
      </p:sp>
      <p:sp>
        <p:nvSpPr>
          <p:cNvPr id="425" name="Google Shape;425;p40"/>
          <p:cNvSpPr txBox="1"/>
          <p:nvPr/>
        </p:nvSpPr>
        <p:spPr>
          <a:xfrm>
            <a:off x="1979371" y="1545941"/>
            <a:ext cx="5185257" cy="426223"/>
          </a:xfrm>
          <a:prstGeom prst="rect">
            <a:avLst/>
          </a:prstGeom>
          <a:noFill/>
          <a:ln>
            <a:noFill/>
          </a:ln>
        </p:spPr>
        <p:txBody>
          <a:bodyPr anchorCtr="0" anchor="t" bIns="34275" lIns="68575" spcFirstLastPara="1" rIns="68575" wrap="square" tIns="34275">
            <a:noAutofit/>
          </a:bodyPr>
          <a:lstStyle/>
          <a:p>
            <a:pPr indent="0" lvl="0" marL="0" marR="0" rtl="0" algn="ctr">
              <a:lnSpc>
                <a:spcPct val="222222"/>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set had seasons. Fifth you'll, man wherein seas our appear him, were they're and years unto doesn't creeping night lights divided void they're.</a:t>
            </a:r>
            <a:endParaRPr sz="1100"/>
          </a:p>
        </p:txBody>
      </p:sp>
      <p:sp>
        <p:nvSpPr>
          <p:cNvPr id="426" name="Google Shape;426;p40"/>
          <p:cNvSpPr txBox="1"/>
          <p:nvPr/>
        </p:nvSpPr>
        <p:spPr>
          <a:xfrm>
            <a:off x="6943725" y="3004705"/>
            <a:ext cx="1529868" cy="523942"/>
          </a:xfrm>
          <a:prstGeom prst="rect">
            <a:avLst/>
          </a:prstGeom>
          <a:noFill/>
          <a:ln>
            <a:noFill/>
          </a:ln>
        </p:spPr>
        <p:txBody>
          <a:bodyPr anchorCtr="0" anchor="t" bIns="34275" lIns="68575" spcFirstLastPara="1" rIns="68575" wrap="square" tIns="34275">
            <a:noAutofit/>
          </a:bodyPr>
          <a:lstStyle/>
          <a:p>
            <a:pPr indent="0" lvl="0" marL="0" marR="0" rtl="0" algn="l">
              <a:lnSpc>
                <a:spcPct val="166666"/>
              </a:lnSpc>
              <a:spcBef>
                <a:spcPts val="0"/>
              </a:spcBef>
              <a:spcAft>
                <a:spcPts val="0"/>
              </a:spcAft>
              <a:buNone/>
            </a:pPr>
            <a:r>
              <a:rPr b="1" lang="en" sz="1100">
                <a:solidFill>
                  <a:schemeClr val="dk1"/>
                </a:solidFill>
                <a:latin typeface="Montserrat"/>
                <a:ea typeface="Montserrat"/>
                <a:cs typeface="Montserrat"/>
                <a:sym typeface="Montserrat"/>
              </a:rPr>
              <a:t>HAVE THEM FOR GATHERED</a:t>
            </a:r>
            <a:endParaRPr sz="1100"/>
          </a:p>
        </p:txBody>
      </p:sp>
      <p:grpSp>
        <p:nvGrpSpPr>
          <p:cNvPr id="427" name="Google Shape;427;p40"/>
          <p:cNvGrpSpPr/>
          <p:nvPr/>
        </p:nvGrpSpPr>
        <p:grpSpPr>
          <a:xfrm>
            <a:off x="1101604" y="2788577"/>
            <a:ext cx="1002678" cy="956198"/>
            <a:chOff x="1443685" y="4462816"/>
            <a:chExt cx="1336904" cy="1274931"/>
          </a:xfrm>
        </p:grpSpPr>
        <p:sp>
          <p:nvSpPr>
            <p:cNvPr id="428" name="Google Shape;428;p40"/>
            <p:cNvSpPr txBox="1"/>
            <p:nvPr/>
          </p:nvSpPr>
          <p:spPr>
            <a:xfrm>
              <a:off x="1633445" y="4462816"/>
              <a:ext cx="957384" cy="553998"/>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2300">
                  <a:solidFill>
                    <a:schemeClr val="dk1"/>
                  </a:solidFill>
                  <a:latin typeface="Montserrat Light"/>
                  <a:ea typeface="Montserrat Light"/>
                  <a:cs typeface="Montserrat Light"/>
                  <a:sym typeface="Montserrat Light"/>
                </a:rPr>
                <a:t>9%</a:t>
              </a:r>
              <a:endParaRPr b="1" sz="2300">
                <a:solidFill>
                  <a:schemeClr val="dk1"/>
                </a:solidFill>
                <a:latin typeface="Montserrat Light"/>
                <a:ea typeface="Montserrat Light"/>
                <a:cs typeface="Montserrat Light"/>
                <a:sym typeface="Montserrat Light"/>
              </a:endParaRPr>
            </a:p>
          </p:txBody>
        </p:sp>
        <p:sp>
          <p:nvSpPr>
            <p:cNvPr id="429" name="Google Shape;429;p40"/>
            <p:cNvSpPr txBox="1"/>
            <p:nvPr/>
          </p:nvSpPr>
          <p:spPr>
            <a:xfrm>
              <a:off x="1443685" y="5046980"/>
              <a:ext cx="1336904" cy="690767"/>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can't gathered set had seasons.</a:t>
              </a:r>
              <a:endParaRPr sz="1100"/>
            </a:p>
          </p:txBody>
        </p:sp>
      </p:gr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33" name="Shape 433"/>
        <p:cNvGrpSpPr/>
        <p:nvPr/>
      </p:nvGrpSpPr>
      <p:grpSpPr>
        <a:xfrm>
          <a:off x="0" y="0"/>
          <a:ext cx="0" cy="0"/>
          <a:chOff x="0" y="0"/>
          <a:chExt cx="0" cy="0"/>
        </a:xfrm>
      </p:grpSpPr>
      <p:pic>
        <p:nvPicPr>
          <p:cNvPr id="434" name="Google Shape;434;p41"/>
          <p:cNvPicPr preferRelativeResize="0"/>
          <p:nvPr>
            <p:ph idx="2" type="pic"/>
          </p:nvPr>
        </p:nvPicPr>
        <p:blipFill rotWithShape="1">
          <a:blip r:embed="rId3">
            <a:alphaModFix/>
          </a:blip>
          <a:srcRect b="43462" l="0" r="0" t="14349"/>
          <a:stretch/>
        </p:blipFill>
        <p:spPr>
          <a:xfrm>
            <a:off x="0" y="2571750"/>
            <a:ext cx="9144000" cy="2571750"/>
          </a:xfrm>
          <a:prstGeom prst="rect">
            <a:avLst/>
          </a:prstGeom>
          <a:noFill/>
          <a:ln>
            <a:noFill/>
          </a:ln>
        </p:spPr>
      </p:pic>
      <p:sp>
        <p:nvSpPr>
          <p:cNvPr id="435" name="Google Shape;435;p41"/>
          <p:cNvSpPr/>
          <p:nvPr/>
        </p:nvSpPr>
        <p:spPr>
          <a:xfrm>
            <a:off x="0" y="0"/>
            <a:ext cx="9144000" cy="2571750"/>
          </a:xfrm>
          <a:prstGeom prst="rect">
            <a:avLst/>
          </a:prstGeom>
          <a:solidFill>
            <a:srgbClr val="262626"/>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36" name="Google Shape;436;p41"/>
          <p:cNvSpPr/>
          <p:nvPr/>
        </p:nvSpPr>
        <p:spPr>
          <a:xfrm>
            <a:off x="0" y="2571750"/>
            <a:ext cx="9144000" cy="2571750"/>
          </a:xfrm>
          <a:prstGeom prst="rect">
            <a:avLst/>
          </a:prstGeom>
          <a:solidFill>
            <a:srgbClr val="262626">
              <a:alpha val="73725"/>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437" name="Google Shape;437;p41"/>
          <p:cNvGrpSpPr/>
          <p:nvPr/>
        </p:nvGrpSpPr>
        <p:grpSpPr>
          <a:xfrm>
            <a:off x="1443961" y="1355800"/>
            <a:ext cx="6256078" cy="2431900"/>
            <a:chOff x="1562102" y="1807733"/>
            <a:chExt cx="8341438" cy="3242534"/>
          </a:xfrm>
        </p:grpSpPr>
        <p:grpSp>
          <p:nvGrpSpPr>
            <p:cNvPr id="438" name="Google Shape;438;p41"/>
            <p:cNvGrpSpPr/>
            <p:nvPr/>
          </p:nvGrpSpPr>
          <p:grpSpPr>
            <a:xfrm>
              <a:off x="1562102" y="1807733"/>
              <a:ext cx="2150188" cy="3242534"/>
              <a:chOff x="1562102" y="1123563"/>
              <a:chExt cx="2150188" cy="3242534"/>
            </a:xfrm>
          </p:grpSpPr>
          <p:grpSp>
            <p:nvGrpSpPr>
              <p:cNvPr id="439" name="Google Shape;439;p41"/>
              <p:cNvGrpSpPr/>
              <p:nvPr/>
            </p:nvGrpSpPr>
            <p:grpSpPr>
              <a:xfrm>
                <a:off x="1620158" y="2673058"/>
                <a:ext cx="2092132" cy="1693039"/>
                <a:chOff x="962102" y="2538661"/>
                <a:chExt cx="2092132" cy="1693039"/>
              </a:xfrm>
            </p:grpSpPr>
            <p:sp>
              <p:nvSpPr>
                <p:cNvPr id="440" name="Google Shape;440;p41"/>
                <p:cNvSpPr txBox="1"/>
                <p:nvPr/>
              </p:nvSpPr>
              <p:spPr>
                <a:xfrm>
                  <a:off x="962103" y="2538661"/>
                  <a:ext cx="1525812"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lt1"/>
                      </a:solidFill>
                      <a:latin typeface="Montserrat"/>
                      <a:ea typeface="Montserrat"/>
                      <a:cs typeface="Montserrat"/>
                      <a:sym typeface="Montserrat"/>
                    </a:rPr>
                    <a:t>TITLE TEXT HERE</a:t>
                  </a:r>
                  <a:endParaRPr b="1" sz="800">
                    <a:solidFill>
                      <a:schemeClr val="lt1"/>
                    </a:solidFill>
                    <a:latin typeface="Montserrat Light"/>
                    <a:ea typeface="Montserrat Light"/>
                    <a:cs typeface="Montserrat Light"/>
                    <a:sym typeface="Montserrat Light"/>
                  </a:endParaRPr>
                </a:p>
              </p:txBody>
            </p:sp>
            <p:sp>
              <p:nvSpPr>
                <p:cNvPr id="441" name="Google Shape;441;p41"/>
                <p:cNvSpPr txBox="1"/>
                <p:nvPr/>
              </p:nvSpPr>
              <p:spPr>
                <a:xfrm>
                  <a:off x="962102" y="2917686"/>
                  <a:ext cx="2092132" cy="1314014"/>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lt1"/>
                      </a:solidFill>
                      <a:latin typeface="Montserrat Light"/>
                      <a:ea typeface="Montserrat Light"/>
                      <a:cs typeface="Montserrat Light"/>
                      <a:sym typeface="Montserrat Light"/>
                    </a:rPr>
                    <a:t>Have them for one. Living grass to for can't gathered waters had winged. wherein seas our creeping. Very. Make from for seas place and won't appear him, were divided void they're.</a:t>
                  </a:r>
                  <a:endParaRPr sz="1100"/>
                </a:p>
              </p:txBody>
            </p:sp>
          </p:grpSp>
          <p:sp>
            <p:nvSpPr>
              <p:cNvPr id="442" name="Google Shape;442;p41"/>
              <p:cNvSpPr txBox="1"/>
              <p:nvPr/>
            </p:nvSpPr>
            <p:spPr>
              <a:xfrm>
                <a:off x="1562102" y="1123563"/>
                <a:ext cx="1525812" cy="1323439"/>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6000">
                    <a:solidFill>
                      <a:schemeClr val="lt1"/>
                    </a:solidFill>
                    <a:latin typeface="Montserrat Thin"/>
                    <a:ea typeface="Montserrat Thin"/>
                    <a:cs typeface="Montserrat Thin"/>
                    <a:sym typeface="Montserrat Thin"/>
                  </a:rPr>
                  <a:t>01</a:t>
                </a:r>
                <a:endParaRPr sz="1100"/>
              </a:p>
            </p:txBody>
          </p:sp>
        </p:grpSp>
        <p:grpSp>
          <p:nvGrpSpPr>
            <p:cNvPr id="443" name="Google Shape;443;p41"/>
            <p:cNvGrpSpPr/>
            <p:nvPr/>
          </p:nvGrpSpPr>
          <p:grpSpPr>
            <a:xfrm>
              <a:off x="4657727" y="1807733"/>
              <a:ext cx="2150188" cy="3242534"/>
              <a:chOff x="1562102" y="1123563"/>
              <a:chExt cx="2150188" cy="3242534"/>
            </a:xfrm>
          </p:grpSpPr>
          <p:grpSp>
            <p:nvGrpSpPr>
              <p:cNvPr id="444" name="Google Shape;444;p41"/>
              <p:cNvGrpSpPr/>
              <p:nvPr/>
            </p:nvGrpSpPr>
            <p:grpSpPr>
              <a:xfrm>
                <a:off x="1620158" y="2673058"/>
                <a:ext cx="2092132" cy="1693039"/>
                <a:chOff x="962102" y="2538661"/>
                <a:chExt cx="2092132" cy="1693039"/>
              </a:xfrm>
            </p:grpSpPr>
            <p:sp>
              <p:nvSpPr>
                <p:cNvPr id="445" name="Google Shape;445;p41"/>
                <p:cNvSpPr txBox="1"/>
                <p:nvPr/>
              </p:nvSpPr>
              <p:spPr>
                <a:xfrm>
                  <a:off x="962103" y="2538661"/>
                  <a:ext cx="1525812"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lt1"/>
                      </a:solidFill>
                      <a:latin typeface="Montserrat"/>
                      <a:ea typeface="Montserrat"/>
                      <a:cs typeface="Montserrat"/>
                      <a:sym typeface="Montserrat"/>
                    </a:rPr>
                    <a:t>TITLE TEXT HERE</a:t>
                  </a:r>
                  <a:endParaRPr b="1" sz="800">
                    <a:solidFill>
                      <a:schemeClr val="lt1"/>
                    </a:solidFill>
                    <a:latin typeface="Montserrat Light"/>
                    <a:ea typeface="Montserrat Light"/>
                    <a:cs typeface="Montserrat Light"/>
                    <a:sym typeface="Montserrat Light"/>
                  </a:endParaRPr>
                </a:p>
              </p:txBody>
            </p:sp>
            <p:sp>
              <p:nvSpPr>
                <p:cNvPr id="446" name="Google Shape;446;p41"/>
                <p:cNvSpPr txBox="1"/>
                <p:nvPr/>
              </p:nvSpPr>
              <p:spPr>
                <a:xfrm>
                  <a:off x="962102" y="2917686"/>
                  <a:ext cx="2092132" cy="1314014"/>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lt1"/>
                      </a:solidFill>
                      <a:latin typeface="Montserrat Light"/>
                      <a:ea typeface="Montserrat Light"/>
                      <a:cs typeface="Montserrat Light"/>
                      <a:sym typeface="Montserrat Light"/>
                    </a:rPr>
                    <a:t>Have them for one. Living grass to for can't gathered waters had winged. wherein seas our creeping. Very. Make from for seas place and won't appear him, were divided void they're.</a:t>
                  </a:r>
                  <a:endParaRPr sz="1100"/>
                </a:p>
              </p:txBody>
            </p:sp>
          </p:grpSp>
          <p:sp>
            <p:nvSpPr>
              <p:cNvPr id="447" name="Google Shape;447;p41"/>
              <p:cNvSpPr txBox="1"/>
              <p:nvPr/>
            </p:nvSpPr>
            <p:spPr>
              <a:xfrm>
                <a:off x="1562102" y="1123563"/>
                <a:ext cx="1525812" cy="1323439"/>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6000">
                    <a:solidFill>
                      <a:schemeClr val="lt1"/>
                    </a:solidFill>
                    <a:latin typeface="Montserrat Thin"/>
                    <a:ea typeface="Montserrat Thin"/>
                    <a:cs typeface="Montserrat Thin"/>
                    <a:sym typeface="Montserrat Thin"/>
                  </a:rPr>
                  <a:t>01</a:t>
                </a:r>
                <a:endParaRPr sz="1100"/>
              </a:p>
            </p:txBody>
          </p:sp>
        </p:grpSp>
        <p:grpSp>
          <p:nvGrpSpPr>
            <p:cNvPr id="448" name="Google Shape;448;p41"/>
            <p:cNvGrpSpPr/>
            <p:nvPr/>
          </p:nvGrpSpPr>
          <p:grpSpPr>
            <a:xfrm>
              <a:off x="7753352" y="1807733"/>
              <a:ext cx="2150188" cy="3242534"/>
              <a:chOff x="1562102" y="1123563"/>
              <a:chExt cx="2150188" cy="3242534"/>
            </a:xfrm>
          </p:grpSpPr>
          <p:grpSp>
            <p:nvGrpSpPr>
              <p:cNvPr id="449" name="Google Shape;449;p41"/>
              <p:cNvGrpSpPr/>
              <p:nvPr/>
            </p:nvGrpSpPr>
            <p:grpSpPr>
              <a:xfrm>
                <a:off x="1620158" y="2673058"/>
                <a:ext cx="2092132" cy="1693039"/>
                <a:chOff x="962102" y="2538661"/>
                <a:chExt cx="2092132" cy="1693039"/>
              </a:xfrm>
            </p:grpSpPr>
            <p:sp>
              <p:nvSpPr>
                <p:cNvPr id="450" name="Google Shape;450;p41"/>
                <p:cNvSpPr txBox="1"/>
                <p:nvPr/>
              </p:nvSpPr>
              <p:spPr>
                <a:xfrm>
                  <a:off x="962103" y="2538661"/>
                  <a:ext cx="1525812"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lt1"/>
                      </a:solidFill>
                      <a:latin typeface="Montserrat"/>
                      <a:ea typeface="Montserrat"/>
                      <a:cs typeface="Montserrat"/>
                      <a:sym typeface="Montserrat"/>
                    </a:rPr>
                    <a:t>TITLE TEXT HERE</a:t>
                  </a:r>
                  <a:endParaRPr b="1" sz="800">
                    <a:solidFill>
                      <a:schemeClr val="lt1"/>
                    </a:solidFill>
                    <a:latin typeface="Montserrat Light"/>
                    <a:ea typeface="Montserrat Light"/>
                    <a:cs typeface="Montserrat Light"/>
                    <a:sym typeface="Montserrat Light"/>
                  </a:endParaRPr>
                </a:p>
              </p:txBody>
            </p:sp>
            <p:sp>
              <p:nvSpPr>
                <p:cNvPr id="451" name="Google Shape;451;p41"/>
                <p:cNvSpPr txBox="1"/>
                <p:nvPr/>
              </p:nvSpPr>
              <p:spPr>
                <a:xfrm>
                  <a:off x="962102" y="2917686"/>
                  <a:ext cx="2092132" cy="1314014"/>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lt1"/>
                      </a:solidFill>
                      <a:latin typeface="Montserrat Light"/>
                      <a:ea typeface="Montserrat Light"/>
                      <a:cs typeface="Montserrat Light"/>
                      <a:sym typeface="Montserrat Light"/>
                    </a:rPr>
                    <a:t>Have them for one. Living grass to for can't gathered waters had winged. wherein seas our creeping. Very. Make from for seas place and won't appear him, were divided void they're.</a:t>
                  </a:r>
                  <a:endParaRPr sz="1100"/>
                </a:p>
              </p:txBody>
            </p:sp>
          </p:grpSp>
          <p:sp>
            <p:nvSpPr>
              <p:cNvPr id="452" name="Google Shape;452;p41"/>
              <p:cNvSpPr txBox="1"/>
              <p:nvPr/>
            </p:nvSpPr>
            <p:spPr>
              <a:xfrm>
                <a:off x="1562102" y="1123563"/>
                <a:ext cx="1525812" cy="1323439"/>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6000">
                    <a:solidFill>
                      <a:schemeClr val="lt1"/>
                    </a:solidFill>
                    <a:latin typeface="Montserrat Thin"/>
                    <a:ea typeface="Montserrat Thin"/>
                    <a:cs typeface="Montserrat Thin"/>
                    <a:sym typeface="Montserrat Thin"/>
                  </a:rPr>
                  <a:t>01</a:t>
                </a:r>
                <a:endParaRPr sz="1100"/>
              </a:p>
            </p:txBody>
          </p:sp>
        </p:grpSp>
      </p:gr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56" name="Shape 456"/>
        <p:cNvGrpSpPr/>
        <p:nvPr/>
      </p:nvGrpSpPr>
      <p:grpSpPr>
        <a:xfrm>
          <a:off x="0" y="0"/>
          <a:ext cx="0" cy="0"/>
          <a:chOff x="0" y="0"/>
          <a:chExt cx="0" cy="0"/>
        </a:xfrm>
      </p:grpSpPr>
      <p:sp>
        <p:nvSpPr>
          <p:cNvPr id="457" name="Google Shape;457;p42"/>
          <p:cNvSpPr txBox="1"/>
          <p:nvPr/>
        </p:nvSpPr>
        <p:spPr>
          <a:xfrm>
            <a:off x="7441863" y="3595654"/>
            <a:ext cx="1118273" cy="523942"/>
          </a:xfrm>
          <a:prstGeom prst="rect">
            <a:avLst/>
          </a:prstGeom>
          <a:noFill/>
          <a:ln>
            <a:noFill/>
          </a:ln>
        </p:spPr>
        <p:txBody>
          <a:bodyPr anchorCtr="0" anchor="t" bIns="34275" lIns="68575" spcFirstLastPara="1" rIns="68575" wrap="square" tIns="34275">
            <a:noAutofit/>
          </a:bodyPr>
          <a:lstStyle/>
          <a:p>
            <a:pPr indent="0" lvl="0" marL="0" marR="0" rtl="0" algn="l">
              <a:lnSpc>
                <a:spcPct val="166666"/>
              </a:lnSpc>
              <a:spcBef>
                <a:spcPts val="0"/>
              </a:spcBef>
              <a:spcAft>
                <a:spcPts val="0"/>
              </a:spcAft>
              <a:buNone/>
            </a:pPr>
            <a:r>
              <a:rPr b="1" lang="en" sz="1100">
                <a:solidFill>
                  <a:schemeClr val="dk1"/>
                </a:solidFill>
                <a:latin typeface="Montserrat"/>
                <a:ea typeface="Montserrat"/>
                <a:cs typeface="Montserrat"/>
                <a:sym typeface="Montserrat"/>
              </a:rPr>
              <a:t>HAVE THEM THEY'RE</a:t>
            </a:r>
            <a:endParaRPr sz="1100"/>
          </a:p>
        </p:txBody>
      </p:sp>
      <p:sp>
        <p:nvSpPr>
          <p:cNvPr id="458" name="Google Shape;458;p42"/>
          <p:cNvSpPr txBox="1"/>
          <p:nvPr/>
        </p:nvSpPr>
        <p:spPr>
          <a:xfrm>
            <a:off x="993470" y="914620"/>
            <a:ext cx="2585059" cy="742511"/>
          </a:xfrm>
          <a:prstGeom prst="rect">
            <a:avLst/>
          </a:prstGeom>
          <a:noFill/>
          <a:ln>
            <a:noFill/>
          </a:ln>
        </p:spPr>
        <p:txBody>
          <a:bodyPr anchorCtr="0" anchor="t" bIns="34275" lIns="68575" spcFirstLastPara="1" rIns="68575" wrap="square" tIns="34275">
            <a:noAutofit/>
          </a:bodyPr>
          <a:lstStyle/>
          <a:p>
            <a:pPr indent="0" lvl="0" marL="0" marR="0" rtl="0" algn="r">
              <a:lnSpc>
                <a:spcPct val="116666"/>
              </a:lnSpc>
              <a:spcBef>
                <a:spcPts val="0"/>
              </a:spcBef>
              <a:spcAft>
                <a:spcPts val="0"/>
              </a:spcAft>
              <a:buNone/>
            </a:pPr>
            <a:r>
              <a:rPr b="1" lang="en" sz="2300">
                <a:solidFill>
                  <a:schemeClr val="dk1"/>
                </a:solidFill>
                <a:latin typeface="Montserrat"/>
                <a:ea typeface="Montserrat"/>
                <a:cs typeface="Montserrat"/>
                <a:sym typeface="Montserrat"/>
              </a:rPr>
              <a:t>PROJECT</a:t>
            </a:r>
            <a:endParaRPr sz="1100"/>
          </a:p>
          <a:p>
            <a:pPr indent="0" lvl="0" marL="0" marR="0" rtl="0" algn="r">
              <a:lnSpc>
                <a:spcPct val="116666"/>
              </a:lnSpc>
              <a:spcBef>
                <a:spcPts val="0"/>
              </a:spcBef>
              <a:spcAft>
                <a:spcPts val="0"/>
              </a:spcAft>
              <a:buNone/>
            </a:pPr>
            <a:r>
              <a:rPr b="1" lang="en" sz="2300">
                <a:solidFill>
                  <a:schemeClr val="dk1"/>
                </a:solidFill>
                <a:latin typeface="Montserrat"/>
                <a:ea typeface="Montserrat"/>
                <a:cs typeface="Montserrat"/>
                <a:sym typeface="Montserrat"/>
              </a:rPr>
              <a:t>PORTFOLIO</a:t>
            </a:r>
            <a:endParaRPr b="1" sz="2300">
              <a:solidFill>
                <a:schemeClr val="dk1"/>
              </a:solidFill>
              <a:latin typeface="Montserrat Light"/>
              <a:ea typeface="Montserrat Light"/>
              <a:cs typeface="Montserrat Light"/>
              <a:sym typeface="Montserrat Light"/>
            </a:endParaRPr>
          </a:p>
        </p:txBody>
      </p:sp>
      <p:pic>
        <p:nvPicPr>
          <p:cNvPr id="459" name="Google Shape;459;p42"/>
          <p:cNvPicPr preferRelativeResize="0"/>
          <p:nvPr>
            <p:ph idx="4" type="pic"/>
          </p:nvPr>
        </p:nvPicPr>
        <p:blipFill rotWithShape="1">
          <a:blip r:embed="rId3">
            <a:alphaModFix/>
          </a:blip>
          <a:srcRect b="0" l="0" r="0" t="15635"/>
          <a:stretch/>
        </p:blipFill>
        <p:spPr>
          <a:xfrm>
            <a:off x="4572000" y="0"/>
            <a:ext cx="4572000" cy="2571750"/>
          </a:xfrm>
          <a:prstGeom prst="rect">
            <a:avLst/>
          </a:prstGeom>
          <a:noFill/>
          <a:ln>
            <a:noFill/>
          </a:ln>
        </p:spPr>
      </p:pic>
      <p:pic>
        <p:nvPicPr>
          <p:cNvPr id="460" name="Google Shape;460;p42"/>
          <p:cNvPicPr preferRelativeResize="0"/>
          <p:nvPr>
            <p:ph idx="2" type="pic"/>
          </p:nvPr>
        </p:nvPicPr>
        <p:blipFill rotWithShape="1">
          <a:blip r:embed="rId4">
            <a:alphaModFix/>
          </a:blip>
          <a:srcRect b="0" l="20370" r="20369" t="0"/>
          <a:stretch/>
        </p:blipFill>
        <p:spPr>
          <a:xfrm>
            <a:off x="4572000" y="2571750"/>
            <a:ext cx="2286000" cy="2571750"/>
          </a:xfrm>
          <a:prstGeom prst="rect">
            <a:avLst/>
          </a:prstGeom>
          <a:noFill/>
          <a:ln>
            <a:noFill/>
          </a:ln>
        </p:spPr>
      </p:pic>
      <p:pic>
        <p:nvPicPr>
          <p:cNvPr id="461" name="Google Shape;461;p42"/>
          <p:cNvPicPr preferRelativeResize="0"/>
          <p:nvPr>
            <p:ph idx="3" type="pic"/>
          </p:nvPr>
        </p:nvPicPr>
        <p:blipFill rotWithShape="1">
          <a:blip r:embed="rId5">
            <a:alphaModFix/>
          </a:blip>
          <a:srcRect b="7834" l="0" r="0" t="7835"/>
          <a:stretch/>
        </p:blipFill>
        <p:spPr>
          <a:xfrm>
            <a:off x="0" y="2571750"/>
            <a:ext cx="4572000" cy="257175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65" name="Shape 465"/>
        <p:cNvGrpSpPr/>
        <p:nvPr/>
      </p:nvGrpSpPr>
      <p:grpSpPr>
        <a:xfrm>
          <a:off x="0" y="0"/>
          <a:ext cx="0" cy="0"/>
          <a:chOff x="0" y="0"/>
          <a:chExt cx="0" cy="0"/>
        </a:xfrm>
      </p:grpSpPr>
      <p:pic>
        <p:nvPicPr>
          <p:cNvPr id="466" name="Google Shape;466;p43"/>
          <p:cNvPicPr preferRelativeResize="0"/>
          <p:nvPr>
            <p:ph idx="2" type="pic"/>
          </p:nvPr>
        </p:nvPicPr>
        <p:blipFill rotWithShape="1">
          <a:blip r:embed="rId3">
            <a:alphaModFix/>
          </a:blip>
          <a:srcRect b="0" l="6797" r="6796" t="0"/>
          <a:stretch/>
        </p:blipFill>
        <p:spPr>
          <a:xfrm>
            <a:off x="1757363" y="0"/>
            <a:ext cx="2257425" cy="1714500"/>
          </a:xfrm>
          <a:prstGeom prst="rect">
            <a:avLst/>
          </a:prstGeom>
          <a:noFill/>
          <a:ln>
            <a:noFill/>
          </a:ln>
        </p:spPr>
      </p:pic>
      <p:pic>
        <p:nvPicPr>
          <p:cNvPr id="467" name="Google Shape;467;p43"/>
          <p:cNvPicPr preferRelativeResize="0"/>
          <p:nvPr>
            <p:ph idx="3" type="pic"/>
          </p:nvPr>
        </p:nvPicPr>
        <p:blipFill rotWithShape="1">
          <a:blip r:embed="rId4">
            <a:alphaModFix/>
          </a:blip>
          <a:srcRect b="0" l="530" r="530" t="0"/>
          <a:stretch/>
        </p:blipFill>
        <p:spPr>
          <a:xfrm>
            <a:off x="1757363" y="1714500"/>
            <a:ext cx="2257425" cy="1714500"/>
          </a:xfrm>
          <a:prstGeom prst="rect">
            <a:avLst/>
          </a:prstGeom>
          <a:noFill/>
          <a:ln>
            <a:noFill/>
          </a:ln>
        </p:spPr>
      </p:pic>
      <p:sp>
        <p:nvSpPr>
          <p:cNvPr id="468" name="Google Shape;468;p43"/>
          <p:cNvSpPr txBox="1"/>
          <p:nvPr/>
        </p:nvSpPr>
        <p:spPr>
          <a:xfrm rot="-5400000">
            <a:off x="-332939" y="2479417"/>
            <a:ext cx="2408954" cy="184666"/>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dk1"/>
                </a:solidFill>
                <a:latin typeface="Montserrat Light"/>
                <a:ea typeface="Montserrat Light"/>
                <a:cs typeface="Montserrat Light"/>
                <a:sym typeface="Montserrat Light"/>
              </a:rPr>
              <a:t>www.example.com</a:t>
            </a:r>
            <a:endParaRPr b="1" sz="800">
              <a:solidFill>
                <a:schemeClr val="dk1"/>
              </a:solidFill>
              <a:latin typeface="Montserrat Light"/>
              <a:ea typeface="Montserrat Light"/>
              <a:cs typeface="Montserrat Light"/>
              <a:sym typeface="Montserrat Light"/>
            </a:endParaRPr>
          </a:p>
        </p:txBody>
      </p:sp>
      <p:grpSp>
        <p:nvGrpSpPr>
          <p:cNvPr id="469" name="Google Shape;469;p43"/>
          <p:cNvGrpSpPr/>
          <p:nvPr/>
        </p:nvGrpSpPr>
        <p:grpSpPr>
          <a:xfrm>
            <a:off x="4814889" y="1367080"/>
            <a:ext cx="2857501" cy="2409341"/>
            <a:chOff x="6838952" y="1823030"/>
            <a:chExt cx="3810001" cy="3212455"/>
          </a:xfrm>
        </p:grpSpPr>
        <p:sp>
          <p:nvSpPr>
            <p:cNvPr id="470" name="Google Shape;470;p43"/>
            <p:cNvSpPr txBox="1"/>
            <p:nvPr/>
          </p:nvSpPr>
          <p:spPr>
            <a:xfrm>
              <a:off x="6838952" y="1823030"/>
              <a:ext cx="3446746" cy="990015"/>
            </a:xfrm>
            <a:prstGeom prst="rect">
              <a:avLst/>
            </a:prstGeom>
            <a:noFill/>
            <a:ln>
              <a:noFill/>
            </a:ln>
          </p:spPr>
          <p:txBody>
            <a:bodyPr anchorCtr="0" anchor="t" bIns="34275" lIns="68575" spcFirstLastPara="1" rIns="68575" wrap="square" tIns="34275">
              <a:noAutofit/>
            </a:bodyPr>
            <a:lstStyle/>
            <a:p>
              <a:pPr indent="0" lvl="0" marL="0" marR="0" rtl="0" algn="l">
                <a:lnSpc>
                  <a:spcPct val="116666"/>
                </a:lnSpc>
                <a:spcBef>
                  <a:spcPts val="0"/>
                </a:spcBef>
                <a:spcAft>
                  <a:spcPts val="0"/>
                </a:spcAft>
                <a:buNone/>
              </a:pPr>
              <a:r>
                <a:rPr b="1" lang="en" sz="2300">
                  <a:solidFill>
                    <a:schemeClr val="dk1"/>
                  </a:solidFill>
                  <a:latin typeface="Montserrat"/>
                  <a:ea typeface="Montserrat"/>
                  <a:cs typeface="Montserrat"/>
                  <a:sym typeface="Montserrat"/>
                </a:rPr>
                <a:t>PROJECT</a:t>
              </a:r>
              <a:endParaRPr sz="1100"/>
            </a:p>
            <a:p>
              <a:pPr indent="0" lvl="0" marL="0" marR="0" rtl="0" algn="l">
                <a:lnSpc>
                  <a:spcPct val="116666"/>
                </a:lnSpc>
                <a:spcBef>
                  <a:spcPts val="0"/>
                </a:spcBef>
                <a:spcAft>
                  <a:spcPts val="0"/>
                </a:spcAft>
                <a:buNone/>
              </a:pPr>
              <a:r>
                <a:rPr b="1" lang="en" sz="2300">
                  <a:solidFill>
                    <a:schemeClr val="dk1"/>
                  </a:solidFill>
                  <a:latin typeface="Montserrat"/>
                  <a:ea typeface="Montserrat"/>
                  <a:cs typeface="Montserrat"/>
                  <a:sym typeface="Montserrat"/>
                </a:rPr>
                <a:t>PORTFOLIO</a:t>
              </a:r>
              <a:endParaRPr b="1" sz="2300">
                <a:solidFill>
                  <a:schemeClr val="dk1"/>
                </a:solidFill>
                <a:latin typeface="Montserrat Light"/>
                <a:ea typeface="Montserrat Light"/>
                <a:cs typeface="Montserrat Light"/>
                <a:sym typeface="Montserrat Light"/>
              </a:endParaRPr>
            </a:p>
          </p:txBody>
        </p:sp>
        <p:grpSp>
          <p:nvGrpSpPr>
            <p:cNvPr id="471" name="Google Shape;471;p43"/>
            <p:cNvGrpSpPr/>
            <p:nvPr/>
          </p:nvGrpSpPr>
          <p:grpSpPr>
            <a:xfrm>
              <a:off x="6838952" y="3786529"/>
              <a:ext cx="3810001" cy="1248956"/>
              <a:chOff x="6896099" y="3458906"/>
              <a:chExt cx="3810001" cy="1248956"/>
            </a:xfrm>
          </p:grpSpPr>
          <p:sp>
            <p:nvSpPr>
              <p:cNvPr id="472" name="Google Shape;472;p43"/>
              <p:cNvSpPr txBox="1"/>
              <p:nvPr/>
            </p:nvSpPr>
            <p:spPr>
              <a:xfrm>
                <a:off x="7753133" y="3458906"/>
                <a:ext cx="2023327" cy="571310"/>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b="1" lang="en" sz="800">
                    <a:solidFill>
                      <a:schemeClr val="dk1"/>
                    </a:solidFill>
                    <a:latin typeface="Montserrat"/>
                    <a:ea typeface="Montserrat"/>
                    <a:cs typeface="Montserrat"/>
                    <a:sym typeface="Montserrat"/>
                  </a:rPr>
                  <a:t>LOREM IPSUM</a:t>
                </a:r>
                <a:endParaRPr sz="1100"/>
              </a:p>
              <a:p>
                <a:pPr indent="0" lvl="0" marL="0" marR="0" rtl="0" algn="l">
                  <a:lnSpc>
                    <a:spcPct val="200000"/>
                  </a:lnSpc>
                  <a:spcBef>
                    <a:spcPts val="0"/>
                  </a:spcBef>
                  <a:spcAft>
                    <a:spcPts val="0"/>
                  </a:spcAft>
                  <a:buNone/>
                </a:pPr>
                <a:r>
                  <a:rPr b="1" lang="en" sz="800">
                    <a:solidFill>
                      <a:schemeClr val="dk1"/>
                    </a:solidFill>
                    <a:latin typeface="Montserrat"/>
                    <a:ea typeface="Montserrat"/>
                    <a:cs typeface="Montserrat"/>
                    <a:sym typeface="Montserrat"/>
                  </a:rPr>
                  <a:t>DOLOR TITLE TEXT HERE</a:t>
                </a:r>
                <a:endParaRPr b="1" sz="800">
                  <a:solidFill>
                    <a:schemeClr val="dk1"/>
                  </a:solidFill>
                  <a:latin typeface="Montserrat Light"/>
                  <a:ea typeface="Montserrat Light"/>
                  <a:cs typeface="Montserrat Light"/>
                  <a:sym typeface="Montserrat Light"/>
                </a:endParaRPr>
              </a:p>
            </p:txBody>
          </p:sp>
          <p:grpSp>
            <p:nvGrpSpPr>
              <p:cNvPr id="473" name="Google Shape;473;p43"/>
              <p:cNvGrpSpPr/>
              <p:nvPr/>
            </p:nvGrpSpPr>
            <p:grpSpPr>
              <a:xfrm>
                <a:off x="7008103" y="3529621"/>
                <a:ext cx="490844" cy="490842"/>
                <a:chOff x="7027153" y="3529621"/>
                <a:chExt cx="490844" cy="490842"/>
              </a:xfrm>
            </p:grpSpPr>
            <p:sp>
              <p:nvSpPr>
                <p:cNvPr id="474" name="Google Shape;474;p43"/>
                <p:cNvSpPr/>
                <p:nvPr/>
              </p:nvSpPr>
              <p:spPr>
                <a:xfrm>
                  <a:off x="7027153" y="3529621"/>
                  <a:ext cx="490844" cy="490842"/>
                </a:xfrm>
                <a:prstGeom prst="ellipse">
                  <a:avLst/>
                </a:prstGeom>
                <a:noFill/>
                <a:ln cap="flat" cmpd="sng" w="19050">
                  <a:solidFill>
                    <a:srgbClr val="BFBFB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75" name="Google Shape;475;p43"/>
                <p:cNvSpPr txBox="1"/>
                <p:nvPr/>
              </p:nvSpPr>
              <p:spPr>
                <a:xfrm>
                  <a:off x="7077952" y="3574986"/>
                  <a:ext cx="440044" cy="40011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500">
                      <a:solidFill>
                        <a:schemeClr val="dk1"/>
                      </a:solidFill>
                      <a:latin typeface="Montserrat Light"/>
                      <a:ea typeface="Montserrat Light"/>
                      <a:cs typeface="Montserrat Light"/>
                      <a:sym typeface="Montserrat Light"/>
                    </a:rPr>
                    <a:t>1</a:t>
                  </a:r>
                  <a:endParaRPr b="1" sz="1500">
                    <a:solidFill>
                      <a:schemeClr val="dk1"/>
                    </a:solidFill>
                    <a:latin typeface="Montserrat Light"/>
                    <a:ea typeface="Montserrat Light"/>
                    <a:cs typeface="Montserrat Light"/>
                    <a:sym typeface="Montserrat Light"/>
                  </a:endParaRPr>
                </a:p>
              </p:txBody>
            </p:sp>
          </p:grpSp>
          <p:sp>
            <p:nvSpPr>
              <p:cNvPr id="476" name="Google Shape;476;p43"/>
              <p:cNvSpPr txBox="1"/>
              <p:nvPr/>
            </p:nvSpPr>
            <p:spPr>
              <a:xfrm>
                <a:off x="6896099" y="4139565"/>
                <a:ext cx="3810001" cy="568297"/>
              </a:xfrm>
              <a:prstGeom prst="rect">
                <a:avLst/>
              </a:prstGeom>
              <a:noFill/>
              <a:ln>
                <a:noFill/>
              </a:ln>
            </p:spPr>
            <p:txBody>
              <a:bodyPr anchorCtr="0" anchor="t" bIns="34275" lIns="68575" spcFirstLastPara="1" rIns="68575" wrap="square" tIns="34275">
                <a:noAutofit/>
              </a:bodyPr>
              <a:lstStyle/>
              <a:p>
                <a:pPr indent="0" lvl="0" marL="0" marR="0" rtl="0" algn="l">
                  <a:lnSpc>
                    <a:spcPct val="222222"/>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set doesn't creeping night lights divided void they're.</a:t>
                </a:r>
                <a:endParaRPr sz="1100"/>
              </a:p>
            </p:txBody>
          </p:sp>
        </p:grpSp>
      </p:grpSp>
      <p:pic>
        <p:nvPicPr>
          <p:cNvPr id="477" name="Google Shape;477;p43"/>
          <p:cNvPicPr preferRelativeResize="0"/>
          <p:nvPr>
            <p:ph idx="4" type="pic"/>
          </p:nvPr>
        </p:nvPicPr>
        <p:blipFill rotWithShape="1">
          <a:blip r:embed="rId5">
            <a:alphaModFix/>
          </a:blip>
          <a:srcRect b="12024" l="0" r="0" t="12025"/>
          <a:stretch/>
        </p:blipFill>
        <p:spPr>
          <a:xfrm>
            <a:off x="1757363" y="3429000"/>
            <a:ext cx="2257425" cy="171450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84" name="Shape 484"/>
        <p:cNvGrpSpPr/>
        <p:nvPr/>
      </p:nvGrpSpPr>
      <p:grpSpPr>
        <a:xfrm>
          <a:off x="0" y="0"/>
          <a:ext cx="0" cy="0"/>
          <a:chOff x="0" y="0"/>
          <a:chExt cx="0" cy="0"/>
        </a:xfrm>
      </p:grpSpPr>
      <p:sp>
        <p:nvSpPr>
          <p:cNvPr id="485" name="Google Shape;485;p44"/>
          <p:cNvSpPr/>
          <p:nvPr/>
        </p:nvSpPr>
        <p:spPr>
          <a:xfrm>
            <a:off x="0" y="0"/>
            <a:ext cx="9144000" cy="5143500"/>
          </a:xfrm>
          <a:prstGeom prst="rect">
            <a:avLst/>
          </a:prstGeom>
          <a:solidFill>
            <a:srgbClr val="262626"/>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486" name="Google Shape;486;p44"/>
          <p:cNvGrpSpPr/>
          <p:nvPr/>
        </p:nvGrpSpPr>
        <p:grpSpPr>
          <a:xfrm>
            <a:off x="1228673" y="1107411"/>
            <a:ext cx="2972191" cy="1743791"/>
            <a:chOff x="4070805" y="2031095"/>
            <a:chExt cx="2435226" cy="1428751"/>
          </a:xfrm>
        </p:grpSpPr>
        <p:sp>
          <p:nvSpPr>
            <p:cNvPr id="487" name="Google Shape;487;p44"/>
            <p:cNvSpPr/>
            <p:nvPr/>
          </p:nvSpPr>
          <p:spPr>
            <a:xfrm>
              <a:off x="5091568" y="2121583"/>
              <a:ext cx="1273175" cy="1125538"/>
            </a:xfrm>
            <a:custGeom>
              <a:rect b="b" l="l" r="r" t="t"/>
              <a:pathLst>
                <a:path extrusionOk="0" h="312" w="352">
                  <a:moveTo>
                    <a:pt x="234" y="201"/>
                  </a:moveTo>
                  <a:cubicBezTo>
                    <a:pt x="234" y="201"/>
                    <a:pt x="235" y="201"/>
                    <a:pt x="235" y="201"/>
                  </a:cubicBezTo>
                  <a:cubicBezTo>
                    <a:pt x="235" y="202"/>
                    <a:pt x="236" y="202"/>
                    <a:pt x="236" y="203"/>
                  </a:cubicBezTo>
                  <a:cubicBezTo>
                    <a:pt x="236" y="203"/>
                    <a:pt x="236" y="204"/>
                    <a:pt x="236" y="204"/>
                  </a:cubicBezTo>
                  <a:cubicBezTo>
                    <a:pt x="237" y="206"/>
                    <a:pt x="237" y="207"/>
                    <a:pt x="238" y="209"/>
                  </a:cubicBezTo>
                  <a:cubicBezTo>
                    <a:pt x="238" y="209"/>
                    <a:pt x="238" y="209"/>
                    <a:pt x="238" y="210"/>
                  </a:cubicBezTo>
                  <a:cubicBezTo>
                    <a:pt x="238" y="210"/>
                    <a:pt x="238" y="210"/>
                    <a:pt x="238" y="211"/>
                  </a:cubicBezTo>
                  <a:cubicBezTo>
                    <a:pt x="239" y="212"/>
                    <a:pt x="239" y="213"/>
                    <a:pt x="239" y="214"/>
                  </a:cubicBezTo>
                  <a:cubicBezTo>
                    <a:pt x="238" y="215"/>
                    <a:pt x="238" y="215"/>
                    <a:pt x="238" y="215"/>
                  </a:cubicBezTo>
                  <a:cubicBezTo>
                    <a:pt x="239" y="216"/>
                    <a:pt x="239" y="217"/>
                    <a:pt x="238" y="218"/>
                  </a:cubicBezTo>
                  <a:cubicBezTo>
                    <a:pt x="238" y="219"/>
                    <a:pt x="238" y="220"/>
                    <a:pt x="239" y="220"/>
                  </a:cubicBezTo>
                  <a:cubicBezTo>
                    <a:pt x="239" y="220"/>
                    <a:pt x="239" y="220"/>
                    <a:pt x="239" y="220"/>
                  </a:cubicBezTo>
                  <a:cubicBezTo>
                    <a:pt x="240" y="221"/>
                    <a:pt x="241" y="223"/>
                    <a:pt x="242" y="224"/>
                  </a:cubicBezTo>
                  <a:cubicBezTo>
                    <a:pt x="243" y="225"/>
                    <a:pt x="243" y="225"/>
                    <a:pt x="243" y="226"/>
                  </a:cubicBezTo>
                  <a:cubicBezTo>
                    <a:pt x="243" y="226"/>
                    <a:pt x="243" y="226"/>
                    <a:pt x="243" y="227"/>
                  </a:cubicBezTo>
                  <a:cubicBezTo>
                    <a:pt x="243" y="227"/>
                    <a:pt x="243" y="227"/>
                    <a:pt x="243" y="228"/>
                  </a:cubicBezTo>
                  <a:cubicBezTo>
                    <a:pt x="243" y="228"/>
                    <a:pt x="243" y="229"/>
                    <a:pt x="244" y="229"/>
                  </a:cubicBezTo>
                  <a:cubicBezTo>
                    <a:pt x="244" y="230"/>
                    <a:pt x="245" y="230"/>
                    <a:pt x="245" y="231"/>
                  </a:cubicBezTo>
                  <a:cubicBezTo>
                    <a:pt x="245" y="231"/>
                    <a:pt x="245" y="232"/>
                    <a:pt x="246" y="232"/>
                  </a:cubicBezTo>
                  <a:cubicBezTo>
                    <a:pt x="246" y="232"/>
                    <a:pt x="246" y="232"/>
                    <a:pt x="246" y="232"/>
                  </a:cubicBezTo>
                  <a:cubicBezTo>
                    <a:pt x="247" y="233"/>
                    <a:pt x="247" y="233"/>
                    <a:pt x="248" y="234"/>
                  </a:cubicBezTo>
                  <a:cubicBezTo>
                    <a:pt x="249" y="234"/>
                    <a:pt x="250" y="235"/>
                    <a:pt x="250" y="235"/>
                  </a:cubicBezTo>
                  <a:cubicBezTo>
                    <a:pt x="250" y="235"/>
                    <a:pt x="250" y="235"/>
                    <a:pt x="250" y="235"/>
                  </a:cubicBezTo>
                  <a:cubicBezTo>
                    <a:pt x="250" y="235"/>
                    <a:pt x="250" y="235"/>
                    <a:pt x="251" y="235"/>
                  </a:cubicBezTo>
                  <a:cubicBezTo>
                    <a:pt x="251" y="235"/>
                    <a:pt x="250" y="235"/>
                    <a:pt x="250" y="235"/>
                  </a:cubicBezTo>
                  <a:cubicBezTo>
                    <a:pt x="251" y="235"/>
                    <a:pt x="251" y="235"/>
                    <a:pt x="251" y="235"/>
                  </a:cubicBezTo>
                  <a:cubicBezTo>
                    <a:pt x="251" y="234"/>
                    <a:pt x="251" y="234"/>
                    <a:pt x="251" y="234"/>
                  </a:cubicBezTo>
                  <a:cubicBezTo>
                    <a:pt x="251" y="233"/>
                    <a:pt x="251" y="232"/>
                    <a:pt x="250" y="232"/>
                  </a:cubicBezTo>
                  <a:cubicBezTo>
                    <a:pt x="250" y="231"/>
                    <a:pt x="250" y="230"/>
                    <a:pt x="249" y="229"/>
                  </a:cubicBezTo>
                  <a:cubicBezTo>
                    <a:pt x="249" y="229"/>
                    <a:pt x="249" y="228"/>
                    <a:pt x="249" y="228"/>
                  </a:cubicBezTo>
                  <a:cubicBezTo>
                    <a:pt x="249" y="227"/>
                    <a:pt x="249" y="227"/>
                    <a:pt x="249" y="226"/>
                  </a:cubicBezTo>
                  <a:cubicBezTo>
                    <a:pt x="248" y="226"/>
                    <a:pt x="248" y="225"/>
                    <a:pt x="247" y="224"/>
                  </a:cubicBezTo>
                  <a:cubicBezTo>
                    <a:pt x="246" y="224"/>
                    <a:pt x="245" y="223"/>
                    <a:pt x="244" y="222"/>
                  </a:cubicBezTo>
                  <a:cubicBezTo>
                    <a:pt x="244" y="222"/>
                    <a:pt x="243" y="222"/>
                    <a:pt x="243" y="221"/>
                  </a:cubicBezTo>
                  <a:cubicBezTo>
                    <a:pt x="243" y="220"/>
                    <a:pt x="243" y="220"/>
                    <a:pt x="243" y="219"/>
                  </a:cubicBezTo>
                  <a:cubicBezTo>
                    <a:pt x="242" y="219"/>
                    <a:pt x="242" y="218"/>
                    <a:pt x="241" y="217"/>
                  </a:cubicBezTo>
                  <a:cubicBezTo>
                    <a:pt x="241" y="217"/>
                    <a:pt x="240" y="217"/>
                    <a:pt x="240" y="216"/>
                  </a:cubicBezTo>
                  <a:cubicBezTo>
                    <a:pt x="240" y="216"/>
                    <a:pt x="240" y="215"/>
                    <a:pt x="240" y="215"/>
                  </a:cubicBezTo>
                  <a:cubicBezTo>
                    <a:pt x="241" y="213"/>
                    <a:pt x="242" y="211"/>
                    <a:pt x="242" y="209"/>
                  </a:cubicBezTo>
                  <a:cubicBezTo>
                    <a:pt x="242" y="209"/>
                    <a:pt x="242" y="209"/>
                    <a:pt x="242" y="209"/>
                  </a:cubicBezTo>
                  <a:cubicBezTo>
                    <a:pt x="242" y="209"/>
                    <a:pt x="242" y="209"/>
                    <a:pt x="242" y="209"/>
                  </a:cubicBezTo>
                  <a:cubicBezTo>
                    <a:pt x="242" y="209"/>
                    <a:pt x="243" y="209"/>
                    <a:pt x="243" y="209"/>
                  </a:cubicBezTo>
                  <a:cubicBezTo>
                    <a:pt x="243" y="209"/>
                    <a:pt x="243" y="209"/>
                    <a:pt x="243" y="209"/>
                  </a:cubicBezTo>
                  <a:cubicBezTo>
                    <a:pt x="243" y="210"/>
                    <a:pt x="244" y="211"/>
                    <a:pt x="244" y="211"/>
                  </a:cubicBezTo>
                  <a:cubicBezTo>
                    <a:pt x="245" y="211"/>
                    <a:pt x="245" y="211"/>
                    <a:pt x="245" y="211"/>
                  </a:cubicBezTo>
                  <a:cubicBezTo>
                    <a:pt x="246" y="211"/>
                    <a:pt x="247" y="212"/>
                    <a:pt x="248" y="213"/>
                  </a:cubicBezTo>
                  <a:cubicBezTo>
                    <a:pt x="248" y="214"/>
                    <a:pt x="249" y="215"/>
                    <a:pt x="250" y="216"/>
                  </a:cubicBezTo>
                  <a:cubicBezTo>
                    <a:pt x="250" y="215"/>
                    <a:pt x="251" y="215"/>
                    <a:pt x="251" y="215"/>
                  </a:cubicBezTo>
                  <a:cubicBezTo>
                    <a:pt x="251" y="216"/>
                    <a:pt x="252" y="216"/>
                    <a:pt x="252" y="217"/>
                  </a:cubicBezTo>
                  <a:cubicBezTo>
                    <a:pt x="252" y="217"/>
                    <a:pt x="252" y="218"/>
                    <a:pt x="252" y="219"/>
                  </a:cubicBezTo>
                  <a:cubicBezTo>
                    <a:pt x="252" y="219"/>
                    <a:pt x="252" y="219"/>
                    <a:pt x="253" y="219"/>
                  </a:cubicBezTo>
                  <a:cubicBezTo>
                    <a:pt x="253" y="219"/>
                    <a:pt x="253" y="219"/>
                    <a:pt x="253" y="219"/>
                  </a:cubicBezTo>
                  <a:cubicBezTo>
                    <a:pt x="254" y="218"/>
                    <a:pt x="255" y="217"/>
                    <a:pt x="256" y="216"/>
                  </a:cubicBezTo>
                  <a:cubicBezTo>
                    <a:pt x="256" y="216"/>
                    <a:pt x="256" y="215"/>
                    <a:pt x="256" y="215"/>
                  </a:cubicBezTo>
                  <a:cubicBezTo>
                    <a:pt x="258" y="215"/>
                    <a:pt x="259" y="214"/>
                    <a:pt x="260" y="213"/>
                  </a:cubicBezTo>
                  <a:cubicBezTo>
                    <a:pt x="260" y="213"/>
                    <a:pt x="260" y="212"/>
                    <a:pt x="261" y="212"/>
                  </a:cubicBezTo>
                  <a:cubicBezTo>
                    <a:pt x="261" y="210"/>
                    <a:pt x="261" y="209"/>
                    <a:pt x="261" y="208"/>
                  </a:cubicBezTo>
                  <a:cubicBezTo>
                    <a:pt x="261" y="208"/>
                    <a:pt x="261" y="208"/>
                    <a:pt x="261" y="208"/>
                  </a:cubicBezTo>
                  <a:cubicBezTo>
                    <a:pt x="260" y="206"/>
                    <a:pt x="260" y="205"/>
                    <a:pt x="259" y="204"/>
                  </a:cubicBezTo>
                  <a:cubicBezTo>
                    <a:pt x="259" y="203"/>
                    <a:pt x="258" y="203"/>
                    <a:pt x="258" y="202"/>
                  </a:cubicBezTo>
                  <a:cubicBezTo>
                    <a:pt x="257" y="201"/>
                    <a:pt x="256" y="201"/>
                    <a:pt x="255" y="200"/>
                  </a:cubicBezTo>
                  <a:cubicBezTo>
                    <a:pt x="255" y="200"/>
                    <a:pt x="254" y="199"/>
                    <a:pt x="254" y="198"/>
                  </a:cubicBezTo>
                  <a:cubicBezTo>
                    <a:pt x="254" y="198"/>
                    <a:pt x="254" y="198"/>
                    <a:pt x="253" y="197"/>
                  </a:cubicBezTo>
                  <a:cubicBezTo>
                    <a:pt x="253" y="197"/>
                    <a:pt x="253" y="197"/>
                    <a:pt x="252" y="197"/>
                  </a:cubicBezTo>
                  <a:cubicBezTo>
                    <a:pt x="252" y="197"/>
                    <a:pt x="252" y="197"/>
                    <a:pt x="252" y="196"/>
                  </a:cubicBezTo>
                  <a:cubicBezTo>
                    <a:pt x="252" y="196"/>
                    <a:pt x="252" y="195"/>
                    <a:pt x="253" y="194"/>
                  </a:cubicBezTo>
                  <a:cubicBezTo>
                    <a:pt x="253" y="194"/>
                    <a:pt x="253" y="193"/>
                    <a:pt x="254" y="193"/>
                  </a:cubicBezTo>
                  <a:cubicBezTo>
                    <a:pt x="254" y="192"/>
                    <a:pt x="254" y="192"/>
                    <a:pt x="254" y="192"/>
                  </a:cubicBezTo>
                  <a:cubicBezTo>
                    <a:pt x="255" y="191"/>
                    <a:pt x="256" y="191"/>
                    <a:pt x="257" y="190"/>
                  </a:cubicBezTo>
                  <a:cubicBezTo>
                    <a:pt x="257" y="190"/>
                    <a:pt x="257" y="190"/>
                    <a:pt x="258" y="190"/>
                  </a:cubicBezTo>
                  <a:cubicBezTo>
                    <a:pt x="258" y="190"/>
                    <a:pt x="258" y="190"/>
                    <a:pt x="258" y="190"/>
                  </a:cubicBezTo>
                  <a:cubicBezTo>
                    <a:pt x="259" y="191"/>
                    <a:pt x="259" y="191"/>
                    <a:pt x="259" y="191"/>
                  </a:cubicBezTo>
                  <a:cubicBezTo>
                    <a:pt x="260" y="192"/>
                    <a:pt x="260" y="192"/>
                    <a:pt x="260" y="193"/>
                  </a:cubicBezTo>
                  <a:cubicBezTo>
                    <a:pt x="261" y="193"/>
                    <a:pt x="261" y="193"/>
                    <a:pt x="261" y="192"/>
                  </a:cubicBezTo>
                  <a:cubicBezTo>
                    <a:pt x="262" y="192"/>
                    <a:pt x="261" y="192"/>
                    <a:pt x="261" y="192"/>
                  </a:cubicBezTo>
                  <a:cubicBezTo>
                    <a:pt x="262" y="192"/>
                    <a:pt x="262" y="192"/>
                    <a:pt x="262" y="192"/>
                  </a:cubicBezTo>
                  <a:cubicBezTo>
                    <a:pt x="262" y="191"/>
                    <a:pt x="262" y="191"/>
                    <a:pt x="262" y="191"/>
                  </a:cubicBezTo>
                  <a:cubicBezTo>
                    <a:pt x="261" y="191"/>
                    <a:pt x="261" y="191"/>
                    <a:pt x="261" y="191"/>
                  </a:cubicBezTo>
                  <a:cubicBezTo>
                    <a:pt x="261" y="191"/>
                    <a:pt x="261" y="191"/>
                    <a:pt x="261" y="191"/>
                  </a:cubicBezTo>
                  <a:cubicBezTo>
                    <a:pt x="261" y="191"/>
                    <a:pt x="261" y="191"/>
                    <a:pt x="262" y="191"/>
                  </a:cubicBezTo>
                  <a:cubicBezTo>
                    <a:pt x="263" y="191"/>
                    <a:pt x="264" y="190"/>
                    <a:pt x="265" y="190"/>
                  </a:cubicBezTo>
                  <a:cubicBezTo>
                    <a:pt x="266" y="189"/>
                    <a:pt x="267" y="189"/>
                    <a:pt x="267" y="188"/>
                  </a:cubicBezTo>
                  <a:cubicBezTo>
                    <a:pt x="267" y="188"/>
                    <a:pt x="267" y="188"/>
                    <a:pt x="268" y="188"/>
                  </a:cubicBezTo>
                  <a:cubicBezTo>
                    <a:pt x="268" y="188"/>
                    <a:pt x="268" y="188"/>
                    <a:pt x="269" y="188"/>
                  </a:cubicBezTo>
                  <a:cubicBezTo>
                    <a:pt x="269" y="188"/>
                    <a:pt x="270" y="187"/>
                    <a:pt x="271" y="187"/>
                  </a:cubicBezTo>
                  <a:cubicBezTo>
                    <a:pt x="271" y="187"/>
                    <a:pt x="272" y="187"/>
                    <a:pt x="272" y="187"/>
                  </a:cubicBezTo>
                  <a:cubicBezTo>
                    <a:pt x="273" y="187"/>
                    <a:pt x="273" y="186"/>
                    <a:pt x="274" y="186"/>
                  </a:cubicBezTo>
                  <a:cubicBezTo>
                    <a:pt x="274" y="185"/>
                    <a:pt x="274" y="185"/>
                    <a:pt x="274" y="185"/>
                  </a:cubicBezTo>
                  <a:cubicBezTo>
                    <a:pt x="275" y="185"/>
                    <a:pt x="276" y="184"/>
                    <a:pt x="276" y="183"/>
                  </a:cubicBezTo>
                  <a:cubicBezTo>
                    <a:pt x="276" y="183"/>
                    <a:pt x="276" y="183"/>
                    <a:pt x="276" y="183"/>
                  </a:cubicBezTo>
                  <a:cubicBezTo>
                    <a:pt x="277" y="183"/>
                    <a:pt x="277" y="182"/>
                    <a:pt x="278" y="181"/>
                  </a:cubicBezTo>
                  <a:cubicBezTo>
                    <a:pt x="278" y="181"/>
                    <a:pt x="278" y="181"/>
                    <a:pt x="278" y="181"/>
                  </a:cubicBezTo>
                  <a:cubicBezTo>
                    <a:pt x="279" y="181"/>
                    <a:pt x="279" y="180"/>
                    <a:pt x="279" y="180"/>
                  </a:cubicBezTo>
                  <a:cubicBezTo>
                    <a:pt x="278" y="179"/>
                    <a:pt x="278" y="179"/>
                    <a:pt x="278" y="178"/>
                  </a:cubicBezTo>
                  <a:cubicBezTo>
                    <a:pt x="278" y="178"/>
                    <a:pt x="278" y="177"/>
                    <a:pt x="279" y="177"/>
                  </a:cubicBezTo>
                  <a:cubicBezTo>
                    <a:pt x="280" y="177"/>
                    <a:pt x="280" y="176"/>
                    <a:pt x="280" y="175"/>
                  </a:cubicBezTo>
                  <a:cubicBezTo>
                    <a:pt x="280" y="175"/>
                    <a:pt x="280" y="174"/>
                    <a:pt x="281" y="174"/>
                  </a:cubicBezTo>
                  <a:cubicBezTo>
                    <a:pt x="281" y="173"/>
                    <a:pt x="281" y="173"/>
                    <a:pt x="281" y="172"/>
                  </a:cubicBezTo>
                  <a:cubicBezTo>
                    <a:pt x="281" y="172"/>
                    <a:pt x="281" y="171"/>
                    <a:pt x="282" y="171"/>
                  </a:cubicBezTo>
                  <a:cubicBezTo>
                    <a:pt x="282" y="170"/>
                    <a:pt x="282" y="170"/>
                    <a:pt x="281" y="169"/>
                  </a:cubicBezTo>
                  <a:cubicBezTo>
                    <a:pt x="281" y="169"/>
                    <a:pt x="281" y="168"/>
                    <a:pt x="280" y="168"/>
                  </a:cubicBezTo>
                  <a:cubicBezTo>
                    <a:pt x="280" y="168"/>
                    <a:pt x="280" y="168"/>
                    <a:pt x="280" y="168"/>
                  </a:cubicBezTo>
                  <a:cubicBezTo>
                    <a:pt x="280" y="168"/>
                    <a:pt x="280" y="168"/>
                    <a:pt x="280" y="168"/>
                  </a:cubicBezTo>
                  <a:cubicBezTo>
                    <a:pt x="279" y="168"/>
                    <a:pt x="279" y="168"/>
                    <a:pt x="279" y="168"/>
                  </a:cubicBezTo>
                  <a:cubicBezTo>
                    <a:pt x="280" y="168"/>
                    <a:pt x="280" y="168"/>
                    <a:pt x="280" y="168"/>
                  </a:cubicBezTo>
                  <a:cubicBezTo>
                    <a:pt x="280" y="168"/>
                    <a:pt x="280" y="168"/>
                    <a:pt x="280" y="168"/>
                  </a:cubicBezTo>
                  <a:cubicBezTo>
                    <a:pt x="280" y="168"/>
                    <a:pt x="280" y="168"/>
                    <a:pt x="280" y="167"/>
                  </a:cubicBezTo>
                  <a:cubicBezTo>
                    <a:pt x="280" y="167"/>
                    <a:pt x="280" y="167"/>
                    <a:pt x="281" y="167"/>
                  </a:cubicBezTo>
                  <a:cubicBezTo>
                    <a:pt x="281" y="166"/>
                    <a:pt x="281" y="166"/>
                    <a:pt x="281" y="166"/>
                  </a:cubicBezTo>
                  <a:cubicBezTo>
                    <a:pt x="280" y="165"/>
                    <a:pt x="280" y="165"/>
                    <a:pt x="280" y="165"/>
                  </a:cubicBezTo>
                  <a:cubicBezTo>
                    <a:pt x="280" y="165"/>
                    <a:pt x="280" y="165"/>
                    <a:pt x="280" y="165"/>
                  </a:cubicBezTo>
                  <a:cubicBezTo>
                    <a:pt x="279" y="164"/>
                    <a:pt x="279" y="164"/>
                    <a:pt x="279" y="164"/>
                  </a:cubicBezTo>
                  <a:cubicBezTo>
                    <a:pt x="280" y="165"/>
                    <a:pt x="280" y="165"/>
                    <a:pt x="280" y="165"/>
                  </a:cubicBezTo>
                  <a:cubicBezTo>
                    <a:pt x="280" y="165"/>
                    <a:pt x="280" y="165"/>
                    <a:pt x="280" y="165"/>
                  </a:cubicBezTo>
                  <a:cubicBezTo>
                    <a:pt x="280" y="164"/>
                    <a:pt x="280" y="164"/>
                    <a:pt x="280" y="164"/>
                  </a:cubicBezTo>
                  <a:cubicBezTo>
                    <a:pt x="281" y="164"/>
                    <a:pt x="281" y="164"/>
                    <a:pt x="280" y="163"/>
                  </a:cubicBezTo>
                  <a:cubicBezTo>
                    <a:pt x="280" y="163"/>
                    <a:pt x="280" y="163"/>
                    <a:pt x="279" y="162"/>
                  </a:cubicBezTo>
                  <a:cubicBezTo>
                    <a:pt x="279" y="162"/>
                    <a:pt x="278" y="162"/>
                    <a:pt x="278" y="161"/>
                  </a:cubicBezTo>
                  <a:cubicBezTo>
                    <a:pt x="278" y="160"/>
                    <a:pt x="277" y="159"/>
                    <a:pt x="277" y="158"/>
                  </a:cubicBezTo>
                  <a:cubicBezTo>
                    <a:pt x="277" y="158"/>
                    <a:pt x="276" y="158"/>
                    <a:pt x="276" y="157"/>
                  </a:cubicBezTo>
                  <a:cubicBezTo>
                    <a:pt x="275" y="157"/>
                    <a:pt x="275" y="157"/>
                    <a:pt x="275" y="157"/>
                  </a:cubicBezTo>
                  <a:cubicBezTo>
                    <a:pt x="274" y="156"/>
                    <a:pt x="274" y="156"/>
                    <a:pt x="274" y="155"/>
                  </a:cubicBezTo>
                  <a:cubicBezTo>
                    <a:pt x="274" y="155"/>
                    <a:pt x="274" y="154"/>
                    <a:pt x="274" y="154"/>
                  </a:cubicBezTo>
                  <a:cubicBezTo>
                    <a:pt x="275" y="153"/>
                    <a:pt x="275" y="153"/>
                    <a:pt x="275" y="153"/>
                  </a:cubicBezTo>
                  <a:cubicBezTo>
                    <a:pt x="275" y="152"/>
                    <a:pt x="276" y="151"/>
                    <a:pt x="277" y="151"/>
                  </a:cubicBezTo>
                  <a:cubicBezTo>
                    <a:pt x="277" y="151"/>
                    <a:pt x="278" y="150"/>
                    <a:pt x="279" y="150"/>
                  </a:cubicBezTo>
                  <a:cubicBezTo>
                    <a:pt x="279" y="150"/>
                    <a:pt x="279" y="150"/>
                    <a:pt x="279" y="150"/>
                  </a:cubicBezTo>
                  <a:cubicBezTo>
                    <a:pt x="279" y="150"/>
                    <a:pt x="279" y="149"/>
                    <a:pt x="279" y="149"/>
                  </a:cubicBezTo>
                  <a:cubicBezTo>
                    <a:pt x="279" y="149"/>
                    <a:pt x="279" y="148"/>
                    <a:pt x="278" y="148"/>
                  </a:cubicBezTo>
                  <a:cubicBezTo>
                    <a:pt x="278" y="148"/>
                    <a:pt x="278" y="148"/>
                    <a:pt x="277" y="148"/>
                  </a:cubicBezTo>
                  <a:cubicBezTo>
                    <a:pt x="277" y="148"/>
                    <a:pt x="277" y="148"/>
                    <a:pt x="276" y="148"/>
                  </a:cubicBezTo>
                  <a:cubicBezTo>
                    <a:pt x="276" y="148"/>
                    <a:pt x="276" y="148"/>
                    <a:pt x="275" y="148"/>
                  </a:cubicBezTo>
                  <a:cubicBezTo>
                    <a:pt x="275" y="147"/>
                    <a:pt x="275" y="148"/>
                    <a:pt x="274" y="148"/>
                  </a:cubicBezTo>
                  <a:cubicBezTo>
                    <a:pt x="274" y="148"/>
                    <a:pt x="273" y="149"/>
                    <a:pt x="273" y="149"/>
                  </a:cubicBezTo>
                  <a:cubicBezTo>
                    <a:pt x="273" y="149"/>
                    <a:pt x="273" y="149"/>
                    <a:pt x="272" y="149"/>
                  </a:cubicBezTo>
                  <a:cubicBezTo>
                    <a:pt x="272" y="150"/>
                    <a:pt x="272" y="149"/>
                    <a:pt x="271" y="149"/>
                  </a:cubicBezTo>
                  <a:cubicBezTo>
                    <a:pt x="271" y="148"/>
                    <a:pt x="271" y="148"/>
                    <a:pt x="270" y="148"/>
                  </a:cubicBezTo>
                  <a:cubicBezTo>
                    <a:pt x="269" y="147"/>
                    <a:pt x="269" y="147"/>
                    <a:pt x="268" y="146"/>
                  </a:cubicBezTo>
                  <a:cubicBezTo>
                    <a:pt x="268" y="146"/>
                    <a:pt x="268" y="145"/>
                    <a:pt x="269" y="145"/>
                  </a:cubicBezTo>
                  <a:cubicBezTo>
                    <a:pt x="269" y="145"/>
                    <a:pt x="269" y="145"/>
                    <a:pt x="270" y="145"/>
                  </a:cubicBezTo>
                  <a:cubicBezTo>
                    <a:pt x="270" y="144"/>
                    <a:pt x="271" y="144"/>
                    <a:pt x="271" y="144"/>
                  </a:cubicBezTo>
                  <a:cubicBezTo>
                    <a:pt x="271" y="143"/>
                    <a:pt x="271" y="142"/>
                    <a:pt x="272" y="141"/>
                  </a:cubicBezTo>
                  <a:cubicBezTo>
                    <a:pt x="272" y="141"/>
                    <a:pt x="273" y="141"/>
                    <a:pt x="273" y="140"/>
                  </a:cubicBezTo>
                  <a:cubicBezTo>
                    <a:pt x="273" y="140"/>
                    <a:pt x="273" y="140"/>
                    <a:pt x="273" y="139"/>
                  </a:cubicBezTo>
                  <a:cubicBezTo>
                    <a:pt x="274" y="139"/>
                    <a:pt x="274" y="139"/>
                    <a:pt x="274" y="139"/>
                  </a:cubicBezTo>
                  <a:cubicBezTo>
                    <a:pt x="275" y="139"/>
                    <a:pt x="275" y="139"/>
                    <a:pt x="276" y="139"/>
                  </a:cubicBezTo>
                  <a:cubicBezTo>
                    <a:pt x="276" y="140"/>
                    <a:pt x="276" y="140"/>
                    <a:pt x="276" y="141"/>
                  </a:cubicBezTo>
                  <a:cubicBezTo>
                    <a:pt x="276" y="141"/>
                    <a:pt x="275" y="141"/>
                    <a:pt x="275" y="141"/>
                  </a:cubicBezTo>
                  <a:cubicBezTo>
                    <a:pt x="275" y="142"/>
                    <a:pt x="275" y="142"/>
                    <a:pt x="275" y="143"/>
                  </a:cubicBezTo>
                  <a:cubicBezTo>
                    <a:pt x="275" y="143"/>
                    <a:pt x="275" y="143"/>
                    <a:pt x="276" y="143"/>
                  </a:cubicBezTo>
                  <a:cubicBezTo>
                    <a:pt x="276" y="144"/>
                    <a:pt x="275" y="144"/>
                    <a:pt x="275" y="144"/>
                  </a:cubicBezTo>
                  <a:cubicBezTo>
                    <a:pt x="275" y="144"/>
                    <a:pt x="275" y="144"/>
                    <a:pt x="275" y="144"/>
                  </a:cubicBezTo>
                  <a:cubicBezTo>
                    <a:pt x="275" y="145"/>
                    <a:pt x="275" y="145"/>
                    <a:pt x="275" y="145"/>
                  </a:cubicBezTo>
                  <a:cubicBezTo>
                    <a:pt x="275" y="145"/>
                    <a:pt x="276" y="145"/>
                    <a:pt x="276" y="145"/>
                  </a:cubicBezTo>
                  <a:cubicBezTo>
                    <a:pt x="276" y="145"/>
                    <a:pt x="277" y="144"/>
                    <a:pt x="277" y="144"/>
                  </a:cubicBezTo>
                  <a:cubicBezTo>
                    <a:pt x="278" y="142"/>
                    <a:pt x="279" y="142"/>
                    <a:pt x="281" y="142"/>
                  </a:cubicBezTo>
                  <a:cubicBezTo>
                    <a:pt x="281" y="142"/>
                    <a:pt x="281" y="142"/>
                    <a:pt x="281" y="142"/>
                  </a:cubicBezTo>
                  <a:cubicBezTo>
                    <a:pt x="281" y="142"/>
                    <a:pt x="282" y="142"/>
                    <a:pt x="282" y="142"/>
                  </a:cubicBezTo>
                  <a:cubicBezTo>
                    <a:pt x="283" y="142"/>
                    <a:pt x="283" y="142"/>
                    <a:pt x="283" y="143"/>
                  </a:cubicBezTo>
                  <a:cubicBezTo>
                    <a:pt x="283" y="144"/>
                    <a:pt x="283" y="145"/>
                    <a:pt x="283" y="146"/>
                  </a:cubicBezTo>
                  <a:cubicBezTo>
                    <a:pt x="283" y="146"/>
                    <a:pt x="283" y="147"/>
                    <a:pt x="283" y="147"/>
                  </a:cubicBezTo>
                  <a:cubicBezTo>
                    <a:pt x="284" y="147"/>
                    <a:pt x="284" y="148"/>
                    <a:pt x="284" y="147"/>
                  </a:cubicBezTo>
                  <a:cubicBezTo>
                    <a:pt x="285" y="147"/>
                    <a:pt x="285" y="147"/>
                    <a:pt x="285" y="147"/>
                  </a:cubicBezTo>
                  <a:cubicBezTo>
                    <a:pt x="285" y="147"/>
                    <a:pt x="286" y="147"/>
                    <a:pt x="286" y="148"/>
                  </a:cubicBezTo>
                  <a:cubicBezTo>
                    <a:pt x="286" y="148"/>
                    <a:pt x="287" y="148"/>
                    <a:pt x="287" y="148"/>
                  </a:cubicBezTo>
                  <a:cubicBezTo>
                    <a:pt x="287" y="149"/>
                    <a:pt x="287" y="149"/>
                    <a:pt x="287" y="149"/>
                  </a:cubicBezTo>
                  <a:cubicBezTo>
                    <a:pt x="287" y="150"/>
                    <a:pt x="286" y="150"/>
                    <a:pt x="287" y="150"/>
                  </a:cubicBezTo>
                  <a:cubicBezTo>
                    <a:pt x="288" y="151"/>
                    <a:pt x="288" y="152"/>
                    <a:pt x="288" y="153"/>
                  </a:cubicBezTo>
                  <a:cubicBezTo>
                    <a:pt x="288" y="154"/>
                    <a:pt x="288" y="154"/>
                    <a:pt x="288" y="154"/>
                  </a:cubicBezTo>
                  <a:cubicBezTo>
                    <a:pt x="288" y="155"/>
                    <a:pt x="288" y="156"/>
                    <a:pt x="288" y="156"/>
                  </a:cubicBezTo>
                  <a:cubicBezTo>
                    <a:pt x="288" y="156"/>
                    <a:pt x="289" y="156"/>
                    <a:pt x="289" y="156"/>
                  </a:cubicBezTo>
                  <a:cubicBezTo>
                    <a:pt x="289" y="156"/>
                    <a:pt x="289" y="156"/>
                    <a:pt x="290" y="156"/>
                  </a:cubicBezTo>
                  <a:cubicBezTo>
                    <a:pt x="290" y="155"/>
                    <a:pt x="291" y="155"/>
                    <a:pt x="291" y="155"/>
                  </a:cubicBezTo>
                  <a:cubicBezTo>
                    <a:pt x="292" y="155"/>
                    <a:pt x="292" y="155"/>
                    <a:pt x="292" y="155"/>
                  </a:cubicBezTo>
                  <a:cubicBezTo>
                    <a:pt x="293" y="155"/>
                    <a:pt x="293" y="155"/>
                    <a:pt x="293" y="154"/>
                  </a:cubicBezTo>
                  <a:cubicBezTo>
                    <a:pt x="294" y="154"/>
                    <a:pt x="294" y="153"/>
                    <a:pt x="294" y="152"/>
                  </a:cubicBezTo>
                  <a:cubicBezTo>
                    <a:pt x="294" y="151"/>
                    <a:pt x="294" y="151"/>
                    <a:pt x="293" y="150"/>
                  </a:cubicBezTo>
                  <a:cubicBezTo>
                    <a:pt x="293" y="148"/>
                    <a:pt x="293" y="148"/>
                    <a:pt x="291" y="147"/>
                  </a:cubicBezTo>
                  <a:cubicBezTo>
                    <a:pt x="291" y="146"/>
                    <a:pt x="290" y="146"/>
                    <a:pt x="290" y="145"/>
                  </a:cubicBezTo>
                  <a:cubicBezTo>
                    <a:pt x="290" y="144"/>
                    <a:pt x="289" y="144"/>
                    <a:pt x="289" y="144"/>
                  </a:cubicBezTo>
                  <a:cubicBezTo>
                    <a:pt x="288" y="143"/>
                    <a:pt x="288" y="143"/>
                    <a:pt x="288" y="143"/>
                  </a:cubicBezTo>
                  <a:cubicBezTo>
                    <a:pt x="287" y="142"/>
                    <a:pt x="287" y="142"/>
                    <a:pt x="287" y="141"/>
                  </a:cubicBezTo>
                  <a:cubicBezTo>
                    <a:pt x="288" y="141"/>
                    <a:pt x="288" y="141"/>
                    <a:pt x="288" y="140"/>
                  </a:cubicBezTo>
                  <a:cubicBezTo>
                    <a:pt x="288" y="140"/>
                    <a:pt x="289" y="140"/>
                    <a:pt x="289" y="139"/>
                  </a:cubicBezTo>
                  <a:cubicBezTo>
                    <a:pt x="290" y="138"/>
                    <a:pt x="291" y="137"/>
                    <a:pt x="290" y="135"/>
                  </a:cubicBezTo>
                  <a:cubicBezTo>
                    <a:pt x="290" y="134"/>
                    <a:pt x="290" y="134"/>
                    <a:pt x="291" y="133"/>
                  </a:cubicBezTo>
                  <a:cubicBezTo>
                    <a:pt x="291" y="133"/>
                    <a:pt x="291" y="132"/>
                    <a:pt x="292" y="132"/>
                  </a:cubicBezTo>
                  <a:cubicBezTo>
                    <a:pt x="292" y="132"/>
                    <a:pt x="292" y="132"/>
                    <a:pt x="292" y="131"/>
                  </a:cubicBezTo>
                  <a:cubicBezTo>
                    <a:pt x="293" y="131"/>
                    <a:pt x="293" y="130"/>
                    <a:pt x="293" y="130"/>
                  </a:cubicBezTo>
                  <a:cubicBezTo>
                    <a:pt x="294" y="130"/>
                    <a:pt x="294" y="131"/>
                    <a:pt x="295" y="131"/>
                  </a:cubicBezTo>
                  <a:cubicBezTo>
                    <a:pt x="295" y="131"/>
                    <a:pt x="296" y="131"/>
                    <a:pt x="296" y="131"/>
                  </a:cubicBezTo>
                  <a:cubicBezTo>
                    <a:pt x="297" y="131"/>
                    <a:pt x="297" y="130"/>
                    <a:pt x="298" y="130"/>
                  </a:cubicBezTo>
                  <a:cubicBezTo>
                    <a:pt x="298" y="129"/>
                    <a:pt x="299" y="128"/>
                    <a:pt x="299" y="127"/>
                  </a:cubicBezTo>
                  <a:cubicBezTo>
                    <a:pt x="300" y="126"/>
                    <a:pt x="301" y="124"/>
                    <a:pt x="301" y="123"/>
                  </a:cubicBezTo>
                  <a:cubicBezTo>
                    <a:pt x="301" y="123"/>
                    <a:pt x="301" y="122"/>
                    <a:pt x="301" y="122"/>
                  </a:cubicBezTo>
                  <a:cubicBezTo>
                    <a:pt x="302" y="121"/>
                    <a:pt x="302" y="119"/>
                    <a:pt x="302" y="117"/>
                  </a:cubicBezTo>
                  <a:cubicBezTo>
                    <a:pt x="303" y="116"/>
                    <a:pt x="303" y="115"/>
                    <a:pt x="303" y="114"/>
                  </a:cubicBezTo>
                  <a:cubicBezTo>
                    <a:pt x="303" y="113"/>
                    <a:pt x="303" y="113"/>
                    <a:pt x="303" y="113"/>
                  </a:cubicBezTo>
                  <a:cubicBezTo>
                    <a:pt x="304" y="112"/>
                    <a:pt x="304" y="111"/>
                    <a:pt x="304" y="110"/>
                  </a:cubicBezTo>
                  <a:cubicBezTo>
                    <a:pt x="303" y="109"/>
                    <a:pt x="303" y="107"/>
                    <a:pt x="302" y="105"/>
                  </a:cubicBezTo>
                  <a:cubicBezTo>
                    <a:pt x="302" y="105"/>
                    <a:pt x="302" y="104"/>
                    <a:pt x="302" y="104"/>
                  </a:cubicBezTo>
                  <a:cubicBezTo>
                    <a:pt x="302" y="102"/>
                    <a:pt x="301" y="101"/>
                    <a:pt x="301" y="99"/>
                  </a:cubicBezTo>
                  <a:cubicBezTo>
                    <a:pt x="301" y="99"/>
                    <a:pt x="302" y="99"/>
                    <a:pt x="302" y="99"/>
                  </a:cubicBezTo>
                  <a:cubicBezTo>
                    <a:pt x="302" y="99"/>
                    <a:pt x="302" y="99"/>
                    <a:pt x="302" y="99"/>
                  </a:cubicBezTo>
                  <a:cubicBezTo>
                    <a:pt x="302" y="100"/>
                    <a:pt x="303" y="101"/>
                    <a:pt x="304" y="101"/>
                  </a:cubicBezTo>
                  <a:cubicBezTo>
                    <a:pt x="304" y="102"/>
                    <a:pt x="304" y="103"/>
                    <a:pt x="305" y="104"/>
                  </a:cubicBezTo>
                  <a:cubicBezTo>
                    <a:pt x="305" y="104"/>
                    <a:pt x="305" y="104"/>
                    <a:pt x="305" y="105"/>
                  </a:cubicBezTo>
                  <a:cubicBezTo>
                    <a:pt x="306" y="106"/>
                    <a:pt x="306" y="107"/>
                    <a:pt x="306" y="108"/>
                  </a:cubicBezTo>
                  <a:cubicBezTo>
                    <a:pt x="306" y="108"/>
                    <a:pt x="306" y="108"/>
                    <a:pt x="306" y="108"/>
                  </a:cubicBezTo>
                  <a:cubicBezTo>
                    <a:pt x="306" y="109"/>
                    <a:pt x="306" y="110"/>
                    <a:pt x="307" y="111"/>
                  </a:cubicBezTo>
                  <a:cubicBezTo>
                    <a:pt x="308" y="112"/>
                    <a:pt x="308" y="112"/>
                    <a:pt x="308" y="113"/>
                  </a:cubicBezTo>
                  <a:cubicBezTo>
                    <a:pt x="308" y="114"/>
                    <a:pt x="308" y="115"/>
                    <a:pt x="308" y="115"/>
                  </a:cubicBezTo>
                  <a:cubicBezTo>
                    <a:pt x="309" y="116"/>
                    <a:pt x="309" y="116"/>
                    <a:pt x="309" y="117"/>
                  </a:cubicBezTo>
                  <a:cubicBezTo>
                    <a:pt x="309" y="117"/>
                    <a:pt x="309" y="118"/>
                    <a:pt x="309" y="118"/>
                  </a:cubicBezTo>
                  <a:cubicBezTo>
                    <a:pt x="309" y="118"/>
                    <a:pt x="309" y="119"/>
                    <a:pt x="310" y="119"/>
                  </a:cubicBezTo>
                  <a:cubicBezTo>
                    <a:pt x="310" y="119"/>
                    <a:pt x="310" y="119"/>
                    <a:pt x="310" y="119"/>
                  </a:cubicBezTo>
                  <a:cubicBezTo>
                    <a:pt x="310" y="119"/>
                    <a:pt x="310" y="118"/>
                    <a:pt x="310" y="118"/>
                  </a:cubicBezTo>
                  <a:cubicBezTo>
                    <a:pt x="310" y="117"/>
                    <a:pt x="311" y="117"/>
                    <a:pt x="311" y="117"/>
                  </a:cubicBezTo>
                  <a:cubicBezTo>
                    <a:pt x="312" y="117"/>
                    <a:pt x="312" y="118"/>
                    <a:pt x="312" y="118"/>
                  </a:cubicBezTo>
                  <a:cubicBezTo>
                    <a:pt x="312" y="118"/>
                    <a:pt x="313" y="118"/>
                    <a:pt x="313" y="118"/>
                  </a:cubicBezTo>
                  <a:cubicBezTo>
                    <a:pt x="313" y="118"/>
                    <a:pt x="313" y="118"/>
                    <a:pt x="313" y="118"/>
                  </a:cubicBezTo>
                  <a:cubicBezTo>
                    <a:pt x="313" y="117"/>
                    <a:pt x="313" y="116"/>
                    <a:pt x="312" y="116"/>
                  </a:cubicBezTo>
                  <a:cubicBezTo>
                    <a:pt x="311" y="116"/>
                    <a:pt x="311" y="114"/>
                    <a:pt x="310" y="114"/>
                  </a:cubicBezTo>
                  <a:cubicBezTo>
                    <a:pt x="310" y="113"/>
                    <a:pt x="309" y="113"/>
                    <a:pt x="309" y="112"/>
                  </a:cubicBezTo>
                  <a:cubicBezTo>
                    <a:pt x="309" y="111"/>
                    <a:pt x="309" y="110"/>
                    <a:pt x="309" y="110"/>
                  </a:cubicBezTo>
                  <a:cubicBezTo>
                    <a:pt x="309" y="109"/>
                    <a:pt x="309" y="109"/>
                    <a:pt x="309" y="109"/>
                  </a:cubicBezTo>
                  <a:cubicBezTo>
                    <a:pt x="309" y="109"/>
                    <a:pt x="309" y="108"/>
                    <a:pt x="309" y="108"/>
                  </a:cubicBezTo>
                  <a:cubicBezTo>
                    <a:pt x="310" y="108"/>
                    <a:pt x="310" y="108"/>
                    <a:pt x="310" y="108"/>
                  </a:cubicBezTo>
                  <a:cubicBezTo>
                    <a:pt x="311" y="108"/>
                    <a:pt x="310" y="107"/>
                    <a:pt x="310" y="107"/>
                  </a:cubicBezTo>
                  <a:cubicBezTo>
                    <a:pt x="309" y="104"/>
                    <a:pt x="307" y="102"/>
                    <a:pt x="305" y="99"/>
                  </a:cubicBezTo>
                  <a:cubicBezTo>
                    <a:pt x="305" y="99"/>
                    <a:pt x="304" y="98"/>
                    <a:pt x="304" y="97"/>
                  </a:cubicBezTo>
                  <a:cubicBezTo>
                    <a:pt x="304" y="96"/>
                    <a:pt x="304" y="96"/>
                    <a:pt x="304" y="96"/>
                  </a:cubicBezTo>
                  <a:cubicBezTo>
                    <a:pt x="304" y="94"/>
                    <a:pt x="303" y="93"/>
                    <a:pt x="302" y="92"/>
                  </a:cubicBezTo>
                  <a:cubicBezTo>
                    <a:pt x="302" y="92"/>
                    <a:pt x="302" y="91"/>
                    <a:pt x="301" y="91"/>
                  </a:cubicBezTo>
                  <a:cubicBezTo>
                    <a:pt x="301" y="91"/>
                    <a:pt x="301" y="90"/>
                    <a:pt x="300" y="90"/>
                  </a:cubicBezTo>
                  <a:cubicBezTo>
                    <a:pt x="300" y="90"/>
                    <a:pt x="300" y="90"/>
                    <a:pt x="300" y="90"/>
                  </a:cubicBezTo>
                  <a:cubicBezTo>
                    <a:pt x="300" y="91"/>
                    <a:pt x="300" y="91"/>
                    <a:pt x="300" y="91"/>
                  </a:cubicBezTo>
                  <a:cubicBezTo>
                    <a:pt x="300" y="91"/>
                    <a:pt x="300" y="91"/>
                    <a:pt x="300" y="91"/>
                  </a:cubicBezTo>
                  <a:cubicBezTo>
                    <a:pt x="301" y="92"/>
                    <a:pt x="301" y="92"/>
                    <a:pt x="300" y="93"/>
                  </a:cubicBezTo>
                  <a:cubicBezTo>
                    <a:pt x="300" y="94"/>
                    <a:pt x="300" y="94"/>
                    <a:pt x="300" y="94"/>
                  </a:cubicBezTo>
                  <a:cubicBezTo>
                    <a:pt x="300" y="94"/>
                    <a:pt x="300" y="95"/>
                    <a:pt x="300" y="95"/>
                  </a:cubicBezTo>
                  <a:cubicBezTo>
                    <a:pt x="301" y="96"/>
                    <a:pt x="301" y="96"/>
                    <a:pt x="301" y="97"/>
                  </a:cubicBezTo>
                  <a:cubicBezTo>
                    <a:pt x="301" y="97"/>
                    <a:pt x="301" y="98"/>
                    <a:pt x="301" y="98"/>
                  </a:cubicBezTo>
                  <a:cubicBezTo>
                    <a:pt x="301" y="98"/>
                    <a:pt x="301" y="98"/>
                    <a:pt x="301" y="97"/>
                  </a:cubicBezTo>
                  <a:cubicBezTo>
                    <a:pt x="300" y="97"/>
                    <a:pt x="300" y="96"/>
                    <a:pt x="300" y="96"/>
                  </a:cubicBezTo>
                  <a:cubicBezTo>
                    <a:pt x="300" y="96"/>
                    <a:pt x="300" y="96"/>
                    <a:pt x="300" y="95"/>
                  </a:cubicBezTo>
                  <a:cubicBezTo>
                    <a:pt x="300" y="94"/>
                    <a:pt x="299" y="94"/>
                    <a:pt x="299" y="94"/>
                  </a:cubicBezTo>
                  <a:cubicBezTo>
                    <a:pt x="298" y="93"/>
                    <a:pt x="297" y="92"/>
                    <a:pt x="296" y="92"/>
                  </a:cubicBezTo>
                  <a:cubicBezTo>
                    <a:pt x="296" y="92"/>
                    <a:pt x="295" y="91"/>
                    <a:pt x="295" y="91"/>
                  </a:cubicBezTo>
                  <a:cubicBezTo>
                    <a:pt x="295" y="91"/>
                    <a:pt x="294" y="92"/>
                    <a:pt x="294" y="92"/>
                  </a:cubicBezTo>
                  <a:cubicBezTo>
                    <a:pt x="293" y="92"/>
                    <a:pt x="293" y="92"/>
                    <a:pt x="293" y="92"/>
                  </a:cubicBezTo>
                  <a:cubicBezTo>
                    <a:pt x="293" y="93"/>
                    <a:pt x="293" y="93"/>
                    <a:pt x="292" y="94"/>
                  </a:cubicBezTo>
                  <a:cubicBezTo>
                    <a:pt x="292" y="94"/>
                    <a:pt x="292" y="94"/>
                    <a:pt x="292" y="94"/>
                  </a:cubicBezTo>
                  <a:cubicBezTo>
                    <a:pt x="292" y="93"/>
                    <a:pt x="291" y="92"/>
                    <a:pt x="291" y="92"/>
                  </a:cubicBezTo>
                  <a:cubicBezTo>
                    <a:pt x="291" y="92"/>
                    <a:pt x="291" y="92"/>
                    <a:pt x="291" y="92"/>
                  </a:cubicBezTo>
                  <a:cubicBezTo>
                    <a:pt x="291" y="92"/>
                    <a:pt x="290" y="92"/>
                    <a:pt x="290" y="92"/>
                  </a:cubicBezTo>
                  <a:cubicBezTo>
                    <a:pt x="290" y="92"/>
                    <a:pt x="290" y="92"/>
                    <a:pt x="290" y="93"/>
                  </a:cubicBezTo>
                  <a:cubicBezTo>
                    <a:pt x="290" y="93"/>
                    <a:pt x="290" y="93"/>
                    <a:pt x="290" y="93"/>
                  </a:cubicBezTo>
                  <a:cubicBezTo>
                    <a:pt x="290" y="93"/>
                    <a:pt x="290" y="93"/>
                    <a:pt x="290" y="93"/>
                  </a:cubicBezTo>
                  <a:cubicBezTo>
                    <a:pt x="289" y="92"/>
                    <a:pt x="289" y="92"/>
                    <a:pt x="289" y="91"/>
                  </a:cubicBezTo>
                  <a:cubicBezTo>
                    <a:pt x="289" y="91"/>
                    <a:pt x="288" y="91"/>
                    <a:pt x="288" y="91"/>
                  </a:cubicBezTo>
                  <a:cubicBezTo>
                    <a:pt x="288" y="91"/>
                    <a:pt x="287" y="91"/>
                    <a:pt x="287" y="91"/>
                  </a:cubicBezTo>
                  <a:cubicBezTo>
                    <a:pt x="287" y="91"/>
                    <a:pt x="287" y="91"/>
                    <a:pt x="286" y="91"/>
                  </a:cubicBezTo>
                  <a:cubicBezTo>
                    <a:pt x="286" y="91"/>
                    <a:pt x="286" y="90"/>
                    <a:pt x="286" y="90"/>
                  </a:cubicBezTo>
                  <a:cubicBezTo>
                    <a:pt x="286" y="90"/>
                    <a:pt x="286" y="90"/>
                    <a:pt x="286" y="89"/>
                  </a:cubicBezTo>
                  <a:cubicBezTo>
                    <a:pt x="286" y="89"/>
                    <a:pt x="287" y="88"/>
                    <a:pt x="287" y="87"/>
                  </a:cubicBezTo>
                  <a:cubicBezTo>
                    <a:pt x="288" y="86"/>
                    <a:pt x="288" y="86"/>
                    <a:pt x="288" y="85"/>
                  </a:cubicBezTo>
                  <a:cubicBezTo>
                    <a:pt x="288" y="83"/>
                    <a:pt x="289" y="81"/>
                    <a:pt x="290" y="80"/>
                  </a:cubicBezTo>
                  <a:cubicBezTo>
                    <a:pt x="290" y="79"/>
                    <a:pt x="290" y="78"/>
                    <a:pt x="290" y="77"/>
                  </a:cubicBezTo>
                  <a:cubicBezTo>
                    <a:pt x="290" y="76"/>
                    <a:pt x="290" y="76"/>
                    <a:pt x="291" y="75"/>
                  </a:cubicBezTo>
                  <a:cubicBezTo>
                    <a:pt x="291" y="74"/>
                    <a:pt x="291" y="74"/>
                    <a:pt x="291" y="73"/>
                  </a:cubicBezTo>
                  <a:cubicBezTo>
                    <a:pt x="291" y="73"/>
                    <a:pt x="291" y="72"/>
                    <a:pt x="291" y="72"/>
                  </a:cubicBezTo>
                  <a:cubicBezTo>
                    <a:pt x="291" y="71"/>
                    <a:pt x="292" y="71"/>
                    <a:pt x="293" y="71"/>
                  </a:cubicBezTo>
                  <a:cubicBezTo>
                    <a:pt x="294" y="71"/>
                    <a:pt x="295" y="70"/>
                    <a:pt x="296" y="70"/>
                  </a:cubicBezTo>
                  <a:cubicBezTo>
                    <a:pt x="296" y="70"/>
                    <a:pt x="296" y="70"/>
                    <a:pt x="297" y="70"/>
                  </a:cubicBezTo>
                  <a:cubicBezTo>
                    <a:pt x="297" y="70"/>
                    <a:pt x="298" y="70"/>
                    <a:pt x="298" y="70"/>
                  </a:cubicBezTo>
                  <a:cubicBezTo>
                    <a:pt x="298" y="69"/>
                    <a:pt x="299" y="69"/>
                    <a:pt x="299" y="69"/>
                  </a:cubicBezTo>
                  <a:cubicBezTo>
                    <a:pt x="300" y="69"/>
                    <a:pt x="301" y="69"/>
                    <a:pt x="302" y="68"/>
                  </a:cubicBezTo>
                  <a:cubicBezTo>
                    <a:pt x="302" y="68"/>
                    <a:pt x="302" y="68"/>
                    <a:pt x="302" y="68"/>
                  </a:cubicBezTo>
                  <a:cubicBezTo>
                    <a:pt x="302" y="68"/>
                    <a:pt x="303" y="67"/>
                    <a:pt x="303" y="67"/>
                  </a:cubicBezTo>
                  <a:cubicBezTo>
                    <a:pt x="303" y="67"/>
                    <a:pt x="303" y="66"/>
                    <a:pt x="304" y="66"/>
                  </a:cubicBezTo>
                  <a:cubicBezTo>
                    <a:pt x="305" y="66"/>
                    <a:pt x="306" y="67"/>
                    <a:pt x="307" y="67"/>
                  </a:cubicBezTo>
                  <a:cubicBezTo>
                    <a:pt x="307" y="67"/>
                    <a:pt x="307" y="67"/>
                    <a:pt x="308" y="67"/>
                  </a:cubicBezTo>
                  <a:cubicBezTo>
                    <a:pt x="308" y="67"/>
                    <a:pt x="308" y="67"/>
                    <a:pt x="308" y="67"/>
                  </a:cubicBezTo>
                  <a:cubicBezTo>
                    <a:pt x="308" y="68"/>
                    <a:pt x="308" y="68"/>
                    <a:pt x="308" y="68"/>
                  </a:cubicBezTo>
                  <a:cubicBezTo>
                    <a:pt x="307" y="68"/>
                    <a:pt x="307" y="68"/>
                    <a:pt x="308" y="69"/>
                  </a:cubicBezTo>
                  <a:cubicBezTo>
                    <a:pt x="308" y="69"/>
                    <a:pt x="308" y="69"/>
                    <a:pt x="309" y="69"/>
                  </a:cubicBezTo>
                  <a:cubicBezTo>
                    <a:pt x="309" y="68"/>
                    <a:pt x="310" y="68"/>
                    <a:pt x="311" y="67"/>
                  </a:cubicBezTo>
                  <a:cubicBezTo>
                    <a:pt x="311" y="67"/>
                    <a:pt x="312" y="67"/>
                    <a:pt x="312" y="67"/>
                  </a:cubicBezTo>
                  <a:cubicBezTo>
                    <a:pt x="312" y="67"/>
                    <a:pt x="313" y="67"/>
                    <a:pt x="313" y="67"/>
                  </a:cubicBezTo>
                  <a:cubicBezTo>
                    <a:pt x="313" y="66"/>
                    <a:pt x="314" y="66"/>
                    <a:pt x="314" y="66"/>
                  </a:cubicBezTo>
                  <a:cubicBezTo>
                    <a:pt x="313" y="65"/>
                    <a:pt x="313" y="65"/>
                    <a:pt x="312" y="65"/>
                  </a:cubicBezTo>
                  <a:cubicBezTo>
                    <a:pt x="312" y="65"/>
                    <a:pt x="312" y="65"/>
                    <a:pt x="312" y="65"/>
                  </a:cubicBezTo>
                  <a:cubicBezTo>
                    <a:pt x="312" y="65"/>
                    <a:pt x="312" y="65"/>
                    <a:pt x="312" y="64"/>
                  </a:cubicBezTo>
                  <a:cubicBezTo>
                    <a:pt x="311" y="64"/>
                    <a:pt x="311" y="63"/>
                    <a:pt x="312" y="62"/>
                  </a:cubicBezTo>
                  <a:cubicBezTo>
                    <a:pt x="312" y="62"/>
                    <a:pt x="312" y="61"/>
                    <a:pt x="312" y="61"/>
                  </a:cubicBezTo>
                  <a:cubicBezTo>
                    <a:pt x="312" y="61"/>
                    <a:pt x="312" y="60"/>
                    <a:pt x="312" y="59"/>
                  </a:cubicBezTo>
                  <a:cubicBezTo>
                    <a:pt x="312" y="58"/>
                    <a:pt x="312" y="57"/>
                    <a:pt x="312" y="56"/>
                  </a:cubicBezTo>
                  <a:cubicBezTo>
                    <a:pt x="312" y="55"/>
                    <a:pt x="312" y="55"/>
                    <a:pt x="313" y="55"/>
                  </a:cubicBezTo>
                  <a:cubicBezTo>
                    <a:pt x="314" y="54"/>
                    <a:pt x="314" y="54"/>
                    <a:pt x="315" y="54"/>
                  </a:cubicBezTo>
                  <a:cubicBezTo>
                    <a:pt x="315" y="54"/>
                    <a:pt x="316" y="54"/>
                    <a:pt x="316" y="54"/>
                  </a:cubicBezTo>
                  <a:cubicBezTo>
                    <a:pt x="317" y="54"/>
                    <a:pt x="317" y="54"/>
                    <a:pt x="317" y="53"/>
                  </a:cubicBezTo>
                  <a:cubicBezTo>
                    <a:pt x="317" y="53"/>
                    <a:pt x="318" y="53"/>
                    <a:pt x="318" y="54"/>
                  </a:cubicBezTo>
                  <a:cubicBezTo>
                    <a:pt x="318" y="54"/>
                    <a:pt x="318" y="55"/>
                    <a:pt x="318" y="55"/>
                  </a:cubicBezTo>
                  <a:cubicBezTo>
                    <a:pt x="318" y="56"/>
                    <a:pt x="318" y="56"/>
                    <a:pt x="319" y="57"/>
                  </a:cubicBezTo>
                  <a:cubicBezTo>
                    <a:pt x="319" y="57"/>
                    <a:pt x="320" y="57"/>
                    <a:pt x="320" y="57"/>
                  </a:cubicBezTo>
                  <a:cubicBezTo>
                    <a:pt x="320" y="57"/>
                    <a:pt x="321" y="57"/>
                    <a:pt x="321" y="57"/>
                  </a:cubicBezTo>
                  <a:cubicBezTo>
                    <a:pt x="321" y="57"/>
                    <a:pt x="321" y="57"/>
                    <a:pt x="321" y="57"/>
                  </a:cubicBezTo>
                  <a:cubicBezTo>
                    <a:pt x="321" y="56"/>
                    <a:pt x="321" y="55"/>
                    <a:pt x="321" y="54"/>
                  </a:cubicBezTo>
                  <a:cubicBezTo>
                    <a:pt x="322" y="53"/>
                    <a:pt x="322" y="53"/>
                    <a:pt x="323" y="52"/>
                  </a:cubicBezTo>
                  <a:cubicBezTo>
                    <a:pt x="323" y="52"/>
                    <a:pt x="323" y="52"/>
                    <a:pt x="323" y="52"/>
                  </a:cubicBezTo>
                  <a:cubicBezTo>
                    <a:pt x="323" y="52"/>
                    <a:pt x="323" y="52"/>
                    <a:pt x="323" y="52"/>
                  </a:cubicBezTo>
                  <a:cubicBezTo>
                    <a:pt x="322" y="51"/>
                    <a:pt x="321" y="49"/>
                    <a:pt x="321" y="48"/>
                  </a:cubicBezTo>
                  <a:cubicBezTo>
                    <a:pt x="321" y="48"/>
                    <a:pt x="321" y="48"/>
                    <a:pt x="321" y="48"/>
                  </a:cubicBezTo>
                  <a:cubicBezTo>
                    <a:pt x="321" y="47"/>
                    <a:pt x="322" y="47"/>
                    <a:pt x="323" y="47"/>
                  </a:cubicBezTo>
                  <a:cubicBezTo>
                    <a:pt x="323" y="47"/>
                    <a:pt x="323" y="48"/>
                    <a:pt x="323" y="48"/>
                  </a:cubicBezTo>
                  <a:cubicBezTo>
                    <a:pt x="323" y="49"/>
                    <a:pt x="323" y="49"/>
                    <a:pt x="323" y="50"/>
                  </a:cubicBezTo>
                  <a:cubicBezTo>
                    <a:pt x="324" y="51"/>
                    <a:pt x="324" y="52"/>
                    <a:pt x="324" y="53"/>
                  </a:cubicBezTo>
                  <a:cubicBezTo>
                    <a:pt x="324" y="53"/>
                    <a:pt x="324" y="53"/>
                    <a:pt x="324" y="53"/>
                  </a:cubicBezTo>
                  <a:cubicBezTo>
                    <a:pt x="325" y="54"/>
                    <a:pt x="325" y="55"/>
                    <a:pt x="325" y="56"/>
                  </a:cubicBezTo>
                  <a:cubicBezTo>
                    <a:pt x="325" y="56"/>
                    <a:pt x="324" y="57"/>
                    <a:pt x="324" y="57"/>
                  </a:cubicBezTo>
                  <a:cubicBezTo>
                    <a:pt x="324" y="57"/>
                    <a:pt x="324" y="57"/>
                    <a:pt x="324" y="57"/>
                  </a:cubicBezTo>
                  <a:cubicBezTo>
                    <a:pt x="324" y="58"/>
                    <a:pt x="323" y="58"/>
                    <a:pt x="323" y="59"/>
                  </a:cubicBezTo>
                  <a:cubicBezTo>
                    <a:pt x="324" y="60"/>
                    <a:pt x="324" y="61"/>
                    <a:pt x="323" y="63"/>
                  </a:cubicBezTo>
                  <a:cubicBezTo>
                    <a:pt x="323" y="63"/>
                    <a:pt x="323" y="63"/>
                    <a:pt x="323" y="63"/>
                  </a:cubicBezTo>
                  <a:cubicBezTo>
                    <a:pt x="323" y="65"/>
                    <a:pt x="323" y="66"/>
                    <a:pt x="323" y="67"/>
                  </a:cubicBezTo>
                  <a:cubicBezTo>
                    <a:pt x="323" y="68"/>
                    <a:pt x="323" y="69"/>
                    <a:pt x="322" y="70"/>
                  </a:cubicBezTo>
                  <a:cubicBezTo>
                    <a:pt x="322" y="70"/>
                    <a:pt x="322" y="70"/>
                    <a:pt x="322" y="71"/>
                  </a:cubicBezTo>
                  <a:cubicBezTo>
                    <a:pt x="322" y="71"/>
                    <a:pt x="321" y="71"/>
                    <a:pt x="321" y="71"/>
                  </a:cubicBezTo>
                  <a:cubicBezTo>
                    <a:pt x="321" y="72"/>
                    <a:pt x="321" y="72"/>
                    <a:pt x="321" y="72"/>
                  </a:cubicBezTo>
                  <a:cubicBezTo>
                    <a:pt x="321" y="73"/>
                    <a:pt x="322" y="74"/>
                    <a:pt x="321" y="74"/>
                  </a:cubicBezTo>
                  <a:cubicBezTo>
                    <a:pt x="321" y="75"/>
                    <a:pt x="321" y="75"/>
                    <a:pt x="321" y="76"/>
                  </a:cubicBezTo>
                  <a:cubicBezTo>
                    <a:pt x="321" y="76"/>
                    <a:pt x="321" y="77"/>
                    <a:pt x="321" y="77"/>
                  </a:cubicBezTo>
                  <a:cubicBezTo>
                    <a:pt x="321" y="78"/>
                    <a:pt x="321" y="79"/>
                    <a:pt x="322" y="80"/>
                  </a:cubicBezTo>
                  <a:cubicBezTo>
                    <a:pt x="323" y="83"/>
                    <a:pt x="324" y="86"/>
                    <a:pt x="326" y="89"/>
                  </a:cubicBezTo>
                  <a:cubicBezTo>
                    <a:pt x="327" y="89"/>
                    <a:pt x="327" y="90"/>
                    <a:pt x="328" y="91"/>
                  </a:cubicBezTo>
                  <a:cubicBezTo>
                    <a:pt x="328" y="91"/>
                    <a:pt x="328" y="92"/>
                    <a:pt x="329" y="92"/>
                  </a:cubicBezTo>
                  <a:cubicBezTo>
                    <a:pt x="329" y="93"/>
                    <a:pt x="330" y="94"/>
                    <a:pt x="330" y="94"/>
                  </a:cubicBezTo>
                  <a:cubicBezTo>
                    <a:pt x="330" y="95"/>
                    <a:pt x="330" y="96"/>
                    <a:pt x="331" y="96"/>
                  </a:cubicBezTo>
                  <a:cubicBezTo>
                    <a:pt x="331" y="97"/>
                    <a:pt x="332" y="97"/>
                    <a:pt x="332" y="98"/>
                  </a:cubicBezTo>
                  <a:cubicBezTo>
                    <a:pt x="332" y="98"/>
                    <a:pt x="332" y="98"/>
                    <a:pt x="333" y="98"/>
                  </a:cubicBezTo>
                  <a:cubicBezTo>
                    <a:pt x="333" y="97"/>
                    <a:pt x="333" y="97"/>
                    <a:pt x="333" y="96"/>
                  </a:cubicBezTo>
                  <a:cubicBezTo>
                    <a:pt x="334" y="95"/>
                    <a:pt x="334" y="93"/>
                    <a:pt x="334" y="92"/>
                  </a:cubicBezTo>
                  <a:cubicBezTo>
                    <a:pt x="333" y="91"/>
                    <a:pt x="333" y="90"/>
                    <a:pt x="335" y="89"/>
                  </a:cubicBezTo>
                  <a:cubicBezTo>
                    <a:pt x="335" y="89"/>
                    <a:pt x="335" y="89"/>
                    <a:pt x="335" y="89"/>
                  </a:cubicBezTo>
                  <a:cubicBezTo>
                    <a:pt x="335" y="89"/>
                    <a:pt x="335" y="89"/>
                    <a:pt x="335" y="88"/>
                  </a:cubicBezTo>
                  <a:cubicBezTo>
                    <a:pt x="335" y="88"/>
                    <a:pt x="334" y="88"/>
                    <a:pt x="334" y="87"/>
                  </a:cubicBezTo>
                  <a:cubicBezTo>
                    <a:pt x="334" y="87"/>
                    <a:pt x="334" y="87"/>
                    <a:pt x="334" y="87"/>
                  </a:cubicBezTo>
                  <a:cubicBezTo>
                    <a:pt x="334" y="86"/>
                    <a:pt x="334" y="85"/>
                    <a:pt x="334" y="84"/>
                  </a:cubicBezTo>
                  <a:cubicBezTo>
                    <a:pt x="334" y="84"/>
                    <a:pt x="334" y="83"/>
                    <a:pt x="335" y="83"/>
                  </a:cubicBezTo>
                  <a:cubicBezTo>
                    <a:pt x="335" y="83"/>
                    <a:pt x="336" y="83"/>
                    <a:pt x="336" y="83"/>
                  </a:cubicBezTo>
                  <a:cubicBezTo>
                    <a:pt x="336" y="82"/>
                    <a:pt x="336" y="82"/>
                    <a:pt x="336" y="82"/>
                  </a:cubicBezTo>
                  <a:cubicBezTo>
                    <a:pt x="336" y="81"/>
                    <a:pt x="336" y="81"/>
                    <a:pt x="335" y="80"/>
                  </a:cubicBezTo>
                  <a:cubicBezTo>
                    <a:pt x="334" y="79"/>
                    <a:pt x="334" y="78"/>
                    <a:pt x="334" y="76"/>
                  </a:cubicBezTo>
                  <a:cubicBezTo>
                    <a:pt x="334" y="76"/>
                    <a:pt x="334" y="76"/>
                    <a:pt x="334" y="76"/>
                  </a:cubicBezTo>
                  <a:cubicBezTo>
                    <a:pt x="335" y="76"/>
                    <a:pt x="335" y="76"/>
                    <a:pt x="335" y="76"/>
                  </a:cubicBezTo>
                  <a:cubicBezTo>
                    <a:pt x="335" y="76"/>
                    <a:pt x="336" y="75"/>
                    <a:pt x="336" y="75"/>
                  </a:cubicBezTo>
                  <a:cubicBezTo>
                    <a:pt x="335" y="74"/>
                    <a:pt x="335" y="74"/>
                    <a:pt x="335" y="73"/>
                  </a:cubicBezTo>
                  <a:cubicBezTo>
                    <a:pt x="334" y="73"/>
                    <a:pt x="334" y="73"/>
                    <a:pt x="334" y="73"/>
                  </a:cubicBezTo>
                  <a:cubicBezTo>
                    <a:pt x="333" y="73"/>
                    <a:pt x="333" y="73"/>
                    <a:pt x="333" y="72"/>
                  </a:cubicBezTo>
                  <a:cubicBezTo>
                    <a:pt x="333" y="72"/>
                    <a:pt x="332" y="71"/>
                    <a:pt x="333" y="70"/>
                  </a:cubicBezTo>
                  <a:cubicBezTo>
                    <a:pt x="333" y="70"/>
                    <a:pt x="333" y="70"/>
                    <a:pt x="333" y="70"/>
                  </a:cubicBezTo>
                  <a:cubicBezTo>
                    <a:pt x="333" y="69"/>
                    <a:pt x="333" y="69"/>
                    <a:pt x="333" y="69"/>
                  </a:cubicBezTo>
                  <a:cubicBezTo>
                    <a:pt x="332" y="69"/>
                    <a:pt x="332" y="68"/>
                    <a:pt x="331" y="68"/>
                  </a:cubicBezTo>
                  <a:cubicBezTo>
                    <a:pt x="331" y="68"/>
                    <a:pt x="331" y="68"/>
                    <a:pt x="331" y="68"/>
                  </a:cubicBezTo>
                  <a:cubicBezTo>
                    <a:pt x="331" y="69"/>
                    <a:pt x="331" y="69"/>
                    <a:pt x="330" y="69"/>
                  </a:cubicBezTo>
                  <a:cubicBezTo>
                    <a:pt x="330" y="69"/>
                    <a:pt x="330" y="69"/>
                    <a:pt x="330" y="69"/>
                  </a:cubicBezTo>
                  <a:cubicBezTo>
                    <a:pt x="330" y="69"/>
                    <a:pt x="330" y="69"/>
                    <a:pt x="330" y="69"/>
                  </a:cubicBezTo>
                  <a:cubicBezTo>
                    <a:pt x="331" y="69"/>
                    <a:pt x="331" y="69"/>
                    <a:pt x="331" y="69"/>
                  </a:cubicBezTo>
                  <a:cubicBezTo>
                    <a:pt x="331" y="69"/>
                    <a:pt x="331" y="69"/>
                    <a:pt x="330" y="69"/>
                  </a:cubicBezTo>
                  <a:cubicBezTo>
                    <a:pt x="330" y="69"/>
                    <a:pt x="330" y="69"/>
                    <a:pt x="330" y="69"/>
                  </a:cubicBezTo>
                  <a:cubicBezTo>
                    <a:pt x="330" y="69"/>
                    <a:pt x="330" y="69"/>
                    <a:pt x="330" y="69"/>
                  </a:cubicBezTo>
                  <a:cubicBezTo>
                    <a:pt x="330" y="69"/>
                    <a:pt x="330" y="68"/>
                    <a:pt x="329" y="68"/>
                  </a:cubicBezTo>
                  <a:cubicBezTo>
                    <a:pt x="329" y="67"/>
                    <a:pt x="329" y="66"/>
                    <a:pt x="329" y="65"/>
                  </a:cubicBezTo>
                  <a:cubicBezTo>
                    <a:pt x="329" y="64"/>
                    <a:pt x="329" y="62"/>
                    <a:pt x="328" y="61"/>
                  </a:cubicBezTo>
                  <a:cubicBezTo>
                    <a:pt x="328" y="61"/>
                    <a:pt x="328" y="61"/>
                    <a:pt x="328" y="61"/>
                  </a:cubicBezTo>
                  <a:cubicBezTo>
                    <a:pt x="328" y="60"/>
                    <a:pt x="328" y="59"/>
                    <a:pt x="329" y="59"/>
                  </a:cubicBezTo>
                  <a:cubicBezTo>
                    <a:pt x="329" y="59"/>
                    <a:pt x="330" y="59"/>
                    <a:pt x="330" y="59"/>
                  </a:cubicBezTo>
                  <a:cubicBezTo>
                    <a:pt x="330" y="59"/>
                    <a:pt x="330" y="59"/>
                    <a:pt x="330" y="58"/>
                  </a:cubicBezTo>
                  <a:cubicBezTo>
                    <a:pt x="330" y="58"/>
                    <a:pt x="330" y="58"/>
                    <a:pt x="331" y="57"/>
                  </a:cubicBezTo>
                  <a:cubicBezTo>
                    <a:pt x="331" y="57"/>
                    <a:pt x="331" y="57"/>
                    <a:pt x="331" y="57"/>
                  </a:cubicBezTo>
                  <a:cubicBezTo>
                    <a:pt x="332" y="58"/>
                    <a:pt x="332" y="58"/>
                    <a:pt x="332" y="58"/>
                  </a:cubicBezTo>
                  <a:cubicBezTo>
                    <a:pt x="332" y="58"/>
                    <a:pt x="332" y="58"/>
                    <a:pt x="332" y="58"/>
                  </a:cubicBezTo>
                  <a:cubicBezTo>
                    <a:pt x="333" y="58"/>
                    <a:pt x="333" y="58"/>
                    <a:pt x="333" y="58"/>
                  </a:cubicBezTo>
                  <a:cubicBezTo>
                    <a:pt x="333" y="58"/>
                    <a:pt x="333" y="57"/>
                    <a:pt x="333" y="57"/>
                  </a:cubicBezTo>
                  <a:cubicBezTo>
                    <a:pt x="333" y="56"/>
                    <a:pt x="333" y="56"/>
                    <a:pt x="334" y="55"/>
                  </a:cubicBezTo>
                  <a:cubicBezTo>
                    <a:pt x="334" y="55"/>
                    <a:pt x="335" y="55"/>
                    <a:pt x="336" y="54"/>
                  </a:cubicBezTo>
                  <a:cubicBezTo>
                    <a:pt x="336" y="54"/>
                    <a:pt x="337" y="55"/>
                    <a:pt x="337" y="55"/>
                  </a:cubicBezTo>
                  <a:cubicBezTo>
                    <a:pt x="338" y="55"/>
                    <a:pt x="338" y="56"/>
                    <a:pt x="338" y="56"/>
                  </a:cubicBezTo>
                  <a:cubicBezTo>
                    <a:pt x="339" y="56"/>
                    <a:pt x="339" y="56"/>
                    <a:pt x="339" y="56"/>
                  </a:cubicBezTo>
                  <a:cubicBezTo>
                    <a:pt x="339" y="56"/>
                    <a:pt x="339" y="56"/>
                    <a:pt x="340" y="56"/>
                  </a:cubicBezTo>
                  <a:cubicBezTo>
                    <a:pt x="340" y="56"/>
                    <a:pt x="340" y="56"/>
                    <a:pt x="340" y="56"/>
                  </a:cubicBezTo>
                  <a:cubicBezTo>
                    <a:pt x="340" y="55"/>
                    <a:pt x="340" y="55"/>
                    <a:pt x="340" y="54"/>
                  </a:cubicBezTo>
                  <a:cubicBezTo>
                    <a:pt x="340" y="53"/>
                    <a:pt x="340" y="53"/>
                    <a:pt x="340" y="52"/>
                  </a:cubicBezTo>
                  <a:cubicBezTo>
                    <a:pt x="340" y="52"/>
                    <a:pt x="340" y="51"/>
                    <a:pt x="341" y="50"/>
                  </a:cubicBezTo>
                  <a:cubicBezTo>
                    <a:pt x="341" y="49"/>
                    <a:pt x="341" y="47"/>
                    <a:pt x="342" y="46"/>
                  </a:cubicBezTo>
                  <a:cubicBezTo>
                    <a:pt x="342" y="46"/>
                    <a:pt x="342" y="45"/>
                    <a:pt x="343" y="44"/>
                  </a:cubicBezTo>
                  <a:cubicBezTo>
                    <a:pt x="343" y="43"/>
                    <a:pt x="344" y="42"/>
                    <a:pt x="345" y="42"/>
                  </a:cubicBezTo>
                  <a:cubicBezTo>
                    <a:pt x="345" y="41"/>
                    <a:pt x="345" y="41"/>
                    <a:pt x="346" y="41"/>
                  </a:cubicBezTo>
                  <a:cubicBezTo>
                    <a:pt x="346" y="41"/>
                    <a:pt x="347" y="41"/>
                    <a:pt x="347" y="41"/>
                  </a:cubicBezTo>
                  <a:cubicBezTo>
                    <a:pt x="348" y="41"/>
                    <a:pt x="348" y="41"/>
                    <a:pt x="348" y="41"/>
                  </a:cubicBezTo>
                  <a:cubicBezTo>
                    <a:pt x="348" y="41"/>
                    <a:pt x="349" y="41"/>
                    <a:pt x="349" y="41"/>
                  </a:cubicBezTo>
                  <a:cubicBezTo>
                    <a:pt x="349" y="40"/>
                    <a:pt x="349" y="39"/>
                    <a:pt x="348" y="38"/>
                  </a:cubicBezTo>
                  <a:cubicBezTo>
                    <a:pt x="347" y="38"/>
                    <a:pt x="347" y="37"/>
                    <a:pt x="347" y="37"/>
                  </a:cubicBezTo>
                  <a:cubicBezTo>
                    <a:pt x="347" y="37"/>
                    <a:pt x="347" y="37"/>
                    <a:pt x="347" y="36"/>
                  </a:cubicBezTo>
                  <a:cubicBezTo>
                    <a:pt x="346" y="36"/>
                    <a:pt x="345" y="35"/>
                    <a:pt x="344" y="35"/>
                  </a:cubicBezTo>
                  <a:cubicBezTo>
                    <a:pt x="344" y="35"/>
                    <a:pt x="344" y="35"/>
                    <a:pt x="344" y="35"/>
                  </a:cubicBezTo>
                  <a:cubicBezTo>
                    <a:pt x="344" y="35"/>
                    <a:pt x="344" y="35"/>
                    <a:pt x="344" y="35"/>
                  </a:cubicBezTo>
                  <a:cubicBezTo>
                    <a:pt x="344" y="35"/>
                    <a:pt x="344" y="35"/>
                    <a:pt x="344" y="35"/>
                  </a:cubicBezTo>
                  <a:cubicBezTo>
                    <a:pt x="344" y="35"/>
                    <a:pt x="344" y="35"/>
                    <a:pt x="344" y="35"/>
                  </a:cubicBezTo>
                  <a:cubicBezTo>
                    <a:pt x="344" y="35"/>
                    <a:pt x="344" y="34"/>
                    <a:pt x="344" y="34"/>
                  </a:cubicBezTo>
                  <a:cubicBezTo>
                    <a:pt x="344" y="34"/>
                    <a:pt x="343" y="33"/>
                    <a:pt x="342" y="33"/>
                  </a:cubicBezTo>
                  <a:cubicBezTo>
                    <a:pt x="342" y="33"/>
                    <a:pt x="342" y="33"/>
                    <a:pt x="342" y="33"/>
                  </a:cubicBezTo>
                  <a:cubicBezTo>
                    <a:pt x="342" y="33"/>
                    <a:pt x="342" y="33"/>
                    <a:pt x="342" y="33"/>
                  </a:cubicBezTo>
                  <a:cubicBezTo>
                    <a:pt x="342" y="32"/>
                    <a:pt x="341" y="32"/>
                    <a:pt x="341" y="32"/>
                  </a:cubicBezTo>
                  <a:cubicBezTo>
                    <a:pt x="340" y="32"/>
                    <a:pt x="339" y="32"/>
                    <a:pt x="339" y="31"/>
                  </a:cubicBezTo>
                  <a:cubicBezTo>
                    <a:pt x="339" y="31"/>
                    <a:pt x="339" y="30"/>
                    <a:pt x="339" y="30"/>
                  </a:cubicBezTo>
                  <a:cubicBezTo>
                    <a:pt x="339" y="30"/>
                    <a:pt x="340" y="30"/>
                    <a:pt x="340" y="30"/>
                  </a:cubicBezTo>
                  <a:cubicBezTo>
                    <a:pt x="341" y="30"/>
                    <a:pt x="341" y="29"/>
                    <a:pt x="341" y="28"/>
                  </a:cubicBezTo>
                  <a:cubicBezTo>
                    <a:pt x="341" y="27"/>
                    <a:pt x="341" y="26"/>
                    <a:pt x="341" y="25"/>
                  </a:cubicBezTo>
                  <a:cubicBezTo>
                    <a:pt x="341" y="25"/>
                    <a:pt x="341" y="25"/>
                    <a:pt x="341" y="24"/>
                  </a:cubicBezTo>
                  <a:cubicBezTo>
                    <a:pt x="341" y="24"/>
                    <a:pt x="341" y="24"/>
                    <a:pt x="341" y="23"/>
                  </a:cubicBezTo>
                  <a:cubicBezTo>
                    <a:pt x="340" y="23"/>
                    <a:pt x="340" y="22"/>
                    <a:pt x="339" y="22"/>
                  </a:cubicBezTo>
                  <a:cubicBezTo>
                    <a:pt x="339" y="22"/>
                    <a:pt x="338" y="22"/>
                    <a:pt x="338" y="21"/>
                  </a:cubicBezTo>
                  <a:cubicBezTo>
                    <a:pt x="338" y="21"/>
                    <a:pt x="338" y="21"/>
                    <a:pt x="338" y="21"/>
                  </a:cubicBezTo>
                  <a:cubicBezTo>
                    <a:pt x="338" y="20"/>
                    <a:pt x="338" y="20"/>
                    <a:pt x="338" y="20"/>
                  </a:cubicBezTo>
                  <a:cubicBezTo>
                    <a:pt x="338" y="19"/>
                    <a:pt x="339" y="19"/>
                    <a:pt x="339" y="20"/>
                  </a:cubicBezTo>
                  <a:cubicBezTo>
                    <a:pt x="339" y="20"/>
                    <a:pt x="339" y="21"/>
                    <a:pt x="340" y="21"/>
                  </a:cubicBezTo>
                  <a:cubicBezTo>
                    <a:pt x="342" y="22"/>
                    <a:pt x="342" y="22"/>
                    <a:pt x="342" y="20"/>
                  </a:cubicBezTo>
                  <a:cubicBezTo>
                    <a:pt x="342" y="20"/>
                    <a:pt x="343" y="20"/>
                    <a:pt x="343" y="20"/>
                  </a:cubicBezTo>
                  <a:cubicBezTo>
                    <a:pt x="343" y="19"/>
                    <a:pt x="343" y="19"/>
                    <a:pt x="344" y="19"/>
                  </a:cubicBezTo>
                  <a:cubicBezTo>
                    <a:pt x="344" y="19"/>
                    <a:pt x="344" y="19"/>
                    <a:pt x="345" y="19"/>
                  </a:cubicBezTo>
                  <a:cubicBezTo>
                    <a:pt x="345" y="20"/>
                    <a:pt x="345" y="20"/>
                    <a:pt x="346" y="20"/>
                  </a:cubicBezTo>
                  <a:cubicBezTo>
                    <a:pt x="346" y="21"/>
                    <a:pt x="347" y="21"/>
                    <a:pt x="347" y="21"/>
                  </a:cubicBezTo>
                  <a:cubicBezTo>
                    <a:pt x="348" y="20"/>
                    <a:pt x="348" y="20"/>
                    <a:pt x="349" y="20"/>
                  </a:cubicBezTo>
                  <a:cubicBezTo>
                    <a:pt x="349" y="20"/>
                    <a:pt x="350" y="20"/>
                    <a:pt x="350" y="20"/>
                  </a:cubicBezTo>
                  <a:cubicBezTo>
                    <a:pt x="350" y="20"/>
                    <a:pt x="351" y="20"/>
                    <a:pt x="351" y="20"/>
                  </a:cubicBezTo>
                  <a:cubicBezTo>
                    <a:pt x="351" y="20"/>
                    <a:pt x="351" y="20"/>
                    <a:pt x="351" y="20"/>
                  </a:cubicBezTo>
                  <a:cubicBezTo>
                    <a:pt x="351" y="20"/>
                    <a:pt x="352" y="19"/>
                    <a:pt x="352" y="19"/>
                  </a:cubicBezTo>
                  <a:cubicBezTo>
                    <a:pt x="351" y="19"/>
                    <a:pt x="352" y="18"/>
                    <a:pt x="350" y="17"/>
                  </a:cubicBezTo>
                  <a:cubicBezTo>
                    <a:pt x="350" y="17"/>
                    <a:pt x="350" y="17"/>
                    <a:pt x="350" y="17"/>
                  </a:cubicBezTo>
                  <a:cubicBezTo>
                    <a:pt x="350" y="17"/>
                    <a:pt x="350" y="16"/>
                    <a:pt x="350" y="16"/>
                  </a:cubicBezTo>
                  <a:cubicBezTo>
                    <a:pt x="350" y="15"/>
                    <a:pt x="350" y="15"/>
                    <a:pt x="349" y="14"/>
                  </a:cubicBezTo>
                  <a:cubicBezTo>
                    <a:pt x="349" y="14"/>
                    <a:pt x="348" y="14"/>
                    <a:pt x="348" y="13"/>
                  </a:cubicBezTo>
                  <a:cubicBezTo>
                    <a:pt x="348" y="13"/>
                    <a:pt x="348" y="13"/>
                    <a:pt x="348" y="13"/>
                  </a:cubicBezTo>
                  <a:cubicBezTo>
                    <a:pt x="349" y="12"/>
                    <a:pt x="349" y="11"/>
                    <a:pt x="349" y="11"/>
                  </a:cubicBezTo>
                  <a:cubicBezTo>
                    <a:pt x="349" y="10"/>
                    <a:pt x="349" y="10"/>
                    <a:pt x="349" y="10"/>
                  </a:cubicBezTo>
                  <a:cubicBezTo>
                    <a:pt x="348" y="9"/>
                    <a:pt x="348" y="8"/>
                    <a:pt x="348" y="7"/>
                  </a:cubicBezTo>
                  <a:cubicBezTo>
                    <a:pt x="348" y="7"/>
                    <a:pt x="348" y="7"/>
                    <a:pt x="348" y="7"/>
                  </a:cubicBezTo>
                  <a:cubicBezTo>
                    <a:pt x="347" y="7"/>
                    <a:pt x="347" y="7"/>
                    <a:pt x="347" y="7"/>
                  </a:cubicBezTo>
                  <a:cubicBezTo>
                    <a:pt x="346" y="7"/>
                    <a:pt x="345" y="6"/>
                    <a:pt x="345" y="6"/>
                  </a:cubicBezTo>
                  <a:cubicBezTo>
                    <a:pt x="344" y="6"/>
                    <a:pt x="344" y="6"/>
                    <a:pt x="344" y="6"/>
                  </a:cubicBezTo>
                  <a:cubicBezTo>
                    <a:pt x="343" y="6"/>
                    <a:pt x="343" y="6"/>
                    <a:pt x="342" y="6"/>
                  </a:cubicBezTo>
                  <a:cubicBezTo>
                    <a:pt x="342" y="7"/>
                    <a:pt x="341" y="7"/>
                    <a:pt x="340" y="7"/>
                  </a:cubicBezTo>
                  <a:cubicBezTo>
                    <a:pt x="340" y="7"/>
                    <a:pt x="340" y="8"/>
                    <a:pt x="340" y="8"/>
                  </a:cubicBezTo>
                  <a:cubicBezTo>
                    <a:pt x="340" y="8"/>
                    <a:pt x="340" y="8"/>
                    <a:pt x="340" y="9"/>
                  </a:cubicBezTo>
                  <a:cubicBezTo>
                    <a:pt x="340" y="9"/>
                    <a:pt x="341" y="9"/>
                    <a:pt x="341" y="10"/>
                  </a:cubicBezTo>
                  <a:cubicBezTo>
                    <a:pt x="341" y="10"/>
                    <a:pt x="341" y="11"/>
                    <a:pt x="341" y="11"/>
                  </a:cubicBezTo>
                  <a:cubicBezTo>
                    <a:pt x="341" y="11"/>
                    <a:pt x="341" y="11"/>
                    <a:pt x="341" y="11"/>
                  </a:cubicBezTo>
                  <a:cubicBezTo>
                    <a:pt x="341" y="11"/>
                    <a:pt x="341" y="11"/>
                    <a:pt x="341" y="11"/>
                  </a:cubicBezTo>
                  <a:cubicBezTo>
                    <a:pt x="340" y="10"/>
                    <a:pt x="339" y="9"/>
                    <a:pt x="338" y="8"/>
                  </a:cubicBezTo>
                  <a:cubicBezTo>
                    <a:pt x="337" y="7"/>
                    <a:pt x="337" y="7"/>
                    <a:pt x="335" y="7"/>
                  </a:cubicBezTo>
                  <a:cubicBezTo>
                    <a:pt x="335" y="7"/>
                    <a:pt x="334" y="7"/>
                    <a:pt x="334" y="7"/>
                  </a:cubicBezTo>
                  <a:cubicBezTo>
                    <a:pt x="333" y="7"/>
                    <a:pt x="332" y="7"/>
                    <a:pt x="332" y="7"/>
                  </a:cubicBezTo>
                  <a:cubicBezTo>
                    <a:pt x="331" y="6"/>
                    <a:pt x="330" y="6"/>
                    <a:pt x="329" y="6"/>
                  </a:cubicBezTo>
                  <a:cubicBezTo>
                    <a:pt x="328" y="6"/>
                    <a:pt x="327" y="6"/>
                    <a:pt x="326" y="6"/>
                  </a:cubicBezTo>
                  <a:cubicBezTo>
                    <a:pt x="326" y="6"/>
                    <a:pt x="325" y="6"/>
                    <a:pt x="325" y="6"/>
                  </a:cubicBezTo>
                  <a:cubicBezTo>
                    <a:pt x="324" y="5"/>
                    <a:pt x="324" y="5"/>
                    <a:pt x="323" y="5"/>
                  </a:cubicBezTo>
                  <a:cubicBezTo>
                    <a:pt x="321" y="5"/>
                    <a:pt x="320" y="4"/>
                    <a:pt x="318" y="5"/>
                  </a:cubicBezTo>
                  <a:cubicBezTo>
                    <a:pt x="318" y="5"/>
                    <a:pt x="317" y="5"/>
                    <a:pt x="317" y="4"/>
                  </a:cubicBezTo>
                  <a:cubicBezTo>
                    <a:pt x="316" y="4"/>
                    <a:pt x="315" y="4"/>
                    <a:pt x="314" y="5"/>
                  </a:cubicBezTo>
                  <a:cubicBezTo>
                    <a:pt x="313" y="5"/>
                    <a:pt x="312" y="6"/>
                    <a:pt x="311" y="6"/>
                  </a:cubicBezTo>
                  <a:cubicBezTo>
                    <a:pt x="310" y="6"/>
                    <a:pt x="310" y="6"/>
                    <a:pt x="309" y="6"/>
                  </a:cubicBezTo>
                  <a:cubicBezTo>
                    <a:pt x="308" y="6"/>
                    <a:pt x="308" y="6"/>
                    <a:pt x="307" y="6"/>
                  </a:cubicBezTo>
                  <a:cubicBezTo>
                    <a:pt x="307" y="6"/>
                    <a:pt x="307" y="6"/>
                    <a:pt x="307" y="7"/>
                  </a:cubicBezTo>
                  <a:cubicBezTo>
                    <a:pt x="307" y="7"/>
                    <a:pt x="308" y="8"/>
                    <a:pt x="308" y="9"/>
                  </a:cubicBezTo>
                  <a:cubicBezTo>
                    <a:pt x="308" y="9"/>
                    <a:pt x="308" y="9"/>
                    <a:pt x="308" y="9"/>
                  </a:cubicBezTo>
                  <a:cubicBezTo>
                    <a:pt x="309" y="10"/>
                    <a:pt x="310" y="10"/>
                    <a:pt x="310" y="10"/>
                  </a:cubicBezTo>
                  <a:cubicBezTo>
                    <a:pt x="311" y="11"/>
                    <a:pt x="311" y="11"/>
                    <a:pt x="311" y="12"/>
                  </a:cubicBezTo>
                  <a:cubicBezTo>
                    <a:pt x="312" y="12"/>
                    <a:pt x="312" y="13"/>
                    <a:pt x="311" y="13"/>
                  </a:cubicBezTo>
                  <a:cubicBezTo>
                    <a:pt x="311" y="13"/>
                    <a:pt x="311" y="13"/>
                    <a:pt x="311" y="14"/>
                  </a:cubicBezTo>
                  <a:cubicBezTo>
                    <a:pt x="310" y="14"/>
                    <a:pt x="310" y="14"/>
                    <a:pt x="310" y="14"/>
                  </a:cubicBezTo>
                  <a:cubicBezTo>
                    <a:pt x="309" y="13"/>
                    <a:pt x="308" y="12"/>
                    <a:pt x="307" y="12"/>
                  </a:cubicBezTo>
                  <a:cubicBezTo>
                    <a:pt x="307" y="12"/>
                    <a:pt x="307" y="12"/>
                    <a:pt x="307" y="12"/>
                  </a:cubicBezTo>
                  <a:cubicBezTo>
                    <a:pt x="306" y="12"/>
                    <a:pt x="306" y="12"/>
                    <a:pt x="306" y="12"/>
                  </a:cubicBezTo>
                  <a:cubicBezTo>
                    <a:pt x="306" y="11"/>
                    <a:pt x="306" y="11"/>
                    <a:pt x="306" y="11"/>
                  </a:cubicBezTo>
                  <a:cubicBezTo>
                    <a:pt x="305" y="11"/>
                    <a:pt x="306" y="10"/>
                    <a:pt x="306" y="10"/>
                  </a:cubicBezTo>
                  <a:cubicBezTo>
                    <a:pt x="306" y="10"/>
                    <a:pt x="306" y="9"/>
                    <a:pt x="306" y="9"/>
                  </a:cubicBezTo>
                  <a:cubicBezTo>
                    <a:pt x="305" y="8"/>
                    <a:pt x="305" y="8"/>
                    <a:pt x="304" y="8"/>
                  </a:cubicBezTo>
                  <a:cubicBezTo>
                    <a:pt x="304" y="8"/>
                    <a:pt x="303" y="9"/>
                    <a:pt x="303" y="9"/>
                  </a:cubicBezTo>
                  <a:cubicBezTo>
                    <a:pt x="303" y="10"/>
                    <a:pt x="303" y="10"/>
                    <a:pt x="303" y="11"/>
                  </a:cubicBezTo>
                  <a:cubicBezTo>
                    <a:pt x="303" y="11"/>
                    <a:pt x="303" y="12"/>
                    <a:pt x="303" y="12"/>
                  </a:cubicBezTo>
                  <a:cubicBezTo>
                    <a:pt x="302" y="12"/>
                    <a:pt x="301" y="12"/>
                    <a:pt x="300" y="12"/>
                  </a:cubicBezTo>
                  <a:cubicBezTo>
                    <a:pt x="300" y="12"/>
                    <a:pt x="299" y="13"/>
                    <a:pt x="298" y="12"/>
                  </a:cubicBezTo>
                  <a:cubicBezTo>
                    <a:pt x="298" y="12"/>
                    <a:pt x="298" y="12"/>
                    <a:pt x="298" y="12"/>
                  </a:cubicBezTo>
                  <a:cubicBezTo>
                    <a:pt x="297" y="13"/>
                    <a:pt x="296" y="13"/>
                    <a:pt x="295" y="14"/>
                  </a:cubicBezTo>
                  <a:cubicBezTo>
                    <a:pt x="294" y="15"/>
                    <a:pt x="292" y="15"/>
                    <a:pt x="291" y="15"/>
                  </a:cubicBezTo>
                  <a:cubicBezTo>
                    <a:pt x="291" y="15"/>
                    <a:pt x="290" y="15"/>
                    <a:pt x="290" y="14"/>
                  </a:cubicBezTo>
                  <a:cubicBezTo>
                    <a:pt x="290" y="14"/>
                    <a:pt x="290" y="14"/>
                    <a:pt x="290" y="14"/>
                  </a:cubicBezTo>
                  <a:cubicBezTo>
                    <a:pt x="290" y="13"/>
                    <a:pt x="289" y="11"/>
                    <a:pt x="287" y="11"/>
                  </a:cubicBezTo>
                  <a:cubicBezTo>
                    <a:pt x="287" y="11"/>
                    <a:pt x="287" y="10"/>
                    <a:pt x="287" y="10"/>
                  </a:cubicBezTo>
                  <a:cubicBezTo>
                    <a:pt x="286" y="9"/>
                    <a:pt x="284" y="9"/>
                    <a:pt x="282" y="10"/>
                  </a:cubicBezTo>
                  <a:cubicBezTo>
                    <a:pt x="282" y="10"/>
                    <a:pt x="282" y="10"/>
                    <a:pt x="282" y="10"/>
                  </a:cubicBezTo>
                  <a:cubicBezTo>
                    <a:pt x="280" y="11"/>
                    <a:pt x="279" y="11"/>
                    <a:pt x="278" y="12"/>
                  </a:cubicBezTo>
                  <a:cubicBezTo>
                    <a:pt x="277" y="13"/>
                    <a:pt x="277" y="13"/>
                    <a:pt x="276" y="13"/>
                  </a:cubicBezTo>
                  <a:cubicBezTo>
                    <a:pt x="275" y="14"/>
                    <a:pt x="275" y="13"/>
                    <a:pt x="275" y="13"/>
                  </a:cubicBezTo>
                  <a:cubicBezTo>
                    <a:pt x="274" y="12"/>
                    <a:pt x="274" y="12"/>
                    <a:pt x="273" y="12"/>
                  </a:cubicBezTo>
                  <a:cubicBezTo>
                    <a:pt x="273" y="12"/>
                    <a:pt x="273" y="11"/>
                    <a:pt x="272" y="11"/>
                  </a:cubicBezTo>
                  <a:cubicBezTo>
                    <a:pt x="272" y="11"/>
                    <a:pt x="272" y="11"/>
                    <a:pt x="271" y="11"/>
                  </a:cubicBezTo>
                  <a:cubicBezTo>
                    <a:pt x="271" y="12"/>
                    <a:pt x="271" y="12"/>
                    <a:pt x="270" y="12"/>
                  </a:cubicBezTo>
                  <a:cubicBezTo>
                    <a:pt x="270" y="11"/>
                    <a:pt x="270" y="11"/>
                    <a:pt x="270" y="11"/>
                  </a:cubicBezTo>
                  <a:cubicBezTo>
                    <a:pt x="269" y="11"/>
                    <a:pt x="269" y="11"/>
                    <a:pt x="269" y="11"/>
                  </a:cubicBezTo>
                  <a:cubicBezTo>
                    <a:pt x="268" y="11"/>
                    <a:pt x="268" y="11"/>
                    <a:pt x="267" y="11"/>
                  </a:cubicBezTo>
                  <a:cubicBezTo>
                    <a:pt x="267" y="10"/>
                    <a:pt x="267" y="10"/>
                    <a:pt x="267" y="10"/>
                  </a:cubicBezTo>
                  <a:cubicBezTo>
                    <a:pt x="268" y="9"/>
                    <a:pt x="268" y="9"/>
                    <a:pt x="267" y="9"/>
                  </a:cubicBezTo>
                  <a:cubicBezTo>
                    <a:pt x="267" y="9"/>
                    <a:pt x="267" y="9"/>
                    <a:pt x="267" y="8"/>
                  </a:cubicBezTo>
                  <a:cubicBezTo>
                    <a:pt x="266" y="8"/>
                    <a:pt x="265" y="7"/>
                    <a:pt x="264" y="8"/>
                  </a:cubicBezTo>
                  <a:cubicBezTo>
                    <a:pt x="264" y="8"/>
                    <a:pt x="263" y="8"/>
                    <a:pt x="263" y="8"/>
                  </a:cubicBezTo>
                  <a:cubicBezTo>
                    <a:pt x="262" y="8"/>
                    <a:pt x="262" y="8"/>
                    <a:pt x="262" y="9"/>
                  </a:cubicBezTo>
                  <a:cubicBezTo>
                    <a:pt x="261" y="9"/>
                    <a:pt x="261" y="9"/>
                    <a:pt x="260" y="9"/>
                  </a:cubicBezTo>
                  <a:cubicBezTo>
                    <a:pt x="259" y="9"/>
                    <a:pt x="258" y="9"/>
                    <a:pt x="257" y="9"/>
                  </a:cubicBezTo>
                  <a:cubicBezTo>
                    <a:pt x="256" y="9"/>
                    <a:pt x="255" y="9"/>
                    <a:pt x="254" y="9"/>
                  </a:cubicBezTo>
                  <a:cubicBezTo>
                    <a:pt x="253" y="9"/>
                    <a:pt x="252" y="10"/>
                    <a:pt x="251" y="9"/>
                  </a:cubicBezTo>
                  <a:cubicBezTo>
                    <a:pt x="251" y="9"/>
                    <a:pt x="250" y="9"/>
                    <a:pt x="250" y="9"/>
                  </a:cubicBezTo>
                  <a:cubicBezTo>
                    <a:pt x="250" y="10"/>
                    <a:pt x="250" y="10"/>
                    <a:pt x="250" y="10"/>
                  </a:cubicBezTo>
                  <a:cubicBezTo>
                    <a:pt x="250" y="10"/>
                    <a:pt x="250" y="10"/>
                    <a:pt x="250" y="10"/>
                  </a:cubicBezTo>
                  <a:cubicBezTo>
                    <a:pt x="250" y="10"/>
                    <a:pt x="251" y="10"/>
                    <a:pt x="251" y="10"/>
                  </a:cubicBezTo>
                  <a:cubicBezTo>
                    <a:pt x="251" y="11"/>
                    <a:pt x="251" y="11"/>
                    <a:pt x="251" y="11"/>
                  </a:cubicBezTo>
                  <a:cubicBezTo>
                    <a:pt x="252" y="11"/>
                    <a:pt x="251" y="11"/>
                    <a:pt x="251" y="11"/>
                  </a:cubicBezTo>
                  <a:cubicBezTo>
                    <a:pt x="251" y="12"/>
                    <a:pt x="251" y="12"/>
                    <a:pt x="250" y="12"/>
                  </a:cubicBezTo>
                  <a:cubicBezTo>
                    <a:pt x="250" y="12"/>
                    <a:pt x="250" y="12"/>
                    <a:pt x="250" y="13"/>
                  </a:cubicBezTo>
                  <a:cubicBezTo>
                    <a:pt x="250" y="13"/>
                    <a:pt x="250" y="14"/>
                    <a:pt x="251" y="14"/>
                  </a:cubicBezTo>
                  <a:cubicBezTo>
                    <a:pt x="251" y="14"/>
                    <a:pt x="251" y="14"/>
                    <a:pt x="252" y="14"/>
                  </a:cubicBezTo>
                  <a:cubicBezTo>
                    <a:pt x="252" y="14"/>
                    <a:pt x="252" y="14"/>
                    <a:pt x="252" y="14"/>
                  </a:cubicBezTo>
                  <a:cubicBezTo>
                    <a:pt x="252" y="14"/>
                    <a:pt x="252" y="14"/>
                    <a:pt x="252" y="14"/>
                  </a:cubicBezTo>
                  <a:cubicBezTo>
                    <a:pt x="252" y="14"/>
                    <a:pt x="252" y="14"/>
                    <a:pt x="252" y="14"/>
                  </a:cubicBezTo>
                  <a:cubicBezTo>
                    <a:pt x="252" y="14"/>
                    <a:pt x="252" y="14"/>
                    <a:pt x="252" y="14"/>
                  </a:cubicBezTo>
                  <a:cubicBezTo>
                    <a:pt x="251" y="14"/>
                    <a:pt x="251" y="15"/>
                    <a:pt x="252" y="15"/>
                  </a:cubicBezTo>
                  <a:cubicBezTo>
                    <a:pt x="252" y="15"/>
                    <a:pt x="253" y="16"/>
                    <a:pt x="253" y="16"/>
                  </a:cubicBezTo>
                  <a:cubicBezTo>
                    <a:pt x="253" y="16"/>
                    <a:pt x="253" y="17"/>
                    <a:pt x="253" y="17"/>
                  </a:cubicBezTo>
                  <a:cubicBezTo>
                    <a:pt x="253" y="17"/>
                    <a:pt x="253" y="17"/>
                    <a:pt x="253" y="17"/>
                  </a:cubicBezTo>
                  <a:cubicBezTo>
                    <a:pt x="252" y="17"/>
                    <a:pt x="251" y="17"/>
                    <a:pt x="251" y="17"/>
                  </a:cubicBezTo>
                  <a:cubicBezTo>
                    <a:pt x="251" y="17"/>
                    <a:pt x="250" y="18"/>
                    <a:pt x="250" y="18"/>
                  </a:cubicBezTo>
                  <a:cubicBezTo>
                    <a:pt x="249" y="18"/>
                    <a:pt x="249" y="18"/>
                    <a:pt x="248" y="18"/>
                  </a:cubicBezTo>
                  <a:cubicBezTo>
                    <a:pt x="248" y="18"/>
                    <a:pt x="248" y="18"/>
                    <a:pt x="247" y="18"/>
                  </a:cubicBezTo>
                  <a:cubicBezTo>
                    <a:pt x="247" y="18"/>
                    <a:pt x="246" y="18"/>
                    <a:pt x="246" y="19"/>
                  </a:cubicBezTo>
                  <a:cubicBezTo>
                    <a:pt x="246" y="20"/>
                    <a:pt x="245" y="20"/>
                    <a:pt x="245" y="20"/>
                  </a:cubicBezTo>
                  <a:cubicBezTo>
                    <a:pt x="243" y="20"/>
                    <a:pt x="242" y="20"/>
                    <a:pt x="241" y="19"/>
                  </a:cubicBezTo>
                  <a:cubicBezTo>
                    <a:pt x="241" y="19"/>
                    <a:pt x="241" y="19"/>
                    <a:pt x="241" y="19"/>
                  </a:cubicBezTo>
                  <a:cubicBezTo>
                    <a:pt x="241" y="19"/>
                    <a:pt x="241" y="19"/>
                    <a:pt x="241" y="19"/>
                  </a:cubicBezTo>
                  <a:cubicBezTo>
                    <a:pt x="241" y="19"/>
                    <a:pt x="241" y="19"/>
                    <a:pt x="241" y="19"/>
                  </a:cubicBezTo>
                  <a:cubicBezTo>
                    <a:pt x="241" y="20"/>
                    <a:pt x="241" y="21"/>
                    <a:pt x="241" y="21"/>
                  </a:cubicBezTo>
                  <a:cubicBezTo>
                    <a:pt x="242" y="22"/>
                    <a:pt x="242" y="23"/>
                    <a:pt x="242" y="24"/>
                  </a:cubicBezTo>
                  <a:cubicBezTo>
                    <a:pt x="242" y="24"/>
                    <a:pt x="242" y="25"/>
                    <a:pt x="242" y="25"/>
                  </a:cubicBezTo>
                  <a:cubicBezTo>
                    <a:pt x="241" y="25"/>
                    <a:pt x="241" y="24"/>
                    <a:pt x="240" y="24"/>
                  </a:cubicBezTo>
                  <a:cubicBezTo>
                    <a:pt x="239" y="24"/>
                    <a:pt x="238" y="23"/>
                    <a:pt x="237" y="22"/>
                  </a:cubicBezTo>
                  <a:cubicBezTo>
                    <a:pt x="237" y="22"/>
                    <a:pt x="237" y="22"/>
                    <a:pt x="237" y="22"/>
                  </a:cubicBezTo>
                  <a:cubicBezTo>
                    <a:pt x="237" y="21"/>
                    <a:pt x="237" y="21"/>
                    <a:pt x="236" y="21"/>
                  </a:cubicBezTo>
                  <a:cubicBezTo>
                    <a:pt x="235" y="22"/>
                    <a:pt x="235" y="22"/>
                    <a:pt x="235" y="21"/>
                  </a:cubicBezTo>
                  <a:cubicBezTo>
                    <a:pt x="235" y="21"/>
                    <a:pt x="235" y="21"/>
                    <a:pt x="235" y="21"/>
                  </a:cubicBezTo>
                  <a:cubicBezTo>
                    <a:pt x="235" y="21"/>
                    <a:pt x="235" y="21"/>
                    <a:pt x="235" y="21"/>
                  </a:cubicBezTo>
                  <a:cubicBezTo>
                    <a:pt x="235" y="21"/>
                    <a:pt x="234" y="21"/>
                    <a:pt x="234" y="21"/>
                  </a:cubicBezTo>
                  <a:cubicBezTo>
                    <a:pt x="234" y="21"/>
                    <a:pt x="234" y="21"/>
                    <a:pt x="234" y="20"/>
                  </a:cubicBezTo>
                  <a:cubicBezTo>
                    <a:pt x="234" y="20"/>
                    <a:pt x="234" y="20"/>
                    <a:pt x="234" y="20"/>
                  </a:cubicBezTo>
                  <a:cubicBezTo>
                    <a:pt x="234" y="20"/>
                    <a:pt x="234" y="20"/>
                    <a:pt x="234" y="21"/>
                  </a:cubicBezTo>
                  <a:cubicBezTo>
                    <a:pt x="235" y="21"/>
                    <a:pt x="235" y="21"/>
                    <a:pt x="235" y="21"/>
                  </a:cubicBezTo>
                  <a:cubicBezTo>
                    <a:pt x="235" y="21"/>
                    <a:pt x="235" y="21"/>
                    <a:pt x="235" y="21"/>
                  </a:cubicBezTo>
                  <a:cubicBezTo>
                    <a:pt x="235" y="20"/>
                    <a:pt x="235" y="20"/>
                    <a:pt x="235" y="20"/>
                  </a:cubicBezTo>
                  <a:cubicBezTo>
                    <a:pt x="235" y="20"/>
                    <a:pt x="236" y="20"/>
                    <a:pt x="236" y="20"/>
                  </a:cubicBezTo>
                  <a:cubicBezTo>
                    <a:pt x="235" y="19"/>
                    <a:pt x="235" y="19"/>
                    <a:pt x="235" y="18"/>
                  </a:cubicBezTo>
                  <a:cubicBezTo>
                    <a:pt x="234" y="18"/>
                    <a:pt x="234" y="18"/>
                    <a:pt x="234" y="18"/>
                  </a:cubicBezTo>
                  <a:cubicBezTo>
                    <a:pt x="233" y="18"/>
                    <a:pt x="233" y="18"/>
                    <a:pt x="233" y="17"/>
                  </a:cubicBezTo>
                  <a:cubicBezTo>
                    <a:pt x="233" y="17"/>
                    <a:pt x="233" y="17"/>
                    <a:pt x="233" y="16"/>
                  </a:cubicBezTo>
                  <a:cubicBezTo>
                    <a:pt x="233" y="16"/>
                    <a:pt x="232" y="15"/>
                    <a:pt x="231" y="15"/>
                  </a:cubicBezTo>
                  <a:cubicBezTo>
                    <a:pt x="231" y="14"/>
                    <a:pt x="228" y="13"/>
                    <a:pt x="228" y="14"/>
                  </a:cubicBezTo>
                  <a:cubicBezTo>
                    <a:pt x="228" y="14"/>
                    <a:pt x="227" y="14"/>
                    <a:pt x="227" y="14"/>
                  </a:cubicBezTo>
                  <a:cubicBezTo>
                    <a:pt x="227" y="14"/>
                    <a:pt x="227" y="14"/>
                    <a:pt x="226" y="14"/>
                  </a:cubicBezTo>
                  <a:cubicBezTo>
                    <a:pt x="225" y="14"/>
                    <a:pt x="224" y="13"/>
                    <a:pt x="223" y="14"/>
                  </a:cubicBezTo>
                  <a:cubicBezTo>
                    <a:pt x="223" y="14"/>
                    <a:pt x="222" y="14"/>
                    <a:pt x="222" y="14"/>
                  </a:cubicBezTo>
                  <a:cubicBezTo>
                    <a:pt x="222" y="15"/>
                    <a:pt x="221" y="15"/>
                    <a:pt x="222" y="15"/>
                  </a:cubicBezTo>
                  <a:cubicBezTo>
                    <a:pt x="222" y="16"/>
                    <a:pt x="222" y="17"/>
                    <a:pt x="223" y="17"/>
                  </a:cubicBezTo>
                  <a:cubicBezTo>
                    <a:pt x="223" y="17"/>
                    <a:pt x="223" y="18"/>
                    <a:pt x="223" y="18"/>
                  </a:cubicBezTo>
                  <a:cubicBezTo>
                    <a:pt x="222" y="18"/>
                    <a:pt x="221" y="19"/>
                    <a:pt x="220" y="19"/>
                  </a:cubicBezTo>
                  <a:cubicBezTo>
                    <a:pt x="219" y="19"/>
                    <a:pt x="218" y="19"/>
                    <a:pt x="218" y="19"/>
                  </a:cubicBezTo>
                  <a:cubicBezTo>
                    <a:pt x="217" y="18"/>
                    <a:pt x="217" y="18"/>
                    <a:pt x="217" y="19"/>
                  </a:cubicBezTo>
                  <a:cubicBezTo>
                    <a:pt x="216" y="19"/>
                    <a:pt x="215" y="19"/>
                    <a:pt x="215" y="18"/>
                  </a:cubicBezTo>
                  <a:cubicBezTo>
                    <a:pt x="215" y="18"/>
                    <a:pt x="215" y="17"/>
                    <a:pt x="215" y="17"/>
                  </a:cubicBezTo>
                  <a:cubicBezTo>
                    <a:pt x="214" y="17"/>
                    <a:pt x="214" y="17"/>
                    <a:pt x="214" y="17"/>
                  </a:cubicBezTo>
                  <a:cubicBezTo>
                    <a:pt x="212" y="17"/>
                    <a:pt x="211" y="17"/>
                    <a:pt x="210" y="18"/>
                  </a:cubicBezTo>
                  <a:cubicBezTo>
                    <a:pt x="209" y="18"/>
                    <a:pt x="209" y="18"/>
                    <a:pt x="208" y="18"/>
                  </a:cubicBezTo>
                  <a:cubicBezTo>
                    <a:pt x="208" y="18"/>
                    <a:pt x="207" y="19"/>
                    <a:pt x="207" y="19"/>
                  </a:cubicBezTo>
                  <a:cubicBezTo>
                    <a:pt x="206" y="19"/>
                    <a:pt x="206" y="18"/>
                    <a:pt x="205" y="18"/>
                  </a:cubicBezTo>
                  <a:cubicBezTo>
                    <a:pt x="205" y="18"/>
                    <a:pt x="205" y="18"/>
                    <a:pt x="205" y="18"/>
                  </a:cubicBezTo>
                  <a:cubicBezTo>
                    <a:pt x="205" y="18"/>
                    <a:pt x="205" y="18"/>
                    <a:pt x="205" y="19"/>
                  </a:cubicBezTo>
                  <a:cubicBezTo>
                    <a:pt x="205" y="19"/>
                    <a:pt x="204" y="20"/>
                    <a:pt x="203" y="19"/>
                  </a:cubicBezTo>
                  <a:cubicBezTo>
                    <a:pt x="203" y="19"/>
                    <a:pt x="203" y="19"/>
                    <a:pt x="202" y="18"/>
                  </a:cubicBezTo>
                  <a:cubicBezTo>
                    <a:pt x="202" y="18"/>
                    <a:pt x="202" y="18"/>
                    <a:pt x="202" y="18"/>
                  </a:cubicBezTo>
                  <a:cubicBezTo>
                    <a:pt x="202" y="18"/>
                    <a:pt x="201" y="18"/>
                    <a:pt x="201" y="18"/>
                  </a:cubicBezTo>
                  <a:cubicBezTo>
                    <a:pt x="200" y="18"/>
                    <a:pt x="200" y="18"/>
                    <a:pt x="200" y="19"/>
                  </a:cubicBezTo>
                  <a:cubicBezTo>
                    <a:pt x="200" y="19"/>
                    <a:pt x="200" y="19"/>
                    <a:pt x="200" y="20"/>
                  </a:cubicBezTo>
                  <a:cubicBezTo>
                    <a:pt x="200" y="20"/>
                    <a:pt x="200" y="20"/>
                    <a:pt x="200" y="20"/>
                  </a:cubicBezTo>
                  <a:cubicBezTo>
                    <a:pt x="200" y="21"/>
                    <a:pt x="201" y="21"/>
                    <a:pt x="201" y="21"/>
                  </a:cubicBezTo>
                  <a:cubicBezTo>
                    <a:pt x="201" y="21"/>
                    <a:pt x="201" y="21"/>
                    <a:pt x="201" y="21"/>
                  </a:cubicBezTo>
                  <a:cubicBezTo>
                    <a:pt x="201" y="21"/>
                    <a:pt x="201" y="21"/>
                    <a:pt x="201" y="21"/>
                  </a:cubicBezTo>
                  <a:cubicBezTo>
                    <a:pt x="201" y="20"/>
                    <a:pt x="201" y="20"/>
                    <a:pt x="201" y="20"/>
                  </a:cubicBezTo>
                  <a:cubicBezTo>
                    <a:pt x="201" y="20"/>
                    <a:pt x="201" y="20"/>
                    <a:pt x="201" y="20"/>
                  </a:cubicBezTo>
                  <a:cubicBezTo>
                    <a:pt x="201" y="20"/>
                    <a:pt x="202" y="20"/>
                    <a:pt x="201" y="20"/>
                  </a:cubicBezTo>
                  <a:cubicBezTo>
                    <a:pt x="201" y="20"/>
                    <a:pt x="201" y="20"/>
                    <a:pt x="201" y="20"/>
                  </a:cubicBezTo>
                  <a:cubicBezTo>
                    <a:pt x="201" y="20"/>
                    <a:pt x="201" y="21"/>
                    <a:pt x="201" y="21"/>
                  </a:cubicBezTo>
                  <a:cubicBezTo>
                    <a:pt x="201" y="21"/>
                    <a:pt x="201" y="21"/>
                    <a:pt x="201" y="21"/>
                  </a:cubicBezTo>
                  <a:cubicBezTo>
                    <a:pt x="201" y="21"/>
                    <a:pt x="201" y="21"/>
                    <a:pt x="201" y="21"/>
                  </a:cubicBezTo>
                  <a:cubicBezTo>
                    <a:pt x="201" y="21"/>
                    <a:pt x="201" y="21"/>
                    <a:pt x="201" y="21"/>
                  </a:cubicBezTo>
                  <a:cubicBezTo>
                    <a:pt x="200" y="22"/>
                    <a:pt x="200" y="22"/>
                    <a:pt x="200" y="23"/>
                  </a:cubicBezTo>
                  <a:cubicBezTo>
                    <a:pt x="199" y="24"/>
                    <a:pt x="198" y="24"/>
                    <a:pt x="197" y="24"/>
                  </a:cubicBezTo>
                  <a:cubicBezTo>
                    <a:pt x="197" y="24"/>
                    <a:pt x="197" y="24"/>
                    <a:pt x="197" y="24"/>
                  </a:cubicBezTo>
                  <a:cubicBezTo>
                    <a:pt x="197" y="23"/>
                    <a:pt x="197" y="23"/>
                    <a:pt x="197" y="22"/>
                  </a:cubicBezTo>
                  <a:cubicBezTo>
                    <a:pt x="197" y="22"/>
                    <a:pt x="198" y="22"/>
                    <a:pt x="198" y="21"/>
                  </a:cubicBezTo>
                  <a:cubicBezTo>
                    <a:pt x="198" y="21"/>
                    <a:pt x="198" y="21"/>
                    <a:pt x="198" y="20"/>
                  </a:cubicBezTo>
                  <a:cubicBezTo>
                    <a:pt x="198" y="20"/>
                    <a:pt x="198" y="19"/>
                    <a:pt x="199" y="18"/>
                  </a:cubicBezTo>
                  <a:cubicBezTo>
                    <a:pt x="199" y="18"/>
                    <a:pt x="199" y="18"/>
                    <a:pt x="199" y="17"/>
                  </a:cubicBezTo>
                  <a:cubicBezTo>
                    <a:pt x="199" y="17"/>
                    <a:pt x="199" y="17"/>
                    <a:pt x="199" y="16"/>
                  </a:cubicBezTo>
                  <a:cubicBezTo>
                    <a:pt x="199" y="16"/>
                    <a:pt x="200" y="15"/>
                    <a:pt x="200" y="14"/>
                  </a:cubicBezTo>
                  <a:cubicBezTo>
                    <a:pt x="200" y="13"/>
                    <a:pt x="200" y="12"/>
                    <a:pt x="201" y="12"/>
                  </a:cubicBezTo>
                  <a:cubicBezTo>
                    <a:pt x="201" y="11"/>
                    <a:pt x="201" y="10"/>
                    <a:pt x="200" y="10"/>
                  </a:cubicBezTo>
                  <a:cubicBezTo>
                    <a:pt x="200" y="9"/>
                    <a:pt x="200" y="8"/>
                    <a:pt x="199" y="7"/>
                  </a:cubicBezTo>
                  <a:cubicBezTo>
                    <a:pt x="199" y="7"/>
                    <a:pt x="199" y="7"/>
                    <a:pt x="199" y="7"/>
                  </a:cubicBezTo>
                  <a:cubicBezTo>
                    <a:pt x="198" y="6"/>
                    <a:pt x="198" y="6"/>
                    <a:pt x="197" y="5"/>
                  </a:cubicBezTo>
                  <a:cubicBezTo>
                    <a:pt x="197" y="5"/>
                    <a:pt x="197" y="5"/>
                    <a:pt x="197" y="5"/>
                  </a:cubicBezTo>
                  <a:cubicBezTo>
                    <a:pt x="196" y="5"/>
                    <a:pt x="196" y="6"/>
                    <a:pt x="196" y="5"/>
                  </a:cubicBezTo>
                  <a:cubicBezTo>
                    <a:pt x="196" y="5"/>
                    <a:pt x="195" y="4"/>
                    <a:pt x="194" y="4"/>
                  </a:cubicBezTo>
                  <a:cubicBezTo>
                    <a:pt x="194" y="4"/>
                    <a:pt x="193" y="3"/>
                    <a:pt x="192" y="3"/>
                  </a:cubicBezTo>
                  <a:cubicBezTo>
                    <a:pt x="192" y="3"/>
                    <a:pt x="191" y="3"/>
                    <a:pt x="191" y="3"/>
                  </a:cubicBezTo>
                  <a:cubicBezTo>
                    <a:pt x="190" y="4"/>
                    <a:pt x="189" y="4"/>
                    <a:pt x="188" y="4"/>
                  </a:cubicBezTo>
                  <a:cubicBezTo>
                    <a:pt x="187" y="4"/>
                    <a:pt x="187" y="5"/>
                    <a:pt x="187" y="5"/>
                  </a:cubicBezTo>
                  <a:cubicBezTo>
                    <a:pt x="188" y="5"/>
                    <a:pt x="188" y="5"/>
                    <a:pt x="188" y="6"/>
                  </a:cubicBezTo>
                  <a:cubicBezTo>
                    <a:pt x="188" y="6"/>
                    <a:pt x="188" y="6"/>
                    <a:pt x="187" y="7"/>
                  </a:cubicBezTo>
                  <a:cubicBezTo>
                    <a:pt x="187" y="7"/>
                    <a:pt x="186" y="7"/>
                    <a:pt x="186" y="6"/>
                  </a:cubicBezTo>
                  <a:cubicBezTo>
                    <a:pt x="186" y="6"/>
                    <a:pt x="186" y="5"/>
                    <a:pt x="186" y="5"/>
                  </a:cubicBezTo>
                  <a:cubicBezTo>
                    <a:pt x="186" y="5"/>
                    <a:pt x="186" y="4"/>
                    <a:pt x="186" y="4"/>
                  </a:cubicBezTo>
                  <a:cubicBezTo>
                    <a:pt x="186" y="3"/>
                    <a:pt x="185" y="3"/>
                    <a:pt x="185" y="3"/>
                  </a:cubicBezTo>
                  <a:cubicBezTo>
                    <a:pt x="185" y="3"/>
                    <a:pt x="184" y="3"/>
                    <a:pt x="184" y="3"/>
                  </a:cubicBezTo>
                  <a:cubicBezTo>
                    <a:pt x="184" y="4"/>
                    <a:pt x="183" y="3"/>
                    <a:pt x="183" y="3"/>
                  </a:cubicBezTo>
                  <a:cubicBezTo>
                    <a:pt x="182" y="3"/>
                    <a:pt x="182" y="3"/>
                    <a:pt x="182" y="2"/>
                  </a:cubicBezTo>
                  <a:cubicBezTo>
                    <a:pt x="182" y="2"/>
                    <a:pt x="182" y="1"/>
                    <a:pt x="181" y="1"/>
                  </a:cubicBezTo>
                  <a:cubicBezTo>
                    <a:pt x="180" y="1"/>
                    <a:pt x="180" y="0"/>
                    <a:pt x="179" y="0"/>
                  </a:cubicBezTo>
                  <a:cubicBezTo>
                    <a:pt x="178" y="0"/>
                    <a:pt x="178" y="0"/>
                    <a:pt x="178" y="1"/>
                  </a:cubicBezTo>
                  <a:cubicBezTo>
                    <a:pt x="178" y="1"/>
                    <a:pt x="178" y="1"/>
                    <a:pt x="178" y="1"/>
                  </a:cubicBezTo>
                  <a:cubicBezTo>
                    <a:pt x="177" y="2"/>
                    <a:pt x="177" y="4"/>
                    <a:pt x="177" y="5"/>
                  </a:cubicBezTo>
                  <a:cubicBezTo>
                    <a:pt x="177" y="6"/>
                    <a:pt x="177" y="7"/>
                    <a:pt x="178" y="8"/>
                  </a:cubicBezTo>
                  <a:cubicBezTo>
                    <a:pt x="178" y="8"/>
                    <a:pt x="178" y="9"/>
                    <a:pt x="178" y="9"/>
                  </a:cubicBezTo>
                  <a:cubicBezTo>
                    <a:pt x="179" y="10"/>
                    <a:pt x="179" y="10"/>
                    <a:pt x="178" y="10"/>
                  </a:cubicBezTo>
                  <a:cubicBezTo>
                    <a:pt x="178" y="10"/>
                    <a:pt x="177" y="10"/>
                    <a:pt x="176" y="10"/>
                  </a:cubicBezTo>
                  <a:cubicBezTo>
                    <a:pt x="176" y="10"/>
                    <a:pt x="176" y="11"/>
                    <a:pt x="176" y="11"/>
                  </a:cubicBezTo>
                  <a:cubicBezTo>
                    <a:pt x="176" y="11"/>
                    <a:pt x="176" y="11"/>
                    <a:pt x="176" y="12"/>
                  </a:cubicBezTo>
                  <a:cubicBezTo>
                    <a:pt x="176" y="12"/>
                    <a:pt x="176" y="13"/>
                    <a:pt x="175" y="13"/>
                  </a:cubicBezTo>
                  <a:cubicBezTo>
                    <a:pt x="175" y="13"/>
                    <a:pt x="175" y="13"/>
                    <a:pt x="175" y="13"/>
                  </a:cubicBezTo>
                  <a:cubicBezTo>
                    <a:pt x="174" y="14"/>
                    <a:pt x="174" y="14"/>
                    <a:pt x="173" y="14"/>
                  </a:cubicBezTo>
                  <a:cubicBezTo>
                    <a:pt x="173" y="14"/>
                    <a:pt x="173" y="14"/>
                    <a:pt x="173" y="14"/>
                  </a:cubicBezTo>
                  <a:cubicBezTo>
                    <a:pt x="173" y="13"/>
                    <a:pt x="173" y="13"/>
                    <a:pt x="174" y="13"/>
                  </a:cubicBezTo>
                  <a:cubicBezTo>
                    <a:pt x="174" y="12"/>
                    <a:pt x="173" y="12"/>
                    <a:pt x="173" y="12"/>
                  </a:cubicBezTo>
                  <a:cubicBezTo>
                    <a:pt x="172" y="12"/>
                    <a:pt x="172" y="12"/>
                    <a:pt x="172" y="13"/>
                  </a:cubicBezTo>
                  <a:cubicBezTo>
                    <a:pt x="172" y="13"/>
                    <a:pt x="172" y="14"/>
                    <a:pt x="171" y="14"/>
                  </a:cubicBezTo>
                  <a:cubicBezTo>
                    <a:pt x="171" y="14"/>
                    <a:pt x="170" y="14"/>
                    <a:pt x="170" y="14"/>
                  </a:cubicBezTo>
                  <a:cubicBezTo>
                    <a:pt x="170" y="14"/>
                    <a:pt x="169" y="14"/>
                    <a:pt x="169" y="14"/>
                  </a:cubicBezTo>
                  <a:cubicBezTo>
                    <a:pt x="169" y="15"/>
                    <a:pt x="168" y="15"/>
                    <a:pt x="169" y="16"/>
                  </a:cubicBezTo>
                  <a:cubicBezTo>
                    <a:pt x="169" y="16"/>
                    <a:pt x="169" y="16"/>
                    <a:pt x="169" y="16"/>
                  </a:cubicBezTo>
                  <a:cubicBezTo>
                    <a:pt x="168" y="17"/>
                    <a:pt x="168" y="17"/>
                    <a:pt x="167" y="17"/>
                  </a:cubicBezTo>
                  <a:cubicBezTo>
                    <a:pt x="166" y="18"/>
                    <a:pt x="166" y="18"/>
                    <a:pt x="165" y="19"/>
                  </a:cubicBezTo>
                  <a:cubicBezTo>
                    <a:pt x="165" y="19"/>
                    <a:pt x="164" y="19"/>
                    <a:pt x="164" y="20"/>
                  </a:cubicBezTo>
                  <a:cubicBezTo>
                    <a:pt x="164" y="21"/>
                    <a:pt x="164" y="21"/>
                    <a:pt x="163" y="21"/>
                  </a:cubicBezTo>
                  <a:cubicBezTo>
                    <a:pt x="163" y="21"/>
                    <a:pt x="163" y="22"/>
                    <a:pt x="162" y="23"/>
                  </a:cubicBezTo>
                  <a:cubicBezTo>
                    <a:pt x="162" y="23"/>
                    <a:pt x="162" y="23"/>
                    <a:pt x="162" y="23"/>
                  </a:cubicBezTo>
                  <a:cubicBezTo>
                    <a:pt x="161" y="24"/>
                    <a:pt x="162" y="24"/>
                    <a:pt x="162" y="25"/>
                  </a:cubicBezTo>
                  <a:cubicBezTo>
                    <a:pt x="162" y="25"/>
                    <a:pt x="162" y="26"/>
                    <a:pt x="162" y="26"/>
                  </a:cubicBezTo>
                  <a:cubicBezTo>
                    <a:pt x="163" y="26"/>
                    <a:pt x="163" y="27"/>
                    <a:pt x="164" y="27"/>
                  </a:cubicBezTo>
                  <a:cubicBezTo>
                    <a:pt x="165" y="27"/>
                    <a:pt x="166" y="28"/>
                    <a:pt x="166" y="28"/>
                  </a:cubicBezTo>
                  <a:cubicBezTo>
                    <a:pt x="166" y="28"/>
                    <a:pt x="166" y="29"/>
                    <a:pt x="166" y="29"/>
                  </a:cubicBezTo>
                  <a:cubicBezTo>
                    <a:pt x="166" y="29"/>
                    <a:pt x="166" y="29"/>
                    <a:pt x="166" y="29"/>
                  </a:cubicBezTo>
                  <a:cubicBezTo>
                    <a:pt x="166" y="29"/>
                    <a:pt x="166" y="29"/>
                    <a:pt x="166" y="29"/>
                  </a:cubicBezTo>
                  <a:cubicBezTo>
                    <a:pt x="166" y="28"/>
                    <a:pt x="165" y="28"/>
                    <a:pt x="165" y="28"/>
                  </a:cubicBezTo>
                  <a:cubicBezTo>
                    <a:pt x="165" y="28"/>
                    <a:pt x="164" y="28"/>
                    <a:pt x="164" y="29"/>
                  </a:cubicBezTo>
                  <a:cubicBezTo>
                    <a:pt x="163" y="29"/>
                    <a:pt x="162" y="29"/>
                    <a:pt x="162" y="30"/>
                  </a:cubicBezTo>
                  <a:cubicBezTo>
                    <a:pt x="161" y="30"/>
                    <a:pt x="160" y="31"/>
                    <a:pt x="159" y="31"/>
                  </a:cubicBezTo>
                  <a:cubicBezTo>
                    <a:pt x="158" y="31"/>
                    <a:pt x="158" y="31"/>
                    <a:pt x="158" y="31"/>
                  </a:cubicBezTo>
                  <a:cubicBezTo>
                    <a:pt x="157" y="32"/>
                    <a:pt x="157" y="32"/>
                    <a:pt x="157" y="33"/>
                  </a:cubicBezTo>
                  <a:cubicBezTo>
                    <a:pt x="157" y="34"/>
                    <a:pt x="158" y="34"/>
                    <a:pt x="158" y="34"/>
                  </a:cubicBezTo>
                  <a:cubicBezTo>
                    <a:pt x="158" y="35"/>
                    <a:pt x="158" y="35"/>
                    <a:pt x="159" y="36"/>
                  </a:cubicBezTo>
                  <a:cubicBezTo>
                    <a:pt x="159" y="36"/>
                    <a:pt x="159" y="36"/>
                    <a:pt x="159" y="37"/>
                  </a:cubicBezTo>
                  <a:cubicBezTo>
                    <a:pt x="159" y="37"/>
                    <a:pt x="159" y="37"/>
                    <a:pt x="160" y="37"/>
                  </a:cubicBezTo>
                  <a:cubicBezTo>
                    <a:pt x="160" y="38"/>
                    <a:pt x="161" y="37"/>
                    <a:pt x="162" y="38"/>
                  </a:cubicBezTo>
                  <a:cubicBezTo>
                    <a:pt x="162" y="38"/>
                    <a:pt x="163" y="39"/>
                    <a:pt x="163" y="39"/>
                  </a:cubicBezTo>
                  <a:cubicBezTo>
                    <a:pt x="163" y="39"/>
                    <a:pt x="164" y="39"/>
                    <a:pt x="164" y="39"/>
                  </a:cubicBezTo>
                  <a:cubicBezTo>
                    <a:pt x="164" y="39"/>
                    <a:pt x="164" y="40"/>
                    <a:pt x="165" y="40"/>
                  </a:cubicBezTo>
                  <a:cubicBezTo>
                    <a:pt x="165" y="40"/>
                    <a:pt x="165" y="40"/>
                    <a:pt x="165" y="40"/>
                  </a:cubicBezTo>
                  <a:cubicBezTo>
                    <a:pt x="166" y="41"/>
                    <a:pt x="166" y="42"/>
                    <a:pt x="167" y="43"/>
                  </a:cubicBezTo>
                  <a:cubicBezTo>
                    <a:pt x="167" y="44"/>
                    <a:pt x="167" y="44"/>
                    <a:pt x="166" y="44"/>
                  </a:cubicBezTo>
                  <a:cubicBezTo>
                    <a:pt x="166" y="44"/>
                    <a:pt x="166" y="44"/>
                    <a:pt x="166" y="44"/>
                  </a:cubicBezTo>
                  <a:cubicBezTo>
                    <a:pt x="166" y="45"/>
                    <a:pt x="166" y="45"/>
                    <a:pt x="166" y="45"/>
                  </a:cubicBezTo>
                  <a:cubicBezTo>
                    <a:pt x="166" y="45"/>
                    <a:pt x="165" y="45"/>
                    <a:pt x="165" y="45"/>
                  </a:cubicBezTo>
                  <a:cubicBezTo>
                    <a:pt x="165" y="45"/>
                    <a:pt x="165" y="45"/>
                    <a:pt x="165" y="45"/>
                  </a:cubicBezTo>
                  <a:cubicBezTo>
                    <a:pt x="165" y="45"/>
                    <a:pt x="165" y="45"/>
                    <a:pt x="166" y="45"/>
                  </a:cubicBezTo>
                  <a:cubicBezTo>
                    <a:pt x="166" y="45"/>
                    <a:pt x="166" y="44"/>
                    <a:pt x="166" y="44"/>
                  </a:cubicBezTo>
                  <a:cubicBezTo>
                    <a:pt x="165" y="44"/>
                    <a:pt x="165" y="44"/>
                    <a:pt x="165" y="44"/>
                  </a:cubicBezTo>
                  <a:cubicBezTo>
                    <a:pt x="165" y="43"/>
                    <a:pt x="164" y="42"/>
                    <a:pt x="165" y="41"/>
                  </a:cubicBezTo>
                  <a:cubicBezTo>
                    <a:pt x="165" y="41"/>
                    <a:pt x="165" y="41"/>
                    <a:pt x="165" y="41"/>
                  </a:cubicBezTo>
                  <a:cubicBezTo>
                    <a:pt x="165" y="40"/>
                    <a:pt x="165" y="40"/>
                    <a:pt x="164" y="40"/>
                  </a:cubicBezTo>
                  <a:cubicBezTo>
                    <a:pt x="164" y="40"/>
                    <a:pt x="163" y="40"/>
                    <a:pt x="163" y="40"/>
                  </a:cubicBezTo>
                  <a:cubicBezTo>
                    <a:pt x="162" y="40"/>
                    <a:pt x="161" y="40"/>
                    <a:pt x="161" y="40"/>
                  </a:cubicBezTo>
                  <a:cubicBezTo>
                    <a:pt x="160" y="39"/>
                    <a:pt x="160" y="39"/>
                    <a:pt x="160" y="39"/>
                  </a:cubicBezTo>
                  <a:cubicBezTo>
                    <a:pt x="159" y="38"/>
                    <a:pt x="158" y="38"/>
                    <a:pt x="157" y="38"/>
                  </a:cubicBezTo>
                  <a:cubicBezTo>
                    <a:pt x="157" y="38"/>
                    <a:pt x="156" y="37"/>
                    <a:pt x="155" y="37"/>
                  </a:cubicBezTo>
                  <a:cubicBezTo>
                    <a:pt x="155" y="37"/>
                    <a:pt x="154" y="37"/>
                    <a:pt x="154" y="37"/>
                  </a:cubicBezTo>
                  <a:cubicBezTo>
                    <a:pt x="154" y="38"/>
                    <a:pt x="154" y="38"/>
                    <a:pt x="154" y="39"/>
                  </a:cubicBezTo>
                  <a:cubicBezTo>
                    <a:pt x="154" y="39"/>
                    <a:pt x="154" y="39"/>
                    <a:pt x="154" y="39"/>
                  </a:cubicBezTo>
                  <a:cubicBezTo>
                    <a:pt x="154" y="39"/>
                    <a:pt x="154" y="39"/>
                    <a:pt x="155" y="39"/>
                  </a:cubicBezTo>
                  <a:cubicBezTo>
                    <a:pt x="155" y="39"/>
                    <a:pt x="155" y="39"/>
                    <a:pt x="155" y="39"/>
                  </a:cubicBezTo>
                  <a:cubicBezTo>
                    <a:pt x="155" y="39"/>
                    <a:pt x="155" y="39"/>
                    <a:pt x="155" y="39"/>
                  </a:cubicBezTo>
                  <a:cubicBezTo>
                    <a:pt x="155" y="39"/>
                    <a:pt x="155" y="39"/>
                    <a:pt x="155" y="39"/>
                  </a:cubicBezTo>
                  <a:cubicBezTo>
                    <a:pt x="155" y="39"/>
                    <a:pt x="155" y="39"/>
                    <a:pt x="155" y="40"/>
                  </a:cubicBezTo>
                  <a:cubicBezTo>
                    <a:pt x="155" y="40"/>
                    <a:pt x="156" y="40"/>
                    <a:pt x="156" y="40"/>
                  </a:cubicBezTo>
                  <a:cubicBezTo>
                    <a:pt x="156" y="40"/>
                    <a:pt x="156" y="40"/>
                    <a:pt x="156" y="41"/>
                  </a:cubicBezTo>
                  <a:cubicBezTo>
                    <a:pt x="156" y="41"/>
                    <a:pt x="156" y="41"/>
                    <a:pt x="155" y="41"/>
                  </a:cubicBezTo>
                  <a:cubicBezTo>
                    <a:pt x="155" y="41"/>
                    <a:pt x="155" y="41"/>
                    <a:pt x="155" y="41"/>
                  </a:cubicBezTo>
                  <a:cubicBezTo>
                    <a:pt x="154" y="40"/>
                    <a:pt x="154" y="40"/>
                    <a:pt x="154" y="40"/>
                  </a:cubicBezTo>
                  <a:cubicBezTo>
                    <a:pt x="154" y="40"/>
                    <a:pt x="153" y="40"/>
                    <a:pt x="153" y="41"/>
                  </a:cubicBezTo>
                  <a:cubicBezTo>
                    <a:pt x="153" y="41"/>
                    <a:pt x="153" y="41"/>
                    <a:pt x="153" y="41"/>
                  </a:cubicBezTo>
                  <a:cubicBezTo>
                    <a:pt x="153" y="42"/>
                    <a:pt x="154" y="43"/>
                    <a:pt x="155" y="43"/>
                  </a:cubicBezTo>
                  <a:cubicBezTo>
                    <a:pt x="156" y="44"/>
                    <a:pt x="156" y="44"/>
                    <a:pt x="157" y="44"/>
                  </a:cubicBezTo>
                  <a:cubicBezTo>
                    <a:pt x="157" y="44"/>
                    <a:pt x="157" y="44"/>
                    <a:pt x="157" y="44"/>
                  </a:cubicBezTo>
                  <a:cubicBezTo>
                    <a:pt x="157" y="44"/>
                    <a:pt x="158" y="44"/>
                    <a:pt x="158" y="44"/>
                  </a:cubicBezTo>
                  <a:cubicBezTo>
                    <a:pt x="158" y="44"/>
                    <a:pt x="157" y="44"/>
                    <a:pt x="157" y="44"/>
                  </a:cubicBezTo>
                  <a:cubicBezTo>
                    <a:pt x="157" y="44"/>
                    <a:pt x="157" y="44"/>
                    <a:pt x="156" y="44"/>
                  </a:cubicBezTo>
                  <a:cubicBezTo>
                    <a:pt x="155" y="44"/>
                    <a:pt x="155" y="44"/>
                    <a:pt x="154" y="44"/>
                  </a:cubicBezTo>
                  <a:cubicBezTo>
                    <a:pt x="153" y="44"/>
                    <a:pt x="153" y="44"/>
                    <a:pt x="153" y="43"/>
                  </a:cubicBezTo>
                  <a:cubicBezTo>
                    <a:pt x="153" y="43"/>
                    <a:pt x="153" y="43"/>
                    <a:pt x="153" y="43"/>
                  </a:cubicBezTo>
                  <a:cubicBezTo>
                    <a:pt x="152" y="42"/>
                    <a:pt x="152" y="41"/>
                    <a:pt x="152" y="40"/>
                  </a:cubicBezTo>
                  <a:cubicBezTo>
                    <a:pt x="152" y="39"/>
                    <a:pt x="151" y="39"/>
                    <a:pt x="151" y="38"/>
                  </a:cubicBezTo>
                  <a:cubicBezTo>
                    <a:pt x="150" y="38"/>
                    <a:pt x="150" y="38"/>
                    <a:pt x="150" y="37"/>
                  </a:cubicBezTo>
                  <a:cubicBezTo>
                    <a:pt x="150" y="37"/>
                    <a:pt x="150" y="37"/>
                    <a:pt x="150" y="37"/>
                  </a:cubicBezTo>
                  <a:cubicBezTo>
                    <a:pt x="150" y="38"/>
                    <a:pt x="150" y="38"/>
                    <a:pt x="150" y="38"/>
                  </a:cubicBezTo>
                  <a:cubicBezTo>
                    <a:pt x="150" y="38"/>
                    <a:pt x="150" y="39"/>
                    <a:pt x="150" y="40"/>
                  </a:cubicBezTo>
                  <a:cubicBezTo>
                    <a:pt x="150" y="40"/>
                    <a:pt x="150" y="41"/>
                    <a:pt x="150" y="41"/>
                  </a:cubicBezTo>
                  <a:cubicBezTo>
                    <a:pt x="150" y="41"/>
                    <a:pt x="150" y="41"/>
                    <a:pt x="150" y="41"/>
                  </a:cubicBezTo>
                  <a:cubicBezTo>
                    <a:pt x="149" y="42"/>
                    <a:pt x="149" y="42"/>
                    <a:pt x="149" y="43"/>
                  </a:cubicBezTo>
                  <a:cubicBezTo>
                    <a:pt x="150" y="44"/>
                    <a:pt x="149" y="44"/>
                    <a:pt x="150" y="45"/>
                  </a:cubicBezTo>
                  <a:cubicBezTo>
                    <a:pt x="150" y="45"/>
                    <a:pt x="150" y="46"/>
                    <a:pt x="151" y="46"/>
                  </a:cubicBezTo>
                  <a:cubicBezTo>
                    <a:pt x="151" y="46"/>
                    <a:pt x="151" y="46"/>
                    <a:pt x="152" y="47"/>
                  </a:cubicBezTo>
                  <a:cubicBezTo>
                    <a:pt x="152" y="47"/>
                    <a:pt x="152" y="48"/>
                    <a:pt x="153" y="48"/>
                  </a:cubicBezTo>
                  <a:cubicBezTo>
                    <a:pt x="153" y="49"/>
                    <a:pt x="153" y="50"/>
                    <a:pt x="153" y="50"/>
                  </a:cubicBezTo>
                  <a:cubicBezTo>
                    <a:pt x="153" y="52"/>
                    <a:pt x="154" y="53"/>
                    <a:pt x="154" y="54"/>
                  </a:cubicBezTo>
                  <a:cubicBezTo>
                    <a:pt x="154" y="54"/>
                    <a:pt x="155" y="54"/>
                    <a:pt x="155" y="54"/>
                  </a:cubicBezTo>
                  <a:cubicBezTo>
                    <a:pt x="156" y="54"/>
                    <a:pt x="156" y="54"/>
                    <a:pt x="157" y="53"/>
                  </a:cubicBezTo>
                  <a:cubicBezTo>
                    <a:pt x="157" y="53"/>
                    <a:pt x="158" y="53"/>
                    <a:pt x="158" y="53"/>
                  </a:cubicBezTo>
                  <a:cubicBezTo>
                    <a:pt x="159" y="53"/>
                    <a:pt x="159" y="53"/>
                    <a:pt x="159" y="53"/>
                  </a:cubicBezTo>
                  <a:cubicBezTo>
                    <a:pt x="159" y="53"/>
                    <a:pt x="159" y="53"/>
                    <a:pt x="159" y="54"/>
                  </a:cubicBezTo>
                  <a:cubicBezTo>
                    <a:pt x="158" y="54"/>
                    <a:pt x="157" y="55"/>
                    <a:pt x="157" y="55"/>
                  </a:cubicBezTo>
                  <a:cubicBezTo>
                    <a:pt x="156" y="56"/>
                    <a:pt x="156" y="56"/>
                    <a:pt x="156" y="57"/>
                  </a:cubicBezTo>
                  <a:cubicBezTo>
                    <a:pt x="157" y="57"/>
                    <a:pt x="157" y="58"/>
                    <a:pt x="157" y="58"/>
                  </a:cubicBezTo>
                  <a:cubicBezTo>
                    <a:pt x="157" y="58"/>
                    <a:pt x="158" y="59"/>
                    <a:pt x="157" y="60"/>
                  </a:cubicBezTo>
                  <a:cubicBezTo>
                    <a:pt x="157" y="60"/>
                    <a:pt x="157" y="61"/>
                    <a:pt x="157" y="62"/>
                  </a:cubicBezTo>
                  <a:cubicBezTo>
                    <a:pt x="157" y="62"/>
                    <a:pt x="157" y="63"/>
                    <a:pt x="157" y="63"/>
                  </a:cubicBezTo>
                  <a:cubicBezTo>
                    <a:pt x="156" y="64"/>
                    <a:pt x="156" y="65"/>
                    <a:pt x="155" y="66"/>
                  </a:cubicBezTo>
                  <a:cubicBezTo>
                    <a:pt x="155" y="66"/>
                    <a:pt x="155" y="66"/>
                    <a:pt x="155" y="66"/>
                  </a:cubicBezTo>
                  <a:cubicBezTo>
                    <a:pt x="154" y="66"/>
                    <a:pt x="153" y="66"/>
                    <a:pt x="152" y="66"/>
                  </a:cubicBezTo>
                  <a:cubicBezTo>
                    <a:pt x="152" y="66"/>
                    <a:pt x="152" y="65"/>
                    <a:pt x="152" y="65"/>
                  </a:cubicBezTo>
                  <a:cubicBezTo>
                    <a:pt x="152" y="65"/>
                    <a:pt x="152" y="65"/>
                    <a:pt x="152" y="65"/>
                  </a:cubicBezTo>
                  <a:cubicBezTo>
                    <a:pt x="152" y="65"/>
                    <a:pt x="152" y="65"/>
                    <a:pt x="152" y="65"/>
                  </a:cubicBezTo>
                  <a:cubicBezTo>
                    <a:pt x="151" y="65"/>
                    <a:pt x="151" y="65"/>
                    <a:pt x="152" y="64"/>
                  </a:cubicBezTo>
                  <a:cubicBezTo>
                    <a:pt x="152" y="65"/>
                    <a:pt x="152" y="65"/>
                    <a:pt x="152" y="65"/>
                  </a:cubicBezTo>
                  <a:cubicBezTo>
                    <a:pt x="152" y="65"/>
                    <a:pt x="152" y="65"/>
                    <a:pt x="152" y="65"/>
                  </a:cubicBezTo>
                  <a:cubicBezTo>
                    <a:pt x="152" y="65"/>
                    <a:pt x="152" y="65"/>
                    <a:pt x="152" y="65"/>
                  </a:cubicBezTo>
                  <a:cubicBezTo>
                    <a:pt x="153" y="65"/>
                    <a:pt x="154" y="65"/>
                    <a:pt x="154" y="64"/>
                  </a:cubicBezTo>
                  <a:cubicBezTo>
                    <a:pt x="155" y="63"/>
                    <a:pt x="155" y="61"/>
                    <a:pt x="155" y="60"/>
                  </a:cubicBezTo>
                  <a:cubicBezTo>
                    <a:pt x="155" y="59"/>
                    <a:pt x="155" y="59"/>
                    <a:pt x="155" y="59"/>
                  </a:cubicBezTo>
                  <a:cubicBezTo>
                    <a:pt x="155" y="58"/>
                    <a:pt x="155" y="58"/>
                    <a:pt x="155" y="57"/>
                  </a:cubicBezTo>
                  <a:cubicBezTo>
                    <a:pt x="155" y="57"/>
                    <a:pt x="155" y="56"/>
                    <a:pt x="154" y="56"/>
                  </a:cubicBezTo>
                  <a:cubicBezTo>
                    <a:pt x="154" y="56"/>
                    <a:pt x="154" y="55"/>
                    <a:pt x="153" y="55"/>
                  </a:cubicBezTo>
                  <a:cubicBezTo>
                    <a:pt x="153" y="55"/>
                    <a:pt x="152" y="54"/>
                    <a:pt x="152" y="54"/>
                  </a:cubicBezTo>
                  <a:cubicBezTo>
                    <a:pt x="152" y="52"/>
                    <a:pt x="151" y="50"/>
                    <a:pt x="150" y="48"/>
                  </a:cubicBezTo>
                  <a:cubicBezTo>
                    <a:pt x="150" y="47"/>
                    <a:pt x="149" y="46"/>
                    <a:pt x="148" y="45"/>
                  </a:cubicBezTo>
                  <a:cubicBezTo>
                    <a:pt x="148" y="45"/>
                    <a:pt x="148" y="45"/>
                    <a:pt x="148" y="44"/>
                  </a:cubicBezTo>
                  <a:cubicBezTo>
                    <a:pt x="148" y="42"/>
                    <a:pt x="147" y="41"/>
                    <a:pt x="147" y="39"/>
                  </a:cubicBezTo>
                  <a:cubicBezTo>
                    <a:pt x="147" y="39"/>
                    <a:pt x="147" y="38"/>
                    <a:pt x="146" y="38"/>
                  </a:cubicBezTo>
                  <a:cubicBezTo>
                    <a:pt x="145" y="38"/>
                    <a:pt x="144" y="37"/>
                    <a:pt x="142" y="38"/>
                  </a:cubicBezTo>
                  <a:cubicBezTo>
                    <a:pt x="142" y="38"/>
                    <a:pt x="142" y="38"/>
                    <a:pt x="141" y="38"/>
                  </a:cubicBezTo>
                  <a:cubicBezTo>
                    <a:pt x="141" y="38"/>
                    <a:pt x="141" y="38"/>
                    <a:pt x="141" y="38"/>
                  </a:cubicBezTo>
                  <a:cubicBezTo>
                    <a:pt x="141" y="39"/>
                    <a:pt x="141" y="39"/>
                    <a:pt x="141" y="40"/>
                  </a:cubicBezTo>
                  <a:cubicBezTo>
                    <a:pt x="141" y="41"/>
                    <a:pt x="141" y="42"/>
                    <a:pt x="141" y="44"/>
                  </a:cubicBezTo>
                  <a:cubicBezTo>
                    <a:pt x="141" y="44"/>
                    <a:pt x="141" y="45"/>
                    <a:pt x="141" y="45"/>
                  </a:cubicBezTo>
                  <a:cubicBezTo>
                    <a:pt x="140" y="46"/>
                    <a:pt x="140" y="47"/>
                    <a:pt x="140" y="48"/>
                  </a:cubicBezTo>
                  <a:cubicBezTo>
                    <a:pt x="140" y="48"/>
                    <a:pt x="140" y="49"/>
                    <a:pt x="140" y="49"/>
                  </a:cubicBezTo>
                  <a:cubicBezTo>
                    <a:pt x="141" y="49"/>
                    <a:pt x="141" y="50"/>
                    <a:pt x="141" y="50"/>
                  </a:cubicBezTo>
                  <a:cubicBezTo>
                    <a:pt x="141" y="51"/>
                    <a:pt x="142" y="51"/>
                    <a:pt x="142" y="52"/>
                  </a:cubicBezTo>
                  <a:cubicBezTo>
                    <a:pt x="142" y="52"/>
                    <a:pt x="142" y="53"/>
                    <a:pt x="142" y="53"/>
                  </a:cubicBezTo>
                  <a:cubicBezTo>
                    <a:pt x="142" y="53"/>
                    <a:pt x="142" y="54"/>
                    <a:pt x="143" y="55"/>
                  </a:cubicBezTo>
                  <a:cubicBezTo>
                    <a:pt x="143" y="55"/>
                    <a:pt x="143" y="55"/>
                    <a:pt x="143" y="55"/>
                  </a:cubicBezTo>
                  <a:cubicBezTo>
                    <a:pt x="144" y="54"/>
                    <a:pt x="144" y="54"/>
                    <a:pt x="144" y="55"/>
                  </a:cubicBezTo>
                  <a:cubicBezTo>
                    <a:pt x="145" y="55"/>
                    <a:pt x="146" y="56"/>
                    <a:pt x="147" y="56"/>
                  </a:cubicBezTo>
                  <a:cubicBezTo>
                    <a:pt x="147" y="56"/>
                    <a:pt x="147" y="57"/>
                    <a:pt x="147" y="57"/>
                  </a:cubicBezTo>
                  <a:cubicBezTo>
                    <a:pt x="147" y="57"/>
                    <a:pt x="147" y="58"/>
                    <a:pt x="147" y="58"/>
                  </a:cubicBezTo>
                  <a:cubicBezTo>
                    <a:pt x="147" y="58"/>
                    <a:pt x="146" y="58"/>
                    <a:pt x="146" y="58"/>
                  </a:cubicBezTo>
                  <a:cubicBezTo>
                    <a:pt x="146" y="58"/>
                    <a:pt x="145" y="58"/>
                    <a:pt x="145" y="57"/>
                  </a:cubicBezTo>
                  <a:cubicBezTo>
                    <a:pt x="144" y="57"/>
                    <a:pt x="144" y="57"/>
                    <a:pt x="144" y="57"/>
                  </a:cubicBezTo>
                  <a:cubicBezTo>
                    <a:pt x="143" y="56"/>
                    <a:pt x="142" y="56"/>
                    <a:pt x="142" y="56"/>
                  </a:cubicBezTo>
                  <a:cubicBezTo>
                    <a:pt x="141" y="56"/>
                    <a:pt x="141" y="56"/>
                    <a:pt x="140" y="55"/>
                  </a:cubicBezTo>
                  <a:cubicBezTo>
                    <a:pt x="139" y="55"/>
                    <a:pt x="139" y="55"/>
                    <a:pt x="139" y="54"/>
                  </a:cubicBezTo>
                  <a:cubicBezTo>
                    <a:pt x="137" y="54"/>
                    <a:pt x="136" y="54"/>
                    <a:pt x="135" y="54"/>
                  </a:cubicBezTo>
                  <a:cubicBezTo>
                    <a:pt x="135" y="54"/>
                    <a:pt x="135" y="54"/>
                    <a:pt x="134" y="54"/>
                  </a:cubicBezTo>
                  <a:cubicBezTo>
                    <a:pt x="133" y="54"/>
                    <a:pt x="132" y="54"/>
                    <a:pt x="130" y="53"/>
                  </a:cubicBezTo>
                  <a:cubicBezTo>
                    <a:pt x="130" y="52"/>
                    <a:pt x="129" y="52"/>
                    <a:pt x="129" y="51"/>
                  </a:cubicBezTo>
                  <a:cubicBezTo>
                    <a:pt x="128" y="51"/>
                    <a:pt x="128" y="51"/>
                    <a:pt x="128" y="52"/>
                  </a:cubicBezTo>
                  <a:cubicBezTo>
                    <a:pt x="128" y="52"/>
                    <a:pt x="128" y="52"/>
                    <a:pt x="128" y="52"/>
                  </a:cubicBezTo>
                  <a:cubicBezTo>
                    <a:pt x="128" y="53"/>
                    <a:pt x="128" y="53"/>
                    <a:pt x="128" y="54"/>
                  </a:cubicBezTo>
                  <a:cubicBezTo>
                    <a:pt x="129" y="54"/>
                    <a:pt x="130" y="54"/>
                    <a:pt x="131" y="55"/>
                  </a:cubicBezTo>
                  <a:cubicBezTo>
                    <a:pt x="131" y="55"/>
                    <a:pt x="131" y="55"/>
                    <a:pt x="131" y="55"/>
                  </a:cubicBezTo>
                  <a:cubicBezTo>
                    <a:pt x="131" y="55"/>
                    <a:pt x="132" y="55"/>
                    <a:pt x="132" y="56"/>
                  </a:cubicBezTo>
                  <a:cubicBezTo>
                    <a:pt x="132" y="56"/>
                    <a:pt x="133" y="57"/>
                    <a:pt x="133" y="57"/>
                  </a:cubicBezTo>
                  <a:cubicBezTo>
                    <a:pt x="133" y="58"/>
                    <a:pt x="133" y="58"/>
                    <a:pt x="133" y="58"/>
                  </a:cubicBezTo>
                  <a:cubicBezTo>
                    <a:pt x="133" y="59"/>
                    <a:pt x="132" y="59"/>
                    <a:pt x="132" y="60"/>
                  </a:cubicBezTo>
                  <a:cubicBezTo>
                    <a:pt x="132" y="60"/>
                    <a:pt x="132" y="60"/>
                    <a:pt x="132" y="60"/>
                  </a:cubicBezTo>
                  <a:cubicBezTo>
                    <a:pt x="132" y="60"/>
                    <a:pt x="131" y="60"/>
                    <a:pt x="131" y="60"/>
                  </a:cubicBezTo>
                  <a:cubicBezTo>
                    <a:pt x="131" y="59"/>
                    <a:pt x="131" y="59"/>
                    <a:pt x="131" y="59"/>
                  </a:cubicBezTo>
                  <a:cubicBezTo>
                    <a:pt x="131" y="58"/>
                    <a:pt x="130" y="58"/>
                    <a:pt x="130" y="58"/>
                  </a:cubicBezTo>
                  <a:cubicBezTo>
                    <a:pt x="129" y="58"/>
                    <a:pt x="129" y="59"/>
                    <a:pt x="128" y="59"/>
                  </a:cubicBezTo>
                  <a:cubicBezTo>
                    <a:pt x="128" y="59"/>
                    <a:pt x="128" y="59"/>
                    <a:pt x="128" y="59"/>
                  </a:cubicBezTo>
                  <a:cubicBezTo>
                    <a:pt x="128" y="60"/>
                    <a:pt x="127" y="60"/>
                    <a:pt x="127" y="60"/>
                  </a:cubicBezTo>
                  <a:cubicBezTo>
                    <a:pt x="126" y="60"/>
                    <a:pt x="125" y="60"/>
                    <a:pt x="125" y="60"/>
                  </a:cubicBezTo>
                  <a:cubicBezTo>
                    <a:pt x="125" y="61"/>
                    <a:pt x="124" y="61"/>
                    <a:pt x="123" y="61"/>
                  </a:cubicBezTo>
                  <a:cubicBezTo>
                    <a:pt x="123" y="61"/>
                    <a:pt x="123" y="61"/>
                    <a:pt x="123" y="61"/>
                  </a:cubicBezTo>
                  <a:cubicBezTo>
                    <a:pt x="123" y="61"/>
                    <a:pt x="123" y="61"/>
                    <a:pt x="123" y="61"/>
                  </a:cubicBezTo>
                  <a:cubicBezTo>
                    <a:pt x="123" y="60"/>
                    <a:pt x="123" y="60"/>
                    <a:pt x="122" y="59"/>
                  </a:cubicBezTo>
                  <a:cubicBezTo>
                    <a:pt x="122" y="59"/>
                    <a:pt x="121" y="59"/>
                    <a:pt x="121" y="60"/>
                  </a:cubicBezTo>
                  <a:cubicBezTo>
                    <a:pt x="121" y="60"/>
                    <a:pt x="121" y="60"/>
                    <a:pt x="121" y="60"/>
                  </a:cubicBezTo>
                  <a:cubicBezTo>
                    <a:pt x="120" y="60"/>
                    <a:pt x="120" y="61"/>
                    <a:pt x="120" y="61"/>
                  </a:cubicBezTo>
                  <a:cubicBezTo>
                    <a:pt x="119" y="61"/>
                    <a:pt x="119" y="61"/>
                    <a:pt x="118" y="61"/>
                  </a:cubicBezTo>
                  <a:cubicBezTo>
                    <a:pt x="118" y="61"/>
                    <a:pt x="117" y="62"/>
                    <a:pt x="117" y="62"/>
                  </a:cubicBezTo>
                  <a:cubicBezTo>
                    <a:pt x="116" y="63"/>
                    <a:pt x="115" y="64"/>
                    <a:pt x="114" y="65"/>
                  </a:cubicBezTo>
                  <a:cubicBezTo>
                    <a:pt x="114" y="65"/>
                    <a:pt x="114" y="65"/>
                    <a:pt x="113" y="66"/>
                  </a:cubicBezTo>
                  <a:cubicBezTo>
                    <a:pt x="113" y="66"/>
                    <a:pt x="113" y="67"/>
                    <a:pt x="113" y="67"/>
                  </a:cubicBezTo>
                  <a:cubicBezTo>
                    <a:pt x="113" y="67"/>
                    <a:pt x="113" y="67"/>
                    <a:pt x="113" y="67"/>
                  </a:cubicBezTo>
                  <a:cubicBezTo>
                    <a:pt x="112" y="68"/>
                    <a:pt x="111" y="68"/>
                    <a:pt x="111" y="68"/>
                  </a:cubicBezTo>
                  <a:cubicBezTo>
                    <a:pt x="110" y="67"/>
                    <a:pt x="110" y="67"/>
                    <a:pt x="109" y="66"/>
                  </a:cubicBezTo>
                  <a:cubicBezTo>
                    <a:pt x="109" y="66"/>
                    <a:pt x="109" y="66"/>
                    <a:pt x="110" y="65"/>
                  </a:cubicBezTo>
                  <a:cubicBezTo>
                    <a:pt x="110" y="65"/>
                    <a:pt x="110" y="65"/>
                    <a:pt x="111" y="65"/>
                  </a:cubicBezTo>
                  <a:cubicBezTo>
                    <a:pt x="111" y="64"/>
                    <a:pt x="111" y="64"/>
                    <a:pt x="111" y="64"/>
                  </a:cubicBezTo>
                  <a:cubicBezTo>
                    <a:pt x="111" y="63"/>
                    <a:pt x="110" y="63"/>
                    <a:pt x="110" y="63"/>
                  </a:cubicBezTo>
                  <a:cubicBezTo>
                    <a:pt x="109" y="62"/>
                    <a:pt x="109" y="61"/>
                    <a:pt x="108" y="62"/>
                  </a:cubicBezTo>
                  <a:cubicBezTo>
                    <a:pt x="107" y="62"/>
                    <a:pt x="106" y="62"/>
                    <a:pt x="106" y="62"/>
                  </a:cubicBezTo>
                  <a:cubicBezTo>
                    <a:pt x="106" y="62"/>
                    <a:pt x="106" y="62"/>
                    <a:pt x="106" y="62"/>
                  </a:cubicBezTo>
                  <a:cubicBezTo>
                    <a:pt x="105" y="62"/>
                    <a:pt x="105" y="62"/>
                    <a:pt x="106" y="62"/>
                  </a:cubicBezTo>
                  <a:cubicBezTo>
                    <a:pt x="107" y="63"/>
                    <a:pt x="107" y="64"/>
                    <a:pt x="107" y="66"/>
                  </a:cubicBezTo>
                  <a:cubicBezTo>
                    <a:pt x="107" y="66"/>
                    <a:pt x="107" y="66"/>
                    <a:pt x="107" y="67"/>
                  </a:cubicBezTo>
                  <a:cubicBezTo>
                    <a:pt x="107" y="67"/>
                    <a:pt x="107" y="67"/>
                    <a:pt x="107" y="68"/>
                  </a:cubicBezTo>
                  <a:cubicBezTo>
                    <a:pt x="108" y="68"/>
                    <a:pt x="108" y="68"/>
                    <a:pt x="108" y="69"/>
                  </a:cubicBezTo>
                  <a:cubicBezTo>
                    <a:pt x="108" y="69"/>
                    <a:pt x="108" y="70"/>
                    <a:pt x="108" y="70"/>
                  </a:cubicBezTo>
                  <a:cubicBezTo>
                    <a:pt x="108" y="70"/>
                    <a:pt x="108" y="71"/>
                    <a:pt x="107" y="70"/>
                  </a:cubicBezTo>
                  <a:cubicBezTo>
                    <a:pt x="107" y="70"/>
                    <a:pt x="106" y="70"/>
                    <a:pt x="106" y="70"/>
                  </a:cubicBezTo>
                  <a:cubicBezTo>
                    <a:pt x="105" y="70"/>
                    <a:pt x="105" y="70"/>
                    <a:pt x="104" y="71"/>
                  </a:cubicBezTo>
                  <a:cubicBezTo>
                    <a:pt x="104" y="71"/>
                    <a:pt x="104" y="71"/>
                    <a:pt x="103" y="72"/>
                  </a:cubicBezTo>
                  <a:cubicBezTo>
                    <a:pt x="103" y="72"/>
                    <a:pt x="102" y="72"/>
                    <a:pt x="102" y="73"/>
                  </a:cubicBezTo>
                  <a:cubicBezTo>
                    <a:pt x="101" y="74"/>
                    <a:pt x="101" y="74"/>
                    <a:pt x="102" y="76"/>
                  </a:cubicBezTo>
                  <a:cubicBezTo>
                    <a:pt x="102" y="76"/>
                    <a:pt x="102" y="76"/>
                    <a:pt x="102" y="76"/>
                  </a:cubicBezTo>
                  <a:cubicBezTo>
                    <a:pt x="103" y="76"/>
                    <a:pt x="102" y="77"/>
                    <a:pt x="102" y="77"/>
                  </a:cubicBezTo>
                  <a:cubicBezTo>
                    <a:pt x="102" y="77"/>
                    <a:pt x="102" y="77"/>
                    <a:pt x="101" y="77"/>
                  </a:cubicBezTo>
                  <a:cubicBezTo>
                    <a:pt x="100" y="77"/>
                    <a:pt x="99" y="76"/>
                    <a:pt x="98" y="76"/>
                  </a:cubicBezTo>
                  <a:cubicBezTo>
                    <a:pt x="98" y="75"/>
                    <a:pt x="97" y="75"/>
                    <a:pt x="97" y="75"/>
                  </a:cubicBezTo>
                  <a:cubicBezTo>
                    <a:pt x="97" y="75"/>
                    <a:pt x="97" y="75"/>
                    <a:pt x="97" y="76"/>
                  </a:cubicBezTo>
                  <a:cubicBezTo>
                    <a:pt x="96" y="76"/>
                    <a:pt x="96" y="76"/>
                    <a:pt x="96" y="77"/>
                  </a:cubicBezTo>
                  <a:cubicBezTo>
                    <a:pt x="96" y="77"/>
                    <a:pt x="96" y="77"/>
                    <a:pt x="96" y="78"/>
                  </a:cubicBezTo>
                  <a:cubicBezTo>
                    <a:pt x="97" y="78"/>
                    <a:pt x="97" y="79"/>
                    <a:pt x="98" y="79"/>
                  </a:cubicBezTo>
                  <a:cubicBezTo>
                    <a:pt x="98" y="79"/>
                    <a:pt x="99" y="79"/>
                    <a:pt x="99" y="79"/>
                  </a:cubicBezTo>
                  <a:cubicBezTo>
                    <a:pt x="99" y="79"/>
                    <a:pt x="99" y="79"/>
                    <a:pt x="99" y="79"/>
                  </a:cubicBezTo>
                  <a:cubicBezTo>
                    <a:pt x="99" y="80"/>
                    <a:pt x="99" y="80"/>
                    <a:pt x="98" y="80"/>
                  </a:cubicBezTo>
                  <a:cubicBezTo>
                    <a:pt x="97" y="80"/>
                    <a:pt x="97" y="80"/>
                    <a:pt x="96" y="79"/>
                  </a:cubicBezTo>
                  <a:cubicBezTo>
                    <a:pt x="96" y="79"/>
                    <a:pt x="95" y="79"/>
                    <a:pt x="95" y="79"/>
                  </a:cubicBezTo>
                  <a:cubicBezTo>
                    <a:pt x="94" y="78"/>
                    <a:pt x="94" y="78"/>
                    <a:pt x="94" y="78"/>
                  </a:cubicBezTo>
                  <a:cubicBezTo>
                    <a:pt x="94" y="77"/>
                    <a:pt x="94" y="76"/>
                    <a:pt x="93" y="76"/>
                  </a:cubicBezTo>
                  <a:cubicBezTo>
                    <a:pt x="93" y="75"/>
                    <a:pt x="93" y="75"/>
                    <a:pt x="93" y="74"/>
                  </a:cubicBezTo>
                  <a:cubicBezTo>
                    <a:pt x="93" y="73"/>
                    <a:pt x="93" y="73"/>
                    <a:pt x="92" y="72"/>
                  </a:cubicBezTo>
                  <a:cubicBezTo>
                    <a:pt x="91" y="72"/>
                    <a:pt x="91" y="72"/>
                    <a:pt x="90" y="71"/>
                  </a:cubicBezTo>
                  <a:cubicBezTo>
                    <a:pt x="90" y="71"/>
                    <a:pt x="89" y="71"/>
                    <a:pt x="89" y="70"/>
                  </a:cubicBezTo>
                  <a:cubicBezTo>
                    <a:pt x="89" y="70"/>
                    <a:pt x="89" y="70"/>
                    <a:pt x="89" y="70"/>
                  </a:cubicBezTo>
                  <a:cubicBezTo>
                    <a:pt x="89" y="70"/>
                    <a:pt x="89" y="70"/>
                    <a:pt x="89" y="70"/>
                  </a:cubicBezTo>
                  <a:cubicBezTo>
                    <a:pt x="89" y="70"/>
                    <a:pt x="89" y="70"/>
                    <a:pt x="89" y="70"/>
                  </a:cubicBezTo>
                  <a:cubicBezTo>
                    <a:pt x="89" y="70"/>
                    <a:pt x="89" y="70"/>
                    <a:pt x="89" y="70"/>
                  </a:cubicBezTo>
                  <a:cubicBezTo>
                    <a:pt x="89" y="70"/>
                    <a:pt x="89" y="70"/>
                    <a:pt x="89" y="70"/>
                  </a:cubicBezTo>
                  <a:cubicBezTo>
                    <a:pt x="89" y="70"/>
                    <a:pt x="89" y="70"/>
                    <a:pt x="89" y="70"/>
                  </a:cubicBezTo>
                  <a:cubicBezTo>
                    <a:pt x="89" y="70"/>
                    <a:pt x="89" y="70"/>
                    <a:pt x="89" y="70"/>
                  </a:cubicBezTo>
                  <a:cubicBezTo>
                    <a:pt x="89" y="70"/>
                    <a:pt x="89" y="70"/>
                    <a:pt x="89" y="70"/>
                  </a:cubicBezTo>
                  <a:cubicBezTo>
                    <a:pt x="89" y="70"/>
                    <a:pt x="89" y="70"/>
                    <a:pt x="89" y="70"/>
                  </a:cubicBezTo>
                  <a:cubicBezTo>
                    <a:pt x="89" y="70"/>
                    <a:pt x="89" y="70"/>
                    <a:pt x="89" y="70"/>
                  </a:cubicBezTo>
                  <a:cubicBezTo>
                    <a:pt x="90" y="70"/>
                    <a:pt x="91" y="70"/>
                    <a:pt x="91" y="71"/>
                  </a:cubicBezTo>
                  <a:cubicBezTo>
                    <a:pt x="93" y="71"/>
                    <a:pt x="95" y="72"/>
                    <a:pt x="97" y="72"/>
                  </a:cubicBezTo>
                  <a:cubicBezTo>
                    <a:pt x="98" y="72"/>
                    <a:pt x="100" y="72"/>
                    <a:pt x="101" y="72"/>
                  </a:cubicBezTo>
                  <a:cubicBezTo>
                    <a:pt x="101" y="72"/>
                    <a:pt x="101" y="71"/>
                    <a:pt x="102" y="71"/>
                  </a:cubicBezTo>
                  <a:cubicBezTo>
                    <a:pt x="102" y="70"/>
                    <a:pt x="103" y="69"/>
                    <a:pt x="103" y="68"/>
                  </a:cubicBezTo>
                  <a:cubicBezTo>
                    <a:pt x="103" y="68"/>
                    <a:pt x="103" y="67"/>
                    <a:pt x="103" y="67"/>
                  </a:cubicBezTo>
                  <a:cubicBezTo>
                    <a:pt x="102" y="66"/>
                    <a:pt x="102" y="66"/>
                    <a:pt x="101" y="65"/>
                  </a:cubicBezTo>
                  <a:cubicBezTo>
                    <a:pt x="101" y="65"/>
                    <a:pt x="100" y="65"/>
                    <a:pt x="100" y="64"/>
                  </a:cubicBezTo>
                  <a:cubicBezTo>
                    <a:pt x="100" y="64"/>
                    <a:pt x="99" y="64"/>
                    <a:pt x="99" y="64"/>
                  </a:cubicBezTo>
                  <a:cubicBezTo>
                    <a:pt x="98" y="64"/>
                    <a:pt x="97" y="63"/>
                    <a:pt x="97" y="63"/>
                  </a:cubicBezTo>
                  <a:cubicBezTo>
                    <a:pt x="96" y="62"/>
                    <a:pt x="95" y="62"/>
                    <a:pt x="95" y="61"/>
                  </a:cubicBezTo>
                  <a:cubicBezTo>
                    <a:pt x="92" y="60"/>
                    <a:pt x="92" y="60"/>
                    <a:pt x="90" y="60"/>
                  </a:cubicBezTo>
                  <a:cubicBezTo>
                    <a:pt x="89" y="60"/>
                    <a:pt x="89" y="60"/>
                    <a:pt x="89" y="60"/>
                  </a:cubicBezTo>
                  <a:cubicBezTo>
                    <a:pt x="88" y="60"/>
                    <a:pt x="88" y="60"/>
                    <a:pt x="87" y="60"/>
                  </a:cubicBezTo>
                  <a:cubicBezTo>
                    <a:pt x="87" y="60"/>
                    <a:pt x="87" y="60"/>
                    <a:pt x="87" y="59"/>
                  </a:cubicBezTo>
                  <a:cubicBezTo>
                    <a:pt x="87" y="59"/>
                    <a:pt x="87" y="59"/>
                    <a:pt x="87" y="59"/>
                  </a:cubicBezTo>
                  <a:cubicBezTo>
                    <a:pt x="87" y="59"/>
                    <a:pt x="87" y="58"/>
                    <a:pt x="86" y="58"/>
                  </a:cubicBezTo>
                  <a:cubicBezTo>
                    <a:pt x="86" y="58"/>
                    <a:pt x="86" y="58"/>
                    <a:pt x="85" y="58"/>
                  </a:cubicBezTo>
                  <a:cubicBezTo>
                    <a:pt x="85" y="59"/>
                    <a:pt x="85" y="59"/>
                    <a:pt x="84" y="59"/>
                  </a:cubicBezTo>
                  <a:cubicBezTo>
                    <a:pt x="84" y="59"/>
                    <a:pt x="83" y="59"/>
                    <a:pt x="83" y="59"/>
                  </a:cubicBezTo>
                  <a:cubicBezTo>
                    <a:pt x="82" y="59"/>
                    <a:pt x="82" y="59"/>
                    <a:pt x="82" y="58"/>
                  </a:cubicBezTo>
                  <a:cubicBezTo>
                    <a:pt x="82" y="58"/>
                    <a:pt x="82" y="58"/>
                    <a:pt x="82" y="58"/>
                  </a:cubicBezTo>
                  <a:cubicBezTo>
                    <a:pt x="82" y="58"/>
                    <a:pt x="82" y="58"/>
                    <a:pt x="82" y="58"/>
                  </a:cubicBezTo>
                  <a:cubicBezTo>
                    <a:pt x="82" y="58"/>
                    <a:pt x="83" y="58"/>
                    <a:pt x="83" y="57"/>
                  </a:cubicBezTo>
                  <a:cubicBezTo>
                    <a:pt x="83" y="57"/>
                    <a:pt x="84" y="57"/>
                    <a:pt x="84" y="57"/>
                  </a:cubicBezTo>
                  <a:cubicBezTo>
                    <a:pt x="84" y="56"/>
                    <a:pt x="84" y="56"/>
                    <a:pt x="84" y="56"/>
                  </a:cubicBezTo>
                  <a:cubicBezTo>
                    <a:pt x="83" y="55"/>
                    <a:pt x="82" y="55"/>
                    <a:pt x="81" y="55"/>
                  </a:cubicBezTo>
                  <a:cubicBezTo>
                    <a:pt x="80" y="55"/>
                    <a:pt x="80" y="55"/>
                    <a:pt x="80" y="55"/>
                  </a:cubicBezTo>
                  <a:cubicBezTo>
                    <a:pt x="80" y="55"/>
                    <a:pt x="80" y="55"/>
                    <a:pt x="80" y="55"/>
                  </a:cubicBezTo>
                  <a:cubicBezTo>
                    <a:pt x="79" y="55"/>
                    <a:pt x="79" y="56"/>
                    <a:pt x="79" y="55"/>
                  </a:cubicBezTo>
                  <a:cubicBezTo>
                    <a:pt x="79" y="55"/>
                    <a:pt x="79" y="55"/>
                    <a:pt x="79" y="55"/>
                  </a:cubicBezTo>
                  <a:cubicBezTo>
                    <a:pt x="79" y="55"/>
                    <a:pt x="79" y="55"/>
                    <a:pt x="79" y="54"/>
                  </a:cubicBezTo>
                  <a:cubicBezTo>
                    <a:pt x="79" y="54"/>
                    <a:pt x="79" y="54"/>
                    <a:pt x="78" y="54"/>
                  </a:cubicBezTo>
                  <a:cubicBezTo>
                    <a:pt x="78" y="53"/>
                    <a:pt x="78" y="54"/>
                    <a:pt x="78" y="54"/>
                  </a:cubicBezTo>
                  <a:cubicBezTo>
                    <a:pt x="77" y="54"/>
                    <a:pt x="77" y="54"/>
                    <a:pt x="77" y="55"/>
                  </a:cubicBezTo>
                  <a:cubicBezTo>
                    <a:pt x="77" y="55"/>
                    <a:pt x="77" y="55"/>
                    <a:pt x="77" y="55"/>
                  </a:cubicBezTo>
                  <a:cubicBezTo>
                    <a:pt x="77" y="55"/>
                    <a:pt x="77" y="56"/>
                    <a:pt x="76" y="56"/>
                  </a:cubicBezTo>
                  <a:cubicBezTo>
                    <a:pt x="76" y="56"/>
                    <a:pt x="76" y="55"/>
                    <a:pt x="76" y="55"/>
                  </a:cubicBezTo>
                  <a:cubicBezTo>
                    <a:pt x="76" y="55"/>
                    <a:pt x="76" y="55"/>
                    <a:pt x="76" y="55"/>
                  </a:cubicBezTo>
                  <a:cubicBezTo>
                    <a:pt x="75" y="55"/>
                    <a:pt x="75" y="54"/>
                    <a:pt x="75" y="54"/>
                  </a:cubicBezTo>
                  <a:cubicBezTo>
                    <a:pt x="75" y="54"/>
                    <a:pt x="75" y="53"/>
                    <a:pt x="74" y="54"/>
                  </a:cubicBezTo>
                  <a:cubicBezTo>
                    <a:pt x="74" y="54"/>
                    <a:pt x="73" y="54"/>
                    <a:pt x="73" y="55"/>
                  </a:cubicBezTo>
                  <a:cubicBezTo>
                    <a:pt x="72" y="55"/>
                    <a:pt x="71" y="56"/>
                    <a:pt x="71" y="56"/>
                  </a:cubicBezTo>
                  <a:cubicBezTo>
                    <a:pt x="71" y="56"/>
                    <a:pt x="71" y="56"/>
                    <a:pt x="71" y="56"/>
                  </a:cubicBezTo>
                  <a:cubicBezTo>
                    <a:pt x="71" y="56"/>
                    <a:pt x="71" y="56"/>
                    <a:pt x="71" y="56"/>
                  </a:cubicBezTo>
                  <a:cubicBezTo>
                    <a:pt x="71" y="56"/>
                    <a:pt x="71" y="56"/>
                    <a:pt x="71" y="56"/>
                  </a:cubicBezTo>
                  <a:cubicBezTo>
                    <a:pt x="71" y="56"/>
                    <a:pt x="71" y="56"/>
                    <a:pt x="71" y="56"/>
                  </a:cubicBezTo>
                  <a:cubicBezTo>
                    <a:pt x="71" y="56"/>
                    <a:pt x="71" y="56"/>
                    <a:pt x="71" y="56"/>
                  </a:cubicBezTo>
                  <a:cubicBezTo>
                    <a:pt x="71" y="56"/>
                    <a:pt x="71" y="56"/>
                    <a:pt x="71" y="56"/>
                  </a:cubicBezTo>
                  <a:cubicBezTo>
                    <a:pt x="71" y="56"/>
                    <a:pt x="70" y="56"/>
                    <a:pt x="70" y="56"/>
                  </a:cubicBezTo>
                  <a:cubicBezTo>
                    <a:pt x="69" y="56"/>
                    <a:pt x="69" y="56"/>
                    <a:pt x="70" y="57"/>
                  </a:cubicBezTo>
                  <a:cubicBezTo>
                    <a:pt x="70" y="57"/>
                    <a:pt x="70" y="57"/>
                    <a:pt x="70" y="57"/>
                  </a:cubicBezTo>
                  <a:cubicBezTo>
                    <a:pt x="70" y="57"/>
                    <a:pt x="70" y="57"/>
                    <a:pt x="70" y="57"/>
                  </a:cubicBezTo>
                  <a:cubicBezTo>
                    <a:pt x="70" y="57"/>
                    <a:pt x="70" y="57"/>
                    <a:pt x="70" y="57"/>
                  </a:cubicBezTo>
                  <a:cubicBezTo>
                    <a:pt x="70" y="57"/>
                    <a:pt x="70" y="57"/>
                    <a:pt x="70" y="57"/>
                  </a:cubicBezTo>
                  <a:cubicBezTo>
                    <a:pt x="70" y="57"/>
                    <a:pt x="70" y="57"/>
                    <a:pt x="70" y="57"/>
                  </a:cubicBezTo>
                  <a:cubicBezTo>
                    <a:pt x="69" y="57"/>
                    <a:pt x="68" y="58"/>
                    <a:pt x="67" y="58"/>
                  </a:cubicBezTo>
                  <a:cubicBezTo>
                    <a:pt x="67" y="58"/>
                    <a:pt x="67" y="58"/>
                    <a:pt x="67" y="58"/>
                  </a:cubicBezTo>
                  <a:cubicBezTo>
                    <a:pt x="67" y="59"/>
                    <a:pt x="67" y="59"/>
                    <a:pt x="67" y="59"/>
                  </a:cubicBezTo>
                  <a:cubicBezTo>
                    <a:pt x="67" y="59"/>
                    <a:pt x="67" y="59"/>
                    <a:pt x="66" y="59"/>
                  </a:cubicBezTo>
                  <a:cubicBezTo>
                    <a:pt x="66" y="59"/>
                    <a:pt x="66" y="59"/>
                    <a:pt x="65" y="60"/>
                  </a:cubicBezTo>
                  <a:cubicBezTo>
                    <a:pt x="65" y="60"/>
                    <a:pt x="65" y="60"/>
                    <a:pt x="65" y="60"/>
                  </a:cubicBezTo>
                  <a:cubicBezTo>
                    <a:pt x="65" y="60"/>
                    <a:pt x="65" y="60"/>
                    <a:pt x="65" y="60"/>
                  </a:cubicBezTo>
                  <a:cubicBezTo>
                    <a:pt x="65" y="60"/>
                    <a:pt x="65" y="60"/>
                    <a:pt x="65" y="60"/>
                  </a:cubicBezTo>
                  <a:cubicBezTo>
                    <a:pt x="65" y="60"/>
                    <a:pt x="65" y="60"/>
                    <a:pt x="65" y="60"/>
                  </a:cubicBezTo>
                  <a:cubicBezTo>
                    <a:pt x="65" y="60"/>
                    <a:pt x="65" y="60"/>
                    <a:pt x="65" y="60"/>
                  </a:cubicBezTo>
                  <a:cubicBezTo>
                    <a:pt x="65" y="59"/>
                    <a:pt x="65" y="59"/>
                    <a:pt x="65" y="59"/>
                  </a:cubicBezTo>
                  <a:cubicBezTo>
                    <a:pt x="65" y="59"/>
                    <a:pt x="65" y="58"/>
                    <a:pt x="65" y="58"/>
                  </a:cubicBezTo>
                  <a:cubicBezTo>
                    <a:pt x="65" y="58"/>
                    <a:pt x="64" y="59"/>
                    <a:pt x="64" y="59"/>
                  </a:cubicBezTo>
                  <a:cubicBezTo>
                    <a:pt x="64" y="59"/>
                    <a:pt x="65" y="59"/>
                    <a:pt x="65" y="60"/>
                  </a:cubicBezTo>
                  <a:cubicBezTo>
                    <a:pt x="65" y="60"/>
                    <a:pt x="65" y="60"/>
                    <a:pt x="65" y="60"/>
                  </a:cubicBezTo>
                  <a:cubicBezTo>
                    <a:pt x="65" y="60"/>
                    <a:pt x="65" y="60"/>
                    <a:pt x="65" y="60"/>
                  </a:cubicBezTo>
                  <a:cubicBezTo>
                    <a:pt x="64" y="60"/>
                    <a:pt x="63" y="60"/>
                    <a:pt x="63" y="60"/>
                  </a:cubicBezTo>
                  <a:cubicBezTo>
                    <a:pt x="63" y="60"/>
                    <a:pt x="63" y="60"/>
                    <a:pt x="63" y="60"/>
                  </a:cubicBezTo>
                  <a:cubicBezTo>
                    <a:pt x="63" y="60"/>
                    <a:pt x="63" y="61"/>
                    <a:pt x="63" y="61"/>
                  </a:cubicBezTo>
                  <a:cubicBezTo>
                    <a:pt x="63" y="61"/>
                    <a:pt x="63" y="61"/>
                    <a:pt x="63" y="60"/>
                  </a:cubicBezTo>
                  <a:cubicBezTo>
                    <a:pt x="63" y="61"/>
                    <a:pt x="63" y="60"/>
                    <a:pt x="62" y="61"/>
                  </a:cubicBezTo>
                  <a:cubicBezTo>
                    <a:pt x="62" y="61"/>
                    <a:pt x="62" y="61"/>
                    <a:pt x="62" y="61"/>
                  </a:cubicBezTo>
                  <a:cubicBezTo>
                    <a:pt x="61" y="62"/>
                    <a:pt x="61" y="62"/>
                    <a:pt x="62" y="63"/>
                  </a:cubicBezTo>
                  <a:cubicBezTo>
                    <a:pt x="62" y="63"/>
                    <a:pt x="62" y="63"/>
                    <a:pt x="62" y="63"/>
                  </a:cubicBezTo>
                  <a:cubicBezTo>
                    <a:pt x="62" y="63"/>
                    <a:pt x="62" y="63"/>
                    <a:pt x="62" y="63"/>
                  </a:cubicBezTo>
                  <a:cubicBezTo>
                    <a:pt x="62" y="64"/>
                    <a:pt x="62" y="64"/>
                    <a:pt x="61" y="64"/>
                  </a:cubicBezTo>
                  <a:cubicBezTo>
                    <a:pt x="61" y="64"/>
                    <a:pt x="60" y="64"/>
                    <a:pt x="60" y="64"/>
                  </a:cubicBezTo>
                  <a:cubicBezTo>
                    <a:pt x="60" y="64"/>
                    <a:pt x="59" y="63"/>
                    <a:pt x="60" y="63"/>
                  </a:cubicBezTo>
                  <a:cubicBezTo>
                    <a:pt x="60" y="63"/>
                    <a:pt x="60" y="62"/>
                    <a:pt x="60" y="62"/>
                  </a:cubicBezTo>
                  <a:cubicBezTo>
                    <a:pt x="60" y="62"/>
                    <a:pt x="60" y="62"/>
                    <a:pt x="60" y="62"/>
                  </a:cubicBezTo>
                  <a:cubicBezTo>
                    <a:pt x="60" y="62"/>
                    <a:pt x="60" y="62"/>
                    <a:pt x="60" y="62"/>
                  </a:cubicBezTo>
                  <a:cubicBezTo>
                    <a:pt x="59" y="62"/>
                    <a:pt x="58" y="63"/>
                    <a:pt x="58" y="64"/>
                  </a:cubicBezTo>
                  <a:cubicBezTo>
                    <a:pt x="58" y="64"/>
                    <a:pt x="58" y="64"/>
                    <a:pt x="58" y="64"/>
                  </a:cubicBezTo>
                  <a:cubicBezTo>
                    <a:pt x="58" y="65"/>
                    <a:pt x="58" y="65"/>
                    <a:pt x="58" y="65"/>
                  </a:cubicBezTo>
                  <a:cubicBezTo>
                    <a:pt x="58" y="65"/>
                    <a:pt x="58" y="65"/>
                    <a:pt x="58" y="66"/>
                  </a:cubicBezTo>
                  <a:cubicBezTo>
                    <a:pt x="58" y="66"/>
                    <a:pt x="58" y="66"/>
                    <a:pt x="59" y="66"/>
                  </a:cubicBezTo>
                  <a:cubicBezTo>
                    <a:pt x="59" y="65"/>
                    <a:pt x="60" y="65"/>
                    <a:pt x="60" y="65"/>
                  </a:cubicBezTo>
                  <a:cubicBezTo>
                    <a:pt x="61" y="65"/>
                    <a:pt x="61" y="65"/>
                    <a:pt x="61" y="65"/>
                  </a:cubicBezTo>
                  <a:cubicBezTo>
                    <a:pt x="61" y="65"/>
                    <a:pt x="61" y="65"/>
                    <a:pt x="61" y="65"/>
                  </a:cubicBezTo>
                  <a:cubicBezTo>
                    <a:pt x="61" y="65"/>
                    <a:pt x="61" y="65"/>
                    <a:pt x="61" y="65"/>
                  </a:cubicBezTo>
                  <a:cubicBezTo>
                    <a:pt x="61" y="66"/>
                    <a:pt x="61" y="66"/>
                    <a:pt x="60" y="66"/>
                  </a:cubicBezTo>
                  <a:cubicBezTo>
                    <a:pt x="60" y="66"/>
                    <a:pt x="60" y="66"/>
                    <a:pt x="60" y="66"/>
                  </a:cubicBezTo>
                  <a:cubicBezTo>
                    <a:pt x="59" y="66"/>
                    <a:pt x="59" y="66"/>
                    <a:pt x="60" y="67"/>
                  </a:cubicBezTo>
                  <a:cubicBezTo>
                    <a:pt x="59" y="67"/>
                    <a:pt x="59" y="67"/>
                    <a:pt x="59" y="67"/>
                  </a:cubicBezTo>
                  <a:cubicBezTo>
                    <a:pt x="59" y="68"/>
                    <a:pt x="59" y="68"/>
                    <a:pt x="59" y="68"/>
                  </a:cubicBezTo>
                  <a:cubicBezTo>
                    <a:pt x="59" y="68"/>
                    <a:pt x="59" y="69"/>
                    <a:pt x="59" y="69"/>
                  </a:cubicBezTo>
                  <a:cubicBezTo>
                    <a:pt x="58" y="69"/>
                    <a:pt x="58" y="69"/>
                    <a:pt x="58" y="69"/>
                  </a:cubicBezTo>
                  <a:cubicBezTo>
                    <a:pt x="58" y="70"/>
                    <a:pt x="58" y="70"/>
                    <a:pt x="58" y="70"/>
                  </a:cubicBezTo>
                  <a:cubicBezTo>
                    <a:pt x="57" y="71"/>
                    <a:pt x="57" y="71"/>
                    <a:pt x="57" y="71"/>
                  </a:cubicBezTo>
                  <a:cubicBezTo>
                    <a:pt x="57" y="72"/>
                    <a:pt x="56" y="72"/>
                    <a:pt x="56" y="73"/>
                  </a:cubicBezTo>
                  <a:cubicBezTo>
                    <a:pt x="56" y="73"/>
                    <a:pt x="56" y="74"/>
                    <a:pt x="56" y="74"/>
                  </a:cubicBezTo>
                  <a:cubicBezTo>
                    <a:pt x="55" y="74"/>
                    <a:pt x="55" y="74"/>
                    <a:pt x="55" y="74"/>
                  </a:cubicBezTo>
                  <a:cubicBezTo>
                    <a:pt x="56" y="75"/>
                    <a:pt x="56" y="75"/>
                    <a:pt x="55" y="76"/>
                  </a:cubicBezTo>
                  <a:cubicBezTo>
                    <a:pt x="55" y="76"/>
                    <a:pt x="55" y="77"/>
                    <a:pt x="55" y="77"/>
                  </a:cubicBezTo>
                  <a:cubicBezTo>
                    <a:pt x="55" y="78"/>
                    <a:pt x="55" y="78"/>
                    <a:pt x="54" y="78"/>
                  </a:cubicBezTo>
                  <a:cubicBezTo>
                    <a:pt x="54" y="78"/>
                    <a:pt x="54" y="78"/>
                    <a:pt x="54" y="78"/>
                  </a:cubicBezTo>
                  <a:cubicBezTo>
                    <a:pt x="54" y="78"/>
                    <a:pt x="53" y="78"/>
                    <a:pt x="53" y="79"/>
                  </a:cubicBezTo>
                  <a:cubicBezTo>
                    <a:pt x="53" y="79"/>
                    <a:pt x="53" y="79"/>
                    <a:pt x="53" y="80"/>
                  </a:cubicBezTo>
                  <a:cubicBezTo>
                    <a:pt x="52" y="80"/>
                    <a:pt x="52" y="81"/>
                    <a:pt x="51" y="82"/>
                  </a:cubicBezTo>
                  <a:cubicBezTo>
                    <a:pt x="51" y="82"/>
                    <a:pt x="51" y="82"/>
                    <a:pt x="51" y="83"/>
                  </a:cubicBezTo>
                  <a:cubicBezTo>
                    <a:pt x="51" y="83"/>
                    <a:pt x="50" y="83"/>
                    <a:pt x="50" y="83"/>
                  </a:cubicBezTo>
                  <a:cubicBezTo>
                    <a:pt x="50" y="83"/>
                    <a:pt x="49" y="83"/>
                    <a:pt x="49" y="83"/>
                  </a:cubicBezTo>
                  <a:cubicBezTo>
                    <a:pt x="49" y="83"/>
                    <a:pt x="49" y="83"/>
                    <a:pt x="49" y="83"/>
                  </a:cubicBezTo>
                  <a:cubicBezTo>
                    <a:pt x="49" y="83"/>
                    <a:pt x="49" y="83"/>
                    <a:pt x="49" y="83"/>
                  </a:cubicBezTo>
                  <a:cubicBezTo>
                    <a:pt x="49" y="84"/>
                    <a:pt x="49" y="84"/>
                    <a:pt x="49" y="84"/>
                  </a:cubicBezTo>
                  <a:cubicBezTo>
                    <a:pt x="49" y="84"/>
                    <a:pt x="49" y="84"/>
                    <a:pt x="49" y="84"/>
                  </a:cubicBezTo>
                  <a:cubicBezTo>
                    <a:pt x="48" y="84"/>
                    <a:pt x="48" y="85"/>
                    <a:pt x="47" y="85"/>
                  </a:cubicBezTo>
                  <a:cubicBezTo>
                    <a:pt x="46" y="85"/>
                    <a:pt x="46" y="86"/>
                    <a:pt x="45" y="86"/>
                  </a:cubicBezTo>
                  <a:cubicBezTo>
                    <a:pt x="45" y="86"/>
                    <a:pt x="45" y="86"/>
                    <a:pt x="45" y="87"/>
                  </a:cubicBezTo>
                  <a:cubicBezTo>
                    <a:pt x="46" y="87"/>
                    <a:pt x="45" y="87"/>
                    <a:pt x="45" y="87"/>
                  </a:cubicBezTo>
                  <a:cubicBezTo>
                    <a:pt x="44" y="87"/>
                    <a:pt x="44" y="87"/>
                    <a:pt x="44" y="88"/>
                  </a:cubicBezTo>
                  <a:cubicBezTo>
                    <a:pt x="44" y="88"/>
                    <a:pt x="43" y="88"/>
                    <a:pt x="43" y="88"/>
                  </a:cubicBezTo>
                  <a:cubicBezTo>
                    <a:pt x="43" y="88"/>
                    <a:pt x="43" y="89"/>
                    <a:pt x="43" y="89"/>
                  </a:cubicBezTo>
                  <a:cubicBezTo>
                    <a:pt x="43" y="90"/>
                    <a:pt x="43" y="91"/>
                    <a:pt x="43" y="92"/>
                  </a:cubicBezTo>
                  <a:cubicBezTo>
                    <a:pt x="43" y="92"/>
                    <a:pt x="43" y="92"/>
                    <a:pt x="43" y="92"/>
                  </a:cubicBezTo>
                  <a:cubicBezTo>
                    <a:pt x="43" y="93"/>
                    <a:pt x="44" y="93"/>
                    <a:pt x="44" y="94"/>
                  </a:cubicBezTo>
                  <a:cubicBezTo>
                    <a:pt x="44" y="94"/>
                    <a:pt x="44" y="94"/>
                    <a:pt x="45" y="95"/>
                  </a:cubicBezTo>
                  <a:cubicBezTo>
                    <a:pt x="45" y="95"/>
                    <a:pt x="44" y="95"/>
                    <a:pt x="44" y="96"/>
                  </a:cubicBezTo>
                  <a:cubicBezTo>
                    <a:pt x="44" y="96"/>
                    <a:pt x="44" y="96"/>
                    <a:pt x="44" y="96"/>
                  </a:cubicBezTo>
                  <a:cubicBezTo>
                    <a:pt x="44" y="96"/>
                    <a:pt x="44" y="97"/>
                    <a:pt x="44" y="97"/>
                  </a:cubicBezTo>
                  <a:cubicBezTo>
                    <a:pt x="44" y="97"/>
                    <a:pt x="44" y="97"/>
                    <a:pt x="45" y="97"/>
                  </a:cubicBezTo>
                  <a:cubicBezTo>
                    <a:pt x="45" y="97"/>
                    <a:pt x="45" y="98"/>
                    <a:pt x="45" y="98"/>
                  </a:cubicBezTo>
                  <a:cubicBezTo>
                    <a:pt x="45" y="98"/>
                    <a:pt x="44" y="98"/>
                    <a:pt x="44" y="99"/>
                  </a:cubicBezTo>
                  <a:cubicBezTo>
                    <a:pt x="44" y="99"/>
                    <a:pt x="44" y="99"/>
                    <a:pt x="44" y="100"/>
                  </a:cubicBezTo>
                  <a:cubicBezTo>
                    <a:pt x="45" y="100"/>
                    <a:pt x="46" y="101"/>
                    <a:pt x="47" y="101"/>
                  </a:cubicBezTo>
                  <a:cubicBezTo>
                    <a:pt x="47" y="101"/>
                    <a:pt x="48" y="101"/>
                    <a:pt x="48" y="101"/>
                  </a:cubicBezTo>
                  <a:cubicBezTo>
                    <a:pt x="49" y="101"/>
                    <a:pt x="50" y="101"/>
                    <a:pt x="50" y="100"/>
                  </a:cubicBezTo>
                  <a:cubicBezTo>
                    <a:pt x="51" y="99"/>
                    <a:pt x="51" y="99"/>
                    <a:pt x="51" y="99"/>
                  </a:cubicBezTo>
                  <a:cubicBezTo>
                    <a:pt x="52" y="98"/>
                    <a:pt x="53" y="98"/>
                    <a:pt x="53" y="97"/>
                  </a:cubicBezTo>
                  <a:cubicBezTo>
                    <a:pt x="53" y="97"/>
                    <a:pt x="53" y="97"/>
                    <a:pt x="54" y="97"/>
                  </a:cubicBezTo>
                  <a:cubicBezTo>
                    <a:pt x="54" y="97"/>
                    <a:pt x="54" y="98"/>
                    <a:pt x="54" y="98"/>
                  </a:cubicBezTo>
                  <a:cubicBezTo>
                    <a:pt x="54" y="98"/>
                    <a:pt x="54" y="99"/>
                    <a:pt x="54" y="99"/>
                  </a:cubicBezTo>
                  <a:cubicBezTo>
                    <a:pt x="55" y="100"/>
                    <a:pt x="55" y="100"/>
                    <a:pt x="55" y="101"/>
                  </a:cubicBezTo>
                  <a:cubicBezTo>
                    <a:pt x="55" y="102"/>
                    <a:pt x="56" y="103"/>
                    <a:pt x="56" y="103"/>
                  </a:cubicBezTo>
                  <a:cubicBezTo>
                    <a:pt x="56" y="104"/>
                    <a:pt x="57" y="105"/>
                    <a:pt x="57" y="106"/>
                  </a:cubicBezTo>
                  <a:cubicBezTo>
                    <a:pt x="58" y="106"/>
                    <a:pt x="57" y="106"/>
                    <a:pt x="57" y="106"/>
                  </a:cubicBezTo>
                  <a:cubicBezTo>
                    <a:pt x="57" y="107"/>
                    <a:pt x="57" y="107"/>
                    <a:pt x="57" y="107"/>
                  </a:cubicBezTo>
                  <a:cubicBezTo>
                    <a:pt x="57" y="107"/>
                    <a:pt x="57" y="107"/>
                    <a:pt x="57" y="107"/>
                  </a:cubicBezTo>
                  <a:cubicBezTo>
                    <a:pt x="57" y="107"/>
                    <a:pt x="57" y="107"/>
                    <a:pt x="57" y="107"/>
                  </a:cubicBezTo>
                  <a:cubicBezTo>
                    <a:pt x="57" y="107"/>
                    <a:pt x="57" y="107"/>
                    <a:pt x="58" y="108"/>
                  </a:cubicBezTo>
                  <a:cubicBezTo>
                    <a:pt x="58" y="109"/>
                    <a:pt x="58" y="109"/>
                    <a:pt x="60" y="109"/>
                  </a:cubicBezTo>
                  <a:cubicBezTo>
                    <a:pt x="60" y="109"/>
                    <a:pt x="60" y="108"/>
                    <a:pt x="60" y="108"/>
                  </a:cubicBezTo>
                  <a:cubicBezTo>
                    <a:pt x="61" y="107"/>
                    <a:pt x="61" y="107"/>
                    <a:pt x="61" y="107"/>
                  </a:cubicBezTo>
                  <a:cubicBezTo>
                    <a:pt x="62" y="107"/>
                    <a:pt x="62" y="107"/>
                    <a:pt x="62" y="107"/>
                  </a:cubicBezTo>
                  <a:cubicBezTo>
                    <a:pt x="63" y="107"/>
                    <a:pt x="64" y="107"/>
                    <a:pt x="64" y="106"/>
                  </a:cubicBezTo>
                  <a:cubicBezTo>
                    <a:pt x="65" y="106"/>
                    <a:pt x="65" y="105"/>
                    <a:pt x="65" y="105"/>
                  </a:cubicBezTo>
                  <a:cubicBezTo>
                    <a:pt x="65" y="105"/>
                    <a:pt x="65" y="104"/>
                    <a:pt x="65" y="104"/>
                  </a:cubicBezTo>
                  <a:cubicBezTo>
                    <a:pt x="65" y="104"/>
                    <a:pt x="65" y="104"/>
                    <a:pt x="65" y="104"/>
                  </a:cubicBezTo>
                  <a:cubicBezTo>
                    <a:pt x="65" y="104"/>
                    <a:pt x="64" y="104"/>
                    <a:pt x="64" y="104"/>
                  </a:cubicBezTo>
                  <a:cubicBezTo>
                    <a:pt x="64" y="104"/>
                    <a:pt x="64" y="104"/>
                    <a:pt x="64" y="104"/>
                  </a:cubicBezTo>
                  <a:cubicBezTo>
                    <a:pt x="64" y="103"/>
                    <a:pt x="64" y="102"/>
                    <a:pt x="64" y="101"/>
                  </a:cubicBezTo>
                  <a:cubicBezTo>
                    <a:pt x="65" y="101"/>
                    <a:pt x="65" y="100"/>
                    <a:pt x="65" y="100"/>
                  </a:cubicBezTo>
                  <a:cubicBezTo>
                    <a:pt x="65" y="99"/>
                    <a:pt x="65" y="99"/>
                    <a:pt x="66" y="98"/>
                  </a:cubicBezTo>
                  <a:cubicBezTo>
                    <a:pt x="66" y="98"/>
                    <a:pt x="67" y="98"/>
                    <a:pt x="67" y="98"/>
                  </a:cubicBezTo>
                  <a:cubicBezTo>
                    <a:pt x="67" y="97"/>
                    <a:pt x="68" y="97"/>
                    <a:pt x="68" y="96"/>
                  </a:cubicBezTo>
                  <a:cubicBezTo>
                    <a:pt x="68" y="96"/>
                    <a:pt x="68" y="95"/>
                    <a:pt x="68" y="95"/>
                  </a:cubicBezTo>
                  <a:cubicBezTo>
                    <a:pt x="68" y="95"/>
                    <a:pt x="68" y="95"/>
                    <a:pt x="67" y="94"/>
                  </a:cubicBezTo>
                  <a:cubicBezTo>
                    <a:pt x="67" y="94"/>
                    <a:pt x="66" y="93"/>
                    <a:pt x="65" y="92"/>
                  </a:cubicBezTo>
                  <a:cubicBezTo>
                    <a:pt x="65" y="92"/>
                    <a:pt x="65" y="92"/>
                    <a:pt x="65" y="91"/>
                  </a:cubicBezTo>
                  <a:cubicBezTo>
                    <a:pt x="65" y="90"/>
                    <a:pt x="65" y="88"/>
                    <a:pt x="65" y="87"/>
                  </a:cubicBezTo>
                  <a:cubicBezTo>
                    <a:pt x="65" y="87"/>
                    <a:pt x="65" y="87"/>
                    <a:pt x="65" y="86"/>
                  </a:cubicBezTo>
                  <a:cubicBezTo>
                    <a:pt x="66" y="85"/>
                    <a:pt x="66" y="84"/>
                    <a:pt x="68" y="84"/>
                  </a:cubicBezTo>
                  <a:cubicBezTo>
                    <a:pt x="68" y="83"/>
                    <a:pt x="69" y="83"/>
                    <a:pt x="69" y="82"/>
                  </a:cubicBezTo>
                  <a:cubicBezTo>
                    <a:pt x="70" y="81"/>
                    <a:pt x="70" y="81"/>
                    <a:pt x="71" y="80"/>
                  </a:cubicBezTo>
                  <a:cubicBezTo>
                    <a:pt x="71" y="80"/>
                    <a:pt x="71" y="79"/>
                    <a:pt x="71" y="79"/>
                  </a:cubicBezTo>
                  <a:cubicBezTo>
                    <a:pt x="70" y="78"/>
                    <a:pt x="71" y="77"/>
                    <a:pt x="71" y="76"/>
                  </a:cubicBezTo>
                  <a:cubicBezTo>
                    <a:pt x="71" y="75"/>
                    <a:pt x="72" y="75"/>
                    <a:pt x="73" y="75"/>
                  </a:cubicBezTo>
                  <a:cubicBezTo>
                    <a:pt x="74" y="75"/>
                    <a:pt x="75" y="75"/>
                    <a:pt x="76" y="75"/>
                  </a:cubicBezTo>
                  <a:cubicBezTo>
                    <a:pt x="77" y="76"/>
                    <a:pt x="77" y="76"/>
                    <a:pt x="77" y="76"/>
                  </a:cubicBezTo>
                  <a:cubicBezTo>
                    <a:pt x="76" y="77"/>
                    <a:pt x="76" y="77"/>
                    <a:pt x="76" y="77"/>
                  </a:cubicBezTo>
                  <a:cubicBezTo>
                    <a:pt x="76" y="78"/>
                    <a:pt x="76" y="78"/>
                    <a:pt x="76" y="78"/>
                  </a:cubicBezTo>
                  <a:cubicBezTo>
                    <a:pt x="75" y="79"/>
                    <a:pt x="74" y="81"/>
                    <a:pt x="73" y="82"/>
                  </a:cubicBezTo>
                  <a:cubicBezTo>
                    <a:pt x="73" y="82"/>
                    <a:pt x="73" y="82"/>
                    <a:pt x="72" y="83"/>
                  </a:cubicBezTo>
                  <a:cubicBezTo>
                    <a:pt x="72" y="83"/>
                    <a:pt x="72" y="83"/>
                    <a:pt x="71" y="83"/>
                  </a:cubicBezTo>
                  <a:cubicBezTo>
                    <a:pt x="71" y="83"/>
                    <a:pt x="71" y="84"/>
                    <a:pt x="71" y="84"/>
                  </a:cubicBezTo>
                  <a:cubicBezTo>
                    <a:pt x="71" y="84"/>
                    <a:pt x="71" y="85"/>
                    <a:pt x="71" y="85"/>
                  </a:cubicBezTo>
                  <a:cubicBezTo>
                    <a:pt x="71" y="85"/>
                    <a:pt x="71" y="86"/>
                    <a:pt x="71" y="86"/>
                  </a:cubicBezTo>
                  <a:cubicBezTo>
                    <a:pt x="71" y="86"/>
                    <a:pt x="71" y="87"/>
                    <a:pt x="71" y="87"/>
                  </a:cubicBezTo>
                  <a:cubicBezTo>
                    <a:pt x="71" y="88"/>
                    <a:pt x="72" y="90"/>
                    <a:pt x="72" y="91"/>
                  </a:cubicBezTo>
                  <a:cubicBezTo>
                    <a:pt x="72" y="91"/>
                    <a:pt x="72" y="91"/>
                    <a:pt x="72" y="92"/>
                  </a:cubicBezTo>
                  <a:cubicBezTo>
                    <a:pt x="72" y="92"/>
                    <a:pt x="72" y="92"/>
                    <a:pt x="72" y="93"/>
                  </a:cubicBezTo>
                  <a:cubicBezTo>
                    <a:pt x="73" y="93"/>
                    <a:pt x="73" y="93"/>
                    <a:pt x="73" y="93"/>
                  </a:cubicBezTo>
                  <a:cubicBezTo>
                    <a:pt x="73" y="93"/>
                    <a:pt x="73" y="93"/>
                    <a:pt x="73" y="93"/>
                  </a:cubicBezTo>
                  <a:cubicBezTo>
                    <a:pt x="73" y="93"/>
                    <a:pt x="73" y="93"/>
                    <a:pt x="73" y="93"/>
                  </a:cubicBezTo>
                  <a:cubicBezTo>
                    <a:pt x="73" y="93"/>
                    <a:pt x="73" y="93"/>
                    <a:pt x="73" y="93"/>
                  </a:cubicBezTo>
                  <a:cubicBezTo>
                    <a:pt x="73" y="93"/>
                    <a:pt x="73" y="93"/>
                    <a:pt x="73" y="93"/>
                  </a:cubicBezTo>
                  <a:cubicBezTo>
                    <a:pt x="73" y="93"/>
                    <a:pt x="74" y="93"/>
                    <a:pt x="74" y="93"/>
                  </a:cubicBezTo>
                  <a:cubicBezTo>
                    <a:pt x="74" y="93"/>
                    <a:pt x="75" y="94"/>
                    <a:pt x="75" y="94"/>
                  </a:cubicBezTo>
                  <a:cubicBezTo>
                    <a:pt x="75" y="95"/>
                    <a:pt x="76" y="95"/>
                    <a:pt x="76" y="94"/>
                  </a:cubicBezTo>
                  <a:cubicBezTo>
                    <a:pt x="77" y="94"/>
                    <a:pt x="77" y="94"/>
                    <a:pt x="78" y="94"/>
                  </a:cubicBezTo>
                  <a:cubicBezTo>
                    <a:pt x="79" y="93"/>
                    <a:pt x="81" y="93"/>
                    <a:pt x="82" y="93"/>
                  </a:cubicBezTo>
                  <a:cubicBezTo>
                    <a:pt x="83" y="93"/>
                    <a:pt x="83" y="93"/>
                    <a:pt x="84" y="92"/>
                  </a:cubicBezTo>
                  <a:cubicBezTo>
                    <a:pt x="84" y="92"/>
                    <a:pt x="84" y="93"/>
                    <a:pt x="85" y="93"/>
                  </a:cubicBezTo>
                  <a:cubicBezTo>
                    <a:pt x="85" y="93"/>
                    <a:pt x="86" y="93"/>
                    <a:pt x="86" y="94"/>
                  </a:cubicBezTo>
                  <a:cubicBezTo>
                    <a:pt x="86" y="94"/>
                    <a:pt x="86" y="94"/>
                    <a:pt x="86" y="94"/>
                  </a:cubicBezTo>
                  <a:cubicBezTo>
                    <a:pt x="86" y="94"/>
                    <a:pt x="86" y="94"/>
                    <a:pt x="86" y="94"/>
                  </a:cubicBezTo>
                  <a:cubicBezTo>
                    <a:pt x="86" y="94"/>
                    <a:pt x="86" y="94"/>
                    <a:pt x="86" y="94"/>
                  </a:cubicBezTo>
                  <a:cubicBezTo>
                    <a:pt x="85" y="95"/>
                    <a:pt x="85" y="95"/>
                    <a:pt x="84" y="95"/>
                  </a:cubicBezTo>
                  <a:cubicBezTo>
                    <a:pt x="84" y="96"/>
                    <a:pt x="83" y="96"/>
                    <a:pt x="82" y="96"/>
                  </a:cubicBezTo>
                  <a:cubicBezTo>
                    <a:pt x="82" y="95"/>
                    <a:pt x="81" y="95"/>
                    <a:pt x="81" y="95"/>
                  </a:cubicBezTo>
                  <a:cubicBezTo>
                    <a:pt x="80" y="95"/>
                    <a:pt x="80" y="95"/>
                    <a:pt x="80" y="95"/>
                  </a:cubicBezTo>
                  <a:cubicBezTo>
                    <a:pt x="79" y="96"/>
                    <a:pt x="78" y="96"/>
                    <a:pt x="77" y="96"/>
                  </a:cubicBezTo>
                  <a:cubicBezTo>
                    <a:pt x="77" y="96"/>
                    <a:pt x="76" y="97"/>
                    <a:pt x="76" y="98"/>
                  </a:cubicBezTo>
                  <a:cubicBezTo>
                    <a:pt x="76" y="98"/>
                    <a:pt x="76" y="99"/>
                    <a:pt x="75" y="99"/>
                  </a:cubicBezTo>
                  <a:cubicBezTo>
                    <a:pt x="75" y="99"/>
                    <a:pt x="75" y="99"/>
                    <a:pt x="74" y="99"/>
                  </a:cubicBezTo>
                  <a:cubicBezTo>
                    <a:pt x="74" y="99"/>
                    <a:pt x="74" y="100"/>
                    <a:pt x="74" y="100"/>
                  </a:cubicBezTo>
                  <a:cubicBezTo>
                    <a:pt x="74" y="100"/>
                    <a:pt x="74" y="100"/>
                    <a:pt x="74" y="101"/>
                  </a:cubicBezTo>
                  <a:cubicBezTo>
                    <a:pt x="75" y="100"/>
                    <a:pt x="75" y="100"/>
                    <a:pt x="76" y="100"/>
                  </a:cubicBezTo>
                  <a:cubicBezTo>
                    <a:pt x="76" y="99"/>
                    <a:pt x="76" y="99"/>
                    <a:pt x="77" y="100"/>
                  </a:cubicBezTo>
                  <a:cubicBezTo>
                    <a:pt x="77" y="100"/>
                    <a:pt x="77" y="100"/>
                    <a:pt x="78" y="100"/>
                  </a:cubicBezTo>
                  <a:cubicBezTo>
                    <a:pt x="78" y="100"/>
                    <a:pt x="78" y="100"/>
                    <a:pt x="78" y="101"/>
                  </a:cubicBezTo>
                  <a:cubicBezTo>
                    <a:pt x="78" y="101"/>
                    <a:pt x="78" y="102"/>
                    <a:pt x="78" y="103"/>
                  </a:cubicBezTo>
                  <a:cubicBezTo>
                    <a:pt x="78" y="103"/>
                    <a:pt x="78" y="103"/>
                    <a:pt x="77" y="103"/>
                  </a:cubicBezTo>
                  <a:cubicBezTo>
                    <a:pt x="77" y="103"/>
                    <a:pt x="77" y="103"/>
                    <a:pt x="77" y="103"/>
                  </a:cubicBezTo>
                  <a:cubicBezTo>
                    <a:pt x="76" y="103"/>
                    <a:pt x="76" y="102"/>
                    <a:pt x="76" y="102"/>
                  </a:cubicBezTo>
                  <a:cubicBezTo>
                    <a:pt x="75" y="102"/>
                    <a:pt x="75" y="102"/>
                    <a:pt x="75" y="102"/>
                  </a:cubicBezTo>
                  <a:cubicBezTo>
                    <a:pt x="74" y="102"/>
                    <a:pt x="73" y="102"/>
                    <a:pt x="73" y="103"/>
                  </a:cubicBezTo>
                  <a:cubicBezTo>
                    <a:pt x="73" y="104"/>
                    <a:pt x="73" y="104"/>
                    <a:pt x="73" y="104"/>
                  </a:cubicBezTo>
                  <a:cubicBezTo>
                    <a:pt x="72" y="105"/>
                    <a:pt x="72" y="106"/>
                    <a:pt x="72" y="106"/>
                  </a:cubicBezTo>
                  <a:cubicBezTo>
                    <a:pt x="73" y="107"/>
                    <a:pt x="73" y="108"/>
                    <a:pt x="73" y="109"/>
                  </a:cubicBezTo>
                  <a:cubicBezTo>
                    <a:pt x="73" y="109"/>
                    <a:pt x="73" y="109"/>
                    <a:pt x="73" y="109"/>
                  </a:cubicBezTo>
                  <a:cubicBezTo>
                    <a:pt x="72" y="109"/>
                    <a:pt x="72" y="110"/>
                    <a:pt x="72" y="110"/>
                  </a:cubicBezTo>
                  <a:cubicBezTo>
                    <a:pt x="71" y="110"/>
                    <a:pt x="71" y="110"/>
                    <a:pt x="71" y="111"/>
                  </a:cubicBezTo>
                  <a:cubicBezTo>
                    <a:pt x="71" y="111"/>
                    <a:pt x="69" y="112"/>
                    <a:pt x="69" y="111"/>
                  </a:cubicBezTo>
                  <a:cubicBezTo>
                    <a:pt x="69" y="111"/>
                    <a:pt x="69" y="111"/>
                    <a:pt x="69" y="111"/>
                  </a:cubicBezTo>
                  <a:cubicBezTo>
                    <a:pt x="68" y="110"/>
                    <a:pt x="68" y="110"/>
                    <a:pt x="67" y="110"/>
                  </a:cubicBezTo>
                  <a:cubicBezTo>
                    <a:pt x="67" y="110"/>
                    <a:pt x="66" y="110"/>
                    <a:pt x="65" y="111"/>
                  </a:cubicBezTo>
                  <a:cubicBezTo>
                    <a:pt x="64" y="111"/>
                    <a:pt x="63" y="112"/>
                    <a:pt x="62" y="112"/>
                  </a:cubicBezTo>
                  <a:cubicBezTo>
                    <a:pt x="62" y="113"/>
                    <a:pt x="62" y="113"/>
                    <a:pt x="61" y="113"/>
                  </a:cubicBezTo>
                  <a:cubicBezTo>
                    <a:pt x="61" y="113"/>
                    <a:pt x="61" y="113"/>
                    <a:pt x="61" y="113"/>
                  </a:cubicBezTo>
                  <a:cubicBezTo>
                    <a:pt x="60" y="113"/>
                    <a:pt x="60" y="113"/>
                    <a:pt x="59" y="112"/>
                  </a:cubicBezTo>
                  <a:cubicBezTo>
                    <a:pt x="59" y="112"/>
                    <a:pt x="59" y="112"/>
                    <a:pt x="59" y="111"/>
                  </a:cubicBezTo>
                  <a:cubicBezTo>
                    <a:pt x="59" y="111"/>
                    <a:pt x="59" y="111"/>
                    <a:pt x="59" y="111"/>
                  </a:cubicBezTo>
                  <a:cubicBezTo>
                    <a:pt x="58" y="111"/>
                    <a:pt x="58" y="112"/>
                    <a:pt x="57" y="112"/>
                  </a:cubicBezTo>
                  <a:cubicBezTo>
                    <a:pt x="57" y="112"/>
                    <a:pt x="56" y="112"/>
                    <a:pt x="55" y="113"/>
                  </a:cubicBezTo>
                  <a:cubicBezTo>
                    <a:pt x="55" y="113"/>
                    <a:pt x="55" y="113"/>
                    <a:pt x="55" y="113"/>
                  </a:cubicBezTo>
                  <a:cubicBezTo>
                    <a:pt x="55" y="112"/>
                    <a:pt x="54" y="112"/>
                    <a:pt x="54" y="112"/>
                  </a:cubicBezTo>
                  <a:cubicBezTo>
                    <a:pt x="54" y="112"/>
                    <a:pt x="53" y="112"/>
                    <a:pt x="53" y="111"/>
                  </a:cubicBezTo>
                  <a:cubicBezTo>
                    <a:pt x="53" y="111"/>
                    <a:pt x="53" y="111"/>
                    <a:pt x="52" y="110"/>
                  </a:cubicBezTo>
                  <a:cubicBezTo>
                    <a:pt x="52" y="110"/>
                    <a:pt x="52" y="110"/>
                    <a:pt x="52" y="110"/>
                  </a:cubicBezTo>
                  <a:cubicBezTo>
                    <a:pt x="52" y="110"/>
                    <a:pt x="53" y="110"/>
                    <a:pt x="53" y="110"/>
                  </a:cubicBezTo>
                  <a:cubicBezTo>
                    <a:pt x="53" y="110"/>
                    <a:pt x="54" y="110"/>
                    <a:pt x="55" y="111"/>
                  </a:cubicBezTo>
                  <a:cubicBezTo>
                    <a:pt x="55" y="111"/>
                    <a:pt x="56" y="111"/>
                    <a:pt x="57" y="110"/>
                  </a:cubicBezTo>
                  <a:cubicBezTo>
                    <a:pt x="57" y="109"/>
                    <a:pt x="57" y="108"/>
                    <a:pt x="57" y="107"/>
                  </a:cubicBezTo>
                  <a:cubicBezTo>
                    <a:pt x="57" y="107"/>
                    <a:pt x="57" y="107"/>
                    <a:pt x="57" y="107"/>
                  </a:cubicBezTo>
                  <a:cubicBezTo>
                    <a:pt x="57" y="107"/>
                    <a:pt x="57" y="107"/>
                    <a:pt x="57" y="107"/>
                  </a:cubicBezTo>
                  <a:cubicBezTo>
                    <a:pt x="56" y="107"/>
                    <a:pt x="56" y="107"/>
                    <a:pt x="55" y="108"/>
                  </a:cubicBezTo>
                  <a:cubicBezTo>
                    <a:pt x="55" y="108"/>
                    <a:pt x="55" y="109"/>
                    <a:pt x="55" y="109"/>
                  </a:cubicBezTo>
                  <a:cubicBezTo>
                    <a:pt x="55" y="109"/>
                    <a:pt x="55" y="109"/>
                    <a:pt x="55" y="110"/>
                  </a:cubicBezTo>
                  <a:cubicBezTo>
                    <a:pt x="55" y="110"/>
                    <a:pt x="55" y="110"/>
                    <a:pt x="55" y="110"/>
                  </a:cubicBezTo>
                  <a:cubicBezTo>
                    <a:pt x="55" y="110"/>
                    <a:pt x="55" y="110"/>
                    <a:pt x="55" y="110"/>
                  </a:cubicBezTo>
                  <a:cubicBezTo>
                    <a:pt x="55" y="110"/>
                    <a:pt x="55" y="110"/>
                    <a:pt x="55" y="110"/>
                  </a:cubicBezTo>
                  <a:cubicBezTo>
                    <a:pt x="54" y="109"/>
                    <a:pt x="54" y="109"/>
                    <a:pt x="53" y="108"/>
                  </a:cubicBezTo>
                  <a:cubicBezTo>
                    <a:pt x="53" y="108"/>
                    <a:pt x="53" y="108"/>
                    <a:pt x="53" y="108"/>
                  </a:cubicBezTo>
                  <a:cubicBezTo>
                    <a:pt x="53" y="107"/>
                    <a:pt x="54" y="107"/>
                    <a:pt x="54" y="107"/>
                  </a:cubicBezTo>
                  <a:cubicBezTo>
                    <a:pt x="54" y="106"/>
                    <a:pt x="54" y="106"/>
                    <a:pt x="54" y="106"/>
                  </a:cubicBezTo>
                  <a:cubicBezTo>
                    <a:pt x="54" y="106"/>
                    <a:pt x="54" y="106"/>
                    <a:pt x="54" y="106"/>
                  </a:cubicBezTo>
                  <a:cubicBezTo>
                    <a:pt x="53" y="106"/>
                    <a:pt x="53" y="105"/>
                    <a:pt x="53" y="104"/>
                  </a:cubicBezTo>
                  <a:cubicBezTo>
                    <a:pt x="54" y="104"/>
                    <a:pt x="54" y="103"/>
                    <a:pt x="54" y="103"/>
                  </a:cubicBezTo>
                  <a:cubicBezTo>
                    <a:pt x="54" y="103"/>
                    <a:pt x="53" y="102"/>
                    <a:pt x="53" y="102"/>
                  </a:cubicBezTo>
                  <a:cubicBezTo>
                    <a:pt x="53" y="102"/>
                    <a:pt x="53" y="102"/>
                    <a:pt x="53" y="103"/>
                  </a:cubicBezTo>
                  <a:cubicBezTo>
                    <a:pt x="52" y="103"/>
                    <a:pt x="51" y="104"/>
                    <a:pt x="50" y="104"/>
                  </a:cubicBezTo>
                  <a:cubicBezTo>
                    <a:pt x="50" y="104"/>
                    <a:pt x="50" y="105"/>
                    <a:pt x="50" y="105"/>
                  </a:cubicBezTo>
                  <a:cubicBezTo>
                    <a:pt x="50" y="106"/>
                    <a:pt x="49" y="107"/>
                    <a:pt x="49" y="108"/>
                  </a:cubicBezTo>
                  <a:cubicBezTo>
                    <a:pt x="49" y="108"/>
                    <a:pt x="49" y="108"/>
                    <a:pt x="49" y="108"/>
                  </a:cubicBezTo>
                  <a:cubicBezTo>
                    <a:pt x="49" y="108"/>
                    <a:pt x="49" y="109"/>
                    <a:pt x="49" y="109"/>
                  </a:cubicBezTo>
                  <a:cubicBezTo>
                    <a:pt x="50" y="109"/>
                    <a:pt x="50" y="109"/>
                    <a:pt x="50" y="110"/>
                  </a:cubicBezTo>
                  <a:cubicBezTo>
                    <a:pt x="50" y="111"/>
                    <a:pt x="51" y="112"/>
                    <a:pt x="51" y="113"/>
                  </a:cubicBezTo>
                  <a:cubicBezTo>
                    <a:pt x="51" y="113"/>
                    <a:pt x="50" y="114"/>
                    <a:pt x="49" y="114"/>
                  </a:cubicBezTo>
                  <a:cubicBezTo>
                    <a:pt x="49" y="114"/>
                    <a:pt x="48" y="114"/>
                    <a:pt x="47" y="114"/>
                  </a:cubicBezTo>
                  <a:cubicBezTo>
                    <a:pt x="47" y="114"/>
                    <a:pt x="46" y="115"/>
                    <a:pt x="46" y="115"/>
                  </a:cubicBezTo>
                  <a:cubicBezTo>
                    <a:pt x="45" y="115"/>
                    <a:pt x="44" y="115"/>
                    <a:pt x="44" y="116"/>
                  </a:cubicBezTo>
                  <a:cubicBezTo>
                    <a:pt x="43" y="116"/>
                    <a:pt x="43" y="116"/>
                    <a:pt x="43" y="117"/>
                  </a:cubicBezTo>
                  <a:cubicBezTo>
                    <a:pt x="42" y="119"/>
                    <a:pt x="42" y="119"/>
                    <a:pt x="40" y="121"/>
                  </a:cubicBezTo>
                  <a:cubicBezTo>
                    <a:pt x="40" y="121"/>
                    <a:pt x="39" y="121"/>
                    <a:pt x="39" y="121"/>
                  </a:cubicBezTo>
                  <a:cubicBezTo>
                    <a:pt x="39" y="122"/>
                    <a:pt x="38" y="122"/>
                    <a:pt x="38" y="122"/>
                  </a:cubicBezTo>
                  <a:cubicBezTo>
                    <a:pt x="38" y="122"/>
                    <a:pt x="38" y="123"/>
                    <a:pt x="38" y="123"/>
                  </a:cubicBezTo>
                  <a:cubicBezTo>
                    <a:pt x="38" y="124"/>
                    <a:pt x="38" y="124"/>
                    <a:pt x="37" y="124"/>
                  </a:cubicBezTo>
                  <a:cubicBezTo>
                    <a:pt x="37" y="124"/>
                    <a:pt x="37" y="124"/>
                    <a:pt x="36" y="124"/>
                  </a:cubicBezTo>
                  <a:cubicBezTo>
                    <a:pt x="36" y="124"/>
                    <a:pt x="36" y="125"/>
                    <a:pt x="35" y="125"/>
                  </a:cubicBezTo>
                  <a:cubicBezTo>
                    <a:pt x="35" y="126"/>
                    <a:pt x="35" y="126"/>
                    <a:pt x="34" y="126"/>
                  </a:cubicBezTo>
                  <a:cubicBezTo>
                    <a:pt x="34" y="125"/>
                    <a:pt x="33" y="125"/>
                    <a:pt x="33" y="125"/>
                  </a:cubicBezTo>
                  <a:cubicBezTo>
                    <a:pt x="33" y="125"/>
                    <a:pt x="33" y="125"/>
                    <a:pt x="32" y="125"/>
                  </a:cubicBezTo>
                  <a:cubicBezTo>
                    <a:pt x="32" y="125"/>
                    <a:pt x="32" y="125"/>
                    <a:pt x="32" y="125"/>
                  </a:cubicBezTo>
                  <a:cubicBezTo>
                    <a:pt x="32" y="126"/>
                    <a:pt x="32" y="126"/>
                    <a:pt x="32" y="127"/>
                  </a:cubicBezTo>
                  <a:cubicBezTo>
                    <a:pt x="32" y="127"/>
                    <a:pt x="32" y="127"/>
                    <a:pt x="32" y="127"/>
                  </a:cubicBezTo>
                  <a:cubicBezTo>
                    <a:pt x="31" y="127"/>
                    <a:pt x="31" y="127"/>
                    <a:pt x="30" y="127"/>
                  </a:cubicBezTo>
                  <a:cubicBezTo>
                    <a:pt x="30" y="127"/>
                    <a:pt x="29" y="127"/>
                    <a:pt x="29" y="127"/>
                  </a:cubicBezTo>
                  <a:cubicBezTo>
                    <a:pt x="28" y="127"/>
                    <a:pt x="28" y="127"/>
                    <a:pt x="27" y="128"/>
                  </a:cubicBezTo>
                  <a:cubicBezTo>
                    <a:pt x="27" y="128"/>
                    <a:pt x="27" y="128"/>
                    <a:pt x="27" y="128"/>
                  </a:cubicBezTo>
                  <a:cubicBezTo>
                    <a:pt x="27" y="129"/>
                    <a:pt x="27" y="130"/>
                    <a:pt x="28" y="130"/>
                  </a:cubicBezTo>
                  <a:cubicBezTo>
                    <a:pt x="29" y="130"/>
                    <a:pt x="29" y="130"/>
                    <a:pt x="29" y="130"/>
                  </a:cubicBezTo>
                  <a:cubicBezTo>
                    <a:pt x="30" y="131"/>
                    <a:pt x="31" y="131"/>
                    <a:pt x="31" y="132"/>
                  </a:cubicBezTo>
                  <a:cubicBezTo>
                    <a:pt x="31" y="133"/>
                    <a:pt x="32" y="133"/>
                    <a:pt x="32" y="134"/>
                  </a:cubicBezTo>
                  <a:cubicBezTo>
                    <a:pt x="33" y="134"/>
                    <a:pt x="33" y="134"/>
                    <a:pt x="33" y="135"/>
                  </a:cubicBezTo>
                  <a:cubicBezTo>
                    <a:pt x="33" y="136"/>
                    <a:pt x="33" y="137"/>
                    <a:pt x="33" y="139"/>
                  </a:cubicBezTo>
                  <a:cubicBezTo>
                    <a:pt x="33" y="139"/>
                    <a:pt x="33" y="140"/>
                    <a:pt x="32" y="140"/>
                  </a:cubicBezTo>
                  <a:cubicBezTo>
                    <a:pt x="32" y="141"/>
                    <a:pt x="32" y="141"/>
                    <a:pt x="31" y="141"/>
                  </a:cubicBezTo>
                  <a:cubicBezTo>
                    <a:pt x="30" y="141"/>
                    <a:pt x="29" y="141"/>
                    <a:pt x="29" y="141"/>
                  </a:cubicBezTo>
                  <a:cubicBezTo>
                    <a:pt x="28" y="140"/>
                    <a:pt x="28" y="140"/>
                    <a:pt x="28" y="141"/>
                  </a:cubicBezTo>
                  <a:cubicBezTo>
                    <a:pt x="27" y="141"/>
                    <a:pt x="26" y="141"/>
                    <a:pt x="25" y="140"/>
                  </a:cubicBezTo>
                  <a:cubicBezTo>
                    <a:pt x="25" y="140"/>
                    <a:pt x="24" y="140"/>
                    <a:pt x="23" y="140"/>
                  </a:cubicBezTo>
                  <a:cubicBezTo>
                    <a:pt x="23" y="140"/>
                    <a:pt x="22" y="140"/>
                    <a:pt x="22" y="140"/>
                  </a:cubicBezTo>
                  <a:cubicBezTo>
                    <a:pt x="21" y="140"/>
                    <a:pt x="20" y="140"/>
                    <a:pt x="19" y="141"/>
                  </a:cubicBezTo>
                  <a:cubicBezTo>
                    <a:pt x="19" y="141"/>
                    <a:pt x="19" y="141"/>
                    <a:pt x="19" y="141"/>
                  </a:cubicBezTo>
                  <a:cubicBezTo>
                    <a:pt x="18" y="141"/>
                    <a:pt x="18" y="141"/>
                    <a:pt x="18" y="141"/>
                  </a:cubicBezTo>
                  <a:cubicBezTo>
                    <a:pt x="18" y="141"/>
                    <a:pt x="18" y="142"/>
                    <a:pt x="18" y="142"/>
                  </a:cubicBezTo>
                  <a:cubicBezTo>
                    <a:pt x="18" y="143"/>
                    <a:pt x="19" y="144"/>
                    <a:pt x="18" y="145"/>
                  </a:cubicBezTo>
                  <a:cubicBezTo>
                    <a:pt x="18" y="145"/>
                    <a:pt x="18" y="145"/>
                    <a:pt x="18" y="145"/>
                  </a:cubicBezTo>
                  <a:cubicBezTo>
                    <a:pt x="19" y="147"/>
                    <a:pt x="18" y="149"/>
                    <a:pt x="18" y="150"/>
                  </a:cubicBezTo>
                  <a:cubicBezTo>
                    <a:pt x="17" y="151"/>
                    <a:pt x="17" y="151"/>
                    <a:pt x="17" y="152"/>
                  </a:cubicBezTo>
                  <a:cubicBezTo>
                    <a:pt x="17" y="152"/>
                    <a:pt x="17" y="152"/>
                    <a:pt x="17" y="153"/>
                  </a:cubicBezTo>
                  <a:cubicBezTo>
                    <a:pt x="18" y="153"/>
                    <a:pt x="18" y="154"/>
                    <a:pt x="18" y="156"/>
                  </a:cubicBezTo>
                  <a:cubicBezTo>
                    <a:pt x="18" y="156"/>
                    <a:pt x="18" y="156"/>
                    <a:pt x="18" y="156"/>
                  </a:cubicBezTo>
                  <a:cubicBezTo>
                    <a:pt x="18" y="156"/>
                    <a:pt x="18" y="156"/>
                    <a:pt x="18" y="156"/>
                  </a:cubicBezTo>
                  <a:cubicBezTo>
                    <a:pt x="19" y="157"/>
                    <a:pt x="20" y="157"/>
                    <a:pt x="20" y="157"/>
                  </a:cubicBezTo>
                  <a:cubicBezTo>
                    <a:pt x="21" y="157"/>
                    <a:pt x="21" y="157"/>
                    <a:pt x="21" y="157"/>
                  </a:cubicBezTo>
                  <a:cubicBezTo>
                    <a:pt x="22" y="157"/>
                    <a:pt x="22" y="157"/>
                    <a:pt x="22" y="157"/>
                  </a:cubicBezTo>
                  <a:cubicBezTo>
                    <a:pt x="23" y="158"/>
                    <a:pt x="23" y="158"/>
                    <a:pt x="23" y="159"/>
                  </a:cubicBezTo>
                  <a:cubicBezTo>
                    <a:pt x="24" y="159"/>
                    <a:pt x="24" y="159"/>
                    <a:pt x="25" y="159"/>
                  </a:cubicBezTo>
                  <a:cubicBezTo>
                    <a:pt x="25" y="159"/>
                    <a:pt x="26" y="159"/>
                    <a:pt x="26" y="158"/>
                  </a:cubicBezTo>
                  <a:cubicBezTo>
                    <a:pt x="27" y="158"/>
                    <a:pt x="28" y="157"/>
                    <a:pt x="29" y="158"/>
                  </a:cubicBezTo>
                  <a:cubicBezTo>
                    <a:pt x="30" y="158"/>
                    <a:pt x="30" y="158"/>
                    <a:pt x="31" y="157"/>
                  </a:cubicBezTo>
                  <a:cubicBezTo>
                    <a:pt x="32" y="157"/>
                    <a:pt x="32" y="157"/>
                    <a:pt x="32" y="157"/>
                  </a:cubicBezTo>
                  <a:cubicBezTo>
                    <a:pt x="32" y="156"/>
                    <a:pt x="33" y="156"/>
                    <a:pt x="33" y="156"/>
                  </a:cubicBezTo>
                  <a:cubicBezTo>
                    <a:pt x="34" y="156"/>
                    <a:pt x="34" y="156"/>
                    <a:pt x="34" y="155"/>
                  </a:cubicBezTo>
                  <a:cubicBezTo>
                    <a:pt x="34" y="154"/>
                    <a:pt x="35" y="154"/>
                    <a:pt x="35" y="153"/>
                  </a:cubicBezTo>
                  <a:cubicBezTo>
                    <a:pt x="36" y="153"/>
                    <a:pt x="36" y="152"/>
                    <a:pt x="36" y="152"/>
                  </a:cubicBezTo>
                  <a:cubicBezTo>
                    <a:pt x="35" y="151"/>
                    <a:pt x="35" y="150"/>
                    <a:pt x="36" y="149"/>
                  </a:cubicBezTo>
                  <a:cubicBezTo>
                    <a:pt x="36" y="149"/>
                    <a:pt x="36" y="149"/>
                    <a:pt x="37" y="148"/>
                  </a:cubicBezTo>
                  <a:cubicBezTo>
                    <a:pt x="37" y="148"/>
                    <a:pt x="38" y="147"/>
                    <a:pt x="39" y="147"/>
                  </a:cubicBezTo>
                  <a:cubicBezTo>
                    <a:pt x="40" y="146"/>
                    <a:pt x="41" y="146"/>
                    <a:pt x="41" y="144"/>
                  </a:cubicBezTo>
                  <a:cubicBezTo>
                    <a:pt x="41" y="144"/>
                    <a:pt x="41" y="143"/>
                    <a:pt x="41" y="143"/>
                  </a:cubicBezTo>
                  <a:cubicBezTo>
                    <a:pt x="41" y="142"/>
                    <a:pt x="41" y="142"/>
                    <a:pt x="41" y="142"/>
                  </a:cubicBezTo>
                  <a:cubicBezTo>
                    <a:pt x="41" y="141"/>
                    <a:pt x="42" y="141"/>
                    <a:pt x="43" y="141"/>
                  </a:cubicBezTo>
                  <a:cubicBezTo>
                    <a:pt x="44" y="141"/>
                    <a:pt x="45" y="141"/>
                    <a:pt x="46" y="142"/>
                  </a:cubicBezTo>
                  <a:cubicBezTo>
                    <a:pt x="47" y="142"/>
                    <a:pt x="47" y="142"/>
                    <a:pt x="47" y="142"/>
                  </a:cubicBezTo>
                  <a:cubicBezTo>
                    <a:pt x="48" y="141"/>
                    <a:pt x="49" y="140"/>
                    <a:pt x="50" y="140"/>
                  </a:cubicBezTo>
                  <a:cubicBezTo>
                    <a:pt x="50" y="140"/>
                    <a:pt x="50" y="140"/>
                    <a:pt x="51" y="139"/>
                  </a:cubicBezTo>
                  <a:cubicBezTo>
                    <a:pt x="51" y="139"/>
                    <a:pt x="52" y="139"/>
                    <a:pt x="53" y="139"/>
                  </a:cubicBezTo>
                  <a:cubicBezTo>
                    <a:pt x="53" y="139"/>
                    <a:pt x="54" y="140"/>
                    <a:pt x="54" y="140"/>
                  </a:cubicBezTo>
                  <a:cubicBezTo>
                    <a:pt x="55" y="141"/>
                    <a:pt x="55" y="141"/>
                    <a:pt x="55" y="142"/>
                  </a:cubicBezTo>
                  <a:cubicBezTo>
                    <a:pt x="56" y="143"/>
                    <a:pt x="57" y="144"/>
                    <a:pt x="58" y="145"/>
                  </a:cubicBezTo>
                  <a:cubicBezTo>
                    <a:pt x="59" y="146"/>
                    <a:pt x="60" y="146"/>
                    <a:pt x="61" y="147"/>
                  </a:cubicBezTo>
                  <a:cubicBezTo>
                    <a:pt x="62" y="147"/>
                    <a:pt x="63" y="148"/>
                    <a:pt x="64" y="148"/>
                  </a:cubicBezTo>
                  <a:cubicBezTo>
                    <a:pt x="64" y="149"/>
                    <a:pt x="64" y="149"/>
                    <a:pt x="65" y="150"/>
                  </a:cubicBezTo>
                  <a:cubicBezTo>
                    <a:pt x="65" y="150"/>
                    <a:pt x="65" y="150"/>
                    <a:pt x="66" y="150"/>
                  </a:cubicBezTo>
                  <a:cubicBezTo>
                    <a:pt x="66" y="151"/>
                    <a:pt x="66" y="151"/>
                    <a:pt x="66" y="152"/>
                  </a:cubicBezTo>
                  <a:cubicBezTo>
                    <a:pt x="66" y="152"/>
                    <a:pt x="66" y="152"/>
                    <a:pt x="66" y="152"/>
                  </a:cubicBezTo>
                  <a:cubicBezTo>
                    <a:pt x="66" y="153"/>
                    <a:pt x="66" y="154"/>
                    <a:pt x="65" y="154"/>
                  </a:cubicBezTo>
                  <a:cubicBezTo>
                    <a:pt x="63" y="154"/>
                    <a:pt x="62" y="155"/>
                    <a:pt x="60" y="154"/>
                  </a:cubicBezTo>
                  <a:cubicBezTo>
                    <a:pt x="60" y="154"/>
                    <a:pt x="60" y="154"/>
                    <a:pt x="60" y="155"/>
                  </a:cubicBezTo>
                  <a:cubicBezTo>
                    <a:pt x="60" y="155"/>
                    <a:pt x="59" y="155"/>
                    <a:pt x="59" y="155"/>
                  </a:cubicBezTo>
                  <a:cubicBezTo>
                    <a:pt x="59" y="155"/>
                    <a:pt x="59" y="155"/>
                    <a:pt x="60" y="155"/>
                  </a:cubicBezTo>
                  <a:cubicBezTo>
                    <a:pt x="60" y="156"/>
                    <a:pt x="61" y="156"/>
                    <a:pt x="61" y="156"/>
                  </a:cubicBezTo>
                  <a:cubicBezTo>
                    <a:pt x="62" y="157"/>
                    <a:pt x="63" y="157"/>
                    <a:pt x="64" y="158"/>
                  </a:cubicBezTo>
                  <a:cubicBezTo>
                    <a:pt x="64" y="158"/>
                    <a:pt x="65" y="158"/>
                    <a:pt x="65" y="158"/>
                  </a:cubicBezTo>
                  <a:cubicBezTo>
                    <a:pt x="65" y="157"/>
                    <a:pt x="65" y="157"/>
                    <a:pt x="65" y="157"/>
                  </a:cubicBezTo>
                  <a:cubicBezTo>
                    <a:pt x="65" y="157"/>
                    <a:pt x="65" y="156"/>
                    <a:pt x="65" y="156"/>
                  </a:cubicBezTo>
                  <a:cubicBezTo>
                    <a:pt x="65" y="155"/>
                    <a:pt x="65" y="155"/>
                    <a:pt x="66" y="155"/>
                  </a:cubicBezTo>
                  <a:cubicBezTo>
                    <a:pt x="66" y="155"/>
                    <a:pt x="67" y="155"/>
                    <a:pt x="67" y="154"/>
                  </a:cubicBezTo>
                  <a:cubicBezTo>
                    <a:pt x="67" y="154"/>
                    <a:pt x="68" y="153"/>
                    <a:pt x="68" y="152"/>
                  </a:cubicBezTo>
                  <a:cubicBezTo>
                    <a:pt x="68" y="152"/>
                    <a:pt x="68" y="151"/>
                    <a:pt x="68" y="151"/>
                  </a:cubicBezTo>
                  <a:cubicBezTo>
                    <a:pt x="68" y="151"/>
                    <a:pt x="68" y="150"/>
                    <a:pt x="68" y="150"/>
                  </a:cubicBezTo>
                  <a:cubicBezTo>
                    <a:pt x="68" y="150"/>
                    <a:pt x="68" y="149"/>
                    <a:pt x="68" y="149"/>
                  </a:cubicBezTo>
                  <a:cubicBezTo>
                    <a:pt x="68" y="149"/>
                    <a:pt x="69" y="148"/>
                    <a:pt x="69" y="149"/>
                  </a:cubicBezTo>
                  <a:cubicBezTo>
                    <a:pt x="69" y="149"/>
                    <a:pt x="70" y="149"/>
                    <a:pt x="70" y="150"/>
                  </a:cubicBezTo>
                  <a:cubicBezTo>
                    <a:pt x="70" y="150"/>
                    <a:pt x="71" y="150"/>
                    <a:pt x="71" y="150"/>
                  </a:cubicBezTo>
                  <a:cubicBezTo>
                    <a:pt x="71" y="149"/>
                    <a:pt x="71" y="148"/>
                    <a:pt x="71" y="148"/>
                  </a:cubicBezTo>
                  <a:cubicBezTo>
                    <a:pt x="69" y="147"/>
                    <a:pt x="68" y="146"/>
                    <a:pt x="67" y="146"/>
                  </a:cubicBezTo>
                  <a:cubicBezTo>
                    <a:pt x="66" y="146"/>
                    <a:pt x="66" y="145"/>
                    <a:pt x="66" y="145"/>
                  </a:cubicBezTo>
                  <a:cubicBezTo>
                    <a:pt x="66" y="145"/>
                    <a:pt x="66" y="145"/>
                    <a:pt x="66" y="145"/>
                  </a:cubicBezTo>
                  <a:cubicBezTo>
                    <a:pt x="65" y="145"/>
                    <a:pt x="65" y="144"/>
                    <a:pt x="65" y="144"/>
                  </a:cubicBezTo>
                  <a:cubicBezTo>
                    <a:pt x="64" y="144"/>
                    <a:pt x="63" y="144"/>
                    <a:pt x="63" y="143"/>
                  </a:cubicBezTo>
                  <a:cubicBezTo>
                    <a:pt x="62" y="143"/>
                    <a:pt x="62" y="143"/>
                    <a:pt x="62" y="142"/>
                  </a:cubicBezTo>
                  <a:cubicBezTo>
                    <a:pt x="61" y="141"/>
                    <a:pt x="61" y="140"/>
                    <a:pt x="60" y="140"/>
                  </a:cubicBezTo>
                  <a:cubicBezTo>
                    <a:pt x="60" y="139"/>
                    <a:pt x="59" y="139"/>
                    <a:pt x="59" y="139"/>
                  </a:cubicBezTo>
                  <a:cubicBezTo>
                    <a:pt x="59" y="139"/>
                    <a:pt x="58" y="138"/>
                    <a:pt x="58" y="138"/>
                  </a:cubicBezTo>
                  <a:cubicBezTo>
                    <a:pt x="58" y="137"/>
                    <a:pt x="58" y="137"/>
                    <a:pt x="58" y="136"/>
                  </a:cubicBezTo>
                  <a:cubicBezTo>
                    <a:pt x="58" y="136"/>
                    <a:pt x="59" y="136"/>
                    <a:pt x="59" y="136"/>
                  </a:cubicBezTo>
                  <a:cubicBezTo>
                    <a:pt x="59" y="136"/>
                    <a:pt x="60" y="136"/>
                    <a:pt x="60" y="135"/>
                  </a:cubicBezTo>
                  <a:cubicBezTo>
                    <a:pt x="60" y="135"/>
                    <a:pt x="60" y="136"/>
                    <a:pt x="60" y="136"/>
                  </a:cubicBezTo>
                  <a:cubicBezTo>
                    <a:pt x="61" y="136"/>
                    <a:pt x="61" y="136"/>
                    <a:pt x="61" y="137"/>
                  </a:cubicBezTo>
                  <a:cubicBezTo>
                    <a:pt x="61" y="137"/>
                    <a:pt x="61" y="137"/>
                    <a:pt x="61" y="137"/>
                  </a:cubicBezTo>
                  <a:cubicBezTo>
                    <a:pt x="62" y="137"/>
                    <a:pt x="62" y="138"/>
                    <a:pt x="63" y="138"/>
                  </a:cubicBezTo>
                  <a:cubicBezTo>
                    <a:pt x="63" y="138"/>
                    <a:pt x="63" y="138"/>
                    <a:pt x="64" y="138"/>
                  </a:cubicBezTo>
                  <a:cubicBezTo>
                    <a:pt x="64" y="139"/>
                    <a:pt x="65" y="140"/>
                    <a:pt x="66" y="141"/>
                  </a:cubicBezTo>
                  <a:cubicBezTo>
                    <a:pt x="66" y="141"/>
                    <a:pt x="67" y="142"/>
                    <a:pt x="68" y="142"/>
                  </a:cubicBezTo>
                  <a:cubicBezTo>
                    <a:pt x="68" y="142"/>
                    <a:pt x="69" y="142"/>
                    <a:pt x="69" y="143"/>
                  </a:cubicBezTo>
                  <a:cubicBezTo>
                    <a:pt x="70" y="143"/>
                    <a:pt x="70" y="143"/>
                    <a:pt x="71" y="143"/>
                  </a:cubicBezTo>
                  <a:cubicBezTo>
                    <a:pt x="71" y="144"/>
                    <a:pt x="72" y="144"/>
                    <a:pt x="72" y="145"/>
                  </a:cubicBezTo>
                  <a:cubicBezTo>
                    <a:pt x="72" y="145"/>
                    <a:pt x="72" y="145"/>
                    <a:pt x="72" y="146"/>
                  </a:cubicBezTo>
                  <a:cubicBezTo>
                    <a:pt x="72" y="146"/>
                    <a:pt x="72" y="147"/>
                    <a:pt x="72" y="147"/>
                  </a:cubicBezTo>
                  <a:cubicBezTo>
                    <a:pt x="72" y="148"/>
                    <a:pt x="72" y="149"/>
                    <a:pt x="73" y="150"/>
                  </a:cubicBezTo>
                  <a:cubicBezTo>
                    <a:pt x="73" y="150"/>
                    <a:pt x="73" y="150"/>
                    <a:pt x="73" y="150"/>
                  </a:cubicBezTo>
                  <a:cubicBezTo>
                    <a:pt x="73" y="150"/>
                    <a:pt x="74" y="151"/>
                    <a:pt x="74" y="151"/>
                  </a:cubicBezTo>
                  <a:cubicBezTo>
                    <a:pt x="75" y="151"/>
                    <a:pt x="75" y="152"/>
                    <a:pt x="75" y="152"/>
                  </a:cubicBezTo>
                  <a:cubicBezTo>
                    <a:pt x="75" y="153"/>
                    <a:pt x="76" y="153"/>
                    <a:pt x="76" y="154"/>
                  </a:cubicBezTo>
                  <a:cubicBezTo>
                    <a:pt x="76" y="154"/>
                    <a:pt x="76" y="154"/>
                    <a:pt x="76" y="154"/>
                  </a:cubicBezTo>
                  <a:cubicBezTo>
                    <a:pt x="76" y="155"/>
                    <a:pt x="76" y="155"/>
                    <a:pt x="76" y="155"/>
                  </a:cubicBezTo>
                  <a:cubicBezTo>
                    <a:pt x="77" y="155"/>
                    <a:pt x="77" y="156"/>
                    <a:pt x="78" y="157"/>
                  </a:cubicBezTo>
                  <a:cubicBezTo>
                    <a:pt x="78" y="157"/>
                    <a:pt x="78" y="157"/>
                    <a:pt x="78" y="157"/>
                  </a:cubicBezTo>
                  <a:cubicBezTo>
                    <a:pt x="79" y="158"/>
                    <a:pt x="79" y="158"/>
                    <a:pt x="80" y="158"/>
                  </a:cubicBezTo>
                  <a:cubicBezTo>
                    <a:pt x="80" y="158"/>
                    <a:pt x="81" y="158"/>
                    <a:pt x="80" y="157"/>
                  </a:cubicBezTo>
                  <a:cubicBezTo>
                    <a:pt x="80" y="156"/>
                    <a:pt x="81" y="156"/>
                    <a:pt x="81" y="155"/>
                  </a:cubicBezTo>
                  <a:cubicBezTo>
                    <a:pt x="81" y="155"/>
                    <a:pt x="81" y="155"/>
                    <a:pt x="81" y="155"/>
                  </a:cubicBezTo>
                  <a:cubicBezTo>
                    <a:pt x="82" y="155"/>
                    <a:pt x="82" y="155"/>
                    <a:pt x="83" y="155"/>
                  </a:cubicBezTo>
                  <a:cubicBezTo>
                    <a:pt x="83" y="155"/>
                    <a:pt x="83" y="155"/>
                    <a:pt x="83" y="154"/>
                  </a:cubicBezTo>
                  <a:cubicBezTo>
                    <a:pt x="83" y="154"/>
                    <a:pt x="82" y="153"/>
                    <a:pt x="82" y="153"/>
                  </a:cubicBezTo>
                  <a:cubicBezTo>
                    <a:pt x="82" y="153"/>
                    <a:pt x="81" y="152"/>
                    <a:pt x="81" y="152"/>
                  </a:cubicBezTo>
                  <a:cubicBezTo>
                    <a:pt x="80" y="151"/>
                    <a:pt x="80" y="150"/>
                    <a:pt x="79" y="149"/>
                  </a:cubicBezTo>
                  <a:cubicBezTo>
                    <a:pt x="79" y="149"/>
                    <a:pt x="79" y="149"/>
                    <a:pt x="79" y="149"/>
                  </a:cubicBezTo>
                  <a:cubicBezTo>
                    <a:pt x="79" y="149"/>
                    <a:pt x="79" y="149"/>
                    <a:pt x="79" y="149"/>
                  </a:cubicBezTo>
                  <a:cubicBezTo>
                    <a:pt x="79" y="149"/>
                    <a:pt x="79" y="149"/>
                    <a:pt x="80" y="149"/>
                  </a:cubicBezTo>
                  <a:cubicBezTo>
                    <a:pt x="80" y="149"/>
                    <a:pt x="80" y="149"/>
                    <a:pt x="80" y="149"/>
                  </a:cubicBezTo>
                  <a:cubicBezTo>
                    <a:pt x="81" y="150"/>
                    <a:pt x="81" y="149"/>
                    <a:pt x="82" y="149"/>
                  </a:cubicBezTo>
                  <a:cubicBezTo>
                    <a:pt x="82" y="148"/>
                    <a:pt x="82" y="148"/>
                    <a:pt x="82" y="148"/>
                  </a:cubicBezTo>
                  <a:cubicBezTo>
                    <a:pt x="82" y="148"/>
                    <a:pt x="82" y="147"/>
                    <a:pt x="82" y="147"/>
                  </a:cubicBezTo>
                  <a:cubicBezTo>
                    <a:pt x="83" y="148"/>
                    <a:pt x="83" y="148"/>
                    <a:pt x="83" y="147"/>
                  </a:cubicBezTo>
                  <a:cubicBezTo>
                    <a:pt x="84" y="147"/>
                    <a:pt x="84" y="147"/>
                    <a:pt x="85" y="147"/>
                  </a:cubicBezTo>
                  <a:cubicBezTo>
                    <a:pt x="86" y="147"/>
                    <a:pt x="86" y="148"/>
                    <a:pt x="86" y="149"/>
                  </a:cubicBezTo>
                  <a:cubicBezTo>
                    <a:pt x="86" y="150"/>
                    <a:pt x="86" y="150"/>
                    <a:pt x="86" y="151"/>
                  </a:cubicBezTo>
                  <a:cubicBezTo>
                    <a:pt x="86" y="152"/>
                    <a:pt x="86" y="152"/>
                    <a:pt x="86" y="152"/>
                  </a:cubicBezTo>
                  <a:cubicBezTo>
                    <a:pt x="86" y="152"/>
                    <a:pt x="87" y="152"/>
                    <a:pt x="87" y="152"/>
                  </a:cubicBezTo>
                  <a:cubicBezTo>
                    <a:pt x="87" y="152"/>
                    <a:pt x="87" y="152"/>
                    <a:pt x="87" y="152"/>
                  </a:cubicBezTo>
                  <a:cubicBezTo>
                    <a:pt x="87" y="152"/>
                    <a:pt x="87" y="152"/>
                    <a:pt x="87" y="152"/>
                  </a:cubicBezTo>
                  <a:cubicBezTo>
                    <a:pt x="87" y="152"/>
                    <a:pt x="87" y="152"/>
                    <a:pt x="87" y="153"/>
                  </a:cubicBezTo>
                  <a:cubicBezTo>
                    <a:pt x="87" y="153"/>
                    <a:pt x="87" y="153"/>
                    <a:pt x="86" y="153"/>
                  </a:cubicBezTo>
                  <a:cubicBezTo>
                    <a:pt x="86" y="153"/>
                    <a:pt x="86" y="153"/>
                    <a:pt x="86" y="153"/>
                  </a:cubicBezTo>
                  <a:cubicBezTo>
                    <a:pt x="86" y="154"/>
                    <a:pt x="86" y="154"/>
                    <a:pt x="86" y="154"/>
                  </a:cubicBezTo>
                  <a:cubicBezTo>
                    <a:pt x="86" y="154"/>
                    <a:pt x="87" y="154"/>
                    <a:pt x="87" y="154"/>
                  </a:cubicBezTo>
                  <a:cubicBezTo>
                    <a:pt x="87" y="154"/>
                    <a:pt x="87" y="154"/>
                    <a:pt x="88" y="155"/>
                  </a:cubicBezTo>
                  <a:cubicBezTo>
                    <a:pt x="88" y="155"/>
                    <a:pt x="87" y="155"/>
                    <a:pt x="88" y="155"/>
                  </a:cubicBezTo>
                  <a:cubicBezTo>
                    <a:pt x="88" y="156"/>
                    <a:pt x="88" y="156"/>
                    <a:pt x="89" y="156"/>
                  </a:cubicBezTo>
                  <a:cubicBezTo>
                    <a:pt x="89" y="157"/>
                    <a:pt x="89" y="157"/>
                    <a:pt x="90" y="157"/>
                  </a:cubicBezTo>
                  <a:cubicBezTo>
                    <a:pt x="90" y="158"/>
                    <a:pt x="90" y="158"/>
                    <a:pt x="91" y="158"/>
                  </a:cubicBezTo>
                  <a:cubicBezTo>
                    <a:pt x="91" y="158"/>
                    <a:pt x="92" y="158"/>
                    <a:pt x="92" y="158"/>
                  </a:cubicBezTo>
                  <a:cubicBezTo>
                    <a:pt x="92" y="159"/>
                    <a:pt x="93" y="159"/>
                    <a:pt x="93" y="159"/>
                  </a:cubicBezTo>
                  <a:cubicBezTo>
                    <a:pt x="93" y="159"/>
                    <a:pt x="93" y="159"/>
                    <a:pt x="93" y="159"/>
                  </a:cubicBezTo>
                  <a:cubicBezTo>
                    <a:pt x="94" y="159"/>
                    <a:pt x="95" y="159"/>
                    <a:pt x="96" y="158"/>
                  </a:cubicBezTo>
                  <a:cubicBezTo>
                    <a:pt x="96" y="157"/>
                    <a:pt x="97" y="157"/>
                    <a:pt x="97" y="158"/>
                  </a:cubicBezTo>
                  <a:cubicBezTo>
                    <a:pt x="98" y="158"/>
                    <a:pt x="98" y="158"/>
                    <a:pt x="99" y="158"/>
                  </a:cubicBezTo>
                  <a:cubicBezTo>
                    <a:pt x="99" y="159"/>
                    <a:pt x="100" y="159"/>
                    <a:pt x="101" y="159"/>
                  </a:cubicBezTo>
                  <a:cubicBezTo>
                    <a:pt x="102" y="159"/>
                    <a:pt x="103" y="158"/>
                    <a:pt x="103" y="158"/>
                  </a:cubicBezTo>
                  <a:cubicBezTo>
                    <a:pt x="103" y="157"/>
                    <a:pt x="104" y="157"/>
                    <a:pt x="104" y="157"/>
                  </a:cubicBezTo>
                  <a:cubicBezTo>
                    <a:pt x="105" y="158"/>
                    <a:pt x="105" y="158"/>
                    <a:pt x="106" y="158"/>
                  </a:cubicBezTo>
                  <a:cubicBezTo>
                    <a:pt x="106" y="158"/>
                    <a:pt x="106" y="158"/>
                    <a:pt x="106" y="158"/>
                  </a:cubicBezTo>
                  <a:cubicBezTo>
                    <a:pt x="106" y="157"/>
                    <a:pt x="106" y="157"/>
                    <a:pt x="106" y="157"/>
                  </a:cubicBezTo>
                  <a:cubicBezTo>
                    <a:pt x="106" y="158"/>
                    <a:pt x="106" y="158"/>
                    <a:pt x="106" y="158"/>
                  </a:cubicBezTo>
                  <a:cubicBezTo>
                    <a:pt x="106" y="158"/>
                    <a:pt x="106" y="158"/>
                    <a:pt x="106" y="158"/>
                  </a:cubicBezTo>
                  <a:cubicBezTo>
                    <a:pt x="106" y="158"/>
                    <a:pt x="106" y="159"/>
                    <a:pt x="106" y="160"/>
                  </a:cubicBezTo>
                  <a:cubicBezTo>
                    <a:pt x="106" y="161"/>
                    <a:pt x="106" y="162"/>
                    <a:pt x="106" y="163"/>
                  </a:cubicBezTo>
                  <a:cubicBezTo>
                    <a:pt x="106" y="163"/>
                    <a:pt x="106" y="164"/>
                    <a:pt x="105" y="165"/>
                  </a:cubicBezTo>
                  <a:cubicBezTo>
                    <a:pt x="105" y="165"/>
                    <a:pt x="105" y="166"/>
                    <a:pt x="104" y="167"/>
                  </a:cubicBezTo>
                  <a:cubicBezTo>
                    <a:pt x="104" y="168"/>
                    <a:pt x="104" y="169"/>
                    <a:pt x="103" y="169"/>
                  </a:cubicBezTo>
                  <a:cubicBezTo>
                    <a:pt x="103" y="170"/>
                    <a:pt x="103" y="170"/>
                    <a:pt x="102" y="170"/>
                  </a:cubicBezTo>
                  <a:cubicBezTo>
                    <a:pt x="101" y="170"/>
                    <a:pt x="100" y="170"/>
                    <a:pt x="99" y="170"/>
                  </a:cubicBezTo>
                  <a:cubicBezTo>
                    <a:pt x="98" y="169"/>
                    <a:pt x="98" y="169"/>
                    <a:pt x="97" y="169"/>
                  </a:cubicBezTo>
                  <a:cubicBezTo>
                    <a:pt x="96" y="169"/>
                    <a:pt x="95" y="170"/>
                    <a:pt x="94" y="170"/>
                  </a:cubicBezTo>
                  <a:cubicBezTo>
                    <a:pt x="94" y="170"/>
                    <a:pt x="93" y="170"/>
                    <a:pt x="93" y="170"/>
                  </a:cubicBezTo>
                  <a:cubicBezTo>
                    <a:pt x="91" y="170"/>
                    <a:pt x="89" y="169"/>
                    <a:pt x="87" y="169"/>
                  </a:cubicBezTo>
                  <a:cubicBezTo>
                    <a:pt x="87" y="169"/>
                    <a:pt x="86" y="169"/>
                    <a:pt x="86" y="169"/>
                  </a:cubicBezTo>
                  <a:cubicBezTo>
                    <a:pt x="85" y="168"/>
                    <a:pt x="84" y="168"/>
                    <a:pt x="83" y="168"/>
                  </a:cubicBezTo>
                  <a:cubicBezTo>
                    <a:pt x="82" y="168"/>
                    <a:pt x="82" y="168"/>
                    <a:pt x="81" y="167"/>
                  </a:cubicBezTo>
                  <a:cubicBezTo>
                    <a:pt x="81" y="167"/>
                    <a:pt x="80" y="167"/>
                    <a:pt x="80" y="167"/>
                  </a:cubicBezTo>
                  <a:cubicBezTo>
                    <a:pt x="79" y="166"/>
                    <a:pt x="77" y="166"/>
                    <a:pt x="76" y="167"/>
                  </a:cubicBezTo>
                  <a:cubicBezTo>
                    <a:pt x="75" y="167"/>
                    <a:pt x="74" y="169"/>
                    <a:pt x="75" y="170"/>
                  </a:cubicBezTo>
                  <a:cubicBezTo>
                    <a:pt x="75" y="170"/>
                    <a:pt x="75" y="170"/>
                    <a:pt x="75" y="171"/>
                  </a:cubicBezTo>
                  <a:cubicBezTo>
                    <a:pt x="75" y="171"/>
                    <a:pt x="75" y="171"/>
                    <a:pt x="75" y="172"/>
                  </a:cubicBezTo>
                  <a:cubicBezTo>
                    <a:pt x="75" y="172"/>
                    <a:pt x="74" y="172"/>
                    <a:pt x="74" y="172"/>
                  </a:cubicBezTo>
                  <a:cubicBezTo>
                    <a:pt x="74" y="172"/>
                    <a:pt x="73" y="173"/>
                    <a:pt x="73" y="172"/>
                  </a:cubicBezTo>
                  <a:cubicBezTo>
                    <a:pt x="72" y="172"/>
                    <a:pt x="72" y="172"/>
                    <a:pt x="72" y="172"/>
                  </a:cubicBezTo>
                  <a:cubicBezTo>
                    <a:pt x="71" y="171"/>
                    <a:pt x="71" y="171"/>
                    <a:pt x="71" y="171"/>
                  </a:cubicBezTo>
                  <a:cubicBezTo>
                    <a:pt x="69" y="170"/>
                    <a:pt x="68" y="170"/>
                    <a:pt x="67" y="170"/>
                  </a:cubicBezTo>
                  <a:cubicBezTo>
                    <a:pt x="67" y="170"/>
                    <a:pt x="66" y="170"/>
                    <a:pt x="66" y="169"/>
                  </a:cubicBezTo>
                  <a:cubicBezTo>
                    <a:pt x="66" y="169"/>
                    <a:pt x="66" y="169"/>
                    <a:pt x="66" y="168"/>
                  </a:cubicBezTo>
                  <a:cubicBezTo>
                    <a:pt x="66" y="168"/>
                    <a:pt x="65" y="167"/>
                    <a:pt x="65" y="167"/>
                  </a:cubicBezTo>
                  <a:cubicBezTo>
                    <a:pt x="63" y="167"/>
                    <a:pt x="62" y="166"/>
                    <a:pt x="60" y="166"/>
                  </a:cubicBezTo>
                  <a:cubicBezTo>
                    <a:pt x="59" y="167"/>
                    <a:pt x="59" y="166"/>
                    <a:pt x="58" y="166"/>
                  </a:cubicBezTo>
                  <a:cubicBezTo>
                    <a:pt x="58" y="166"/>
                    <a:pt x="58" y="166"/>
                    <a:pt x="58" y="166"/>
                  </a:cubicBezTo>
                  <a:cubicBezTo>
                    <a:pt x="57" y="165"/>
                    <a:pt x="56" y="165"/>
                    <a:pt x="56" y="165"/>
                  </a:cubicBezTo>
                  <a:cubicBezTo>
                    <a:pt x="55" y="164"/>
                    <a:pt x="55" y="164"/>
                    <a:pt x="55" y="163"/>
                  </a:cubicBezTo>
                  <a:cubicBezTo>
                    <a:pt x="56" y="163"/>
                    <a:pt x="56" y="163"/>
                    <a:pt x="56" y="162"/>
                  </a:cubicBezTo>
                  <a:cubicBezTo>
                    <a:pt x="57" y="162"/>
                    <a:pt x="57" y="161"/>
                    <a:pt x="57" y="160"/>
                  </a:cubicBezTo>
                  <a:cubicBezTo>
                    <a:pt x="56" y="160"/>
                    <a:pt x="56" y="160"/>
                    <a:pt x="56" y="159"/>
                  </a:cubicBezTo>
                  <a:cubicBezTo>
                    <a:pt x="56" y="159"/>
                    <a:pt x="56" y="159"/>
                    <a:pt x="56" y="159"/>
                  </a:cubicBezTo>
                  <a:cubicBezTo>
                    <a:pt x="56" y="159"/>
                    <a:pt x="56" y="158"/>
                    <a:pt x="56" y="158"/>
                  </a:cubicBezTo>
                  <a:cubicBezTo>
                    <a:pt x="57" y="157"/>
                    <a:pt x="56" y="157"/>
                    <a:pt x="56" y="157"/>
                  </a:cubicBezTo>
                  <a:cubicBezTo>
                    <a:pt x="56" y="157"/>
                    <a:pt x="55" y="157"/>
                    <a:pt x="55" y="157"/>
                  </a:cubicBezTo>
                  <a:cubicBezTo>
                    <a:pt x="54" y="156"/>
                    <a:pt x="54" y="156"/>
                    <a:pt x="53" y="157"/>
                  </a:cubicBezTo>
                  <a:cubicBezTo>
                    <a:pt x="52" y="157"/>
                    <a:pt x="52" y="157"/>
                    <a:pt x="51" y="157"/>
                  </a:cubicBezTo>
                  <a:cubicBezTo>
                    <a:pt x="51" y="157"/>
                    <a:pt x="50" y="157"/>
                    <a:pt x="50" y="157"/>
                  </a:cubicBezTo>
                  <a:cubicBezTo>
                    <a:pt x="49" y="157"/>
                    <a:pt x="49" y="157"/>
                    <a:pt x="48" y="157"/>
                  </a:cubicBezTo>
                  <a:cubicBezTo>
                    <a:pt x="47" y="157"/>
                    <a:pt x="47" y="157"/>
                    <a:pt x="46" y="157"/>
                  </a:cubicBezTo>
                  <a:cubicBezTo>
                    <a:pt x="46" y="157"/>
                    <a:pt x="45" y="157"/>
                    <a:pt x="45" y="157"/>
                  </a:cubicBezTo>
                  <a:cubicBezTo>
                    <a:pt x="43" y="157"/>
                    <a:pt x="42" y="157"/>
                    <a:pt x="41" y="158"/>
                  </a:cubicBezTo>
                  <a:cubicBezTo>
                    <a:pt x="40" y="158"/>
                    <a:pt x="40" y="158"/>
                    <a:pt x="39" y="158"/>
                  </a:cubicBezTo>
                  <a:cubicBezTo>
                    <a:pt x="38" y="158"/>
                    <a:pt x="38" y="158"/>
                    <a:pt x="37" y="158"/>
                  </a:cubicBezTo>
                  <a:cubicBezTo>
                    <a:pt x="36" y="159"/>
                    <a:pt x="36" y="159"/>
                    <a:pt x="35" y="160"/>
                  </a:cubicBezTo>
                  <a:cubicBezTo>
                    <a:pt x="34" y="160"/>
                    <a:pt x="33" y="160"/>
                    <a:pt x="33" y="161"/>
                  </a:cubicBezTo>
                  <a:cubicBezTo>
                    <a:pt x="32" y="161"/>
                    <a:pt x="31" y="162"/>
                    <a:pt x="30" y="161"/>
                  </a:cubicBezTo>
                  <a:cubicBezTo>
                    <a:pt x="30" y="161"/>
                    <a:pt x="29" y="161"/>
                    <a:pt x="29" y="161"/>
                  </a:cubicBezTo>
                  <a:cubicBezTo>
                    <a:pt x="28" y="161"/>
                    <a:pt x="27" y="161"/>
                    <a:pt x="27" y="161"/>
                  </a:cubicBezTo>
                  <a:cubicBezTo>
                    <a:pt x="26" y="161"/>
                    <a:pt x="26" y="161"/>
                    <a:pt x="26" y="161"/>
                  </a:cubicBezTo>
                  <a:cubicBezTo>
                    <a:pt x="26" y="160"/>
                    <a:pt x="25" y="160"/>
                    <a:pt x="25" y="160"/>
                  </a:cubicBezTo>
                  <a:cubicBezTo>
                    <a:pt x="25" y="160"/>
                    <a:pt x="24" y="160"/>
                    <a:pt x="24" y="161"/>
                  </a:cubicBezTo>
                  <a:cubicBezTo>
                    <a:pt x="24" y="161"/>
                    <a:pt x="23" y="162"/>
                    <a:pt x="23" y="162"/>
                  </a:cubicBezTo>
                  <a:cubicBezTo>
                    <a:pt x="23" y="163"/>
                    <a:pt x="22" y="164"/>
                    <a:pt x="21" y="164"/>
                  </a:cubicBezTo>
                  <a:cubicBezTo>
                    <a:pt x="20" y="165"/>
                    <a:pt x="20" y="165"/>
                    <a:pt x="19" y="166"/>
                  </a:cubicBezTo>
                  <a:cubicBezTo>
                    <a:pt x="18" y="166"/>
                    <a:pt x="17" y="167"/>
                    <a:pt x="17" y="168"/>
                  </a:cubicBezTo>
                  <a:cubicBezTo>
                    <a:pt x="17" y="169"/>
                    <a:pt x="17" y="169"/>
                    <a:pt x="17" y="169"/>
                  </a:cubicBezTo>
                  <a:cubicBezTo>
                    <a:pt x="16" y="170"/>
                    <a:pt x="16" y="170"/>
                    <a:pt x="16" y="171"/>
                  </a:cubicBezTo>
                  <a:cubicBezTo>
                    <a:pt x="16" y="172"/>
                    <a:pt x="16" y="172"/>
                    <a:pt x="16" y="173"/>
                  </a:cubicBezTo>
                  <a:cubicBezTo>
                    <a:pt x="16" y="173"/>
                    <a:pt x="16" y="173"/>
                    <a:pt x="16" y="174"/>
                  </a:cubicBezTo>
                  <a:cubicBezTo>
                    <a:pt x="15" y="174"/>
                    <a:pt x="15" y="175"/>
                    <a:pt x="15" y="175"/>
                  </a:cubicBezTo>
                  <a:cubicBezTo>
                    <a:pt x="15" y="175"/>
                    <a:pt x="14" y="176"/>
                    <a:pt x="14" y="176"/>
                  </a:cubicBezTo>
                  <a:cubicBezTo>
                    <a:pt x="14" y="176"/>
                    <a:pt x="13" y="176"/>
                    <a:pt x="13" y="177"/>
                  </a:cubicBezTo>
                  <a:cubicBezTo>
                    <a:pt x="12" y="177"/>
                    <a:pt x="12" y="177"/>
                    <a:pt x="11" y="177"/>
                  </a:cubicBezTo>
                  <a:cubicBezTo>
                    <a:pt x="10" y="178"/>
                    <a:pt x="10" y="178"/>
                    <a:pt x="10" y="178"/>
                  </a:cubicBezTo>
                  <a:cubicBezTo>
                    <a:pt x="9" y="179"/>
                    <a:pt x="9" y="179"/>
                    <a:pt x="9" y="179"/>
                  </a:cubicBezTo>
                  <a:cubicBezTo>
                    <a:pt x="9" y="180"/>
                    <a:pt x="8" y="180"/>
                    <a:pt x="8" y="181"/>
                  </a:cubicBezTo>
                  <a:cubicBezTo>
                    <a:pt x="7" y="181"/>
                    <a:pt x="7" y="182"/>
                    <a:pt x="6" y="182"/>
                  </a:cubicBezTo>
                  <a:cubicBezTo>
                    <a:pt x="6" y="183"/>
                    <a:pt x="5" y="185"/>
                    <a:pt x="4" y="186"/>
                  </a:cubicBezTo>
                  <a:cubicBezTo>
                    <a:pt x="4" y="186"/>
                    <a:pt x="4" y="186"/>
                    <a:pt x="4" y="186"/>
                  </a:cubicBezTo>
                  <a:cubicBezTo>
                    <a:pt x="3" y="188"/>
                    <a:pt x="2" y="189"/>
                    <a:pt x="2" y="190"/>
                  </a:cubicBezTo>
                  <a:cubicBezTo>
                    <a:pt x="1" y="191"/>
                    <a:pt x="1" y="191"/>
                    <a:pt x="1" y="192"/>
                  </a:cubicBezTo>
                  <a:cubicBezTo>
                    <a:pt x="1" y="193"/>
                    <a:pt x="1" y="193"/>
                    <a:pt x="2" y="194"/>
                  </a:cubicBezTo>
                  <a:cubicBezTo>
                    <a:pt x="2" y="194"/>
                    <a:pt x="3" y="194"/>
                    <a:pt x="2" y="195"/>
                  </a:cubicBezTo>
                  <a:cubicBezTo>
                    <a:pt x="2" y="196"/>
                    <a:pt x="2" y="196"/>
                    <a:pt x="2" y="197"/>
                  </a:cubicBezTo>
                  <a:cubicBezTo>
                    <a:pt x="3" y="198"/>
                    <a:pt x="3" y="200"/>
                    <a:pt x="2" y="201"/>
                  </a:cubicBezTo>
                  <a:cubicBezTo>
                    <a:pt x="2" y="201"/>
                    <a:pt x="2" y="201"/>
                    <a:pt x="2" y="202"/>
                  </a:cubicBezTo>
                  <a:cubicBezTo>
                    <a:pt x="2" y="203"/>
                    <a:pt x="1" y="204"/>
                    <a:pt x="0" y="206"/>
                  </a:cubicBezTo>
                  <a:cubicBezTo>
                    <a:pt x="0" y="206"/>
                    <a:pt x="0" y="206"/>
                    <a:pt x="0" y="206"/>
                  </a:cubicBezTo>
                  <a:cubicBezTo>
                    <a:pt x="1" y="207"/>
                    <a:pt x="1" y="207"/>
                    <a:pt x="1" y="207"/>
                  </a:cubicBezTo>
                  <a:cubicBezTo>
                    <a:pt x="1" y="208"/>
                    <a:pt x="2" y="208"/>
                    <a:pt x="1" y="209"/>
                  </a:cubicBezTo>
                  <a:cubicBezTo>
                    <a:pt x="1" y="209"/>
                    <a:pt x="1" y="210"/>
                    <a:pt x="2" y="211"/>
                  </a:cubicBezTo>
                  <a:cubicBezTo>
                    <a:pt x="2" y="211"/>
                    <a:pt x="2" y="212"/>
                    <a:pt x="3" y="212"/>
                  </a:cubicBezTo>
                  <a:cubicBezTo>
                    <a:pt x="3" y="212"/>
                    <a:pt x="4" y="212"/>
                    <a:pt x="4" y="213"/>
                  </a:cubicBezTo>
                  <a:cubicBezTo>
                    <a:pt x="4" y="213"/>
                    <a:pt x="4" y="213"/>
                    <a:pt x="4" y="213"/>
                  </a:cubicBezTo>
                  <a:cubicBezTo>
                    <a:pt x="4" y="212"/>
                    <a:pt x="4" y="212"/>
                    <a:pt x="4" y="212"/>
                  </a:cubicBezTo>
                  <a:cubicBezTo>
                    <a:pt x="4" y="213"/>
                    <a:pt x="4" y="213"/>
                    <a:pt x="4" y="213"/>
                  </a:cubicBezTo>
                  <a:cubicBezTo>
                    <a:pt x="4" y="213"/>
                    <a:pt x="4" y="213"/>
                    <a:pt x="4" y="213"/>
                  </a:cubicBezTo>
                  <a:cubicBezTo>
                    <a:pt x="4" y="213"/>
                    <a:pt x="4" y="214"/>
                    <a:pt x="5" y="214"/>
                  </a:cubicBezTo>
                  <a:cubicBezTo>
                    <a:pt x="5" y="214"/>
                    <a:pt x="6" y="214"/>
                    <a:pt x="6" y="215"/>
                  </a:cubicBezTo>
                  <a:cubicBezTo>
                    <a:pt x="6" y="215"/>
                    <a:pt x="6" y="215"/>
                    <a:pt x="6" y="216"/>
                  </a:cubicBezTo>
                  <a:cubicBezTo>
                    <a:pt x="7" y="216"/>
                    <a:pt x="8" y="216"/>
                    <a:pt x="8" y="217"/>
                  </a:cubicBezTo>
                  <a:cubicBezTo>
                    <a:pt x="8" y="217"/>
                    <a:pt x="9" y="218"/>
                    <a:pt x="9" y="218"/>
                  </a:cubicBezTo>
                  <a:cubicBezTo>
                    <a:pt x="9" y="219"/>
                    <a:pt x="9" y="220"/>
                    <a:pt x="10" y="221"/>
                  </a:cubicBezTo>
                  <a:cubicBezTo>
                    <a:pt x="10" y="222"/>
                    <a:pt x="11" y="222"/>
                    <a:pt x="12" y="223"/>
                  </a:cubicBezTo>
                  <a:cubicBezTo>
                    <a:pt x="13" y="223"/>
                    <a:pt x="13" y="223"/>
                    <a:pt x="14" y="224"/>
                  </a:cubicBezTo>
                  <a:cubicBezTo>
                    <a:pt x="15" y="225"/>
                    <a:pt x="16" y="226"/>
                    <a:pt x="18" y="227"/>
                  </a:cubicBezTo>
                  <a:cubicBezTo>
                    <a:pt x="19" y="227"/>
                    <a:pt x="19" y="228"/>
                    <a:pt x="20" y="228"/>
                  </a:cubicBezTo>
                  <a:cubicBezTo>
                    <a:pt x="20" y="228"/>
                    <a:pt x="21" y="228"/>
                    <a:pt x="21" y="228"/>
                  </a:cubicBezTo>
                  <a:cubicBezTo>
                    <a:pt x="21" y="228"/>
                    <a:pt x="22" y="227"/>
                    <a:pt x="23" y="227"/>
                  </a:cubicBezTo>
                  <a:cubicBezTo>
                    <a:pt x="23" y="227"/>
                    <a:pt x="24" y="226"/>
                    <a:pt x="25" y="226"/>
                  </a:cubicBezTo>
                  <a:cubicBezTo>
                    <a:pt x="26" y="226"/>
                    <a:pt x="27" y="226"/>
                    <a:pt x="27" y="226"/>
                  </a:cubicBezTo>
                  <a:cubicBezTo>
                    <a:pt x="28" y="226"/>
                    <a:pt x="29" y="226"/>
                    <a:pt x="30" y="227"/>
                  </a:cubicBezTo>
                  <a:cubicBezTo>
                    <a:pt x="30" y="227"/>
                    <a:pt x="31" y="227"/>
                    <a:pt x="31" y="227"/>
                  </a:cubicBezTo>
                  <a:cubicBezTo>
                    <a:pt x="31" y="227"/>
                    <a:pt x="32" y="227"/>
                    <a:pt x="32" y="227"/>
                  </a:cubicBezTo>
                  <a:cubicBezTo>
                    <a:pt x="33" y="227"/>
                    <a:pt x="34" y="227"/>
                    <a:pt x="34" y="226"/>
                  </a:cubicBezTo>
                  <a:cubicBezTo>
                    <a:pt x="35" y="226"/>
                    <a:pt x="35" y="226"/>
                    <a:pt x="35" y="226"/>
                  </a:cubicBezTo>
                  <a:cubicBezTo>
                    <a:pt x="36" y="225"/>
                    <a:pt x="37" y="225"/>
                    <a:pt x="37" y="225"/>
                  </a:cubicBezTo>
                  <a:cubicBezTo>
                    <a:pt x="38" y="225"/>
                    <a:pt x="39" y="224"/>
                    <a:pt x="40" y="224"/>
                  </a:cubicBezTo>
                  <a:cubicBezTo>
                    <a:pt x="41" y="224"/>
                    <a:pt x="42" y="223"/>
                    <a:pt x="43" y="224"/>
                  </a:cubicBezTo>
                  <a:cubicBezTo>
                    <a:pt x="43" y="224"/>
                    <a:pt x="43" y="224"/>
                    <a:pt x="44" y="224"/>
                  </a:cubicBezTo>
                  <a:cubicBezTo>
                    <a:pt x="44" y="224"/>
                    <a:pt x="45" y="225"/>
                    <a:pt x="46" y="226"/>
                  </a:cubicBezTo>
                  <a:cubicBezTo>
                    <a:pt x="46" y="226"/>
                    <a:pt x="46" y="227"/>
                    <a:pt x="46" y="227"/>
                  </a:cubicBezTo>
                  <a:cubicBezTo>
                    <a:pt x="47" y="228"/>
                    <a:pt x="47" y="228"/>
                    <a:pt x="48" y="228"/>
                  </a:cubicBezTo>
                  <a:cubicBezTo>
                    <a:pt x="48" y="228"/>
                    <a:pt x="49" y="228"/>
                    <a:pt x="49" y="228"/>
                  </a:cubicBezTo>
                  <a:cubicBezTo>
                    <a:pt x="50" y="228"/>
                    <a:pt x="51" y="228"/>
                    <a:pt x="52" y="228"/>
                  </a:cubicBezTo>
                  <a:cubicBezTo>
                    <a:pt x="53" y="228"/>
                    <a:pt x="53" y="228"/>
                    <a:pt x="54" y="228"/>
                  </a:cubicBezTo>
                  <a:cubicBezTo>
                    <a:pt x="54" y="228"/>
                    <a:pt x="54" y="229"/>
                    <a:pt x="54" y="229"/>
                  </a:cubicBezTo>
                  <a:cubicBezTo>
                    <a:pt x="55" y="229"/>
                    <a:pt x="55" y="230"/>
                    <a:pt x="55" y="231"/>
                  </a:cubicBezTo>
                  <a:cubicBezTo>
                    <a:pt x="55" y="232"/>
                    <a:pt x="55" y="232"/>
                    <a:pt x="55" y="233"/>
                  </a:cubicBezTo>
                  <a:cubicBezTo>
                    <a:pt x="55" y="233"/>
                    <a:pt x="55" y="234"/>
                    <a:pt x="54" y="234"/>
                  </a:cubicBezTo>
                  <a:cubicBezTo>
                    <a:pt x="54" y="235"/>
                    <a:pt x="55" y="235"/>
                    <a:pt x="54" y="236"/>
                  </a:cubicBezTo>
                  <a:cubicBezTo>
                    <a:pt x="54" y="237"/>
                    <a:pt x="54" y="238"/>
                    <a:pt x="53" y="239"/>
                  </a:cubicBezTo>
                  <a:cubicBezTo>
                    <a:pt x="53" y="239"/>
                    <a:pt x="53" y="239"/>
                    <a:pt x="53" y="239"/>
                  </a:cubicBezTo>
                  <a:cubicBezTo>
                    <a:pt x="53" y="239"/>
                    <a:pt x="53" y="239"/>
                    <a:pt x="53" y="239"/>
                  </a:cubicBezTo>
                  <a:cubicBezTo>
                    <a:pt x="54" y="242"/>
                    <a:pt x="55" y="243"/>
                    <a:pt x="57" y="244"/>
                  </a:cubicBezTo>
                  <a:cubicBezTo>
                    <a:pt x="57" y="245"/>
                    <a:pt x="58" y="245"/>
                    <a:pt x="58" y="246"/>
                  </a:cubicBezTo>
                  <a:cubicBezTo>
                    <a:pt x="59" y="246"/>
                    <a:pt x="59" y="247"/>
                    <a:pt x="60" y="248"/>
                  </a:cubicBezTo>
                  <a:cubicBezTo>
                    <a:pt x="60" y="248"/>
                    <a:pt x="60" y="248"/>
                    <a:pt x="60" y="249"/>
                  </a:cubicBezTo>
                  <a:cubicBezTo>
                    <a:pt x="60" y="250"/>
                    <a:pt x="61" y="251"/>
                    <a:pt x="61" y="251"/>
                  </a:cubicBezTo>
                  <a:cubicBezTo>
                    <a:pt x="62" y="252"/>
                    <a:pt x="62" y="254"/>
                    <a:pt x="62" y="255"/>
                  </a:cubicBezTo>
                  <a:cubicBezTo>
                    <a:pt x="62" y="255"/>
                    <a:pt x="62" y="255"/>
                    <a:pt x="62" y="255"/>
                  </a:cubicBezTo>
                  <a:cubicBezTo>
                    <a:pt x="62" y="256"/>
                    <a:pt x="62" y="256"/>
                    <a:pt x="62" y="256"/>
                  </a:cubicBezTo>
                  <a:cubicBezTo>
                    <a:pt x="62" y="257"/>
                    <a:pt x="62" y="258"/>
                    <a:pt x="63" y="258"/>
                  </a:cubicBezTo>
                  <a:cubicBezTo>
                    <a:pt x="63" y="259"/>
                    <a:pt x="63" y="259"/>
                    <a:pt x="63" y="259"/>
                  </a:cubicBezTo>
                  <a:cubicBezTo>
                    <a:pt x="63" y="261"/>
                    <a:pt x="63" y="262"/>
                    <a:pt x="62" y="263"/>
                  </a:cubicBezTo>
                  <a:cubicBezTo>
                    <a:pt x="62" y="264"/>
                    <a:pt x="61" y="264"/>
                    <a:pt x="61" y="265"/>
                  </a:cubicBezTo>
                  <a:cubicBezTo>
                    <a:pt x="60" y="265"/>
                    <a:pt x="60" y="266"/>
                    <a:pt x="60" y="266"/>
                  </a:cubicBezTo>
                  <a:cubicBezTo>
                    <a:pt x="60" y="267"/>
                    <a:pt x="59" y="268"/>
                    <a:pt x="59" y="269"/>
                  </a:cubicBezTo>
                  <a:cubicBezTo>
                    <a:pt x="59" y="270"/>
                    <a:pt x="59" y="271"/>
                    <a:pt x="59" y="271"/>
                  </a:cubicBezTo>
                  <a:cubicBezTo>
                    <a:pt x="59" y="272"/>
                    <a:pt x="59" y="273"/>
                    <a:pt x="59" y="274"/>
                  </a:cubicBezTo>
                  <a:cubicBezTo>
                    <a:pt x="59" y="275"/>
                    <a:pt x="59" y="275"/>
                    <a:pt x="59" y="275"/>
                  </a:cubicBezTo>
                  <a:cubicBezTo>
                    <a:pt x="60" y="276"/>
                    <a:pt x="61" y="278"/>
                    <a:pt x="61" y="279"/>
                  </a:cubicBezTo>
                  <a:cubicBezTo>
                    <a:pt x="62" y="280"/>
                    <a:pt x="62" y="281"/>
                    <a:pt x="63" y="283"/>
                  </a:cubicBezTo>
                  <a:cubicBezTo>
                    <a:pt x="63" y="284"/>
                    <a:pt x="64" y="284"/>
                    <a:pt x="64" y="286"/>
                  </a:cubicBezTo>
                  <a:cubicBezTo>
                    <a:pt x="64" y="287"/>
                    <a:pt x="64" y="288"/>
                    <a:pt x="64" y="289"/>
                  </a:cubicBezTo>
                  <a:cubicBezTo>
                    <a:pt x="64" y="289"/>
                    <a:pt x="64" y="290"/>
                    <a:pt x="64" y="290"/>
                  </a:cubicBezTo>
                  <a:cubicBezTo>
                    <a:pt x="64" y="291"/>
                    <a:pt x="65" y="292"/>
                    <a:pt x="65" y="293"/>
                  </a:cubicBezTo>
                  <a:cubicBezTo>
                    <a:pt x="65" y="295"/>
                    <a:pt x="66" y="296"/>
                    <a:pt x="67" y="297"/>
                  </a:cubicBezTo>
                  <a:cubicBezTo>
                    <a:pt x="67" y="297"/>
                    <a:pt x="67" y="298"/>
                    <a:pt x="68" y="298"/>
                  </a:cubicBezTo>
                  <a:cubicBezTo>
                    <a:pt x="68" y="299"/>
                    <a:pt x="69" y="299"/>
                    <a:pt x="69" y="300"/>
                  </a:cubicBezTo>
                  <a:cubicBezTo>
                    <a:pt x="69" y="301"/>
                    <a:pt x="69" y="303"/>
                    <a:pt x="70" y="304"/>
                  </a:cubicBezTo>
                  <a:cubicBezTo>
                    <a:pt x="70" y="304"/>
                    <a:pt x="70" y="304"/>
                    <a:pt x="70" y="305"/>
                  </a:cubicBezTo>
                  <a:cubicBezTo>
                    <a:pt x="71" y="305"/>
                    <a:pt x="71" y="306"/>
                    <a:pt x="70" y="307"/>
                  </a:cubicBezTo>
                  <a:cubicBezTo>
                    <a:pt x="70" y="307"/>
                    <a:pt x="70" y="307"/>
                    <a:pt x="70" y="308"/>
                  </a:cubicBezTo>
                  <a:cubicBezTo>
                    <a:pt x="71" y="308"/>
                    <a:pt x="71" y="309"/>
                    <a:pt x="71" y="310"/>
                  </a:cubicBezTo>
                  <a:cubicBezTo>
                    <a:pt x="71" y="310"/>
                    <a:pt x="71" y="310"/>
                    <a:pt x="71" y="310"/>
                  </a:cubicBezTo>
                  <a:cubicBezTo>
                    <a:pt x="72" y="311"/>
                    <a:pt x="73" y="311"/>
                    <a:pt x="74" y="312"/>
                  </a:cubicBezTo>
                  <a:cubicBezTo>
                    <a:pt x="74" y="312"/>
                    <a:pt x="74" y="312"/>
                    <a:pt x="74" y="312"/>
                  </a:cubicBezTo>
                  <a:cubicBezTo>
                    <a:pt x="75" y="311"/>
                    <a:pt x="76" y="311"/>
                    <a:pt x="77" y="311"/>
                  </a:cubicBezTo>
                  <a:cubicBezTo>
                    <a:pt x="77" y="311"/>
                    <a:pt x="78" y="311"/>
                    <a:pt x="78" y="311"/>
                  </a:cubicBezTo>
                  <a:cubicBezTo>
                    <a:pt x="79" y="310"/>
                    <a:pt x="79" y="310"/>
                    <a:pt x="80" y="310"/>
                  </a:cubicBezTo>
                  <a:cubicBezTo>
                    <a:pt x="81" y="310"/>
                    <a:pt x="82" y="310"/>
                    <a:pt x="83" y="310"/>
                  </a:cubicBezTo>
                  <a:cubicBezTo>
                    <a:pt x="83" y="311"/>
                    <a:pt x="83" y="311"/>
                    <a:pt x="83" y="310"/>
                  </a:cubicBezTo>
                  <a:cubicBezTo>
                    <a:pt x="84" y="310"/>
                    <a:pt x="85" y="311"/>
                    <a:pt x="86" y="310"/>
                  </a:cubicBezTo>
                  <a:cubicBezTo>
                    <a:pt x="86" y="310"/>
                    <a:pt x="86" y="310"/>
                    <a:pt x="86" y="309"/>
                  </a:cubicBezTo>
                  <a:cubicBezTo>
                    <a:pt x="88" y="309"/>
                    <a:pt x="89" y="309"/>
                    <a:pt x="90" y="308"/>
                  </a:cubicBezTo>
                  <a:cubicBezTo>
                    <a:pt x="91" y="307"/>
                    <a:pt x="92" y="306"/>
                    <a:pt x="93" y="305"/>
                  </a:cubicBezTo>
                  <a:cubicBezTo>
                    <a:pt x="94" y="304"/>
                    <a:pt x="95" y="303"/>
                    <a:pt x="95" y="303"/>
                  </a:cubicBezTo>
                  <a:cubicBezTo>
                    <a:pt x="96" y="302"/>
                    <a:pt x="97" y="301"/>
                    <a:pt x="97" y="300"/>
                  </a:cubicBezTo>
                  <a:cubicBezTo>
                    <a:pt x="98" y="299"/>
                    <a:pt x="98" y="299"/>
                    <a:pt x="99" y="299"/>
                  </a:cubicBezTo>
                  <a:cubicBezTo>
                    <a:pt x="100" y="298"/>
                    <a:pt x="100" y="297"/>
                    <a:pt x="100" y="296"/>
                  </a:cubicBezTo>
                  <a:cubicBezTo>
                    <a:pt x="101" y="295"/>
                    <a:pt x="101" y="294"/>
                    <a:pt x="101" y="293"/>
                  </a:cubicBezTo>
                  <a:cubicBezTo>
                    <a:pt x="101" y="293"/>
                    <a:pt x="101" y="293"/>
                    <a:pt x="101" y="292"/>
                  </a:cubicBezTo>
                  <a:cubicBezTo>
                    <a:pt x="101" y="292"/>
                    <a:pt x="101" y="291"/>
                    <a:pt x="101" y="291"/>
                  </a:cubicBezTo>
                  <a:cubicBezTo>
                    <a:pt x="102" y="290"/>
                    <a:pt x="103" y="290"/>
                    <a:pt x="103" y="290"/>
                  </a:cubicBezTo>
                  <a:cubicBezTo>
                    <a:pt x="104" y="290"/>
                    <a:pt x="105" y="289"/>
                    <a:pt x="106" y="289"/>
                  </a:cubicBezTo>
                  <a:cubicBezTo>
                    <a:pt x="106" y="289"/>
                    <a:pt x="107" y="288"/>
                    <a:pt x="107" y="287"/>
                  </a:cubicBezTo>
                  <a:cubicBezTo>
                    <a:pt x="107" y="287"/>
                    <a:pt x="107" y="286"/>
                    <a:pt x="107" y="285"/>
                  </a:cubicBezTo>
                  <a:cubicBezTo>
                    <a:pt x="107" y="285"/>
                    <a:pt x="107" y="284"/>
                    <a:pt x="107" y="284"/>
                  </a:cubicBezTo>
                  <a:cubicBezTo>
                    <a:pt x="107" y="282"/>
                    <a:pt x="106" y="281"/>
                    <a:pt x="106" y="280"/>
                  </a:cubicBezTo>
                  <a:cubicBezTo>
                    <a:pt x="106" y="279"/>
                    <a:pt x="106" y="279"/>
                    <a:pt x="106" y="279"/>
                  </a:cubicBezTo>
                  <a:cubicBezTo>
                    <a:pt x="108" y="277"/>
                    <a:pt x="110" y="276"/>
                    <a:pt x="112" y="274"/>
                  </a:cubicBezTo>
                  <a:cubicBezTo>
                    <a:pt x="112" y="274"/>
                    <a:pt x="113" y="274"/>
                    <a:pt x="113" y="273"/>
                  </a:cubicBezTo>
                  <a:cubicBezTo>
                    <a:pt x="114" y="273"/>
                    <a:pt x="115" y="273"/>
                    <a:pt x="115" y="272"/>
                  </a:cubicBezTo>
                  <a:cubicBezTo>
                    <a:pt x="117" y="271"/>
                    <a:pt x="118" y="270"/>
                    <a:pt x="118" y="269"/>
                  </a:cubicBezTo>
                  <a:cubicBezTo>
                    <a:pt x="119" y="268"/>
                    <a:pt x="119" y="267"/>
                    <a:pt x="119" y="267"/>
                  </a:cubicBezTo>
                  <a:cubicBezTo>
                    <a:pt x="118" y="266"/>
                    <a:pt x="119" y="265"/>
                    <a:pt x="119" y="264"/>
                  </a:cubicBezTo>
                  <a:cubicBezTo>
                    <a:pt x="119" y="264"/>
                    <a:pt x="119" y="263"/>
                    <a:pt x="119" y="263"/>
                  </a:cubicBezTo>
                  <a:cubicBezTo>
                    <a:pt x="118" y="262"/>
                    <a:pt x="118" y="261"/>
                    <a:pt x="119" y="260"/>
                  </a:cubicBezTo>
                  <a:cubicBezTo>
                    <a:pt x="119" y="259"/>
                    <a:pt x="119" y="259"/>
                    <a:pt x="118" y="258"/>
                  </a:cubicBezTo>
                  <a:cubicBezTo>
                    <a:pt x="117" y="258"/>
                    <a:pt x="117" y="257"/>
                    <a:pt x="117" y="256"/>
                  </a:cubicBezTo>
                  <a:cubicBezTo>
                    <a:pt x="116" y="255"/>
                    <a:pt x="117" y="254"/>
                    <a:pt x="116" y="253"/>
                  </a:cubicBezTo>
                  <a:cubicBezTo>
                    <a:pt x="116" y="252"/>
                    <a:pt x="116" y="252"/>
                    <a:pt x="116" y="252"/>
                  </a:cubicBezTo>
                  <a:cubicBezTo>
                    <a:pt x="117" y="251"/>
                    <a:pt x="117" y="251"/>
                    <a:pt x="116" y="251"/>
                  </a:cubicBezTo>
                  <a:cubicBezTo>
                    <a:pt x="115" y="250"/>
                    <a:pt x="115" y="249"/>
                    <a:pt x="116" y="248"/>
                  </a:cubicBezTo>
                  <a:cubicBezTo>
                    <a:pt x="116" y="247"/>
                    <a:pt x="116" y="247"/>
                    <a:pt x="117" y="246"/>
                  </a:cubicBezTo>
                  <a:cubicBezTo>
                    <a:pt x="118" y="245"/>
                    <a:pt x="118" y="244"/>
                    <a:pt x="118" y="243"/>
                  </a:cubicBezTo>
                  <a:cubicBezTo>
                    <a:pt x="119" y="243"/>
                    <a:pt x="119" y="243"/>
                    <a:pt x="119" y="242"/>
                  </a:cubicBezTo>
                  <a:cubicBezTo>
                    <a:pt x="120" y="242"/>
                    <a:pt x="121" y="241"/>
                    <a:pt x="121" y="241"/>
                  </a:cubicBezTo>
                  <a:cubicBezTo>
                    <a:pt x="123" y="239"/>
                    <a:pt x="124" y="237"/>
                    <a:pt x="126" y="235"/>
                  </a:cubicBezTo>
                  <a:cubicBezTo>
                    <a:pt x="127" y="234"/>
                    <a:pt x="128" y="233"/>
                    <a:pt x="130" y="233"/>
                  </a:cubicBezTo>
                  <a:cubicBezTo>
                    <a:pt x="130" y="233"/>
                    <a:pt x="130" y="233"/>
                    <a:pt x="130" y="232"/>
                  </a:cubicBezTo>
                  <a:cubicBezTo>
                    <a:pt x="133" y="230"/>
                    <a:pt x="136" y="227"/>
                    <a:pt x="137" y="223"/>
                  </a:cubicBezTo>
                  <a:cubicBezTo>
                    <a:pt x="138" y="222"/>
                    <a:pt x="138" y="221"/>
                    <a:pt x="139" y="219"/>
                  </a:cubicBezTo>
                  <a:cubicBezTo>
                    <a:pt x="140" y="219"/>
                    <a:pt x="140" y="218"/>
                    <a:pt x="141" y="217"/>
                  </a:cubicBezTo>
                  <a:cubicBezTo>
                    <a:pt x="141" y="215"/>
                    <a:pt x="141" y="214"/>
                    <a:pt x="141" y="213"/>
                  </a:cubicBezTo>
                  <a:cubicBezTo>
                    <a:pt x="141" y="212"/>
                    <a:pt x="140" y="212"/>
                    <a:pt x="140" y="212"/>
                  </a:cubicBezTo>
                  <a:cubicBezTo>
                    <a:pt x="140" y="212"/>
                    <a:pt x="140" y="212"/>
                    <a:pt x="140" y="212"/>
                  </a:cubicBezTo>
                  <a:cubicBezTo>
                    <a:pt x="139" y="213"/>
                    <a:pt x="138" y="213"/>
                    <a:pt x="136" y="213"/>
                  </a:cubicBezTo>
                  <a:cubicBezTo>
                    <a:pt x="135" y="214"/>
                    <a:pt x="133" y="214"/>
                    <a:pt x="132" y="214"/>
                  </a:cubicBezTo>
                  <a:cubicBezTo>
                    <a:pt x="131" y="214"/>
                    <a:pt x="131" y="214"/>
                    <a:pt x="131" y="214"/>
                  </a:cubicBezTo>
                  <a:cubicBezTo>
                    <a:pt x="130" y="214"/>
                    <a:pt x="129" y="215"/>
                    <a:pt x="128" y="215"/>
                  </a:cubicBezTo>
                  <a:cubicBezTo>
                    <a:pt x="128" y="215"/>
                    <a:pt x="128" y="215"/>
                    <a:pt x="128" y="215"/>
                  </a:cubicBezTo>
                  <a:cubicBezTo>
                    <a:pt x="127" y="215"/>
                    <a:pt x="127" y="215"/>
                    <a:pt x="127" y="215"/>
                  </a:cubicBezTo>
                  <a:cubicBezTo>
                    <a:pt x="126" y="215"/>
                    <a:pt x="126" y="215"/>
                    <a:pt x="126" y="215"/>
                  </a:cubicBezTo>
                  <a:cubicBezTo>
                    <a:pt x="125" y="214"/>
                    <a:pt x="125" y="214"/>
                    <a:pt x="124" y="213"/>
                  </a:cubicBezTo>
                  <a:cubicBezTo>
                    <a:pt x="124" y="213"/>
                    <a:pt x="124" y="213"/>
                    <a:pt x="124" y="212"/>
                  </a:cubicBezTo>
                  <a:cubicBezTo>
                    <a:pt x="125" y="211"/>
                    <a:pt x="125" y="211"/>
                    <a:pt x="124" y="211"/>
                  </a:cubicBezTo>
                  <a:cubicBezTo>
                    <a:pt x="124" y="210"/>
                    <a:pt x="123" y="210"/>
                    <a:pt x="123" y="209"/>
                  </a:cubicBezTo>
                  <a:cubicBezTo>
                    <a:pt x="122" y="208"/>
                    <a:pt x="121" y="208"/>
                    <a:pt x="120" y="207"/>
                  </a:cubicBezTo>
                  <a:cubicBezTo>
                    <a:pt x="120" y="206"/>
                    <a:pt x="119" y="206"/>
                    <a:pt x="118" y="205"/>
                  </a:cubicBezTo>
                  <a:cubicBezTo>
                    <a:pt x="117" y="205"/>
                    <a:pt x="116" y="204"/>
                    <a:pt x="116" y="203"/>
                  </a:cubicBezTo>
                  <a:cubicBezTo>
                    <a:pt x="116" y="202"/>
                    <a:pt x="115" y="201"/>
                    <a:pt x="115" y="200"/>
                  </a:cubicBezTo>
                  <a:cubicBezTo>
                    <a:pt x="115" y="200"/>
                    <a:pt x="114" y="199"/>
                    <a:pt x="114" y="199"/>
                  </a:cubicBezTo>
                  <a:cubicBezTo>
                    <a:pt x="113" y="198"/>
                    <a:pt x="113" y="198"/>
                    <a:pt x="112" y="197"/>
                  </a:cubicBezTo>
                  <a:cubicBezTo>
                    <a:pt x="112" y="197"/>
                    <a:pt x="112" y="197"/>
                    <a:pt x="112" y="196"/>
                  </a:cubicBezTo>
                  <a:cubicBezTo>
                    <a:pt x="112" y="195"/>
                    <a:pt x="111" y="193"/>
                    <a:pt x="111" y="192"/>
                  </a:cubicBezTo>
                  <a:cubicBezTo>
                    <a:pt x="111" y="191"/>
                    <a:pt x="110" y="190"/>
                    <a:pt x="109" y="189"/>
                  </a:cubicBezTo>
                  <a:cubicBezTo>
                    <a:pt x="109" y="189"/>
                    <a:pt x="108" y="189"/>
                    <a:pt x="108" y="189"/>
                  </a:cubicBezTo>
                  <a:cubicBezTo>
                    <a:pt x="108" y="189"/>
                    <a:pt x="108" y="188"/>
                    <a:pt x="108" y="188"/>
                  </a:cubicBezTo>
                  <a:cubicBezTo>
                    <a:pt x="108" y="188"/>
                    <a:pt x="108" y="188"/>
                    <a:pt x="108" y="187"/>
                  </a:cubicBezTo>
                  <a:cubicBezTo>
                    <a:pt x="108" y="187"/>
                    <a:pt x="107" y="186"/>
                    <a:pt x="107" y="185"/>
                  </a:cubicBezTo>
                  <a:cubicBezTo>
                    <a:pt x="107" y="185"/>
                    <a:pt x="106" y="184"/>
                    <a:pt x="106" y="184"/>
                  </a:cubicBezTo>
                  <a:cubicBezTo>
                    <a:pt x="105" y="182"/>
                    <a:pt x="104" y="181"/>
                    <a:pt x="104" y="179"/>
                  </a:cubicBezTo>
                  <a:cubicBezTo>
                    <a:pt x="104" y="179"/>
                    <a:pt x="103" y="179"/>
                    <a:pt x="103" y="178"/>
                  </a:cubicBezTo>
                  <a:cubicBezTo>
                    <a:pt x="103" y="178"/>
                    <a:pt x="103" y="178"/>
                    <a:pt x="104" y="178"/>
                  </a:cubicBezTo>
                  <a:cubicBezTo>
                    <a:pt x="104" y="178"/>
                    <a:pt x="104" y="178"/>
                    <a:pt x="105" y="178"/>
                  </a:cubicBezTo>
                  <a:cubicBezTo>
                    <a:pt x="105" y="177"/>
                    <a:pt x="105" y="177"/>
                    <a:pt x="105" y="177"/>
                  </a:cubicBezTo>
                  <a:cubicBezTo>
                    <a:pt x="106" y="177"/>
                    <a:pt x="106" y="177"/>
                    <a:pt x="106" y="178"/>
                  </a:cubicBezTo>
                  <a:cubicBezTo>
                    <a:pt x="107" y="178"/>
                    <a:pt x="107" y="178"/>
                    <a:pt x="107" y="179"/>
                  </a:cubicBezTo>
                  <a:cubicBezTo>
                    <a:pt x="108" y="180"/>
                    <a:pt x="109" y="181"/>
                    <a:pt x="110" y="182"/>
                  </a:cubicBezTo>
                  <a:cubicBezTo>
                    <a:pt x="110" y="183"/>
                    <a:pt x="110" y="184"/>
                    <a:pt x="111" y="185"/>
                  </a:cubicBezTo>
                  <a:cubicBezTo>
                    <a:pt x="111" y="185"/>
                    <a:pt x="111" y="185"/>
                    <a:pt x="112" y="186"/>
                  </a:cubicBezTo>
                  <a:cubicBezTo>
                    <a:pt x="113" y="186"/>
                    <a:pt x="113" y="187"/>
                    <a:pt x="114" y="188"/>
                  </a:cubicBezTo>
                  <a:cubicBezTo>
                    <a:pt x="114" y="188"/>
                    <a:pt x="114" y="188"/>
                    <a:pt x="114" y="189"/>
                  </a:cubicBezTo>
                  <a:cubicBezTo>
                    <a:pt x="114" y="189"/>
                    <a:pt x="114" y="190"/>
                    <a:pt x="114" y="190"/>
                  </a:cubicBezTo>
                  <a:cubicBezTo>
                    <a:pt x="114" y="190"/>
                    <a:pt x="114" y="191"/>
                    <a:pt x="114" y="191"/>
                  </a:cubicBezTo>
                  <a:cubicBezTo>
                    <a:pt x="115" y="192"/>
                    <a:pt x="115" y="193"/>
                    <a:pt x="116" y="194"/>
                  </a:cubicBezTo>
                  <a:cubicBezTo>
                    <a:pt x="117" y="194"/>
                    <a:pt x="117" y="195"/>
                    <a:pt x="118" y="195"/>
                  </a:cubicBezTo>
                  <a:cubicBezTo>
                    <a:pt x="118" y="195"/>
                    <a:pt x="119" y="196"/>
                    <a:pt x="119" y="197"/>
                  </a:cubicBezTo>
                  <a:cubicBezTo>
                    <a:pt x="119" y="198"/>
                    <a:pt x="120" y="199"/>
                    <a:pt x="121" y="199"/>
                  </a:cubicBezTo>
                  <a:cubicBezTo>
                    <a:pt x="121" y="200"/>
                    <a:pt x="122" y="201"/>
                    <a:pt x="122" y="201"/>
                  </a:cubicBezTo>
                  <a:cubicBezTo>
                    <a:pt x="123" y="202"/>
                    <a:pt x="123" y="203"/>
                    <a:pt x="123" y="204"/>
                  </a:cubicBezTo>
                  <a:cubicBezTo>
                    <a:pt x="123" y="204"/>
                    <a:pt x="123" y="205"/>
                    <a:pt x="123" y="205"/>
                  </a:cubicBezTo>
                  <a:cubicBezTo>
                    <a:pt x="123" y="206"/>
                    <a:pt x="124" y="207"/>
                    <a:pt x="124" y="209"/>
                  </a:cubicBezTo>
                  <a:cubicBezTo>
                    <a:pt x="124" y="209"/>
                    <a:pt x="124" y="210"/>
                    <a:pt x="125" y="210"/>
                  </a:cubicBezTo>
                  <a:cubicBezTo>
                    <a:pt x="125" y="210"/>
                    <a:pt x="125" y="211"/>
                    <a:pt x="126" y="211"/>
                  </a:cubicBezTo>
                  <a:cubicBezTo>
                    <a:pt x="126" y="211"/>
                    <a:pt x="126" y="211"/>
                    <a:pt x="127" y="210"/>
                  </a:cubicBezTo>
                  <a:cubicBezTo>
                    <a:pt x="127" y="210"/>
                    <a:pt x="128" y="210"/>
                    <a:pt x="128" y="210"/>
                  </a:cubicBezTo>
                  <a:cubicBezTo>
                    <a:pt x="129" y="209"/>
                    <a:pt x="130" y="209"/>
                    <a:pt x="130" y="209"/>
                  </a:cubicBezTo>
                  <a:cubicBezTo>
                    <a:pt x="131" y="209"/>
                    <a:pt x="132" y="209"/>
                    <a:pt x="133" y="208"/>
                  </a:cubicBezTo>
                  <a:cubicBezTo>
                    <a:pt x="133" y="208"/>
                    <a:pt x="134" y="208"/>
                    <a:pt x="135" y="208"/>
                  </a:cubicBezTo>
                  <a:cubicBezTo>
                    <a:pt x="135" y="208"/>
                    <a:pt x="136" y="208"/>
                    <a:pt x="136" y="207"/>
                  </a:cubicBezTo>
                  <a:cubicBezTo>
                    <a:pt x="136" y="207"/>
                    <a:pt x="137" y="206"/>
                    <a:pt x="137" y="206"/>
                  </a:cubicBezTo>
                  <a:cubicBezTo>
                    <a:pt x="138" y="206"/>
                    <a:pt x="139" y="206"/>
                    <a:pt x="140" y="205"/>
                  </a:cubicBezTo>
                  <a:cubicBezTo>
                    <a:pt x="141" y="205"/>
                    <a:pt x="141" y="205"/>
                    <a:pt x="142" y="205"/>
                  </a:cubicBezTo>
                  <a:cubicBezTo>
                    <a:pt x="142" y="204"/>
                    <a:pt x="143" y="204"/>
                    <a:pt x="143" y="204"/>
                  </a:cubicBezTo>
                  <a:cubicBezTo>
                    <a:pt x="143" y="203"/>
                    <a:pt x="143" y="203"/>
                    <a:pt x="144" y="202"/>
                  </a:cubicBezTo>
                  <a:cubicBezTo>
                    <a:pt x="145" y="202"/>
                    <a:pt x="146" y="202"/>
                    <a:pt x="147" y="201"/>
                  </a:cubicBezTo>
                  <a:cubicBezTo>
                    <a:pt x="148" y="201"/>
                    <a:pt x="148" y="201"/>
                    <a:pt x="149" y="200"/>
                  </a:cubicBezTo>
                  <a:cubicBezTo>
                    <a:pt x="149" y="200"/>
                    <a:pt x="149" y="200"/>
                    <a:pt x="149" y="199"/>
                  </a:cubicBezTo>
                  <a:cubicBezTo>
                    <a:pt x="150" y="199"/>
                    <a:pt x="151" y="199"/>
                    <a:pt x="151" y="198"/>
                  </a:cubicBezTo>
                  <a:cubicBezTo>
                    <a:pt x="151" y="198"/>
                    <a:pt x="152" y="197"/>
                    <a:pt x="152" y="197"/>
                  </a:cubicBezTo>
                  <a:cubicBezTo>
                    <a:pt x="153" y="197"/>
                    <a:pt x="153" y="197"/>
                    <a:pt x="153" y="197"/>
                  </a:cubicBezTo>
                  <a:cubicBezTo>
                    <a:pt x="153" y="197"/>
                    <a:pt x="154" y="197"/>
                    <a:pt x="154" y="196"/>
                  </a:cubicBezTo>
                  <a:cubicBezTo>
                    <a:pt x="154" y="196"/>
                    <a:pt x="154" y="195"/>
                    <a:pt x="154" y="195"/>
                  </a:cubicBezTo>
                  <a:cubicBezTo>
                    <a:pt x="154" y="194"/>
                    <a:pt x="154" y="194"/>
                    <a:pt x="154" y="194"/>
                  </a:cubicBezTo>
                  <a:cubicBezTo>
                    <a:pt x="155" y="193"/>
                    <a:pt x="156" y="192"/>
                    <a:pt x="157" y="191"/>
                  </a:cubicBezTo>
                  <a:cubicBezTo>
                    <a:pt x="157" y="190"/>
                    <a:pt x="157" y="189"/>
                    <a:pt x="156" y="189"/>
                  </a:cubicBezTo>
                  <a:cubicBezTo>
                    <a:pt x="156" y="188"/>
                    <a:pt x="156" y="188"/>
                    <a:pt x="155" y="187"/>
                  </a:cubicBezTo>
                  <a:cubicBezTo>
                    <a:pt x="155" y="187"/>
                    <a:pt x="155" y="186"/>
                    <a:pt x="154" y="186"/>
                  </a:cubicBezTo>
                  <a:cubicBezTo>
                    <a:pt x="153" y="186"/>
                    <a:pt x="153" y="186"/>
                    <a:pt x="152" y="186"/>
                  </a:cubicBezTo>
                  <a:cubicBezTo>
                    <a:pt x="152" y="186"/>
                    <a:pt x="151" y="186"/>
                    <a:pt x="151" y="185"/>
                  </a:cubicBezTo>
                  <a:cubicBezTo>
                    <a:pt x="150" y="185"/>
                    <a:pt x="150" y="184"/>
                    <a:pt x="150" y="183"/>
                  </a:cubicBezTo>
                  <a:cubicBezTo>
                    <a:pt x="150" y="183"/>
                    <a:pt x="150" y="182"/>
                    <a:pt x="149" y="181"/>
                  </a:cubicBezTo>
                  <a:cubicBezTo>
                    <a:pt x="149" y="181"/>
                    <a:pt x="149" y="181"/>
                    <a:pt x="149" y="181"/>
                  </a:cubicBezTo>
                  <a:cubicBezTo>
                    <a:pt x="149" y="181"/>
                    <a:pt x="149" y="181"/>
                    <a:pt x="149" y="181"/>
                  </a:cubicBezTo>
                  <a:cubicBezTo>
                    <a:pt x="148" y="182"/>
                    <a:pt x="147" y="183"/>
                    <a:pt x="146" y="184"/>
                  </a:cubicBezTo>
                  <a:cubicBezTo>
                    <a:pt x="146" y="185"/>
                    <a:pt x="145" y="186"/>
                    <a:pt x="144" y="185"/>
                  </a:cubicBezTo>
                  <a:cubicBezTo>
                    <a:pt x="143" y="185"/>
                    <a:pt x="142" y="185"/>
                    <a:pt x="141" y="186"/>
                  </a:cubicBezTo>
                  <a:cubicBezTo>
                    <a:pt x="141" y="186"/>
                    <a:pt x="141" y="186"/>
                    <a:pt x="140" y="185"/>
                  </a:cubicBezTo>
                  <a:cubicBezTo>
                    <a:pt x="140" y="185"/>
                    <a:pt x="140" y="185"/>
                    <a:pt x="140" y="184"/>
                  </a:cubicBezTo>
                  <a:cubicBezTo>
                    <a:pt x="140" y="184"/>
                    <a:pt x="140" y="183"/>
                    <a:pt x="140" y="182"/>
                  </a:cubicBezTo>
                  <a:cubicBezTo>
                    <a:pt x="140" y="182"/>
                    <a:pt x="139" y="182"/>
                    <a:pt x="139" y="181"/>
                  </a:cubicBezTo>
                  <a:cubicBezTo>
                    <a:pt x="139" y="181"/>
                    <a:pt x="139" y="181"/>
                    <a:pt x="139" y="181"/>
                  </a:cubicBezTo>
                  <a:cubicBezTo>
                    <a:pt x="139" y="181"/>
                    <a:pt x="139" y="181"/>
                    <a:pt x="139" y="181"/>
                  </a:cubicBezTo>
                  <a:cubicBezTo>
                    <a:pt x="138" y="182"/>
                    <a:pt x="138" y="182"/>
                    <a:pt x="138" y="182"/>
                  </a:cubicBezTo>
                  <a:cubicBezTo>
                    <a:pt x="138" y="183"/>
                    <a:pt x="138" y="183"/>
                    <a:pt x="137" y="182"/>
                  </a:cubicBezTo>
                  <a:cubicBezTo>
                    <a:pt x="137" y="182"/>
                    <a:pt x="137" y="181"/>
                    <a:pt x="137" y="181"/>
                  </a:cubicBezTo>
                  <a:cubicBezTo>
                    <a:pt x="137" y="180"/>
                    <a:pt x="136" y="179"/>
                    <a:pt x="136" y="179"/>
                  </a:cubicBezTo>
                  <a:cubicBezTo>
                    <a:pt x="135" y="178"/>
                    <a:pt x="135" y="178"/>
                    <a:pt x="134" y="178"/>
                  </a:cubicBezTo>
                  <a:cubicBezTo>
                    <a:pt x="134" y="177"/>
                    <a:pt x="134" y="177"/>
                    <a:pt x="134" y="177"/>
                  </a:cubicBezTo>
                  <a:cubicBezTo>
                    <a:pt x="133" y="176"/>
                    <a:pt x="133" y="175"/>
                    <a:pt x="132" y="174"/>
                  </a:cubicBezTo>
                  <a:cubicBezTo>
                    <a:pt x="132" y="174"/>
                    <a:pt x="132" y="174"/>
                    <a:pt x="132" y="174"/>
                  </a:cubicBezTo>
                  <a:cubicBezTo>
                    <a:pt x="132" y="173"/>
                    <a:pt x="132" y="173"/>
                    <a:pt x="132" y="173"/>
                  </a:cubicBezTo>
                  <a:cubicBezTo>
                    <a:pt x="133" y="173"/>
                    <a:pt x="133" y="172"/>
                    <a:pt x="133" y="172"/>
                  </a:cubicBezTo>
                  <a:cubicBezTo>
                    <a:pt x="133" y="172"/>
                    <a:pt x="134" y="172"/>
                    <a:pt x="134" y="172"/>
                  </a:cubicBezTo>
                  <a:cubicBezTo>
                    <a:pt x="135" y="172"/>
                    <a:pt x="135" y="172"/>
                    <a:pt x="136" y="173"/>
                  </a:cubicBezTo>
                  <a:cubicBezTo>
                    <a:pt x="136" y="173"/>
                    <a:pt x="136" y="173"/>
                    <a:pt x="136" y="173"/>
                  </a:cubicBezTo>
                  <a:cubicBezTo>
                    <a:pt x="137" y="174"/>
                    <a:pt x="138" y="175"/>
                    <a:pt x="138" y="176"/>
                  </a:cubicBezTo>
                  <a:cubicBezTo>
                    <a:pt x="139" y="177"/>
                    <a:pt x="139" y="177"/>
                    <a:pt x="139" y="177"/>
                  </a:cubicBezTo>
                  <a:cubicBezTo>
                    <a:pt x="140" y="177"/>
                    <a:pt x="140" y="177"/>
                    <a:pt x="140" y="178"/>
                  </a:cubicBezTo>
                  <a:cubicBezTo>
                    <a:pt x="141" y="178"/>
                    <a:pt x="141" y="178"/>
                    <a:pt x="142" y="178"/>
                  </a:cubicBezTo>
                  <a:cubicBezTo>
                    <a:pt x="142" y="179"/>
                    <a:pt x="142" y="179"/>
                    <a:pt x="143" y="179"/>
                  </a:cubicBezTo>
                  <a:cubicBezTo>
                    <a:pt x="144" y="180"/>
                    <a:pt x="145" y="180"/>
                    <a:pt x="146" y="180"/>
                  </a:cubicBezTo>
                  <a:cubicBezTo>
                    <a:pt x="146" y="180"/>
                    <a:pt x="146" y="180"/>
                    <a:pt x="147" y="180"/>
                  </a:cubicBezTo>
                  <a:cubicBezTo>
                    <a:pt x="147" y="180"/>
                    <a:pt x="148" y="179"/>
                    <a:pt x="149" y="179"/>
                  </a:cubicBezTo>
                  <a:cubicBezTo>
                    <a:pt x="149" y="179"/>
                    <a:pt x="150" y="179"/>
                    <a:pt x="150" y="180"/>
                  </a:cubicBezTo>
                  <a:cubicBezTo>
                    <a:pt x="151" y="180"/>
                    <a:pt x="151" y="181"/>
                    <a:pt x="151" y="181"/>
                  </a:cubicBezTo>
                  <a:cubicBezTo>
                    <a:pt x="151" y="182"/>
                    <a:pt x="152" y="182"/>
                    <a:pt x="152" y="182"/>
                  </a:cubicBezTo>
                  <a:cubicBezTo>
                    <a:pt x="154" y="182"/>
                    <a:pt x="157" y="183"/>
                    <a:pt x="159" y="183"/>
                  </a:cubicBezTo>
                  <a:cubicBezTo>
                    <a:pt x="160" y="183"/>
                    <a:pt x="161" y="183"/>
                    <a:pt x="162" y="183"/>
                  </a:cubicBezTo>
                  <a:cubicBezTo>
                    <a:pt x="163" y="183"/>
                    <a:pt x="164" y="183"/>
                    <a:pt x="166" y="183"/>
                  </a:cubicBezTo>
                  <a:cubicBezTo>
                    <a:pt x="166" y="183"/>
                    <a:pt x="166" y="183"/>
                    <a:pt x="167" y="183"/>
                  </a:cubicBezTo>
                  <a:cubicBezTo>
                    <a:pt x="168" y="183"/>
                    <a:pt x="169" y="183"/>
                    <a:pt x="170" y="183"/>
                  </a:cubicBezTo>
                  <a:cubicBezTo>
                    <a:pt x="170" y="183"/>
                    <a:pt x="170" y="183"/>
                    <a:pt x="170" y="183"/>
                  </a:cubicBezTo>
                  <a:cubicBezTo>
                    <a:pt x="171" y="183"/>
                    <a:pt x="171" y="184"/>
                    <a:pt x="171" y="184"/>
                  </a:cubicBezTo>
                  <a:cubicBezTo>
                    <a:pt x="171" y="184"/>
                    <a:pt x="172" y="184"/>
                    <a:pt x="172" y="185"/>
                  </a:cubicBezTo>
                  <a:cubicBezTo>
                    <a:pt x="172" y="186"/>
                    <a:pt x="172" y="186"/>
                    <a:pt x="173" y="186"/>
                  </a:cubicBezTo>
                  <a:cubicBezTo>
                    <a:pt x="174" y="186"/>
                    <a:pt x="174" y="187"/>
                    <a:pt x="175" y="187"/>
                  </a:cubicBezTo>
                  <a:cubicBezTo>
                    <a:pt x="175" y="188"/>
                    <a:pt x="176" y="188"/>
                    <a:pt x="177" y="189"/>
                  </a:cubicBezTo>
                  <a:cubicBezTo>
                    <a:pt x="178" y="189"/>
                    <a:pt x="178" y="189"/>
                    <a:pt x="178" y="189"/>
                  </a:cubicBezTo>
                  <a:cubicBezTo>
                    <a:pt x="178" y="189"/>
                    <a:pt x="178" y="189"/>
                    <a:pt x="178" y="188"/>
                  </a:cubicBezTo>
                  <a:cubicBezTo>
                    <a:pt x="178" y="188"/>
                    <a:pt x="178" y="188"/>
                    <a:pt x="178" y="188"/>
                  </a:cubicBezTo>
                  <a:cubicBezTo>
                    <a:pt x="178" y="189"/>
                    <a:pt x="178" y="189"/>
                    <a:pt x="178" y="189"/>
                  </a:cubicBezTo>
                  <a:cubicBezTo>
                    <a:pt x="178" y="189"/>
                    <a:pt x="178" y="189"/>
                    <a:pt x="178" y="189"/>
                  </a:cubicBezTo>
                  <a:cubicBezTo>
                    <a:pt x="178" y="189"/>
                    <a:pt x="177" y="189"/>
                    <a:pt x="176" y="189"/>
                  </a:cubicBezTo>
                  <a:cubicBezTo>
                    <a:pt x="176" y="189"/>
                    <a:pt x="176" y="189"/>
                    <a:pt x="176" y="189"/>
                  </a:cubicBezTo>
                  <a:cubicBezTo>
                    <a:pt x="176" y="189"/>
                    <a:pt x="176" y="190"/>
                    <a:pt x="176" y="190"/>
                  </a:cubicBezTo>
                  <a:cubicBezTo>
                    <a:pt x="177" y="191"/>
                    <a:pt x="177" y="191"/>
                    <a:pt x="178" y="192"/>
                  </a:cubicBezTo>
                  <a:cubicBezTo>
                    <a:pt x="180" y="193"/>
                    <a:pt x="180" y="193"/>
                    <a:pt x="182" y="192"/>
                  </a:cubicBezTo>
                  <a:cubicBezTo>
                    <a:pt x="183" y="192"/>
                    <a:pt x="183" y="191"/>
                    <a:pt x="183" y="191"/>
                  </a:cubicBezTo>
                  <a:cubicBezTo>
                    <a:pt x="183" y="191"/>
                    <a:pt x="183" y="191"/>
                    <a:pt x="183" y="191"/>
                  </a:cubicBezTo>
                  <a:cubicBezTo>
                    <a:pt x="183" y="190"/>
                    <a:pt x="183" y="190"/>
                    <a:pt x="183" y="190"/>
                  </a:cubicBezTo>
                  <a:cubicBezTo>
                    <a:pt x="183" y="191"/>
                    <a:pt x="183" y="191"/>
                    <a:pt x="183" y="191"/>
                  </a:cubicBezTo>
                  <a:cubicBezTo>
                    <a:pt x="183" y="191"/>
                    <a:pt x="183" y="191"/>
                    <a:pt x="183" y="191"/>
                  </a:cubicBezTo>
                  <a:cubicBezTo>
                    <a:pt x="183" y="191"/>
                    <a:pt x="183" y="191"/>
                    <a:pt x="183" y="191"/>
                  </a:cubicBezTo>
                  <a:cubicBezTo>
                    <a:pt x="184" y="192"/>
                    <a:pt x="184" y="193"/>
                    <a:pt x="184" y="194"/>
                  </a:cubicBezTo>
                  <a:cubicBezTo>
                    <a:pt x="184" y="195"/>
                    <a:pt x="184" y="195"/>
                    <a:pt x="184" y="196"/>
                  </a:cubicBezTo>
                  <a:cubicBezTo>
                    <a:pt x="185" y="197"/>
                    <a:pt x="185" y="198"/>
                    <a:pt x="185" y="199"/>
                  </a:cubicBezTo>
                  <a:cubicBezTo>
                    <a:pt x="185" y="200"/>
                    <a:pt x="186" y="201"/>
                    <a:pt x="186" y="203"/>
                  </a:cubicBezTo>
                  <a:cubicBezTo>
                    <a:pt x="186" y="203"/>
                    <a:pt x="186" y="203"/>
                    <a:pt x="186" y="203"/>
                  </a:cubicBezTo>
                  <a:cubicBezTo>
                    <a:pt x="187" y="204"/>
                    <a:pt x="187" y="205"/>
                    <a:pt x="188" y="206"/>
                  </a:cubicBezTo>
                  <a:cubicBezTo>
                    <a:pt x="188" y="206"/>
                    <a:pt x="188" y="207"/>
                    <a:pt x="189" y="208"/>
                  </a:cubicBezTo>
                  <a:cubicBezTo>
                    <a:pt x="189" y="209"/>
                    <a:pt x="189" y="209"/>
                    <a:pt x="189" y="210"/>
                  </a:cubicBezTo>
                  <a:cubicBezTo>
                    <a:pt x="190" y="211"/>
                    <a:pt x="190" y="212"/>
                    <a:pt x="191" y="212"/>
                  </a:cubicBezTo>
                  <a:cubicBezTo>
                    <a:pt x="191" y="213"/>
                    <a:pt x="192" y="213"/>
                    <a:pt x="192" y="214"/>
                  </a:cubicBezTo>
                  <a:cubicBezTo>
                    <a:pt x="192" y="215"/>
                    <a:pt x="193" y="216"/>
                    <a:pt x="193" y="217"/>
                  </a:cubicBezTo>
                  <a:cubicBezTo>
                    <a:pt x="193" y="218"/>
                    <a:pt x="193" y="219"/>
                    <a:pt x="194" y="219"/>
                  </a:cubicBezTo>
                  <a:cubicBezTo>
                    <a:pt x="194" y="219"/>
                    <a:pt x="194" y="220"/>
                    <a:pt x="195" y="220"/>
                  </a:cubicBezTo>
                  <a:cubicBezTo>
                    <a:pt x="195" y="220"/>
                    <a:pt x="196" y="220"/>
                    <a:pt x="197" y="220"/>
                  </a:cubicBezTo>
                  <a:cubicBezTo>
                    <a:pt x="197" y="219"/>
                    <a:pt x="197" y="219"/>
                    <a:pt x="197" y="219"/>
                  </a:cubicBezTo>
                  <a:cubicBezTo>
                    <a:pt x="197" y="219"/>
                    <a:pt x="197" y="218"/>
                    <a:pt x="198" y="218"/>
                  </a:cubicBezTo>
                  <a:cubicBezTo>
                    <a:pt x="198" y="218"/>
                    <a:pt x="199" y="218"/>
                    <a:pt x="199" y="217"/>
                  </a:cubicBezTo>
                  <a:cubicBezTo>
                    <a:pt x="199" y="216"/>
                    <a:pt x="199" y="216"/>
                    <a:pt x="200" y="216"/>
                  </a:cubicBezTo>
                  <a:cubicBezTo>
                    <a:pt x="200" y="215"/>
                    <a:pt x="200" y="215"/>
                    <a:pt x="200" y="215"/>
                  </a:cubicBezTo>
                  <a:cubicBezTo>
                    <a:pt x="200" y="214"/>
                    <a:pt x="200" y="214"/>
                    <a:pt x="200" y="213"/>
                  </a:cubicBezTo>
                  <a:cubicBezTo>
                    <a:pt x="200" y="213"/>
                    <a:pt x="200" y="212"/>
                    <a:pt x="200" y="212"/>
                  </a:cubicBezTo>
                  <a:cubicBezTo>
                    <a:pt x="201" y="212"/>
                    <a:pt x="201" y="211"/>
                    <a:pt x="201" y="211"/>
                  </a:cubicBezTo>
                  <a:cubicBezTo>
                    <a:pt x="201" y="210"/>
                    <a:pt x="201" y="209"/>
                    <a:pt x="201" y="209"/>
                  </a:cubicBezTo>
                  <a:cubicBezTo>
                    <a:pt x="201" y="208"/>
                    <a:pt x="201" y="208"/>
                    <a:pt x="201" y="208"/>
                  </a:cubicBezTo>
                  <a:cubicBezTo>
                    <a:pt x="201" y="207"/>
                    <a:pt x="201" y="206"/>
                    <a:pt x="201" y="205"/>
                  </a:cubicBezTo>
                  <a:cubicBezTo>
                    <a:pt x="201" y="204"/>
                    <a:pt x="201" y="204"/>
                    <a:pt x="201" y="204"/>
                  </a:cubicBezTo>
                  <a:cubicBezTo>
                    <a:pt x="202" y="204"/>
                    <a:pt x="202" y="204"/>
                    <a:pt x="202" y="203"/>
                  </a:cubicBezTo>
                  <a:cubicBezTo>
                    <a:pt x="203" y="203"/>
                    <a:pt x="203" y="203"/>
                    <a:pt x="204" y="202"/>
                  </a:cubicBezTo>
                  <a:cubicBezTo>
                    <a:pt x="204" y="202"/>
                    <a:pt x="204" y="202"/>
                    <a:pt x="205" y="202"/>
                  </a:cubicBezTo>
                  <a:cubicBezTo>
                    <a:pt x="205" y="201"/>
                    <a:pt x="205" y="201"/>
                    <a:pt x="205" y="200"/>
                  </a:cubicBezTo>
                  <a:cubicBezTo>
                    <a:pt x="206" y="200"/>
                    <a:pt x="207" y="199"/>
                    <a:pt x="208" y="198"/>
                  </a:cubicBezTo>
                  <a:cubicBezTo>
                    <a:pt x="208" y="198"/>
                    <a:pt x="208" y="198"/>
                    <a:pt x="209" y="197"/>
                  </a:cubicBezTo>
                  <a:cubicBezTo>
                    <a:pt x="209" y="197"/>
                    <a:pt x="209" y="196"/>
                    <a:pt x="210" y="196"/>
                  </a:cubicBezTo>
                  <a:cubicBezTo>
                    <a:pt x="210" y="195"/>
                    <a:pt x="210" y="195"/>
                    <a:pt x="211" y="195"/>
                  </a:cubicBezTo>
                  <a:cubicBezTo>
                    <a:pt x="212" y="194"/>
                    <a:pt x="213" y="193"/>
                    <a:pt x="213" y="192"/>
                  </a:cubicBezTo>
                  <a:cubicBezTo>
                    <a:pt x="213" y="191"/>
                    <a:pt x="213" y="191"/>
                    <a:pt x="214" y="191"/>
                  </a:cubicBezTo>
                  <a:cubicBezTo>
                    <a:pt x="214" y="191"/>
                    <a:pt x="215" y="190"/>
                    <a:pt x="216" y="190"/>
                  </a:cubicBezTo>
                  <a:cubicBezTo>
                    <a:pt x="217" y="191"/>
                    <a:pt x="219" y="190"/>
                    <a:pt x="220" y="189"/>
                  </a:cubicBezTo>
                  <a:cubicBezTo>
                    <a:pt x="221" y="189"/>
                    <a:pt x="221" y="189"/>
                    <a:pt x="222" y="188"/>
                  </a:cubicBezTo>
                  <a:cubicBezTo>
                    <a:pt x="222" y="188"/>
                    <a:pt x="222" y="189"/>
                    <a:pt x="222" y="189"/>
                  </a:cubicBezTo>
                  <a:cubicBezTo>
                    <a:pt x="222" y="189"/>
                    <a:pt x="223" y="190"/>
                    <a:pt x="223" y="190"/>
                  </a:cubicBezTo>
                  <a:cubicBezTo>
                    <a:pt x="223" y="192"/>
                    <a:pt x="224" y="193"/>
                    <a:pt x="226" y="194"/>
                  </a:cubicBezTo>
                  <a:cubicBezTo>
                    <a:pt x="226" y="194"/>
                    <a:pt x="226" y="194"/>
                    <a:pt x="226" y="194"/>
                  </a:cubicBezTo>
                  <a:cubicBezTo>
                    <a:pt x="227" y="194"/>
                    <a:pt x="227" y="195"/>
                    <a:pt x="227" y="195"/>
                  </a:cubicBezTo>
                  <a:cubicBezTo>
                    <a:pt x="227" y="196"/>
                    <a:pt x="227" y="196"/>
                    <a:pt x="227" y="197"/>
                  </a:cubicBezTo>
                  <a:cubicBezTo>
                    <a:pt x="228" y="197"/>
                    <a:pt x="228" y="197"/>
                    <a:pt x="228" y="198"/>
                  </a:cubicBezTo>
                  <a:cubicBezTo>
                    <a:pt x="228" y="198"/>
                    <a:pt x="229" y="198"/>
                    <a:pt x="229" y="198"/>
                  </a:cubicBezTo>
                  <a:cubicBezTo>
                    <a:pt x="229" y="199"/>
                    <a:pt x="229" y="200"/>
                    <a:pt x="229" y="201"/>
                  </a:cubicBezTo>
                  <a:cubicBezTo>
                    <a:pt x="229" y="202"/>
                    <a:pt x="229" y="202"/>
                    <a:pt x="229" y="202"/>
                  </a:cubicBezTo>
                  <a:cubicBezTo>
                    <a:pt x="229" y="203"/>
                    <a:pt x="229" y="203"/>
                    <a:pt x="230" y="203"/>
                  </a:cubicBezTo>
                  <a:cubicBezTo>
                    <a:pt x="231" y="203"/>
                    <a:pt x="232" y="203"/>
                    <a:pt x="232" y="203"/>
                  </a:cubicBezTo>
                  <a:cubicBezTo>
                    <a:pt x="233" y="202"/>
                    <a:pt x="234" y="202"/>
                    <a:pt x="234" y="201"/>
                  </a:cubicBezTo>
                  <a:close/>
                  <a:moveTo>
                    <a:pt x="277" y="165"/>
                  </a:moveTo>
                  <a:cubicBezTo>
                    <a:pt x="277" y="165"/>
                    <a:pt x="277" y="166"/>
                    <a:pt x="277" y="166"/>
                  </a:cubicBezTo>
                  <a:cubicBezTo>
                    <a:pt x="277" y="166"/>
                    <a:pt x="277" y="166"/>
                    <a:pt x="277" y="166"/>
                  </a:cubicBezTo>
                  <a:cubicBezTo>
                    <a:pt x="277" y="166"/>
                    <a:pt x="277" y="166"/>
                    <a:pt x="277" y="166"/>
                  </a:cubicBezTo>
                  <a:cubicBezTo>
                    <a:pt x="278" y="166"/>
                    <a:pt x="278" y="166"/>
                    <a:pt x="278" y="166"/>
                  </a:cubicBezTo>
                  <a:cubicBezTo>
                    <a:pt x="277" y="166"/>
                    <a:pt x="277" y="166"/>
                    <a:pt x="277" y="166"/>
                  </a:cubicBezTo>
                  <a:cubicBezTo>
                    <a:pt x="277" y="166"/>
                    <a:pt x="277" y="166"/>
                    <a:pt x="277" y="166"/>
                  </a:cubicBezTo>
                  <a:cubicBezTo>
                    <a:pt x="277" y="166"/>
                    <a:pt x="277" y="166"/>
                    <a:pt x="277" y="166"/>
                  </a:cubicBezTo>
                  <a:cubicBezTo>
                    <a:pt x="277" y="166"/>
                    <a:pt x="277" y="165"/>
                    <a:pt x="277" y="165"/>
                  </a:cubicBezTo>
                  <a:close/>
                  <a:moveTo>
                    <a:pt x="273" y="160"/>
                  </a:moveTo>
                  <a:cubicBezTo>
                    <a:pt x="273" y="160"/>
                    <a:pt x="273" y="160"/>
                    <a:pt x="273" y="160"/>
                  </a:cubicBezTo>
                  <a:cubicBezTo>
                    <a:pt x="273" y="160"/>
                    <a:pt x="273" y="160"/>
                    <a:pt x="273" y="160"/>
                  </a:cubicBezTo>
                  <a:cubicBezTo>
                    <a:pt x="273" y="160"/>
                    <a:pt x="273" y="160"/>
                    <a:pt x="273" y="160"/>
                  </a:cubicBezTo>
                  <a:cubicBezTo>
                    <a:pt x="273" y="160"/>
                    <a:pt x="273" y="160"/>
                    <a:pt x="273" y="160"/>
                  </a:cubicBezTo>
                  <a:close/>
                  <a:moveTo>
                    <a:pt x="271" y="171"/>
                  </a:moveTo>
                  <a:cubicBezTo>
                    <a:pt x="271" y="171"/>
                    <a:pt x="271" y="171"/>
                    <a:pt x="271" y="171"/>
                  </a:cubicBezTo>
                  <a:cubicBezTo>
                    <a:pt x="271" y="172"/>
                    <a:pt x="271" y="172"/>
                    <a:pt x="271" y="172"/>
                  </a:cubicBezTo>
                  <a:cubicBezTo>
                    <a:pt x="271" y="172"/>
                    <a:pt x="271" y="172"/>
                    <a:pt x="271" y="172"/>
                  </a:cubicBezTo>
                  <a:cubicBezTo>
                    <a:pt x="271" y="172"/>
                    <a:pt x="271" y="172"/>
                    <a:pt x="270" y="171"/>
                  </a:cubicBezTo>
                  <a:cubicBezTo>
                    <a:pt x="270" y="171"/>
                    <a:pt x="271" y="171"/>
                    <a:pt x="271" y="171"/>
                  </a:cubicBezTo>
                  <a:close/>
                  <a:moveTo>
                    <a:pt x="292" y="123"/>
                  </a:moveTo>
                  <a:cubicBezTo>
                    <a:pt x="292" y="123"/>
                    <a:pt x="293" y="124"/>
                    <a:pt x="293" y="124"/>
                  </a:cubicBezTo>
                  <a:cubicBezTo>
                    <a:pt x="293" y="124"/>
                    <a:pt x="293" y="124"/>
                    <a:pt x="293" y="125"/>
                  </a:cubicBezTo>
                  <a:cubicBezTo>
                    <a:pt x="293" y="125"/>
                    <a:pt x="293" y="125"/>
                    <a:pt x="293" y="125"/>
                  </a:cubicBezTo>
                  <a:cubicBezTo>
                    <a:pt x="293" y="125"/>
                    <a:pt x="292" y="125"/>
                    <a:pt x="292" y="125"/>
                  </a:cubicBezTo>
                  <a:cubicBezTo>
                    <a:pt x="292" y="125"/>
                    <a:pt x="292" y="125"/>
                    <a:pt x="292" y="124"/>
                  </a:cubicBezTo>
                  <a:cubicBezTo>
                    <a:pt x="292" y="124"/>
                    <a:pt x="292" y="123"/>
                    <a:pt x="292" y="123"/>
                  </a:cubicBezTo>
                  <a:close/>
                  <a:moveTo>
                    <a:pt x="336" y="30"/>
                  </a:moveTo>
                  <a:cubicBezTo>
                    <a:pt x="337" y="30"/>
                    <a:pt x="337" y="30"/>
                    <a:pt x="337" y="30"/>
                  </a:cubicBezTo>
                  <a:cubicBezTo>
                    <a:pt x="337" y="30"/>
                    <a:pt x="338" y="30"/>
                    <a:pt x="338" y="30"/>
                  </a:cubicBezTo>
                  <a:cubicBezTo>
                    <a:pt x="338" y="30"/>
                    <a:pt x="338" y="30"/>
                    <a:pt x="338" y="30"/>
                  </a:cubicBezTo>
                  <a:cubicBezTo>
                    <a:pt x="337" y="31"/>
                    <a:pt x="337" y="31"/>
                    <a:pt x="337" y="31"/>
                  </a:cubicBezTo>
                  <a:cubicBezTo>
                    <a:pt x="337" y="31"/>
                    <a:pt x="336" y="31"/>
                    <a:pt x="336" y="31"/>
                  </a:cubicBezTo>
                  <a:cubicBezTo>
                    <a:pt x="336" y="30"/>
                    <a:pt x="336" y="30"/>
                    <a:pt x="336" y="30"/>
                  </a:cubicBezTo>
                  <a:close/>
                  <a:moveTo>
                    <a:pt x="295" y="16"/>
                  </a:moveTo>
                  <a:cubicBezTo>
                    <a:pt x="295" y="16"/>
                    <a:pt x="295" y="16"/>
                    <a:pt x="295" y="16"/>
                  </a:cubicBezTo>
                  <a:cubicBezTo>
                    <a:pt x="295" y="16"/>
                    <a:pt x="295" y="16"/>
                    <a:pt x="295" y="16"/>
                  </a:cubicBezTo>
                  <a:cubicBezTo>
                    <a:pt x="295" y="16"/>
                    <a:pt x="295" y="16"/>
                    <a:pt x="295" y="16"/>
                  </a:cubicBezTo>
                  <a:cubicBezTo>
                    <a:pt x="295" y="16"/>
                    <a:pt x="295" y="16"/>
                    <a:pt x="295" y="16"/>
                  </a:cubicBezTo>
                  <a:cubicBezTo>
                    <a:pt x="295" y="16"/>
                    <a:pt x="294" y="16"/>
                    <a:pt x="294" y="16"/>
                  </a:cubicBezTo>
                  <a:cubicBezTo>
                    <a:pt x="294" y="16"/>
                    <a:pt x="294" y="16"/>
                    <a:pt x="294" y="16"/>
                  </a:cubicBezTo>
                  <a:cubicBezTo>
                    <a:pt x="294" y="16"/>
                    <a:pt x="294" y="16"/>
                    <a:pt x="295" y="16"/>
                  </a:cubicBezTo>
                  <a:close/>
                  <a:moveTo>
                    <a:pt x="272" y="94"/>
                  </a:moveTo>
                  <a:cubicBezTo>
                    <a:pt x="272" y="94"/>
                    <a:pt x="272" y="94"/>
                    <a:pt x="272" y="94"/>
                  </a:cubicBezTo>
                  <a:cubicBezTo>
                    <a:pt x="272" y="94"/>
                    <a:pt x="272" y="94"/>
                    <a:pt x="272" y="94"/>
                  </a:cubicBezTo>
                  <a:cubicBezTo>
                    <a:pt x="272" y="94"/>
                    <a:pt x="272" y="94"/>
                    <a:pt x="272" y="94"/>
                  </a:cubicBezTo>
                  <a:cubicBezTo>
                    <a:pt x="272" y="94"/>
                    <a:pt x="272" y="94"/>
                    <a:pt x="272" y="94"/>
                  </a:cubicBezTo>
                  <a:cubicBezTo>
                    <a:pt x="272" y="94"/>
                    <a:pt x="272" y="94"/>
                    <a:pt x="272" y="94"/>
                  </a:cubicBezTo>
                  <a:cubicBezTo>
                    <a:pt x="272" y="94"/>
                    <a:pt x="272" y="94"/>
                    <a:pt x="272" y="94"/>
                  </a:cubicBezTo>
                  <a:close/>
                  <a:moveTo>
                    <a:pt x="262" y="172"/>
                  </a:moveTo>
                  <a:cubicBezTo>
                    <a:pt x="262" y="172"/>
                    <a:pt x="262" y="172"/>
                    <a:pt x="262" y="172"/>
                  </a:cubicBezTo>
                  <a:cubicBezTo>
                    <a:pt x="262" y="172"/>
                    <a:pt x="263" y="172"/>
                    <a:pt x="263" y="172"/>
                  </a:cubicBezTo>
                  <a:cubicBezTo>
                    <a:pt x="263" y="172"/>
                    <a:pt x="263" y="172"/>
                    <a:pt x="263" y="172"/>
                  </a:cubicBezTo>
                  <a:cubicBezTo>
                    <a:pt x="263" y="172"/>
                    <a:pt x="263" y="172"/>
                    <a:pt x="263" y="172"/>
                  </a:cubicBezTo>
                  <a:cubicBezTo>
                    <a:pt x="263" y="172"/>
                    <a:pt x="262" y="172"/>
                    <a:pt x="262" y="172"/>
                  </a:cubicBezTo>
                  <a:cubicBezTo>
                    <a:pt x="262" y="172"/>
                    <a:pt x="262" y="172"/>
                    <a:pt x="262" y="172"/>
                  </a:cubicBezTo>
                  <a:cubicBezTo>
                    <a:pt x="262" y="172"/>
                    <a:pt x="262" y="172"/>
                    <a:pt x="262" y="172"/>
                  </a:cubicBezTo>
                  <a:cubicBezTo>
                    <a:pt x="262" y="172"/>
                    <a:pt x="262" y="172"/>
                    <a:pt x="262" y="172"/>
                  </a:cubicBezTo>
                  <a:close/>
                  <a:moveTo>
                    <a:pt x="261" y="11"/>
                  </a:moveTo>
                  <a:cubicBezTo>
                    <a:pt x="261" y="11"/>
                    <a:pt x="261" y="11"/>
                    <a:pt x="261" y="11"/>
                  </a:cubicBezTo>
                  <a:cubicBezTo>
                    <a:pt x="261" y="11"/>
                    <a:pt x="261" y="11"/>
                    <a:pt x="261" y="11"/>
                  </a:cubicBezTo>
                  <a:cubicBezTo>
                    <a:pt x="261" y="11"/>
                    <a:pt x="261" y="11"/>
                    <a:pt x="261" y="11"/>
                  </a:cubicBezTo>
                  <a:cubicBezTo>
                    <a:pt x="261" y="11"/>
                    <a:pt x="262" y="12"/>
                    <a:pt x="262" y="12"/>
                  </a:cubicBezTo>
                  <a:cubicBezTo>
                    <a:pt x="262" y="12"/>
                    <a:pt x="261" y="13"/>
                    <a:pt x="261" y="13"/>
                  </a:cubicBezTo>
                  <a:cubicBezTo>
                    <a:pt x="261" y="13"/>
                    <a:pt x="261" y="13"/>
                    <a:pt x="261" y="13"/>
                  </a:cubicBezTo>
                  <a:cubicBezTo>
                    <a:pt x="261" y="13"/>
                    <a:pt x="261" y="13"/>
                    <a:pt x="261" y="13"/>
                  </a:cubicBezTo>
                  <a:cubicBezTo>
                    <a:pt x="261" y="12"/>
                    <a:pt x="261" y="12"/>
                    <a:pt x="261" y="11"/>
                  </a:cubicBezTo>
                  <a:cubicBezTo>
                    <a:pt x="261" y="11"/>
                    <a:pt x="261" y="11"/>
                    <a:pt x="261" y="11"/>
                  </a:cubicBezTo>
                  <a:close/>
                  <a:moveTo>
                    <a:pt x="259" y="115"/>
                  </a:moveTo>
                  <a:cubicBezTo>
                    <a:pt x="259" y="115"/>
                    <a:pt x="259" y="115"/>
                    <a:pt x="259" y="115"/>
                  </a:cubicBezTo>
                  <a:cubicBezTo>
                    <a:pt x="259" y="115"/>
                    <a:pt x="259" y="115"/>
                    <a:pt x="259" y="114"/>
                  </a:cubicBezTo>
                  <a:cubicBezTo>
                    <a:pt x="259" y="114"/>
                    <a:pt x="259" y="115"/>
                    <a:pt x="259" y="115"/>
                  </a:cubicBezTo>
                  <a:cubicBezTo>
                    <a:pt x="259" y="115"/>
                    <a:pt x="259" y="115"/>
                    <a:pt x="259" y="115"/>
                  </a:cubicBezTo>
                  <a:close/>
                  <a:moveTo>
                    <a:pt x="259" y="10"/>
                  </a:moveTo>
                  <a:cubicBezTo>
                    <a:pt x="259" y="10"/>
                    <a:pt x="259" y="10"/>
                    <a:pt x="259" y="10"/>
                  </a:cubicBezTo>
                  <a:cubicBezTo>
                    <a:pt x="259" y="10"/>
                    <a:pt x="259" y="10"/>
                    <a:pt x="259" y="10"/>
                  </a:cubicBezTo>
                  <a:cubicBezTo>
                    <a:pt x="259" y="10"/>
                    <a:pt x="259" y="10"/>
                    <a:pt x="259" y="11"/>
                  </a:cubicBezTo>
                  <a:cubicBezTo>
                    <a:pt x="259" y="11"/>
                    <a:pt x="259" y="11"/>
                    <a:pt x="258" y="11"/>
                  </a:cubicBezTo>
                  <a:cubicBezTo>
                    <a:pt x="258" y="11"/>
                    <a:pt x="258" y="11"/>
                    <a:pt x="258" y="10"/>
                  </a:cubicBezTo>
                  <a:cubicBezTo>
                    <a:pt x="258" y="10"/>
                    <a:pt x="258" y="10"/>
                    <a:pt x="259" y="10"/>
                  </a:cubicBezTo>
                  <a:close/>
                  <a:moveTo>
                    <a:pt x="251" y="19"/>
                  </a:moveTo>
                  <a:cubicBezTo>
                    <a:pt x="251" y="19"/>
                    <a:pt x="251" y="19"/>
                    <a:pt x="252" y="19"/>
                  </a:cubicBezTo>
                  <a:cubicBezTo>
                    <a:pt x="252" y="19"/>
                    <a:pt x="252" y="19"/>
                    <a:pt x="252" y="19"/>
                  </a:cubicBezTo>
                  <a:cubicBezTo>
                    <a:pt x="252" y="19"/>
                    <a:pt x="251" y="19"/>
                    <a:pt x="251" y="19"/>
                  </a:cubicBezTo>
                  <a:cubicBezTo>
                    <a:pt x="251" y="20"/>
                    <a:pt x="251" y="19"/>
                    <a:pt x="250" y="19"/>
                  </a:cubicBezTo>
                  <a:cubicBezTo>
                    <a:pt x="250" y="19"/>
                    <a:pt x="250" y="19"/>
                    <a:pt x="251" y="19"/>
                  </a:cubicBezTo>
                  <a:close/>
                  <a:moveTo>
                    <a:pt x="250" y="209"/>
                  </a:moveTo>
                  <a:cubicBezTo>
                    <a:pt x="250" y="210"/>
                    <a:pt x="250" y="210"/>
                    <a:pt x="250" y="210"/>
                  </a:cubicBezTo>
                  <a:cubicBezTo>
                    <a:pt x="250" y="210"/>
                    <a:pt x="250" y="210"/>
                    <a:pt x="250" y="210"/>
                  </a:cubicBezTo>
                  <a:cubicBezTo>
                    <a:pt x="250" y="209"/>
                    <a:pt x="250" y="209"/>
                    <a:pt x="250" y="209"/>
                  </a:cubicBezTo>
                  <a:close/>
                  <a:moveTo>
                    <a:pt x="199" y="8"/>
                  </a:moveTo>
                  <a:cubicBezTo>
                    <a:pt x="199" y="8"/>
                    <a:pt x="199" y="8"/>
                    <a:pt x="199" y="8"/>
                  </a:cubicBezTo>
                  <a:cubicBezTo>
                    <a:pt x="199" y="8"/>
                    <a:pt x="199" y="8"/>
                    <a:pt x="198" y="8"/>
                  </a:cubicBezTo>
                  <a:cubicBezTo>
                    <a:pt x="198" y="8"/>
                    <a:pt x="198" y="8"/>
                    <a:pt x="198" y="8"/>
                  </a:cubicBezTo>
                  <a:lnTo>
                    <a:pt x="199" y="8"/>
                  </a:lnTo>
                  <a:close/>
                  <a:moveTo>
                    <a:pt x="53" y="83"/>
                  </a:moveTo>
                  <a:cubicBezTo>
                    <a:pt x="53" y="83"/>
                    <a:pt x="53" y="83"/>
                    <a:pt x="53" y="83"/>
                  </a:cubicBezTo>
                  <a:cubicBezTo>
                    <a:pt x="53" y="83"/>
                    <a:pt x="53" y="83"/>
                    <a:pt x="53" y="83"/>
                  </a:cubicBezTo>
                  <a:close/>
                  <a:moveTo>
                    <a:pt x="59" y="99"/>
                  </a:moveTo>
                  <a:cubicBezTo>
                    <a:pt x="59" y="99"/>
                    <a:pt x="59" y="99"/>
                    <a:pt x="58" y="99"/>
                  </a:cubicBezTo>
                  <a:cubicBezTo>
                    <a:pt x="58" y="99"/>
                    <a:pt x="58" y="99"/>
                    <a:pt x="57" y="99"/>
                  </a:cubicBezTo>
                  <a:cubicBezTo>
                    <a:pt x="57" y="100"/>
                    <a:pt x="57" y="100"/>
                    <a:pt x="57" y="100"/>
                  </a:cubicBezTo>
                  <a:cubicBezTo>
                    <a:pt x="57" y="100"/>
                    <a:pt x="57" y="100"/>
                    <a:pt x="57" y="100"/>
                  </a:cubicBezTo>
                  <a:cubicBezTo>
                    <a:pt x="57" y="100"/>
                    <a:pt x="57" y="100"/>
                    <a:pt x="57" y="99"/>
                  </a:cubicBezTo>
                  <a:cubicBezTo>
                    <a:pt x="57" y="99"/>
                    <a:pt x="57" y="99"/>
                    <a:pt x="57" y="99"/>
                  </a:cubicBezTo>
                  <a:cubicBezTo>
                    <a:pt x="57" y="99"/>
                    <a:pt x="57" y="98"/>
                    <a:pt x="58" y="98"/>
                  </a:cubicBezTo>
                  <a:cubicBezTo>
                    <a:pt x="58" y="98"/>
                    <a:pt x="58" y="98"/>
                    <a:pt x="58" y="98"/>
                  </a:cubicBezTo>
                  <a:cubicBezTo>
                    <a:pt x="58" y="97"/>
                    <a:pt x="59" y="97"/>
                    <a:pt x="59" y="97"/>
                  </a:cubicBezTo>
                  <a:cubicBezTo>
                    <a:pt x="59" y="97"/>
                    <a:pt x="59" y="98"/>
                    <a:pt x="59" y="98"/>
                  </a:cubicBezTo>
                  <a:cubicBezTo>
                    <a:pt x="59" y="98"/>
                    <a:pt x="59" y="98"/>
                    <a:pt x="59" y="99"/>
                  </a:cubicBezTo>
                  <a:close/>
                  <a:moveTo>
                    <a:pt x="61" y="100"/>
                  </a:moveTo>
                  <a:cubicBezTo>
                    <a:pt x="61" y="100"/>
                    <a:pt x="61" y="100"/>
                    <a:pt x="61" y="100"/>
                  </a:cubicBezTo>
                  <a:cubicBezTo>
                    <a:pt x="61" y="100"/>
                    <a:pt x="61" y="100"/>
                    <a:pt x="61" y="100"/>
                  </a:cubicBezTo>
                  <a:cubicBezTo>
                    <a:pt x="61" y="100"/>
                    <a:pt x="61" y="100"/>
                    <a:pt x="60" y="100"/>
                  </a:cubicBezTo>
                  <a:cubicBezTo>
                    <a:pt x="61" y="100"/>
                    <a:pt x="61" y="100"/>
                    <a:pt x="61" y="100"/>
                  </a:cubicBezTo>
                  <a:cubicBezTo>
                    <a:pt x="61" y="100"/>
                    <a:pt x="61" y="100"/>
                    <a:pt x="61" y="100"/>
                  </a:cubicBezTo>
                  <a:cubicBezTo>
                    <a:pt x="61" y="100"/>
                    <a:pt x="61" y="100"/>
                    <a:pt x="61" y="99"/>
                  </a:cubicBezTo>
                  <a:cubicBezTo>
                    <a:pt x="61" y="100"/>
                    <a:pt x="61" y="100"/>
                    <a:pt x="61" y="100"/>
                  </a:cubicBezTo>
                  <a:cubicBezTo>
                    <a:pt x="61" y="100"/>
                    <a:pt x="61" y="100"/>
                    <a:pt x="61" y="100"/>
                  </a:cubicBezTo>
                  <a:close/>
                  <a:moveTo>
                    <a:pt x="65" y="96"/>
                  </a:moveTo>
                  <a:cubicBezTo>
                    <a:pt x="65" y="96"/>
                    <a:pt x="65" y="96"/>
                    <a:pt x="65" y="96"/>
                  </a:cubicBezTo>
                  <a:cubicBezTo>
                    <a:pt x="65" y="96"/>
                    <a:pt x="65" y="96"/>
                    <a:pt x="65" y="96"/>
                  </a:cubicBezTo>
                  <a:cubicBezTo>
                    <a:pt x="65" y="96"/>
                    <a:pt x="65" y="97"/>
                    <a:pt x="65" y="97"/>
                  </a:cubicBezTo>
                  <a:cubicBezTo>
                    <a:pt x="65" y="97"/>
                    <a:pt x="65" y="97"/>
                    <a:pt x="65" y="97"/>
                  </a:cubicBezTo>
                  <a:cubicBezTo>
                    <a:pt x="65" y="96"/>
                    <a:pt x="65" y="96"/>
                    <a:pt x="65" y="96"/>
                  </a:cubicBezTo>
                  <a:close/>
                  <a:moveTo>
                    <a:pt x="69" y="59"/>
                  </a:moveTo>
                  <a:cubicBezTo>
                    <a:pt x="69" y="59"/>
                    <a:pt x="68" y="59"/>
                    <a:pt x="68" y="59"/>
                  </a:cubicBezTo>
                  <a:cubicBezTo>
                    <a:pt x="68" y="59"/>
                    <a:pt x="68" y="59"/>
                    <a:pt x="68" y="59"/>
                  </a:cubicBezTo>
                  <a:cubicBezTo>
                    <a:pt x="68" y="59"/>
                    <a:pt x="68" y="59"/>
                    <a:pt x="68" y="58"/>
                  </a:cubicBezTo>
                  <a:cubicBezTo>
                    <a:pt x="68" y="58"/>
                    <a:pt x="68" y="58"/>
                    <a:pt x="68" y="58"/>
                  </a:cubicBezTo>
                  <a:cubicBezTo>
                    <a:pt x="68" y="58"/>
                    <a:pt x="69" y="59"/>
                    <a:pt x="69" y="59"/>
                  </a:cubicBezTo>
                  <a:close/>
                  <a:moveTo>
                    <a:pt x="71" y="57"/>
                  </a:moveTo>
                  <a:cubicBezTo>
                    <a:pt x="71" y="57"/>
                    <a:pt x="71" y="57"/>
                    <a:pt x="71" y="57"/>
                  </a:cubicBezTo>
                  <a:cubicBezTo>
                    <a:pt x="71" y="57"/>
                    <a:pt x="71" y="58"/>
                    <a:pt x="71" y="58"/>
                  </a:cubicBezTo>
                  <a:cubicBezTo>
                    <a:pt x="71" y="58"/>
                    <a:pt x="71" y="57"/>
                    <a:pt x="71" y="57"/>
                  </a:cubicBezTo>
                  <a:cubicBezTo>
                    <a:pt x="71" y="57"/>
                    <a:pt x="71" y="57"/>
                    <a:pt x="71" y="57"/>
                  </a:cubicBezTo>
                  <a:cubicBezTo>
                    <a:pt x="71" y="57"/>
                    <a:pt x="71" y="57"/>
                    <a:pt x="71" y="57"/>
                  </a:cubicBezTo>
                  <a:cubicBezTo>
                    <a:pt x="71" y="57"/>
                    <a:pt x="71" y="57"/>
                    <a:pt x="71" y="57"/>
                  </a:cubicBezTo>
                  <a:close/>
                  <a:moveTo>
                    <a:pt x="75" y="56"/>
                  </a:moveTo>
                  <a:cubicBezTo>
                    <a:pt x="75" y="56"/>
                    <a:pt x="75" y="56"/>
                    <a:pt x="75" y="56"/>
                  </a:cubicBezTo>
                  <a:cubicBezTo>
                    <a:pt x="75" y="56"/>
                    <a:pt x="75" y="56"/>
                    <a:pt x="75" y="56"/>
                  </a:cubicBezTo>
                  <a:cubicBezTo>
                    <a:pt x="75" y="57"/>
                    <a:pt x="75" y="57"/>
                    <a:pt x="75" y="57"/>
                  </a:cubicBezTo>
                  <a:cubicBezTo>
                    <a:pt x="75" y="57"/>
                    <a:pt x="74" y="57"/>
                    <a:pt x="74" y="57"/>
                  </a:cubicBezTo>
                  <a:cubicBezTo>
                    <a:pt x="74" y="57"/>
                    <a:pt x="74" y="57"/>
                    <a:pt x="74" y="57"/>
                  </a:cubicBezTo>
                  <a:cubicBezTo>
                    <a:pt x="74" y="57"/>
                    <a:pt x="74" y="57"/>
                    <a:pt x="75" y="56"/>
                  </a:cubicBezTo>
                  <a:cubicBezTo>
                    <a:pt x="75" y="56"/>
                    <a:pt x="75" y="56"/>
                    <a:pt x="75" y="56"/>
                  </a:cubicBezTo>
                  <a:cubicBezTo>
                    <a:pt x="75" y="56"/>
                    <a:pt x="75" y="56"/>
                    <a:pt x="75" y="56"/>
                  </a:cubicBezTo>
                  <a:cubicBezTo>
                    <a:pt x="75" y="56"/>
                    <a:pt x="75" y="56"/>
                    <a:pt x="75" y="56"/>
                  </a:cubicBezTo>
                  <a:cubicBezTo>
                    <a:pt x="75" y="56"/>
                    <a:pt x="75" y="56"/>
                    <a:pt x="75" y="56"/>
                  </a:cubicBezTo>
                  <a:close/>
                  <a:moveTo>
                    <a:pt x="79" y="89"/>
                  </a:moveTo>
                  <a:cubicBezTo>
                    <a:pt x="79" y="88"/>
                    <a:pt x="79" y="88"/>
                    <a:pt x="79" y="88"/>
                  </a:cubicBezTo>
                  <a:cubicBezTo>
                    <a:pt x="79" y="89"/>
                    <a:pt x="79" y="89"/>
                    <a:pt x="79" y="89"/>
                  </a:cubicBezTo>
                  <a:close/>
                  <a:moveTo>
                    <a:pt x="79" y="62"/>
                  </a:moveTo>
                  <a:cubicBezTo>
                    <a:pt x="79" y="62"/>
                    <a:pt x="79" y="62"/>
                    <a:pt x="80" y="62"/>
                  </a:cubicBezTo>
                  <a:cubicBezTo>
                    <a:pt x="80" y="62"/>
                    <a:pt x="80" y="62"/>
                    <a:pt x="80" y="62"/>
                  </a:cubicBezTo>
                  <a:cubicBezTo>
                    <a:pt x="80" y="61"/>
                    <a:pt x="80" y="61"/>
                    <a:pt x="80" y="61"/>
                  </a:cubicBezTo>
                  <a:cubicBezTo>
                    <a:pt x="80" y="62"/>
                    <a:pt x="80" y="62"/>
                    <a:pt x="80" y="62"/>
                  </a:cubicBezTo>
                  <a:cubicBezTo>
                    <a:pt x="80" y="62"/>
                    <a:pt x="80" y="62"/>
                    <a:pt x="80" y="62"/>
                  </a:cubicBezTo>
                  <a:cubicBezTo>
                    <a:pt x="80" y="62"/>
                    <a:pt x="80" y="62"/>
                    <a:pt x="80" y="62"/>
                  </a:cubicBezTo>
                  <a:cubicBezTo>
                    <a:pt x="80" y="62"/>
                    <a:pt x="80" y="63"/>
                    <a:pt x="80" y="63"/>
                  </a:cubicBezTo>
                  <a:cubicBezTo>
                    <a:pt x="80" y="63"/>
                    <a:pt x="79" y="63"/>
                    <a:pt x="79" y="63"/>
                  </a:cubicBezTo>
                  <a:cubicBezTo>
                    <a:pt x="79" y="62"/>
                    <a:pt x="79" y="62"/>
                    <a:pt x="79" y="62"/>
                  </a:cubicBezTo>
                  <a:close/>
                  <a:moveTo>
                    <a:pt x="80" y="85"/>
                  </a:moveTo>
                  <a:cubicBezTo>
                    <a:pt x="80" y="85"/>
                    <a:pt x="80" y="85"/>
                    <a:pt x="80" y="85"/>
                  </a:cubicBezTo>
                  <a:cubicBezTo>
                    <a:pt x="80" y="85"/>
                    <a:pt x="79" y="85"/>
                    <a:pt x="79" y="85"/>
                  </a:cubicBezTo>
                  <a:cubicBezTo>
                    <a:pt x="79" y="85"/>
                    <a:pt x="80" y="84"/>
                    <a:pt x="80" y="85"/>
                  </a:cubicBezTo>
                  <a:cubicBezTo>
                    <a:pt x="80" y="85"/>
                    <a:pt x="80" y="85"/>
                    <a:pt x="80" y="85"/>
                  </a:cubicBezTo>
                  <a:cubicBezTo>
                    <a:pt x="80" y="85"/>
                    <a:pt x="80" y="85"/>
                    <a:pt x="80" y="85"/>
                  </a:cubicBezTo>
                  <a:cubicBezTo>
                    <a:pt x="80" y="85"/>
                    <a:pt x="80" y="85"/>
                    <a:pt x="80" y="85"/>
                  </a:cubicBezTo>
                  <a:cubicBezTo>
                    <a:pt x="80" y="85"/>
                    <a:pt x="80" y="85"/>
                    <a:pt x="80" y="85"/>
                  </a:cubicBezTo>
                  <a:close/>
                  <a:moveTo>
                    <a:pt x="81" y="80"/>
                  </a:moveTo>
                  <a:cubicBezTo>
                    <a:pt x="81" y="80"/>
                    <a:pt x="81" y="80"/>
                    <a:pt x="81" y="80"/>
                  </a:cubicBezTo>
                  <a:cubicBezTo>
                    <a:pt x="81" y="80"/>
                    <a:pt x="81" y="79"/>
                    <a:pt x="81" y="79"/>
                  </a:cubicBezTo>
                  <a:cubicBezTo>
                    <a:pt x="80" y="79"/>
                    <a:pt x="81" y="79"/>
                    <a:pt x="81" y="79"/>
                  </a:cubicBezTo>
                  <a:cubicBezTo>
                    <a:pt x="81" y="79"/>
                    <a:pt x="81" y="79"/>
                    <a:pt x="81" y="79"/>
                  </a:cubicBezTo>
                  <a:cubicBezTo>
                    <a:pt x="81" y="79"/>
                    <a:pt x="81" y="80"/>
                    <a:pt x="81" y="80"/>
                  </a:cubicBezTo>
                  <a:close/>
                  <a:moveTo>
                    <a:pt x="84" y="87"/>
                  </a:moveTo>
                  <a:cubicBezTo>
                    <a:pt x="84" y="87"/>
                    <a:pt x="84" y="87"/>
                    <a:pt x="84" y="87"/>
                  </a:cubicBezTo>
                  <a:cubicBezTo>
                    <a:pt x="84" y="87"/>
                    <a:pt x="84" y="87"/>
                    <a:pt x="84" y="87"/>
                  </a:cubicBezTo>
                  <a:close/>
                  <a:moveTo>
                    <a:pt x="85" y="89"/>
                  </a:moveTo>
                  <a:cubicBezTo>
                    <a:pt x="84" y="89"/>
                    <a:pt x="84" y="89"/>
                    <a:pt x="84" y="90"/>
                  </a:cubicBezTo>
                  <a:cubicBezTo>
                    <a:pt x="84" y="90"/>
                    <a:pt x="85" y="90"/>
                    <a:pt x="84" y="90"/>
                  </a:cubicBezTo>
                  <a:cubicBezTo>
                    <a:pt x="84" y="90"/>
                    <a:pt x="84" y="90"/>
                    <a:pt x="84" y="90"/>
                  </a:cubicBezTo>
                  <a:cubicBezTo>
                    <a:pt x="83" y="90"/>
                    <a:pt x="83" y="89"/>
                    <a:pt x="83" y="89"/>
                  </a:cubicBezTo>
                  <a:cubicBezTo>
                    <a:pt x="84" y="89"/>
                    <a:pt x="84" y="89"/>
                    <a:pt x="84" y="88"/>
                  </a:cubicBezTo>
                  <a:cubicBezTo>
                    <a:pt x="84" y="88"/>
                    <a:pt x="85" y="88"/>
                    <a:pt x="85" y="88"/>
                  </a:cubicBezTo>
                  <a:cubicBezTo>
                    <a:pt x="85" y="88"/>
                    <a:pt x="85" y="88"/>
                    <a:pt x="85" y="88"/>
                  </a:cubicBezTo>
                  <a:cubicBezTo>
                    <a:pt x="85" y="89"/>
                    <a:pt x="85" y="89"/>
                    <a:pt x="85" y="89"/>
                  </a:cubicBezTo>
                  <a:close/>
                  <a:moveTo>
                    <a:pt x="85" y="83"/>
                  </a:moveTo>
                  <a:cubicBezTo>
                    <a:pt x="85" y="83"/>
                    <a:pt x="85" y="83"/>
                    <a:pt x="85" y="83"/>
                  </a:cubicBezTo>
                  <a:cubicBezTo>
                    <a:pt x="85" y="83"/>
                    <a:pt x="86" y="83"/>
                    <a:pt x="86" y="83"/>
                  </a:cubicBezTo>
                  <a:cubicBezTo>
                    <a:pt x="86" y="83"/>
                    <a:pt x="86" y="83"/>
                    <a:pt x="86" y="83"/>
                  </a:cubicBezTo>
                  <a:cubicBezTo>
                    <a:pt x="86" y="83"/>
                    <a:pt x="86" y="83"/>
                    <a:pt x="86" y="83"/>
                  </a:cubicBezTo>
                  <a:cubicBezTo>
                    <a:pt x="86" y="83"/>
                    <a:pt x="85" y="83"/>
                    <a:pt x="85" y="83"/>
                  </a:cubicBezTo>
                  <a:close/>
                  <a:moveTo>
                    <a:pt x="86" y="86"/>
                  </a:moveTo>
                  <a:cubicBezTo>
                    <a:pt x="86" y="86"/>
                    <a:pt x="86" y="86"/>
                    <a:pt x="86" y="86"/>
                  </a:cubicBezTo>
                  <a:cubicBezTo>
                    <a:pt x="86" y="86"/>
                    <a:pt x="86" y="86"/>
                    <a:pt x="86" y="86"/>
                  </a:cubicBezTo>
                  <a:cubicBezTo>
                    <a:pt x="86" y="86"/>
                    <a:pt x="86" y="86"/>
                    <a:pt x="86" y="86"/>
                  </a:cubicBezTo>
                  <a:cubicBezTo>
                    <a:pt x="86" y="86"/>
                    <a:pt x="86" y="86"/>
                    <a:pt x="86" y="86"/>
                  </a:cubicBezTo>
                  <a:close/>
                  <a:moveTo>
                    <a:pt x="84" y="99"/>
                  </a:moveTo>
                  <a:cubicBezTo>
                    <a:pt x="84" y="99"/>
                    <a:pt x="84" y="99"/>
                    <a:pt x="84" y="99"/>
                  </a:cubicBezTo>
                  <a:cubicBezTo>
                    <a:pt x="83" y="99"/>
                    <a:pt x="83" y="99"/>
                    <a:pt x="83" y="99"/>
                  </a:cubicBezTo>
                  <a:cubicBezTo>
                    <a:pt x="83" y="98"/>
                    <a:pt x="83" y="98"/>
                    <a:pt x="83" y="98"/>
                  </a:cubicBezTo>
                  <a:cubicBezTo>
                    <a:pt x="83" y="98"/>
                    <a:pt x="83" y="98"/>
                    <a:pt x="84" y="98"/>
                  </a:cubicBezTo>
                  <a:cubicBezTo>
                    <a:pt x="84" y="98"/>
                    <a:pt x="84" y="98"/>
                    <a:pt x="84" y="99"/>
                  </a:cubicBezTo>
                  <a:close/>
                  <a:moveTo>
                    <a:pt x="85" y="101"/>
                  </a:moveTo>
                  <a:cubicBezTo>
                    <a:pt x="85" y="100"/>
                    <a:pt x="85" y="100"/>
                    <a:pt x="85" y="100"/>
                  </a:cubicBezTo>
                  <a:cubicBezTo>
                    <a:pt x="85" y="101"/>
                    <a:pt x="85" y="101"/>
                    <a:pt x="85" y="101"/>
                  </a:cubicBezTo>
                  <a:cubicBezTo>
                    <a:pt x="85" y="101"/>
                    <a:pt x="85" y="101"/>
                    <a:pt x="85" y="101"/>
                  </a:cubicBezTo>
                  <a:close/>
                  <a:moveTo>
                    <a:pt x="34" y="219"/>
                  </a:moveTo>
                  <a:cubicBezTo>
                    <a:pt x="34" y="219"/>
                    <a:pt x="34" y="219"/>
                    <a:pt x="34" y="219"/>
                  </a:cubicBezTo>
                  <a:cubicBezTo>
                    <a:pt x="34" y="219"/>
                    <a:pt x="34" y="219"/>
                    <a:pt x="34" y="219"/>
                  </a:cubicBezTo>
                  <a:cubicBezTo>
                    <a:pt x="34" y="219"/>
                    <a:pt x="34" y="219"/>
                    <a:pt x="34" y="219"/>
                  </a:cubicBezTo>
                  <a:close/>
                  <a:moveTo>
                    <a:pt x="35" y="219"/>
                  </a:moveTo>
                  <a:cubicBezTo>
                    <a:pt x="35" y="219"/>
                    <a:pt x="35" y="219"/>
                    <a:pt x="34" y="219"/>
                  </a:cubicBezTo>
                  <a:cubicBezTo>
                    <a:pt x="35" y="219"/>
                    <a:pt x="35" y="219"/>
                    <a:pt x="35" y="219"/>
                  </a:cubicBezTo>
                  <a:cubicBezTo>
                    <a:pt x="35" y="220"/>
                    <a:pt x="35" y="220"/>
                    <a:pt x="35" y="220"/>
                  </a:cubicBezTo>
                  <a:lnTo>
                    <a:pt x="35" y="219"/>
                  </a:lnTo>
                  <a:close/>
                  <a:moveTo>
                    <a:pt x="36" y="221"/>
                  </a:moveTo>
                  <a:cubicBezTo>
                    <a:pt x="36" y="221"/>
                    <a:pt x="36" y="221"/>
                    <a:pt x="36" y="221"/>
                  </a:cubicBezTo>
                  <a:cubicBezTo>
                    <a:pt x="36" y="221"/>
                    <a:pt x="36" y="221"/>
                    <a:pt x="36" y="221"/>
                  </a:cubicBezTo>
                  <a:cubicBezTo>
                    <a:pt x="36" y="221"/>
                    <a:pt x="36" y="221"/>
                    <a:pt x="36" y="221"/>
                  </a:cubicBezTo>
                  <a:cubicBezTo>
                    <a:pt x="36" y="221"/>
                    <a:pt x="36" y="221"/>
                    <a:pt x="36" y="221"/>
                  </a:cubicBezTo>
                  <a:close/>
                  <a:moveTo>
                    <a:pt x="86" y="302"/>
                  </a:moveTo>
                  <a:cubicBezTo>
                    <a:pt x="86" y="302"/>
                    <a:pt x="86" y="302"/>
                    <a:pt x="86" y="302"/>
                  </a:cubicBezTo>
                  <a:cubicBezTo>
                    <a:pt x="86" y="302"/>
                    <a:pt x="86" y="302"/>
                    <a:pt x="86" y="302"/>
                  </a:cubicBezTo>
                  <a:close/>
                  <a:moveTo>
                    <a:pt x="93" y="272"/>
                  </a:moveTo>
                  <a:cubicBezTo>
                    <a:pt x="93" y="272"/>
                    <a:pt x="93" y="272"/>
                    <a:pt x="93" y="272"/>
                  </a:cubicBezTo>
                  <a:cubicBezTo>
                    <a:pt x="93" y="272"/>
                    <a:pt x="93" y="272"/>
                    <a:pt x="93" y="272"/>
                  </a:cubicBezTo>
                  <a:cubicBezTo>
                    <a:pt x="93" y="272"/>
                    <a:pt x="93" y="272"/>
                    <a:pt x="93" y="272"/>
                  </a:cubicBezTo>
                  <a:close/>
                  <a:moveTo>
                    <a:pt x="95" y="241"/>
                  </a:moveTo>
                  <a:cubicBezTo>
                    <a:pt x="95" y="241"/>
                    <a:pt x="95" y="241"/>
                    <a:pt x="95" y="241"/>
                  </a:cubicBezTo>
                  <a:cubicBezTo>
                    <a:pt x="95" y="241"/>
                    <a:pt x="95" y="241"/>
                    <a:pt x="95" y="241"/>
                  </a:cubicBezTo>
                  <a:close/>
                  <a:moveTo>
                    <a:pt x="94" y="256"/>
                  </a:moveTo>
                  <a:cubicBezTo>
                    <a:pt x="94" y="256"/>
                    <a:pt x="94" y="256"/>
                    <a:pt x="94" y="256"/>
                  </a:cubicBezTo>
                  <a:cubicBezTo>
                    <a:pt x="94" y="256"/>
                    <a:pt x="94" y="256"/>
                    <a:pt x="94" y="256"/>
                  </a:cubicBezTo>
                  <a:cubicBezTo>
                    <a:pt x="94" y="256"/>
                    <a:pt x="94" y="255"/>
                    <a:pt x="94" y="255"/>
                  </a:cubicBezTo>
                  <a:cubicBezTo>
                    <a:pt x="94" y="255"/>
                    <a:pt x="94" y="256"/>
                    <a:pt x="94" y="256"/>
                  </a:cubicBezTo>
                  <a:cubicBezTo>
                    <a:pt x="94" y="256"/>
                    <a:pt x="94" y="256"/>
                    <a:pt x="94" y="256"/>
                  </a:cubicBezTo>
                  <a:close/>
                  <a:moveTo>
                    <a:pt x="96" y="260"/>
                  </a:moveTo>
                  <a:cubicBezTo>
                    <a:pt x="96" y="260"/>
                    <a:pt x="96" y="260"/>
                    <a:pt x="96" y="260"/>
                  </a:cubicBezTo>
                  <a:cubicBezTo>
                    <a:pt x="96" y="260"/>
                    <a:pt x="96" y="260"/>
                    <a:pt x="96" y="260"/>
                  </a:cubicBezTo>
                  <a:cubicBezTo>
                    <a:pt x="96" y="260"/>
                    <a:pt x="96" y="260"/>
                    <a:pt x="96" y="260"/>
                  </a:cubicBezTo>
                  <a:cubicBezTo>
                    <a:pt x="96" y="260"/>
                    <a:pt x="96" y="260"/>
                    <a:pt x="96" y="260"/>
                  </a:cubicBezTo>
                  <a:cubicBezTo>
                    <a:pt x="96" y="260"/>
                    <a:pt x="96" y="260"/>
                    <a:pt x="96" y="260"/>
                  </a:cubicBezTo>
                  <a:cubicBezTo>
                    <a:pt x="96" y="260"/>
                    <a:pt x="96" y="260"/>
                    <a:pt x="96" y="260"/>
                  </a:cubicBezTo>
                  <a:close/>
                  <a:moveTo>
                    <a:pt x="99" y="255"/>
                  </a:moveTo>
                  <a:cubicBezTo>
                    <a:pt x="98" y="255"/>
                    <a:pt x="98" y="255"/>
                    <a:pt x="98" y="255"/>
                  </a:cubicBezTo>
                  <a:cubicBezTo>
                    <a:pt x="98" y="254"/>
                    <a:pt x="98" y="254"/>
                    <a:pt x="98" y="253"/>
                  </a:cubicBezTo>
                  <a:cubicBezTo>
                    <a:pt x="98" y="253"/>
                    <a:pt x="98" y="253"/>
                    <a:pt x="98" y="253"/>
                  </a:cubicBezTo>
                  <a:cubicBezTo>
                    <a:pt x="98" y="253"/>
                    <a:pt x="98" y="253"/>
                    <a:pt x="98" y="253"/>
                  </a:cubicBezTo>
                  <a:cubicBezTo>
                    <a:pt x="98" y="253"/>
                    <a:pt x="98" y="252"/>
                    <a:pt x="97" y="252"/>
                  </a:cubicBezTo>
                  <a:cubicBezTo>
                    <a:pt x="97" y="252"/>
                    <a:pt x="97" y="252"/>
                    <a:pt x="96" y="251"/>
                  </a:cubicBezTo>
                  <a:cubicBezTo>
                    <a:pt x="96" y="251"/>
                    <a:pt x="96" y="250"/>
                    <a:pt x="96" y="250"/>
                  </a:cubicBezTo>
                  <a:cubicBezTo>
                    <a:pt x="96" y="249"/>
                    <a:pt x="95" y="247"/>
                    <a:pt x="95" y="246"/>
                  </a:cubicBezTo>
                  <a:cubicBezTo>
                    <a:pt x="95" y="246"/>
                    <a:pt x="95" y="245"/>
                    <a:pt x="95" y="245"/>
                  </a:cubicBezTo>
                  <a:cubicBezTo>
                    <a:pt x="96" y="245"/>
                    <a:pt x="96" y="246"/>
                    <a:pt x="96" y="246"/>
                  </a:cubicBezTo>
                  <a:cubicBezTo>
                    <a:pt x="96" y="247"/>
                    <a:pt x="96" y="248"/>
                    <a:pt x="96" y="249"/>
                  </a:cubicBezTo>
                  <a:cubicBezTo>
                    <a:pt x="96" y="250"/>
                    <a:pt x="96" y="250"/>
                    <a:pt x="97" y="251"/>
                  </a:cubicBezTo>
                  <a:cubicBezTo>
                    <a:pt x="98" y="251"/>
                    <a:pt x="98" y="252"/>
                    <a:pt x="98" y="252"/>
                  </a:cubicBezTo>
                  <a:cubicBezTo>
                    <a:pt x="98" y="253"/>
                    <a:pt x="98" y="253"/>
                    <a:pt x="98" y="253"/>
                  </a:cubicBezTo>
                  <a:cubicBezTo>
                    <a:pt x="98" y="253"/>
                    <a:pt x="98" y="253"/>
                    <a:pt x="98" y="253"/>
                  </a:cubicBezTo>
                  <a:cubicBezTo>
                    <a:pt x="98" y="253"/>
                    <a:pt x="98" y="253"/>
                    <a:pt x="98" y="253"/>
                  </a:cubicBezTo>
                  <a:cubicBezTo>
                    <a:pt x="99" y="254"/>
                    <a:pt x="99" y="254"/>
                    <a:pt x="99" y="254"/>
                  </a:cubicBezTo>
                  <a:cubicBezTo>
                    <a:pt x="99" y="254"/>
                    <a:pt x="99" y="255"/>
                    <a:pt x="99" y="255"/>
                  </a:cubicBezTo>
                  <a:close/>
                  <a:moveTo>
                    <a:pt x="99" y="233"/>
                  </a:moveTo>
                  <a:cubicBezTo>
                    <a:pt x="99" y="233"/>
                    <a:pt x="99" y="233"/>
                    <a:pt x="99" y="233"/>
                  </a:cubicBezTo>
                  <a:cubicBezTo>
                    <a:pt x="99" y="233"/>
                    <a:pt x="99" y="233"/>
                    <a:pt x="99" y="233"/>
                  </a:cubicBezTo>
                  <a:cubicBezTo>
                    <a:pt x="99" y="233"/>
                    <a:pt x="99" y="233"/>
                    <a:pt x="99" y="233"/>
                  </a:cubicBezTo>
                  <a:close/>
                  <a:moveTo>
                    <a:pt x="112" y="212"/>
                  </a:moveTo>
                  <a:cubicBezTo>
                    <a:pt x="112" y="212"/>
                    <a:pt x="112" y="212"/>
                    <a:pt x="112" y="212"/>
                  </a:cubicBezTo>
                  <a:cubicBezTo>
                    <a:pt x="112" y="212"/>
                    <a:pt x="112" y="212"/>
                    <a:pt x="112" y="212"/>
                  </a:cubicBezTo>
                  <a:cubicBezTo>
                    <a:pt x="112" y="212"/>
                    <a:pt x="112" y="212"/>
                    <a:pt x="112" y="212"/>
                  </a:cubicBezTo>
                  <a:cubicBezTo>
                    <a:pt x="112" y="212"/>
                    <a:pt x="112" y="212"/>
                    <a:pt x="112" y="212"/>
                  </a:cubicBezTo>
                  <a:close/>
                  <a:moveTo>
                    <a:pt x="102" y="176"/>
                  </a:moveTo>
                  <a:cubicBezTo>
                    <a:pt x="102" y="176"/>
                    <a:pt x="102" y="176"/>
                    <a:pt x="102" y="176"/>
                  </a:cubicBezTo>
                  <a:cubicBezTo>
                    <a:pt x="102" y="176"/>
                    <a:pt x="102" y="176"/>
                    <a:pt x="102" y="177"/>
                  </a:cubicBezTo>
                  <a:cubicBezTo>
                    <a:pt x="102" y="176"/>
                    <a:pt x="102" y="176"/>
                    <a:pt x="102" y="176"/>
                  </a:cubicBezTo>
                  <a:cubicBezTo>
                    <a:pt x="102" y="176"/>
                    <a:pt x="102" y="176"/>
                    <a:pt x="102" y="176"/>
                  </a:cubicBezTo>
                  <a:close/>
                  <a:moveTo>
                    <a:pt x="101" y="175"/>
                  </a:moveTo>
                  <a:cubicBezTo>
                    <a:pt x="101" y="175"/>
                    <a:pt x="101" y="175"/>
                    <a:pt x="101" y="175"/>
                  </a:cubicBezTo>
                  <a:cubicBezTo>
                    <a:pt x="101" y="175"/>
                    <a:pt x="101" y="175"/>
                    <a:pt x="101" y="175"/>
                  </a:cubicBezTo>
                  <a:cubicBezTo>
                    <a:pt x="101" y="175"/>
                    <a:pt x="101" y="175"/>
                    <a:pt x="101" y="175"/>
                  </a:cubicBezTo>
                  <a:cubicBezTo>
                    <a:pt x="101" y="175"/>
                    <a:pt x="101" y="175"/>
                    <a:pt x="101" y="175"/>
                  </a:cubicBezTo>
                  <a:close/>
                  <a:moveTo>
                    <a:pt x="106" y="259"/>
                  </a:moveTo>
                  <a:cubicBezTo>
                    <a:pt x="106" y="259"/>
                    <a:pt x="106" y="260"/>
                    <a:pt x="106" y="260"/>
                  </a:cubicBezTo>
                  <a:cubicBezTo>
                    <a:pt x="107" y="261"/>
                    <a:pt x="107" y="262"/>
                    <a:pt x="106" y="262"/>
                  </a:cubicBezTo>
                  <a:cubicBezTo>
                    <a:pt x="106" y="263"/>
                    <a:pt x="106" y="264"/>
                    <a:pt x="106" y="264"/>
                  </a:cubicBezTo>
                  <a:cubicBezTo>
                    <a:pt x="106" y="265"/>
                    <a:pt x="107" y="265"/>
                    <a:pt x="107" y="266"/>
                  </a:cubicBezTo>
                  <a:cubicBezTo>
                    <a:pt x="107" y="266"/>
                    <a:pt x="107" y="266"/>
                    <a:pt x="107" y="266"/>
                  </a:cubicBezTo>
                  <a:cubicBezTo>
                    <a:pt x="106" y="266"/>
                    <a:pt x="106" y="266"/>
                    <a:pt x="106" y="266"/>
                  </a:cubicBezTo>
                  <a:cubicBezTo>
                    <a:pt x="106" y="265"/>
                    <a:pt x="105" y="264"/>
                    <a:pt x="105" y="263"/>
                  </a:cubicBezTo>
                  <a:cubicBezTo>
                    <a:pt x="105" y="263"/>
                    <a:pt x="105" y="262"/>
                    <a:pt x="105" y="262"/>
                  </a:cubicBezTo>
                  <a:cubicBezTo>
                    <a:pt x="106" y="261"/>
                    <a:pt x="106" y="260"/>
                    <a:pt x="105" y="260"/>
                  </a:cubicBezTo>
                  <a:cubicBezTo>
                    <a:pt x="105" y="259"/>
                    <a:pt x="105" y="259"/>
                    <a:pt x="105" y="258"/>
                  </a:cubicBezTo>
                  <a:cubicBezTo>
                    <a:pt x="105" y="258"/>
                    <a:pt x="105" y="258"/>
                    <a:pt x="105" y="258"/>
                  </a:cubicBezTo>
                  <a:cubicBezTo>
                    <a:pt x="106" y="258"/>
                    <a:pt x="106" y="258"/>
                    <a:pt x="106" y="258"/>
                  </a:cubicBezTo>
                  <a:cubicBezTo>
                    <a:pt x="106" y="258"/>
                    <a:pt x="106" y="259"/>
                    <a:pt x="106" y="259"/>
                  </a:cubicBezTo>
                  <a:close/>
                  <a:moveTo>
                    <a:pt x="104" y="234"/>
                  </a:moveTo>
                  <a:cubicBezTo>
                    <a:pt x="104" y="234"/>
                    <a:pt x="104" y="234"/>
                    <a:pt x="104" y="234"/>
                  </a:cubicBezTo>
                  <a:cubicBezTo>
                    <a:pt x="104" y="234"/>
                    <a:pt x="104" y="234"/>
                    <a:pt x="104" y="234"/>
                  </a:cubicBezTo>
                  <a:close/>
                  <a:moveTo>
                    <a:pt x="104" y="237"/>
                  </a:moveTo>
                  <a:cubicBezTo>
                    <a:pt x="105" y="237"/>
                    <a:pt x="105" y="237"/>
                    <a:pt x="106" y="237"/>
                  </a:cubicBezTo>
                  <a:cubicBezTo>
                    <a:pt x="106" y="238"/>
                    <a:pt x="106" y="238"/>
                    <a:pt x="106" y="238"/>
                  </a:cubicBezTo>
                  <a:cubicBezTo>
                    <a:pt x="105" y="239"/>
                    <a:pt x="105" y="240"/>
                    <a:pt x="104" y="240"/>
                  </a:cubicBezTo>
                  <a:cubicBezTo>
                    <a:pt x="104" y="241"/>
                    <a:pt x="104" y="241"/>
                    <a:pt x="104" y="241"/>
                  </a:cubicBezTo>
                  <a:cubicBezTo>
                    <a:pt x="104" y="241"/>
                    <a:pt x="104" y="242"/>
                    <a:pt x="104" y="242"/>
                  </a:cubicBezTo>
                  <a:cubicBezTo>
                    <a:pt x="104" y="242"/>
                    <a:pt x="103" y="242"/>
                    <a:pt x="103" y="242"/>
                  </a:cubicBezTo>
                  <a:cubicBezTo>
                    <a:pt x="103" y="242"/>
                    <a:pt x="103" y="242"/>
                    <a:pt x="103" y="242"/>
                  </a:cubicBezTo>
                  <a:cubicBezTo>
                    <a:pt x="102" y="242"/>
                    <a:pt x="102" y="242"/>
                    <a:pt x="102" y="242"/>
                  </a:cubicBezTo>
                  <a:cubicBezTo>
                    <a:pt x="102" y="242"/>
                    <a:pt x="101" y="242"/>
                    <a:pt x="101" y="242"/>
                  </a:cubicBezTo>
                  <a:cubicBezTo>
                    <a:pt x="101" y="242"/>
                    <a:pt x="101" y="242"/>
                    <a:pt x="101" y="242"/>
                  </a:cubicBezTo>
                  <a:cubicBezTo>
                    <a:pt x="101" y="242"/>
                    <a:pt x="101" y="241"/>
                    <a:pt x="101" y="241"/>
                  </a:cubicBezTo>
                  <a:cubicBezTo>
                    <a:pt x="101" y="240"/>
                    <a:pt x="101" y="239"/>
                    <a:pt x="101" y="238"/>
                  </a:cubicBezTo>
                  <a:cubicBezTo>
                    <a:pt x="101" y="238"/>
                    <a:pt x="101" y="238"/>
                    <a:pt x="101" y="238"/>
                  </a:cubicBezTo>
                  <a:cubicBezTo>
                    <a:pt x="101" y="237"/>
                    <a:pt x="102" y="237"/>
                    <a:pt x="102" y="237"/>
                  </a:cubicBezTo>
                  <a:cubicBezTo>
                    <a:pt x="103" y="237"/>
                    <a:pt x="103" y="237"/>
                    <a:pt x="104" y="237"/>
                  </a:cubicBezTo>
                  <a:close/>
                  <a:moveTo>
                    <a:pt x="102" y="97"/>
                  </a:moveTo>
                  <a:cubicBezTo>
                    <a:pt x="102" y="97"/>
                    <a:pt x="103" y="97"/>
                    <a:pt x="103" y="97"/>
                  </a:cubicBezTo>
                  <a:cubicBezTo>
                    <a:pt x="103" y="97"/>
                    <a:pt x="103" y="97"/>
                    <a:pt x="103" y="97"/>
                  </a:cubicBezTo>
                  <a:cubicBezTo>
                    <a:pt x="103" y="97"/>
                    <a:pt x="103" y="97"/>
                    <a:pt x="103" y="97"/>
                  </a:cubicBezTo>
                  <a:cubicBezTo>
                    <a:pt x="103" y="97"/>
                    <a:pt x="103" y="98"/>
                    <a:pt x="104" y="98"/>
                  </a:cubicBezTo>
                  <a:cubicBezTo>
                    <a:pt x="104" y="98"/>
                    <a:pt x="104" y="99"/>
                    <a:pt x="104" y="99"/>
                  </a:cubicBezTo>
                  <a:cubicBezTo>
                    <a:pt x="103" y="99"/>
                    <a:pt x="103" y="99"/>
                    <a:pt x="103" y="99"/>
                  </a:cubicBezTo>
                  <a:cubicBezTo>
                    <a:pt x="102" y="98"/>
                    <a:pt x="102" y="98"/>
                    <a:pt x="103" y="98"/>
                  </a:cubicBezTo>
                  <a:cubicBezTo>
                    <a:pt x="103" y="98"/>
                    <a:pt x="103" y="98"/>
                    <a:pt x="103" y="98"/>
                  </a:cubicBezTo>
                  <a:cubicBezTo>
                    <a:pt x="103" y="97"/>
                    <a:pt x="103" y="97"/>
                    <a:pt x="103" y="97"/>
                  </a:cubicBezTo>
                  <a:cubicBezTo>
                    <a:pt x="103" y="97"/>
                    <a:pt x="103" y="97"/>
                    <a:pt x="103" y="97"/>
                  </a:cubicBezTo>
                  <a:cubicBezTo>
                    <a:pt x="103" y="97"/>
                    <a:pt x="103" y="97"/>
                    <a:pt x="103" y="97"/>
                  </a:cubicBezTo>
                  <a:cubicBezTo>
                    <a:pt x="102" y="97"/>
                    <a:pt x="102" y="97"/>
                    <a:pt x="102" y="97"/>
                  </a:cubicBezTo>
                  <a:cubicBezTo>
                    <a:pt x="102" y="97"/>
                    <a:pt x="102" y="97"/>
                    <a:pt x="102" y="97"/>
                  </a:cubicBezTo>
                  <a:close/>
                  <a:moveTo>
                    <a:pt x="101" y="92"/>
                  </a:moveTo>
                  <a:cubicBezTo>
                    <a:pt x="101" y="92"/>
                    <a:pt x="101" y="92"/>
                    <a:pt x="101" y="93"/>
                  </a:cubicBezTo>
                  <a:cubicBezTo>
                    <a:pt x="101" y="93"/>
                    <a:pt x="101" y="93"/>
                    <a:pt x="101" y="93"/>
                  </a:cubicBezTo>
                  <a:cubicBezTo>
                    <a:pt x="101" y="93"/>
                    <a:pt x="101" y="93"/>
                    <a:pt x="101" y="93"/>
                  </a:cubicBezTo>
                  <a:cubicBezTo>
                    <a:pt x="101" y="93"/>
                    <a:pt x="101" y="93"/>
                    <a:pt x="101" y="92"/>
                  </a:cubicBezTo>
                  <a:close/>
                  <a:moveTo>
                    <a:pt x="101" y="129"/>
                  </a:moveTo>
                  <a:cubicBezTo>
                    <a:pt x="101" y="129"/>
                    <a:pt x="101" y="129"/>
                    <a:pt x="101" y="129"/>
                  </a:cubicBezTo>
                  <a:cubicBezTo>
                    <a:pt x="101" y="129"/>
                    <a:pt x="101" y="129"/>
                    <a:pt x="101" y="129"/>
                  </a:cubicBezTo>
                  <a:cubicBezTo>
                    <a:pt x="101" y="129"/>
                    <a:pt x="101" y="129"/>
                    <a:pt x="101" y="129"/>
                  </a:cubicBezTo>
                  <a:cubicBezTo>
                    <a:pt x="101" y="129"/>
                    <a:pt x="101" y="129"/>
                    <a:pt x="101" y="129"/>
                  </a:cubicBezTo>
                  <a:close/>
                  <a:moveTo>
                    <a:pt x="95" y="86"/>
                  </a:moveTo>
                  <a:cubicBezTo>
                    <a:pt x="96" y="86"/>
                    <a:pt x="96" y="86"/>
                    <a:pt x="96" y="86"/>
                  </a:cubicBezTo>
                  <a:cubicBezTo>
                    <a:pt x="96" y="86"/>
                    <a:pt x="96" y="86"/>
                    <a:pt x="96" y="86"/>
                  </a:cubicBezTo>
                  <a:cubicBezTo>
                    <a:pt x="96" y="86"/>
                    <a:pt x="96" y="86"/>
                    <a:pt x="96" y="86"/>
                  </a:cubicBezTo>
                  <a:cubicBezTo>
                    <a:pt x="97" y="87"/>
                    <a:pt x="97" y="88"/>
                    <a:pt x="98" y="88"/>
                  </a:cubicBezTo>
                  <a:cubicBezTo>
                    <a:pt x="98" y="89"/>
                    <a:pt x="98" y="89"/>
                    <a:pt x="98" y="89"/>
                  </a:cubicBezTo>
                  <a:cubicBezTo>
                    <a:pt x="98" y="90"/>
                    <a:pt x="98" y="90"/>
                    <a:pt x="98" y="90"/>
                  </a:cubicBezTo>
                  <a:cubicBezTo>
                    <a:pt x="98" y="90"/>
                    <a:pt x="97" y="90"/>
                    <a:pt x="97" y="90"/>
                  </a:cubicBezTo>
                  <a:cubicBezTo>
                    <a:pt x="97" y="90"/>
                    <a:pt x="97" y="90"/>
                    <a:pt x="97" y="90"/>
                  </a:cubicBezTo>
                  <a:cubicBezTo>
                    <a:pt x="97" y="89"/>
                    <a:pt x="97" y="89"/>
                    <a:pt x="96" y="88"/>
                  </a:cubicBezTo>
                  <a:cubicBezTo>
                    <a:pt x="95" y="88"/>
                    <a:pt x="95" y="88"/>
                    <a:pt x="95" y="87"/>
                  </a:cubicBezTo>
                  <a:cubicBezTo>
                    <a:pt x="95" y="87"/>
                    <a:pt x="95" y="86"/>
                    <a:pt x="95" y="86"/>
                  </a:cubicBezTo>
                  <a:close/>
                  <a:moveTo>
                    <a:pt x="97" y="125"/>
                  </a:moveTo>
                  <a:cubicBezTo>
                    <a:pt x="97" y="125"/>
                    <a:pt x="97" y="125"/>
                    <a:pt x="96" y="125"/>
                  </a:cubicBezTo>
                  <a:cubicBezTo>
                    <a:pt x="96" y="125"/>
                    <a:pt x="96" y="125"/>
                    <a:pt x="96" y="125"/>
                  </a:cubicBezTo>
                  <a:cubicBezTo>
                    <a:pt x="96" y="125"/>
                    <a:pt x="97" y="125"/>
                    <a:pt x="97" y="125"/>
                  </a:cubicBezTo>
                  <a:cubicBezTo>
                    <a:pt x="97" y="125"/>
                    <a:pt x="97" y="125"/>
                    <a:pt x="97" y="125"/>
                  </a:cubicBezTo>
                  <a:close/>
                  <a:moveTo>
                    <a:pt x="94" y="81"/>
                  </a:moveTo>
                  <a:cubicBezTo>
                    <a:pt x="94" y="81"/>
                    <a:pt x="94" y="81"/>
                    <a:pt x="94" y="81"/>
                  </a:cubicBezTo>
                  <a:cubicBezTo>
                    <a:pt x="94" y="81"/>
                    <a:pt x="94" y="81"/>
                    <a:pt x="94" y="82"/>
                  </a:cubicBezTo>
                  <a:cubicBezTo>
                    <a:pt x="94" y="82"/>
                    <a:pt x="94" y="82"/>
                    <a:pt x="94" y="82"/>
                  </a:cubicBezTo>
                  <a:cubicBezTo>
                    <a:pt x="94" y="82"/>
                    <a:pt x="94" y="81"/>
                    <a:pt x="94" y="81"/>
                  </a:cubicBezTo>
                  <a:cubicBezTo>
                    <a:pt x="94" y="81"/>
                    <a:pt x="94" y="81"/>
                    <a:pt x="94" y="81"/>
                  </a:cubicBezTo>
                  <a:close/>
                  <a:moveTo>
                    <a:pt x="89" y="67"/>
                  </a:moveTo>
                  <a:cubicBezTo>
                    <a:pt x="89" y="67"/>
                    <a:pt x="89" y="67"/>
                    <a:pt x="89" y="67"/>
                  </a:cubicBezTo>
                  <a:cubicBezTo>
                    <a:pt x="89" y="67"/>
                    <a:pt x="89" y="67"/>
                    <a:pt x="89" y="67"/>
                  </a:cubicBezTo>
                  <a:cubicBezTo>
                    <a:pt x="89" y="67"/>
                    <a:pt x="89" y="67"/>
                    <a:pt x="88" y="67"/>
                  </a:cubicBezTo>
                  <a:cubicBezTo>
                    <a:pt x="88" y="67"/>
                    <a:pt x="89" y="67"/>
                    <a:pt x="89" y="67"/>
                  </a:cubicBezTo>
                  <a:close/>
                  <a:moveTo>
                    <a:pt x="88" y="74"/>
                  </a:moveTo>
                  <a:cubicBezTo>
                    <a:pt x="88" y="74"/>
                    <a:pt x="88" y="74"/>
                    <a:pt x="88" y="74"/>
                  </a:cubicBezTo>
                  <a:cubicBezTo>
                    <a:pt x="88" y="74"/>
                    <a:pt x="88" y="74"/>
                    <a:pt x="88" y="74"/>
                  </a:cubicBezTo>
                  <a:cubicBezTo>
                    <a:pt x="88" y="74"/>
                    <a:pt x="88" y="74"/>
                    <a:pt x="88" y="74"/>
                  </a:cubicBezTo>
                  <a:cubicBezTo>
                    <a:pt x="88" y="74"/>
                    <a:pt x="88" y="74"/>
                    <a:pt x="88" y="74"/>
                  </a:cubicBezTo>
                  <a:cubicBezTo>
                    <a:pt x="88" y="74"/>
                    <a:pt x="88" y="74"/>
                    <a:pt x="88" y="74"/>
                  </a:cubicBezTo>
                  <a:close/>
                  <a:moveTo>
                    <a:pt x="88" y="90"/>
                  </a:moveTo>
                  <a:cubicBezTo>
                    <a:pt x="88" y="90"/>
                    <a:pt x="88" y="90"/>
                    <a:pt x="88" y="90"/>
                  </a:cubicBezTo>
                  <a:cubicBezTo>
                    <a:pt x="88" y="89"/>
                    <a:pt x="88" y="89"/>
                    <a:pt x="89" y="88"/>
                  </a:cubicBezTo>
                  <a:cubicBezTo>
                    <a:pt x="89" y="88"/>
                    <a:pt x="89" y="88"/>
                    <a:pt x="89" y="88"/>
                  </a:cubicBezTo>
                  <a:cubicBezTo>
                    <a:pt x="89" y="88"/>
                    <a:pt x="89" y="88"/>
                    <a:pt x="89" y="89"/>
                  </a:cubicBezTo>
                  <a:cubicBezTo>
                    <a:pt x="90" y="89"/>
                    <a:pt x="90" y="89"/>
                    <a:pt x="91" y="90"/>
                  </a:cubicBezTo>
                  <a:cubicBezTo>
                    <a:pt x="91" y="90"/>
                    <a:pt x="91" y="90"/>
                    <a:pt x="91" y="90"/>
                  </a:cubicBezTo>
                  <a:cubicBezTo>
                    <a:pt x="92" y="91"/>
                    <a:pt x="92" y="92"/>
                    <a:pt x="91" y="93"/>
                  </a:cubicBezTo>
                  <a:cubicBezTo>
                    <a:pt x="91" y="93"/>
                    <a:pt x="91" y="93"/>
                    <a:pt x="91" y="93"/>
                  </a:cubicBezTo>
                  <a:cubicBezTo>
                    <a:pt x="90" y="93"/>
                    <a:pt x="90" y="93"/>
                    <a:pt x="90" y="93"/>
                  </a:cubicBezTo>
                  <a:cubicBezTo>
                    <a:pt x="89" y="92"/>
                    <a:pt x="88" y="91"/>
                    <a:pt x="88" y="90"/>
                  </a:cubicBezTo>
                  <a:close/>
                  <a:moveTo>
                    <a:pt x="91" y="148"/>
                  </a:moveTo>
                  <a:cubicBezTo>
                    <a:pt x="91" y="148"/>
                    <a:pt x="91" y="148"/>
                    <a:pt x="90" y="148"/>
                  </a:cubicBezTo>
                  <a:cubicBezTo>
                    <a:pt x="90" y="148"/>
                    <a:pt x="90" y="148"/>
                    <a:pt x="90" y="148"/>
                  </a:cubicBezTo>
                  <a:cubicBezTo>
                    <a:pt x="90" y="148"/>
                    <a:pt x="90" y="148"/>
                    <a:pt x="90" y="148"/>
                  </a:cubicBezTo>
                  <a:cubicBezTo>
                    <a:pt x="89" y="148"/>
                    <a:pt x="89" y="148"/>
                    <a:pt x="89" y="148"/>
                  </a:cubicBezTo>
                  <a:cubicBezTo>
                    <a:pt x="88" y="148"/>
                    <a:pt x="88" y="148"/>
                    <a:pt x="88" y="148"/>
                  </a:cubicBezTo>
                  <a:cubicBezTo>
                    <a:pt x="88" y="148"/>
                    <a:pt x="88" y="147"/>
                    <a:pt x="89" y="147"/>
                  </a:cubicBezTo>
                  <a:cubicBezTo>
                    <a:pt x="89" y="147"/>
                    <a:pt x="90" y="147"/>
                    <a:pt x="91" y="147"/>
                  </a:cubicBezTo>
                  <a:cubicBezTo>
                    <a:pt x="91" y="147"/>
                    <a:pt x="91" y="147"/>
                    <a:pt x="91" y="148"/>
                  </a:cubicBezTo>
                  <a:close/>
                  <a:moveTo>
                    <a:pt x="115" y="145"/>
                  </a:moveTo>
                  <a:cubicBezTo>
                    <a:pt x="115" y="146"/>
                    <a:pt x="114" y="146"/>
                    <a:pt x="114" y="146"/>
                  </a:cubicBezTo>
                  <a:cubicBezTo>
                    <a:pt x="114" y="146"/>
                    <a:pt x="113" y="146"/>
                    <a:pt x="112" y="146"/>
                  </a:cubicBezTo>
                  <a:cubicBezTo>
                    <a:pt x="112" y="146"/>
                    <a:pt x="111" y="146"/>
                    <a:pt x="110" y="146"/>
                  </a:cubicBezTo>
                  <a:cubicBezTo>
                    <a:pt x="110" y="146"/>
                    <a:pt x="109" y="146"/>
                    <a:pt x="109" y="146"/>
                  </a:cubicBezTo>
                  <a:cubicBezTo>
                    <a:pt x="108" y="146"/>
                    <a:pt x="107" y="146"/>
                    <a:pt x="106" y="145"/>
                  </a:cubicBezTo>
                  <a:cubicBezTo>
                    <a:pt x="106" y="145"/>
                    <a:pt x="106" y="145"/>
                    <a:pt x="105" y="145"/>
                  </a:cubicBezTo>
                  <a:cubicBezTo>
                    <a:pt x="105" y="145"/>
                    <a:pt x="105" y="145"/>
                    <a:pt x="105" y="145"/>
                  </a:cubicBezTo>
                  <a:cubicBezTo>
                    <a:pt x="104" y="145"/>
                    <a:pt x="103" y="144"/>
                    <a:pt x="102" y="144"/>
                  </a:cubicBezTo>
                  <a:cubicBezTo>
                    <a:pt x="101" y="144"/>
                    <a:pt x="99" y="144"/>
                    <a:pt x="98" y="145"/>
                  </a:cubicBezTo>
                  <a:cubicBezTo>
                    <a:pt x="97" y="145"/>
                    <a:pt x="96" y="145"/>
                    <a:pt x="96" y="146"/>
                  </a:cubicBezTo>
                  <a:cubicBezTo>
                    <a:pt x="96" y="146"/>
                    <a:pt x="95" y="146"/>
                    <a:pt x="95" y="146"/>
                  </a:cubicBezTo>
                  <a:cubicBezTo>
                    <a:pt x="94" y="146"/>
                    <a:pt x="93" y="146"/>
                    <a:pt x="92" y="146"/>
                  </a:cubicBezTo>
                  <a:cubicBezTo>
                    <a:pt x="91" y="146"/>
                    <a:pt x="90" y="145"/>
                    <a:pt x="89" y="144"/>
                  </a:cubicBezTo>
                  <a:cubicBezTo>
                    <a:pt x="89" y="144"/>
                    <a:pt x="89" y="144"/>
                    <a:pt x="89" y="143"/>
                  </a:cubicBezTo>
                  <a:cubicBezTo>
                    <a:pt x="89" y="143"/>
                    <a:pt x="89" y="143"/>
                    <a:pt x="89" y="142"/>
                  </a:cubicBezTo>
                  <a:cubicBezTo>
                    <a:pt x="89" y="142"/>
                    <a:pt x="89" y="141"/>
                    <a:pt x="89" y="141"/>
                  </a:cubicBezTo>
                  <a:cubicBezTo>
                    <a:pt x="90" y="140"/>
                    <a:pt x="90" y="140"/>
                    <a:pt x="90" y="139"/>
                  </a:cubicBezTo>
                  <a:cubicBezTo>
                    <a:pt x="90" y="139"/>
                    <a:pt x="90" y="138"/>
                    <a:pt x="90" y="138"/>
                  </a:cubicBezTo>
                  <a:cubicBezTo>
                    <a:pt x="90" y="138"/>
                    <a:pt x="91" y="137"/>
                    <a:pt x="91" y="137"/>
                  </a:cubicBezTo>
                  <a:cubicBezTo>
                    <a:pt x="91" y="137"/>
                    <a:pt x="92" y="136"/>
                    <a:pt x="92" y="136"/>
                  </a:cubicBezTo>
                  <a:cubicBezTo>
                    <a:pt x="92" y="136"/>
                    <a:pt x="92" y="135"/>
                    <a:pt x="92" y="135"/>
                  </a:cubicBezTo>
                  <a:cubicBezTo>
                    <a:pt x="93" y="134"/>
                    <a:pt x="93" y="133"/>
                    <a:pt x="94" y="133"/>
                  </a:cubicBezTo>
                  <a:cubicBezTo>
                    <a:pt x="94" y="132"/>
                    <a:pt x="95" y="132"/>
                    <a:pt x="95" y="132"/>
                  </a:cubicBezTo>
                  <a:cubicBezTo>
                    <a:pt x="95" y="133"/>
                    <a:pt x="95" y="133"/>
                    <a:pt x="95" y="133"/>
                  </a:cubicBezTo>
                  <a:cubicBezTo>
                    <a:pt x="96" y="133"/>
                    <a:pt x="97" y="134"/>
                    <a:pt x="98" y="134"/>
                  </a:cubicBezTo>
                  <a:cubicBezTo>
                    <a:pt x="98" y="134"/>
                    <a:pt x="98" y="134"/>
                    <a:pt x="98" y="134"/>
                  </a:cubicBezTo>
                  <a:cubicBezTo>
                    <a:pt x="98" y="134"/>
                    <a:pt x="98" y="135"/>
                    <a:pt x="98" y="135"/>
                  </a:cubicBezTo>
                  <a:cubicBezTo>
                    <a:pt x="97" y="135"/>
                    <a:pt x="98" y="135"/>
                    <a:pt x="98" y="136"/>
                  </a:cubicBezTo>
                  <a:cubicBezTo>
                    <a:pt x="98" y="136"/>
                    <a:pt x="98" y="136"/>
                    <a:pt x="98" y="136"/>
                  </a:cubicBezTo>
                  <a:cubicBezTo>
                    <a:pt x="99" y="136"/>
                    <a:pt x="99" y="136"/>
                    <a:pt x="99" y="137"/>
                  </a:cubicBezTo>
                  <a:cubicBezTo>
                    <a:pt x="99" y="138"/>
                    <a:pt x="100" y="138"/>
                    <a:pt x="100" y="138"/>
                  </a:cubicBezTo>
                  <a:cubicBezTo>
                    <a:pt x="101" y="137"/>
                    <a:pt x="101" y="137"/>
                    <a:pt x="101" y="137"/>
                  </a:cubicBezTo>
                  <a:cubicBezTo>
                    <a:pt x="101" y="137"/>
                    <a:pt x="102" y="137"/>
                    <a:pt x="102" y="137"/>
                  </a:cubicBezTo>
                  <a:cubicBezTo>
                    <a:pt x="103" y="136"/>
                    <a:pt x="104" y="136"/>
                    <a:pt x="104" y="136"/>
                  </a:cubicBezTo>
                  <a:cubicBezTo>
                    <a:pt x="104" y="136"/>
                    <a:pt x="105" y="136"/>
                    <a:pt x="105" y="136"/>
                  </a:cubicBezTo>
                  <a:cubicBezTo>
                    <a:pt x="105" y="136"/>
                    <a:pt x="105" y="135"/>
                    <a:pt x="105" y="135"/>
                  </a:cubicBezTo>
                  <a:cubicBezTo>
                    <a:pt x="105" y="135"/>
                    <a:pt x="105" y="135"/>
                    <a:pt x="104" y="135"/>
                  </a:cubicBezTo>
                  <a:cubicBezTo>
                    <a:pt x="104" y="135"/>
                    <a:pt x="104" y="135"/>
                    <a:pt x="104" y="135"/>
                  </a:cubicBezTo>
                  <a:cubicBezTo>
                    <a:pt x="102" y="135"/>
                    <a:pt x="102" y="135"/>
                    <a:pt x="101" y="134"/>
                  </a:cubicBezTo>
                  <a:cubicBezTo>
                    <a:pt x="101" y="134"/>
                    <a:pt x="101" y="134"/>
                    <a:pt x="101" y="134"/>
                  </a:cubicBezTo>
                  <a:cubicBezTo>
                    <a:pt x="101" y="133"/>
                    <a:pt x="101" y="133"/>
                    <a:pt x="101" y="133"/>
                  </a:cubicBezTo>
                  <a:cubicBezTo>
                    <a:pt x="101" y="134"/>
                    <a:pt x="101" y="134"/>
                    <a:pt x="101" y="134"/>
                  </a:cubicBezTo>
                  <a:cubicBezTo>
                    <a:pt x="101" y="134"/>
                    <a:pt x="101" y="134"/>
                    <a:pt x="101" y="134"/>
                  </a:cubicBezTo>
                  <a:cubicBezTo>
                    <a:pt x="102" y="133"/>
                    <a:pt x="103" y="132"/>
                    <a:pt x="104" y="132"/>
                  </a:cubicBezTo>
                  <a:cubicBezTo>
                    <a:pt x="104" y="132"/>
                    <a:pt x="105" y="132"/>
                    <a:pt x="105" y="131"/>
                  </a:cubicBezTo>
                  <a:cubicBezTo>
                    <a:pt x="106" y="131"/>
                    <a:pt x="107" y="130"/>
                    <a:pt x="108" y="131"/>
                  </a:cubicBezTo>
                  <a:cubicBezTo>
                    <a:pt x="108" y="131"/>
                    <a:pt x="108" y="131"/>
                    <a:pt x="109" y="131"/>
                  </a:cubicBezTo>
                  <a:cubicBezTo>
                    <a:pt x="109" y="131"/>
                    <a:pt x="109" y="131"/>
                    <a:pt x="109" y="131"/>
                  </a:cubicBezTo>
                  <a:cubicBezTo>
                    <a:pt x="109" y="130"/>
                    <a:pt x="109" y="130"/>
                    <a:pt x="109" y="130"/>
                  </a:cubicBezTo>
                  <a:cubicBezTo>
                    <a:pt x="109" y="131"/>
                    <a:pt x="109" y="131"/>
                    <a:pt x="109" y="131"/>
                  </a:cubicBezTo>
                  <a:cubicBezTo>
                    <a:pt x="109" y="131"/>
                    <a:pt x="109" y="131"/>
                    <a:pt x="109" y="131"/>
                  </a:cubicBezTo>
                  <a:cubicBezTo>
                    <a:pt x="108" y="131"/>
                    <a:pt x="108" y="131"/>
                    <a:pt x="107" y="132"/>
                  </a:cubicBezTo>
                  <a:cubicBezTo>
                    <a:pt x="107" y="132"/>
                    <a:pt x="107" y="132"/>
                    <a:pt x="107" y="133"/>
                  </a:cubicBezTo>
                  <a:cubicBezTo>
                    <a:pt x="107" y="133"/>
                    <a:pt x="107" y="133"/>
                    <a:pt x="107" y="133"/>
                  </a:cubicBezTo>
                  <a:cubicBezTo>
                    <a:pt x="107" y="134"/>
                    <a:pt x="107" y="135"/>
                    <a:pt x="106" y="135"/>
                  </a:cubicBezTo>
                  <a:cubicBezTo>
                    <a:pt x="106" y="135"/>
                    <a:pt x="106" y="136"/>
                    <a:pt x="106" y="136"/>
                  </a:cubicBezTo>
                  <a:cubicBezTo>
                    <a:pt x="106" y="136"/>
                    <a:pt x="107" y="137"/>
                    <a:pt x="108" y="137"/>
                  </a:cubicBezTo>
                  <a:cubicBezTo>
                    <a:pt x="109" y="138"/>
                    <a:pt x="110" y="138"/>
                    <a:pt x="110" y="139"/>
                  </a:cubicBezTo>
                  <a:cubicBezTo>
                    <a:pt x="111" y="140"/>
                    <a:pt x="112" y="140"/>
                    <a:pt x="114" y="141"/>
                  </a:cubicBezTo>
                  <a:cubicBezTo>
                    <a:pt x="115" y="142"/>
                    <a:pt x="115" y="143"/>
                    <a:pt x="116" y="144"/>
                  </a:cubicBezTo>
                  <a:cubicBezTo>
                    <a:pt x="116" y="145"/>
                    <a:pt x="115" y="145"/>
                    <a:pt x="115" y="145"/>
                  </a:cubicBezTo>
                  <a:close/>
                  <a:moveTo>
                    <a:pt x="125" y="107"/>
                  </a:moveTo>
                  <a:cubicBezTo>
                    <a:pt x="125" y="106"/>
                    <a:pt x="125" y="106"/>
                    <a:pt x="125" y="106"/>
                  </a:cubicBezTo>
                  <a:cubicBezTo>
                    <a:pt x="125" y="107"/>
                    <a:pt x="125" y="107"/>
                    <a:pt x="125" y="107"/>
                  </a:cubicBezTo>
                  <a:close/>
                  <a:moveTo>
                    <a:pt x="142" y="156"/>
                  </a:moveTo>
                  <a:cubicBezTo>
                    <a:pt x="141" y="156"/>
                    <a:pt x="140" y="156"/>
                    <a:pt x="138" y="156"/>
                  </a:cubicBezTo>
                  <a:cubicBezTo>
                    <a:pt x="138" y="157"/>
                    <a:pt x="138" y="157"/>
                    <a:pt x="138" y="157"/>
                  </a:cubicBezTo>
                  <a:cubicBezTo>
                    <a:pt x="137" y="156"/>
                    <a:pt x="135" y="156"/>
                    <a:pt x="135" y="155"/>
                  </a:cubicBezTo>
                  <a:cubicBezTo>
                    <a:pt x="134" y="155"/>
                    <a:pt x="134" y="155"/>
                    <a:pt x="133" y="155"/>
                  </a:cubicBezTo>
                  <a:cubicBezTo>
                    <a:pt x="133" y="155"/>
                    <a:pt x="133" y="155"/>
                    <a:pt x="132" y="155"/>
                  </a:cubicBezTo>
                  <a:cubicBezTo>
                    <a:pt x="132" y="155"/>
                    <a:pt x="132" y="154"/>
                    <a:pt x="132" y="154"/>
                  </a:cubicBezTo>
                  <a:cubicBezTo>
                    <a:pt x="131" y="153"/>
                    <a:pt x="131" y="152"/>
                    <a:pt x="131" y="151"/>
                  </a:cubicBezTo>
                  <a:cubicBezTo>
                    <a:pt x="132" y="150"/>
                    <a:pt x="132" y="150"/>
                    <a:pt x="132" y="149"/>
                  </a:cubicBezTo>
                  <a:cubicBezTo>
                    <a:pt x="132" y="148"/>
                    <a:pt x="132" y="148"/>
                    <a:pt x="133" y="147"/>
                  </a:cubicBezTo>
                  <a:cubicBezTo>
                    <a:pt x="133" y="147"/>
                    <a:pt x="133" y="147"/>
                    <a:pt x="133" y="147"/>
                  </a:cubicBezTo>
                  <a:cubicBezTo>
                    <a:pt x="133" y="147"/>
                    <a:pt x="133" y="147"/>
                    <a:pt x="133" y="147"/>
                  </a:cubicBezTo>
                  <a:cubicBezTo>
                    <a:pt x="132" y="146"/>
                    <a:pt x="131" y="146"/>
                    <a:pt x="131" y="145"/>
                  </a:cubicBezTo>
                  <a:cubicBezTo>
                    <a:pt x="131" y="144"/>
                    <a:pt x="130" y="144"/>
                    <a:pt x="129" y="143"/>
                  </a:cubicBezTo>
                  <a:cubicBezTo>
                    <a:pt x="128" y="142"/>
                    <a:pt x="127" y="141"/>
                    <a:pt x="127" y="140"/>
                  </a:cubicBezTo>
                  <a:cubicBezTo>
                    <a:pt x="127" y="139"/>
                    <a:pt x="126" y="138"/>
                    <a:pt x="126" y="137"/>
                  </a:cubicBezTo>
                  <a:cubicBezTo>
                    <a:pt x="125" y="137"/>
                    <a:pt x="125" y="136"/>
                    <a:pt x="125" y="136"/>
                  </a:cubicBezTo>
                  <a:cubicBezTo>
                    <a:pt x="125" y="135"/>
                    <a:pt x="125" y="135"/>
                    <a:pt x="126" y="135"/>
                  </a:cubicBezTo>
                  <a:cubicBezTo>
                    <a:pt x="126" y="134"/>
                    <a:pt x="126" y="134"/>
                    <a:pt x="127" y="134"/>
                  </a:cubicBezTo>
                  <a:cubicBezTo>
                    <a:pt x="127" y="133"/>
                    <a:pt x="128" y="133"/>
                    <a:pt x="129" y="132"/>
                  </a:cubicBezTo>
                  <a:cubicBezTo>
                    <a:pt x="129" y="132"/>
                    <a:pt x="129" y="132"/>
                    <a:pt x="129" y="132"/>
                  </a:cubicBezTo>
                  <a:cubicBezTo>
                    <a:pt x="130" y="131"/>
                    <a:pt x="131" y="130"/>
                    <a:pt x="132" y="130"/>
                  </a:cubicBezTo>
                  <a:cubicBezTo>
                    <a:pt x="132" y="130"/>
                    <a:pt x="133" y="130"/>
                    <a:pt x="133" y="130"/>
                  </a:cubicBezTo>
                  <a:cubicBezTo>
                    <a:pt x="134" y="130"/>
                    <a:pt x="134" y="130"/>
                    <a:pt x="135" y="130"/>
                  </a:cubicBezTo>
                  <a:cubicBezTo>
                    <a:pt x="136" y="130"/>
                    <a:pt x="136" y="130"/>
                    <a:pt x="136" y="131"/>
                  </a:cubicBezTo>
                  <a:cubicBezTo>
                    <a:pt x="136" y="131"/>
                    <a:pt x="136" y="131"/>
                    <a:pt x="136" y="132"/>
                  </a:cubicBezTo>
                  <a:cubicBezTo>
                    <a:pt x="136" y="132"/>
                    <a:pt x="136" y="133"/>
                    <a:pt x="136" y="133"/>
                  </a:cubicBezTo>
                  <a:cubicBezTo>
                    <a:pt x="136" y="134"/>
                    <a:pt x="136" y="134"/>
                    <a:pt x="136" y="134"/>
                  </a:cubicBezTo>
                  <a:cubicBezTo>
                    <a:pt x="135" y="134"/>
                    <a:pt x="135" y="134"/>
                    <a:pt x="134" y="134"/>
                  </a:cubicBezTo>
                  <a:cubicBezTo>
                    <a:pt x="133" y="134"/>
                    <a:pt x="133" y="134"/>
                    <a:pt x="133" y="136"/>
                  </a:cubicBezTo>
                  <a:cubicBezTo>
                    <a:pt x="133" y="136"/>
                    <a:pt x="133" y="136"/>
                    <a:pt x="133" y="136"/>
                  </a:cubicBezTo>
                  <a:cubicBezTo>
                    <a:pt x="133" y="136"/>
                    <a:pt x="133" y="136"/>
                    <a:pt x="133" y="136"/>
                  </a:cubicBezTo>
                  <a:cubicBezTo>
                    <a:pt x="132" y="137"/>
                    <a:pt x="132" y="137"/>
                    <a:pt x="132" y="137"/>
                  </a:cubicBezTo>
                  <a:cubicBezTo>
                    <a:pt x="133" y="138"/>
                    <a:pt x="133" y="138"/>
                    <a:pt x="134" y="139"/>
                  </a:cubicBezTo>
                  <a:cubicBezTo>
                    <a:pt x="134" y="140"/>
                    <a:pt x="135" y="141"/>
                    <a:pt x="136" y="141"/>
                  </a:cubicBezTo>
                  <a:cubicBezTo>
                    <a:pt x="137" y="141"/>
                    <a:pt x="137" y="141"/>
                    <a:pt x="137" y="142"/>
                  </a:cubicBezTo>
                  <a:cubicBezTo>
                    <a:pt x="137" y="142"/>
                    <a:pt x="137" y="142"/>
                    <a:pt x="137" y="142"/>
                  </a:cubicBezTo>
                  <a:cubicBezTo>
                    <a:pt x="137" y="143"/>
                    <a:pt x="137" y="144"/>
                    <a:pt x="137" y="144"/>
                  </a:cubicBezTo>
                  <a:cubicBezTo>
                    <a:pt x="138" y="145"/>
                    <a:pt x="138" y="146"/>
                    <a:pt x="138" y="147"/>
                  </a:cubicBezTo>
                  <a:cubicBezTo>
                    <a:pt x="138" y="147"/>
                    <a:pt x="138" y="147"/>
                    <a:pt x="138" y="148"/>
                  </a:cubicBezTo>
                  <a:cubicBezTo>
                    <a:pt x="138" y="148"/>
                    <a:pt x="139" y="149"/>
                    <a:pt x="139" y="149"/>
                  </a:cubicBezTo>
                  <a:cubicBezTo>
                    <a:pt x="139" y="149"/>
                    <a:pt x="140" y="149"/>
                    <a:pt x="140" y="149"/>
                  </a:cubicBezTo>
                  <a:cubicBezTo>
                    <a:pt x="140" y="149"/>
                    <a:pt x="140" y="149"/>
                    <a:pt x="140" y="150"/>
                  </a:cubicBezTo>
                  <a:cubicBezTo>
                    <a:pt x="140" y="150"/>
                    <a:pt x="140" y="150"/>
                    <a:pt x="140" y="150"/>
                  </a:cubicBezTo>
                  <a:cubicBezTo>
                    <a:pt x="140" y="150"/>
                    <a:pt x="140" y="150"/>
                    <a:pt x="140" y="150"/>
                  </a:cubicBezTo>
                  <a:cubicBezTo>
                    <a:pt x="141" y="151"/>
                    <a:pt x="141" y="151"/>
                    <a:pt x="141" y="152"/>
                  </a:cubicBezTo>
                  <a:cubicBezTo>
                    <a:pt x="141" y="153"/>
                    <a:pt x="141" y="155"/>
                    <a:pt x="142" y="156"/>
                  </a:cubicBezTo>
                  <a:cubicBezTo>
                    <a:pt x="142" y="156"/>
                    <a:pt x="142" y="156"/>
                    <a:pt x="142" y="156"/>
                  </a:cubicBezTo>
                  <a:close/>
                  <a:moveTo>
                    <a:pt x="147" y="50"/>
                  </a:moveTo>
                  <a:cubicBezTo>
                    <a:pt x="147" y="50"/>
                    <a:pt x="147" y="50"/>
                    <a:pt x="147" y="50"/>
                  </a:cubicBezTo>
                  <a:cubicBezTo>
                    <a:pt x="147" y="50"/>
                    <a:pt x="147" y="50"/>
                    <a:pt x="147" y="50"/>
                  </a:cubicBezTo>
                  <a:close/>
                  <a:moveTo>
                    <a:pt x="151" y="136"/>
                  </a:moveTo>
                  <a:cubicBezTo>
                    <a:pt x="151" y="136"/>
                    <a:pt x="150" y="137"/>
                    <a:pt x="150" y="136"/>
                  </a:cubicBezTo>
                  <a:cubicBezTo>
                    <a:pt x="149" y="136"/>
                    <a:pt x="149" y="136"/>
                    <a:pt x="148" y="136"/>
                  </a:cubicBezTo>
                  <a:cubicBezTo>
                    <a:pt x="148" y="136"/>
                    <a:pt x="148" y="135"/>
                    <a:pt x="148" y="135"/>
                  </a:cubicBezTo>
                  <a:cubicBezTo>
                    <a:pt x="148" y="133"/>
                    <a:pt x="149" y="132"/>
                    <a:pt x="151" y="132"/>
                  </a:cubicBezTo>
                  <a:cubicBezTo>
                    <a:pt x="151" y="132"/>
                    <a:pt x="151" y="132"/>
                    <a:pt x="152" y="133"/>
                  </a:cubicBezTo>
                  <a:cubicBezTo>
                    <a:pt x="152" y="133"/>
                    <a:pt x="152" y="133"/>
                    <a:pt x="152" y="134"/>
                  </a:cubicBezTo>
                  <a:cubicBezTo>
                    <a:pt x="152" y="134"/>
                    <a:pt x="152" y="135"/>
                    <a:pt x="151" y="136"/>
                  </a:cubicBezTo>
                  <a:close/>
                  <a:moveTo>
                    <a:pt x="162" y="57"/>
                  </a:moveTo>
                  <a:cubicBezTo>
                    <a:pt x="162" y="57"/>
                    <a:pt x="162" y="57"/>
                    <a:pt x="162" y="57"/>
                  </a:cubicBezTo>
                  <a:cubicBezTo>
                    <a:pt x="161" y="56"/>
                    <a:pt x="160" y="55"/>
                    <a:pt x="160" y="54"/>
                  </a:cubicBezTo>
                  <a:cubicBezTo>
                    <a:pt x="160" y="54"/>
                    <a:pt x="160" y="54"/>
                    <a:pt x="160" y="54"/>
                  </a:cubicBezTo>
                  <a:cubicBezTo>
                    <a:pt x="160" y="54"/>
                    <a:pt x="160" y="54"/>
                    <a:pt x="160" y="54"/>
                  </a:cubicBezTo>
                  <a:cubicBezTo>
                    <a:pt x="160" y="54"/>
                    <a:pt x="161" y="54"/>
                    <a:pt x="161" y="54"/>
                  </a:cubicBezTo>
                  <a:cubicBezTo>
                    <a:pt x="161" y="55"/>
                    <a:pt x="162" y="55"/>
                    <a:pt x="162" y="55"/>
                  </a:cubicBezTo>
                  <a:cubicBezTo>
                    <a:pt x="162" y="56"/>
                    <a:pt x="162" y="56"/>
                    <a:pt x="162" y="57"/>
                  </a:cubicBezTo>
                  <a:close/>
                  <a:moveTo>
                    <a:pt x="163" y="59"/>
                  </a:moveTo>
                  <a:cubicBezTo>
                    <a:pt x="163" y="59"/>
                    <a:pt x="162" y="59"/>
                    <a:pt x="162" y="59"/>
                  </a:cubicBezTo>
                  <a:cubicBezTo>
                    <a:pt x="162" y="59"/>
                    <a:pt x="162" y="59"/>
                    <a:pt x="163" y="59"/>
                  </a:cubicBezTo>
                  <a:cubicBezTo>
                    <a:pt x="163" y="59"/>
                    <a:pt x="163" y="59"/>
                    <a:pt x="163" y="59"/>
                  </a:cubicBezTo>
                  <a:close/>
                  <a:moveTo>
                    <a:pt x="166" y="145"/>
                  </a:moveTo>
                  <a:cubicBezTo>
                    <a:pt x="166" y="145"/>
                    <a:pt x="166" y="145"/>
                    <a:pt x="166" y="145"/>
                  </a:cubicBezTo>
                  <a:cubicBezTo>
                    <a:pt x="166" y="145"/>
                    <a:pt x="166" y="145"/>
                    <a:pt x="166" y="145"/>
                  </a:cubicBezTo>
                  <a:close/>
                  <a:moveTo>
                    <a:pt x="168" y="47"/>
                  </a:moveTo>
                  <a:cubicBezTo>
                    <a:pt x="167" y="47"/>
                    <a:pt x="167" y="47"/>
                    <a:pt x="167" y="47"/>
                  </a:cubicBezTo>
                  <a:cubicBezTo>
                    <a:pt x="167" y="47"/>
                    <a:pt x="167" y="47"/>
                    <a:pt x="167" y="47"/>
                  </a:cubicBezTo>
                  <a:cubicBezTo>
                    <a:pt x="167" y="46"/>
                    <a:pt x="167" y="46"/>
                    <a:pt x="167" y="46"/>
                  </a:cubicBezTo>
                  <a:cubicBezTo>
                    <a:pt x="168" y="46"/>
                    <a:pt x="168" y="46"/>
                    <a:pt x="168" y="46"/>
                  </a:cubicBezTo>
                  <a:cubicBezTo>
                    <a:pt x="168" y="46"/>
                    <a:pt x="168" y="47"/>
                    <a:pt x="168" y="47"/>
                  </a:cubicBezTo>
                  <a:close/>
                  <a:moveTo>
                    <a:pt x="178" y="12"/>
                  </a:moveTo>
                  <a:cubicBezTo>
                    <a:pt x="178" y="12"/>
                    <a:pt x="178" y="12"/>
                    <a:pt x="179" y="13"/>
                  </a:cubicBezTo>
                  <a:cubicBezTo>
                    <a:pt x="179" y="13"/>
                    <a:pt x="179" y="13"/>
                    <a:pt x="179" y="13"/>
                  </a:cubicBezTo>
                  <a:cubicBezTo>
                    <a:pt x="179" y="13"/>
                    <a:pt x="179" y="13"/>
                    <a:pt x="179" y="13"/>
                  </a:cubicBezTo>
                  <a:cubicBezTo>
                    <a:pt x="178" y="12"/>
                    <a:pt x="178" y="12"/>
                    <a:pt x="178" y="12"/>
                  </a:cubicBezTo>
                  <a:cubicBezTo>
                    <a:pt x="178" y="12"/>
                    <a:pt x="178" y="12"/>
                    <a:pt x="178" y="12"/>
                  </a:cubicBezTo>
                  <a:cubicBezTo>
                    <a:pt x="178" y="12"/>
                    <a:pt x="178" y="12"/>
                    <a:pt x="178" y="12"/>
                  </a:cubicBezTo>
                  <a:close/>
                  <a:moveTo>
                    <a:pt x="178" y="104"/>
                  </a:moveTo>
                  <a:cubicBezTo>
                    <a:pt x="178" y="104"/>
                    <a:pt x="178" y="104"/>
                    <a:pt x="178" y="104"/>
                  </a:cubicBezTo>
                  <a:cubicBezTo>
                    <a:pt x="178" y="104"/>
                    <a:pt x="178" y="104"/>
                    <a:pt x="178" y="104"/>
                  </a:cubicBezTo>
                  <a:cubicBezTo>
                    <a:pt x="178" y="104"/>
                    <a:pt x="177" y="104"/>
                    <a:pt x="177" y="104"/>
                  </a:cubicBezTo>
                  <a:cubicBezTo>
                    <a:pt x="177" y="104"/>
                    <a:pt x="177" y="104"/>
                    <a:pt x="177" y="104"/>
                  </a:cubicBezTo>
                  <a:cubicBezTo>
                    <a:pt x="177" y="104"/>
                    <a:pt x="178" y="104"/>
                    <a:pt x="178" y="104"/>
                  </a:cubicBezTo>
                  <a:close/>
                  <a:moveTo>
                    <a:pt x="178" y="130"/>
                  </a:moveTo>
                  <a:cubicBezTo>
                    <a:pt x="178" y="130"/>
                    <a:pt x="178" y="131"/>
                    <a:pt x="177" y="131"/>
                  </a:cubicBezTo>
                  <a:cubicBezTo>
                    <a:pt x="177" y="132"/>
                    <a:pt x="177" y="132"/>
                    <a:pt x="177" y="132"/>
                  </a:cubicBezTo>
                  <a:cubicBezTo>
                    <a:pt x="177" y="132"/>
                    <a:pt x="177" y="132"/>
                    <a:pt x="177" y="131"/>
                  </a:cubicBezTo>
                  <a:cubicBezTo>
                    <a:pt x="177" y="131"/>
                    <a:pt x="177" y="131"/>
                    <a:pt x="177" y="131"/>
                  </a:cubicBezTo>
                  <a:cubicBezTo>
                    <a:pt x="177" y="130"/>
                    <a:pt x="177" y="130"/>
                    <a:pt x="177" y="129"/>
                  </a:cubicBezTo>
                  <a:cubicBezTo>
                    <a:pt x="178" y="129"/>
                    <a:pt x="178" y="129"/>
                    <a:pt x="178" y="128"/>
                  </a:cubicBezTo>
                  <a:cubicBezTo>
                    <a:pt x="178" y="128"/>
                    <a:pt x="179" y="128"/>
                    <a:pt x="179" y="128"/>
                  </a:cubicBezTo>
                  <a:cubicBezTo>
                    <a:pt x="179" y="128"/>
                    <a:pt x="179" y="128"/>
                    <a:pt x="179" y="128"/>
                  </a:cubicBezTo>
                  <a:cubicBezTo>
                    <a:pt x="179" y="129"/>
                    <a:pt x="179" y="129"/>
                    <a:pt x="178" y="130"/>
                  </a:cubicBezTo>
                  <a:close/>
                  <a:moveTo>
                    <a:pt x="182" y="4"/>
                  </a:moveTo>
                  <a:cubicBezTo>
                    <a:pt x="182" y="4"/>
                    <a:pt x="182" y="4"/>
                    <a:pt x="182" y="4"/>
                  </a:cubicBezTo>
                  <a:cubicBezTo>
                    <a:pt x="182" y="4"/>
                    <a:pt x="182" y="4"/>
                    <a:pt x="182" y="4"/>
                  </a:cubicBezTo>
                  <a:close/>
                  <a:moveTo>
                    <a:pt x="187" y="18"/>
                  </a:moveTo>
                  <a:cubicBezTo>
                    <a:pt x="187" y="18"/>
                    <a:pt x="187" y="18"/>
                    <a:pt x="187" y="18"/>
                  </a:cubicBezTo>
                  <a:cubicBezTo>
                    <a:pt x="187" y="19"/>
                    <a:pt x="187" y="19"/>
                    <a:pt x="187" y="20"/>
                  </a:cubicBezTo>
                  <a:cubicBezTo>
                    <a:pt x="187" y="20"/>
                    <a:pt x="186" y="20"/>
                    <a:pt x="186" y="20"/>
                  </a:cubicBezTo>
                  <a:cubicBezTo>
                    <a:pt x="186" y="20"/>
                    <a:pt x="186" y="21"/>
                    <a:pt x="185" y="21"/>
                  </a:cubicBezTo>
                  <a:cubicBezTo>
                    <a:pt x="186" y="21"/>
                    <a:pt x="186" y="21"/>
                    <a:pt x="186" y="21"/>
                  </a:cubicBezTo>
                  <a:cubicBezTo>
                    <a:pt x="186" y="21"/>
                    <a:pt x="186" y="21"/>
                    <a:pt x="186" y="22"/>
                  </a:cubicBezTo>
                  <a:cubicBezTo>
                    <a:pt x="186" y="22"/>
                    <a:pt x="186" y="22"/>
                    <a:pt x="187" y="22"/>
                  </a:cubicBezTo>
                  <a:cubicBezTo>
                    <a:pt x="187" y="22"/>
                    <a:pt x="187" y="22"/>
                    <a:pt x="187" y="22"/>
                  </a:cubicBezTo>
                  <a:cubicBezTo>
                    <a:pt x="187" y="22"/>
                    <a:pt x="187" y="22"/>
                    <a:pt x="187" y="22"/>
                  </a:cubicBezTo>
                  <a:cubicBezTo>
                    <a:pt x="186" y="22"/>
                    <a:pt x="186" y="22"/>
                    <a:pt x="186" y="22"/>
                  </a:cubicBezTo>
                  <a:cubicBezTo>
                    <a:pt x="186" y="21"/>
                    <a:pt x="186" y="21"/>
                    <a:pt x="185" y="21"/>
                  </a:cubicBezTo>
                  <a:cubicBezTo>
                    <a:pt x="185" y="21"/>
                    <a:pt x="185" y="21"/>
                    <a:pt x="185" y="21"/>
                  </a:cubicBezTo>
                  <a:cubicBezTo>
                    <a:pt x="185" y="21"/>
                    <a:pt x="184" y="21"/>
                    <a:pt x="184" y="20"/>
                  </a:cubicBezTo>
                  <a:cubicBezTo>
                    <a:pt x="184" y="20"/>
                    <a:pt x="184" y="19"/>
                    <a:pt x="184" y="19"/>
                  </a:cubicBezTo>
                  <a:cubicBezTo>
                    <a:pt x="184" y="19"/>
                    <a:pt x="184" y="18"/>
                    <a:pt x="184" y="18"/>
                  </a:cubicBezTo>
                  <a:cubicBezTo>
                    <a:pt x="184" y="18"/>
                    <a:pt x="184" y="18"/>
                    <a:pt x="184" y="18"/>
                  </a:cubicBezTo>
                  <a:cubicBezTo>
                    <a:pt x="183" y="18"/>
                    <a:pt x="183" y="18"/>
                    <a:pt x="183" y="18"/>
                  </a:cubicBezTo>
                  <a:cubicBezTo>
                    <a:pt x="184" y="18"/>
                    <a:pt x="184" y="18"/>
                    <a:pt x="184" y="18"/>
                  </a:cubicBezTo>
                  <a:cubicBezTo>
                    <a:pt x="184" y="18"/>
                    <a:pt x="184" y="18"/>
                    <a:pt x="184" y="18"/>
                  </a:cubicBezTo>
                  <a:cubicBezTo>
                    <a:pt x="184" y="18"/>
                    <a:pt x="184" y="18"/>
                    <a:pt x="184" y="19"/>
                  </a:cubicBezTo>
                  <a:cubicBezTo>
                    <a:pt x="185" y="19"/>
                    <a:pt x="185" y="19"/>
                    <a:pt x="186" y="19"/>
                  </a:cubicBezTo>
                  <a:cubicBezTo>
                    <a:pt x="186" y="18"/>
                    <a:pt x="187" y="18"/>
                    <a:pt x="187" y="18"/>
                  </a:cubicBezTo>
                  <a:cubicBezTo>
                    <a:pt x="187" y="18"/>
                    <a:pt x="187" y="18"/>
                    <a:pt x="187" y="18"/>
                  </a:cubicBezTo>
                  <a:cubicBezTo>
                    <a:pt x="187" y="18"/>
                    <a:pt x="187" y="18"/>
                    <a:pt x="187" y="18"/>
                  </a:cubicBezTo>
                  <a:cubicBezTo>
                    <a:pt x="187" y="18"/>
                    <a:pt x="187" y="18"/>
                    <a:pt x="187" y="18"/>
                  </a:cubicBezTo>
                  <a:close/>
                  <a:moveTo>
                    <a:pt x="190" y="16"/>
                  </a:moveTo>
                  <a:cubicBezTo>
                    <a:pt x="189" y="17"/>
                    <a:pt x="189" y="17"/>
                    <a:pt x="188" y="17"/>
                  </a:cubicBezTo>
                  <a:cubicBezTo>
                    <a:pt x="188" y="18"/>
                    <a:pt x="188" y="18"/>
                    <a:pt x="188" y="18"/>
                  </a:cubicBezTo>
                  <a:cubicBezTo>
                    <a:pt x="188" y="18"/>
                    <a:pt x="188" y="18"/>
                    <a:pt x="188" y="18"/>
                  </a:cubicBezTo>
                  <a:cubicBezTo>
                    <a:pt x="188" y="18"/>
                    <a:pt x="187" y="18"/>
                    <a:pt x="187" y="18"/>
                  </a:cubicBezTo>
                  <a:cubicBezTo>
                    <a:pt x="187" y="18"/>
                    <a:pt x="188" y="18"/>
                    <a:pt x="188" y="18"/>
                  </a:cubicBezTo>
                  <a:cubicBezTo>
                    <a:pt x="188" y="18"/>
                    <a:pt x="188" y="18"/>
                    <a:pt x="188" y="18"/>
                  </a:cubicBezTo>
                  <a:cubicBezTo>
                    <a:pt x="188" y="17"/>
                    <a:pt x="188" y="17"/>
                    <a:pt x="188" y="17"/>
                  </a:cubicBezTo>
                  <a:cubicBezTo>
                    <a:pt x="188" y="16"/>
                    <a:pt x="189" y="16"/>
                    <a:pt x="189" y="16"/>
                  </a:cubicBezTo>
                  <a:cubicBezTo>
                    <a:pt x="189" y="16"/>
                    <a:pt x="189" y="16"/>
                    <a:pt x="189" y="16"/>
                  </a:cubicBezTo>
                  <a:cubicBezTo>
                    <a:pt x="189" y="16"/>
                    <a:pt x="189" y="16"/>
                    <a:pt x="189" y="16"/>
                  </a:cubicBezTo>
                  <a:cubicBezTo>
                    <a:pt x="189" y="16"/>
                    <a:pt x="188" y="15"/>
                    <a:pt x="188" y="15"/>
                  </a:cubicBezTo>
                  <a:cubicBezTo>
                    <a:pt x="188" y="15"/>
                    <a:pt x="188" y="15"/>
                    <a:pt x="188" y="14"/>
                  </a:cubicBezTo>
                  <a:cubicBezTo>
                    <a:pt x="188" y="14"/>
                    <a:pt x="188" y="14"/>
                    <a:pt x="188" y="14"/>
                  </a:cubicBezTo>
                  <a:cubicBezTo>
                    <a:pt x="188" y="15"/>
                    <a:pt x="189" y="15"/>
                    <a:pt x="189" y="15"/>
                  </a:cubicBezTo>
                  <a:cubicBezTo>
                    <a:pt x="189" y="15"/>
                    <a:pt x="189" y="15"/>
                    <a:pt x="189" y="16"/>
                  </a:cubicBezTo>
                  <a:cubicBezTo>
                    <a:pt x="189" y="16"/>
                    <a:pt x="189" y="16"/>
                    <a:pt x="189" y="16"/>
                  </a:cubicBezTo>
                  <a:cubicBezTo>
                    <a:pt x="189" y="16"/>
                    <a:pt x="189" y="16"/>
                    <a:pt x="189" y="16"/>
                  </a:cubicBezTo>
                  <a:cubicBezTo>
                    <a:pt x="189" y="16"/>
                    <a:pt x="190" y="16"/>
                    <a:pt x="190" y="16"/>
                  </a:cubicBezTo>
                  <a:cubicBezTo>
                    <a:pt x="190" y="16"/>
                    <a:pt x="190" y="16"/>
                    <a:pt x="190" y="16"/>
                  </a:cubicBezTo>
                  <a:cubicBezTo>
                    <a:pt x="190" y="16"/>
                    <a:pt x="190" y="16"/>
                    <a:pt x="190" y="16"/>
                  </a:cubicBezTo>
                  <a:close/>
                  <a:moveTo>
                    <a:pt x="194" y="16"/>
                  </a:moveTo>
                  <a:cubicBezTo>
                    <a:pt x="193" y="16"/>
                    <a:pt x="193" y="16"/>
                    <a:pt x="193" y="16"/>
                  </a:cubicBezTo>
                  <a:cubicBezTo>
                    <a:pt x="194" y="16"/>
                    <a:pt x="194" y="16"/>
                    <a:pt x="194" y="16"/>
                  </a:cubicBezTo>
                  <a:close/>
                  <a:moveTo>
                    <a:pt x="197" y="124"/>
                  </a:moveTo>
                  <a:cubicBezTo>
                    <a:pt x="197" y="124"/>
                    <a:pt x="197" y="124"/>
                    <a:pt x="196" y="124"/>
                  </a:cubicBezTo>
                  <a:cubicBezTo>
                    <a:pt x="196" y="124"/>
                    <a:pt x="195" y="124"/>
                    <a:pt x="194" y="123"/>
                  </a:cubicBezTo>
                  <a:cubicBezTo>
                    <a:pt x="194" y="123"/>
                    <a:pt x="194" y="123"/>
                    <a:pt x="194" y="123"/>
                  </a:cubicBezTo>
                  <a:cubicBezTo>
                    <a:pt x="194" y="122"/>
                    <a:pt x="194" y="122"/>
                    <a:pt x="194" y="122"/>
                  </a:cubicBezTo>
                  <a:cubicBezTo>
                    <a:pt x="194" y="122"/>
                    <a:pt x="194" y="122"/>
                    <a:pt x="195" y="122"/>
                  </a:cubicBezTo>
                  <a:cubicBezTo>
                    <a:pt x="195" y="123"/>
                    <a:pt x="195" y="123"/>
                    <a:pt x="196" y="123"/>
                  </a:cubicBezTo>
                  <a:cubicBezTo>
                    <a:pt x="196" y="123"/>
                    <a:pt x="197" y="123"/>
                    <a:pt x="197" y="124"/>
                  </a:cubicBezTo>
                  <a:cubicBezTo>
                    <a:pt x="197" y="124"/>
                    <a:pt x="197" y="124"/>
                    <a:pt x="197" y="124"/>
                  </a:cubicBezTo>
                  <a:cubicBezTo>
                    <a:pt x="197" y="124"/>
                    <a:pt x="197" y="124"/>
                    <a:pt x="197" y="124"/>
                  </a:cubicBezTo>
                  <a:close/>
                  <a:moveTo>
                    <a:pt x="197" y="26"/>
                  </a:moveTo>
                  <a:cubicBezTo>
                    <a:pt x="197" y="26"/>
                    <a:pt x="197" y="26"/>
                    <a:pt x="197" y="26"/>
                  </a:cubicBezTo>
                  <a:cubicBezTo>
                    <a:pt x="197" y="26"/>
                    <a:pt x="197" y="26"/>
                    <a:pt x="197" y="26"/>
                  </a:cubicBezTo>
                  <a:cubicBezTo>
                    <a:pt x="197" y="26"/>
                    <a:pt x="197" y="26"/>
                    <a:pt x="197" y="26"/>
                  </a:cubicBezTo>
                  <a:cubicBezTo>
                    <a:pt x="197" y="26"/>
                    <a:pt x="197" y="26"/>
                    <a:pt x="197" y="26"/>
                  </a:cubicBezTo>
                  <a:cubicBezTo>
                    <a:pt x="197" y="26"/>
                    <a:pt x="197" y="26"/>
                    <a:pt x="197" y="26"/>
                  </a:cubicBezTo>
                  <a:cubicBezTo>
                    <a:pt x="197" y="26"/>
                    <a:pt x="197" y="26"/>
                    <a:pt x="197" y="26"/>
                  </a:cubicBezTo>
                  <a:close/>
                  <a:moveTo>
                    <a:pt x="210" y="116"/>
                  </a:moveTo>
                  <a:cubicBezTo>
                    <a:pt x="210" y="116"/>
                    <a:pt x="210" y="116"/>
                    <a:pt x="210" y="116"/>
                  </a:cubicBezTo>
                  <a:cubicBezTo>
                    <a:pt x="210" y="116"/>
                    <a:pt x="210" y="116"/>
                    <a:pt x="210" y="115"/>
                  </a:cubicBezTo>
                  <a:cubicBezTo>
                    <a:pt x="210" y="115"/>
                    <a:pt x="210" y="115"/>
                    <a:pt x="210" y="115"/>
                  </a:cubicBezTo>
                  <a:cubicBezTo>
                    <a:pt x="210" y="115"/>
                    <a:pt x="210" y="115"/>
                    <a:pt x="211" y="115"/>
                  </a:cubicBezTo>
                  <a:cubicBezTo>
                    <a:pt x="211" y="115"/>
                    <a:pt x="211" y="116"/>
                    <a:pt x="211" y="116"/>
                  </a:cubicBezTo>
                  <a:cubicBezTo>
                    <a:pt x="211" y="116"/>
                    <a:pt x="211" y="116"/>
                    <a:pt x="210" y="116"/>
                  </a:cubicBezTo>
                  <a:close/>
                  <a:moveTo>
                    <a:pt x="211" y="122"/>
                  </a:moveTo>
                  <a:cubicBezTo>
                    <a:pt x="211" y="122"/>
                    <a:pt x="211" y="122"/>
                    <a:pt x="211" y="122"/>
                  </a:cubicBezTo>
                  <a:cubicBezTo>
                    <a:pt x="211" y="123"/>
                    <a:pt x="211" y="123"/>
                    <a:pt x="211" y="123"/>
                  </a:cubicBezTo>
                  <a:cubicBezTo>
                    <a:pt x="211" y="123"/>
                    <a:pt x="211" y="122"/>
                    <a:pt x="211" y="122"/>
                  </a:cubicBezTo>
                  <a:cubicBezTo>
                    <a:pt x="211" y="122"/>
                    <a:pt x="211" y="122"/>
                    <a:pt x="211" y="122"/>
                  </a:cubicBezTo>
                  <a:cubicBezTo>
                    <a:pt x="211" y="122"/>
                    <a:pt x="211" y="122"/>
                    <a:pt x="211" y="122"/>
                  </a:cubicBezTo>
                  <a:cubicBezTo>
                    <a:pt x="212" y="122"/>
                    <a:pt x="212" y="122"/>
                    <a:pt x="211" y="122"/>
                  </a:cubicBezTo>
                  <a:close/>
                  <a:moveTo>
                    <a:pt x="212" y="119"/>
                  </a:moveTo>
                  <a:cubicBezTo>
                    <a:pt x="212" y="119"/>
                    <a:pt x="212" y="119"/>
                    <a:pt x="212" y="119"/>
                  </a:cubicBezTo>
                  <a:cubicBezTo>
                    <a:pt x="212" y="119"/>
                    <a:pt x="212" y="119"/>
                    <a:pt x="212" y="119"/>
                  </a:cubicBezTo>
                  <a:cubicBezTo>
                    <a:pt x="213" y="119"/>
                    <a:pt x="213" y="119"/>
                    <a:pt x="213" y="119"/>
                  </a:cubicBezTo>
                  <a:lnTo>
                    <a:pt x="212" y="119"/>
                  </a:lnTo>
                  <a:close/>
                  <a:moveTo>
                    <a:pt x="222" y="97"/>
                  </a:moveTo>
                  <a:cubicBezTo>
                    <a:pt x="222" y="97"/>
                    <a:pt x="222" y="97"/>
                    <a:pt x="222" y="97"/>
                  </a:cubicBezTo>
                  <a:cubicBezTo>
                    <a:pt x="222" y="96"/>
                    <a:pt x="221" y="96"/>
                    <a:pt x="221" y="95"/>
                  </a:cubicBezTo>
                  <a:cubicBezTo>
                    <a:pt x="221" y="95"/>
                    <a:pt x="221" y="95"/>
                    <a:pt x="221" y="95"/>
                  </a:cubicBezTo>
                  <a:cubicBezTo>
                    <a:pt x="221" y="95"/>
                    <a:pt x="221" y="95"/>
                    <a:pt x="222" y="95"/>
                  </a:cubicBezTo>
                  <a:cubicBezTo>
                    <a:pt x="222" y="95"/>
                    <a:pt x="222" y="96"/>
                    <a:pt x="222" y="96"/>
                  </a:cubicBezTo>
                  <a:cubicBezTo>
                    <a:pt x="222" y="96"/>
                    <a:pt x="222" y="96"/>
                    <a:pt x="222" y="97"/>
                  </a:cubicBezTo>
                  <a:cubicBezTo>
                    <a:pt x="223" y="97"/>
                    <a:pt x="222" y="97"/>
                    <a:pt x="222" y="97"/>
                  </a:cubicBezTo>
                  <a:close/>
                  <a:moveTo>
                    <a:pt x="222" y="94"/>
                  </a:moveTo>
                  <a:cubicBezTo>
                    <a:pt x="222" y="94"/>
                    <a:pt x="222" y="94"/>
                    <a:pt x="223" y="94"/>
                  </a:cubicBezTo>
                  <a:cubicBezTo>
                    <a:pt x="223" y="94"/>
                    <a:pt x="223" y="94"/>
                    <a:pt x="223" y="94"/>
                  </a:cubicBezTo>
                  <a:cubicBezTo>
                    <a:pt x="223" y="94"/>
                    <a:pt x="222" y="94"/>
                    <a:pt x="222" y="94"/>
                  </a:cubicBezTo>
                  <a:close/>
                  <a:moveTo>
                    <a:pt x="224" y="112"/>
                  </a:moveTo>
                  <a:cubicBezTo>
                    <a:pt x="224" y="112"/>
                    <a:pt x="224" y="112"/>
                    <a:pt x="224" y="112"/>
                  </a:cubicBezTo>
                  <a:cubicBezTo>
                    <a:pt x="224" y="112"/>
                    <a:pt x="224" y="112"/>
                    <a:pt x="224" y="112"/>
                  </a:cubicBezTo>
                  <a:cubicBezTo>
                    <a:pt x="224" y="112"/>
                    <a:pt x="224" y="112"/>
                    <a:pt x="224" y="111"/>
                  </a:cubicBezTo>
                  <a:cubicBezTo>
                    <a:pt x="224" y="111"/>
                    <a:pt x="224" y="111"/>
                    <a:pt x="224" y="111"/>
                  </a:cubicBezTo>
                  <a:cubicBezTo>
                    <a:pt x="224" y="111"/>
                    <a:pt x="224" y="111"/>
                    <a:pt x="224" y="112"/>
                  </a:cubicBezTo>
                  <a:cubicBezTo>
                    <a:pt x="224" y="112"/>
                    <a:pt x="224" y="112"/>
                    <a:pt x="224" y="112"/>
                  </a:cubicBezTo>
                  <a:close/>
                  <a:moveTo>
                    <a:pt x="231" y="109"/>
                  </a:moveTo>
                  <a:cubicBezTo>
                    <a:pt x="231" y="109"/>
                    <a:pt x="231" y="109"/>
                    <a:pt x="231" y="109"/>
                  </a:cubicBezTo>
                  <a:cubicBezTo>
                    <a:pt x="231" y="109"/>
                    <a:pt x="231" y="108"/>
                    <a:pt x="232" y="108"/>
                  </a:cubicBezTo>
                  <a:cubicBezTo>
                    <a:pt x="232" y="108"/>
                    <a:pt x="232" y="108"/>
                    <a:pt x="232" y="108"/>
                  </a:cubicBezTo>
                  <a:cubicBezTo>
                    <a:pt x="231" y="108"/>
                    <a:pt x="231" y="108"/>
                    <a:pt x="231" y="108"/>
                  </a:cubicBezTo>
                  <a:cubicBezTo>
                    <a:pt x="232" y="108"/>
                    <a:pt x="232" y="108"/>
                    <a:pt x="232" y="108"/>
                  </a:cubicBezTo>
                  <a:cubicBezTo>
                    <a:pt x="232" y="108"/>
                    <a:pt x="232" y="108"/>
                    <a:pt x="232" y="108"/>
                  </a:cubicBezTo>
                  <a:cubicBezTo>
                    <a:pt x="232" y="108"/>
                    <a:pt x="232" y="108"/>
                    <a:pt x="232" y="108"/>
                  </a:cubicBezTo>
                  <a:cubicBezTo>
                    <a:pt x="233" y="108"/>
                    <a:pt x="233" y="108"/>
                    <a:pt x="233" y="108"/>
                  </a:cubicBezTo>
                  <a:cubicBezTo>
                    <a:pt x="233" y="107"/>
                    <a:pt x="234" y="106"/>
                    <a:pt x="234" y="106"/>
                  </a:cubicBezTo>
                  <a:cubicBezTo>
                    <a:pt x="234" y="105"/>
                    <a:pt x="234" y="105"/>
                    <a:pt x="234" y="105"/>
                  </a:cubicBezTo>
                  <a:cubicBezTo>
                    <a:pt x="235" y="104"/>
                    <a:pt x="235" y="103"/>
                    <a:pt x="235" y="103"/>
                  </a:cubicBezTo>
                  <a:cubicBezTo>
                    <a:pt x="236" y="101"/>
                    <a:pt x="236" y="98"/>
                    <a:pt x="236" y="96"/>
                  </a:cubicBezTo>
                  <a:cubicBezTo>
                    <a:pt x="236" y="96"/>
                    <a:pt x="236" y="95"/>
                    <a:pt x="236" y="95"/>
                  </a:cubicBezTo>
                  <a:cubicBezTo>
                    <a:pt x="236" y="95"/>
                    <a:pt x="236" y="95"/>
                    <a:pt x="236" y="95"/>
                  </a:cubicBezTo>
                  <a:cubicBezTo>
                    <a:pt x="236" y="95"/>
                    <a:pt x="237" y="95"/>
                    <a:pt x="237" y="95"/>
                  </a:cubicBezTo>
                  <a:cubicBezTo>
                    <a:pt x="237" y="96"/>
                    <a:pt x="237" y="97"/>
                    <a:pt x="237" y="98"/>
                  </a:cubicBezTo>
                  <a:cubicBezTo>
                    <a:pt x="237" y="99"/>
                    <a:pt x="237" y="99"/>
                    <a:pt x="238" y="100"/>
                  </a:cubicBezTo>
                  <a:cubicBezTo>
                    <a:pt x="238" y="100"/>
                    <a:pt x="238" y="101"/>
                    <a:pt x="237" y="101"/>
                  </a:cubicBezTo>
                  <a:cubicBezTo>
                    <a:pt x="237" y="102"/>
                    <a:pt x="237" y="102"/>
                    <a:pt x="237" y="102"/>
                  </a:cubicBezTo>
                  <a:cubicBezTo>
                    <a:pt x="237" y="103"/>
                    <a:pt x="238" y="103"/>
                    <a:pt x="237" y="103"/>
                  </a:cubicBezTo>
                  <a:cubicBezTo>
                    <a:pt x="237" y="104"/>
                    <a:pt x="236" y="105"/>
                    <a:pt x="235" y="106"/>
                  </a:cubicBezTo>
                  <a:cubicBezTo>
                    <a:pt x="234" y="107"/>
                    <a:pt x="234" y="107"/>
                    <a:pt x="234" y="108"/>
                  </a:cubicBezTo>
                  <a:cubicBezTo>
                    <a:pt x="234" y="108"/>
                    <a:pt x="234" y="109"/>
                    <a:pt x="233" y="109"/>
                  </a:cubicBezTo>
                  <a:cubicBezTo>
                    <a:pt x="233" y="109"/>
                    <a:pt x="232" y="110"/>
                    <a:pt x="231" y="109"/>
                  </a:cubicBezTo>
                  <a:cubicBezTo>
                    <a:pt x="231" y="109"/>
                    <a:pt x="231" y="109"/>
                    <a:pt x="231" y="109"/>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88" name="Google Shape;488;p44"/>
            <p:cNvSpPr/>
            <p:nvPr/>
          </p:nvSpPr>
          <p:spPr>
            <a:xfrm>
              <a:off x="5963105" y="2904220"/>
              <a:ext cx="0" cy="3175"/>
            </a:xfrm>
            <a:custGeom>
              <a:rect b="b" l="l" r="r" t="t"/>
              <a:pathLst>
                <a:path extrusionOk="0" h="1" w="120000">
                  <a:moveTo>
                    <a:pt x="0" y="0"/>
                  </a:moveTo>
                  <a:cubicBezTo>
                    <a:pt x="0" y="0"/>
                    <a:pt x="0" y="0"/>
                    <a:pt x="0" y="0"/>
                  </a:cubicBezTo>
                  <a:cubicBezTo>
                    <a:pt x="0" y="0"/>
                    <a:pt x="0" y="1"/>
                    <a:pt x="0" y="1"/>
                  </a:cubicBezTo>
                  <a:lnTo>
                    <a:pt x="0" y="0"/>
                  </a:ln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89" name="Google Shape;489;p44"/>
            <p:cNvSpPr/>
            <p:nvPr/>
          </p:nvSpPr>
          <p:spPr>
            <a:xfrm>
              <a:off x="5366205" y="2677208"/>
              <a:ext cx="1588" cy="1588"/>
            </a:xfrm>
            <a:prstGeom prst="ellipse">
              <a:avLst/>
            </a:pr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90" name="Google Shape;490;p44"/>
            <p:cNvSpPr/>
            <p:nvPr/>
          </p:nvSpPr>
          <p:spPr>
            <a:xfrm>
              <a:off x="4856618" y="2975658"/>
              <a:ext cx="1588" cy="1588"/>
            </a:xfrm>
            <a:prstGeom prst="ellipse">
              <a:avLst/>
            </a:pr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91" name="Google Shape;491;p44"/>
            <p:cNvSpPr/>
            <p:nvPr/>
          </p:nvSpPr>
          <p:spPr>
            <a:xfrm>
              <a:off x="4661355" y="2283508"/>
              <a:ext cx="1588" cy="1588"/>
            </a:xfrm>
            <a:prstGeom prst="ellipse">
              <a:avLst/>
            </a:pr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92" name="Google Shape;492;p44"/>
            <p:cNvSpPr/>
            <p:nvPr/>
          </p:nvSpPr>
          <p:spPr>
            <a:xfrm>
              <a:off x="4678818" y="2348595"/>
              <a:ext cx="39688" cy="39688"/>
            </a:xfrm>
            <a:custGeom>
              <a:rect b="b" l="l" r="r" t="t"/>
              <a:pathLst>
                <a:path extrusionOk="0" h="11" w="11">
                  <a:moveTo>
                    <a:pt x="3" y="1"/>
                  </a:moveTo>
                  <a:cubicBezTo>
                    <a:pt x="3" y="1"/>
                    <a:pt x="3" y="1"/>
                    <a:pt x="3" y="1"/>
                  </a:cubicBezTo>
                  <a:cubicBezTo>
                    <a:pt x="3" y="1"/>
                    <a:pt x="3" y="1"/>
                    <a:pt x="3" y="1"/>
                  </a:cubicBezTo>
                  <a:cubicBezTo>
                    <a:pt x="3" y="2"/>
                    <a:pt x="3" y="2"/>
                    <a:pt x="3" y="2"/>
                  </a:cubicBezTo>
                  <a:cubicBezTo>
                    <a:pt x="2" y="4"/>
                    <a:pt x="1" y="5"/>
                    <a:pt x="1" y="7"/>
                  </a:cubicBezTo>
                  <a:cubicBezTo>
                    <a:pt x="1" y="7"/>
                    <a:pt x="1" y="7"/>
                    <a:pt x="0" y="8"/>
                  </a:cubicBezTo>
                  <a:cubicBezTo>
                    <a:pt x="0" y="8"/>
                    <a:pt x="0" y="8"/>
                    <a:pt x="0" y="8"/>
                  </a:cubicBezTo>
                  <a:cubicBezTo>
                    <a:pt x="0" y="8"/>
                    <a:pt x="0" y="9"/>
                    <a:pt x="0" y="9"/>
                  </a:cubicBezTo>
                  <a:cubicBezTo>
                    <a:pt x="0" y="9"/>
                    <a:pt x="0" y="9"/>
                    <a:pt x="1" y="9"/>
                  </a:cubicBezTo>
                  <a:cubicBezTo>
                    <a:pt x="1" y="9"/>
                    <a:pt x="1" y="10"/>
                    <a:pt x="1" y="10"/>
                  </a:cubicBezTo>
                  <a:cubicBezTo>
                    <a:pt x="1" y="10"/>
                    <a:pt x="1" y="10"/>
                    <a:pt x="1" y="11"/>
                  </a:cubicBezTo>
                  <a:cubicBezTo>
                    <a:pt x="1" y="11"/>
                    <a:pt x="1" y="11"/>
                    <a:pt x="2" y="11"/>
                  </a:cubicBezTo>
                  <a:cubicBezTo>
                    <a:pt x="2" y="11"/>
                    <a:pt x="3" y="11"/>
                    <a:pt x="3" y="11"/>
                  </a:cubicBezTo>
                  <a:cubicBezTo>
                    <a:pt x="4" y="10"/>
                    <a:pt x="5" y="10"/>
                    <a:pt x="6" y="8"/>
                  </a:cubicBezTo>
                  <a:cubicBezTo>
                    <a:pt x="6" y="8"/>
                    <a:pt x="6" y="8"/>
                    <a:pt x="6" y="8"/>
                  </a:cubicBezTo>
                  <a:cubicBezTo>
                    <a:pt x="7" y="9"/>
                    <a:pt x="7" y="9"/>
                    <a:pt x="7" y="10"/>
                  </a:cubicBezTo>
                  <a:cubicBezTo>
                    <a:pt x="7" y="10"/>
                    <a:pt x="7" y="10"/>
                    <a:pt x="7" y="10"/>
                  </a:cubicBezTo>
                  <a:cubicBezTo>
                    <a:pt x="8" y="10"/>
                    <a:pt x="9" y="11"/>
                    <a:pt x="9" y="11"/>
                  </a:cubicBezTo>
                  <a:cubicBezTo>
                    <a:pt x="9" y="11"/>
                    <a:pt x="10" y="11"/>
                    <a:pt x="10" y="11"/>
                  </a:cubicBezTo>
                  <a:cubicBezTo>
                    <a:pt x="10" y="11"/>
                    <a:pt x="10" y="10"/>
                    <a:pt x="11" y="10"/>
                  </a:cubicBezTo>
                  <a:cubicBezTo>
                    <a:pt x="11" y="10"/>
                    <a:pt x="11" y="9"/>
                    <a:pt x="10" y="9"/>
                  </a:cubicBezTo>
                  <a:cubicBezTo>
                    <a:pt x="10" y="9"/>
                    <a:pt x="10" y="9"/>
                    <a:pt x="10" y="9"/>
                  </a:cubicBezTo>
                  <a:cubicBezTo>
                    <a:pt x="10" y="9"/>
                    <a:pt x="9" y="8"/>
                    <a:pt x="9" y="8"/>
                  </a:cubicBezTo>
                  <a:cubicBezTo>
                    <a:pt x="9" y="7"/>
                    <a:pt x="9" y="6"/>
                    <a:pt x="9" y="6"/>
                  </a:cubicBezTo>
                  <a:cubicBezTo>
                    <a:pt x="8" y="6"/>
                    <a:pt x="8" y="5"/>
                    <a:pt x="8" y="5"/>
                  </a:cubicBezTo>
                  <a:cubicBezTo>
                    <a:pt x="7" y="4"/>
                    <a:pt x="6" y="4"/>
                    <a:pt x="6" y="3"/>
                  </a:cubicBezTo>
                  <a:cubicBezTo>
                    <a:pt x="6" y="3"/>
                    <a:pt x="6" y="3"/>
                    <a:pt x="5" y="3"/>
                  </a:cubicBezTo>
                  <a:cubicBezTo>
                    <a:pt x="5" y="2"/>
                    <a:pt x="5" y="2"/>
                    <a:pt x="5" y="2"/>
                  </a:cubicBezTo>
                  <a:cubicBezTo>
                    <a:pt x="6" y="2"/>
                    <a:pt x="6" y="1"/>
                    <a:pt x="6" y="1"/>
                  </a:cubicBezTo>
                  <a:cubicBezTo>
                    <a:pt x="6" y="1"/>
                    <a:pt x="6" y="1"/>
                    <a:pt x="6" y="1"/>
                  </a:cubicBezTo>
                  <a:cubicBezTo>
                    <a:pt x="6" y="0"/>
                    <a:pt x="6" y="0"/>
                    <a:pt x="6" y="1"/>
                  </a:cubicBezTo>
                  <a:cubicBezTo>
                    <a:pt x="5" y="1"/>
                    <a:pt x="5" y="1"/>
                    <a:pt x="5" y="1"/>
                  </a:cubicBezTo>
                  <a:cubicBezTo>
                    <a:pt x="4" y="1"/>
                    <a:pt x="4" y="1"/>
                    <a:pt x="4" y="1"/>
                  </a:cubicBezTo>
                  <a:cubicBezTo>
                    <a:pt x="4" y="1"/>
                    <a:pt x="3" y="1"/>
                    <a:pt x="3" y="1"/>
                  </a:cubicBezTo>
                  <a:cubicBezTo>
                    <a:pt x="3" y="1"/>
                    <a:pt x="3" y="1"/>
                    <a:pt x="3" y="1"/>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93" name="Google Shape;493;p44"/>
            <p:cNvSpPr/>
            <p:nvPr/>
          </p:nvSpPr>
          <p:spPr>
            <a:xfrm>
              <a:off x="4740730" y="3443970"/>
              <a:ext cx="1588" cy="1588"/>
            </a:xfrm>
            <a:prstGeom prst="ellipse">
              <a:avLst/>
            </a:pr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94" name="Google Shape;494;p44"/>
            <p:cNvSpPr/>
            <p:nvPr/>
          </p:nvSpPr>
          <p:spPr>
            <a:xfrm>
              <a:off x="4729618" y="2294620"/>
              <a:ext cx="1588" cy="1588"/>
            </a:xfrm>
            <a:prstGeom prst="ellipse">
              <a:avLst/>
            </a:pr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95" name="Google Shape;495;p44"/>
            <p:cNvSpPr/>
            <p:nvPr/>
          </p:nvSpPr>
          <p:spPr>
            <a:xfrm>
              <a:off x="4788355" y="2597833"/>
              <a:ext cx="1588" cy="1588"/>
            </a:xfrm>
            <a:prstGeom prst="ellipse">
              <a:avLst/>
            </a:pr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96" name="Google Shape;496;p44"/>
            <p:cNvSpPr/>
            <p:nvPr/>
          </p:nvSpPr>
          <p:spPr>
            <a:xfrm>
              <a:off x="4755018" y="3455083"/>
              <a:ext cx="0" cy="0"/>
            </a:xfrm>
            <a:custGeom>
              <a:rect b="b" l="l" r="r" t="t"/>
              <a:pathLst>
                <a:path extrusionOk="0" h="120000" w="120000">
                  <a:moveTo>
                    <a:pt x="0" y="0"/>
                  </a:moveTo>
                  <a:cubicBezTo>
                    <a:pt x="0" y="0"/>
                    <a:pt x="0" y="0"/>
                    <a:pt x="0" y="0"/>
                  </a:cubicBezTo>
                  <a:cubicBezTo>
                    <a:pt x="0" y="0"/>
                    <a:pt x="0" y="0"/>
                    <a:pt x="0" y="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97" name="Google Shape;497;p44"/>
            <p:cNvSpPr/>
            <p:nvPr/>
          </p:nvSpPr>
          <p:spPr>
            <a:xfrm>
              <a:off x="4262893" y="2356533"/>
              <a:ext cx="1588" cy="1588"/>
            </a:xfrm>
            <a:prstGeom prst="ellipse">
              <a:avLst/>
            </a:pr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98" name="Google Shape;498;p44"/>
            <p:cNvSpPr/>
            <p:nvPr/>
          </p:nvSpPr>
          <p:spPr>
            <a:xfrm>
              <a:off x="4112080" y="2150158"/>
              <a:ext cx="857250" cy="1309688"/>
            </a:xfrm>
            <a:custGeom>
              <a:rect b="b" l="l" r="r" t="t"/>
              <a:pathLst>
                <a:path extrusionOk="0" h="363" w="237">
                  <a:moveTo>
                    <a:pt x="235" y="240"/>
                  </a:moveTo>
                  <a:cubicBezTo>
                    <a:pt x="235" y="240"/>
                    <a:pt x="235" y="240"/>
                    <a:pt x="235" y="240"/>
                  </a:cubicBezTo>
                  <a:cubicBezTo>
                    <a:pt x="234" y="240"/>
                    <a:pt x="234" y="240"/>
                    <a:pt x="233" y="240"/>
                  </a:cubicBezTo>
                  <a:cubicBezTo>
                    <a:pt x="233" y="240"/>
                    <a:pt x="232" y="240"/>
                    <a:pt x="232" y="239"/>
                  </a:cubicBezTo>
                  <a:cubicBezTo>
                    <a:pt x="231" y="239"/>
                    <a:pt x="230" y="238"/>
                    <a:pt x="230" y="238"/>
                  </a:cubicBezTo>
                  <a:cubicBezTo>
                    <a:pt x="229" y="236"/>
                    <a:pt x="228" y="236"/>
                    <a:pt x="227" y="235"/>
                  </a:cubicBezTo>
                  <a:cubicBezTo>
                    <a:pt x="226" y="235"/>
                    <a:pt x="225" y="235"/>
                    <a:pt x="225" y="235"/>
                  </a:cubicBezTo>
                  <a:cubicBezTo>
                    <a:pt x="223" y="235"/>
                    <a:pt x="221" y="235"/>
                    <a:pt x="219" y="234"/>
                  </a:cubicBezTo>
                  <a:cubicBezTo>
                    <a:pt x="219" y="234"/>
                    <a:pt x="218" y="234"/>
                    <a:pt x="218" y="234"/>
                  </a:cubicBezTo>
                  <a:cubicBezTo>
                    <a:pt x="218" y="234"/>
                    <a:pt x="218" y="234"/>
                    <a:pt x="217" y="235"/>
                  </a:cubicBezTo>
                  <a:cubicBezTo>
                    <a:pt x="217" y="235"/>
                    <a:pt x="217" y="235"/>
                    <a:pt x="217" y="234"/>
                  </a:cubicBezTo>
                  <a:cubicBezTo>
                    <a:pt x="217" y="234"/>
                    <a:pt x="217" y="233"/>
                    <a:pt x="216" y="233"/>
                  </a:cubicBezTo>
                  <a:cubicBezTo>
                    <a:pt x="216" y="233"/>
                    <a:pt x="216" y="232"/>
                    <a:pt x="216" y="232"/>
                  </a:cubicBezTo>
                  <a:cubicBezTo>
                    <a:pt x="214" y="232"/>
                    <a:pt x="214" y="232"/>
                    <a:pt x="213" y="231"/>
                  </a:cubicBezTo>
                  <a:cubicBezTo>
                    <a:pt x="212" y="231"/>
                    <a:pt x="211" y="231"/>
                    <a:pt x="210" y="231"/>
                  </a:cubicBezTo>
                  <a:cubicBezTo>
                    <a:pt x="209" y="231"/>
                    <a:pt x="209" y="231"/>
                    <a:pt x="209" y="231"/>
                  </a:cubicBezTo>
                  <a:cubicBezTo>
                    <a:pt x="208" y="232"/>
                    <a:pt x="208" y="232"/>
                    <a:pt x="208" y="232"/>
                  </a:cubicBezTo>
                  <a:cubicBezTo>
                    <a:pt x="208" y="232"/>
                    <a:pt x="208" y="231"/>
                    <a:pt x="208" y="231"/>
                  </a:cubicBezTo>
                  <a:cubicBezTo>
                    <a:pt x="208" y="231"/>
                    <a:pt x="208" y="231"/>
                    <a:pt x="208" y="231"/>
                  </a:cubicBezTo>
                  <a:cubicBezTo>
                    <a:pt x="208" y="230"/>
                    <a:pt x="208" y="230"/>
                    <a:pt x="208" y="230"/>
                  </a:cubicBezTo>
                  <a:cubicBezTo>
                    <a:pt x="207" y="229"/>
                    <a:pt x="206" y="229"/>
                    <a:pt x="206" y="229"/>
                  </a:cubicBezTo>
                  <a:cubicBezTo>
                    <a:pt x="206" y="229"/>
                    <a:pt x="206" y="229"/>
                    <a:pt x="206" y="229"/>
                  </a:cubicBezTo>
                  <a:cubicBezTo>
                    <a:pt x="206" y="229"/>
                    <a:pt x="206" y="229"/>
                    <a:pt x="206" y="229"/>
                  </a:cubicBezTo>
                  <a:cubicBezTo>
                    <a:pt x="206" y="230"/>
                    <a:pt x="206" y="230"/>
                    <a:pt x="206" y="230"/>
                  </a:cubicBezTo>
                  <a:cubicBezTo>
                    <a:pt x="206" y="229"/>
                    <a:pt x="206" y="229"/>
                    <a:pt x="206" y="229"/>
                  </a:cubicBezTo>
                  <a:cubicBezTo>
                    <a:pt x="206" y="229"/>
                    <a:pt x="206" y="229"/>
                    <a:pt x="206" y="229"/>
                  </a:cubicBezTo>
                  <a:cubicBezTo>
                    <a:pt x="205" y="229"/>
                    <a:pt x="204" y="229"/>
                    <a:pt x="204" y="230"/>
                  </a:cubicBezTo>
                  <a:cubicBezTo>
                    <a:pt x="204" y="229"/>
                    <a:pt x="203" y="229"/>
                    <a:pt x="203" y="229"/>
                  </a:cubicBezTo>
                  <a:cubicBezTo>
                    <a:pt x="203" y="229"/>
                    <a:pt x="204" y="229"/>
                    <a:pt x="205" y="228"/>
                  </a:cubicBezTo>
                  <a:cubicBezTo>
                    <a:pt x="205" y="228"/>
                    <a:pt x="205" y="227"/>
                    <a:pt x="205" y="227"/>
                  </a:cubicBezTo>
                  <a:cubicBezTo>
                    <a:pt x="205" y="226"/>
                    <a:pt x="205" y="226"/>
                    <a:pt x="205" y="225"/>
                  </a:cubicBezTo>
                  <a:cubicBezTo>
                    <a:pt x="205" y="225"/>
                    <a:pt x="205" y="225"/>
                    <a:pt x="204" y="224"/>
                  </a:cubicBezTo>
                  <a:cubicBezTo>
                    <a:pt x="203" y="223"/>
                    <a:pt x="203" y="223"/>
                    <a:pt x="203" y="222"/>
                  </a:cubicBezTo>
                  <a:cubicBezTo>
                    <a:pt x="203" y="221"/>
                    <a:pt x="202" y="221"/>
                    <a:pt x="202" y="220"/>
                  </a:cubicBezTo>
                  <a:cubicBezTo>
                    <a:pt x="201" y="219"/>
                    <a:pt x="199" y="217"/>
                    <a:pt x="197" y="217"/>
                  </a:cubicBezTo>
                  <a:cubicBezTo>
                    <a:pt x="197" y="217"/>
                    <a:pt x="197" y="217"/>
                    <a:pt x="197" y="217"/>
                  </a:cubicBezTo>
                  <a:cubicBezTo>
                    <a:pt x="196" y="216"/>
                    <a:pt x="195" y="216"/>
                    <a:pt x="194" y="216"/>
                  </a:cubicBezTo>
                  <a:cubicBezTo>
                    <a:pt x="193" y="216"/>
                    <a:pt x="192" y="216"/>
                    <a:pt x="191" y="216"/>
                  </a:cubicBezTo>
                  <a:cubicBezTo>
                    <a:pt x="191" y="216"/>
                    <a:pt x="191" y="216"/>
                    <a:pt x="191" y="216"/>
                  </a:cubicBezTo>
                  <a:cubicBezTo>
                    <a:pt x="190" y="216"/>
                    <a:pt x="189" y="215"/>
                    <a:pt x="188" y="215"/>
                  </a:cubicBezTo>
                  <a:cubicBezTo>
                    <a:pt x="188" y="215"/>
                    <a:pt x="188" y="214"/>
                    <a:pt x="188" y="214"/>
                  </a:cubicBezTo>
                  <a:cubicBezTo>
                    <a:pt x="188" y="214"/>
                    <a:pt x="188" y="213"/>
                    <a:pt x="187" y="213"/>
                  </a:cubicBezTo>
                  <a:cubicBezTo>
                    <a:pt x="187" y="213"/>
                    <a:pt x="186" y="212"/>
                    <a:pt x="186" y="212"/>
                  </a:cubicBezTo>
                  <a:cubicBezTo>
                    <a:pt x="185" y="211"/>
                    <a:pt x="185" y="211"/>
                    <a:pt x="184" y="211"/>
                  </a:cubicBezTo>
                  <a:cubicBezTo>
                    <a:pt x="184" y="211"/>
                    <a:pt x="183" y="211"/>
                    <a:pt x="183" y="211"/>
                  </a:cubicBezTo>
                  <a:cubicBezTo>
                    <a:pt x="183" y="211"/>
                    <a:pt x="183" y="211"/>
                    <a:pt x="183" y="210"/>
                  </a:cubicBezTo>
                  <a:cubicBezTo>
                    <a:pt x="183" y="210"/>
                    <a:pt x="182" y="209"/>
                    <a:pt x="182" y="209"/>
                  </a:cubicBezTo>
                  <a:cubicBezTo>
                    <a:pt x="181" y="209"/>
                    <a:pt x="180" y="208"/>
                    <a:pt x="180" y="208"/>
                  </a:cubicBezTo>
                  <a:cubicBezTo>
                    <a:pt x="180" y="208"/>
                    <a:pt x="179" y="208"/>
                    <a:pt x="179" y="207"/>
                  </a:cubicBezTo>
                  <a:cubicBezTo>
                    <a:pt x="179" y="207"/>
                    <a:pt x="180" y="207"/>
                    <a:pt x="180" y="207"/>
                  </a:cubicBezTo>
                  <a:cubicBezTo>
                    <a:pt x="180" y="207"/>
                    <a:pt x="180" y="207"/>
                    <a:pt x="180" y="207"/>
                  </a:cubicBezTo>
                  <a:cubicBezTo>
                    <a:pt x="180" y="207"/>
                    <a:pt x="180" y="207"/>
                    <a:pt x="180" y="207"/>
                  </a:cubicBezTo>
                  <a:cubicBezTo>
                    <a:pt x="180" y="207"/>
                    <a:pt x="180" y="206"/>
                    <a:pt x="180" y="206"/>
                  </a:cubicBezTo>
                  <a:cubicBezTo>
                    <a:pt x="179" y="206"/>
                    <a:pt x="178" y="206"/>
                    <a:pt x="178" y="206"/>
                  </a:cubicBezTo>
                  <a:cubicBezTo>
                    <a:pt x="177" y="206"/>
                    <a:pt x="177" y="206"/>
                    <a:pt x="177" y="206"/>
                  </a:cubicBezTo>
                  <a:cubicBezTo>
                    <a:pt x="176" y="206"/>
                    <a:pt x="176" y="206"/>
                    <a:pt x="176" y="206"/>
                  </a:cubicBezTo>
                  <a:cubicBezTo>
                    <a:pt x="176" y="206"/>
                    <a:pt x="176" y="207"/>
                    <a:pt x="176" y="207"/>
                  </a:cubicBezTo>
                  <a:cubicBezTo>
                    <a:pt x="175" y="207"/>
                    <a:pt x="174" y="208"/>
                    <a:pt x="173" y="207"/>
                  </a:cubicBezTo>
                  <a:cubicBezTo>
                    <a:pt x="172" y="207"/>
                    <a:pt x="172" y="207"/>
                    <a:pt x="171" y="207"/>
                  </a:cubicBezTo>
                  <a:cubicBezTo>
                    <a:pt x="170" y="207"/>
                    <a:pt x="170" y="207"/>
                    <a:pt x="169" y="207"/>
                  </a:cubicBezTo>
                  <a:cubicBezTo>
                    <a:pt x="168" y="207"/>
                    <a:pt x="168" y="207"/>
                    <a:pt x="168" y="206"/>
                  </a:cubicBezTo>
                  <a:cubicBezTo>
                    <a:pt x="168" y="206"/>
                    <a:pt x="168" y="206"/>
                    <a:pt x="168" y="206"/>
                  </a:cubicBezTo>
                  <a:cubicBezTo>
                    <a:pt x="168" y="206"/>
                    <a:pt x="168" y="205"/>
                    <a:pt x="167" y="205"/>
                  </a:cubicBezTo>
                  <a:cubicBezTo>
                    <a:pt x="167" y="205"/>
                    <a:pt x="166" y="205"/>
                    <a:pt x="166" y="205"/>
                  </a:cubicBezTo>
                  <a:cubicBezTo>
                    <a:pt x="165" y="205"/>
                    <a:pt x="165" y="205"/>
                    <a:pt x="165" y="204"/>
                  </a:cubicBezTo>
                  <a:cubicBezTo>
                    <a:pt x="165" y="204"/>
                    <a:pt x="165" y="204"/>
                    <a:pt x="164" y="203"/>
                  </a:cubicBezTo>
                  <a:cubicBezTo>
                    <a:pt x="164" y="203"/>
                    <a:pt x="164" y="204"/>
                    <a:pt x="163" y="204"/>
                  </a:cubicBezTo>
                  <a:cubicBezTo>
                    <a:pt x="163" y="204"/>
                    <a:pt x="163" y="204"/>
                    <a:pt x="163" y="204"/>
                  </a:cubicBezTo>
                  <a:cubicBezTo>
                    <a:pt x="163" y="205"/>
                    <a:pt x="163" y="205"/>
                    <a:pt x="162" y="205"/>
                  </a:cubicBezTo>
                  <a:cubicBezTo>
                    <a:pt x="162" y="206"/>
                    <a:pt x="162" y="206"/>
                    <a:pt x="161" y="206"/>
                  </a:cubicBezTo>
                  <a:cubicBezTo>
                    <a:pt x="161" y="206"/>
                    <a:pt x="161" y="206"/>
                    <a:pt x="161" y="206"/>
                  </a:cubicBezTo>
                  <a:cubicBezTo>
                    <a:pt x="161" y="205"/>
                    <a:pt x="160" y="205"/>
                    <a:pt x="161" y="205"/>
                  </a:cubicBezTo>
                  <a:cubicBezTo>
                    <a:pt x="161" y="205"/>
                    <a:pt x="161" y="204"/>
                    <a:pt x="162" y="204"/>
                  </a:cubicBezTo>
                  <a:cubicBezTo>
                    <a:pt x="162" y="204"/>
                    <a:pt x="162" y="203"/>
                    <a:pt x="161" y="203"/>
                  </a:cubicBezTo>
                  <a:cubicBezTo>
                    <a:pt x="161" y="203"/>
                    <a:pt x="161" y="203"/>
                    <a:pt x="161" y="203"/>
                  </a:cubicBezTo>
                  <a:cubicBezTo>
                    <a:pt x="160" y="203"/>
                    <a:pt x="160" y="203"/>
                    <a:pt x="159" y="204"/>
                  </a:cubicBezTo>
                  <a:cubicBezTo>
                    <a:pt x="159" y="204"/>
                    <a:pt x="158" y="205"/>
                    <a:pt x="157" y="205"/>
                  </a:cubicBezTo>
                  <a:cubicBezTo>
                    <a:pt x="157" y="205"/>
                    <a:pt x="156" y="205"/>
                    <a:pt x="155" y="206"/>
                  </a:cubicBezTo>
                  <a:cubicBezTo>
                    <a:pt x="155" y="206"/>
                    <a:pt x="155" y="206"/>
                    <a:pt x="155" y="206"/>
                  </a:cubicBezTo>
                  <a:cubicBezTo>
                    <a:pt x="154" y="206"/>
                    <a:pt x="154" y="206"/>
                    <a:pt x="153" y="206"/>
                  </a:cubicBezTo>
                  <a:cubicBezTo>
                    <a:pt x="153" y="207"/>
                    <a:pt x="152" y="207"/>
                    <a:pt x="152" y="208"/>
                  </a:cubicBezTo>
                  <a:cubicBezTo>
                    <a:pt x="152" y="209"/>
                    <a:pt x="152" y="209"/>
                    <a:pt x="151" y="209"/>
                  </a:cubicBezTo>
                  <a:cubicBezTo>
                    <a:pt x="151" y="210"/>
                    <a:pt x="150" y="210"/>
                    <a:pt x="150" y="211"/>
                  </a:cubicBezTo>
                  <a:cubicBezTo>
                    <a:pt x="150" y="211"/>
                    <a:pt x="150" y="211"/>
                    <a:pt x="150" y="211"/>
                  </a:cubicBezTo>
                  <a:cubicBezTo>
                    <a:pt x="150" y="211"/>
                    <a:pt x="150" y="211"/>
                    <a:pt x="150" y="211"/>
                  </a:cubicBezTo>
                  <a:cubicBezTo>
                    <a:pt x="150" y="212"/>
                    <a:pt x="150" y="212"/>
                    <a:pt x="150" y="212"/>
                  </a:cubicBezTo>
                  <a:cubicBezTo>
                    <a:pt x="150" y="211"/>
                    <a:pt x="150" y="211"/>
                    <a:pt x="150" y="211"/>
                  </a:cubicBezTo>
                  <a:cubicBezTo>
                    <a:pt x="150" y="211"/>
                    <a:pt x="150" y="211"/>
                    <a:pt x="150" y="211"/>
                  </a:cubicBezTo>
                  <a:cubicBezTo>
                    <a:pt x="150" y="211"/>
                    <a:pt x="149" y="211"/>
                    <a:pt x="149" y="211"/>
                  </a:cubicBezTo>
                  <a:cubicBezTo>
                    <a:pt x="149" y="211"/>
                    <a:pt x="149" y="210"/>
                    <a:pt x="148" y="210"/>
                  </a:cubicBezTo>
                  <a:cubicBezTo>
                    <a:pt x="148" y="209"/>
                    <a:pt x="147" y="209"/>
                    <a:pt x="146" y="209"/>
                  </a:cubicBezTo>
                  <a:cubicBezTo>
                    <a:pt x="145" y="209"/>
                    <a:pt x="144" y="209"/>
                    <a:pt x="143" y="209"/>
                  </a:cubicBezTo>
                  <a:cubicBezTo>
                    <a:pt x="143" y="210"/>
                    <a:pt x="143" y="210"/>
                    <a:pt x="142" y="210"/>
                  </a:cubicBezTo>
                  <a:cubicBezTo>
                    <a:pt x="142" y="210"/>
                    <a:pt x="141" y="210"/>
                    <a:pt x="140" y="210"/>
                  </a:cubicBezTo>
                  <a:cubicBezTo>
                    <a:pt x="139" y="210"/>
                    <a:pt x="138" y="209"/>
                    <a:pt x="137" y="208"/>
                  </a:cubicBezTo>
                  <a:cubicBezTo>
                    <a:pt x="137" y="207"/>
                    <a:pt x="137" y="207"/>
                    <a:pt x="136" y="206"/>
                  </a:cubicBezTo>
                  <a:cubicBezTo>
                    <a:pt x="136" y="206"/>
                    <a:pt x="136" y="206"/>
                    <a:pt x="136" y="205"/>
                  </a:cubicBezTo>
                  <a:cubicBezTo>
                    <a:pt x="136" y="205"/>
                    <a:pt x="136" y="204"/>
                    <a:pt x="136" y="203"/>
                  </a:cubicBezTo>
                  <a:cubicBezTo>
                    <a:pt x="137" y="203"/>
                    <a:pt x="137" y="202"/>
                    <a:pt x="137" y="202"/>
                  </a:cubicBezTo>
                  <a:cubicBezTo>
                    <a:pt x="137" y="201"/>
                    <a:pt x="137" y="200"/>
                    <a:pt x="137" y="200"/>
                  </a:cubicBezTo>
                  <a:cubicBezTo>
                    <a:pt x="137" y="199"/>
                    <a:pt x="137" y="198"/>
                    <a:pt x="137" y="197"/>
                  </a:cubicBezTo>
                  <a:cubicBezTo>
                    <a:pt x="137" y="197"/>
                    <a:pt x="137" y="197"/>
                    <a:pt x="137" y="197"/>
                  </a:cubicBezTo>
                  <a:cubicBezTo>
                    <a:pt x="137" y="197"/>
                    <a:pt x="137" y="197"/>
                    <a:pt x="136" y="196"/>
                  </a:cubicBezTo>
                  <a:cubicBezTo>
                    <a:pt x="136" y="196"/>
                    <a:pt x="136" y="196"/>
                    <a:pt x="136" y="196"/>
                  </a:cubicBezTo>
                  <a:cubicBezTo>
                    <a:pt x="136" y="196"/>
                    <a:pt x="136" y="196"/>
                    <a:pt x="136" y="196"/>
                  </a:cubicBezTo>
                  <a:cubicBezTo>
                    <a:pt x="136" y="197"/>
                    <a:pt x="136" y="197"/>
                    <a:pt x="136" y="197"/>
                  </a:cubicBezTo>
                  <a:cubicBezTo>
                    <a:pt x="136" y="196"/>
                    <a:pt x="136" y="196"/>
                    <a:pt x="136" y="196"/>
                  </a:cubicBezTo>
                  <a:cubicBezTo>
                    <a:pt x="136" y="196"/>
                    <a:pt x="135" y="196"/>
                    <a:pt x="134" y="196"/>
                  </a:cubicBezTo>
                  <a:cubicBezTo>
                    <a:pt x="134" y="196"/>
                    <a:pt x="133" y="195"/>
                    <a:pt x="132" y="195"/>
                  </a:cubicBezTo>
                  <a:cubicBezTo>
                    <a:pt x="131" y="195"/>
                    <a:pt x="131" y="196"/>
                    <a:pt x="130" y="195"/>
                  </a:cubicBezTo>
                  <a:cubicBezTo>
                    <a:pt x="129" y="195"/>
                    <a:pt x="128" y="196"/>
                    <a:pt x="128" y="196"/>
                  </a:cubicBezTo>
                  <a:cubicBezTo>
                    <a:pt x="127" y="196"/>
                    <a:pt x="127" y="195"/>
                    <a:pt x="127" y="195"/>
                  </a:cubicBezTo>
                  <a:cubicBezTo>
                    <a:pt x="126" y="195"/>
                    <a:pt x="126" y="195"/>
                    <a:pt x="126" y="195"/>
                  </a:cubicBezTo>
                  <a:cubicBezTo>
                    <a:pt x="127" y="194"/>
                    <a:pt x="127" y="193"/>
                    <a:pt x="127" y="192"/>
                  </a:cubicBezTo>
                  <a:cubicBezTo>
                    <a:pt x="127" y="192"/>
                    <a:pt x="127" y="191"/>
                    <a:pt x="128" y="191"/>
                  </a:cubicBezTo>
                  <a:cubicBezTo>
                    <a:pt x="128" y="191"/>
                    <a:pt x="128" y="190"/>
                    <a:pt x="128" y="190"/>
                  </a:cubicBezTo>
                  <a:cubicBezTo>
                    <a:pt x="129" y="190"/>
                    <a:pt x="129" y="190"/>
                    <a:pt x="129" y="189"/>
                  </a:cubicBezTo>
                  <a:cubicBezTo>
                    <a:pt x="129" y="189"/>
                    <a:pt x="129" y="188"/>
                    <a:pt x="129" y="188"/>
                  </a:cubicBezTo>
                  <a:cubicBezTo>
                    <a:pt x="129" y="187"/>
                    <a:pt x="129" y="186"/>
                    <a:pt x="130" y="186"/>
                  </a:cubicBezTo>
                  <a:cubicBezTo>
                    <a:pt x="130" y="185"/>
                    <a:pt x="131" y="185"/>
                    <a:pt x="131" y="185"/>
                  </a:cubicBezTo>
                  <a:cubicBezTo>
                    <a:pt x="131" y="184"/>
                    <a:pt x="131" y="184"/>
                    <a:pt x="131" y="184"/>
                  </a:cubicBezTo>
                  <a:cubicBezTo>
                    <a:pt x="131" y="183"/>
                    <a:pt x="131" y="183"/>
                    <a:pt x="130" y="183"/>
                  </a:cubicBezTo>
                  <a:cubicBezTo>
                    <a:pt x="129" y="183"/>
                    <a:pt x="128" y="183"/>
                    <a:pt x="127" y="183"/>
                  </a:cubicBezTo>
                  <a:cubicBezTo>
                    <a:pt x="127" y="183"/>
                    <a:pt x="126" y="183"/>
                    <a:pt x="125" y="183"/>
                  </a:cubicBezTo>
                  <a:cubicBezTo>
                    <a:pt x="124" y="183"/>
                    <a:pt x="124" y="184"/>
                    <a:pt x="123" y="185"/>
                  </a:cubicBezTo>
                  <a:cubicBezTo>
                    <a:pt x="123" y="185"/>
                    <a:pt x="123" y="185"/>
                    <a:pt x="123" y="186"/>
                  </a:cubicBezTo>
                  <a:cubicBezTo>
                    <a:pt x="123" y="187"/>
                    <a:pt x="122" y="188"/>
                    <a:pt x="121" y="189"/>
                  </a:cubicBezTo>
                  <a:cubicBezTo>
                    <a:pt x="121" y="190"/>
                    <a:pt x="120" y="190"/>
                    <a:pt x="120" y="190"/>
                  </a:cubicBezTo>
                  <a:cubicBezTo>
                    <a:pt x="119" y="189"/>
                    <a:pt x="119" y="189"/>
                    <a:pt x="118" y="190"/>
                  </a:cubicBezTo>
                  <a:cubicBezTo>
                    <a:pt x="117" y="190"/>
                    <a:pt x="117" y="190"/>
                    <a:pt x="116" y="190"/>
                  </a:cubicBezTo>
                  <a:cubicBezTo>
                    <a:pt x="115" y="190"/>
                    <a:pt x="115" y="190"/>
                    <a:pt x="114" y="190"/>
                  </a:cubicBezTo>
                  <a:cubicBezTo>
                    <a:pt x="114" y="189"/>
                    <a:pt x="113" y="189"/>
                    <a:pt x="113" y="189"/>
                  </a:cubicBezTo>
                  <a:cubicBezTo>
                    <a:pt x="112" y="189"/>
                    <a:pt x="111" y="188"/>
                    <a:pt x="111" y="188"/>
                  </a:cubicBezTo>
                  <a:cubicBezTo>
                    <a:pt x="111" y="187"/>
                    <a:pt x="110" y="186"/>
                    <a:pt x="110" y="185"/>
                  </a:cubicBezTo>
                  <a:cubicBezTo>
                    <a:pt x="110" y="185"/>
                    <a:pt x="109" y="185"/>
                    <a:pt x="109" y="184"/>
                  </a:cubicBezTo>
                  <a:cubicBezTo>
                    <a:pt x="109" y="183"/>
                    <a:pt x="109" y="183"/>
                    <a:pt x="109" y="182"/>
                  </a:cubicBezTo>
                  <a:cubicBezTo>
                    <a:pt x="109" y="181"/>
                    <a:pt x="109" y="181"/>
                    <a:pt x="109" y="180"/>
                  </a:cubicBezTo>
                  <a:cubicBezTo>
                    <a:pt x="109" y="179"/>
                    <a:pt x="109" y="177"/>
                    <a:pt x="109" y="175"/>
                  </a:cubicBezTo>
                  <a:cubicBezTo>
                    <a:pt x="110" y="175"/>
                    <a:pt x="110" y="175"/>
                    <a:pt x="110" y="174"/>
                  </a:cubicBezTo>
                  <a:cubicBezTo>
                    <a:pt x="110" y="174"/>
                    <a:pt x="111" y="173"/>
                    <a:pt x="110" y="172"/>
                  </a:cubicBezTo>
                  <a:cubicBezTo>
                    <a:pt x="110" y="171"/>
                    <a:pt x="111" y="170"/>
                    <a:pt x="111" y="169"/>
                  </a:cubicBezTo>
                  <a:cubicBezTo>
                    <a:pt x="111" y="168"/>
                    <a:pt x="112" y="167"/>
                    <a:pt x="113" y="167"/>
                  </a:cubicBezTo>
                  <a:cubicBezTo>
                    <a:pt x="114" y="166"/>
                    <a:pt x="115" y="166"/>
                    <a:pt x="116" y="165"/>
                  </a:cubicBezTo>
                  <a:cubicBezTo>
                    <a:pt x="117" y="165"/>
                    <a:pt x="118" y="164"/>
                    <a:pt x="118" y="164"/>
                  </a:cubicBezTo>
                  <a:cubicBezTo>
                    <a:pt x="119" y="164"/>
                    <a:pt x="120" y="164"/>
                    <a:pt x="120" y="164"/>
                  </a:cubicBezTo>
                  <a:cubicBezTo>
                    <a:pt x="121" y="164"/>
                    <a:pt x="121" y="165"/>
                    <a:pt x="122" y="164"/>
                  </a:cubicBezTo>
                  <a:cubicBezTo>
                    <a:pt x="122" y="164"/>
                    <a:pt x="123" y="164"/>
                    <a:pt x="123" y="165"/>
                  </a:cubicBezTo>
                  <a:cubicBezTo>
                    <a:pt x="124" y="166"/>
                    <a:pt x="125" y="166"/>
                    <a:pt x="125" y="166"/>
                  </a:cubicBezTo>
                  <a:cubicBezTo>
                    <a:pt x="126" y="165"/>
                    <a:pt x="126" y="165"/>
                    <a:pt x="127" y="165"/>
                  </a:cubicBezTo>
                  <a:cubicBezTo>
                    <a:pt x="127" y="165"/>
                    <a:pt x="127" y="164"/>
                    <a:pt x="127" y="164"/>
                  </a:cubicBezTo>
                  <a:cubicBezTo>
                    <a:pt x="127" y="163"/>
                    <a:pt x="128" y="163"/>
                    <a:pt x="128" y="163"/>
                  </a:cubicBezTo>
                  <a:cubicBezTo>
                    <a:pt x="128" y="163"/>
                    <a:pt x="129" y="163"/>
                    <a:pt x="129" y="163"/>
                  </a:cubicBezTo>
                  <a:cubicBezTo>
                    <a:pt x="130" y="162"/>
                    <a:pt x="131" y="163"/>
                    <a:pt x="132" y="163"/>
                  </a:cubicBezTo>
                  <a:cubicBezTo>
                    <a:pt x="134" y="163"/>
                    <a:pt x="135" y="163"/>
                    <a:pt x="136" y="164"/>
                  </a:cubicBezTo>
                  <a:cubicBezTo>
                    <a:pt x="136" y="164"/>
                    <a:pt x="136" y="164"/>
                    <a:pt x="137" y="164"/>
                  </a:cubicBezTo>
                  <a:cubicBezTo>
                    <a:pt x="137" y="164"/>
                    <a:pt x="138" y="164"/>
                    <a:pt x="138" y="164"/>
                  </a:cubicBezTo>
                  <a:cubicBezTo>
                    <a:pt x="138" y="163"/>
                    <a:pt x="139" y="164"/>
                    <a:pt x="139" y="164"/>
                  </a:cubicBezTo>
                  <a:cubicBezTo>
                    <a:pt x="139" y="164"/>
                    <a:pt x="140" y="165"/>
                    <a:pt x="140" y="166"/>
                  </a:cubicBezTo>
                  <a:cubicBezTo>
                    <a:pt x="141" y="166"/>
                    <a:pt x="141" y="167"/>
                    <a:pt x="140" y="167"/>
                  </a:cubicBezTo>
                  <a:cubicBezTo>
                    <a:pt x="140" y="167"/>
                    <a:pt x="140" y="167"/>
                    <a:pt x="140" y="168"/>
                  </a:cubicBezTo>
                  <a:cubicBezTo>
                    <a:pt x="140" y="168"/>
                    <a:pt x="140" y="169"/>
                    <a:pt x="140" y="169"/>
                  </a:cubicBezTo>
                  <a:cubicBezTo>
                    <a:pt x="141" y="170"/>
                    <a:pt x="141" y="172"/>
                    <a:pt x="142" y="173"/>
                  </a:cubicBezTo>
                  <a:cubicBezTo>
                    <a:pt x="142" y="174"/>
                    <a:pt x="143" y="174"/>
                    <a:pt x="143" y="175"/>
                  </a:cubicBezTo>
                  <a:cubicBezTo>
                    <a:pt x="144" y="175"/>
                    <a:pt x="144" y="175"/>
                    <a:pt x="145" y="174"/>
                  </a:cubicBezTo>
                  <a:cubicBezTo>
                    <a:pt x="145" y="173"/>
                    <a:pt x="146" y="172"/>
                    <a:pt x="146" y="171"/>
                  </a:cubicBezTo>
                  <a:cubicBezTo>
                    <a:pt x="146" y="171"/>
                    <a:pt x="146" y="171"/>
                    <a:pt x="146" y="171"/>
                  </a:cubicBezTo>
                  <a:cubicBezTo>
                    <a:pt x="146" y="170"/>
                    <a:pt x="145" y="169"/>
                    <a:pt x="145" y="169"/>
                  </a:cubicBezTo>
                  <a:cubicBezTo>
                    <a:pt x="145" y="168"/>
                    <a:pt x="145" y="167"/>
                    <a:pt x="145" y="167"/>
                  </a:cubicBezTo>
                  <a:cubicBezTo>
                    <a:pt x="145" y="167"/>
                    <a:pt x="145" y="167"/>
                    <a:pt x="145" y="167"/>
                  </a:cubicBezTo>
                  <a:cubicBezTo>
                    <a:pt x="144" y="165"/>
                    <a:pt x="144" y="163"/>
                    <a:pt x="144" y="161"/>
                  </a:cubicBezTo>
                  <a:cubicBezTo>
                    <a:pt x="144" y="160"/>
                    <a:pt x="144" y="160"/>
                    <a:pt x="145" y="160"/>
                  </a:cubicBezTo>
                  <a:cubicBezTo>
                    <a:pt x="146" y="159"/>
                    <a:pt x="146" y="158"/>
                    <a:pt x="148" y="157"/>
                  </a:cubicBezTo>
                  <a:cubicBezTo>
                    <a:pt x="148" y="157"/>
                    <a:pt x="148" y="157"/>
                    <a:pt x="148" y="157"/>
                  </a:cubicBezTo>
                  <a:cubicBezTo>
                    <a:pt x="149" y="157"/>
                    <a:pt x="149" y="157"/>
                    <a:pt x="149" y="156"/>
                  </a:cubicBezTo>
                  <a:cubicBezTo>
                    <a:pt x="150" y="156"/>
                    <a:pt x="150" y="156"/>
                    <a:pt x="150" y="155"/>
                  </a:cubicBezTo>
                  <a:cubicBezTo>
                    <a:pt x="150" y="155"/>
                    <a:pt x="151" y="155"/>
                    <a:pt x="151" y="155"/>
                  </a:cubicBezTo>
                  <a:cubicBezTo>
                    <a:pt x="152" y="154"/>
                    <a:pt x="152" y="154"/>
                    <a:pt x="152" y="154"/>
                  </a:cubicBezTo>
                  <a:cubicBezTo>
                    <a:pt x="153" y="153"/>
                    <a:pt x="154" y="153"/>
                    <a:pt x="155" y="152"/>
                  </a:cubicBezTo>
                  <a:cubicBezTo>
                    <a:pt x="155" y="152"/>
                    <a:pt x="155" y="152"/>
                    <a:pt x="155" y="152"/>
                  </a:cubicBezTo>
                  <a:cubicBezTo>
                    <a:pt x="156" y="151"/>
                    <a:pt x="156" y="151"/>
                    <a:pt x="156" y="151"/>
                  </a:cubicBezTo>
                  <a:cubicBezTo>
                    <a:pt x="156" y="151"/>
                    <a:pt x="156" y="151"/>
                    <a:pt x="157" y="150"/>
                  </a:cubicBezTo>
                  <a:cubicBezTo>
                    <a:pt x="157" y="150"/>
                    <a:pt x="157" y="150"/>
                    <a:pt x="157" y="150"/>
                  </a:cubicBezTo>
                  <a:cubicBezTo>
                    <a:pt x="157" y="149"/>
                    <a:pt x="156" y="149"/>
                    <a:pt x="157" y="149"/>
                  </a:cubicBezTo>
                  <a:cubicBezTo>
                    <a:pt x="157" y="148"/>
                    <a:pt x="157" y="147"/>
                    <a:pt x="157" y="147"/>
                  </a:cubicBezTo>
                  <a:cubicBezTo>
                    <a:pt x="157" y="147"/>
                    <a:pt x="157" y="146"/>
                    <a:pt x="157" y="146"/>
                  </a:cubicBezTo>
                  <a:cubicBezTo>
                    <a:pt x="157" y="145"/>
                    <a:pt x="157" y="145"/>
                    <a:pt x="157" y="144"/>
                  </a:cubicBezTo>
                  <a:cubicBezTo>
                    <a:pt x="157" y="144"/>
                    <a:pt x="157" y="144"/>
                    <a:pt x="157" y="144"/>
                  </a:cubicBezTo>
                  <a:cubicBezTo>
                    <a:pt x="157" y="144"/>
                    <a:pt x="157" y="144"/>
                    <a:pt x="157" y="144"/>
                  </a:cubicBezTo>
                  <a:cubicBezTo>
                    <a:pt x="157" y="144"/>
                    <a:pt x="157" y="145"/>
                    <a:pt x="157" y="145"/>
                  </a:cubicBezTo>
                  <a:cubicBezTo>
                    <a:pt x="157" y="145"/>
                    <a:pt x="158" y="145"/>
                    <a:pt x="158" y="145"/>
                  </a:cubicBezTo>
                  <a:cubicBezTo>
                    <a:pt x="158" y="145"/>
                    <a:pt x="158" y="145"/>
                    <a:pt x="158" y="145"/>
                  </a:cubicBezTo>
                  <a:cubicBezTo>
                    <a:pt x="158" y="145"/>
                    <a:pt x="159" y="144"/>
                    <a:pt x="159" y="143"/>
                  </a:cubicBezTo>
                  <a:cubicBezTo>
                    <a:pt x="159" y="143"/>
                    <a:pt x="159" y="143"/>
                    <a:pt x="159" y="142"/>
                  </a:cubicBezTo>
                  <a:cubicBezTo>
                    <a:pt x="159" y="142"/>
                    <a:pt x="159" y="142"/>
                    <a:pt x="159" y="142"/>
                  </a:cubicBezTo>
                  <a:cubicBezTo>
                    <a:pt x="159" y="141"/>
                    <a:pt x="160" y="141"/>
                    <a:pt x="160" y="141"/>
                  </a:cubicBezTo>
                  <a:cubicBezTo>
                    <a:pt x="160" y="141"/>
                    <a:pt x="161" y="141"/>
                    <a:pt x="161" y="141"/>
                  </a:cubicBezTo>
                  <a:cubicBezTo>
                    <a:pt x="162" y="140"/>
                    <a:pt x="162" y="139"/>
                    <a:pt x="162" y="138"/>
                  </a:cubicBezTo>
                  <a:cubicBezTo>
                    <a:pt x="162" y="137"/>
                    <a:pt x="163" y="137"/>
                    <a:pt x="164" y="137"/>
                  </a:cubicBezTo>
                  <a:cubicBezTo>
                    <a:pt x="164" y="137"/>
                    <a:pt x="165" y="137"/>
                    <a:pt x="165" y="137"/>
                  </a:cubicBezTo>
                  <a:cubicBezTo>
                    <a:pt x="165" y="137"/>
                    <a:pt x="166" y="137"/>
                    <a:pt x="166" y="137"/>
                  </a:cubicBezTo>
                  <a:cubicBezTo>
                    <a:pt x="166" y="136"/>
                    <a:pt x="166" y="136"/>
                    <a:pt x="166" y="136"/>
                  </a:cubicBezTo>
                  <a:cubicBezTo>
                    <a:pt x="166" y="136"/>
                    <a:pt x="166" y="136"/>
                    <a:pt x="166" y="136"/>
                  </a:cubicBezTo>
                  <a:cubicBezTo>
                    <a:pt x="166" y="136"/>
                    <a:pt x="165" y="136"/>
                    <a:pt x="165" y="136"/>
                  </a:cubicBezTo>
                  <a:cubicBezTo>
                    <a:pt x="165" y="136"/>
                    <a:pt x="165" y="136"/>
                    <a:pt x="165" y="136"/>
                  </a:cubicBezTo>
                  <a:cubicBezTo>
                    <a:pt x="165" y="136"/>
                    <a:pt x="165" y="136"/>
                    <a:pt x="165" y="136"/>
                  </a:cubicBezTo>
                  <a:cubicBezTo>
                    <a:pt x="165" y="136"/>
                    <a:pt x="165" y="136"/>
                    <a:pt x="165" y="136"/>
                  </a:cubicBezTo>
                  <a:cubicBezTo>
                    <a:pt x="167" y="136"/>
                    <a:pt x="168" y="135"/>
                    <a:pt x="170" y="135"/>
                  </a:cubicBezTo>
                  <a:cubicBezTo>
                    <a:pt x="170" y="135"/>
                    <a:pt x="170" y="135"/>
                    <a:pt x="170" y="135"/>
                  </a:cubicBezTo>
                  <a:cubicBezTo>
                    <a:pt x="171" y="134"/>
                    <a:pt x="171" y="134"/>
                    <a:pt x="170" y="134"/>
                  </a:cubicBezTo>
                  <a:cubicBezTo>
                    <a:pt x="170" y="133"/>
                    <a:pt x="169" y="133"/>
                    <a:pt x="170" y="133"/>
                  </a:cubicBezTo>
                  <a:cubicBezTo>
                    <a:pt x="170" y="132"/>
                    <a:pt x="170" y="131"/>
                    <a:pt x="170" y="131"/>
                  </a:cubicBezTo>
                  <a:cubicBezTo>
                    <a:pt x="171" y="130"/>
                    <a:pt x="171" y="129"/>
                    <a:pt x="172" y="129"/>
                  </a:cubicBezTo>
                  <a:cubicBezTo>
                    <a:pt x="173" y="129"/>
                    <a:pt x="173" y="128"/>
                    <a:pt x="174" y="128"/>
                  </a:cubicBezTo>
                  <a:cubicBezTo>
                    <a:pt x="174" y="128"/>
                    <a:pt x="174" y="128"/>
                    <a:pt x="175" y="128"/>
                  </a:cubicBezTo>
                  <a:cubicBezTo>
                    <a:pt x="176" y="128"/>
                    <a:pt x="177" y="127"/>
                    <a:pt x="178" y="127"/>
                  </a:cubicBezTo>
                  <a:cubicBezTo>
                    <a:pt x="178" y="127"/>
                    <a:pt x="178" y="127"/>
                    <a:pt x="179" y="126"/>
                  </a:cubicBezTo>
                  <a:cubicBezTo>
                    <a:pt x="179" y="126"/>
                    <a:pt x="179" y="126"/>
                    <a:pt x="179" y="126"/>
                  </a:cubicBezTo>
                  <a:cubicBezTo>
                    <a:pt x="180" y="126"/>
                    <a:pt x="181" y="125"/>
                    <a:pt x="182" y="125"/>
                  </a:cubicBezTo>
                  <a:cubicBezTo>
                    <a:pt x="182" y="125"/>
                    <a:pt x="182" y="125"/>
                    <a:pt x="182" y="125"/>
                  </a:cubicBezTo>
                  <a:cubicBezTo>
                    <a:pt x="182" y="125"/>
                    <a:pt x="182" y="126"/>
                    <a:pt x="182" y="126"/>
                  </a:cubicBezTo>
                  <a:cubicBezTo>
                    <a:pt x="181" y="126"/>
                    <a:pt x="181" y="126"/>
                    <a:pt x="181" y="126"/>
                  </a:cubicBezTo>
                  <a:cubicBezTo>
                    <a:pt x="180" y="126"/>
                    <a:pt x="179" y="127"/>
                    <a:pt x="179" y="128"/>
                  </a:cubicBezTo>
                  <a:cubicBezTo>
                    <a:pt x="179" y="128"/>
                    <a:pt x="179" y="128"/>
                    <a:pt x="179" y="129"/>
                  </a:cubicBezTo>
                  <a:cubicBezTo>
                    <a:pt x="179" y="129"/>
                    <a:pt x="179" y="130"/>
                    <a:pt x="180" y="130"/>
                  </a:cubicBezTo>
                  <a:cubicBezTo>
                    <a:pt x="180" y="130"/>
                    <a:pt x="180" y="130"/>
                    <a:pt x="180" y="130"/>
                  </a:cubicBezTo>
                  <a:cubicBezTo>
                    <a:pt x="181" y="129"/>
                    <a:pt x="182" y="129"/>
                    <a:pt x="183" y="128"/>
                  </a:cubicBezTo>
                  <a:cubicBezTo>
                    <a:pt x="183" y="128"/>
                    <a:pt x="184" y="127"/>
                    <a:pt x="184" y="127"/>
                  </a:cubicBezTo>
                  <a:cubicBezTo>
                    <a:pt x="186" y="127"/>
                    <a:pt x="187" y="127"/>
                    <a:pt x="188" y="126"/>
                  </a:cubicBezTo>
                  <a:cubicBezTo>
                    <a:pt x="189" y="126"/>
                    <a:pt x="189" y="126"/>
                    <a:pt x="189" y="126"/>
                  </a:cubicBezTo>
                  <a:cubicBezTo>
                    <a:pt x="190" y="125"/>
                    <a:pt x="190" y="125"/>
                    <a:pt x="191" y="125"/>
                  </a:cubicBezTo>
                  <a:cubicBezTo>
                    <a:pt x="191" y="125"/>
                    <a:pt x="191" y="125"/>
                    <a:pt x="192" y="125"/>
                  </a:cubicBezTo>
                  <a:cubicBezTo>
                    <a:pt x="192" y="124"/>
                    <a:pt x="192" y="124"/>
                    <a:pt x="192" y="124"/>
                  </a:cubicBezTo>
                  <a:cubicBezTo>
                    <a:pt x="192" y="124"/>
                    <a:pt x="192" y="124"/>
                    <a:pt x="192" y="124"/>
                  </a:cubicBezTo>
                  <a:cubicBezTo>
                    <a:pt x="192" y="123"/>
                    <a:pt x="191" y="123"/>
                    <a:pt x="192" y="122"/>
                  </a:cubicBezTo>
                  <a:cubicBezTo>
                    <a:pt x="192" y="122"/>
                    <a:pt x="191" y="122"/>
                    <a:pt x="191" y="122"/>
                  </a:cubicBezTo>
                  <a:cubicBezTo>
                    <a:pt x="191" y="121"/>
                    <a:pt x="191" y="121"/>
                    <a:pt x="191" y="121"/>
                  </a:cubicBezTo>
                  <a:cubicBezTo>
                    <a:pt x="190" y="122"/>
                    <a:pt x="189" y="123"/>
                    <a:pt x="189" y="124"/>
                  </a:cubicBezTo>
                  <a:cubicBezTo>
                    <a:pt x="189" y="124"/>
                    <a:pt x="188" y="124"/>
                    <a:pt x="188" y="124"/>
                  </a:cubicBezTo>
                  <a:cubicBezTo>
                    <a:pt x="188" y="124"/>
                    <a:pt x="187" y="124"/>
                    <a:pt x="187" y="124"/>
                  </a:cubicBezTo>
                  <a:cubicBezTo>
                    <a:pt x="187" y="124"/>
                    <a:pt x="187" y="124"/>
                    <a:pt x="187" y="124"/>
                  </a:cubicBezTo>
                  <a:cubicBezTo>
                    <a:pt x="187" y="124"/>
                    <a:pt x="186" y="124"/>
                    <a:pt x="186" y="124"/>
                  </a:cubicBezTo>
                  <a:cubicBezTo>
                    <a:pt x="186" y="124"/>
                    <a:pt x="186" y="124"/>
                    <a:pt x="186" y="124"/>
                  </a:cubicBezTo>
                  <a:cubicBezTo>
                    <a:pt x="185" y="124"/>
                    <a:pt x="185" y="124"/>
                    <a:pt x="185" y="123"/>
                  </a:cubicBezTo>
                  <a:cubicBezTo>
                    <a:pt x="184" y="123"/>
                    <a:pt x="183" y="122"/>
                    <a:pt x="183" y="122"/>
                  </a:cubicBezTo>
                  <a:cubicBezTo>
                    <a:pt x="183" y="121"/>
                    <a:pt x="183" y="120"/>
                    <a:pt x="183" y="119"/>
                  </a:cubicBezTo>
                  <a:cubicBezTo>
                    <a:pt x="184" y="119"/>
                    <a:pt x="183" y="119"/>
                    <a:pt x="183" y="118"/>
                  </a:cubicBezTo>
                  <a:cubicBezTo>
                    <a:pt x="183" y="118"/>
                    <a:pt x="183" y="118"/>
                    <a:pt x="183" y="118"/>
                  </a:cubicBezTo>
                  <a:cubicBezTo>
                    <a:pt x="182" y="118"/>
                    <a:pt x="182" y="118"/>
                    <a:pt x="182" y="118"/>
                  </a:cubicBezTo>
                  <a:cubicBezTo>
                    <a:pt x="182" y="118"/>
                    <a:pt x="183" y="118"/>
                    <a:pt x="183" y="118"/>
                  </a:cubicBezTo>
                  <a:cubicBezTo>
                    <a:pt x="183" y="118"/>
                    <a:pt x="184" y="118"/>
                    <a:pt x="184" y="117"/>
                  </a:cubicBezTo>
                  <a:cubicBezTo>
                    <a:pt x="185" y="117"/>
                    <a:pt x="185" y="116"/>
                    <a:pt x="185" y="116"/>
                  </a:cubicBezTo>
                  <a:cubicBezTo>
                    <a:pt x="185" y="116"/>
                    <a:pt x="184" y="115"/>
                    <a:pt x="184" y="115"/>
                  </a:cubicBezTo>
                  <a:cubicBezTo>
                    <a:pt x="183" y="115"/>
                    <a:pt x="183" y="114"/>
                    <a:pt x="182" y="115"/>
                  </a:cubicBezTo>
                  <a:cubicBezTo>
                    <a:pt x="180" y="115"/>
                    <a:pt x="177" y="116"/>
                    <a:pt x="175" y="117"/>
                  </a:cubicBezTo>
                  <a:cubicBezTo>
                    <a:pt x="175" y="117"/>
                    <a:pt x="175" y="117"/>
                    <a:pt x="175" y="117"/>
                  </a:cubicBezTo>
                  <a:cubicBezTo>
                    <a:pt x="175" y="117"/>
                    <a:pt x="175" y="117"/>
                    <a:pt x="175" y="117"/>
                  </a:cubicBezTo>
                  <a:cubicBezTo>
                    <a:pt x="175" y="117"/>
                    <a:pt x="175" y="118"/>
                    <a:pt x="174" y="118"/>
                  </a:cubicBezTo>
                  <a:cubicBezTo>
                    <a:pt x="174" y="118"/>
                    <a:pt x="174" y="118"/>
                    <a:pt x="174" y="118"/>
                  </a:cubicBezTo>
                  <a:cubicBezTo>
                    <a:pt x="174" y="118"/>
                    <a:pt x="174" y="118"/>
                    <a:pt x="173" y="119"/>
                  </a:cubicBezTo>
                  <a:cubicBezTo>
                    <a:pt x="173" y="119"/>
                    <a:pt x="173" y="119"/>
                    <a:pt x="173" y="119"/>
                  </a:cubicBezTo>
                  <a:cubicBezTo>
                    <a:pt x="173" y="119"/>
                    <a:pt x="173" y="119"/>
                    <a:pt x="173" y="119"/>
                  </a:cubicBezTo>
                  <a:cubicBezTo>
                    <a:pt x="173" y="119"/>
                    <a:pt x="173" y="119"/>
                    <a:pt x="173" y="119"/>
                  </a:cubicBezTo>
                  <a:cubicBezTo>
                    <a:pt x="173" y="119"/>
                    <a:pt x="173" y="119"/>
                    <a:pt x="173" y="118"/>
                  </a:cubicBezTo>
                  <a:cubicBezTo>
                    <a:pt x="174" y="118"/>
                    <a:pt x="174" y="118"/>
                    <a:pt x="174" y="118"/>
                  </a:cubicBezTo>
                  <a:cubicBezTo>
                    <a:pt x="174" y="118"/>
                    <a:pt x="174" y="118"/>
                    <a:pt x="174" y="118"/>
                  </a:cubicBezTo>
                  <a:cubicBezTo>
                    <a:pt x="175" y="117"/>
                    <a:pt x="175" y="117"/>
                    <a:pt x="175" y="117"/>
                  </a:cubicBezTo>
                  <a:cubicBezTo>
                    <a:pt x="175" y="117"/>
                    <a:pt x="175" y="117"/>
                    <a:pt x="175" y="117"/>
                  </a:cubicBezTo>
                  <a:cubicBezTo>
                    <a:pt x="175" y="117"/>
                    <a:pt x="175" y="117"/>
                    <a:pt x="175" y="117"/>
                  </a:cubicBezTo>
                  <a:cubicBezTo>
                    <a:pt x="175" y="117"/>
                    <a:pt x="176" y="116"/>
                    <a:pt x="176" y="116"/>
                  </a:cubicBezTo>
                  <a:cubicBezTo>
                    <a:pt x="177" y="115"/>
                    <a:pt x="178" y="115"/>
                    <a:pt x="179" y="114"/>
                  </a:cubicBezTo>
                  <a:cubicBezTo>
                    <a:pt x="179" y="114"/>
                    <a:pt x="180" y="114"/>
                    <a:pt x="180" y="113"/>
                  </a:cubicBezTo>
                  <a:cubicBezTo>
                    <a:pt x="180" y="113"/>
                    <a:pt x="180" y="113"/>
                    <a:pt x="180" y="113"/>
                  </a:cubicBezTo>
                  <a:cubicBezTo>
                    <a:pt x="181" y="112"/>
                    <a:pt x="181" y="112"/>
                    <a:pt x="182" y="112"/>
                  </a:cubicBezTo>
                  <a:cubicBezTo>
                    <a:pt x="182" y="111"/>
                    <a:pt x="183" y="112"/>
                    <a:pt x="184" y="112"/>
                  </a:cubicBezTo>
                  <a:cubicBezTo>
                    <a:pt x="186" y="112"/>
                    <a:pt x="188" y="112"/>
                    <a:pt x="191" y="112"/>
                  </a:cubicBezTo>
                  <a:cubicBezTo>
                    <a:pt x="192" y="112"/>
                    <a:pt x="193" y="112"/>
                    <a:pt x="194" y="112"/>
                  </a:cubicBezTo>
                  <a:cubicBezTo>
                    <a:pt x="194" y="112"/>
                    <a:pt x="194" y="112"/>
                    <a:pt x="194" y="112"/>
                  </a:cubicBezTo>
                  <a:cubicBezTo>
                    <a:pt x="194" y="112"/>
                    <a:pt x="195" y="112"/>
                    <a:pt x="195" y="112"/>
                  </a:cubicBezTo>
                  <a:cubicBezTo>
                    <a:pt x="196" y="111"/>
                    <a:pt x="196" y="111"/>
                    <a:pt x="197" y="110"/>
                  </a:cubicBezTo>
                  <a:cubicBezTo>
                    <a:pt x="197" y="110"/>
                    <a:pt x="197" y="110"/>
                    <a:pt x="198" y="109"/>
                  </a:cubicBezTo>
                  <a:cubicBezTo>
                    <a:pt x="198" y="109"/>
                    <a:pt x="199" y="109"/>
                    <a:pt x="199" y="109"/>
                  </a:cubicBezTo>
                  <a:cubicBezTo>
                    <a:pt x="200" y="109"/>
                    <a:pt x="201" y="109"/>
                    <a:pt x="202" y="108"/>
                  </a:cubicBezTo>
                  <a:cubicBezTo>
                    <a:pt x="203" y="108"/>
                    <a:pt x="203" y="107"/>
                    <a:pt x="203" y="106"/>
                  </a:cubicBezTo>
                  <a:cubicBezTo>
                    <a:pt x="203" y="106"/>
                    <a:pt x="203" y="106"/>
                    <a:pt x="203" y="105"/>
                  </a:cubicBezTo>
                  <a:cubicBezTo>
                    <a:pt x="203" y="105"/>
                    <a:pt x="203" y="105"/>
                    <a:pt x="203" y="104"/>
                  </a:cubicBezTo>
                  <a:cubicBezTo>
                    <a:pt x="203" y="104"/>
                    <a:pt x="203" y="104"/>
                    <a:pt x="203" y="104"/>
                  </a:cubicBezTo>
                  <a:cubicBezTo>
                    <a:pt x="203" y="103"/>
                    <a:pt x="202" y="102"/>
                    <a:pt x="201" y="103"/>
                  </a:cubicBezTo>
                  <a:cubicBezTo>
                    <a:pt x="201" y="103"/>
                    <a:pt x="201" y="103"/>
                    <a:pt x="201" y="103"/>
                  </a:cubicBezTo>
                  <a:cubicBezTo>
                    <a:pt x="201" y="103"/>
                    <a:pt x="201" y="103"/>
                    <a:pt x="201" y="103"/>
                  </a:cubicBezTo>
                  <a:cubicBezTo>
                    <a:pt x="201" y="103"/>
                    <a:pt x="201" y="103"/>
                    <a:pt x="201" y="103"/>
                  </a:cubicBezTo>
                  <a:cubicBezTo>
                    <a:pt x="201" y="103"/>
                    <a:pt x="201" y="103"/>
                    <a:pt x="201" y="103"/>
                  </a:cubicBezTo>
                  <a:cubicBezTo>
                    <a:pt x="201" y="102"/>
                    <a:pt x="201" y="102"/>
                    <a:pt x="201" y="102"/>
                  </a:cubicBezTo>
                  <a:cubicBezTo>
                    <a:pt x="201" y="101"/>
                    <a:pt x="201" y="101"/>
                    <a:pt x="200" y="101"/>
                  </a:cubicBezTo>
                  <a:cubicBezTo>
                    <a:pt x="200" y="101"/>
                    <a:pt x="200" y="101"/>
                    <a:pt x="200" y="101"/>
                  </a:cubicBezTo>
                  <a:cubicBezTo>
                    <a:pt x="200" y="101"/>
                    <a:pt x="199" y="101"/>
                    <a:pt x="199" y="101"/>
                  </a:cubicBezTo>
                  <a:cubicBezTo>
                    <a:pt x="199" y="101"/>
                    <a:pt x="200" y="101"/>
                    <a:pt x="200" y="101"/>
                  </a:cubicBezTo>
                  <a:cubicBezTo>
                    <a:pt x="200" y="101"/>
                    <a:pt x="200" y="100"/>
                    <a:pt x="200" y="100"/>
                  </a:cubicBezTo>
                  <a:cubicBezTo>
                    <a:pt x="201" y="100"/>
                    <a:pt x="201" y="100"/>
                    <a:pt x="201" y="100"/>
                  </a:cubicBezTo>
                  <a:cubicBezTo>
                    <a:pt x="200" y="99"/>
                    <a:pt x="200" y="99"/>
                    <a:pt x="200" y="99"/>
                  </a:cubicBezTo>
                  <a:cubicBezTo>
                    <a:pt x="199" y="99"/>
                    <a:pt x="199" y="99"/>
                    <a:pt x="199" y="99"/>
                  </a:cubicBezTo>
                  <a:cubicBezTo>
                    <a:pt x="198" y="98"/>
                    <a:pt x="198" y="98"/>
                    <a:pt x="197" y="97"/>
                  </a:cubicBezTo>
                  <a:cubicBezTo>
                    <a:pt x="197" y="97"/>
                    <a:pt x="196" y="97"/>
                    <a:pt x="196" y="97"/>
                  </a:cubicBezTo>
                  <a:cubicBezTo>
                    <a:pt x="196" y="96"/>
                    <a:pt x="196" y="96"/>
                    <a:pt x="195" y="95"/>
                  </a:cubicBezTo>
                  <a:cubicBezTo>
                    <a:pt x="195" y="95"/>
                    <a:pt x="194" y="95"/>
                    <a:pt x="194" y="94"/>
                  </a:cubicBezTo>
                  <a:cubicBezTo>
                    <a:pt x="194" y="94"/>
                    <a:pt x="194" y="94"/>
                    <a:pt x="194" y="93"/>
                  </a:cubicBezTo>
                  <a:cubicBezTo>
                    <a:pt x="194" y="93"/>
                    <a:pt x="195" y="93"/>
                    <a:pt x="195" y="92"/>
                  </a:cubicBezTo>
                  <a:cubicBezTo>
                    <a:pt x="195" y="92"/>
                    <a:pt x="195" y="92"/>
                    <a:pt x="195" y="91"/>
                  </a:cubicBezTo>
                  <a:cubicBezTo>
                    <a:pt x="195" y="91"/>
                    <a:pt x="194" y="90"/>
                    <a:pt x="195" y="90"/>
                  </a:cubicBezTo>
                  <a:cubicBezTo>
                    <a:pt x="195" y="89"/>
                    <a:pt x="194" y="89"/>
                    <a:pt x="194" y="89"/>
                  </a:cubicBezTo>
                  <a:cubicBezTo>
                    <a:pt x="194" y="89"/>
                    <a:pt x="194" y="88"/>
                    <a:pt x="194" y="88"/>
                  </a:cubicBezTo>
                  <a:cubicBezTo>
                    <a:pt x="193" y="88"/>
                    <a:pt x="194" y="87"/>
                    <a:pt x="194" y="87"/>
                  </a:cubicBezTo>
                  <a:cubicBezTo>
                    <a:pt x="194" y="87"/>
                    <a:pt x="194" y="86"/>
                    <a:pt x="194" y="86"/>
                  </a:cubicBezTo>
                  <a:cubicBezTo>
                    <a:pt x="193" y="85"/>
                    <a:pt x="193" y="85"/>
                    <a:pt x="193" y="84"/>
                  </a:cubicBezTo>
                  <a:cubicBezTo>
                    <a:pt x="193" y="83"/>
                    <a:pt x="193" y="82"/>
                    <a:pt x="192" y="81"/>
                  </a:cubicBezTo>
                  <a:cubicBezTo>
                    <a:pt x="192" y="81"/>
                    <a:pt x="192" y="80"/>
                    <a:pt x="192" y="80"/>
                  </a:cubicBezTo>
                  <a:cubicBezTo>
                    <a:pt x="192" y="80"/>
                    <a:pt x="192" y="80"/>
                    <a:pt x="192" y="80"/>
                  </a:cubicBezTo>
                  <a:cubicBezTo>
                    <a:pt x="192" y="80"/>
                    <a:pt x="192" y="80"/>
                    <a:pt x="192" y="80"/>
                  </a:cubicBezTo>
                  <a:cubicBezTo>
                    <a:pt x="191" y="81"/>
                    <a:pt x="190" y="82"/>
                    <a:pt x="190" y="83"/>
                  </a:cubicBezTo>
                  <a:cubicBezTo>
                    <a:pt x="189" y="84"/>
                    <a:pt x="189" y="85"/>
                    <a:pt x="187" y="85"/>
                  </a:cubicBezTo>
                  <a:cubicBezTo>
                    <a:pt x="187" y="85"/>
                    <a:pt x="187" y="86"/>
                    <a:pt x="187" y="86"/>
                  </a:cubicBezTo>
                  <a:cubicBezTo>
                    <a:pt x="186" y="86"/>
                    <a:pt x="186" y="86"/>
                    <a:pt x="186" y="86"/>
                  </a:cubicBezTo>
                  <a:cubicBezTo>
                    <a:pt x="185" y="87"/>
                    <a:pt x="185" y="86"/>
                    <a:pt x="184" y="86"/>
                  </a:cubicBezTo>
                  <a:cubicBezTo>
                    <a:pt x="184" y="86"/>
                    <a:pt x="184" y="86"/>
                    <a:pt x="184" y="85"/>
                  </a:cubicBezTo>
                  <a:cubicBezTo>
                    <a:pt x="184" y="85"/>
                    <a:pt x="183" y="85"/>
                    <a:pt x="183" y="84"/>
                  </a:cubicBezTo>
                  <a:cubicBezTo>
                    <a:pt x="182" y="84"/>
                    <a:pt x="182" y="84"/>
                    <a:pt x="182" y="83"/>
                  </a:cubicBezTo>
                  <a:cubicBezTo>
                    <a:pt x="182" y="82"/>
                    <a:pt x="183" y="82"/>
                    <a:pt x="183" y="81"/>
                  </a:cubicBezTo>
                  <a:cubicBezTo>
                    <a:pt x="183" y="81"/>
                    <a:pt x="183" y="80"/>
                    <a:pt x="183" y="80"/>
                  </a:cubicBezTo>
                  <a:cubicBezTo>
                    <a:pt x="183" y="79"/>
                    <a:pt x="183" y="78"/>
                    <a:pt x="184" y="78"/>
                  </a:cubicBezTo>
                  <a:cubicBezTo>
                    <a:pt x="184" y="78"/>
                    <a:pt x="184" y="77"/>
                    <a:pt x="184" y="77"/>
                  </a:cubicBezTo>
                  <a:cubicBezTo>
                    <a:pt x="183" y="77"/>
                    <a:pt x="182" y="76"/>
                    <a:pt x="182" y="76"/>
                  </a:cubicBezTo>
                  <a:cubicBezTo>
                    <a:pt x="181" y="76"/>
                    <a:pt x="181" y="76"/>
                    <a:pt x="181" y="76"/>
                  </a:cubicBezTo>
                  <a:cubicBezTo>
                    <a:pt x="180" y="76"/>
                    <a:pt x="180" y="76"/>
                    <a:pt x="180" y="75"/>
                  </a:cubicBezTo>
                  <a:cubicBezTo>
                    <a:pt x="180" y="75"/>
                    <a:pt x="181" y="75"/>
                    <a:pt x="180" y="75"/>
                  </a:cubicBezTo>
                  <a:cubicBezTo>
                    <a:pt x="180" y="74"/>
                    <a:pt x="180" y="74"/>
                    <a:pt x="179" y="73"/>
                  </a:cubicBezTo>
                  <a:cubicBezTo>
                    <a:pt x="179" y="73"/>
                    <a:pt x="179" y="72"/>
                    <a:pt x="179" y="72"/>
                  </a:cubicBezTo>
                  <a:cubicBezTo>
                    <a:pt x="178" y="71"/>
                    <a:pt x="178" y="71"/>
                    <a:pt x="177" y="71"/>
                  </a:cubicBezTo>
                  <a:cubicBezTo>
                    <a:pt x="177" y="71"/>
                    <a:pt x="176" y="71"/>
                    <a:pt x="176" y="71"/>
                  </a:cubicBezTo>
                  <a:cubicBezTo>
                    <a:pt x="175" y="71"/>
                    <a:pt x="174" y="71"/>
                    <a:pt x="173" y="71"/>
                  </a:cubicBezTo>
                  <a:cubicBezTo>
                    <a:pt x="173" y="70"/>
                    <a:pt x="172" y="70"/>
                    <a:pt x="172" y="70"/>
                  </a:cubicBezTo>
                  <a:cubicBezTo>
                    <a:pt x="171" y="70"/>
                    <a:pt x="170" y="70"/>
                    <a:pt x="170" y="71"/>
                  </a:cubicBezTo>
                  <a:cubicBezTo>
                    <a:pt x="169" y="72"/>
                    <a:pt x="169" y="72"/>
                    <a:pt x="170" y="73"/>
                  </a:cubicBezTo>
                  <a:cubicBezTo>
                    <a:pt x="170" y="73"/>
                    <a:pt x="170" y="74"/>
                    <a:pt x="170" y="74"/>
                  </a:cubicBezTo>
                  <a:cubicBezTo>
                    <a:pt x="169" y="75"/>
                    <a:pt x="169" y="75"/>
                    <a:pt x="169" y="76"/>
                  </a:cubicBezTo>
                  <a:cubicBezTo>
                    <a:pt x="168" y="76"/>
                    <a:pt x="169" y="77"/>
                    <a:pt x="169" y="78"/>
                  </a:cubicBezTo>
                  <a:cubicBezTo>
                    <a:pt x="169" y="78"/>
                    <a:pt x="169" y="79"/>
                    <a:pt x="169" y="79"/>
                  </a:cubicBezTo>
                  <a:cubicBezTo>
                    <a:pt x="169" y="80"/>
                    <a:pt x="169" y="80"/>
                    <a:pt x="168" y="80"/>
                  </a:cubicBezTo>
                  <a:cubicBezTo>
                    <a:pt x="168" y="80"/>
                    <a:pt x="168" y="80"/>
                    <a:pt x="168" y="81"/>
                  </a:cubicBezTo>
                  <a:cubicBezTo>
                    <a:pt x="167" y="82"/>
                    <a:pt x="166" y="82"/>
                    <a:pt x="166" y="83"/>
                  </a:cubicBezTo>
                  <a:cubicBezTo>
                    <a:pt x="165" y="83"/>
                    <a:pt x="165" y="84"/>
                    <a:pt x="166" y="84"/>
                  </a:cubicBezTo>
                  <a:cubicBezTo>
                    <a:pt x="166" y="85"/>
                    <a:pt x="166" y="85"/>
                    <a:pt x="166" y="85"/>
                  </a:cubicBezTo>
                  <a:cubicBezTo>
                    <a:pt x="166" y="86"/>
                    <a:pt x="167" y="86"/>
                    <a:pt x="167" y="86"/>
                  </a:cubicBezTo>
                  <a:cubicBezTo>
                    <a:pt x="167" y="87"/>
                    <a:pt x="167" y="88"/>
                    <a:pt x="167" y="89"/>
                  </a:cubicBezTo>
                  <a:cubicBezTo>
                    <a:pt x="167" y="90"/>
                    <a:pt x="167" y="91"/>
                    <a:pt x="167" y="92"/>
                  </a:cubicBezTo>
                  <a:cubicBezTo>
                    <a:pt x="167" y="92"/>
                    <a:pt x="167" y="92"/>
                    <a:pt x="167" y="92"/>
                  </a:cubicBezTo>
                  <a:cubicBezTo>
                    <a:pt x="166" y="93"/>
                    <a:pt x="166" y="93"/>
                    <a:pt x="166" y="93"/>
                  </a:cubicBezTo>
                  <a:cubicBezTo>
                    <a:pt x="165" y="94"/>
                    <a:pt x="163" y="95"/>
                    <a:pt x="162" y="95"/>
                  </a:cubicBezTo>
                  <a:cubicBezTo>
                    <a:pt x="162" y="96"/>
                    <a:pt x="161" y="96"/>
                    <a:pt x="160" y="96"/>
                  </a:cubicBezTo>
                  <a:cubicBezTo>
                    <a:pt x="160" y="96"/>
                    <a:pt x="160" y="97"/>
                    <a:pt x="160" y="97"/>
                  </a:cubicBezTo>
                  <a:cubicBezTo>
                    <a:pt x="160" y="98"/>
                    <a:pt x="160" y="99"/>
                    <a:pt x="160" y="100"/>
                  </a:cubicBezTo>
                  <a:cubicBezTo>
                    <a:pt x="160" y="101"/>
                    <a:pt x="159" y="101"/>
                    <a:pt x="159" y="102"/>
                  </a:cubicBezTo>
                  <a:cubicBezTo>
                    <a:pt x="159" y="103"/>
                    <a:pt x="160" y="103"/>
                    <a:pt x="160" y="104"/>
                  </a:cubicBezTo>
                  <a:cubicBezTo>
                    <a:pt x="160" y="104"/>
                    <a:pt x="160" y="104"/>
                    <a:pt x="159" y="105"/>
                  </a:cubicBezTo>
                  <a:cubicBezTo>
                    <a:pt x="159" y="105"/>
                    <a:pt x="159" y="105"/>
                    <a:pt x="159" y="106"/>
                  </a:cubicBezTo>
                  <a:cubicBezTo>
                    <a:pt x="159" y="106"/>
                    <a:pt x="158" y="106"/>
                    <a:pt x="158" y="106"/>
                  </a:cubicBezTo>
                  <a:cubicBezTo>
                    <a:pt x="158" y="106"/>
                    <a:pt x="157" y="106"/>
                    <a:pt x="157" y="107"/>
                  </a:cubicBezTo>
                  <a:cubicBezTo>
                    <a:pt x="157" y="107"/>
                    <a:pt x="156" y="107"/>
                    <a:pt x="156" y="107"/>
                  </a:cubicBezTo>
                  <a:cubicBezTo>
                    <a:pt x="156" y="106"/>
                    <a:pt x="156" y="106"/>
                    <a:pt x="156" y="106"/>
                  </a:cubicBezTo>
                  <a:cubicBezTo>
                    <a:pt x="156" y="105"/>
                    <a:pt x="156" y="105"/>
                    <a:pt x="155" y="105"/>
                  </a:cubicBezTo>
                  <a:cubicBezTo>
                    <a:pt x="154" y="104"/>
                    <a:pt x="154" y="103"/>
                    <a:pt x="154" y="102"/>
                  </a:cubicBezTo>
                  <a:cubicBezTo>
                    <a:pt x="153" y="102"/>
                    <a:pt x="154" y="101"/>
                    <a:pt x="154" y="101"/>
                  </a:cubicBezTo>
                  <a:cubicBezTo>
                    <a:pt x="154" y="100"/>
                    <a:pt x="155" y="99"/>
                    <a:pt x="155" y="98"/>
                  </a:cubicBezTo>
                  <a:cubicBezTo>
                    <a:pt x="155" y="97"/>
                    <a:pt x="155" y="97"/>
                    <a:pt x="155" y="96"/>
                  </a:cubicBezTo>
                  <a:cubicBezTo>
                    <a:pt x="155" y="96"/>
                    <a:pt x="155" y="96"/>
                    <a:pt x="155" y="95"/>
                  </a:cubicBezTo>
                  <a:cubicBezTo>
                    <a:pt x="155" y="95"/>
                    <a:pt x="155" y="95"/>
                    <a:pt x="155" y="95"/>
                  </a:cubicBezTo>
                  <a:cubicBezTo>
                    <a:pt x="154" y="94"/>
                    <a:pt x="153" y="94"/>
                    <a:pt x="151" y="94"/>
                  </a:cubicBezTo>
                  <a:cubicBezTo>
                    <a:pt x="151" y="94"/>
                    <a:pt x="151" y="94"/>
                    <a:pt x="150" y="94"/>
                  </a:cubicBezTo>
                  <a:cubicBezTo>
                    <a:pt x="150" y="93"/>
                    <a:pt x="149" y="92"/>
                    <a:pt x="148" y="92"/>
                  </a:cubicBezTo>
                  <a:cubicBezTo>
                    <a:pt x="147" y="91"/>
                    <a:pt x="147" y="91"/>
                    <a:pt x="146" y="90"/>
                  </a:cubicBezTo>
                  <a:cubicBezTo>
                    <a:pt x="146" y="89"/>
                    <a:pt x="145" y="88"/>
                    <a:pt x="144" y="88"/>
                  </a:cubicBezTo>
                  <a:cubicBezTo>
                    <a:pt x="143" y="87"/>
                    <a:pt x="142" y="87"/>
                    <a:pt x="142" y="86"/>
                  </a:cubicBezTo>
                  <a:cubicBezTo>
                    <a:pt x="141" y="86"/>
                    <a:pt x="141" y="86"/>
                    <a:pt x="140" y="86"/>
                  </a:cubicBezTo>
                  <a:cubicBezTo>
                    <a:pt x="140" y="86"/>
                    <a:pt x="139" y="87"/>
                    <a:pt x="138" y="86"/>
                  </a:cubicBezTo>
                  <a:cubicBezTo>
                    <a:pt x="138" y="86"/>
                    <a:pt x="138" y="87"/>
                    <a:pt x="138" y="87"/>
                  </a:cubicBezTo>
                  <a:cubicBezTo>
                    <a:pt x="138" y="87"/>
                    <a:pt x="138" y="87"/>
                    <a:pt x="138" y="87"/>
                  </a:cubicBezTo>
                  <a:cubicBezTo>
                    <a:pt x="138" y="86"/>
                    <a:pt x="138" y="86"/>
                    <a:pt x="138" y="86"/>
                  </a:cubicBezTo>
                  <a:cubicBezTo>
                    <a:pt x="138" y="86"/>
                    <a:pt x="138" y="86"/>
                    <a:pt x="138" y="86"/>
                  </a:cubicBezTo>
                  <a:cubicBezTo>
                    <a:pt x="139" y="86"/>
                    <a:pt x="139" y="85"/>
                    <a:pt x="139" y="84"/>
                  </a:cubicBezTo>
                  <a:cubicBezTo>
                    <a:pt x="139" y="84"/>
                    <a:pt x="139" y="83"/>
                    <a:pt x="139" y="82"/>
                  </a:cubicBezTo>
                  <a:cubicBezTo>
                    <a:pt x="139" y="81"/>
                    <a:pt x="139" y="81"/>
                    <a:pt x="139" y="81"/>
                  </a:cubicBezTo>
                  <a:cubicBezTo>
                    <a:pt x="139" y="81"/>
                    <a:pt x="139" y="80"/>
                    <a:pt x="138" y="80"/>
                  </a:cubicBezTo>
                  <a:cubicBezTo>
                    <a:pt x="138" y="80"/>
                    <a:pt x="138" y="80"/>
                    <a:pt x="137" y="80"/>
                  </a:cubicBezTo>
                  <a:cubicBezTo>
                    <a:pt x="137" y="80"/>
                    <a:pt x="137" y="80"/>
                    <a:pt x="137" y="80"/>
                  </a:cubicBezTo>
                  <a:cubicBezTo>
                    <a:pt x="137" y="80"/>
                    <a:pt x="137" y="79"/>
                    <a:pt x="137" y="79"/>
                  </a:cubicBezTo>
                  <a:cubicBezTo>
                    <a:pt x="137" y="79"/>
                    <a:pt x="137" y="78"/>
                    <a:pt x="137" y="78"/>
                  </a:cubicBezTo>
                  <a:cubicBezTo>
                    <a:pt x="138" y="76"/>
                    <a:pt x="138" y="74"/>
                    <a:pt x="140" y="72"/>
                  </a:cubicBezTo>
                  <a:cubicBezTo>
                    <a:pt x="140" y="72"/>
                    <a:pt x="141" y="72"/>
                    <a:pt x="141" y="71"/>
                  </a:cubicBezTo>
                  <a:cubicBezTo>
                    <a:pt x="142" y="70"/>
                    <a:pt x="143" y="69"/>
                    <a:pt x="144" y="68"/>
                  </a:cubicBezTo>
                  <a:cubicBezTo>
                    <a:pt x="145" y="68"/>
                    <a:pt x="146" y="67"/>
                    <a:pt x="146" y="66"/>
                  </a:cubicBezTo>
                  <a:cubicBezTo>
                    <a:pt x="146" y="66"/>
                    <a:pt x="146" y="66"/>
                    <a:pt x="146" y="66"/>
                  </a:cubicBezTo>
                  <a:cubicBezTo>
                    <a:pt x="147" y="66"/>
                    <a:pt x="147" y="66"/>
                    <a:pt x="147" y="66"/>
                  </a:cubicBezTo>
                  <a:cubicBezTo>
                    <a:pt x="148" y="66"/>
                    <a:pt x="149" y="66"/>
                    <a:pt x="149" y="65"/>
                  </a:cubicBezTo>
                  <a:cubicBezTo>
                    <a:pt x="149" y="64"/>
                    <a:pt x="149" y="64"/>
                    <a:pt x="149" y="64"/>
                  </a:cubicBezTo>
                  <a:cubicBezTo>
                    <a:pt x="149" y="64"/>
                    <a:pt x="149" y="64"/>
                    <a:pt x="149" y="64"/>
                  </a:cubicBezTo>
                  <a:cubicBezTo>
                    <a:pt x="149" y="64"/>
                    <a:pt x="149" y="64"/>
                    <a:pt x="149" y="63"/>
                  </a:cubicBezTo>
                  <a:cubicBezTo>
                    <a:pt x="149" y="64"/>
                    <a:pt x="149" y="64"/>
                    <a:pt x="149" y="64"/>
                  </a:cubicBezTo>
                  <a:cubicBezTo>
                    <a:pt x="149" y="64"/>
                    <a:pt x="149" y="64"/>
                    <a:pt x="149" y="64"/>
                  </a:cubicBezTo>
                  <a:cubicBezTo>
                    <a:pt x="150" y="64"/>
                    <a:pt x="151" y="63"/>
                    <a:pt x="151" y="62"/>
                  </a:cubicBezTo>
                  <a:cubicBezTo>
                    <a:pt x="151" y="62"/>
                    <a:pt x="152" y="62"/>
                    <a:pt x="152" y="62"/>
                  </a:cubicBezTo>
                  <a:cubicBezTo>
                    <a:pt x="152" y="62"/>
                    <a:pt x="153" y="62"/>
                    <a:pt x="153" y="62"/>
                  </a:cubicBezTo>
                  <a:cubicBezTo>
                    <a:pt x="154" y="63"/>
                    <a:pt x="154" y="63"/>
                    <a:pt x="154" y="62"/>
                  </a:cubicBezTo>
                  <a:cubicBezTo>
                    <a:pt x="156" y="61"/>
                    <a:pt x="157" y="60"/>
                    <a:pt x="158" y="59"/>
                  </a:cubicBezTo>
                  <a:cubicBezTo>
                    <a:pt x="158" y="59"/>
                    <a:pt x="158" y="58"/>
                    <a:pt x="158" y="58"/>
                  </a:cubicBezTo>
                  <a:cubicBezTo>
                    <a:pt x="158" y="58"/>
                    <a:pt x="158" y="58"/>
                    <a:pt x="159" y="57"/>
                  </a:cubicBezTo>
                  <a:cubicBezTo>
                    <a:pt x="159" y="57"/>
                    <a:pt x="160" y="57"/>
                    <a:pt x="160" y="56"/>
                  </a:cubicBezTo>
                  <a:cubicBezTo>
                    <a:pt x="160" y="56"/>
                    <a:pt x="161" y="56"/>
                    <a:pt x="161" y="56"/>
                  </a:cubicBezTo>
                  <a:cubicBezTo>
                    <a:pt x="161" y="56"/>
                    <a:pt x="161" y="56"/>
                    <a:pt x="161" y="56"/>
                  </a:cubicBezTo>
                  <a:cubicBezTo>
                    <a:pt x="161" y="55"/>
                    <a:pt x="161" y="55"/>
                    <a:pt x="161" y="55"/>
                  </a:cubicBezTo>
                  <a:cubicBezTo>
                    <a:pt x="162" y="55"/>
                    <a:pt x="162" y="55"/>
                    <a:pt x="161" y="54"/>
                  </a:cubicBezTo>
                  <a:cubicBezTo>
                    <a:pt x="161" y="54"/>
                    <a:pt x="161" y="54"/>
                    <a:pt x="161" y="54"/>
                  </a:cubicBezTo>
                  <a:cubicBezTo>
                    <a:pt x="161" y="53"/>
                    <a:pt x="161" y="53"/>
                    <a:pt x="161" y="53"/>
                  </a:cubicBezTo>
                  <a:cubicBezTo>
                    <a:pt x="162" y="53"/>
                    <a:pt x="163" y="53"/>
                    <a:pt x="163" y="54"/>
                  </a:cubicBezTo>
                  <a:cubicBezTo>
                    <a:pt x="163" y="54"/>
                    <a:pt x="163" y="54"/>
                    <a:pt x="163" y="54"/>
                  </a:cubicBezTo>
                  <a:cubicBezTo>
                    <a:pt x="165" y="55"/>
                    <a:pt x="166" y="55"/>
                    <a:pt x="167" y="54"/>
                  </a:cubicBezTo>
                  <a:cubicBezTo>
                    <a:pt x="168" y="54"/>
                    <a:pt x="169" y="53"/>
                    <a:pt x="169" y="53"/>
                  </a:cubicBezTo>
                  <a:cubicBezTo>
                    <a:pt x="169" y="53"/>
                    <a:pt x="170" y="52"/>
                    <a:pt x="170" y="52"/>
                  </a:cubicBezTo>
                  <a:cubicBezTo>
                    <a:pt x="171" y="52"/>
                    <a:pt x="171" y="52"/>
                    <a:pt x="171" y="51"/>
                  </a:cubicBezTo>
                  <a:cubicBezTo>
                    <a:pt x="172" y="51"/>
                    <a:pt x="172" y="50"/>
                    <a:pt x="171" y="50"/>
                  </a:cubicBezTo>
                  <a:cubicBezTo>
                    <a:pt x="171" y="50"/>
                    <a:pt x="171" y="49"/>
                    <a:pt x="171" y="49"/>
                  </a:cubicBezTo>
                  <a:cubicBezTo>
                    <a:pt x="171" y="48"/>
                    <a:pt x="171" y="48"/>
                    <a:pt x="171" y="47"/>
                  </a:cubicBezTo>
                  <a:cubicBezTo>
                    <a:pt x="171" y="47"/>
                    <a:pt x="171" y="47"/>
                    <a:pt x="171" y="46"/>
                  </a:cubicBezTo>
                  <a:cubicBezTo>
                    <a:pt x="171" y="46"/>
                    <a:pt x="171" y="46"/>
                    <a:pt x="171" y="46"/>
                  </a:cubicBezTo>
                  <a:cubicBezTo>
                    <a:pt x="171" y="46"/>
                    <a:pt x="171" y="46"/>
                    <a:pt x="171" y="46"/>
                  </a:cubicBezTo>
                  <a:cubicBezTo>
                    <a:pt x="171" y="46"/>
                    <a:pt x="171" y="46"/>
                    <a:pt x="171" y="46"/>
                  </a:cubicBezTo>
                  <a:cubicBezTo>
                    <a:pt x="171" y="46"/>
                    <a:pt x="171" y="46"/>
                    <a:pt x="171" y="46"/>
                  </a:cubicBezTo>
                  <a:cubicBezTo>
                    <a:pt x="172" y="46"/>
                    <a:pt x="172" y="46"/>
                    <a:pt x="172" y="46"/>
                  </a:cubicBezTo>
                  <a:cubicBezTo>
                    <a:pt x="173" y="46"/>
                    <a:pt x="174" y="46"/>
                    <a:pt x="174" y="45"/>
                  </a:cubicBezTo>
                  <a:cubicBezTo>
                    <a:pt x="174" y="44"/>
                    <a:pt x="174" y="44"/>
                    <a:pt x="174" y="44"/>
                  </a:cubicBezTo>
                  <a:cubicBezTo>
                    <a:pt x="174" y="43"/>
                    <a:pt x="174" y="43"/>
                    <a:pt x="174" y="43"/>
                  </a:cubicBezTo>
                  <a:cubicBezTo>
                    <a:pt x="173" y="42"/>
                    <a:pt x="173" y="42"/>
                    <a:pt x="173" y="41"/>
                  </a:cubicBezTo>
                  <a:cubicBezTo>
                    <a:pt x="173" y="41"/>
                    <a:pt x="173" y="40"/>
                    <a:pt x="172" y="40"/>
                  </a:cubicBezTo>
                  <a:cubicBezTo>
                    <a:pt x="171" y="40"/>
                    <a:pt x="171" y="40"/>
                    <a:pt x="171" y="40"/>
                  </a:cubicBezTo>
                  <a:cubicBezTo>
                    <a:pt x="171" y="40"/>
                    <a:pt x="170" y="39"/>
                    <a:pt x="170" y="39"/>
                  </a:cubicBezTo>
                  <a:cubicBezTo>
                    <a:pt x="170" y="39"/>
                    <a:pt x="170" y="39"/>
                    <a:pt x="170" y="39"/>
                  </a:cubicBezTo>
                  <a:cubicBezTo>
                    <a:pt x="170" y="39"/>
                    <a:pt x="170" y="39"/>
                    <a:pt x="170" y="39"/>
                  </a:cubicBezTo>
                  <a:cubicBezTo>
                    <a:pt x="170" y="39"/>
                    <a:pt x="170" y="39"/>
                    <a:pt x="170" y="39"/>
                  </a:cubicBezTo>
                  <a:cubicBezTo>
                    <a:pt x="170" y="39"/>
                    <a:pt x="169" y="39"/>
                    <a:pt x="169" y="39"/>
                  </a:cubicBezTo>
                  <a:cubicBezTo>
                    <a:pt x="169" y="39"/>
                    <a:pt x="168" y="40"/>
                    <a:pt x="168" y="40"/>
                  </a:cubicBezTo>
                  <a:cubicBezTo>
                    <a:pt x="168" y="41"/>
                    <a:pt x="167" y="42"/>
                    <a:pt x="167" y="42"/>
                  </a:cubicBezTo>
                  <a:cubicBezTo>
                    <a:pt x="168" y="43"/>
                    <a:pt x="168" y="43"/>
                    <a:pt x="167" y="43"/>
                  </a:cubicBezTo>
                  <a:cubicBezTo>
                    <a:pt x="167" y="43"/>
                    <a:pt x="167" y="44"/>
                    <a:pt x="167" y="44"/>
                  </a:cubicBezTo>
                  <a:cubicBezTo>
                    <a:pt x="166" y="44"/>
                    <a:pt x="165" y="44"/>
                    <a:pt x="165" y="45"/>
                  </a:cubicBezTo>
                  <a:cubicBezTo>
                    <a:pt x="165" y="45"/>
                    <a:pt x="165" y="46"/>
                    <a:pt x="165" y="46"/>
                  </a:cubicBezTo>
                  <a:cubicBezTo>
                    <a:pt x="164" y="46"/>
                    <a:pt x="164" y="47"/>
                    <a:pt x="164" y="47"/>
                  </a:cubicBezTo>
                  <a:cubicBezTo>
                    <a:pt x="164" y="47"/>
                    <a:pt x="164" y="47"/>
                    <a:pt x="164" y="47"/>
                  </a:cubicBezTo>
                  <a:cubicBezTo>
                    <a:pt x="164" y="47"/>
                    <a:pt x="164" y="47"/>
                    <a:pt x="164" y="47"/>
                  </a:cubicBezTo>
                  <a:cubicBezTo>
                    <a:pt x="164" y="47"/>
                    <a:pt x="164" y="47"/>
                    <a:pt x="164" y="47"/>
                  </a:cubicBezTo>
                  <a:cubicBezTo>
                    <a:pt x="164" y="47"/>
                    <a:pt x="164" y="47"/>
                    <a:pt x="164" y="47"/>
                  </a:cubicBezTo>
                  <a:cubicBezTo>
                    <a:pt x="164" y="46"/>
                    <a:pt x="164" y="46"/>
                    <a:pt x="163" y="46"/>
                  </a:cubicBezTo>
                  <a:cubicBezTo>
                    <a:pt x="163" y="46"/>
                    <a:pt x="163" y="46"/>
                    <a:pt x="163" y="47"/>
                  </a:cubicBezTo>
                  <a:cubicBezTo>
                    <a:pt x="162" y="47"/>
                    <a:pt x="162" y="47"/>
                    <a:pt x="163" y="48"/>
                  </a:cubicBezTo>
                  <a:cubicBezTo>
                    <a:pt x="163" y="48"/>
                    <a:pt x="163" y="48"/>
                    <a:pt x="162" y="49"/>
                  </a:cubicBezTo>
                  <a:cubicBezTo>
                    <a:pt x="162" y="49"/>
                    <a:pt x="162" y="49"/>
                    <a:pt x="162" y="49"/>
                  </a:cubicBezTo>
                  <a:cubicBezTo>
                    <a:pt x="161" y="49"/>
                    <a:pt x="161" y="49"/>
                    <a:pt x="161" y="49"/>
                  </a:cubicBezTo>
                  <a:cubicBezTo>
                    <a:pt x="161" y="48"/>
                    <a:pt x="161" y="48"/>
                    <a:pt x="161" y="47"/>
                  </a:cubicBezTo>
                  <a:cubicBezTo>
                    <a:pt x="161" y="46"/>
                    <a:pt x="161" y="45"/>
                    <a:pt x="162" y="45"/>
                  </a:cubicBezTo>
                  <a:cubicBezTo>
                    <a:pt x="162" y="44"/>
                    <a:pt x="162" y="44"/>
                    <a:pt x="162" y="44"/>
                  </a:cubicBezTo>
                  <a:cubicBezTo>
                    <a:pt x="162" y="43"/>
                    <a:pt x="162" y="42"/>
                    <a:pt x="161" y="41"/>
                  </a:cubicBezTo>
                  <a:cubicBezTo>
                    <a:pt x="161" y="40"/>
                    <a:pt x="161" y="40"/>
                    <a:pt x="161" y="41"/>
                  </a:cubicBezTo>
                  <a:cubicBezTo>
                    <a:pt x="160" y="41"/>
                    <a:pt x="159" y="42"/>
                    <a:pt x="159" y="42"/>
                  </a:cubicBezTo>
                  <a:cubicBezTo>
                    <a:pt x="159" y="43"/>
                    <a:pt x="159" y="43"/>
                    <a:pt x="159" y="43"/>
                  </a:cubicBezTo>
                  <a:cubicBezTo>
                    <a:pt x="158" y="44"/>
                    <a:pt x="158" y="44"/>
                    <a:pt x="158" y="44"/>
                  </a:cubicBezTo>
                  <a:cubicBezTo>
                    <a:pt x="158" y="44"/>
                    <a:pt x="158" y="43"/>
                    <a:pt x="158" y="43"/>
                  </a:cubicBezTo>
                  <a:cubicBezTo>
                    <a:pt x="158" y="42"/>
                    <a:pt x="159" y="42"/>
                    <a:pt x="158" y="41"/>
                  </a:cubicBezTo>
                  <a:cubicBezTo>
                    <a:pt x="158" y="40"/>
                    <a:pt x="159" y="40"/>
                    <a:pt x="159" y="40"/>
                  </a:cubicBezTo>
                  <a:cubicBezTo>
                    <a:pt x="160" y="40"/>
                    <a:pt x="160" y="40"/>
                    <a:pt x="159" y="39"/>
                  </a:cubicBezTo>
                  <a:cubicBezTo>
                    <a:pt x="159" y="39"/>
                    <a:pt x="158" y="39"/>
                    <a:pt x="158" y="39"/>
                  </a:cubicBezTo>
                  <a:cubicBezTo>
                    <a:pt x="157" y="38"/>
                    <a:pt x="157" y="38"/>
                    <a:pt x="157" y="38"/>
                  </a:cubicBezTo>
                  <a:cubicBezTo>
                    <a:pt x="157" y="38"/>
                    <a:pt x="157" y="38"/>
                    <a:pt x="157" y="38"/>
                  </a:cubicBezTo>
                  <a:cubicBezTo>
                    <a:pt x="157" y="37"/>
                    <a:pt x="158" y="37"/>
                    <a:pt x="158" y="36"/>
                  </a:cubicBezTo>
                  <a:cubicBezTo>
                    <a:pt x="158" y="36"/>
                    <a:pt x="158" y="36"/>
                    <a:pt x="158" y="36"/>
                  </a:cubicBezTo>
                  <a:cubicBezTo>
                    <a:pt x="159" y="36"/>
                    <a:pt x="159" y="36"/>
                    <a:pt x="159" y="35"/>
                  </a:cubicBezTo>
                  <a:cubicBezTo>
                    <a:pt x="159" y="34"/>
                    <a:pt x="159" y="32"/>
                    <a:pt x="159" y="31"/>
                  </a:cubicBezTo>
                  <a:cubicBezTo>
                    <a:pt x="159" y="30"/>
                    <a:pt x="159" y="30"/>
                    <a:pt x="159" y="30"/>
                  </a:cubicBezTo>
                  <a:cubicBezTo>
                    <a:pt x="159" y="29"/>
                    <a:pt x="159" y="28"/>
                    <a:pt x="159" y="27"/>
                  </a:cubicBezTo>
                  <a:cubicBezTo>
                    <a:pt x="158" y="27"/>
                    <a:pt x="159" y="26"/>
                    <a:pt x="159" y="26"/>
                  </a:cubicBezTo>
                  <a:cubicBezTo>
                    <a:pt x="159" y="26"/>
                    <a:pt x="160" y="25"/>
                    <a:pt x="161" y="25"/>
                  </a:cubicBezTo>
                  <a:cubicBezTo>
                    <a:pt x="161" y="24"/>
                    <a:pt x="161" y="24"/>
                    <a:pt x="161" y="23"/>
                  </a:cubicBezTo>
                  <a:cubicBezTo>
                    <a:pt x="161" y="23"/>
                    <a:pt x="161" y="23"/>
                    <a:pt x="162" y="23"/>
                  </a:cubicBezTo>
                  <a:cubicBezTo>
                    <a:pt x="162" y="23"/>
                    <a:pt x="162" y="23"/>
                    <a:pt x="162" y="23"/>
                  </a:cubicBezTo>
                  <a:cubicBezTo>
                    <a:pt x="162" y="23"/>
                    <a:pt x="163" y="23"/>
                    <a:pt x="163" y="23"/>
                  </a:cubicBezTo>
                  <a:cubicBezTo>
                    <a:pt x="164" y="24"/>
                    <a:pt x="164" y="24"/>
                    <a:pt x="164" y="23"/>
                  </a:cubicBezTo>
                  <a:cubicBezTo>
                    <a:pt x="165" y="23"/>
                    <a:pt x="165" y="23"/>
                    <a:pt x="165" y="23"/>
                  </a:cubicBezTo>
                  <a:cubicBezTo>
                    <a:pt x="166" y="22"/>
                    <a:pt x="167" y="20"/>
                    <a:pt x="169" y="19"/>
                  </a:cubicBezTo>
                  <a:cubicBezTo>
                    <a:pt x="169" y="19"/>
                    <a:pt x="169" y="19"/>
                    <a:pt x="169" y="19"/>
                  </a:cubicBezTo>
                  <a:cubicBezTo>
                    <a:pt x="169" y="18"/>
                    <a:pt x="169" y="17"/>
                    <a:pt x="169" y="17"/>
                  </a:cubicBezTo>
                  <a:cubicBezTo>
                    <a:pt x="169" y="17"/>
                    <a:pt x="169" y="17"/>
                    <a:pt x="169" y="17"/>
                  </a:cubicBezTo>
                  <a:cubicBezTo>
                    <a:pt x="168" y="17"/>
                    <a:pt x="167" y="17"/>
                    <a:pt x="166" y="16"/>
                  </a:cubicBezTo>
                  <a:cubicBezTo>
                    <a:pt x="166" y="16"/>
                    <a:pt x="165" y="16"/>
                    <a:pt x="165" y="16"/>
                  </a:cubicBezTo>
                  <a:cubicBezTo>
                    <a:pt x="164" y="15"/>
                    <a:pt x="164" y="15"/>
                    <a:pt x="163" y="16"/>
                  </a:cubicBezTo>
                  <a:cubicBezTo>
                    <a:pt x="163" y="16"/>
                    <a:pt x="162" y="16"/>
                    <a:pt x="162" y="16"/>
                  </a:cubicBezTo>
                  <a:cubicBezTo>
                    <a:pt x="162" y="16"/>
                    <a:pt x="162" y="17"/>
                    <a:pt x="161" y="17"/>
                  </a:cubicBezTo>
                  <a:cubicBezTo>
                    <a:pt x="161" y="18"/>
                    <a:pt x="160" y="18"/>
                    <a:pt x="160" y="19"/>
                  </a:cubicBezTo>
                  <a:cubicBezTo>
                    <a:pt x="160" y="19"/>
                    <a:pt x="159" y="20"/>
                    <a:pt x="159" y="21"/>
                  </a:cubicBezTo>
                  <a:cubicBezTo>
                    <a:pt x="159" y="21"/>
                    <a:pt x="158" y="22"/>
                    <a:pt x="158" y="22"/>
                  </a:cubicBezTo>
                  <a:cubicBezTo>
                    <a:pt x="158" y="23"/>
                    <a:pt x="158" y="24"/>
                    <a:pt x="157" y="25"/>
                  </a:cubicBezTo>
                  <a:cubicBezTo>
                    <a:pt x="157" y="26"/>
                    <a:pt x="157" y="26"/>
                    <a:pt x="157" y="26"/>
                  </a:cubicBezTo>
                  <a:cubicBezTo>
                    <a:pt x="157" y="26"/>
                    <a:pt x="156" y="27"/>
                    <a:pt x="156" y="27"/>
                  </a:cubicBezTo>
                  <a:cubicBezTo>
                    <a:pt x="155" y="27"/>
                    <a:pt x="155" y="28"/>
                    <a:pt x="155" y="28"/>
                  </a:cubicBezTo>
                  <a:cubicBezTo>
                    <a:pt x="155" y="28"/>
                    <a:pt x="155" y="28"/>
                    <a:pt x="155" y="28"/>
                  </a:cubicBezTo>
                  <a:cubicBezTo>
                    <a:pt x="155" y="28"/>
                    <a:pt x="155" y="28"/>
                    <a:pt x="155" y="28"/>
                  </a:cubicBezTo>
                  <a:cubicBezTo>
                    <a:pt x="155" y="28"/>
                    <a:pt x="155" y="28"/>
                    <a:pt x="155" y="28"/>
                  </a:cubicBezTo>
                  <a:cubicBezTo>
                    <a:pt x="155" y="28"/>
                    <a:pt x="155" y="28"/>
                    <a:pt x="155" y="28"/>
                  </a:cubicBezTo>
                  <a:cubicBezTo>
                    <a:pt x="155" y="28"/>
                    <a:pt x="155" y="28"/>
                    <a:pt x="155" y="28"/>
                  </a:cubicBezTo>
                  <a:cubicBezTo>
                    <a:pt x="155" y="28"/>
                    <a:pt x="155" y="28"/>
                    <a:pt x="155" y="28"/>
                  </a:cubicBezTo>
                  <a:cubicBezTo>
                    <a:pt x="155" y="28"/>
                    <a:pt x="154" y="28"/>
                    <a:pt x="154" y="28"/>
                  </a:cubicBezTo>
                  <a:cubicBezTo>
                    <a:pt x="153" y="29"/>
                    <a:pt x="152" y="30"/>
                    <a:pt x="152" y="31"/>
                  </a:cubicBezTo>
                  <a:cubicBezTo>
                    <a:pt x="152" y="32"/>
                    <a:pt x="152" y="32"/>
                    <a:pt x="152" y="33"/>
                  </a:cubicBezTo>
                  <a:cubicBezTo>
                    <a:pt x="152" y="33"/>
                    <a:pt x="151" y="33"/>
                    <a:pt x="151" y="33"/>
                  </a:cubicBezTo>
                  <a:cubicBezTo>
                    <a:pt x="151" y="34"/>
                    <a:pt x="151" y="34"/>
                    <a:pt x="151" y="35"/>
                  </a:cubicBezTo>
                  <a:cubicBezTo>
                    <a:pt x="151" y="35"/>
                    <a:pt x="151" y="36"/>
                    <a:pt x="151" y="36"/>
                  </a:cubicBezTo>
                  <a:cubicBezTo>
                    <a:pt x="152" y="36"/>
                    <a:pt x="152" y="37"/>
                    <a:pt x="152" y="37"/>
                  </a:cubicBezTo>
                  <a:cubicBezTo>
                    <a:pt x="152" y="37"/>
                    <a:pt x="152" y="37"/>
                    <a:pt x="152" y="37"/>
                  </a:cubicBezTo>
                  <a:cubicBezTo>
                    <a:pt x="153" y="38"/>
                    <a:pt x="153" y="38"/>
                    <a:pt x="154" y="38"/>
                  </a:cubicBezTo>
                  <a:cubicBezTo>
                    <a:pt x="154" y="38"/>
                    <a:pt x="154" y="38"/>
                    <a:pt x="154" y="38"/>
                  </a:cubicBezTo>
                  <a:cubicBezTo>
                    <a:pt x="154" y="39"/>
                    <a:pt x="154" y="39"/>
                    <a:pt x="154" y="39"/>
                  </a:cubicBezTo>
                  <a:cubicBezTo>
                    <a:pt x="153" y="39"/>
                    <a:pt x="153" y="39"/>
                    <a:pt x="153" y="39"/>
                  </a:cubicBezTo>
                  <a:cubicBezTo>
                    <a:pt x="153" y="39"/>
                    <a:pt x="152" y="40"/>
                    <a:pt x="152" y="40"/>
                  </a:cubicBezTo>
                  <a:cubicBezTo>
                    <a:pt x="152" y="40"/>
                    <a:pt x="152" y="41"/>
                    <a:pt x="152" y="41"/>
                  </a:cubicBezTo>
                  <a:cubicBezTo>
                    <a:pt x="152" y="41"/>
                    <a:pt x="153" y="41"/>
                    <a:pt x="153" y="41"/>
                  </a:cubicBezTo>
                  <a:cubicBezTo>
                    <a:pt x="153" y="41"/>
                    <a:pt x="153" y="41"/>
                    <a:pt x="153" y="41"/>
                  </a:cubicBezTo>
                  <a:cubicBezTo>
                    <a:pt x="153" y="41"/>
                    <a:pt x="153" y="41"/>
                    <a:pt x="153" y="41"/>
                  </a:cubicBezTo>
                  <a:cubicBezTo>
                    <a:pt x="153" y="41"/>
                    <a:pt x="153" y="41"/>
                    <a:pt x="153" y="41"/>
                  </a:cubicBezTo>
                  <a:cubicBezTo>
                    <a:pt x="153" y="41"/>
                    <a:pt x="153" y="41"/>
                    <a:pt x="153" y="41"/>
                  </a:cubicBezTo>
                  <a:cubicBezTo>
                    <a:pt x="153" y="41"/>
                    <a:pt x="153" y="42"/>
                    <a:pt x="153" y="42"/>
                  </a:cubicBezTo>
                  <a:cubicBezTo>
                    <a:pt x="152" y="42"/>
                    <a:pt x="152" y="43"/>
                    <a:pt x="151" y="43"/>
                  </a:cubicBezTo>
                  <a:cubicBezTo>
                    <a:pt x="151" y="44"/>
                    <a:pt x="150" y="44"/>
                    <a:pt x="149" y="44"/>
                  </a:cubicBezTo>
                  <a:cubicBezTo>
                    <a:pt x="149" y="44"/>
                    <a:pt x="148" y="45"/>
                    <a:pt x="148" y="45"/>
                  </a:cubicBezTo>
                  <a:cubicBezTo>
                    <a:pt x="148" y="46"/>
                    <a:pt x="148" y="46"/>
                    <a:pt x="148" y="47"/>
                  </a:cubicBezTo>
                  <a:cubicBezTo>
                    <a:pt x="148" y="47"/>
                    <a:pt x="148" y="47"/>
                    <a:pt x="147" y="47"/>
                  </a:cubicBezTo>
                  <a:cubicBezTo>
                    <a:pt x="147" y="47"/>
                    <a:pt x="147" y="47"/>
                    <a:pt x="147" y="47"/>
                  </a:cubicBezTo>
                  <a:cubicBezTo>
                    <a:pt x="147" y="47"/>
                    <a:pt x="147" y="47"/>
                    <a:pt x="147" y="46"/>
                  </a:cubicBezTo>
                  <a:cubicBezTo>
                    <a:pt x="146" y="46"/>
                    <a:pt x="146" y="46"/>
                    <a:pt x="147" y="45"/>
                  </a:cubicBezTo>
                  <a:cubicBezTo>
                    <a:pt x="147" y="45"/>
                    <a:pt x="148" y="44"/>
                    <a:pt x="148" y="44"/>
                  </a:cubicBezTo>
                  <a:cubicBezTo>
                    <a:pt x="148" y="43"/>
                    <a:pt x="148" y="43"/>
                    <a:pt x="148" y="43"/>
                  </a:cubicBezTo>
                  <a:cubicBezTo>
                    <a:pt x="147" y="43"/>
                    <a:pt x="147" y="42"/>
                    <a:pt x="147" y="42"/>
                  </a:cubicBezTo>
                  <a:cubicBezTo>
                    <a:pt x="147" y="41"/>
                    <a:pt x="147" y="41"/>
                    <a:pt x="147" y="41"/>
                  </a:cubicBezTo>
                  <a:cubicBezTo>
                    <a:pt x="147" y="41"/>
                    <a:pt x="147" y="41"/>
                    <a:pt x="147" y="42"/>
                  </a:cubicBezTo>
                  <a:cubicBezTo>
                    <a:pt x="147" y="42"/>
                    <a:pt x="147" y="42"/>
                    <a:pt x="147" y="42"/>
                  </a:cubicBezTo>
                  <a:cubicBezTo>
                    <a:pt x="147" y="42"/>
                    <a:pt x="147" y="42"/>
                    <a:pt x="147" y="42"/>
                  </a:cubicBezTo>
                  <a:cubicBezTo>
                    <a:pt x="147" y="42"/>
                    <a:pt x="147" y="42"/>
                    <a:pt x="147" y="42"/>
                  </a:cubicBezTo>
                  <a:cubicBezTo>
                    <a:pt x="147" y="42"/>
                    <a:pt x="147" y="42"/>
                    <a:pt x="148" y="42"/>
                  </a:cubicBezTo>
                  <a:cubicBezTo>
                    <a:pt x="148" y="42"/>
                    <a:pt x="148" y="42"/>
                    <a:pt x="149" y="42"/>
                  </a:cubicBezTo>
                  <a:cubicBezTo>
                    <a:pt x="149" y="42"/>
                    <a:pt x="150" y="41"/>
                    <a:pt x="150" y="41"/>
                  </a:cubicBezTo>
                  <a:cubicBezTo>
                    <a:pt x="150" y="41"/>
                    <a:pt x="150" y="41"/>
                    <a:pt x="150" y="41"/>
                  </a:cubicBezTo>
                  <a:cubicBezTo>
                    <a:pt x="150" y="40"/>
                    <a:pt x="150" y="40"/>
                    <a:pt x="150" y="39"/>
                  </a:cubicBezTo>
                  <a:cubicBezTo>
                    <a:pt x="150" y="39"/>
                    <a:pt x="150" y="38"/>
                    <a:pt x="151" y="38"/>
                  </a:cubicBezTo>
                  <a:cubicBezTo>
                    <a:pt x="152" y="38"/>
                    <a:pt x="152" y="38"/>
                    <a:pt x="152" y="37"/>
                  </a:cubicBezTo>
                  <a:cubicBezTo>
                    <a:pt x="152" y="37"/>
                    <a:pt x="151" y="37"/>
                    <a:pt x="151" y="37"/>
                  </a:cubicBezTo>
                  <a:cubicBezTo>
                    <a:pt x="150" y="37"/>
                    <a:pt x="149" y="37"/>
                    <a:pt x="149" y="36"/>
                  </a:cubicBezTo>
                  <a:cubicBezTo>
                    <a:pt x="149" y="36"/>
                    <a:pt x="149" y="35"/>
                    <a:pt x="149" y="35"/>
                  </a:cubicBezTo>
                  <a:cubicBezTo>
                    <a:pt x="149" y="35"/>
                    <a:pt x="148" y="35"/>
                    <a:pt x="148" y="35"/>
                  </a:cubicBezTo>
                  <a:cubicBezTo>
                    <a:pt x="148" y="35"/>
                    <a:pt x="147" y="36"/>
                    <a:pt x="147" y="36"/>
                  </a:cubicBezTo>
                  <a:cubicBezTo>
                    <a:pt x="147" y="37"/>
                    <a:pt x="146" y="38"/>
                    <a:pt x="145" y="38"/>
                  </a:cubicBezTo>
                  <a:cubicBezTo>
                    <a:pt x="145" y="38"/>
                    <a:pt x="144" y="38"/>
                    <a:pt x="144" y="38"/>
                  </a:cubicBezTo>
                  <a:cubicBezTo>
                    <a:pt x="144" y="38"/>
                    <a:pt x="144" y="38"/>
                    <a:pt x="144" y="38"/>
                  </a:cubicBezTo>
                  <a:cubicBezTo>
                    <a:pt x="144" y="38"/>
                    <a:pt x="144" y="39"/>
                    <a:pt x="144" y="39"/>
                  </a:cubicBezTo>
                  <a:cubicBezTo>
                    <a:pt x="145" y="40"/>
                    <a:pt x="146" y="40"/>
                    <a:pt x="146" y="41"/>
                  </a:cubicBezTo>
                  <a:cubicBezTo>
                    <a:pt x="146" y="41"/>
                    <a:pt x="146" y="41"/>
                    <a:pt x="146" y="41"/>
                  </a:cubicBezTo>
                  <a:cubicBezTo>
                    <a:pt x="146" y="41"/>
                    <a:pt x="146" y="41"/>
                    <a:pt x="146" y="41"/>
                  </a:cubicBezTo>
                  <a:cubicBezTo>
                    <a:pt x="146" y="41"/>
                    <a:pt x="146" y="41"/>
                    <a:pt x="145" y="41"/>
                  </a:cubicBezTo>
                  <a:cubicBezTo>
                    <a:pt x="145" y="41"/>
                    <a:pt x="144" y="41"/>
                    <a:pt x="144" y="42"/>
                  </a:cubicBezTo>
                  <a:cubicBezTo>
                    <a:pt x="144" y="42"/>
                    <a:pt x="144" y="42"/>
                    <a:pt x="143" y="43"/>
                  </a:cubicBezTo>
                  <a:cubicBezTo>
                    <a:pt x="143" y="43"/>
                    <a:pt x="143" y="43"/>
                    <a:pt x="143" y="43"/>
                  </a:cubicBezTo>
                  <a:cubicBezTo>
                    <a:pt x="143" y="43"/>
                    <a:pt x="143" y="44"/>
                    <a:pt x="143" y="44"/>
                  </a:cubicBezTo>
                  <a:cubicBezTo>
                    <a:pt x="143" y="44"/>
                    <a:pt x="142" y="44"/>
                    <a:pt x="142" y="44"/>
                  </a:cubicBezTo>
                  <a:cubicBezTo>
                    <a:pt x="142" y="44"/>
                    <a:pt x="141" y="44"/>
                    <a:pt x="141" y="43"/>
                  </a:cubicBezTo>
                  <a:cubicBezTo>
                    <a:pt x="140" y="43"/>
                    <a:pt x="140" y="43"/>
                    <a:pt x="139" y="43"/>
                  </a:cubicBezTo>
                  <a:cubicBezTo>
                    <a:pt x="139" y="43"/>
                    <a:pt x="139" y="43"/>
                    <a:pt x="139" y="44"/>
                  </a:cubicBezTo>
                  <a:cubicBezTo>
                    <a:pt x="138" y="44"/>
                    <a:pt x="138" y="44"/>
                    <a:pt x="138" y="43"/>
                  </a:cubicBezTo>
                  <a:cubicBezTo>
                    <a:pt x="137" y="43"/>
                    <a:pt x="137" y="43"/>
                    <a:pt x="136" y="42"/>
                  </a:cubicBezTo>
                  <a:cubicBezTo>
                    <a:pt x="136" y="42"/>
                    <a:pt x="135" y="41"/>
                    <a:pt x="135" y="41"/>
                  </a:cubicBezTo>
                  <a:cubicBezTo>
                    <a:pt x="134" y="41"/>
                    <a:pt x="134" y="41"/>
                    <a:pt x="134" y="40"/>
                  </a:cubicBezTo>
                  <a:cubicBezTo>
                    <a:pt x="134" y="40"/>
                    <a:pt x="133" y="39"/>
                    <a:pt x="133" y="38"/>
                  </a:cubicBezTo>
                  <a:cubicBezTo>
                    <a:pt x="133" y="38"/>
                    <a:pt x="133" y="37"/>
                    <a:pt x="133" y="37"/>
                  </a:cubicBezTo>
                  <a:cubicBezTo>
                    <a:pt x="133" y="37"/>
                    <a:pt x="133" y="36"/>
                    <a:pt x="132" y="36"/>
                  </a:cubicBezTo>
                  <a:cubicBezTo>
                    <a:pt x="131" y="36"/>
                    <a:pt x="130" y="37"/>
                    <a:pt x="129" y="37"/>
                  </a:cubicBezTo>
                  <a:cubicBezTo>
                    <a:pt x="128" y="37"/>
                    <a:pt x="128" y="37"/>
                    <a:pt x="128" y="38"/>
                  </a:cubicBezTo>
                  <a:cubicBezTo>
                    <a:pt x="128" y="38"/>
                    <a:pt x="128" y="38"/>
                    <a:pt x="128" y="39"/>
                  </a:cubicBezTo>
                  <a:cubicBezTo>
                    <a:pt x="128" y="39"/>
                    <a:pt x="129" y="39"/>
                    <a:pt x="129" y="39"/>
                  </a:cubicBezTo>
                  <a:cubicBezTo>
                    <a:pt x="129" y="39"/>
                    <a:pt x="129" y="38"/>
                    <a:pt x="129" y="38"/>
                  </a:cubicBezTo>
                  <a:cubicBezTo>
                    <a:pt x="130" y="38"/>
                    <a:pt x="130" y="38"/>
                    <a:pt x="131" y="38"/>
                  </a:cubicBezTo>
                  <a:cubicBezTo>
                    <a:pt x="131" y="38"/>
                    <a:pt x="132" y="38"/>
                    <a:pt x="132" y="38"/>
                  </a:cubicBezTo>
                  <a:cubicBezTo>
                    <a:pt x="132" y="38"/>
                    <a:pt x="132" y="38"/>
                    <a:pt x="132" y="38"/>
                  </a:cubicBezTo>
                  <a:cubicBezTo>
                    <a:pt x="132" y="38"/>
                    <a:pt x="132" y="38"/>
                    <a:pt x="132" y="38"/>
                  </a:cubicBezTo>
                  <a:cubicBezTo>
                    <a:pt x="132" y="38"/>
                    <a:pt x="131" y="38"/>
                    <a:pt x="131" y="39"/>
                  </a:cubicBezTo>
                  <a:cubicBezTo>
                    <a:pt x="130" y="39"/>
                    <a:pt x="130" y="39"/>
                    <a:pt x="129" y="40"/>
                  </a:cubicBezTo>
                  <a:cubicBezTo>
                    <a:pt x="129" y="40"/>
                    <a:pt x="128" y="40"/>
                    <a:pt x="128" y="40"/>
                  </a:cubicBezTo>
                  <a:cubicBezTo>
                    <a:pt x="128" y="40"/>
                    <a:pt x="127" y="40"/>
                    <a:pt x="127" y="41"/>
                  </a:cubicBezTo>
                  <a:cubicBezTo>
                    <a:pt x="127" y="42"/>
                    <a:pt x="127" y="42"/>
                    <a:pt x="127" y="43"/>
                  </a:cubicBezTo>
                  <a:cubicBezTo>
                    <a:pt x="127" y="44"/>
                    <a:pt x="126" y="44"/>
                    <a:pt x="126" y="44"/>
                  </a:cubicBezTo>
                  <a:cubicBezTo>
                    <a:pt x="126" y="44"/>
                    <a:pt x="126" y="44"/>
                    <a:pt x="126" y="44"/>
                  </a:cubicBezTo>
                  <a:cubicBezTo>
                    <a:pt x="125" y="44"/>
                    <a:pt x="125" y="44"/>
                    <a:pt x="126" y="44"/>
                  </a:cubicBezTo>
                  <a:cubicBezTo>
                    <a:pt x="126" y="43"/>
                    <a:pt x="126" y="43"/>
                    <a:pt x="126" y="42"/>
                  </a:cubicBezTo>
                  <a:cubicBezTo>
                    <a:pt x="125" y="42"/>
                    <a:pt x="125" y="41"/>
                    <a:pt x="125" y="41"/>
                  </a:cubicBezTo>
                  <a:cubicBezTo>
                    <a:pt x="125" y="40"/>
                    <a:pt x="124" y="40"/>
                    <a:pt x="124" y="39"/>
                  </a:cubicBezTo>
                  <a:cubicBezTo>
                    <a:pt x="124" y="39"/>
                    <a:pt x="124" y="39"/>
                    <a:pt x="123" y="39"/>
                  </a:cubicBezTo>
                  <a:cubicBezTo>
                    <a:pt x="123" y="39"/>
                    <a:pt x="123" y="39"/>
                    <a:pt x="122" y="39"/>
                  </a:cubicBezTo>
                  <a:cubicBezTo>
                    <a:pt x="120" y="40"/>
                    <a:pt x="118" y="39"/>
                    <a:pt x="116" y="38"/>
                  </a:cubicBezTo>
                  <a:cubicBezTo>
                    <a:pt x="115" y="38"/>
                    <a:pt x="115" y="37"/>
                    <a:pt x="116" y="37"/>
                  </a:cubicBezTo>
                  <a:cubicBezTo>
                    <a:pt x="116" y="37"/>
                    <a:pt x="116" y="36"/>
                    <a:pt x="117" y="36"/>
                  </a:cubicBezTo>
                  <a:cubicBezTo>
                    <a:pt x="117" y="36"/>
                    <a:pt x="117" y="36"/>
                    <a:pt x="118" y="36"/>
                  </a:cubicBezTo>
                  <a:cubicBezTo>
                    <a:pt x="119" y="36"/>
                    <a:pt x="119" y="36"/>
                    <a:pt x="119" y="35"/>
                  </a:cubicBezTo>
                  <a:cubicBezTo>
                    <a:pt x="119" y="34"/>
                    <a:pt x="119" y="34"/>
                    <a:pt x="118" y="33"/>
                  </a:cubicBezTo>
                  <a:cubicBezTo>
                    <a:pt x="118" y="33"/>
                    <a:pt x="117" y="32"/>
                    <a:pt x="117" y="32"/>
                  </a:cubicBezTo>
                  <a:cubicBezTo>
                    <a:pt x="116" y="32"/>
                    <a:pt x="115" y="32"/>
                    <a:pt x="114" y="32"/>
                  </a:cubicBezTo>
                  <a:cubicBezTo>
                    <a:pt x="114" y="31"/>
                    <a:pt x="113" y="30"/>
                    <a:pt x="112" y="29"/>
                  </a:cubicBezTo>
                  <a:cubicBezTo>
                    <a:pt x="111" y="29"/>
                    <a:pt x="111" y="28"/>
                    <a:pt x="110" y="28"/>
                  </a:cubicBezTo>
                  <a:cubicBezTo>
                    <a:pt x="110" y="27"/>
                    <a:pt x="110" y="26"/>
                    <a:pt x="109" y="26"/>
                  </a:cubicBezTo>
                  <a:cubicBezTo>
                    <a:pt x="108" y="25"/>
                    <a:pt x="107" y="26"/>
                    <a:pt x="107" y="26"/>
                  </a:cubicBezTo>
                  <a:cubicBezTo>
                    <a:pt x="106" y="26"/>
                    <a:pt x="106" y="27"/>
                    <a:pt x="106" y="27"/>
                  </a:cubicBezTo>
                  <a:cubicBezTo>
                    <a:pt x="106" y="27"/>
                    <a:pt x="105" y="27"/>
                    <a:pt x="105" y="27"/>
                  </a:cubicBezTo>
                  <a:cubicBezTo>
                    <a:pt x="105" y="27"/>
                    <a:pt x="105" y="27"/>
                    <a:pt x="105" y="26"/>
                  </a:cubicBezTo>
                  <a:cubicBezTo>
                    <a:pt x="105" y="26"/>
                    <a:pt x="106" y="25"/>
                    <a:pt x="106" y="24"/>
                  </a:cubicBezTo>
                  <a:cubicBezTo>
                    <a:pt x="106" y="24"/>
                    <a:pt x="106" y="24"/>
                    <a:pt x="106" y="24"/>
                  </a:cubicBezTo>
                  <a:cubicBezTo>
                    <a:pt x="106" y="24"/>
                    <a:pt x="106" y="23"/>
                    <a:pt x="105" y="23"/>
                  </a:cubicBezTo>
                  <a:cubicBezTo>
                    <a:pt x="105" y="24"/>
                    <a:pt x="105" y="24"/>
                    <a:pt x="105" y="24"/>
                  </a:cubicBezTo>
                  <a:cubicBezTo>
                    <a:pt x="104" y="24"/>
                    <a:pt x="103" y="25"/>
                    <a:pt x="103" y="26"/>
                  </a:cubicBezTo>
                  <a:cubicBezTo>
                    <a:pt x="103" y="26"/>
                    <a:pt x="102" y="26"/>
                    <a:pt x="102" y="26"/>
                  </a:cubicBezTo>
                  <a:cubicBezTo>
                    <a:pt x="102" y="26"/>
                    <a:pt x="102" y="25"/>
                    <a:pt x="102" y="25"/>
                  </a:cubicBezTo>
                  <a:cubicBezTo>
                    <a:pt x="102" y="25"/>
                    <a:pt x="102" y="24"/>
                    <a:pt x="102" y="23"/>
                  </a:cubicBezTo>
                  <a:cubicBezTo>
                    <a:pt x="102" y="22"/>
                    <a:pt x="102" y="21"/>
                    <a:pt x="102" y="20"/>
                  </a:cubicBezTo>
                  <a:cubicBezTo>
                    <a:pt x="102" y="20"/>
                    <a:pt x="102" y="19"/>
                    <a:pt x="102" y="19"/>
                  </a:cubicBezTo>
                  <a:cubicBezTo>
                    <a:pt x="102" y="19"/>
                    <a:pt x="102" y="19"/>
                    <a:pt x="102" y="19"/>
                  </a:cubicBezTo>
                  <a:cubicBezTo>
                    <a:pt x="101" y="19"/>
                    <a:pt x="101" y="20"/>
                    <a:pt x="101" y="20"/>
                  </a:cubicBezTo>
                  <a:cubicBezTo>
                    <a:pt x="101" y="21"/>
                    <a:pt x="101" y="21"/>
                    <a:pt x="101" y="21"/>
                  </a:cubicBezTo>
                  <a:cubicBezTo>
                    <a:pt x="100" y="21"/>
                    <a:pt x="100" y="22"/>
                    <a:pt x="99" y="22"/>
                  </a:cubicBezTo>
                  <a:cubicBezTo>
                    <a:pt x="99" y="22"/>
                    <a:pt x="98" y="22"/>
                    <a:pt x="98" y="22"/>
                  </a:cubicBezTo>
                  <a:cubicBezTo>
                    <a:pt x="98" y="22"/>
                    <a:pt x="98" y="22"/>
                    <a:pt x="98" y="22"/>
                  </a:cubicBezTo>
                  <a:cubicBezTo>
                    <a:pt x="98" y="22"/>
                    <a:pt x="98" y="22"/>
                    <a:pt x="98" y="22"/>
                  </a:cubicBezTo>
                  <a:cubicBezTo>
                    <a:pt x="98" y="22"/>
                    <a:pt x="98" y="22"/>
                    <a:pt x="98" y="22"/>
                  </a:cubicBezTo>
                  <a:cubicBezTo>
                    <a:pt x="98" y="22"/>
                    <a:pt x="97" y="22"/>
                    <a:pt x="97" y="22"/>
                  </a:cubicBezTo>
                  <a:cubicBezTo>
                    <a:pt x="97" y="22"/>
                    <a:pt x="97" y="22"/>
                    <a:pt x="97" y="22"/>
                  </a:cubicBezTo>
                  <a:cubicBezTo>
                    <a:pt x="97" y="22"/>
                    <a:pt x="97" y="22"/>
                    <a:pt x="97" y="22"/>
                  </a:cubicBezTo>
                  <a:cubicBezTo>
                    <a:pt x="97" y="22"/>
                    <a:pt x="98" y="22"/>
                    <a:pt x="98" y="22"/>
                  </a:cubicBezTo>
                  <a:cubicBezTo>
                    <a:pt x="98" y="22"/>
                    <a:pt x="98" y="22"/>
                    <a:pt x="98" y="22"/>
                  </a:cubicBezTo>
                  <a:cubicBezTo>
                    <a:pt x="98" y="22"/>
                    <a:pt x="98" y="22"/>
                    <a:pt x="98" y="22"/>
                  </a:cubicBezTo>
                  <a:cubicBezTo>
                    <a:pt x="98" y="21"/>
                    <a:pt x="98" y="21"/>
                    <a:pt x="98" y="21"/>
                  </a:cubicBezTo>
                  <a:cubicBezTo>
                    <a:pt x="98" y="21"/>
                    <a:pt x="98" y="20"/>
                    <a:pt x="98" y="20"/>
                  </a:cubicBezTo>
                  <a:cubicBezTo>
                    <a:pt x="97" y="20"/>
                    <a:pt x="97" y="20"/>
                    <a:pt x="96" y="20"/>
                  </a:cubicBezTo>
                  <a:cubicBezTo>
                    <a:pt x="95" y="21"/>
                    <a:pt x="94" y="21"/>
                    <a:pt x="92" y="21"/>
                  </a:cubicBezTo>
                  <a:cubicBezTo>
                    <a:pt x="92" y="21"/>
                    <a:pt x="91" y="21"/>
                    <a:pt x="91" y="22"/>
                  </a:cubicBezTo>
                  <a:cubicBezTo>
                    <a:pt x="90" y="22"/>
                    <a:pt x="90" y="22"/>
                    <a:pt x="89" y="22"/>
                  </a:cubicBezTo>
                  <a:cubicBezTo>
                    <a:pt x="89" y="22"/>
                    <a:pt x="89" y="22"/>
                    <a:pt x="89" y="22"/>
                  </a:cubicBezTo>
                  <a:cubicBezTo>
                    <a:pt x="89" y="22"/>
                    <a:pt x="89" y="22"/>
                    <a:pt x="89" y="22"/>
                  </a:cubicBezTo>
                  <a:cubicBezTo>
                    <a:pt x="89" y="22"/>
                    <a:pt x="89" y="22"/>
                    <a:pt x="89" y="22"/>
                  </a:cubicBezTo>
                  <a:cubicBezTo>
                    <a:pt x="89" y="22"/>
                    <a:pt x="89" y="22"/>
                    <a:pt x="89" y="22"/>
                  </a:cubicBezTo>
                  <a:cubicBezTo>
                    <a:pt x="89" y="22"/>
                    <a:pt x="89" y="22"/>
                    <a:pt x="89" y="22"/>
                  </a:cubicBezTo>
                  <a:cubicBezTo>
                    <a:pt x="89" y="22"/>
                    <a:pt x="89" y="21"/>
                    <a:pt x="89" y="21"/>
                  </a:cubicBezTo>
                  <a:cubicBezTo>
                    <a:pt x="89" y="21"/>
                    <a:pt x="89" y="21"/>
                    <a:pt x="88" y="21"/>
                  </a:cubicBezTo>
                  <a:cubicBezTo>
                    <a:pt x="88" y="21"/>
                    <a:pt x="88" y="21"/>
                    <a:pt x="87" y="21"/>
                  </a:cubicBezTo>
                  <a:cubicBezTo>
                    <a:pt x="87" y="21"/>
                    <a:pt x="86" y="22"/>
                    <a:pt x="86" y="22"/>
                  </a:cubicBezTo>
                  <a:cubicBezTo>
                    <a:pt x="85" y="22"/>
                    <a:pt x="84" y="22"/>
                    <a:pt x="84" y="23"/>
                  </a:cubicBezTo>
                  <a:cubicBezTo>
                    <a:pt x="84" y="23"/>
                    <a:pt x="84" y="24"/>
                    <a:pt x="84" y="23"/>
                  </a:cubicBezTo>
                  <a:cubicBezTo>
                    <a:pt x="84" y="23"/>
                    <a:pt x="83" y="23"/>
                    <a:pt x="83" y="23"/>
                  </a:cubicBezTo>
                  <a:cubicBezTo>
                    <a:pt x="82" y="22"/>
                    <a:pt x="82" y="22"/>
                    <a:pt x="82" y="21"/>
                  </a:cubicBezTo>
                  <a:cubicBezTo>
                    <a:pt x="82" y="21"/>
                    <a:pt x="82" y="20"/>
                    <a:pt x="81" y="20"/>
                  </a:cubicBezTo>
                  <a:cubicBezTo>
                    <a:pt x="81" y="19"/>
                    <a:pt x="81" y="19"/>
                    <a:pt x="81" y="19"/>
                  </a:cubicBezTo>
                  <a:cubicBezTo>
                    <a:pt x="80" y="18"/>
                    <a:pt x="80" y="18"/>
                    <a:pt x="79" y="17"/>
                  </a:cubicBezTo>
                  <a:cubicBezTo>
                    <a:pt x="78" y="16"/>
                    <a:pt x="77" y="16"/>
                    <a:pt x="76" y="14"/>
                  </a:cubicBezTo>
                  <a:cubicBezTo>
                    <a:pt x="76" y="14"/>
                    <a:pt x="76" y="14"/>
                    <a:pt x="76" y="14"/>
                  </a:cubicBezTo>
                  <a:cubicBezTo>
                    <a:pt x="76" y="14"/>
                    <a:pt x="76" y="14"/>
                    <a:pt x="75" y="14"/>
                  </a:cubicBezTo>
                  <a:cubicBezTo>
                    <a:pt x="75" y="14"/>
                    <a:pt x="75" y="14"/>
                    <a:pt x="74" y="14"/>
                  </a:cubicBezTo>
                  <a:cubicBezTo>
                    <a:pt x="74" y="14"/>
                    <a:pt x="73" y="13"/>
                    <a:pt x="72" y="13"/>
                  </a:cubicBezTo>
                  <a:cubicBezTo>
                    <a:pt x="72" y="12"/>
                    <a:pt x="71" y="12"/>
                    <a:pt x="70" y="11"/>
                  </a:cubicBezTo>
                  <a:cubicBezTo>
                    <a:pt x="70" y="11"/>
                    <a:pt x="69" y="11"/>
                    <a:pt x="69" y="10"/>
                  </a:cubicBezTo>
                  <a:cubicBezTo>
                    <a:pt x="68" y="10"/>
                    <a:pt x="68" y="9"/>
                    <a:pt x="68" y="9"/>
                  </a:cubicBezTo>
                  <a:cubicBezTo>
                    <a:pt x="68" y="8"/>
                    <a:pt x="67" y="8"/>
                    <a:pt x="66" y="8"/>
                  </a:cubicBezTo>
                  <a:cubicBezTo>
                    <a:pt x="66" y="8"/>
                    <a:pt x="66" y="8"/>
                    <a:pt x="65" y="8"/>
                  </a:cubicBezTo>
                  <a:cubicBezTo>
                    <a:pt x="65" y="9"/>
                    <a:pt x="65" y="8"/>
                    <a:pt x="65" y="8"/>
                  </a:cubicBezTo>
                  <a:cubicBezTo>
                    <a:pt x="64" y="8"/>
                    <a:pt x="64" y="7"/>
                    <a:pt x="64" y="6"/>
                  </a:cubicBezTo>
                  <a:cubicBezTo>
                    <a:pt x="64" y="6"/>
                    <a:pt x="64" y="6"/>
                    <a:pt x="64" y="6"/>
                  </a:cubicBezTo>
                  <a:cubicBezTo>
                    <a:pt x="64" y="5"/>
                    <a:pt x="64" y="5"/>
                    <a:pt x="64" y="5"/>
                  </a:cubicBezTo>
                  <a:cubicBezTo>
                    <a:pt x="64" y="5"/>
                    <a:pt x="64" y="5"/>
                    <a:pt x="64" y="4"/>
                  </a:cubicBezTo>
                  <a:cubicBezTo>
                    <a:pt x="63" y="4"/>
                    <a:pt x="63" y="4"/>
                    <a:pt x="62" y="4"/>
                  </a:cubicBezTo>
                  <a:cubicBezTo>
                    <a:pt x="62" y="4"/>
                    <a:pt x="62" y="4"/>
                    <a:pt x="62" y="4"/>
                  </a:cubicBezTo>
                  <a:cubicBezTo>
                    <a:pt x="61" y="4"/>
                    <a:pt x="61" y="4"/>
                    <a:pt x="61" y="3"/>
                  </a:cubicBezTo>
                  <a:cubicBezTo>
                    <a:pt x="61" y="3"/>
                    <a:pt x="61" y="2"/>
                    <a:pt x="61" y="2"/>
                  </a:cubicBezTo>
                  <a:cubicBezTo>
                    <a:pt x="61" y="2"/>
                    <a:pt x="61" y="2"/>
                    <a:pt x="61" y="2"/>
                  </a:cubicBezTo>
                  <a:cubicBezTo>
                    <a:pt x="61" y="2"/>
                    <a:pt x="61" y="2"/>
                    <a:pt x="61" y="2"/>
                  </a:cubicBezTo>
                  <a:cubicBezTo>
                    <a:pt x="61" y="2"/>
                    <a:pt x="60" y="2"/>
                    <a:pt x="60" y="2"/>
                  </a:cubicBezTo>
                  <a:cubicBezTo>
                    <a:pt x="60" y="3"/>
                    <a:pt x="60" y="3"/>
                    <a:pt x="60" y="3"/>
                  </a:cubicBezTo>
                  <a:cubicBezTo>
                    <a:pt x="60" y="3"/>
                    <a:pt x="60" y="3"/>
                    <a:pt x="60" y="3"/>
                  </a:cubicBezTo>
                  <a:cubicBezTo>
                    <a:pt x="60" y="3"/>
                    <a:pt x="60" y="3"/>
                    <a:pt x="60" y="3"/>
                  </a:cubicBezTo>
                  <a:cubicBezTo>
                    <a:pt x="59" y="3"/>
                    <a:pt x="59" y="4"/>
                    <a:pt x="59" y="3"/>
                  </a:cubicBezTo>
                  <a:cubicBezTo>
                    <a:pt x="59" y="3"/>
                    <a:pt x="59" y="3"/>
                    <a:pt x="59" y="3"/>
                  </a:cubicBezTo>
                  <a:cubicBezTo>
                    <a:pt x="59" y="3"/>
                    <a:pt x="59" y="3"/>
                    <a:pt x="59" y="3"/>
                  </a:cubicBezTo>
                  <a:cubicBezTo>
                    <a:pt x="59" y="3"/>
                    <a:pt x="59" y="3"/>
                    <a:pt x="60" y="3"/>
                  </a:cubicBezTo>
                  <a:cubicBezTo>
                    <a:pt x="60" y="3"/>
                    <a:pt x="60" y="3"/>
                    <a:pt x="60" y="3"/>
                  </a:cubicBezTo>
                  <a:cubicBezTo>
                    <a:pt x="60" y="3"/>
                    <a:pt x="60" y="2"/>
                    <a:pt x="60" y="2"/>
                  </a:cubicBezTo>
                  <a:cubicBezTo>
                    <a:pt x="60" y="2"/>
                    <a:pt x="61" y="2"/>
                    <a:pt x="61" y="2"/>
                  </a:cubicBezTo>
                  <a:cubicBezTo>
                    <a:pt x="61" y="2"/>
                    <a:pt x="61" y="2"/>
                    <a:pt x="61" y="2"/>
                  </a:cubicBezTo>
                  <a:cubicBezTo>
                    <a:pt x="61" y="2"/>
                    <a:pt x="61" y="2"/>
                    <a:pt x="61" y="2"/>
                  </a:cubicBezTo>
                  <a:cubicBezTo>
                    <a:pt x="61" y="2"/>
                    <a:pt x="60" y="1"/>
                    <a:pt x="60" y="1"/>
                  </a:cubicBezTo>
                  <a:cubicBezTo>
                    <a:pt x="60" y="0"/>
                    <a:pt x="59" y="0"/>
                    <a:pt x="59" y="0"/>
                  </a:cubicBezTo>
                  <a:cubicBezTo>
                    <a:pt x="59" y="1"/>
                    <a:pt x="58" y="1"/>
                    <a:pt x="58" y="1"/>
                  </a:cubicBezTo>
                  <a:cubicBezTo>
                    <a:pt x="57" y="2"/>
                    <a:pt x="56" y="2"/>
                    <a:pt x="55" y="1"/>
                  </a:cubicBezTo>
                  <a:cubicBezTo>
                    <a:pt x="55" y="1"/>
                    <a:pt x="54" y="1"/>
                    <a:pt x="54" y="1"/>
                  </a:cubicBezTo>
                  <a:cubicBezTo>
                    <a:pt x="53" y="1"/>
                    <a:pt x="52" y="1"/>
                    <a:pt x="52" y="2"/>
                  </a:cubicBezTo>
                  <a:cubicBezTo>
                    <a:pt x="52" y="2"/>
                    <a:pt x="51" y="2"/>
                    <a:pt x="51" y="2"/>
                  </a:cubicBezTo>
                  <a:cubicBezTo>
                    <a:pt x="51" y="2"/>
                    <a:pt x="51" y="3"/>
                    <a:pt x="51" y="3"/>
                  </a:cubicBezTo>
                  <a:cubicBezTo>
                    <a:pt x="50" y="3"/>
                    <a:pt x="49" y="3"/>
                    <a:pt x="49" y="3"/>
                  </a:cubicBezTo>
                  <a:cubicBezTo>
                    <a:pt x="48" y="3"/>
                    <a:pt x="47" y="3"/>
                    <a:pt x="46" y="3"/>
                  </a:cubicBezTo>
                  <a:cubicBezTo>
                    <a:pt x="45" y="4"/>
                    <a:pt x="43" y="5"/>
                    <a:pt x="42" y="6"/>
                  </a:cubicBezTo>
                  <a:cubicBezTo>
                    <a:pt x="42" y="7"/>
                    <a:pt x="42" y="7"/>
                    <a:pt x="41" y="7"/>
                  </a:cubicBezTo>
                  <a:cubicBezTo>
                    <a:pt x="40" y="8"/>
                    <a:pt x="38" y="9"/>
                    <a:pt x="36" y="8"/>
                  </a:cubicBezTo>
                  <a:cubicBezTo>
                    <a:pt x="36" y="8"/>
                    <a:pt x="36" y="8"/>
                    <a:pt x="36" y="8"/>
                  </a:cubicBezTo>
                  <a:cubicBezTo>
                    <a:pt x="35" y="7"/>
                    <a:pt x="35" y="7"/>
                    <a:pt x="34" y="8"/>
                  </a:cubicBezTo>
                  <a:cubicBezTo>
                    <a:pt x="34" y="8"/>
                    <a:pt x="34" y="9"/>
                    <a:pt x="33" y="9"/>
                  </a:cubicBezTo>
                  <a:cubicBezTo>
                    <a:pt x="32" y="10"/>
                    <a:pt x="32" y="11"/>
                    <a:pt x="33" y="11"/>
                  </a:cubicBezTo>
                  <a:cubicBezTo>
                    <a:pt x="33" y="12"/>
                    <a:pt x="33" y="12"/>
                    <a:pt x="33" y="13"/>
                  </a:cubicBezTo>
                  <a:cubicBezTo>
                    <a:pt x="34" y="15"/>
                    <a:pt x="34" y="16"/>
                    <a:pt x="33" y="18"/>
                  </a:cubicBezTo>
                  <a:cubicBezTo>
                    <a:pt x="33" y="18"/>
                    <a:pt x="33" y="18"/>
                    <a:pt x="33" y="19"/>
                  </a:cubicBezTo>
                  <a:cubicBezTo>
                    <a:pt x="34" y="19"/>
                    <a:pt x="34" y="19"/>
                    <a:pt x="35" y="19"/>
                  </a:cubicBezTo>
                  <a:cubicBezTo>
                    <a:pt x="35" y="19"/>
                    <a:pt x="35" y="20"/>
                    <a:pt x="35" y="20"/>
                  </a:cubicBezTo>
                  <a:cubicBezTo>
                    <a:pt x="35" y="20"/>
                    <a:pt x="35" y="20"/>
                    <a:pt x="35" y="20"/>
                  </a:cubicBezTo>
                  <a:cubicBezTo>
                    <a:pt x="34" y="20"/>
                    <a:pt x="34" y="20"/>
                    <a:pt x="34" y="20"/>
                  </a:cubicBezTo>
                  <a:cubicBezTo>
                    <a:pt x="34" y="21"/>
                    <a:pt x="34" y="22"/>
                    <a:pt x="34" y="22"/>
                  </a:cubicBezTo>
                  <a:cubicBezTo>
                    <a:pt x="34" y="22"/>
                    <a:pt x="34" y="23"/>
                    <a:pt x="34" y="23"/>
                  </a:cubicBezTo>
                  <a:cubicBezTo>
                    <a:pt x="34" y="23"/>
                    <a:pt x="35" y="23"/>
                    <a:pt x="35" y="23"/>
                  </a:cubicBezTo>
                  <a:cubicBezTo>
                    <a:pt x="35" y="23"/>
                    <a:pt x="35" y="23"/>
                    <a:pt x="35" y="23"/>
                  </a:cubicBezTo>
                  <a:cubicBezTo>
                    <a:pt x="35" y="23"/>
                    <a:pt x="35" y="23"/>
                    <a:pt x="35" y="23"/>
                  </a:cubicBezTo>
                  <a:cubicBezTo>
                    <a:pt x="35" y="22"/>
                    <a:pt x="35" y="22"/>
                    <a:pt x="35" y="22"/>
                  </a:cubicBezTo>
                  <a:cubicBezTo>
                    <a:pt x="35" y="22"/>
                    <a:pt x="35" y="22"/>
                    <a:pt x="35" y="22"/>
                  </a:cubicBezTo>
                  <a:cubicBezTo>
                    <a:pt x="35" y="22"/>
                    <a:pt x="35" y="22"/>
                    <a:pt x="35" y="22"/>
                  </a:cubicBezTo>
                  <a:cubicBezTo>
                    <a:pt x="35" y="22"/>
                    <a:pt x="35" y="22"/>
                    <a:pt x="35" y="22"/>
                  </a:cubicBezTo>
                  <a:cubicBezTo>
                    <a:pt x="35" y="22"/>
                    <a:pt x="35" y="22"/>
                    <a:pt x="35" y="22"/>
                  </a:cubicBezTo>
                  <a:cubicBezTo>
                    <a:pt x="36" y="22"/>
                    <a:pt x="36" y="22"/>
                    <a:pt x="37" y="22"/>
                  </a:cubicBezTo>
                  <a:cubicBezTo>
                    <a:pt x="37" y="22"/>
                    <a:pt x="37" y="23"/>
                    <a:pt x="37" y="23"/>
                  </a:cubicBezTo>
                  <a:cubicBezTo>
                    <a:pt x="37" y="23"/>
                    <a:pt x="37" y="23"/>
                    <a:pt x="37" y="23"/>
                  </a:cubicBezTo>
                  <a:cubicBezTo>
                    <a:pt x="36" y="23"/>
                    <a:pt x="36" y="23"/>
                    <a:pt x="35" y="23"/>
                  </a:cubicBezTo>
                  <a:cubicBezTo>
                    <a:pt x="35" y="23"/>
                    <a:pt x="35" y="23"/>
                    <a:pt x="35" y="23"/>
                  </a:cubicBezTo>
                  <a:cubicBezTo>
                    <a:pt x="35" y="23"/>
                    <a:pt x="35" y="23"/>
                    <a:pt x="35" y="23"/>
                  </a:cubicBezTo>
                  <a:cubicBezTo>
                    <a:pt x="35" y="23"/>
                    <a:pt x="35" y="23"/>
                    <a:pt x="34" y="23"/>
                  </a:cubicBezTo>
                  <a:cubicBezTo>
                    <a:pt x="34" y="23"/>
                    <a:pt x="33" y="24"/>
                    <a:pt x="33" y="24"/>
                  </a:cubicBezTo>
                  <a:cubicBezTo>
                    <a:pt x="32" y="24"/>
                    <a:pt x="32" y="24"/>
                    <a:pt x="32" y="24"/>
                  </a:cubicBezTo>
                  <a:cubicBezTo>
                    <a:pt x="31" y="24"/>
                    <a:pt x="31" y="23"/>
                    <a:pt x="30" y="23"/>
                  </a:cubicBezTo>
                  <a:cubicBezTo>
                    <a:pt x="30" y="23"/>
                    <a:pt x="30" y="23"/>
                    <a:pt x="30" y="22"/>
                  </a:cubicBezTo>
                  <a:cubicBezTo>
                    <a:pt x="30" y="22"/>
                    <a:pt x="30" y="22"/>
                    <a:pt x="30" y="21"/>
                  </a:cubicBezTo>
                  <a:cubicBezTo>
                    <a:pt x="31" y="21"/>
                    <a:pt x="30" y="20"/>
                    <a:pt x="30" y="20"/>
                  </a:cubicBezTo>
                  <a:cubicBezTo>
                    <a:pt x="29" y="20"/>
                    <a:pt x="28" y="20"/>
                    <a:pt x="28" y="20"/>
                  </a:cubicBezTo>
                  <a:cubicBezTo>
                    <a:pt x="27" y="20"/>
                    <a:pt x="27" y="20"/>
                    <a:pt x="27" y="21"/>
                  </a:cubicBezTo>
                  <a:cubicBezTo>
                    <a:pt x="26" y="21"/>
                    <a:pt x="26" y="21"/>
                    <a:pt x="25" y="21"/>
                  </a:cubicBezTo>
                  <a:cubicBezTo>
                    <a:pt x="25" y="21"/>
                    <a:pt x="24" y="21"/>
                    <a:pt x="24" y="21"/>
                  </a:cubicBezTo>
                  <a:cubicBezTo>
                    <a:pt x="23" y="22"/>
                    <a:pt x="22" y="22"/>
                    <a:pt x="21" y="23"/>
                  </a:cubicBezTo>
                  <a:cubicBezTo>
                    <a:pt x="20" y="23"/>
                    <a:pt x="20" y="23"/>
                    <a:pt x="21" y="24"/>
                  </a:cubicBezTo>
                  <a:cubicBezTo>
                    <a:pt x="21" y="24"/>
                    <a:pt x="21" y="25"/>
                    <a:pt x="22" y="25"/>
                  </a:cubicBezTo>
                  <a:cubicBezTo>
                    <a:pt x="22" y="26"/>
                    <a:pt x="22" y="26"/>
                    <a:pt x="21" y="26"/>
                  </a:cubicBezTo>
                  <a:cubicBezTo>
                    <a:pt x="21" y="26"/>
                    <a:pt x="21" y="26"/>
                    <a:pt x="21" y="26"/>
                  </a:cubicBezTo>
                  <a:cubicBezTo>
                    <a:pt x="21" y="27"/>
                    <a:pt x="20" y="28"/>
                    <a:pt x="20" y="28"/>
                  </a:cubicBezTo>
                  <a:cubicBezTo>
                    <a:pt x="20" y="29"/>
                    <a:pt x="20" y="29"/>
                    <a:pt x="20" y="29"/>
                  </a:cubicBezTo>
                  <a:cubicBezTo>
                    <a:pt x="21" y="30"/>
                    <a:pt x="22" y="31"/>
                    <a:pt x="23" y="31"/>
                  </a:cubicBezTo>
                  <a:cubicBezTo>
                    <a:pt x="24" y="31"/>
                    <a:pt x="25" y="31"/>
                    <a:pt x="25" y="31"/>
                  </a:cubicBezTo>
                  <a:cubicBezTo>
                    <a:pt x="26" y="32"/>
                    <a:pt x="26" y="32"/>
                    <a:pt x="27" y="31"/>
                  </a:cubicBezTo>
                  <a:cubicBezTo>
                    <a:pt x="27" y="31"/>
                    <a:pt x="28" y="31"/>
                    <a:pt x="29" y="30"/>
                  </a:cubicBezTo>
                  <a:cubicBezTo>
                    <a:pt x="29" y="30"/>
                    <a:pt x="30" y="30"/>
                    <a:pt x="30" y="30"/>
                  </a:cubicBezTo>
                  <a:cubicBezTo>
                    <a:pt x="30" y="30"/>
                    <a:pt x="30" y="31"/>
                    <a:pt x="30" y="31"/>
                  </a:cubicBezTo>
                  <a:cubicBezTo>
                    <a:pt x="30" y="31"/>
                    <a:pt x="30" y="31"/>
                    <a:pt x="30" y="31"/>
                  </a:cubicBezTo>
                  <a:cubicBezTo>
                    <a:pt x="30" y="31"/>
                    <a:pt x="30" y="31"/>
                    <a:pt x="30" y="31"/>
                  </a:cubicBezTo>
                  <a:cubicBezTo>
                    <a:pt x="29" y="31"/>
                    <a:pt x="29" y="31"/>
                    <a:pt x="29" y="32"/>
                  </a:cubicBezTo>
                  <a:cubicBezTo>
                    <a:pt x="29" y="32"/>
                    <a:pt x="29" y="32"/>
                    <a:pt x="29" y="33"/>
                  </a:cubicBezTo>
                  <a:cubicBezTo>
                    <a:pt x="29" y="33"/>
                    <a:pt x="28" y="34"/>
                    <a:pt x="28" y="35"/>
                  </a:cubicBezTo>
                  <a:cubicBezTo>
                    <a:pt x="28" y="35"/>
                    <a:pt x="27" y="36"/>
                    <a:pt x="26" y="36"/>
                  </a:cubicBezTo>
                  <a:cubicBezTo>
                    <a:pt x="26" y="36"/>
                    <a:pt x="26" y="36"/>
                    <a:pt x="25" y="36"/>
                  </a:cubicBezTo>
                  <a:cubicBezTo>
                    <a:pt x="25" y="36"/>
                    <a:pt x="25" y="36"/>
                    <a:pt x="25" y="36"/>
                  </a:cubicBezTo>
                  <a:cubicBezTo>
                    <a:pt x="24" y="35"/>
                    <a:pt x="24" y="35"/>
                    <a:pt x="24" y="35"/>
                  </a:cubicBezTo>
                  <a:cubicBezTo>
                    <a:pt x="24" y="35"/>
                    <a:pt x="24" y="35"/>
                    <a:pt x="24" y="36"/>
                  </a:cubicBezTo>
                  <a:cubicBezTo>
                    <a:pt x="24" y="37"/>
                    <a:pt x="23" y="37"/>
                    <a:pt x="22" y="37"/>
                  </a:cubicBezTo>
                  <a:cubicBezTo>
                    <a:pt x="22" y="37"/>
                    <a:pt x="21" y="37"/>
                    <a:pt x="21" y="37"/>
                  </a:cubicBezTo>
                  <a:cubicBezTo>
                    <a:pt x="21" y="37"/>
                    <a:pt x="21" y="37"/>
                    <a:pt x="21" y="37"/>
                  </a:cubicBezTo>
                  <a:cubicBezTo>
                    <a:pt x="21" y="36"/>
                    <a:pt x="20" y="36"/>
                    <a:pt x="20" y="36"/>
                  </a:cubicBezTo>
                  <a:cubicBezTo>
                    <a:pt x="19" y="37"/>
                    <a:pt x="18" y="37"/>
                    <a:pt x="17" y="38"/>
                  </a:cubicBezTo>
                  <a:cubicBezTo>
                    <a:pt x="17" y="39"/>
                    <a:pt x="17" y="39"/>
                    <a:pt x="17" y="39"/>
                  </a:cubicBezTo>
                  <a:cubicBezTo>
                    <a:pt x="16" y="40"/>
                    <a:pt x="15" y="41"/>
                    <a:pt x="13" y="42"/>
                  </a:cubicBezTo>
                  <a:cubicBezTo>
                    <a:pt x="12" y="43"/>
                    <a:pt x="12" y="44"/>
                    <a:pt x="12" y="45"/>
                  </a:cubicBezTo>
                  <a:cubicBezTo>
                    <a:pt x="13" y="45"/>
                    <a:pt x="13" y="45"/>
                    <a:pt x="13" y="46"/>
                  </a:cubicBezTo>
                  <a:cubicBezTo>
                    <a:pt x="13" y="46"/>
                    <a:pt x="13" y="47"/>
                    <a:pt x="12" y="47"/>
                  </a:cubicBezTo>
                  <a:cubicBezTo>
                    <a:pt x="12" y="48"/>
                    <a:pt x="12" y="49"/>
                    <a:pt x="12" y="49"/>
                  </a:cubicBezTo>
                  <a:cubicBezTo>
                    <a:pt x="12" y="50"/>
                    <a:pt x="12" y="51"/>
                    <a:pt x="12" y="51"/>
                  </a:cubicBezTo>
                  <a:cubicBezTo>
                    <a:pt x="12" y="51"/>
                    <a:pt x="13" y="52"/>
                    <a:pt x="13" y="52"/>
                  </a:cubicBezTo>
                  <a:cubicBezTo>
                    <a:pt x="13" y="52"/>
                    <a:pt x="14" y="52"/>
                    <a:pt x="14" y="52"/>
                  </a:cubicBezTo>
                  <a:cubicBezTo>
                    <a:pt x="15" y="52"/>
                    <a:pt x="15" y="52"/>
                    <a:pt x="16" y="52"/>
                  </a:cubicBezTo>
                  <a:cubicBezTo>
                    <a:pt x="16" y="52"/>
                    <a:pt x="16" y="52"/>
                    <a:pt x="16" y="52"/>
                  </a:cubicBezTo>
                  <a:cubicBezTo>
                    <a:pt x="16" y="52"/>
                    <a:pt x="16" y="52"/>
                    <a:pt x="16" y="52"/>
                  </a:cubicBezTo>
                  <a:cubicBezTo>
                    <a:pt x="16" y="51"/>
                    <a:pt x="16" y="51"/>
                    <a:pt x="16" y="51"/>
                  </a:cubicBezTo>
                  <a:cubicBezTo>
                    <a:pt x="16" y="51"/>
                    <a:pt x="16" y="51"/>
                    <a:pt x="16" y="51"/>
                  </a:cubicBezTo>
                  <a:cubicBezTo>
                    <a:pt x="16" y="51"/>
                    <a:pt x="16" y="51"/>
                    <a:pt x="16" y="51"/>
                  </a:cubicBezTo>
                  <a:cubicBezTo>
                    <a:pt x="16" y="51"/>
                    <a:pt x="16" y="51"/>
                    <a:pt x="16" y="52"/>
                  </a:cubicBezTo>
                  <a:cubicBezTo>
                    <a:pt x="16" y="52"/>
                    <a:pt x="16" y="52"/>
                    <a:pt x="16" y="52"/>
                  </a:cubicBezTo>
                  <a:cubicBezTo>
                    <a:pt x="16" y="52"/>
                    <a:pt x="16" y="52"/>
                    <a:pt x="16" y="52"/>
                  </a:cubicBezTo>
                  <a:cubicBezTo>
                    <a:pt x="16" y="52"/>
                    <a:pt x="16" y="53"/>
                    <a:pt x="16" y="53"/>
                  </a:cubicBezTo>
                  <a:cubicBezTo>
                    <a:pt x="16" y="54"/>
                    <a:pt x="15" y="54"/>
                    <a:pt x="15" y="54"/>
                  </a:cubicBezTo>
                  <a:cubicBezTo>
                    <a:pt x="15" y="55"/>
                    <a:pt x="15" y="55"/>
                    <a:pt x="15" y="56"/>
                  </a:cubicBezTo>
                  <a:cubicBezTo>
                    <a:pt x="15" y="56"/>
                    <a:pt x="15" y="56"/>
                    <a:pt x="15" y="56"/>
                  </a:cubicBezTo>
                  <a:cubicBezTo>
                    <a:pt x="15" y="57"/>
                    <a:pt x="14" y="57"/>
                    <a:pt x="14" y="57"/>
                  </a:cubicBezTo>
                  <a:cubicBezTo>
                    <a:pt x="14" y="57"/>
                    <a:pt x="14" y="58"/>
                    <a:pt x="15" y="58"/>
                  </a:cubicBezTo>
                  <a:cubicBezTo>
                    <a:pt x="15" y="58"/>
                    <a:pt x="16" y="58"/>
                    <a:pt x="16" y="57"/>
                  </a:cubicBezTo>
                  <a:cubicBezTo>
                    <a:pt x="16" y="57"/>
                    <a:pt x="17" y="57"/>
                    <a:pt x="17" y="57"/>
                  </a:cubicBezTo>
                  <a:cubicBezTo>
                    <a:pt x="17" y="58"/>
                    <a:pt x="18" y="58"/>
                    <a:pt x="18" y="59"/>
                  </a:cubicBezTo>
                  <a:cubicBezTo>
                    <a:pt x="18" y="59"/>
                    <a:pt x="19" y="59"/>
                    <a:pt x="19" y="59"/>
                  </a:cubicBezTo>
                  <a:cubicBezTo>
                    <a:pt x="19" y="59"/>
                    <a:pt x="19" y="59"/>
                    <a:pt x="19" y="59"/>
                  </a:cubicBezTo>
                  <a:cubicBezTo>
                    <a:pt x="19" y="58"/>
                    <a:pt x="19" y="58"/>
                    <a:pt x="20" y="59"/>
                  </a:cubicBezTo>
                  <a:cubicBezTo>
                    <a:pt x="20" y="59"/>
                    <a:pt x="21" y="59"/>
                    <a:pt x="21" y="59"/>
                  </a:cubicBezTo>
                  <a:cubicBezTo>
                    <a:pt x="21" y="59"/>
                    <a:pt x="21" y="59"/>
                    <a:pt x="22" y="59"/>
                  </a:cubicBezTo>
                  <a:cubicBezTo>
                    <a:pt x="22" y="59"/>
                    <a:pt x="22" y="59"/>
                    <a:pt x="22" y="59"/>
                  </a:cubicBezTo>
                  <a:cubicBezTo>
                    <a:pt x="22" y="59"/>
                    <a:pt x="22" y="59"/>
                    <a:pt x="22" y="59"/>
                  </a:cubicBezTo>
                  <a:cubicBezTo>
                    <a:pt x="21" y="60"/>
                    <a:pt x="21" y="60"/>
                    <a:pt x="20" y="61"/>
                  </a:cubicBezTo>
                  <a:cubicBezTo>
                    <a:pt x="19" y="63"/>
                    <a:pt x="18" y="64"/>
                    <a:pt x="17" y="65"/>
                  </a:cubicBezTo>
                  <a:cubicBezTo>
                    <a:pt x="16" y="66"/>
                    <a:pt x="15" y="66"/>
                    <a:pt x="15" y="66"/>
                  </a:cubicBezTo>
                  <a:cubicBezTo>
                    <a:pt x="14" y="67"/>
                    <a:pt x="13" y="67"/>
                    <a:pt x="12" y="68"/>
                  </a:cubicBezTo>
                  <a:cubicBezTo>
                    <a:pt x="11" y="68"/>
                    <a:pt x="11" y="68"/>
                    <a:pt x="10" y="69"/>
                  </a:cubicBezTo>
                  <a:cubicBezTo>
                    <a:pt x="10" y="69"/>
                    <a:pt x="10" y="69"/>
                    <a:pt x="10" y="69"/>
                  </a:cubicBezTo>
                  <a:cubicBezTo>
                    <a:pt x="9" y="69"/>
                    <a:pt x="8" y="69"/>
                    <a:pt x="7" y="70"/>
                  </a:cubicBezTo>
                  <a:cubicBezTo>
                    <a:pt x="7" y="70"/>
                    <a:pt x="6" y="70"/>
                    <a:pt x="6" y="71"/>
                  </a:cubicBezTo>
                  <a:cubicBezTo>
                    <a:pt x="5" y="72"/>
                    <a:pt x="4" y="72"/>
                    <a:pt x="3" y="72"/>
                  </a:cubicBezTo>
                  <a:cubicBezTo>
                    <a:pt x="3" y="72"/>
                    <a:pt x="2" y="72"/>
                    <a:pt x="2" y="72"/>
                  </a:cubicBezTo>
                  <a:cubicBezTo>
                    <a:pt x="1" y="72"/>
                    <a:pt x="0" y="73"/>
                    <a:pt x="0" y="73"/>
                  </a:cubicBezTo>
                  <a:cubicBezTo>
                    <a:pt x="0" y="74"/>
                    <a:pt x="0" y="74"/>
                    <a:pt x="0" y="74"/>
                  </a:cubicBezTo>
                  <a:cubicBezTo>
                    <a:pt x="0" y="74"/>
                    <a:pt x="0" y="74"/>
                    <a:pt x="0" y="74"/>
                  </a:cubicBezTo>
                  <a:cubicBezTo>
                    <a:pt x="1" y="74"/>
                    <a:pt x="1" y="74"/>
                    <a:pt x="1" y="74"/>
                  </a:cubicBezTo>
                  <a:cubicBezTo>
                    <a:pt x="2" y="74"/>
                    <a:pt x="2" y="74"/>
                    <a:pt x="3" y="74"/>
                  </a:cubicBezTo>
                  <a:cubicBezTo>
                    <a:pt x="3" y="74"/>
                    <a:pt x="3" y="74"/>
                    <a:pt x="4" y="73"/>
                  </a:cubicBezTo>
                  <a:cubicBezTo>
                    <a:pt x="4" y="73"/>
                    <a:pt x="5" y="73"/>
                    <a:pt x="5" y="73"/>
                  </a:cubicBezTo>
                  <a:cubicBezTo>
                    <a:pt x="7" y="73"/>
                    <a:pt x="7" y="72"/>
                    <a:pt x="8" y="71"/>
                  </a:cubicBezTo>
                  <a:cubicBezTo>
                    <a:pt x="8" y="71"/>
                    <a:pt x="8" y="71"/>
                    <a:pt x="8" y="71"/>
                  </a:cubicBezTo>
                  <a:cubicBezTo>
                    <a:pt x="8" y="71"/>
                    <a:pt x="8" y="71"/>
                    <a:pt x="8" y="71"/>
                  </a:cubicBezTo>
                  <a:cubicBezTo>
                    <a:pt x="8" y="71"/>
                    <a:pt x="8" y="71"/>
                    <a:pt x="8" y="71"/>
                  </a:cubicBezTo>
                  <a:cubicBezTo>
                    <a:pt x="8" y="71"/>
                    <a:pt x="8" y="71"/>
                    <a:pt x="8" y="71"/>
                  </a:cubicBezTo>
                  <a:cubicBezTo>
                    <a:pt x="8" y="71"/>
                    <a:pt x="8" y="72"/>
                    <a:pt x="8" y="72"/>
                  </a:cubicBezTo>
                  <a:cubicBezTo>
                    <a:pt x="9" y="72"/>
                    <a:pt x="9" y="72"/>
                    <a:pt x="9" y="72"/>
                  </a:cubicBezTo>
                  <a:cubicBezTo>
                    <a:pt x="9" y="72"/>
                    <a:pt x="9" y="72"/>
                    <a:pt x="9" y="71"/>
                  </a:cubicBezTo>
                  <a:cubicBezTo>
                    <a:pt x="10" y="71"/>
                    <a:pt x="11" y="71"/>
                    <a:pt x="11" y="71"/>
                  </a:cubicBezTo>
                  <a:cubicBezTo>
                    <a:pt x="12" y="71"/>
                    <a:pt x="12" y="71"/>
                    <a:pt x="12" y="71"/>
                  </a:cubicBezTo>
                  <a:cubicBezTo>
                    <a:pt x="13" y="71"/>
                    <a:pt x="13" y="71"/>
                    <a:pt x="13" y="70"/>
                  </a:cubicBezTo>
                  <a:cubicBezTo>
                    <a:pt x="14" y="70"/>
                    <a:pt x="15" y="70"/>
                    <a:pt x="15" y="69"/>
                  </a:cubicBezTo>
                  <a:cubicBezTo>
                    <a:pt x="16" y="69"/>
                    <a:pt x="17" y="68"/>
                    <a:pt x="17" y="68"/>
                  </a:cubicBezTo>
                  <a:cubicBezTo>
                    <a:pt x="17" y="68"/>
                    <a:pt x="18" y="68"/>
                    <a:pt x="18" y="68"/>
                  </a:cubicBezTo>
                  <a:cubicBezTo>
                    <a:pt x="18" y="68"/>
                    <a:pt x="18" y="68"/>
                    <a:pt x="18" y="67"/>
                  </a:cubicBezTo>
                  <a:cubicBezTo>
                    <a:pt x="19" y="67"/>
                    <a:pt x="19" y="67"/>
                    <a:pt x="20" y="67"/>
                  </a:cubicBezTo>
                  <a:cubicBezTo>
                    <a:pt x="20" y="67"/>
                    <a:pt x="21" y="66"/>
                    <a:pt x="21" y="66"/>
                  </a:cubicBezTo>
                  <a:cubicBezTo>
                    <a:pt x="21" y="65"/>
                    <a:pt x="21" y="65"/>
                    <a:pt x="22" y="65"/>
                  </a:cubicBezTo>
                  <a:cubicBezTo>
                    <a:pt x="23" y="64"/>
                    <a:pt x="24" y="64"/>
                    <a:pt x="25" y="63"/>
                  </a:cubicBezTo>
                  <a:cubicBezTo>
                    <a:pt x="26" y="63"/>
                    <a:pt x="27" y="63"/>
                    <a:pt x="27" y="62"/>
                  </a:cubicBezTo>
                  <a:cubicBezTo>
                    <a:pt x="27" y="62"/>
                    <a:pt x="28" y="61"/>
                    <a:pt x="28" y="61"/>
                  </a:cubicBezTo>
                  <a:cubicBezTo>
                    <a:pt x="29" y="61"/>
                    <a:pt x="29" y="61"/>
                    <a:pt x="29" y="61"/>
                  </a:cubicBezTo>
                  <a:cubicBezTo>
                    <a:pt x="30" y="60"/>
                    <a:pt x="30" y="60"/>
                    <a:pt x="30" y="59"/>
                  </a:cubicBezTo>
                  <a:cubicBezTo>
                    <a:pt x="29" y="59"/>
                    <a:pt x="29" y="59"/>
                    <a:pt x="29" y="59"/>
                  </a:cubicBezTo>
                  <a:cubicBezTo>
                    <a:pt x="29" y="58"/>
                    <a:pt x="29" y="58"/>
                    <a:pt x="29" y="58"/>
                  </a:cubicBezTo>
                  <a:cubicBezTo>
                    <a:pt x="30" y="57"/>
                    <a:pt x="30" y="57"/>
                    <a:pt x="31" y="57"/>
                  </a:cubicBezTo>
                  <a:cubicBezTo>
                    <a:pt x="32" y="57"/>
                    <a:pt x="32" y="57"/>
                    <a:pt x="32" y="57"/>
                  </a:cubicBezTo>
                  <a:cubicBezTo>
                    <a:pt x="33" y="57"/>
                    <a:pt x="33" y="56"/>
                    <a:pt x="33" y="55"/>
                  </a:cubicBezTo>
                  <a:cubicBezTo>
                    <a:pt x="34" y="55"/>
                    <a:pt x="34" y="55"/>
                    <a:pt x="34" y="55"/>
                  </a:cubicBezTo>
                  <a:cubicBezTo>
                    <a:pt x="35" y="55"/>
                    <a:pt x="35" y="55"/>
                    <a:pt x="35" y="54"/>
                  </a:cubicBezTo>
                  <a:cubicBezTo>
                    <a:pt x="36" y="53"/>
                    <a:pt x="38" y="52"/>
                    <a:pt x="39" y="52"/>
                  </a:cubicBezTo>
                  <a:cubicBezTo>
                    <a:pt x="39" y="51"/>
                    <a:pt x="40" y="52"/>
                    <a:pt x="40" y="52"/>
                  </a:cubicBezTo>
                  <a:cubicBezTo>
                    <a:pt x="40" y="53"/>
                    <a:pt x="40" y="53"/>
                    <a:pt x="40" y="53"/>
                  </a:cubicBezTo>
                  <a:cubicBezTo>
                    <a:pt x="40" y="53"/>
                    <a:pt x="40" y="53"/>
                    <a:pt x="40" y="53"/>
                  </a:cubicBezTo>
                  <a:cubicBezTo>
                    <a:pt x="39" y="53"/>
                    <a:pt x="38" y="53"/>
                    <a:pt x="37" y="54"/>
                  </a:cubicBezTo>
                  <a:cubicBezTo>
                    <a:pt x="37" y="54"/>
                    <a:pt x="36" y="54"/>
                    <a:pt x="36" y="54"/>
                  </a:cubicBezTo>
                  <a:cubicBezTo>
                    <a:pt x="36" y="55"/>
                    <a:pt x="35" y="56"/>
                    <a:pt x="34" y="57"/>
                  </a:cubicBezTo>
                  <a:cubicBezTo>
                    <a:pt x="34" y="57"/>
                    <a:pt x="34" y="58"/>
                    <a:pt x="34" y="58"/>
                  </a:cubicBezTo>
                  <a:cubicBezTo>
                    <a:pt x="34" y="58"/>
                    <a:pt x="34" y="58"/>
                    <a:pt x="34" y="59"/>
                  </a:cubicBezTo>
                  <a:cubicBezTo>
                    <a:pt x="34" y="59"/>
                    <a:pt x="33" y="59"/>
                    <a:pt x="33" y="59"/>
                  </a:cubicBezTo>
                  <a:cubicBezTo>
                    <a:pt x="33" y="59"/>
                    <a:pt x="33" y="60"/>
                    <a:pt x="33" y="60"/>
                  </a:cubicBezTo>
                  <a:cubicBezTo>
                    <a:pt x="33" y="60"/>
                    <a:pt x="33" y="60"/>
                    <a:pt x="33" y="60"/>
                  </a:cubicBezTo>
                  <a:cubicBezTo>
                    <a:pt x="34" y="60"/>
                    <a:pt x="34" y="60"/>
                    <a:pt x="34" y="60"/>
                  </a:cubicBezTo>
                  <a:cubicBezTo>
                    <a:pt x="35" y="60"/>
                    <a:pt x="36" y="59"/>
                    <a:pt x="37" y="59"/>
                  </a:cubicBezTo>
                  <a:cubicBezTo>
                    <a:pt x="37" y="59"/>
                    <a:pt x="37" y="59"/>
                    <a:pt x="38" y="59"/>
                  </a:cubicBezTo>
                  <a:cubicBezTo>
                    <a:pt x="38" y="58"/>
                    <a:pt x="39" y="58"/>
                    <a:pt x="40" y="58"/>
                  </a:cubicBezTo>
                  <a:cubicBezTo>
                    <a:pt x="40" y="58"/>
                    <a:pt x="40" y="58"/>
                    <a:pt x="41" y="58"/>
                  </a:cubicBezTo>
                  <a:cubicBezTo>
                    <a:pt x="41" y="58"/>
                    <a:pt x="41" y="57"/>
                    <a:pt x="42" y="57"/>
                  </a:cubicBezTo>
                  <a:cubicBezTo>
                    <a:pt x="42" y="57"/>
                    <a:pt x="42" y="57"/>
                    <a:pt x="42" y="57"/>
                  </a:cubicBezTo>
                  <a:cubicBezTo>
                    <a:pt x="43" y="57"/>
                    <a:pt x="43" y="57"/>
                    <a:pt x="43" y="57"/>
                  </a:cubicBezTo>
                  <a:cubicBezTo>
                    <a:pt x="43" y="57"/>
                    <a:pt x="43" y="56"/>
                    <a:pt x="43" y="56"/>
                  </a:cubicBezTo>
                  <a:cubicBezTo>
                    <a:pt x="42" y="56"/>
                    <a:pt x="42" y="56"/>
                    <a:pt x="42" y="55"/>
                  </a:cubicBezTo>
                  <a:cubicBezTo>
                    <a:pt x="42" y="55"/>
                    <a:pt x="42" y="54"/>
                    <a:pt x="43" y="54"/>
                  </a:cubicBezTo>
                  <a:cubicBezTo>
                    <a:pt x="43" y="54"/>
                    <a:pt x="43" y="54"/>
                    <a:pt x="43" y="54"/>
                  </a:cubicBezTo>
                  <a:cubicBezTo>
                    <a:pt x="43" y="55"/>
                    <a:pt x="44" y="55"/>
                    <a:pt x="44" y="55"/>
                  </a:cubicBezTo>
                  <a:cubicBezTo>
                    <a:pt x="45" y="55"/>
                    <a:pt x="45" y="55"/>
                    <a:pt x="45" y="55"/>
                  </a:cubicBezTo>
                  <a:cubicBezTo>
                    <a:pt x="45" y="55"/>
                    <a:pt x="45" y="55"/>
                    <a:pt x="45" y="55"/>
                  </a:cubicBezTo>
                  <a:cubicBezTo>
                    <a:pt x="45" y="55"/>
                    <a:pt x="45" y="55"/>
                    <a:pt x="45" y="55"/>
                  </a:cubicBezTo>
                  <a:cubicBezTo>
                    <a:pt x="45" y="55"/>
                    <a:pt x="45" y="55"/>
                    <a:pt x="45" y="55"/>
                  </a:cubicBezTo>
                  <a:cubicBezTo>
                    <a:pt x="45" y="55"/>
                    <a:pt x="45" y="55"/>
                    <a:pt x="45" y="55"/>
                  </a:cubicBezTo>
                  <a:cubicBezTo>
                    <a:pt x="45" y="55"/>
                    <a:pt x="45" y="55"/>
                    <a:pt x="45" y="55"/>
                  </a:cubicBezTo>
                  <a:cubicBezTo>
                    <a:pt x="46" y="56"/>
                    <a:pt x="46" y="57"/>
                    <a:pt x="47" y="57"/>
                  </a:cubicBezTo>
                  <a:cubicBezTo>
                    <a:pt x="48" y="58"/>
                    <a:pt x="48" y="58"/>
                    <a:pt x="48" y="59"/>
                  </a:cubicBezTo>
                  <a:cubicBezTo>
                    <a:pt x="48" y="59"/>
                    <a:pt x="48" y="59"/>
                    <a:pt x="48" y="59"/>
                  </a:cubicBezTo>
                  <a:cubicBezTo>
                    <a:pt x="49" y="60"/>
                    <a:pt x="49" y="60"/>
                    <a:pt x="49" y="60"/>
                  </a:cubicBezTo>
                  <a:cubicBezTo>
                    <a:pt x="50" y="60"/>
                    <a:pt x="50" y="60"/>
                    <a:pt x="50" y="60"/>
                  </a:cubicBezTo>
                  <a:cubicBezTo>
                    <a:pt x="51" y="60"/>
                    <a:pt x="52" y="60"/>
                    <a:pt x="52" y="61"/>
                  </a:cubicBezTo>
                  <a:cubicBezTo>
                    <a:pt x="52" y="61"/>
                    <a:pt x="53" y="61"/>
                    <a:pt x="53" y="61"/>
                  </a:cubicBezTo>
                  <a:cubicBezTo>
                    <a:pt x="53" y="61"/>
                    <a:pt x="53" y="61"/>
                    <a:pt x="53" y="61"/>
                  </a:cubicBezTo>
                  <a:cubicBezTo>
                    <a:pt x="53" y="61"/>
                    <a:pt x="53" y="61"/>
                    <a:pt x="53" y="61"/>
                  </a:cubicBezTo>
                  <a:cubicBezTo>
                    <a:pt x="53" y="61"/>
                    <a:pt x="53" y="61"/>
                    <a:pt x="53" y="61"/>
                  </a:cubicBezTo>
                  <a:cubicBezTo>
                    <a:pt x="53" y="61"/>
                    <a:pt x="53" y="61"/>
                    <a:pt x="53" y="61"/>
                  </a:cubicBezTo>
                  <a:cubicBezTo>
                    <a:pt x="53" y="61"/>
                    <a:pt x="53" y="62"/>
                    <a:pt x="53" y="62"/>
                  </a:cubicBezTo>
                  <a:cubicBezTo>
                    <a:pt x="54" y="62"/>
                    <a:pt x="54" y="63"/>
                    <a:pt x="55" y="62"/>
                  </a:cubicBezTo>
                  <a:cubicBezTo>
                    <a:pt x="55" y="62"/>
                    <a:pt x="55" y="62"/>
                    <a:pt x="55" y="62"/>
                  </a:cubicBezTo>
                  <a:cubicBezTo>
                    <a:pt x="56" y="63"/>
                    <a:pt x="56" y="63"/>
                    <a:pt x="56" y="63"/>
                  </a:cubicBezTo>
                  <a:cubicBezTo>
                    <a:pt x="55" y="63"/>
                    <a:pt x="55" y="64"/>
                    <a:pt x="56" y="64"/>
                  </a:cubicBezTo>
                  <a:cubicBezTo>
                    <a:pt x="56" y="65"/>
                    <a:pt x="56" y="65"/>
                    <a:pt x="56" y="65"/>
                  </a:cubicBezTo>
                  <a:cubicBezTo>
                    <a:pt x="57" y="65"/>
                    <a:pt x="57" y="65"/>
                    <a:pt x="57" y="66"/>
                  </a:cubicBezTo>
                  <a:cubicBezTo>
                    <a:pt x="57" y="66"/>
                    <a:pt x="57" y="67"/>
                    <a:pt x="57" y="67"/>
                  </a:cubicBezTo>
                  <a:cubicBezTo>
                    <a:pt x="57" y="68"/>
                    <a:pt x="58" y="68"/>
                    <a:pt x="58" y="69"/>
                  </a:cubicBezTo>
                  <a:cubicBezTo>
                    <a:pt x="58" y="69"/>
                    <a:pt x="59" y="69"/>
                    <a:pt x="59" y="69"/>
                  </a:cubicBezTo>
                  <a:cubicBezTo>
                    <a:pt x="60" y="69"/>
                    <a:pt x="60" y="69"/>
                    <a:pt x="60" y="69"/>
                  </a:cubicBezTo>
                  <a:cubicBezTo>
                    <a:pt x="60" y="68"/>
                    <a:pt x="60" y="68"/>
                    <a:pt x="60" y="68"/>
                  </a:cubicBezTo>
                  <a:cubicBezTo>
                    <a:pt x="60" y="68"/>
                    <a:pt x="60" y="68"/>
                    <a:pt x="60" y="68"/>
                  </a:cubicBezTo>
                  <a:cubicBezTo>
                    <a:pt x="60" y="68"/>
                    <a:pt x="60" y="68"/>
                    <a:pt x="60" y="68"/>
                  </a:cubicBezTo>
                  <a:cubicBezTo>
                    <a:pt x="60" y="68"/>
                    <a:pt x="60" y="68"/>
                    <a:pt x="60" y="69"/>
                  </a:cubicBezTo>
                  <a:cubicBezTo>
                    <a:pt x="60" y="69"/>
                    <a:pt x="61" y="70"/>
                    <a:pt x="61" y="70"/>
                  </a:cubicBezTo>
                  <a:cubicBezTo>
                    <a:pt x="61" y="70"/>
                    <a:pt x="61" y="70"/>
                    <a:pt x="61" y="70"/>
                  </a:cubicBezTo>
                  <a:cubicBezTo>
                    <a:pt x="61" y="70"/>
                    <a:pt x="61" y="70"/>
                    <a:pt x="61" y="70"/>
                  </a:cubicBezTo>
                  <a:cubicBezTo>
                    <a:pt x="60" y="70"/>
                    <a:pt x="60" y="70"/>
                    <a:pt x="60" y="70"/>
                  </a:cubicBezTo>
                  <a:cubicBezTo>
                    <a:pt x="60" y="70"/>
                    <a:pt x="59" y="70"/>
                    <a:pt x="59" y="71"/>
                  </a:cubicBezTo>
                  <a:cubicBezTo>
                    <a:pt x="59" y="71"/>
                    <a:pt x="58" y="72"/>
                    <a:pt x="59" y="72"/>
                  </a:cubicBezTo>
                  <a:cubicBezTo>
                    <a:pt x="59" y="73"/>
                    <a:pt x="59" y="73"/>
                    <a:pt x="59" y="74"/>
                  </a:cubicBezTo>
                  <a:cubicBezTo>
                    <a:pt x="59" y="73"/>
                    <a:pt x="59" y="73"/>
                    <a:pt x="59" y="73"/>
                  </a:cubicBezTo>
                  <a:cubicBezTo>
                    <a:pt x="59" y="74"/>
                    <a:pt x="59" y="74"/>
                    <a:pt x="59" y="74"/>
                  </a:cubicBezTo>
                  <a:cubicBezTo>
                    <a:pt x="59" y="74"/>
                    <a:pt x="59" y="74"/>
                    <a:pt x="59" y="74"/>
                  </a:cubicBezTo>
                  <a:cubicBezTo>
                    <a:pt x="59" y="74"/>
                    <a:pt x="59" y="74"/>
                    <a:pt x="59" y="75"/>
                  </a:cubicBezTo>
                  <a:cubicBezTo>
                    <a:pt x="59" y="76"/>
                    <a:pt x="59" y="76"/>
                    <a:pt x="59" y="77"/>
                  </a:cubicBezTo>
                  <a:cubicBezTo>
                    <a:pt x="59" y="77"/>
                    <a:pt x="59" y="77"/>
                    <a:pt x="59" y="77"/>
                  </a:cubicBezTo>
                  <a:cubicBezTo>
                    <a:pt x="59" y="77"/>
                    <a:pt x="59" y="77"/>
                    <a:pt x="59" y="77"/>
                  </a:cubicBezTo>
                  <a:cubicBezTo>
                    <a:pt x="60" y="77"/>
                    <a:pt x="60" y="76"/>
                    <a:pt x="60" y="76"/>
                  </a:cubicBezTo>
                  <a:cubicBezTo>
                    <a:pt x="60" y="76"/>
                    <a:pt x="60" y="76"/>
                    <a:pt x="60" y="76"/>
                  </a:cubicBezTo>
                  <a:cubicBezTo>
                    <a:pt x="60" y="76"/>
                    <a:pt x="60" y="76"/>
                    <a:pt x="60" y="76"/>
                  </a:cubicBezTo>
                  <a:cubicBezTo>
                    <a:pt x="61" y="75"/>
                    <a:pt x="61" y="75"/>
                    <a:pt x="61" y="75"/>
                  </a:cubicBezTo>
                  <a:cubicBezTo>
                    <a:pt x="61" y="75"/>
                    <a:pt x="61" y="75"/>
                    <a:pt x="61" y="75"/>
                  </a:cubicBezTo>
                  <a:cubicBezTo>
                    <a:pt x="61" y="75"/>
                    <a:pt x="61" y="75"/>
                    <a:pt x="61" y="75"/>
                  </a:cubicBezTo>
                  <a:cubicBezTo>
                    <a:pt x="61" y="75"/>
                    <a:pt x="61" y="75"/>
                    <a:pt x="61" y="75"/>
                  </a:cubicBezTo>
                  <a:cubicBezTo>
                    <a:pt x="62" y="74"/>
                    <a:pt x="63" y="73"/>
                    <a:pt x="63" y="72"/>
                  </a:cubicBezTo>
                  <a:cubicBezTo>
                    <a:pt x="63" y="72"/>
                    <a:pt x="63" y="72"/>
                    <a:pt x="64" y="72"/>
                  </a:cubicBezTo>
                  <a:cubicBezTo>
                    <a:pt x="64" y="72"/>
                    <a:pt x="64" y="72"/>
                    <a:pt x="64" y="72"/>
                  </a:cubicBezTo>
                  <a:cubicBezTo>
                    <a:pt x="64" y="72"/>
                    <a:pt x="64" y="73"/>
                    <a:pt x="64" y="73"/>
                  </a:cubicBezTo>
                  <a:cubicBezTo>
                    <a:pt x="64" y="73"/>
                    <a:pt x="63" y="74"/>
                    <a:pt x="63" y="74"/>
                  </a:cubicBezTo>
                  <a:cubicBezTo>
                    <a:pt x="63" y="75"/>
                    <a:pt x="63" y="75"/>
                    <a:pt x="63" y="75"/>
                  </a:cubicBezTo>
                  <a:cubicBezTo>
                    <a:pt x="63" y="75"/>
                    <a:pt x="63" y="75"/>
                    <a:pt x="63" y="75"/>
                  </a:cubicBezTo>
                  <a:cubicBezTo>
                    <a:pt x="63" y="75"/>
                    <a:pt x="63" y="76"/>
                    <a:pt x="63" y="76"/>
                  </a:cubicBezTo>
                  <a:cubicBezTo>
                    <a:pt x="64" y="76"/>
                    <a:pt x="64" y="76"/>
                    <a:pt x="64" y="76"/>
                  </a:cubicBezTo>
                  <a:cubicBezTo>
                    <a:pt x="64" y="76"/>
                    <a:pt x="64" y="76"/>
                    <a:pt x="64" y="77"/>
                  </a:cubicBezTo>
                  <a:cubicBezTo>
                    <a:pt x="64" y="77"/>
                    <a:pt x="64" y="77"/>
                    <a:pt x="64" y="77"/>
                  </a:cubicBezTo>
                  <a:cubicBezTo>
                    <a:pt x="64" y="77"/>
                    <a:pt x="64" y="77"/>
                    <a:pt x="64" y="77"/>
                  </a:cubicBezTo>
                  <a:cubicBezTo>
                    <a:pt x="64" y="77"/>
                    <a:pt x="64" y="76"/>
                    <a:pt x="64" y="76"/>
                  </a:cubicBezTo>
                  <a:cubicBezTo>
                    <a:pt x="63" y="76"/>
                    <a:pt x="63" y="76"/>
                    <a:pt x="63" y="76"/>
                  </a:cubicBezTo>
                  <a:cubicBezTo>
                    <a:pt x="63" y="76"/>
                    <a:pt x="63" y="76"/>
                    <a:pt x="63" y="76"/>
                  </a:cubicBezTo>
                  <a:cubicBezTo>
                    <a:pt x="63" y="75"/>
                    <a:pt x="63" y="75"/>
                    <a:pt x="63" y="75"/>
                  </a:cubicBezTo>
                  <a:cubicBezTo>
                    <a:pt x="63" y="75"/>
                    <a:pt x="63" y="75"/>
                    <a:pt x="63" y="75"/>
                  </a:cubicBezTo>
                  <a:cubicBezTo>
                    <a:pt x="62" y="75"/>
                    <a:pt x="62" y="75"/>
                    <a:pt x="61" y="75"/>
                  </a:cubicBezTo>
                  <a:cubicBezTo>
                    <a:pt x="61" y="75"/>
                    <a:pt x="61" y="75"/>
                    <a:pt x="61" y="75"/>
                  </a:cubicBezTo>
                  <a:cubicBezTo>
                    <a:pt x="61" y="75"/>
                    <a:pt x="61" y="75"/>
                    <a:pt x="61" y="75"/>
                  </a:cubicBezTo>
                  <a:cubicBezTo>
                    <a:pt x="61" y="75"/>
                    <a:pt x="61" y="76"/>
                    <a:pt x="60" y="76"/>
                  </a:cubicBezTo>
                  <a:cubicBezTo>
                    <a:pt x="60" y="76"/>
                    <a:pt x="60" y="76"/>
                    <a:pt x="60" y="76"/>
                  </a:cubicBezTo>
                  <a:cubicBezTo>
                    <a:pt x="60" y="76"/>
                    <a:pt x="60" y="76"/>
                    <a:pt x="60" y="76"/>
                  </a:cubicBezTo>
                  <a:cubicBezTo>
                    <a:pt x="60" y="76"/>
                    <a:pt x="60" y="77"/>
                    <a:pt x="60" y="78"/>
                  </a:cubicBezTo>
                  <a:cubicBezTo>
                    <a:pt x="60" y="78"/>
                    <a:pt x="60" y="78"/>
                    <a:pt x="60" y="79"/>
                  </a:cubicBezTo>
                  <a:cubicBezTo>
                    <a:pt x="61" y="79"/>
                    <a:pt x="61" y="79"/>
                    <a:pt x="61" y="79"/>
                  </a:cubicBezTo>
                  <a:cubicBezTo>
                    <a:pt x="61" y="79"/>
                    <a:pt x="61" y="79"/>
                    <a:pt x="61" y="79"/>
                  </a:cubicBezTo>
                  <a:cubicBezTo>
                    <a:pt x="61" y="79"/>
                    <a:pt x="61" y="78"/>
                    <a:pt x="61" y="78"/>
                  </a:cubicBezTo>
                  <a:cubicBezTo>
                    <a:pt x="61" y="78"/>
                    <a:pt x="61" y="78"/>
                    <a:pt x="61" y="78"/>
                  </a:cubicBezTo>
                  <a:cubicBezTo>
                    <a:pt x="61" y="78"/>
                    <a:pt x="61" y="78"/>
                    <a:pt x="61" y="78"/>
                  </a:cubicBezTo>
                  <a:cubicBezTo>
                    <a:pt x="61" y="78"/>
                    <a:pt x="61" y="78"/>
                    <a:pt x="61" y="78"/>
                  </a:cubicBezTo>
                  <a:cubicBezTo>
                    <a:pt x="61" y="79"/>
                    <a:pt x="61" y="79"/>
                    <a:pt x="61" y="79"/>
                  </a:cubicBezTo>
                  <a:cubicBezTo>
                    <a:pt x="61" y="79"/>
                    <a:pt x="61" y="79"/>
                    <a:pt x="61" y="79"/>
                  </a:cubicBezTo>
                  <a:cubicBezTo>
                    <a:pt x="61" y="79"/>
                    <a:pt x="61" y="79"/>
                    <a:pt x="61" y="79"/>
                  </a:cubicBezTo>
                  <a:cubicBezTo>
                    <a:pt x="61" y="80"/>
                    <a:pt x="61" y="80"/>
                    <a:pt x="61" y="80"/>
                  </a:cubicBezTo>
                  <a:cubicBezTo>
                    <a:pt x="61" y="81"/>
                    <a:pt x="61" y="81"/>
                    <a:pt x="61" y="81"/>
                  </a:cubicBezTo>
                  <a:cubicBezTo>
                    <a:pt x="61" y="82"/>
                    <a:pt x="61" y="82"/>
                    <a:pt x="61" y="82"/>
                  </a:cubicBezTo>
                  <a:cubicBezTo>
                    <a:pt x="61" y="83"/>
                    <a:pt x="61" y="83"/>
                    <a:pt x="61" y="84"/>
                  </a:cubicBezTo>
                  <a:cubicBezTo>
                    <a:pt x="61" y="84"/>
                    <a:pt x="62" y="84"/>
                    <a:pt x="62" y="84"/>
                  </a:cubicBezTo>
                  <a:cubicBezTo>
                    <a:pt x="62" y="84"/>
                    <a:pt x="62" y="84"/>
                    <a:pt x="62" y="84"/>
                  </a:cubicBezTo>
                  <a:cubicBezTo>
                    <a:pt x="62" y="83"/>
                    <a:pt x="63" y="82"/>
                    <a:pt x="63" y="82"/>
                  </a:cubicBezTo>
                  <a:cubicBezTo>
                    <a:pt x="63" y="82"/>
                    <a:pt x="63" y="82"/>
                    <a:pt x="63" y="82"/>
                  </a:cubicBezTo>
                  <a:cubicBezTo>
                    <a:pt x="63" y="82"/>
                    <a:pt x="63" y="82"/>
                    <a:pt x="63" y="81"/>
                  </a:cubicBezTo>
                  <a:cubicBezTo>
                    <a:pt x="63" y="81"/>
                    <a:pt x="63" y="81"/>
                    <a:pt x="63" y="81"/>
                  </a:cubicBezTo>
                  <a:cubicBezTo>
                    <a:pt x="63" y="81"/>
                    <a:pt x="63" y="81"/>
                    <a:pt x="63" y="81"/>
                  </a:cubicBezTo>
                  <a:cubicBezTo>
                    <a:pt x="63" y="81"/>
                    <a:pt x="63" y="81"/>
                    <a:pt x="63" y="81"/>
                  </a:cubicBezTo>
                  <a:cubicBezTo>
                    <a:pt x="63" y="82"/>
                    <a:pt x="63" y="82"/>
                    <a:pt x="63" y="82"/>
                  </a:cubicBezTo>
                  <a:cubicBezTo>
                    <a:pt x="63" y="82"/>
                    <a:pt x="63" y="82"/>
                    <a:pt x="63" y="82"/>
                  </a:cubicBezTo>
                  <a:cubicBezTo>
                    <a:pt x="63" y="82"/>
                    <a:pt x="63" y="82"/>
                    <a:pt x="63" y="82"/>
                  </a:cubicBezTo>
                  <a:cubicBezTo>
                    <a:pt x="63" y="82"/>
                    <a:pt x="63" y="82"/>
                    <a:pt x="63" y="82"/>
                  </a:cubicBezTo>
                  <a:cubicBezTo>
                    <a:pt x="63" y="82"/>
                    <a:pt x="63" y="81"/>
                    <a:pt x="63" y="81"/>
                  </a:cubicBezTo>
                  <a:cubicBezTo>
                    <a:pt x="63" y="81"/>
                    <a:pt x="63" y="82"/>
                    <a:pt x="63" y="82"/>
                  </a:cubicBezTo>
                  <a:cubicBezTo>
                    <a:pt x="63" y="82"/>
                    <a:pt x="63" y="82"/>
                    <a:pt x="63" y="82"/>
                  </a:cubicBezTo>
                  <a:cubicBezTo>
                    <a:pt x="64" y="82"/>
                    <a:pt x="64" y="82"/>
                    <a:pt x="64" y="82"/>
                  </a:cubicBezTo>
                  <a:cubicBezTo>
                    <a:pt x="64" y="82"/>
                    <a:pt x="64" y="82"/>
                    <a:pt x="64" y="82"/>
                  </a:cubicBezTo>
                  <a:cubicBezTo>
                    <a:pt x="64" y="82"/>
                    <a:pt x="64" y="83"/>
                    <a:pt x="64" y="83"/>
                  </a:cubicBezTo>
                  <a:cubicBezTo>
                    <a:pt x="64" y="83"/>
                    <a:pt x="64" y="83"/>
                    <a:pt x="64" y="83"/>
                  </a:cubicBezTo>
                  <a:cubicBezTo>
                    <a:pt x="64" y="83"/>
                    <a:pt x="64" y="83"/>
                    <a:pt x="64" y="83"/>
                  </a:cubicBezTo>
                  <a:cubicBezTo>
                    <a:pt x="64" y="83"/>
                    <a:pt x="64" y="83"/>
                    <a:pt x="64" y="83"/>
                  </a:cubicBezTo>
                  <a:cubicBezTo>
                    <a:pt x="64" y="83"/>
                    <a:pt x="64" y="83"/>
                    <a:pt x="64" y="83"/>
                  </a:cubicBezTo>
                  <a:cubicBezTo>
                    <a:pt x="64" y="83"/>
                    <a:pt x="64" y="83"/>
                    <a:pt x="64" y="82"/>
                  </a:cubicBezTo>
                  <a:cubicBezTo>
                    <a:pt x="64" y="82"/>
                    <a:pt x="64" y="82"/>
                    <a:pt x="64" y="82"/>
                  </a:cubicBezTo>
                  <a:cubicBezTo>
                    <a:pt x="63" y="83"/>
                    <a:pt x="63" y="83"/>
                    <a:pt x="63" y="83"/>
                  </a:cubicBezTo>
                  <a:cubicBezTo>
                    <a:pt x="64" y="84"/>
                    <a:pt x="64" y="84"/>
                    <a:pt x="64" y="84"/>
                  </a:cubicBezTo>
                  <a:cubicBezTo>
                    <a:pt x="64" y="84"/>
                    <a:pt x="65" y="84"/>
                    <a:pt x="65" y="84"/>
                  </a:cubicBezTo>
                  <a:cubicBezTo>
                    <a:pt x="65" y="84"/>
                    <a:pt x="65" y="85"/>
                    <a:pt x="65" y="85"/>
                  </a:cubicBezTo>
                  <a:cubicBezTo>
                    <a:pt x="65" y="85"/>
                    <a:pt x="64" y="86"/>
                    <a:pt x="64" y="87"/>
                  </a:cubicBezTo>
                  <a:cubicBezTo>
                    <a:pt x="64" y="87"/>
                    <a:pt x="64" y="87"/>
                    <a:pt x="64" y="87"/>
                  </a:cubicBezTo>
                  <a:cubicBezTo>
                    <a:pt x="63" y="87"/>
                    <a:pt x="63" y="87"/>
                    <a:pt x="63" y="88"/>
                  </a:cubicBezTo>
                  <a:cubicBezTo>
                    <a:pt x="64" y="88"/>
                    <a:pt x="64" y="88"/>
                    <a:pt x="63" y="89"/>
                  </a:cubicBezTo>
                  <a:cubicBezTo>
                    <a:pt x="63" y="89"/>
                    <a:pt x="63" y="89"/>
                    <a:pt x="63" y="89"/>
                  </a:cubicBezTo>
                  <a:cubicBezTo>
                    <a:pt x="63" y="90"/>
                    <a:pt x="64" y="90"/>
                    <a:pt x="64" y="90"/>
                  </a:cubicBezTo>
                  <a:cubicBezTo>
                    <a:pt x="65" y="90"/>
                    <a:pt x="65" y="89"/>
                    <a:pt x="66" y="89"/>
                  </a:cubicBezTo>
                  <a:cubicBezTo>
                    <a:pt x="66" y="89"/>
                    <a:pt x="66" y="90"/>
                    <a:pt x="66" y="90"/>
                  </a:cubicBezTo>
                  <a:cubicBezTo>
                    <a:pt x="66" y="90"/>
                    <a:pt x="66" y="90"/>
                    <a:pt x="66" y="90"/>
                  </a:cubicBezTo>
                  <a:cubicBezTo>
                    <a:pt x="66" y="90"/>
                    <a:pt x="65" y="90"/>
                    <a:pt x="65" y="91"/>
                  </a:cubicBezTo>
                  <a:cubicBezTo>
                    <a:pt x="65" y="91"/>
                    <a:pt x="65" y="92"/>
                    <a:pt x="65" y="92"/>
                  </a:cubicBezTo>
                  <a:cubicBezTo>
                    <a:pt x="65" y="92"/>
                    <a:pt x="65" y="92"/>
                    <a:pt x="65" y="93"/>
                  </a:cubicBezTo>
                  <a:cubicBezTo>
                    <a:pt x="65" y="93"/>
                    <a:pt x="65" y="93"/>
                    <a:pt x="65" y="93"/>
                  </a:cubicBezTo>
                  <a:cubicBezTo>
                    <a:pt x="65" y="93"/>
                    <a:pt x="65" y="93"/>
                    <a:pt x="65" y="93"/>
                  </a:cubicBezTo>
                  <a:cubicBezTo>
                    <a:pt x="65" y="93"/>
                    <a:pt x="65" y="92"/>
                    <a:pt x="65" y="92"/>
                  </a:cubicBezTo>
                  <a:cubicBezTo>
                    <a:pt x="65" y="92"/>
                    <a:pt x="65" y="92"/>
                    <a:pt x="65" y="92"/>
                  </a:cubicBezTo>
                  <a:cubicBezTo>
                    <a:pt x="65" y="92"/>
                    <a:pt x="65" y="92"/>
                    <a:pt x="65" y="92"/>
                  </a:cubicBezTo>
                  <a:cubicBezTo>
                    <a:pt x="65" y="93"/>
                    <a:pt x="65" y="93"/>
                    <a:pt x="65" y="93"/>
                  </a:cubicBezTo>
                  <a:cubicBezTo>
                    <a:pt x="65" y="93"/>
                    <a:pt x="66" y="93"/>
                    <a:pt x="66" y="94"/>
                  </a:cubicBezTo>
                  <a:cubicBezTo>
                    <a:pt x="66" y="94"/>
                    <a:pt x="66" y="94"/>
                    <a:pt x="66" y="95"/>
                  </a:cubicBezTo>
                  <a:cubicBezTo>
                    <a:pt x="66" y="95"/>
                    <a:pt x="66" y="95"/>
                    <a:pt x="66" y="96"/>
                  </a:cubicBezTo>
                  <a:cubicBezTo>
                    <a:pt x="66" y="96"/>
                    <a:pt x="66" y="96"/>
                    <a:pt x="66" y="96"/>
                  </a:cubicBezTo>
                  <a:cubicBezTo>
                    <a:pt x="66" y="96"/>
                    <a:pt x="66" y="96"/>
                    <a:pt x="66" y="96"/>
                  </a:cubicBezTo>
                  <a:cubicBezTo>
                    <a:pt x="66" y="96"/>
                    <a:pt x="66" y="96"/>
                    <a:pt x="66" y="96"/>
                  </a:cubicBezTo>
                  <a:cubicBezTo>
                    <a:pt x="66" y="96"/>
                    <a:pt x="66" y="96"/>
                    <a:pt x="66" y="96"/>
                  </a:cubicBezTo>
                  <a:cubicBezTo>
                    <a:pt x="66" y="97"/>
                    <a:pt x="66" y="97"/>
                    <a:pt x="66" y="97"/>
                  </a:cubicBezTo>
                  <a:cubicBezTo>
                    <a:pt x="66" y="97"/>
                    <a:pt x="66" y="98"/>
                    <a:pt x="66" y="98"/>
                  </a:cubicBezTo>
                  <a:cubicBezTo>
                    <a:pt x="66" y="99"/>
                    <a:pt x="66" y="99"/>
                    <a:pt x="66" y="99"/>
                  </a:cubicBezTo>
                  <a:cubicBezTo>
                    <a:pt x="67" y="99"/>
                    <a:pt x="67" y="100"/>
                    <a:pt x="67" y="100"/>
                  </a:cubicBezTo>
                  <a:cubicBezTo>
                    <a:pt x="68" y="100"/>
                    <a:pt x="68" y="101"/>
                    <a:pt x="69" y="101"/>
                  </a:cubicBezTo>
                  <a:cubicBezTo>
                    <a:pt x="69" y="101"/>
                    <a:pt x="69" y="101"/>
                    <a:pt x="70" y="101"/>
                  </a:cubicBezTo>
                  <a:cubicBezTo>
                    <a:pt x="70" y="102"/>
                    <a:pt x="70" y="102"/>
                    <a:pt x="70" y="102"/>
                  </a:cubicBezTo>
                  <a:cubicBezTo>
                    <a:pt x="70" y="103"/>
                    <a:pt x="70" y="103"/>
                    <a:pt x="70" y="103"/>
                  </a:cubicBezTo>
                  <a:cubicBezTo>
                    <a:pt x="70" y="104"/>
                    <a:pt x="70" y="104"/>
                    <a:pt x="70" y="104"/>
                  </a:cubicBezTo>
                  <a:cubicBezTo>
                    <a:pt x="70" y="104"/>
                    <a:pt x="70" y="104"/>
                    <a:pt x="70" y="104"/>
                  </a:cubicBezTo>
                  <a:cubicBezTo>
                    <a:pt x="70" y="104"/>
                    <a:pt x="70" y="104"/>
                    <a:pt x="70" y="104"/>
                  </a:cubicBezTo>
                  <a:cubicBezTo>
                    <a:pt x="70" y="104"/>
                    <a:pt x="70" y="104"/>
                    <a:pt x="70" y="104"/>
                  </a:cubicBezTo>
                  <a:cubicBezTo>
                    <a:pt x="70" y="104"/>
                    <a:pt x="70" y="104"/>
                    <a:pt x="70" y="104"/>
                  </a:cubicBezTo>
                  <a:cubicBezTo>
                    <a:pt x="70" y="104"/>
                    <a:pt x="70" y="104"/>
                    <a:pt x="70" y="105"/>
                  </a:cubicBezTo>
                  <a:cubicBezTo>
                    <a:pt x="71" y="105"/>
                    <a:pt x="71" y="105"/>
                    <a:pt x="71" y="105"/>
                  </a:cubicBezTo>
                  <a:cubicBezTo>
                    <a:pt x="71" y="105"/>
                    <a:pt x="72" y="105"/>
                    <a:pt x="72" y="105"/>
                  </a:cubicBezTo>
                  <a:cubicBezTo>
                    <a:pt x="72" y="106"/>
                    <a:pt x="72" y="106"/>
                    <a:pt x="72" y="107"/>
                  </a:cubicBezTo>
                  <a:cubicBezTo>
                    <a:pt x="73" y="107"/>
                    <a:pt x="72" y="108"/>
                    <a:pt x="72" y="108"/>
                  </a:cubicBezTo>
                  <a:cubicBezTo>
                    <a:pt x="72" y="108"/>
                    <a:pt x="72" y="109"/>
                    <a:pt x="72" y="109"/>
                  </a:cubicBezTo>
                  <a:cubicBezTo>
                    <a:pt x="72" y="109"/>
                    <a:pt x="71" y="109"/>
                    <a:pt x="71" y="109"/>
                  </a:cubicBezTo>
                  <a:cubicBezTo>
                    <a:pt x="71" y="109"/>
                    <a:pt x="70" y="109"/>
                    <a:pt x="69" y="108"/>
                  </a:cubicBezTo>
                  <a:cubicBezTo>
                    <a:pt x="69" y="108"/>
                    <a:pt x="69" y="108"/>
                    <a:pt x="69" y="108"/>
                  </a:cubicBezTo>
                  <a:cubicBezTo>
                    <a:pt x="69" y="108"/>
                    <a:pt x="69" y="108"/>
                    <a:pt x="69" y="108"/>
                  </a:cubicBezTo>
                  <a:cubicBezTo>
                    <a:pt x="70" y="108"/>
                    <a:pt x="70" y="108"/>
                    <a:pt x="70" y="108"/>
                  </a:cubicBezTo>
                  <a:cubicBezTo>
                    <a:pt x="71" y="108"/>
                    <a:pt x="71" y="108"/>
                    <a:pt x="71" y="107"/>
                  </a:cubicBezTo>
                  <a:cubicBezTo>
                    <a:pt x="71" y="106"/>
                    <a:pt x="71" y="105"/>
                    <a:pt x="70" y="105"/>
                  </a:cubicBezTo>
                  <a:cubicBezTo>
                    <a:pt x="70" y="104"/>
                    <a:pt x="70" y="104"/>
                    <a:pt x="70" y="104"/>
                  </a:cubicBezTo>
                  <a:cubicBezTo>
                    <a:pt x="69" y="103"/>
                    <a:pt x="69" y="103"/>
                    <a:pt x="69" y="103"/>
                  </a:cubicBezTo>
                  <a:cubicBezTo>
                    <a:pt x="69" y="102"/>
                    <a:pt x="68" y="101"/>
                    <a:pt x="68" y="101"/>
                  </a:cubicBezTo>
                  <a:cubicBezTo>
                    <a:pt x="67" y="101"/>
                    <a:pt x="66" y="100"/>
                    <a:pt x="66" y="100"/>
                  </a:cubicBezTo>
                  <a:cubicBezTo>
                    <a:pt x="65" y="100"/>
                    <a:pt x="65" y="99"/>
                    <a:pt x="65" y="99"/>
                  </a:cubicBezTo>
                  <a:cubicBezTo>
                    <a:pt x="65" y="99"/>
                    <a:pt x="64" y="99"/>
                    <a:pt x="64" y="99"/>
                  </a:cubicBezTo>
                  <a:cubicBezTo>
                    <a:pt x="64" y="99"/>
                    <a:pt x="64" y="99"/>
                    <a:pt x="64" y="99"/>
                  </a:cubicBezTo>
                  <a:cubicBezTo>
                    <a:pt x="64" y="100"/>
                    <a:pt x="64" y="100"/>
                    <a:pt x="64" y="101"/>
                  </a:cubicBezTo>
                  <a:cubicBezTo>
                    <a:pt x="64" y="101"/>
                    <a:pt x="64" y="101"/>
                    <a:pt x="64" y="102"/>
                  </a:cubicBezTo>
                  <a:cubicBezTo>
                    <a:pt x="64" y="102"/>
                    <a:pt x="65" y="102"/>
                    <a:pt x="65" y="103"/>
                  </a:cubicBezTo>
                  <a:cubicBezTo>
                    <a:pt x="66" y="104"/>
                    <a:pt x="67" y="106"/>
                    <a:pt x="68" y="107"/>
                  </a:cubicBezTo>
                  <a:cubicBezTo>
                    <a:pt x="68" y="107"/>
                    <a:pt x="69" y="107"/>
                    <a:pt x="69" y="108"/>
                  </a:cubicBezTo>
                  <a:cubicBezTo>
                    <a:pt x="69" y="108"/>
                    <a:pt x="69" y="108"/>
                    <a:pt x="69" y="108"/>
                  </a:cubicBezTo>
                  <a:cubicBezTo>
                    <a:pt x="69" y="108"/>
                    <a:pt x="69" y="108"/>
                    <a:pt x="69" y="108"/>
                  </a:cubicBezTo>
                  <a:cubicBezTo>
                    <a:pt x="68" y="108"/>
                    <a:pt x="68" y="108"/>
                    <a:pt x="68" y="109"/>
                  </a:cubicBezTo>
                  <a:cubicBezTo>
                    <a:pt x="68" y="110"/>
                    <a:pt x="68" y="111"/>
                    <a:pt x="68" y="112"/>
                  </a:cubicBezTo>
                  <a:cubicBezTo>
                    <a:pt x="68" y="114"/>
                    <a:pt x="68" y="115"/>
                    <a:pt x="67" y="116"/>
                  </a:cubicBezTo>
                  <a:cubicBezTo>
                    <a:pt x="67" y="117"/>
                    <a:pt x="66" y="119"/>
                    <a:pt x="66" y="120"/>
                  </a:cubicBezTo>
                  <a:cubicBezTo>
                    <a:pt x="65" y="121"/>
                    <a:pt x="65" y="123"/>
                    <a:pt x="64" y="124"/>
                  </a:cubicBezTo>
                  <a:cubicBezTo>
                    <a:pt x="63" y="125"/>
                    <a:pt x="63" y="126"/>
                    <a:pt x="63" y="127"/>
                  </a:cubicBezTo>
                  <a:cubicBezTo>
                    <a:pt x="63" y="127"/>
                    <a:pt x="63" y="128"/>
                    <a:pt x="63" y="128"/>
                  </a:cubicBezTo>
                  <a:cubicBezTo>
                    <a:pt x="63" y="129"/>
                    <a:pt x="63" y="131"/>
                    <a:pt x="62" y="132"/>
                  </a:cubicBezTo>
                  <a:cubicBezTo>
                    <a:pt x="62" y="132"/>
                    <a:pt x="62" y="132"/>
                    <a:pt x="62" y="133"/>
                  </a:cubicBezTo>
                  <a:cubicBezTo>
                    <a:pt x="63" y="134"/>
                    <a:pt x="63" y="135"/>
                    <a:pt x="63" y="136"/>
                  </a:cubicBezTo>
                  <a:cubicBezTo>
                    <a:pt x="62" y="136"/>
                    <a:pt x="63" y="136"/>
                    <a:pt x="63" y="137"/>
                  </a:cubicBezTo>
                  <a:cubicBezTo>
                    <a:pt x="63" y="137"/>
                    <a:pt x="63" y="137"/>
                    <a:pt x="63" y="137"/>
                  </a:cubicBezTo>
                  <a:cubicBezTo>
                    <a:pt x="63" y="138"/>
                    <a:pt x="63" y="139"/>
                    <a:pt x="64" y="140"/>
                  </a:cubicBezTo>
                  <a:cubicBezTo>
                    <a:pt x="64" y="140"/>
                    <a:pt x="64" y="140"/>
                    <a:pt x="64" y="140"/>
                  </a:cubicBezTo>
                  <a:cubicBezTo>
                    <a:pt x="65" y="140"/>
                    <a:pt x="65" y="140"/>
                    <a:pt x="64" y="141"/>
                  </a:cubicBezTo>
                  <a:cubicBezTo>
                    <a:pt x="64" y="141"/>
                    <a:pt x="64" y="141"/>
                    <a:pt x="64" y="141"/>
                  </a:cubicBezTo>
                  <a:cubicBezTo>
                    <a:pt x="64" y="142"/>
                    <a:pt x="64" y="142"/>
                    <a:pt x="64" y="142"/>
                  </a:cubicBezTo>
                  <a:cubicBezTo>
                    <a:pt x="64" y="143"/>
                    <a:pt x="65" y="143"/>
                    <a:pt x="64" y="144"/>
                  </a:cubicBezTo>
                  <a:cubicBezTo>
                    <a:pt x="64" y="144"/>
                    <a:pt x="65" y="145"/>
                    <a:pt x="65" y="145"/>
                  </a:cubicBezTo>
                  <a:cubicBezTo>
                    <a:pt x="65" y="146"/>
                    <a:pt x="65" y="147"/>
                    <a:pt x="66" y="148"/>
                  </a:cubicBezTo>
                  <a:cubicBezTo>
                    <a:pt x="66" y="148"/>
                    <a:pt x="66" y="149"/>
                    <a:pt x="66" y="149"/>
                  </a:cubicBezTo>
                  <a:cubicBezTo>
                    <a:pt x="66" y="150"/>
                    <a:pt x="66" y="150"/>
                    <a:pt x="67" y="150"/>
                  </a:cubicBezTo>
                  <a:cubicBezTo>
                    <a:pt x="68" y="150"/>
                    <a:pt x="69" y="151"/>
                    <a:pt x="70" y="152"/>
                  </a:cubicBezTo>
                  <a:cubicBezTo>
                    <a:pt x="71" y="153"/>
                    <a:pt x="72" y="153"/>
                    <a:pt x="72" y="155"/>
                  </a:cubicBezTo>
                  <a:cubicBezTo>
                    <a:pt x="72" y="155"/>
                    <a:pt x="72" y="156"/>
                    <a:pt x="73" y="157"/>
                  </a:cubicBezTo>
                  <a:cubicBezTo>
                    <a:pt x="73" y="159"/>
                    <a:pt x="74" y="160"/>
                    <a:pt x="74" y="162"/>
                  </a:cubicBezTo>
                  <a:cubicBezTo>
                    <a:pt x="74" y="162"/>
                    <a:pt x="74" y="163"/>
                    <a:pt x="75" y="163"/>
                  </a:cubicBezTo>
                  <a:cubicBezTo>
                    <a:pt x="76" y="164"/>
                    <a:pt x="76" y="165"/>
                    <a:pt x="76" y="165"/>
                  </a:cubicBezTo>
                  <a:cubicBezTo>
                    <a:pt x="77" y="166"/>
                    <a:pt x="77" y="166"/>
                    <a:pt x="76" y="167"/>
                  </a:cubicBezTo>
                  <a:cubicBezTo>
                    <a:pt x="76" y="167"/>
                    <a:pt x="76" y="167"/>
                    <a:pt x="76" y="167"/>
                  </a:cubicBezTo>
                  <a:cubicBezTo>
                    <a:pt x="75" y="167"/>
                    <a:pt x="75" y="167"/>
                    <a:pt x="75" y="167"/>
                  </a:cubicBezTo>
                  <a:cubicBezTo>
                    <a:pt x="75" y="167"/>
                    <a:pt x="75" y="168"/>
                    <a:pt x="75" y="168"/>
                  </a:cubicBezTo>
                  <a:cubicBezTo>
                    <a:pt x="75" y="169"/>
                    <a:pt x="76" y="169"/>
                    <a:pt x="77" y="170"/>
                  </a:cubicBezTo>
                  <a:cubicBezTo>
                    <a:pt x="78" y="170"/>
                    <a:pt x="79" y="171"/>
                    <a:pt x="79" y="172"/>
                  </a:cubicBezTo>
                  <a:cubicBezTo>
                    <a:pt x="80" y="172"/>
                    <a:pt x="80" y="172"/>
                    <a:pt x="80" y="173"/>
                  </a:cubicBezTo>
                  <a:cubicBezTo>
                    <a:pt x="80" y="173"/>
                    <a:pt x="80" y="174"/>
                    <a:pt x="80" y="174"/>
                  </a:cubicBezTo>
                  <a:cubicBezTo>
                    <a:pt x="80" y="174"/>
                    <a:pt x="80" y="175"/>
                    <a:pt x="80" y="175"/>
                  </a:cubicBezTo>
                  <a:cubicBezTo>
                    <a:pt x="81" y="176"/>
                    <a:pt x="83" y="177"/>
                    <a:pt x="84" y="179"/>
                  </a:cubicBezTo>
                  <a:cubicBezTo>
                    <a:pt x="84" y="179"/>
                    <a:pt x="84" y="179"/>
                    <a:pt x="84" y="179"/>
                  </a:cubicBezTo>
                  <a:cubicBezTo>
                    <a:pt x="85" y="179"/>
                    <a:pt x="85" y="178"/>
                    <a:pt x="85" y="178"/>
                  </a:cubicBezTo>
                  <a:cubicBezTo>
                    <a:pt x="85" y="177"/>
                    <a:pt x="84" y="177"/>
                    <a:pt x="84" y="177"/>
                  </a:cubicBezTo>
                  <a:cubicBezTo>
                    <a:pt x="84" y="176"/>
                    <a:pt x="83" y="174"/>
                    <a:pt x="83" y="174"/>
                  </a:cubicBezTo>
                  <a:cubicBezTo>
                    <a:pt x="82" y="174"/>
                    <a:pt x="82" y="173"/>
                    <a:pt x="82" y="173"/>
                  </a:cubicBezTo>
                  <a:cubicBezTo>
                    <a:pt x="82" y="172"/>
                    <a:pt x="82" y="171"/>
                    <a:pt x="82" y="171"/>
                  </a:cubicBezTo>
                  <a:cubicBezTo>
                    <a:pt x="82" y="170"/>
                    <a:pt x="81" y="170"/>
                    <a:pt x="81" y="169"/>
                  </a:cubicBezTo>
                  <a:cubicBezTo>
                    <a:pt x="80" y="168"/>
                    <a:pt x="80" y="167"/>
                    <a:pt x="79" y="166"/>
                  </a:cubicBezTo>
                  <a:cubicBezTo>
                    <a:pt x="79" y="165"/>
                    <a:pt x="78" y="164"/>
                    <a:pt x="77" y="163"/>
                  </a:cubicBezTo>
                  <a:cubicBezTo>
                    <a:pt x="77" y="162"/>
                    <a:pt x="77" y="162"/>
                    <a:pt x="77" y="162"/>
                  </a:cubicBezTo>
                  <a:cubicBezTo>
                    <a:pt x="77" y="161"/>
                    <a:pt x="77" y="159"/>
                    <a:pt x="77" y="158"/>
                  </a:cubicBezTo>
                  <a:cubicBezTo>
                    <a:pt x="77" y="158"/>
                    <a:pt x="77" y="158"/>
                    <a:pt x="77" y="158"/>
                  </a:cubicBezTo>
                  <a:cubicBezTo>
                    <a:pt x="78" y="158"/>
                    <a:pt x="78" y="158"/>
                    <a:pt x="79" y="159"/>
                  </a:cubicBezTo>
                  <a:cubicBezTo>
                    <a:pt x="79" y="159"/>
                    <a:pt x="79" y="159"/>
                    <a:pt x="80" y="160"/>
                  </a:cubicBezTo>
                  <a:cubicBezTo>
                    <a:pt x="80" y="161"/>
                    <a:pt x="80" y="162"/>
                    <a:pt x="80" y="163"/>
                  </a:cubicBezTo>
                  <a:cubicBezTo>
                    <a:pt x="81" y="164"/>
                    <a:pt x="82" y="166"/>
                    <a:pt x="83" y="167"/>
                  </a:cubicBezTo>
                  <a:cubicBezTo>
                    <a:pt x="83" y="167"/>
                    <a:pt x="83" y="168"/>
                    <a:pt x="83" y="168"/>
                  </a:cubicBezTo>
                  <a:cubicBezTo>
                    <a:pt x="83" y="169"/>
                    <a:pt x="84" y="169"/>
                    <a:pt x="85" y="170"/>
                  </a:cubicBezTo>
                  <a:cubicBezTo>
                    <a:pt x="85" y="170"/>
                    <a:pt x="85" y="170"/>
                    <a:pt x="86" y="171"/>
                  </a:cubicBezTo>
                  <a:cubicBezTo>
                    <a:pt x="86" y="171"/>
                    <a:pt x="86" y="171"/>
                    <a:pt x="86" y="171"/>
                  </a:cubicBezTo>
                  <a:cubicBezTo>
                    <a:pt x="86" y="172"/>
                    <a:pt x="86" y="172"/>
                    <a:pt x="86" y="172"/>
                  </a:cubicBezTo>
                  <a:cubicBezTo>
                    <a:pt x="85" y="172"/>
                    <a:pt x="85" y="173"/>
                    <a:pt x="86" y="173"/>
                  </a:cubicBezTo>
                  <a:cubicBezTo>
                    <a:pt x="86" y="173"/>
                    <a:pt x="87" y="174"/>
                    <a:pt x="87" y="174"/>
                  </a:cubicBezTo>
                  <a:cubicBezTo>
                    <a:pt x="88" y="174"/>
                    <a:pt x="88" y="175"/>
                    <a:pt x="88" y="175"/>
                  </a:cubicBezTo>
                  <a:cubicBezTo>
                    <a:pt x="88" y="176"/>
                    <a:pt x="88" y="176"/>
                    <a:pt x="89" y="176"/>
                  </a:cubicBezTo>
                  <a:cubicBezTo>
                    <a:pt x="91" y="179"/>
                    <a:pt x="92" y="180"/>
                    <a:pt x="93" y="183"/>
                  </a:cubicBezTo>
                  <a:cubicBezTo>
                    <a:pt x="93" y="183"/>
                    <a:pt x="93" y="184"/>
                    <a:pt x="93" y="184"/>
                  </a:cubicBezTo>
                  <a:cubicBezTo>
                    <a:pt x="93" y="184"/>
                    <a:pt x="92" y="184"/>
                    <a:pt x="92" y="185"/>
                  </a:cubicBezTo>
                  <a:cubicBezTo>
                    <a:pt x="92" y="185"/>
                    <a:pt x="92" y="186"/>
                    <a:pt x="92" y="187"/>
                  </a:cubicBezTo>
                  <a:cubicBezTo>
                    <a:pt x="93" y="188"/>
                    <a:pt x="93" y="188"/>
                    <a:pt x="94" y="188"/>
                  </a:cubicBezTo>
                  <a:cubicBezTo>
                    <a:pt x="95" y="189"/>
                    <a:pt x="95" y="189"/>
                    <a:pt x="96" y="190"/>
                  </a:cubicBezTo>
                  <a:cubicBezTo>
                    <a:pt x="96" y="190"/>
                    <a:pt x="97" y="191"/>
                    <a:pt x="98" y="191"/>
                  </a:cubicBezTo>
                  <a:cubicBezTo>
                    <a:pt x="98" y="191"/>
                    <a:pt x="98" y="191"/>
                    <a:pt x="99" y="191"/>
                  </a:cubicBezTo>
                  <a:cubicBezTo>
                    <a:pt x="99" y="191"/>
                    <a:pt x="99" y="191"/>
                    <a:pt x="99" y="192"/>
                  </a:cubicBezTo>
                  <a:cubicBezTo>
                    <a:pt x="100" y="193"/>
                    <a:pt x="102" y="193"/>
                    <a:pt x="103" y="194"/>
                  </a:cubicBezTo>
                  <a:cubicBezTo>
                    <a:pt x="104" y="194"/>
                    <a:pt x="104" y="194"/>
                    <a:pt x="105" y="195"/>
                  </a:cubicBezTo>
                  <a:cubicBezTo>
                    <a:pt x="106" y="195"/>
                    <a:pt x="107" y="195"/>
                    <a:pt x="107" y="195"/>
                  </a:cubicBezTo>
                  <a:cubicBezTo>
                    <a:pt x="110" y="196"/>
                    <a:pt x="110" y="196"/>
                    <a:pt x="113" y="195"/>
                  </a:cubicBezTo>
                  <a:cubicBezTo>
                    <a:pt x="114" y="195"/>
                    <a:pt x="114" y="195"/>
                    <a:pt x="115" y="196"/>
                  </a:cubicBezTo>
                  <a:cubicBezTo>
                    <a:pt x="116" y="197"/>
                    <a:pt x="118" y="198"/>
                    <a:pt x="119" y="199"/>
                  </a:cubicBezTo>
                  <a:cubicBezTo>
                    <a:pt x="119" y="200"/>
                    <a:pt x="120" y="200"/>
                    <a:pt x="121" y="200"/>
                  </a:cubicBezTo>
                  <a:cubicBezTo>
                    <a:pt x="122" y="200"/>
                    <a:pt x="123" y="201"/>
                    <a:pt x="124" y="201"/>
                  </a:cubicBezTo>
                  <a:cubicBezTo>
                    <a:pt x="125" y="201"/>
                    <a:pt x="126" y="202"/>
                    <a:pt x="128" y="202"/>
                  </a:cubicBezTo>
                  <a:cubicBezTo>
                    <a:pt x="128" y="202"/>
                    <a:pt x="128" y="202"/>
                    <a:pt x="128" y="202"/>
                  </a:cubicBezTo>
                  <a:cubicBezTo>
                    <a:pt x="128" y="203"/>
                    <a:pt x="129" y="203"/>
                    <a:pt x="129" y="204"/>
                  </a:cubicBezTo>
                  <a:cubicBezTo>
                    <a:pt x="130" y="205"/>
                    <a:pt x="131" y="205"/>
                    <a:pt x="131" y="206"/>
                  </a:cubicBezTo>
                  <a:cubicBezTo>
                    <a:pt x="131" y="206"/>
                    <a:pt x="132" y="207"/>
                    <a:pt x="131" y="207"/>
                  </a:cubicBezTo>
                  <a:cubicBezTo>
                    <a:pt x="131" y="208"/>
                    <a:pt x="132" y="208"/>
                    <a:pt x="132" y="209"/>
                  </a:cubicBezTo>
                  <a:cubicBezTo>
                    <a:pt x="133" y="209"/>
                    <a:pt x="133" y="209"/>
                    <a:pt x="133" y="209"/>
                  </a:cubicBezTo>
                  <a:cubicBezTo>
                    <a:pt x="134" y="209"/>
                    <a:pt x="134" y="209"/>
                    <a:pt x="134" y="209"/>
                  </a:cubicBezTo>
                  <a:cubicBezTo>
                    <a:pt x="135" y="209"/>
                    <a:pt x="135" y="210"/>
                    <a:pt x="135" y="211"/>
                  </a:cubicBezTo>
                  <a:cubicBezTo>
                    <a:pt x="136" y="212"/>
                    <a:pt x="136" y="212"/>
                    <a:pt x="137" y="212"/>
                  </a:cubicBezTo>
                  <a:cubicBezTo>
                    <a:pt x="137" y="212"/>
                    <a:pt x="138" y="212"/>
                    <a:pt x="138" y="212"/>
                  </a:cubicBezTo>
                  <a:cubicBezTo>
                    <a:pt x="139" y="212"/>
                    <a:pt x="139" y="212"/>
                    <a:pt x="140" y="212"/>
                  </a:cubicBezTo>
                  <a:cubicBezTo>
                    <a:pt x="140" y="213"/>
                    <a:pt x="141" y="213"/>
                    <a:pt x="141" y="214"/>
                  </a:cubicBezTo>
                  <a:cubicBezTo>
                    <a:pt x="142" y="214"/>
                    <a:pt x="142" y="214"/>
                    <a:pt x="143" y="214"/>
                  </a:cubicBezTo>
                  <a:cubicBezTo>
                    <a:pt x="143" y="213"/>
                    <a:pt x="143" y="213"/>
                    <a:pt x="143" y="213"/>
                  </a:cubicBezTo>
                  <a:cubicBezTo>
                    <a:pt x="143" y="212"/>
                    <a:pt x="143" y="212"/>
                    <a:pt x="143" y="212"/>
                  </a:cubicBezTo>
                  <a:cubicBezTo>
                    <a:pt x="144" y="212"/>
                    <a:pt x="144" y="211"/>
                    <a:pt x="145" y="210"/>
                  </a:cubicBezTo>
                  <a:cubicBezTo>
                    <a:pt x="145" y="210"/>
                    <a:pt x="145" y="210"/>
                    <a:pt x="145" y="210"/>
                  </a:cubicBezTo>
                  <a:cubicBezTo>
                    <a:pt x="146" y="211"/>
                    <a:pt x="147" y="211"/>
                    <a:pt x="147" y="212"/>
                  </a:cubicBezTo>
                  <a:cubicBezTo>
                    <a:pt x="147" y="213"/>
                    <a:pt x="147" y="213"/>
                    <a:pt x="147" y="214"/>
                  </a:cubicBezTo>
                  <a:cubicBezTo>
                    <a:pt x="148" y="214"/>
                    <a:pt x="148" y="215"/>
                    <a:pt x="148" y="216"/>
                  </a:cubicBezTo>
                  <a:cubicBezTo>
                    <a:pt x="149" y="216"/>
                    <a:pt x="149" y="216"/>
                    <a:pt x="149" y="216"/>
                  </a:cubicBezTo>
                  <a:cubicBezTo>
                    <a:pt x="149" y="217"/>
                    <a:pt x="149" y="218"/>
                    <a:pt x="148" y="219"/>
                  </a:cubicBezTo>
                  <a:cubicBezTo>
                    <a:pt x="148" y="220"/>
                    <a:pt x="148" y="221"/>
                    <a:pt x="149" y="221"/>
                  </a:cubicBezTo>
                  <a:cubicBezTo>
                    <a:pt x="149" y="221"/>
                    <a:pt x="149" y="222"/>
                    <a:pt x="149" y="222"/>
                  </a:cubicBezTo>
                  <a:cubicBezTo>
                    <a:pt x="148" y="223"/>
                    <a:pt x="148" y="223"/>
                    <a:pt x="147" y="224"/>
                  </a:cubicBezTo>
                  <a:cubicBezTo>
                    <a:pt x="146" y="224"/>
                    <a:pt x="145" y="225"/>
                    <a:pt x="145" y="226"/>
                  </a:cubicBezTo>
                  <a:cubicBezTo>
                    <a:pt x="145" y="226"/>
                    <a:pt x="145" y="227"/>
                    <a:pt x="144" y="227"/>
                  </a:cubicBezTo>
                  <a:cubicBezTo>
                    <a:pt x="144" y="227"/>
                    <a:pt x="143" y="227"/>
                    <a:pt x="143" y="228"/>
                  </a:cubicBezTo>
                  <a:cubicBezTo>
                    <a:pt x="143" y="228"/>
                    <a:pt x="143" y="228"/>
                    <a:pt x="143" y="228"/>
                  </a:cubicBezTo>
                  <a:cubicBezTo>
                    <a:pt x="142" y="230"/>
                    <a:pt x="142" y="230"/>
                    <a:pt x="142" y="231"/>
                  </a:cubicBezTo>
                  <a:cubicBezTo>
                    <a:pt x="141" y="232"/>
                    <a:pt x="141" y="232"/>
                    <a:pt x="141" y="232"/>
                  </a:cubicBezTo>
                  <a:cubicBezTo>
                    <a:pt x="141" y="233"/>
                    <a:pt x="141" y="234"/>
                    <a:pt x="141" y="234"/>
                  </a:cubicBezTo>
                  <a:cubicBezTo>
                    <a:pt x="141" y="235"/>
                    <a:pt x="142" y="235"/>
                    <a:pt x="143" y="236"/>
                  </a:cubicBezTo>
                  <a:cubicBezTo>
                    <a:pt x="143" y="236"/>
                    <a:pt x="143" y="236"/>
                    <a:pt x="143" y="235"/>
                  </a:cubicBezTo>
                  <a:cubicBezTo>
                    <a:pt x="143" y="235"/>
                    <a:pt x="143" y="235"/>
                    <a:pt x="143" y="235"/>
                  </a:cubicBezTo>
                  <a:cubicBezTo>
                    <a:pt x="143" y="235"/>
                    <a:pt x="143" y="235"/>
                    <a:pt x="143" y="235"/>
                  </a:cubicBezTo>
                  <a:cubicBezTo>
                    <a:pt x="143" y="236"/>
                    <a:pt x="143" y="236"/>
                    <a:pt x="143" y="237"/>
                  </a:cubicBezTo>
                  <a:cubicBezTo>
                    <a:pt x="142" y="237"/>
                    <a:pt x="142" y="237"/>
                    <a:pt x="141" y="238"/>
                  </a:cubicBezTo>
                  <a:cubicBezTo>
                    <a:pt x="141" y="238"/>
                    <a:pt x="140" y="239"/>
                    <a:pt x="140" y="240"/>
                  </a:cubicBezTo>
                  <a:cubicBezTo>
                    <a:pt x="141" y="240"/>
                    <a:pt x="141" y="241"/>
                    <a:pt x="141" y="241"/>
                  </a:cubicBezTo>
                  <a:cubicBezTo>
                    <a:pt x="141" y="241"/>
                    <a:pt x="141" y="241"/>
                    <a:pt x="141" y="242"/>
                  </a:cubicBezTo>
                  <a:cubicBezTo>
                    <a:pt x="140" y="242"/>
                    <a:pt x="141" y="243"/>
                    <a:pt x="141" y="243"/>
                  </a:cubicBezTo>
                  <a:cubicBezTo>
                    <a:pt x="142" y="243"/>
                    <a:pt x="142" y="243"/>
                    <a:pt x="143" y="244"/>
                  </a:cubicBezTo>
                  <a:cubicBezTo>
                    <a:pt x="143" y="244"/>
                    <a:pt x="144" y="244"/>
                    <a:pt x="144" y="245"/>
                  </a:cubicBezTo>
                  <a:cubicBezTo>
                    <a:pt x="144" y="246"/>
                    <a:pt x="144" y="246"/>
                    <a:pt x="145" y="246"/>
                  </a:cubicBezTo>
                  <a:cubicBezTo>
                    <a:pt x="145" y="247"/>
                    <a:pt x="145" y="247"/>
                    <a:pt x="146" y="247"/>
                  </a:cubicBezTo>
                  <a:cubicBezTo>
                    <a:pt x="146" y="248"/>
                    <a:pt x="146" y="249"/>
                    <a:pt x="147" y="250"/>
                  </a:cubicBezTo>
                  <a:cubicBezTo>
                    <a:pt x="147" y="251"/>
                    <a:pt x="148" y="253"/>
                    <a:pt x="149" y="254"/>
                  </a:cubicBezTo>
                  <a:cubicBezTo>
                    <a:pt x="150" y="255"/>
                    <a:pt x="150" y="256"/>
                    <a:pt x="151" y="258"/>
                  </a:cubicBezTo>
                  <a:cubicBezTo>
                    <a:pt x="151" y="258"/>
                    <a:pt x="151" y="258"/>
                    <a:pt x="151" y="258"/>
                  </a:cubicBezTo>
                  <a:cubicBezTo>
                    <a:pt x="151" y="259"/>
                    <a:pt x="152" y="260"/>
                    <a:pt x="152" y="260"/>
                  </a:cubicBezTo>
                  <a:cubicBezTo>
                    <a:pt x="153" y="262"/>
                    <a:pt x="155" y="263"/>
                    <a:pt x="157" y="264"/>
                  </a:cubicBezTo>
                  <a:cubicBezTo>
                    <a:pt x="157" y="264"/>
                    <a:pt x="158" y="264"/>
                    <a:pt x="158" y="264"/>
                  </a:cubicBezTo>
                  <a:cubicBezTo>
                    <a:pt x="159" y="265"/>
                    <a:pt x="160" y="265"/>
                    <a:pt x="161" y="266"/>
                  </a:cubicBezTo>
                  <a:cubicBezTo>
                    <a:pt x="162" y="267"/>
                    <a:pt x="163" y="268"/>
                    <a:pt x="164" y="268"/>
                  </a:cubicBezTo>
                  <a:cubicBezTo>
                    <a:pt x="164" y="269"/>
                    <a:pt x="164" y="269"/>
                    <a:pt x="164" y="269"/>
                  </a:cubicBezTo>
                  <a:cubicBezTo>
                    <a:pt x="164" y="270"/>
                    <a:pt x="164" y="270"/>
                    <a:pt x="164" y="271"/>
                  </a:cubicBezTo>
                  <a:cubicBezTo>
                    <a:pt x="164" y="271"/>
                    <a:pt x="165" y="272"/>
                    <a:pt x="164" y="273"/>
                  </a:cubicBezTo>
                  <a:cubicBezTo>
                    <a:pt x="164" y="273"/>
                    <a:pt x="164" y="274"/>
                    <a:pt x="164" y="274"/>
                  </a:cubicBezTo>
                  <a:cubicBezTo>
                    <a:pt x="165" y="276"/>
                    <a:pt x="165" y="277"/>
                    <a:pt x="164" y="279"/>
                  </a:cubicBezTo>
                  <a:cubicBezTo>
                    <a:pt x="164" y="279"/>
                    <a:pt x="164" y="279"/>
                    <a:pt x="164" y="280"/>
                  </a:cubicBezTo>
                  <a:cubicBezTo>
                    <a:pt x="165" y="282"/>
                    <a:pt x="165" y="285"/>
                    <a:pt x="165" y="287"/>
                  </a:cubicBezTo>
                  <a:cubicBezTo>
                    <a:pt x="165" y="288"/>
                    <a:pt x="165" y="288"/>
                    <a:pt x="164" y="289"/>
                  </a:cubicBezTo>
                  <a:cubicBezTo>
                    <a:pt x="164" y="290"/>
                    <a:pt x="164" y="291"/>
                    <a:pt x="164" y="292"/>
                  </a:cubicBezTo>
                  <a:cubicBezTo>
                    <a:pt x="164" y="292"/>
                    <a:pt x="164" y="292"/>
                    <a:pt x="164" y="293"/>
                  </a:cubicBezTo>
                  <a:cubicBezTo>
                    <a:pt x="164" y="294"/>
                    <a:pt x="164" y="294"/>
                    <a:pt x="164" y="295"/>
                  </a:cubicBezTo>
                  <a:cubicBezTo>
                    <a:pt x="164" y="296"/>
                    <a:pt x="164" y="297"/>
                    <a:pt x="164" y="297"/>
                  </a:cubicBezTo>
                  <a:cubicBezTo>
                    <a:pt x="164" y="298"/>
                    <a:pt x="164" y="299"/>
                    <a:pt x="164" y="300"/>
                  </a:cubicBezTo>
                  <a:cubicBezTo>
                    <a:pt x="165" y="301"/>
                    <a:pt x="164" y="301"/>
                    <a:pt x="164" y="302"/>
                  </a:cubicBezTo>
                  <a:cubicBezTo>
                    <a:pt x="164" y="302"/>
                    <a:pt x="165" y="303"/>
                    <a:pt x="165" y="303"/>
                  </a:cubicBezTo>
                  <a:cubicBezTo>
                    <a:pt x="165" y="303"/>
                    <a:pt x="165" y="304"/>
                    <a:pt x="165" y="304"/>
                  </a:cubicBezTo>
                  <a:cubicBezTo>
                    <a:pt x="164" y="305"/>
                    <a:pt x="164" y="305"/>
                    <a:pt x="164" y="306"/>
                  </a:cubicBezTo>
                  <a:cubicBezTo>
                    <a:pt x="164" y="308"/>
                    <a:pt x="163" y="310"/>
                    <a:pt x="163" y="311"/>
                  </a:cubicBezTo>
                  <a:cubicBezTo>
                    <a:pt x="163" y="312"/>
                    <a:pt x="163" y="312"/>
                    <a:pt x="162" y="312"/>
                  </a:cubicBezTo>
                  <a:cubicBezTo>
                    <a:pt x="162" y="313"/>
                    <a:pt x="162" y="313"/>
                    <a:pt x="162" y="314"/>
                  </a:cubicBezTo>
                  <a:cubicBezTo>
                    <a:pt x="163" y="315"/>
                    <a:pt x="163" y="316"/>
                    <a:pt x="163" y="317"/>
                  </a:cubicBezTo>
                  <a:cubicBezTo>
                    <a:pt x="164" y="317"/>
                    <a:pt x="164" y="318"/>
                    <a:pt x="163" y="319"/>
                  </a:cubicBezTo>
                  <a:cubicBezTo>
                    <a:pt x="163" y="319"/>
                    <a:pt x="163" y="320"/>
                    <a:pt x="163" y="320"/>
                  </a:cubicBezTo>
                  <a:cubicBezTo>
                    <a:pt x="163" y="321"/>
                    <a:pt x="163" y="321"/>
                    <a:pt x="163" y="322"/>
                  </a:cubicBezTo>
                  <a:cubicBezTo>
                    <a:pt x="163" y="323"/>
                    <a:pt x="163" y="323"/>
                    <a:pt x="164" y="324"/>
                  </a:cubicBezTo>
                  <a:cubicBezTo>
                    <a:pt x="164" y="324"/>
                    <a:pt x="164" y="324"/>
                    <a:pt x="164" y="324"/>
                  </a:cubicBezTo>
                  <a:cubicBezTo>
                    <a:pt x="163" y="324"/>
                    <a:pt x="163" y="324"/>
                    <a:pt x="163" y="325"/>
                  </a:cubicBezTo>
                  <a:cubicBezTo>
                    <a:pt x="163" y="325"/>
                    <a:pt x="163" y="326"/>
                    <a:pt x="163" y="326"/>
                  </a:cubicBezTo>
                  <a:cubicBezTo>
                    <a:pt x="163" y="327"/>
                    <a:pt x="163" y="327"/>
                    <a:pt x="163" y="328"/>
                  </a:cubicBezTo>
                  <a:cubicBezTo>
                    <a:pt x="163" y="328"/>
                    <a:pt x="164" y="329"/>
                    <a:pt x="164" y="328"/>
                  </a:cubicBezTo>
                  <a:cubicBezTo>
                    <a:pt x="164" y="328"/>
                    <a:pt x="165" y="328"/>
                    <a:pt x="165" y="327"/>
                  </a:cubicBezTo>
                  <a:cubicBezTo>
                    <a:pt x="165" y="327"/>
                    <a:pt x="165" y="326"/>
                    <a:pt x="165" y="326"/>
                  </a:cubicBezTo>
                  <a:cubicBezTo>
                    <a:pt x="165" y="325"/>
                    <a:pt x="165" y="325"/>
                    <a:pt x="164" y="324"/>
                  </a:cubicBezTo>
                  <a:cubicBezTo>
                    <a:pt x="165" y="325"/>
                    <a:pt x="165" y="324"/>
                    <a:pt x="165" y="324"/>
                  </a:cubicBezTo>
                  <a:cubicBezTo>
                    <a:pt x="166" y="324"/>
                    <a:pt x="166" y="324"/>
                    <a:pt x="166" y="324"/>
                  </a:cubicBezTo>
                  <a:cubicBezTo>
                    <a:pt x="166" y="325"/>
                    <a:pt x="166" y="325"/>
                    <a:pt x="166" y="325"/>
                  </a:cubicBezTo>
                  <a:cubicBezTo>
                    <a:pt x="166" y="326"/>
                    <a:pt x="166" y="327"/>
                    <a:pt x="166" y="328"/>
                  </a:cubicBezTo>
                  <a:cubicBezTo>
                    <a:pt x="166" y="329"/>
                    <a:pt x="166" y="330"/>
                    <a:pt x="166" y="331"/>
                  </a:cubicBezTo>
                  <a:cubicBezTo>
                    <a:pt x="166" y="332"/>
                    <a:pt x="166" y="332"/>
                    <a:pt x="166" y="332"/>
                  </a:cubicBezTo>
                  <a:cubicBezTo>
                    <a:pt x="166" y="333"/>
                    <a:pt x="166" y="334"/>
                    <a:pt x="166" y="335"/>
                  </a:cubicBezTo>
                  <a:cubicBezTo>
                    <a:pt x="166" y="335"/>
                    <a:pt x="165" y="336"/>
                    <a:pt x="165" y="335"/>
                  </a:cubicBezTo>
                  <a:cubicBezTo>
                    <a:pt x="165" y="335"/>
                    <a:pt x="165" y="335"/>
                    <a:pt x="165" y="335"/>
                  </a:cubicBezTo>
                  <a:cubicBezTo>
                    <a:pt x="165" y="335"/>
                    <a:pt x="165" y="335"/>
                    <a:pt x="165" y="334"/>
                  </a:cubicBezTo>
                  <a:cubicBezTo>
                    <a:pt x="164" y="334"/>
                    <a:pt x="163" y="335"/>
                    <a:pt x="163" y="335"/>
                  </a:cubicBezTo>
                  <a:cubicBezTo>
                    <a:pt x="163" y="336"/>
                    <a:pt x="163" y="337"/>
                    <a:pt x="162" y="338"/>
                  </a:cubicBezTo>
                  <a:cubicBezTo>
                    <a:pt x="162" y="338"/>
                    <a:pt x="162" y="338"/>
                    <a:pt x="163" y="338"/>
                  </a:cubicBezTo>
                  <a:cubicBezTo>
                    <a:pt x="163" y="338"/>
                    <a:pt x="163" y="338"/>
                    <a:pt x="163" y="338"/>
                  </a:cubicBezTo>
                  <a:cubicBezTo>
                    <a:pt x="163" y="338"/>
                    <a:pt x="163" y="338"/>
                    <a:pt x="164" y="338"/>
                  </a:cubicBezTo>
                  <a:cubicBezTo>
                    <a:pt x="164" y="338"/>
                    <a:pt x="164" y="338"/>
                    <a:pt x="165" y="338"/>
                  </a:cubicBezTo>
                  <a:cubicBezTo>
                    <a:pt x="165" y="338"/>
                    <a:pt x="165" y="339"/>
                    <a:pt x="165" y="339"/>
                  </a:cubicBezTo>
                  <a:cubicBezTo>
                    <a:pt x="165" y="340"/>
                    <a:pt x="165" y="340"/>
                    <a:pt x="165" y="341"/>
                  </a:cubicBezTo>
                  <a:cubicBezTo>
                    <a:pt x="165" y="341"/>
                    <a:pt x="165" y="341"/>
                    <a:pt x="165" y="341"/>
                  </a:cubicBezTo>
                  <a:cubicBezTo>
                    <a:pt x="165" y="341"/>
                    <a:pt x="165" y="341"/>
                    <a:pt x="165" y="341"/>
                  </a:cubicBezTo>
                  <a:cubicBezTo>
                    <a:pt x="165" y="341"/>
                    <a:pt x="165" y="341"/>
                    <a:pt x="165" y="341"/>
                  </a:cubicBezTo>
                  <a:cubicBezTo>
                    <a:pt x="165" y="341"/>
                    <a:pt x="165" y="341"/>
                    <a:pt x="165" y="341"/>
                  </a:cubicBezTo>
                  <a:cubicBezTo>
                    <a:pt x="165" y="341"/>
                    <a:pt x="165" y="341"/>
                    <a:pt x="165" y="341"/>
                  </a:cubicBezTo>
                  <a:cubicBezTo>
                    <a:pt x="165" y="341"/>
                    <a:pt x="165" y="341"/>
                    <a:pt x="165" y="341"/>
                  </a:cubicBezTo>
                  <a:cubicBezTo>
                    <a:pt x="165" y="341"/>
                    <a:pt x="164" y="341"/>
                    <a:pt x="164" y="341"/>
                  </a:cubicBezTo>
                  <a:cubicBezTo>
                    <a:pt x="164" y="342"/>
                    <a:pt x="164" y="342"/>
                    <a:pt x="164" y="342"/>
                  </a:cubicBezTo>
                  <a:cubicBezTo>
                    <a:pt x="164" y="342"/>
                    <a:pt x="164" y="343"/>
                    <a:pt x="164" y="343"/>
                  </a:cubicBezTo>
                  <a:cubicBezTo>
                    <a:pt x="164" y="343"/>
                    <a:pt x="164" y="343"/>
                    <a:pt x="164" y="344"/>
                  </a:cubicBezTo>
                  <a:cubicBezTo>
                    <a:pt x="164" y="344"/>
                    <a:pt x="164" y="344"/>
                    <a:pt x="164" y="345"/>
                  </a:cubicBezTo>
                  <a:cubicBezTo>
                    <a:pt x="164" y="345"/>
                    <a:pt x="165" y="345"/>
                    <a:pt x="165" y="345"/>
                  </a:cubicBezTo>
                  <a:cubicBezTo>
                    <a:pt x="165" y="345"/>
                    <a:pt x="165" y="345"/>
                    <a:pt x="165" y="345"/>
                  </a:cubicBezTo>
                  <a:cubicBezTo>
                    <a:pt x="165" y="345"/>
                    <a:pt x="165" y="345"/>
                    <a:pt x="165" y="345"/>
                  </a:cubicBezTo>
                  <a:cubicBezTo>
                    <a:pt x="165" y="345"/>
                    <a:pt x="165" y="345"/>
                    <a:pt x="165" y="345"/>
                  </a:cubicBezTo>
                  <a:cubicBezTo>
                    <a:pt x="165" y="345"/>
                    <a:pt x="165" y="345"/>
                    <a:pt x="165" y="345"/>
                  </a:cubicBezTo>
                  <a:cubicBezTo>
                    <a:pt x="165" y="345"/>
                    <a:pt x="165" y="345"/>
                    <a:pt x="165" y="346"/>
                  </a:cubicBezTo>
                  <a:cubicBezTo>
                    <a:pt x="165" y="346"/>
                    <a:pt x="165" y="346"/>
                    <a:pt x="165" y="347"/>
                  </a:cubicBezTo>
                  <a:cubicBezTo>
                    <a:pt x="166" y="347"/>
                    <a:pt x="166" y="347"/>
                    <a:pt x="166" y="347"/>
                  </a:cubicBezTo>
                  <a:cubicBezTo>
                    <a:pt x="166" y="347"/>
                    <a:pt x="166" y="347"/>
                    <a:pt x="166" y="347"/>
                  </a:cubicBezTo>
                  <a:cubicBezTo>
                    <a:pt x="166" y="347"/>
                    <a:pt x="166" y="347"/>
                    <a:pt x="166" y="347"/>
                  </a:cubicBezTo>
                  <a:cubicBezTo>
                    <a:pt x="167" y="348"/>
                    <a:pt x="167" y="348"/>
                    <a:pt x="166" y="348"/>
                  </a:cubicBezTo>
                  <a:cubicBezTo>
                    <a:pt x="166" y="348"/>
                    <a:pt x="166" y="348"/>
                    <a:pt x="166" y="348"/>
                  </a:cubicBezTo>
                  <a:cubicBezTo>
                    <a:pt x="166" y="348"/>
                    <a:pt x="166" y="348"/>
                    <a:pt x="166" y="348"/>
                  </a:cubicBezTo>
                  <a:cubicBezTo>
                    <a:pt x="166" y="348"/>
                    <a:pt x="166" y="348"/>
                    <a:pt x="166" y="348"/>
                  </a:cubicBezTo>
                  <a:cubicBezTo>
                    <a:pt x="166" y="349"/>
                    <a:pt x="167" y="350"/>
                    <a:pt x="166" y="351"/>
                  </a:cubicBezTo>
                  <a:cubicBezTo>
                    <a:pt x="166" y="351"/>
                    <a:pt x="167" y="351"/>
                    <a:pt x="167" y="351"/>
                  </a:cubicBezTo>
                  <a:cubicBezTo>
                    <a:pt x="167" y="351"/>
                    <a:pt x="167" y="351"/>
                    <a:pt x="168" y="351"/>
                  </a:cubicBezTo>
                  <a:cubicBezTo>
                    <a:pt x="168" y="350"/>
                    <a:pt x="168" y="350"/>
                    <a:pt x="168" y="349"/>
                  </a:cubicBezTo>
                  <a:cubicBezTo>
                    <a:pt x="168" y="349"/>
                    <a:pt x="168" y="349"/>
                    <a:pt x="168" y="349"/>
                  </a:cubicBezTo>
                  <a:cubicBezTo>
                    <a:pt x="168" y="349"/>
                    <a:pt x="168" y="349"/>
                    <a:pt x="168" y="349"/>
                  </a:cubicBezTo>
                  <a:cubicBezTo>
                    <a:pt x="168" y="349"/>
                    <a:pt x="168" y="349"/>
                    <a:pt x="168" y="349"/>
                  </a:cubicBezTo>
                  <a:cubicBezTo>
                    <a:pt x="168" y="349"/>
                    <a:pt x="168" y="349"/>
                    <a:pt x="168" y="349"/>
                  </a:cubicBezTo>
                  <a:cubicBezTo>
                    <a:pt x="168" y="349"/>
                    <a:pt x="168" y="349"/>
                    <a:pt x="168" y="350"/>
                  </a:cubicBezTo>
                  <a:cubicBezTo>
                    <a:pt x="168" y="350"/>
                    <a:pt x="168" y="350"/>
                    <a:pt x="169" y="351"/>
                  </a:cubicBezTo>
                  <a:cubicBezTo>
                    <a:pt x="169" y="351"/>
                    <a:pt x="169" y="351"/>
                    <a:pt x="169" y="352"/>
                  </a:cubicBezTo>
                  <a:cubicBezTo>
                    <a:pt x="168" y="352"/>
                    <a:pt x="168" y="352"/>
                    <a:pt x="168" y="352"/>
                  </a:cubicBezTo>
                  <a:cubicBezTo>
                    <a:pt x="168" y="352"/>
                    <a:pt x="168" y="352"/>
                    <a:pt x="167" y="352"/>
                  </a:cubicBezTo>
                  <a:cubicBezTo>
                    <a:pt x="167" y="352"/>
                    <a:pt x="167" y="352"/>
                    <a:pt x="167" y="352"/>
                  </a:cubicBezTo>
                  <a:cubicBezTo>
                    <a:pt x="167" y="352"/>
                    <a:pt x="167" y="353"/>
                    <a:pt x="167" y="353"/>
                  </a:cubicBezTo>
                  <a:cubicBezTo>
                    <a:pt x="167" y="353"/>
                    <a:pt x="168" y="353"/>
                    <a:pt x="168" y="353"/>
                  </a:cubicBezTo>
                  <a:cubicBezTo>
                    <a:pt x="169" y="353"/>
                    <a:pt x="169" y="354"/>
                    <a:pt x="169" y="354"/>
                  </a:cubicBezTo>
                  <a:cubicBezTo>
                    <a:pt x="169" y="355"/>
                    <a:pt x="169" y="355"/>
                    <a:pt x="170" y="355"/>
                  </a:cubicBezTo>
                  <a:cubicBezTo>
                    <a:pt x="170" y="356"/>
                    <a:pt x="171" y="356"/>
                    <a:pt x="171" y="356"/>
                  </a:cubicBezTo>
                  <a:cubicBezTo>
                    <a:pt x="171" y="356"/>
                    <a:pt x="171" y="356"/>
                    <a:pt x="171" y="356"/>
                  </a:cubicBezTo>
                  <a:cubicBezTo>
                    <a:pt x="171" y="356"/>
                    <a:pt x="171" y="356"/>
                    <a:pt x="171" y="356"/>
                  </a:cubicBezTo>
                  <a:cubicBezTo>
                    <a:pt x="171" y="356"/>
                    <a:pt x="172" y="357"/>
                    <a:pt x="172" y="357"/>
                  </a:cubicBezTo>
                  <a:cubicBezTo>
                    <a:pt x="172" y="357"/>
                    <a:pt x="172" y="357"/>
                    <a:pt x="172" y="357"/>
                  </a:cubicBezTo>
                  <a:cubicBezTo>
                    <a:pt x="172" y="357"/>
                    <a:pt x="172" y="357"/>
                    <a:pt x="172" y="357"/>
                  </a:cubicBezTo>
                  <a:cubicBezTo>
                    <a:pt x="172" y="357"/>
                    <a:pt x="172" y="357"/>
                    <a:pt x="172" y="357"/>
                  </a:cubicBezTo>
                  <a:cubicBezTo>
                    <a:pt x="172" y="357"/>
                    <a:pt x="172" y="357"/>
                    <a:pt x="172" y="357"/>
                  </a:cubicBezTo>
                  <a:cubicBezTo>
                    <a:pt x="172" y="357"/>
                    <a:pt x="171" y="357"/>
                    <a:pt x="171" y="356"/>
                  </a:cubicBezTo>
                  <a:cubicBezTo>
                    <a:pt x="171" y="356"/>
                    <a:pt x="171" y="356"/>
                    <a:pt x="171" y="356"/>
                  </a:cubicBezTo>
                  <a:cubicBezTo>
                    <a:pt x="171" y="356"/>
                    <a:pt x="171" y="356"/>
                    <a:pt x="171" y="356"/>
                  </a:cubicBezTo>
                  <a:cubicBezTo>
                    <a:pt x="170" y="356"/>
                    <a:pt x="170" y="356"/>
                    <a:pt x="169" y="356"/>
                  </a:cubicBezTo>
                  <a:cubicBezTo>
                    <a:pt x="169" y="356"/>
                    <a:pt x="169" y="356"/>
                    <a:pt x="169" y="356"/>
                  </a:cubicBezTo>
                  <a:cubicBezTo>
                    <a:pt x="169" y="356"/>
                    <a:pt x="169" y="356"/>
                    <a:pt x="169" y="356"/>
                  </a:cubicBezTo>
                  <a:cubicBezTo>
                    <a:pt x="169" y="356"/>
                    <a:pt x="169" y="356"/>
                    <a:pt x="169" y="356"/>
                  </a:cubicBezTo>
                  <a:cubicBezTo>
                    <a:pt x="170" y="357"/>
                    <a:pt x="171" y="358"/>
                    <a:pt x="172" y="359"/>
                  </a:cubicBezTo>
                  <a:cubicBezTo>
                    <a:pt x="172" y="359"/>
                    <a:pt x="172" y="359"/>
                    <a:pt x="173" y="359"/>
                  </a:cubicBezTo>
                  <a:cubicBezTo>
                    <a:pt x="173" y="359"/>
                    <a:pt x="173" y="359"/>
                    <a:pt x="174" y="359"/>
                  </a:cubicBezTo>
                  <a:cubicBezTo>
                    <a:pt x="174" y="359"/>
                    <a:pt x="174" y="359"/>
                    <a:pt x="174" y="359"/>
                  </a:cubicBezTo>
                  <a:cubicBezTo>
                    <a:pt x="174" y="359"/>
                    <a:pt x="174" y="359"/>
                    <a:pt x="174" y="359"/>
                  </a:cubicBezTo>
                  <a:cubicBezTo>
                    <a:pt x="174" y="359"/>
                    <a:pt x="174" y="359"/>
                    <a:pt x="174" y="359"/>
                  </a:cubicBezTo>
                  <a:cubicBezTo>
                    <a:pt x="174" y="359"/>
                    <a:pt x="174" y="359"/>
                    <a:pt x="174" y="359"/>
                  </a:cubicBezTo>
                  <a:cubicBezTo>
                    <a:pt x="174" y="359"/>
                    <a:pt x="175" y="359"/>
                    <a:pt x="175" y="359"/>
                  </a:cubicBezTo>
                  <a:cubicBezTo>
                    <a:pt x="175" y="360"/>
                    <a:pt x="176" y="360"/>
                    <a:pt x="175" y="360"/>
                  </a:cubicBezTo>
                  <a:cubicBezTo>
                    <a:pt x="175" y="361"/>
                    <a:pt x="176" y="361"/>
                    <a:pt x="176" y="361"/>
                  </a:cubicBezTo>
                  <a:cubicBezTo>
                    <a:pt x="176" y="361"/>
                    <a:pt x="177" y="361"/>
                    <a:pt x="177" y="362"/>
                  </a:cubicBezTo>
                  <a:cubicBezTo>
                    <a:pt x="177" y="362"/>
                    <a:pt x="177" y="362"/>
                    <a:pt x="178" y="362"/>
                  </a:cubicBezTo>
                  <a:cubicBezTo>
                    <a:pt x="178" y="362"/>
                    <a:pt x="178" y="362"/>
                    <a:pt x="179" y="361"/>
                  </a:cubicBezTo>
                  <a:cubicBezTo>
                    <a:pt x="179" y="361"/>
                    <a:pt x="179" y="361"/>
                    <a:pt x="179" y="361"/>
                  </a:cubicBezTo>
                  <a:cubicBezTo>
                    <a:pt x="179" y="362"/>
                    <a:pt x="179" y="362"/>
                    <a:pt x="179" y="362"/>
                  </a:cubicBezTo>
                  <a:cubicBezTo>
                    <a:pt x="179" y="362"/>
                    <a:pt x="179" y="363"/>
                    <a:pt x="179" y="363"/>
                  </a:cubicBezTo>
                  <a:cubicBezTo>
                    <a:pt x="180" y="363"/>
                    <a:pt x="180" y="363"/>
                    <a:pt x="180" y="363"/>
                  </a:cubicBezTo>
                  <a:cubicBezTo>
                    <a:pt x="180" y="363"/>
                    <a:pt x="181" y="363"/>
                    <a:pt x="181" y="363"/>
                  </a:cubicBezTo>
                  <a:cubicBezTo>
                    <a:pt x="181" y="363"/>
                    <a:pt x="182" y="363"/>
                    <a:pt x="182" y="363"/>
                  </a:cubicBezTo>
                  <a:cubicBezTo>
                    <a:pt x="182" y="363"/>
                    <a:pt x="182" y="363"/>
                    <a:pt x="182" y="362"/>
                  </a:cubicBezTo>
                  <a:cubicBezTo>
                    <a:pt x="182" y="362"/>
                    <a:pt x="182" y="362"/>
                    <a:pt x="182" y="362"/>
                  </a:cubicBezTo>
                  <a:cubicBezTo>
                    <a:pt x="182" y="362"/>
                    <a:pt x="182" y="362"/>
                    <a:pt x="182" y="362"/>
                  </a:cubicBezTo>
                  <a:cubicBezTo>
                    <a:pt x="182" y="362"/>
                    <a:pt x="182" y="362"/>
                    <a:pt x="182" y="362"/>
                  </a:cubicBezTo>
                  <a:cubicBezTo>
                    <a:pt x="182" y="362"/>
                    <a:pt x="182" y="362"/>
                    <a:pt x="182" y="362"/>
                  </a:cubicBezTo>
                  <a:cubicBezTo>
                    <a:pt x="182" y="362"/>
                    <a:pt x="182" y="362"/>
                    <a:pt x="182" y="362"/>
                  </a:cubicBezTo>
                  <a:cubicBezTo>
                    <a:pt x="182" y="362"/>
                    <a:pt x="182" y="362"/>
                    <a:pt x="182" y="362"/>
                  </a:cubicBezTo>
                  <a:cubicBezTo>
                    <a:pt x="183" y="362"/>
                    <a:pt x="183" y="362"/>
                    <a:pt x="184" y="362"/>
                  </a:cubicBezTo>
                  <a:cubicBezTo>
                    <a:pt x="184" y="362"/>
                    <a:pt x="184" y="362"/>
                    <a:pt x="184" y="361"/>
                  </a:cubicBezTo>
                  <a:cubicBezTo>
                    <a:pt x="184" y="361"/>
                    <a:pt x="184" y="361"/>
                    <a:pt x="185" y="361"/>
                  </a:cubicBezTo>
                  <a:cubicBezTo>
                    <a:pt x="185" y="361"/>
                    <a:pt x="185" y="361"/>
                    <a:pt x="186" y="361"/>
                  </a:cubicBezTo>
                  <a:cubicBezTo>
                    <a:pt x="186" y="361"/>
                    <a:pt x="187" y="360"/>
                    <a:pt x="187" y="360"/>
                  </a:cubicBezTo>
                  <a:cubicBezTo>
                    <a:pt x="187" y="360"/>
                    <a:pt x="187" y="360"/>
                    <a:pt x="187" y="360"/>
                  </a:cubicBezTo>
                  <a:cubicBezTo>
                    <a:pt x="187" y="360"/>
                    <a:pt x="186" y="360"/>
                    <a:pt x="186" y="360"/>
                  </a:cubicBezTo>
                  <a:cubicBezTo>
                    <a:pt x="185" y="359"/>
                    <a:pt x="184" y="359"/>
                    <a:pt x="183" y="358"/>
                  </a:cubicBezTo>
                  <a:cubicBezTo>
                    <a:pt x="183" y="358"/>
                    <a:pt x="183" y="358"/>
                    <a:pt x="183" y="358"/>
                  </a:cubicBezTo>
                  <a:cubicBezTo>
                    <a:pt x="182" y="357"/>
                    <a:pt x="182" y="357"/>
                    <a:pt x="181" y="356"/>
                  </a:cubicBezTo>
                  <a:cubicBezTo>
                    <a:pt x="181" y="356"/>
                    <a:pt x="181" y="356"/>
                    <a:pt x="181" y="355"/>
                  </a:cubicBezTo>
                  <a:cubicBezTo>
                    <a:pt x="180" y="354"/>
                    <a:pt x="180" y="354"/>
                    <a:pt x="179" y="354"/>
                  </a:cubicBezTo>
                  <a:cubicBezTo>
                    <a:pt x="178" y="354"/>
                    <a:pt x="178" y="354"/>
                    <a:pt x="178" y="354"/>
                  </a:cubicBezTo>
                  <a:cubicBezTo>
                    <a:pt x="178" y="354"/>
                    <a:pt x="178" y="354"/>
                    <a:pt x="178" y="354"/>
                  </a:cubicBezTo>
                  <a:cubicBezTo>
                    <a:pt x="178" y="354"/>
                    <a:pt x="178" y="354"/>
                    <a:pt x="178" y="354"/>
                  </a:cubicBezTo>
                  <a:cubicBezTo>
                    <a:pt x="178" y="354"/>
                    <a:pt x="178" y="354"/>
                    <a:pt x="178" y="354"/>
                  </a:cubicBezTo>
                  <a:cubicBezTo>
                    <a:pt x="177" y="355"/>
                    <a:pt x="177" y="356"/>
                    <a:pt x="177" y="356"/>
                  </a:cubicBezTo>
                  <a:cubicBezTo>
                    <a:pt x="177" y="356"/>
                    <a:pt x="177" y="356"/>
                    <a:pt x="177" y="357"/>
                  </a:cubicBezTo>
                  <a:cubicBezTo>
                    <a:pt x="177" y="357"/>
                    <a:pt x="176" y="357"/>
                    <a:pt x="176" y="357"/>
                  </a:cubicBezTo>
                  <a:cubicBezTo>
                    <a:pt x="176" y="357"/>
                    <a:pt x="176" y="357"/>
                    <a:pt x="176" y="357"/>
                  </a:cubicBezTo>
                  <a:cubicBezTo>
                    <a:pt x="176" y="356"/>
                    <a:pt x="176" y="356"/>
                    <a:pt x="176" y="356"/>
                  </a:cubicBezTo>
                  <a:cubicBezTo>
                    <a:pt x="176" y="355"/>
                    <a:pt x="177" y="354"/>
                    <a:pt x="178" y="354"/>
                  </a:cubicBezTo>
                  <a:cubicBezTo>
                    <a:pt x="178" y="354"/>
                    <a:pt x="178" y="354"/>
                    <a:pt x="178" y="354"/>
                  </a:cubicBezTo>
                  <a:cubicBezTo>
                    <a:pt x="178" y="354"/>
                    <a:pt x="178" y="354"/>
                    <a:pt x="178" y="354"/>
                  </a:cubicBezTo>
                  <a:cubicBezTo>
                    <a:pt x="178" y="353"/>
                    <a:pt x="178" y="353"/>
                    <a:pt x="179" y="353"/>
                  </a:cubicBezTo>
                  <a:cubicBezTo>
                    <a:pt x="179" y="353"/>
                    <a:pt x="179" y="353"/>
                    <a:pt x="179" y="353"/>
                  </a:cubicBezTo>
                  <a:cubicBezTo>
                    <a:pt x="179" y="353"/>
                    <a:pt x="179" y="353"/>
                    <a:pt x="180" y="353"/>
                  </a:cubicBezTo>
                  <a:cubicBezTo>
                    <a:pt x="180" y="353"/>
                    <a:pt x="180" y="353"/>
                    <a:pt x="180" y="353"/>
                  </a:cubicBezTo>
                  <a:cubicBezTo>
                    <a:pt x="179" y="352"/>
                    <a:pt x="179" y="351"/>
                    <a:pt x="178" y="351"/>
                  </a:cubicBezTo>
                  <a:cubicBezTo>
                    <a:pt x="178" y="350"/>
                    <a:pt x="178" y="350"/>
                    <a:pt x="178" y="349"/>
                  </a:cubicBezTo>
                  <a:cubicBezTo>
                    <a:pt x="178" y="348"/>
                    <a:pt x="178" y="348"/>
                    <a:pt x="178" y="347"/>
                  </a:cubicBezTo>
                  <a:cubicBezTo>
                    <a:pt x="178" y="347"/>
                    <a:pt x="179" y="347"/>
                    <a:pt x="179" y="346"/>
                  </a:cubicBezTo>
                  <a:cubicBezTo>
                    <a:pt x="180" y="346"/>
                    <a:pt x="180" y="345"/>
                    <a:pt x="180" y="345"/>
                  </a:cubicBezTo>
                  <a:cubicBezTo>
                    <a:pt x="180" y="344"/>
                    <a:pt x="180" y="343"/>
                    <a:pt x="180" y="343"/>
                  </a:cubicBezTo>
                  <a:cubicBezTo>
                    <a:pt x="181" y="342"/>
                    <a:pt x="181" y="342"/>
                    <a:pt x="182" y="341"/>
                  </a:cubicBezTo>
                  <a:cubicBezTo>
                    <a:pt x="182" y="341"/>
                    <a:pt x="182" y="340"/>
                    <a:pt x="182" y="340"/>
                  </a:cubicBezTo>
                  <a:cubicBezTo>
                    <a:pt x="182" y="340"/>
                    <a:pt x="182" y="339"/>
                    <a:pt x="182" y="339"/>
                  </a:cubicBezTo>
                  <a:cubicBezTo>
                    <a:pt x="182" y="338"/>
                    <a:pt x="182" y="338"/>
                    <a:pt x="181" y="338"/>
                  </a:cubicBezTo>
                  <a:cubicBezTo>
                    <a:pt x="180" y="338"/>
                    <a:pt x="180" y="338"/>
                    <a:pt x="180" y="337"/>
                  </a:cubicBezTo>
                  <a:cubicBezTo>
                    <a:pt x="179" y="337"/>
                    <a:pt x="179" y="337"/>
                    <a:pt x="179" y="336"/>
                  </a:cubicBezTo>
                  <a:cubicBezTo>
                    <a:pt x="178" y="336"/>
                    <a:pt x="178" y="335"/>
                    <a:pt x="178" y="334"/>
                  </a:cubicBezTo>
                  <a:cubicBezTo>
                    <a:pt x="179" y="334"/>
                    <a:pt x="179" y="333"/>
                    <a:pt x="179" y="333"/>
                  </a:cubicBezTo>
                  <a:cubicBezTo>
                    <a:pt x="180" y="333"/>
                    <a:pt x="180" y="333"/>
                    <a:pt x="181" y="332"/>
                  </a:cubicBezTo>
                  <a:cubicBezTo>
                    <a:pt x="181" y="332"/>
                    <a:pt x="181" y="332"/>
                    <a:pt x="181" y="332"/>
                  </a:cubicBezTo>
                  <a:cubicBezTo>
                    <a:pt x="181" y="331"/>
                    <a:pt x="182" y="331"/>
                    <a:pt x="181" y="330"/>
                  </a:cubicBezTo>
                  <a:cubicBezTo>
                    <a:pt x="181" y="330"/>
                    <a:pt x="181" y="330"/>
                    <a:pt x="181" y="329"/>
                  </a:cubicBezTo>
                  <a:cubicBezTo>
                    <a:pt x="181" y="329"/>
                    <a:pt x="181" y="328"/>
                    <a:pt x="182" y="327"/>
                  </a:cubicBezTo>
                  <a:cubicBezTo>
                    <a:pt x="182" y="327"/>
                    <a:pt x="183" y="327"/>
                    <a:pt x="183" y="326"/>
                  </a:cubicBezTo>
                  <a:cubicBezTo>
                    <a:pt x="183" y="326"/>
                    <a:pt x="183" y="326"/>
                    <a:pt x="183" y="326"/>
                  </a:cubicBezTo>
                  <a:cubicBezTo>
                    <a:pt x="183" y="326"/>
                    <a:pt x="183" y="326"/>
                    <a:pt x="183" y="326"/>
                  </a:cubicBezTo>
                  <a:cubicBezTo>
                    <a:pt x="183" y="326"/>
                    <a:pt x="182" y="326"/>
                    <a:pt x="182" y="326"/>
                  </a:cubicBezTo>
                  <a:cubicBezTo>
                    <a:pt x="182" y="326"/>
                    <a:pt x="182" y="326"/>
                    <a:pt x="182" y="326"/>
                  </a:cubicBezTo>
                  <a:cubicBezTo>
                    <a:pt x="182" y="326"/>
                    <a:pt x="182" y="326"/>
                    <a:pt x="182" y="326"/>
                  </a:cubicBezTo>
                  <a:cubicBezTo>
                    <a:pt x="183" y="326"/>
                    <a:pt x="183" y="326"/>
                    <a:pt x="183" y="326"/>
                  </a:cubicBezTo>
                  <a:cubicBezTo>
                    <a:pt x="183" y="326"/>
                    <a:pt x="183" y="326"/>
                    <a:pt x="183" y="326"/>
                  </a:cubicBezTo>
                  <a:cubicBezTo>
                    <a:pt x="183" y="326"/>
                    <a:pt x="183" y="326"/>
                    <a:pt x="183" y="326"/>
                  </a:cubicBezTo>
                  <a:cubicBezTo>
                    <a:pt x="183" y="326"/>
                    <a:pt x="183" y="326"/>
                    <a:pt x="183" y="326"/>
                  </a:cubicBezTo>
                  <a:cubicBezTo>
                    <a:pt x="184" y="326"/>
                    <a:pt x="184" y="326"/>
                    <a:pt x="184" y="325"/>
                  </a:cubicBezTo>
                  <a:cubicBezTo>
                    <a:pt x="184" y="325"/>
                    <a:pt x="184" y="325"/>
                    <a:pt x="184" y="324"/>
                  </a:cubicBezTo>
                  <a:cubicBezTo>
                    <a:pt x="184" y="324"/>
                    <a:pt x="183" y="324"/>
                    <a:pt x="183" y="324"/>
                  </a:cubicBezTo>
                  <a:cubicBezTo>
                    <a:pt x="183" y="324"/>
                    <a:pt x="183" y="324"/>
                    <a:pt x="183" y="324"/>
                  </a:cubicBezTo>
                  <a:cubicBezTo>
                    <a:pt x="182" y="325"/>
                    <a:pt x="181" y="324"/>
                    <a:pt x="181" y="323"/>
                  </a:cubicBezTo>
                  <a:cubicBezTo>
                    <a:pt x="181" y="323"/>
                    <a:pt x="181" y="323"/>
                    <a:pt x="181" y="322"/>
                  </a:cubicBezTo>
                  <a:cubicBezTo>
                    <a:pt x="181" y="322"/>
                    <a:pt x="181" y="322"/>
                    <a:pt x="181" y="322"/>
                  </a:cubicBezTo>
                  <a:cubicBezTo>
                    <a:pt x="180" y="321"/>
                    <a:pt x="181" y="321"/>
                    <a:pt x="181" y="321"/>
                  </a:cubicBezTo>
                  <a:cubicBezTo>
                    <a:pt x="182" y="321"/>
                    <a:pt x="182" y="321"/>
                    <a:pt x="183" y="322"/>
                  </a:cubicBezTo>
                  <a:cubicBezTo>
                    <a:pt x="183" y="322"/>
                    <a:pt x="184" y="322"/>
                    <a:pt x="185" y="322"/>
                  </a:cubicBezTo>
                  <a:cubicBezTo>
                    <a:pt x="185" y="322"/>
                    <a:pt x="186" y="321"/>
                    <a:pt x="186" y="320"/>
                  </a:cubicBezTo>
                  <a:cubicBezTo>
                    <a:pt x="186" y="320"/>
                    <a:pt x="186" y="319"/>
                    <a:pt x="186" y="319"/>
                  </a:cubicBezTo>
                  <a:cubicBezTo>
                    <a:pt x="186" y="318"/>
                    <a:pt x="186" y="318"/>
                    <a:pt x="186" y="317"/>
                  </a:cubicBezTo>
                  <a:cubicBezTo>
                    <a:pt x="186" y="317"/>
                    <a:pt x="186" y="317"/>
                    <a:pt x="186" y="317"/>
                  </a:cubicBezTo>
                  <a:cubicBezTo>
                    <a:pt x="186" y="317"/>
                    <a:pt x="186" y="317"/>
                    <a:pt x="186" y="317"/>
                  </a:cubicBezTo>
                  <a:cubicBezTo>
                    <a:pt x="186" y="316"/>
                    <a:pt x="186" y="316"/>
                    <a:pt x="186" y="316"/>
                  </a:cubicBezTo>
                  <a:cubicBezTo>
                    <a:pt x="188" y="316"/>
                    <a:pt x="190" y="316"/>
                    <a:pt x="192" y="315"/>
                  </a:cubicBezTo>
                  <a:cubicBezTo>
                    <a:pt x="192" y="315"/>
                    <a:pt x="193" y="315"/>
                    <a:pt x="193" y="315"/>
                  </a:cubicBezTo>
                  <a:cubicBezTo>
                    <a:pt x="194" y="314"/>
                    <a:pt x="195" y="314"/>
                    <a:pt x="195" y="313"/>
                  </a:cubicBezTo>
                  <a:cubicBezTo>
                    <a:pt x="195" y="313"/>
                    <a:pt x="195" y="312"/>
                    <a:pt x="196" y="311"/>
                  </a:cubicBezTo>
                  <a:cubicBezTo>
                    <a:pt x="196" y="311"/>
                    <a:pt x="196" y="311"/>
                    <a:pt x="196" y="311"/>
                  </a:cubicBezTo>
                  <a:cubicBezTo>
                    <a:pt x="196" y="310"/>
                    <a:pt x="196" y="310"/>
                    <a:pt x="195" y="309"/>
                  </a:cubicBezTo>
                  <a:cubicBezTo>
                    <a:pt x="195" y="309"/>
                    <a:pt x="195" y="309"/>
                    <a:pt x="195" y="309"/>
                  </a:cubicBezTo>
                  <a:cubicBezTo>
                    <a:pt x="194" y="309"/>
                    <a:pt x="194" y="309"/>
                    <a:pt x="194" y="308"/>
                  </a:cubicBezTo>
                  <a:cubicBezTo>
                    <a:pt x="194" y="308"/>
                    <a:pt x="194" y="308"/>
                    <a:pt x="195" y="308"/>
                  </a:cubicBezTo>
                  <a:cubicBezTo>
                    <a:pt x="195" y="307"/>
                    <a:pt x="195" y="307"/>
                    <a:pt x="194" y="306"/>
                  </a:cubicBezTo>
                  <a:cubicBezTo>
                    <a:pt x="194" y="306"/>
                    <a:pt x="193" y="306"/>
                    <a:pt x="192" y="305"/>
                  </a:cubicBezTo>
                  <a:cubicBezTo>
                    <a:pt x="192" y="305"/>
                    <a:pt x="192" y="305"/>
                    <a:pt x="192" y="305"/>
                  </a:cubicBezTo>
                  <a:cubicBezTo>
                    <a:pt x="192" y="305"/>
                    <a:pt x="192" y="305"/>
                    <a:pt x="192" y="305"/>
                  </a:cubicBezTo>
                  <a:cubicBezTo>
                    <a:pt x="192" y="305"/>
                    <a:pt x="192" y="305"/>
                    <a:pt x="192" y="305"/>
                  </a:cubicBezTo>
                  <a:cubicBezTo>
                    <a:pt x="192" y="305"/>
                    <a:pt x="192" y="305"/>
                    <a:pt x="192" y="305"/>
                  </a:cubicBezTo>
                  <a:cubicBezTo>
                    <a:pt x="192" y="305"/>
                    <a:pt x="192" y="305"/>
                    <a:pt x="192" y="305"/>
                  </a:cubicBezTo>
                  <a:cubicBezTo>
                    <a:pt x="192" y="305"/>
                    <a:pt x="192" y="305"/>
                    <a:pt x="192" y="305"/>
                  </a:cubicBezTo>
                  <a:cubicBezTo>
                    <a:pt x="192" y="305"/>
                    <a:pt x="192" y="305"/>
                    <a:pt x="192" y="305"/>
                  </a:cubicBezTo>
                  <a:cubicBezTo>
                    <a:pt x="194" y="305"/>
                    <a:pt x="195" y="305"/>
                    <a:pt x="196" y="306"/>
                  </a:cubicBezTo>
                  <a:cubicBezTo>
                    <a:pt x="196" y="306"/>
                    <a:pt x="196" y="306"/>
                    <a:pt x="197" y="306"/>
                  </a:cubicBezTo>
                  <a:cubicBezTo>
                    <a:pt x="197" y="306"/>
                    <a:pt x="198" y="306"/>
                    <a:pt x="198" y="306"/>
                  </a:cubicBezTo>
                  <a:cubicBezTo>
                    <a:pt x="199" y="306"/>
                    <a:pt x="200" y="305"/>
                    <a:pt x="201" y="304"/>
                  </a:cubicBezTo>
                  <a:cubicBezTo>
                    <a:pt x="201" y="304"/>
                    <a:pt x="201" y="303"/>
                    <a:pt x="202" y="303"/>
                  </a:cubicBezTo>
                  <a:cubicBezTo>
                    <a:pt x="203" y="302"/>
                    <a:pt x="203" y="302"/>
                    <a:pt x="203" y="301"/>
                  </a:cubicBezTo>
                  <a:cubicBezTo>
                    <a:pt x="203" y="300"/>
                    <a:pt x="204" y="299"/>
                    <a:pt x="204" y="298"/>
                  </a:cubicBezTo>
                  <a:cubicBezTo>
                    <a:pt x="204" y="298"/>
                    <a:pt x="204" y="298"/>
                    <a:pt x="204" y="298"/>
                  </a:cubicBezTo>
                  <a:cubicBezTo>
                    <a:pt x="204" y="298"/>
                    <a:pt x="204" y="298"/>
                    <a:pt x="204" y="298"/>
                  </a:cubicBezTo>
                  <a:cubicBezTo>
                    <a:pt x="204" y="298"/>
                    <a:pt x="204" y="298"/>
                    <a:pt x="204" y="298"/>
                  </a:cubicBezTo>
                  <a:cubicBezTo>
                    <a:pt x="204" y="298"/>
                    <a:pt x="204" y="297"/>
                    <a:pt x="204" y="297"/>
                  </a:cubicBezTo>
                  <a:cubicBezTo>
                    <a:pt x="204" y="297"/>
                    <a:pt x="205" y="297"/>
                    <a:pt x="205" y="297"/>
                  </a:cubicBezTo>
                  <a:cubicBezTo>
                    <a:pt x="205" y="296"/>
                    <a:pt x="205" y="296"/>
                    <a:pt x="205" y="295"/>
                  </a:cubicBezTo>
                  <a:cubicBezTo>
                    <a:pt x="206" y="295"/>
                    <a:pt x="206" y="295"/>
                    <a:pt x="206" y="295"/>
                  </a:cubicBezTo>
                  <a:cubicBezTo>
                    <a:pt x="206" y="295"/>
                    <a:pt x="206" y="295"/>
                    <a:pt x="206" y="295"/>
                  </a:cubicBezTo>
                  <a:cubicBezTo>
                    <a:pt x="206" y="295"/>
                    <a:pt x="206" y="296"/>
                    <a:pt x="206" y="296"/>
                  </a:cubicBezTo>
                  <a:cubicBezTo>
                    <a:pt x="207" y="296"/>
                    <a:pt x="207" y="295"/>
                    <a:pt x="207" y="295"/>
                  </a:cubicBezTo>
                  <a:cubicBezTo>
                    <a:pt x="208" y="293"/>
                    <a:pt x="209" y="292"/>
                    <a:pt x="210" y="290"/>
                  </a:cubicBezTo>
                  <a:cubicBezTo>
                    <a:pt x="210" y="290"/>
                    <a:pt x="211" y="288"/>
                    <a:pt x="210" y="287"/>
                  </a:cubicBezTo>
                  <a:cubicBezTo>
                    <a:pt x="210" y="287"/>
                    <a:pt x="210" y="287"/>
                    <a:pt x="210" y="287"/>
                  </a:cubicBezTo>
                  <a:cubicBezTo>
                    <a:pt x="210" y="285"/>
                    <a:pt x="210" y="284"/>
                    <a:pt x="211" y="283"/>
                  </a:cubicBezTo>
                  <a:cubicBezTo>
                    <a:pt x="212" y="282"/>
                    <a:pt x="212" y="282"/>
                    <a:pt x="213" y="282"/>
                  </a:cubicBezTo>
                  <a:cubicBezTo>
                    <a:pt x="213" y="281"/>
                    <a:pt x="214" y="280"/>
                    <a:pt x="215" y="280"/>
                  </a:cubicBezTo>
                  <a:cubicBezTo>
                    <a:pt x="216" y="280"/>
                    <a:pt x="216" y="279"/>
                    <a:pt x="217" y="279"/>
                  </a:cubicBezTo>
                  <a:cubicBezTo>
                    <a:pt x="217" y="279"/>
                    <a:pt x="218" y="278"/>
                    <a:pt x="218" y="278"/>
                  </a:cubicBezTo>
                  <a:cubicBezTo>
                    <a:pt x="218" y="278"/>
                    <a:pt x="218" y="278"/>
                    <a:pt x="218" y="278"/>
                  </a:cubicBezTo>
                  <a:cubicBezTo>
                    <a:pt x="219" y="278"/>
                    <a:pt x="219" y="278"/>
                    <a:pt x="220" y="278"/>
                  </a:cubicBezTo>
                  <a:cubicBezTo>
                    <a:pt x="220" y="278"/>
                    <a:pt x="221" y="278"/>
                    <a:pt x="221" y="278"/>
                  </a:cubicBezTo>
                  <a:cubicBezTo>
                    <a:pt x="222" y="278"/>
                    <a:pt x="223" y="277"/>
                    <a:pt x="223" y="277"/>
                  </a:cubicBezTo>
                  <a:cubicBezTo>
                    <a:pt x="224" y="276"/>
                    <a:pt x="224" y="276"/>
                    <a:pt x="225" y="276"/>
                  </a:cubicBezTo>
                  <a:cubicBezTo>
                    <a:pt x="225" y="276"/>
                    <a:pt x="225" y="275"/>
                    <a:pt x="225" y="275"/>
                  </a:cubicBezTo>
                  <a:cubicBezTo>
                    <a:pt x="225" y="275"/>
                    <a:pt x="225" y="274"/>
                    <a:pt x="225" y="274"/>
                  </a:cubicBezTo>
                  <a:cubicBezTo>
                    <a:pt x="226" y="273"/>
                    <a:pt x="226" y="272"/>
                    <a:pt x="227" y="271"/>
                  </a:cubicBezTo>
                  <a:cubicBezTo>
                    <a:pt x="227" y="270"/>
                    <a:pt x="227" y="270"/>
                    <a:pt x="227" y="269"/>
                  </a:cubicBezTo>
                  <a:cubicBezTo>
                    <a:pt x="227" y="268"/>
                    <a:pt x="227" y="268"/>
                    <a:pt x="227" y="267"/>
                  </a:cubicBezTo>
                  <a:cubicBezTo>
                    <a:pt x="228" y="266"/>
                    <a:pt x="228" y="265"/>
                    <a:pt x="228" y="264"/>
                  </a:cubicBezTo>
                  <a:cubicBezTo>
                    <a:pt x="228" y="263"/>
                    <a:pt x="228" y="262"/>
                    <a:pt x="228" y="260"/>
                  </a:cubicBezTo>
                  <a:cubicBezTo>
                    <a:pt x="228" y="259"/>
                    <a:pt x="228" y="258"/>
                    <a:pt x="228" y="258"/>
                  </a:cubicBezTo>
                  <a:cubicBezTo>
                    <a:pt x="228" y="257"/>
                    <a:pt x="228" y="257"/>
                    <a:pt x="229" y="256"/>
                  </a:cubicBezTo>
                  <a:cubicBezTo>
                    <a:pt x="230" y="256"/>
                    <a:pt x="231" y="255"/>
                    <a:pt x="231" y="254"/>
                  </a:cubicBezTo>
                  <a:cubicBezTo>
                    <a:pt x="231" y="254"/>
                    <a:pt x="231" y="253"/>
                    <a:pt x="231" y="253"/>
                  </a:cubicBezTo>
                  <a:cubicBezTo>
                    <a:pt x="232" y="253"/>
                    <a:pt x="232" y="252"/>
                    <a:pt x="233" y="251"/>
                  </a:cubicBezTo>
                  <a:cubicBezTo>
                    <a:pt x="233" y="251"/>
                    <a:pt x="234" y="250"/>
                    <a:pt x="235" y="250"/>
                  </a:cubicBezTo>
                  <a:cubicBezTo>
                    <a:pt x="235" y="249"/>
                    <a:pt x="236" y="248"/>
                    <a:pt x="236" y="247"/>
                  </a:cubicBezTo>
                  <a:cubicBezTo>
                    <a:pt x="236" y="246"/>
                    <a:pt x="237" y="244"/>
                    <a:pt x="236" y="244"/>
                  </a:cubicBezTo>
                  <a:cubicBezTo>
                    <a:pt x="236" y="243"/>
                    <a:pt x="236" y="242"/>
                    <a:pt x="235" y="240"/>
                  </a:cubicBezTo>
                  <a:close/>
                  <a:moveTo>
                    <a:pt x="197" y="102"/>
                  </a:moveTo>
                  <a:cubicBezTo>
                    <a:pt x="197" y="102"/>
                    <a:pt x="197" y="102"/>
                    <a:pt x="197" y="102"/>
                  </a:cubicBezTo>
                  <a:cubicBezTo>
                    <a:pt x="197" y="103"/>
                    <a:pt x="196" y="103"/>
                    <a:pt x="196" y="103"/>
                  </a:cubicBezTo>
                  <a:cubicBezTo>
                    <a:pt x="196" y="103"/>
                    <a:pt x="196" y="103"/>
                    <a:pt x="196" y="103"/>
                  </a:cubicBezTo>
                  <a:cubicBezTo>
                    <a:pt x="196" y="102"/>
                    <a:pt x="197" y="102"/>
                    <a:pt x="197" y="102"/>
                  </a:cubicBezTo>
                  <a:close/>
                  <a:moveTo>
                    <a:pt x="186" y="105"/>
                  </a:moveTo>
                  <a:cubicBezTo>
                    <a:pt x="187" y="105"/>
                    <a:pt x="187" y="105"/>
                    <a:pt x="187" y="105"/>
                  </a:cubicBezTo>
                  <a:cubicBezTo>
                    <a:pt x="187" y="105"/>
                    <a:pt x="187" y="105"/>
                    <a:pt x="187" y="105"/>
                  </a:cubicBezTo>
                  <a:lnTo>
                    <a:pt x="186" y="105"/>
                  </a:lnTo>
                  <a:close/>
                  <a:moveTo>
                    <a:pt x="186" y="100"/>
                  </a:moveTo>
                  <a:cubicBezTo>
                    <a:pt x="186" y="100"/>
                    <a:pt x="187" y="100"/>
                    <a:pt x="187" y="100"/>
                  </a:cubicBezTo>
                  <a:cubicBezTo>
                    <a:pt x="188" y="100"/>
                    <a:pt x="189" y="100"/>
                    <a:pt x="189" y="100"/>
                  </a:cubicBezTo>
                  <a:cubicBezTo>
                    <a:pt x="189" y="100"/>
                    <a:pt x="190" y="101"/>
                    <a:pt x="190" y="101"/>
                  </a:cubicBezTo>
                  <a:cubicBezTo>
                    <a:pt x="190" y="101"/>
                    <a:pt x="189" y="101"/>
                    <a:pt x="189" y="101"/>
                  </a:cubicBezTo>
                  <a:cubicBezTo>
                    <a:pt x="189" y="101"/>
                    <a:pt x="189" y="101"/>
                    <a:pt x="189" y="101"/>
                  </a:cubicBezTo>
                  <a:cubicBezTo>
                    <a:pt x="188" y="101"/>
                    <a:pt x="187" y="101"/>
                    <a:pt x="187" y="101"/>
                  </a:cubicBezTo>
                  <a:cubicBezTo>
                    <a:pt x="186" y="101"/>
                    <a:pt x="186" y="101"/>
                    <a:pt x="186" y="101"/>
                  </a:cubicBezTo>
                  <a:cubicBezTo>
                    <a:pt x="186" y="101"/>
                    <a:pt x="186" y="101"/>
                    <a:pt x="186" y="101"/>
                  </a:cubicBezTo>
                  <a:cubicBezTo>
                    <a:pt x="186" y="100"/>
                    <a:pt x="186" y="100"/>
                    <a:pt x="186" y="100"/>
                  </a:cubicBezTo>
                  <a:close/>
                  <a:moveTo>
                    <a:pt x="185" y="105"/>
                  </a:moveTo>
                  <a:cubicBezTo>
                    <a:pt x="185" y="105"/>
                    <a:pt x="185" y="105"/>
                    <a:pt x="185" y="105"/>
                  </a:cubicBezTo>
                  <a:cubicBezTo>
                    <a:pt x="185" y="105"/>
                    <a:pt x="185" y="105"/>
                    <a:pt x="185" y="105"/>
                  </a:cubicBezTo>
                  <a:close/>
                  <a:moveTo>
                    <a:pt x="179" y="98"/>
                  </a:moveTo>
                  <a:cubicBezTo>
                    <a:pt x="179" y="98"/>
                    <a:pt x="179" y="98"/>
                    <a:pt x="179" y="98"/>
                  </a:cubicBezTo>
                  <a:cubicBezTo>
                    <a:pt x="179" y="98"/>
                    <a:pt x="179" y="98"/>
                    <a:pt x="179" y="98"/>
                  </a:cubicBezTo>
                  <a:cubicBezTo>
                    <a:pt x="179" y="98"/>
                    <a:pt x="179" y="98"/>
                    <a:pt x="179" y="98"/>
                  </a:cubicBezTo>
                  <a:cubicBezTo>
                    <a:pt x="179" y="98"/>
                    <a:pt x="179" y="98"/>
                    <a:pt x="179" y="98"/>
                  </a:cubicBezTo>
                  <a:close/>
                  <a:moveTo>
                    <a:pt x="178" y="99"/>
                  </a:moveTo>
                  <a:cubicBezTo>
                    <a:pt x="178" y="98"/>
                    <a:pt x="178" y="98"/>
                    <a:pt x="178" y="98"/>
                  </a:cubicBezTo>
                  <a:cubicBezTo>
                    <a:pt x="178" y="98"/>
                    <a:pt x="178" y="98"/>
                    <a:pt x="178" y="99"/>
                  </a:cubicBezTo>
                  <a:cubicBezTo>
                    <a:pt x="178" y="99"/>
                    <a:pt x="178" y="99"/>
                    <a:pt x="178" y="99"/>
                  </a:cubicBezTo>
                  <a:cubicBezTo>
                    <a:pt x="178" y="99"/>
                    <a:pt x="178" y="100"/>
                    <a:pt x="178" y="100"/>
                  </a:cubicBezTo>
                  <a:cubicBezTo>
                    <a:pt x="178" y="100"/>
                    <a:pt x="178" y="100"/>
                    <a:pt x="178" y="100"/>
                  </a:cubicBezTo>
                  <a:cubicBezTo>
                    <a:pt x="177" y="100"/>
                    <a:pt x="177" y="99"/>
                    <a:pt x="178" y="99"/>
                  </a:cubicBezTo>
                  <a:close/>
                  <a:moveTo>
                    <a:pt x="173" y="96"/>
                  </a:moveTo>
                  <a:cubicBezTo>
                    <a:pt x="173" y="96"/>
                    <a:pt x="173" y="96"/>
                    <a:pt x="173" y="96"/>
                  </a:cubicBezTo>
                  <a:cubicBezTo>
                    <a:pt x="173" y="96"/>
                    <a:pt x="173" y="96"/>
                    <a:pt x="173" y="96"/>
                  </a:cubicBezTo>
                  <a:cubicBezTo>
                    <a:pt x="173" y="96"/>
                    <a:pt x="173" y="96"/>
                    <a:pt x="173" y="96"/>
                  </a:cubicBezTo>
                  <a:close/>
                  <a:moveTo>
                    <a:pt x="169" y="108"/>
                  </a:moveTo>
                  <a:cubicBezTo>
                    <a:pt x="169" y="108"/>
                    <a:pt x="169" y="108"/>
                    <a:pt x="169" y="108"/>
                  </a:cubicBezTo>
                  <a:cubicBezTo>
                    <a:pt x="169" y="108"/>
                    <a:pt x="169" y="108"/>
                    <a:pt x="169" y="108"/>
                  </a:cubicBezTo>
                  <a:cubicBezTo>
                    <a:pt x="169" y="109"/>
                    <a:pt x="169" y="109"/>
                    <a:pt x="168" y="109"/>
                  </a:cubicBezTo>
                  <a:cubicBezTo>
                    <a:pt x="168" y="109"/>
                    <a:pt x="168" y="109"/>
                    <a:pt x="168" y="109"/>
                  </a:cubicBezTo>
                  <a:cubicBezTo>
                    <a:pt x="168" y="108"/>
                    <a:pt x="169" y="108"/>
                    <a:pt x="169" y="108"/>
                  </a:cubicBezTo>
                  <a:close/>
                  <a:moveTo>
                    <a:pt x="165" y="115"/>
                  </a:moveTo>
                  <a:cubicBezTo>
                    <a:pt x="165" y="115"/>
                    <a:pt x="165" y="115"/>
                    <a:pt x="165" y="115"/>
                  </a:cubicBezTo>
                  <a:cubicBezTo>
                    <a:pt x="165" y="115"/>
                    <a:pt x="165" y="115"/>
                    <a:pt x="165" y="115"/>
                  </a:cubicBezTo>
                  <a:cubicBezTo>
                    <a:pt x="165" y="115"/>
                    <a:pt x="165" y="115"/>
                    <a:pt x="165" y="115"/>
                  </a:cubicBezTo>
                  <a:cubicBezTo>
                    <a:pt x="165" y="115"/>
                    <a:pt x="165" y="115"/>
                    <a:pt x="165" y="115"/>
                  </a:cubicBezTo>
                  <a:cubicBezTo>
                    <a:pt x="165" y="115"/>
                    <a:pt x="165" y="115"/>
                    <a:pt x="165" y="115"/>
                  </a:cubicBezTo>
                  <a:close/>
                  <a:moveTo>
                    <a:pt x="155" y="55"/>
                  </a:moveTo>
                  <a:cubicBezTo>
                    <a:pt x="155" y="55"/>
                    <a:pt x="155" y="55"/>
                    <a:pt x="155" y="55"/>
                  </a:cubicBezTo>
                  <a:cubicBezTo>
                    <a:pt x="156" y="56"/>
                    <a:pt x="156" y="56"/>
                    <a:pt x="156" y="57"/>
                  </a:cubicBezTo>
                  <a:cubicBezTo>
                    <a:pt x="156" y="57"/>
                    <a:pt x="156" y="57"/>
                    <a:pt x="156" y="57"/>
                  </a:cubicBezTo>
                  <a:cubicBezTo>
                    <a:pt x="156" y="57"/>
                    <a:pt x="156" y="57"/>
                    <a:pt x="156" y="57"/>
                  </a:cubicBezTo>
                  <a:cubicBezTo>
                    <a:pt x="156" y="57"/>
                    <a:pt x="156" y="57"/>
                    <a:pt x="155" y="57"/>
                  </a:cubicBezTo>
                  <a:cubicBezTo>
                    <a:pt x="155" y="57"/>
                    <a:pt x="155" y="56"/>
                    <a:pt x="155" y="55"/>
                  </a:cubicBezTo>
                  <a:cubicBezTo>
                    <a:pt x="154" y="55"/>
                    <a:pt x="155" y="55"/>
                    <a:pt x="155" y="55"/>
                  </a:cubicBezTo>
                  <a:close/>
                  <a:moveTo>
                    <a:pt x="142" y="59"/>
                  </a:moveTo>
                  <a:cubicBezTo>
                    <a:pt x="142" y="59"/>
                    <a:pt x="142" y="59"/>
                    <a:pt x="142" y="59"/>
                  </a:cubicBezTo>
                  <a:cubicBezTo>
                    <a:pt x="142" y="59"/>
                    <a:pt x="143" y="59"/>
                    <a:pt x="143" y="60"/>
                  </a:cubicBezTo>
                  <a:cubicBezTo>
                    <a:pt x="143" y="60"/>
                    <a:pt x="143" y="60"/>
                    <a:pt x="143" y="60"/>
                  </a:cubicBezTo>
                  <a:cubicBezTo>
                    <a:pt x="143" y="60"/>
                    <a:pt x="143" y="60"/>
                    <a:pt x="143" y="60"/>
                  </a:cubicBezTo>
                  <a:cubicBezTo>
                    <a:pt x="143" y="60"/>
                    <a:pt x="143" y="60"/>
                    <a:pt x="144" y="60"/>
                  </a:cubicBezTo>
                  <a:cubicBezTo>
                    <a:pt x="144" y="60"/>
                    <a:pt x="144" y="60"/>
                    <a:pt x="144" y="60"/>
                  </a:cubicBezTo>
                  <a:cubicBezTo>
                    <a:pt x="144" y="60"/>
                    <a:pt x="144" y="60"/>
                    <a:pt x="144" y="60"/>
                  </a:cubicBezTo>
                  <a:cubicBezTo>
                    <a:pt x="144" y="60"/>
                    <a:pt x="144" y="60"/>
                    <a:pt x="144" y="60"/>
                  </a:cubicBezTo>
                  <a:cubicBezTo>
                    <a:pt x="144" y="60"/>
                    <a:pt x="144" y="60"/>
                    <a:pt x="144" y="60"/>
                  </a:cubicBezTo>
                  <a:cubicBezTo>
                    <a:pt x="143" y="60"/>
                    <a:pt x="143" y="60"/>
                    <a:pt x="143" y="60"/>
                  </a:cubicBezTo>
                  <a:cubicBezTo>
                    <a:pt x="143" y="60"/>
                    <a:pt x="143" y="60"/>
                    <a:pt x="143" y="60"/>
                  </a:cubicBezTo>
                  <a:cubicBezTo>
                    <a:pt x="143" y="60"/>
                    <a:pt x="143" y="60"/>
                    <a:pt x="143" y="60"/>
                  </a:cubicBezTo>
                  <a:cubicBezTo>
                    <a:pt x="142" y="60"/>
                    <a:pt x="142" y="60"/>
                    <a:pt x="142" y="59"/>
                  </a:cubicBezTo>
                  <a:cubicBezTo>
                    <a:pt x="142" y="59"/>
                    <a:pt x="142" y="59"/>
                    <a:pt x="142" y="59"/>
                  </a:cubicBezTo>
                  <a:close/>
                  <a:moveTo>
                    <a:pt x="137" y="57"/>
                  </a:moveTo>
                  <a:cubicBezTo>
                    <a:pt x="137" y="57"/>
                    <a:pt x="137" y="57"/>
                    <a:pt x="137" y="57"/>
                  </a:cubicBezTo>
                  <a:cubicBezTo>
                    <a:pt x="137" y="57"/>
                    <a:pt x="137" y="57"/>
                    <a:pt x="137" y="57"/>
                  </a:cubicBezTo>
                  <a:cubicBezTo>
                    <a:pt x="137" y="57"/>
                    <a:pt x="137" y="57"/>
                    <a:pt x="137" y="57"/>
                  </a:cubicBezTo>
                  <a:close/>
                  <a:moveTo>
                    <a:pt x="155" y="114"/>
                  </a:moveTo>
                  <a:cubicBezTo>
                    <a:pt x="155" y="114"/>
                    <a:pt x="155" y="114"/>
                    <a:pt x="155" y="114"/>
                  </a:cubicBezTo>
                  <a:cubicBezTo>
                    <a:pt x="155" y="114"/>
                    <a:pt x="155" y="114"/>
                    <a:pt x="155" y="114"/>
                  </a:cubicBezTo>
                  <a:cubicBezTo>
                    <a:pt x="155" y="114"/>
                    <a:pt x="155" y="114"/>
                    <a:pt x="155" y="114"/>
                  </a:cubicBezTo>
                  <a:cubicBezTo>
                    <a:pt x="155" y="114"/>
                    <a:pt x="155" y="114"/>
                    <a:pt x="155" y="114"/>
                  </a:cubicBezTo>
                  <a:cubicBezTo>
                    <a:pt x="155" y="114"/>
                    <a:pt x="155" y="114"/>
                    <a:pt x="155" y="114"/>
                  </a:cubicBezTo>
                  <a:close/>
                  <a:moveTo>
                    <a:pt x="153" y="129"/>
                  </a:moveTo>
                  <a:cubicBezTo>
                    <a:pt x="153" y="129"/>
                    <a:pt x="153" y="129"/>
                    <a:pt x="154" y="129"/>
                  </a:cubicBezTo>
                  <a:cubicBezTo>
                    <a:pt x="154" y="128"/>
                    <a:pt x="154" y="128"/>
                    <a:pt x="155" y="128"/>
                  </a:cubicBezTo>
                  <a:cubicBezTo>
                    <a:pt x="155" y="128"/>
                    <a:pt x="156" y="128"/>
                    <a:pt x="157" y="128"/>
                  </a:cubicBezTo>
                  <a:cubicBezTo>
                    <a:pt x="158" y="128"/>
                    <a:pt x="158" y="128"/>
                    <a:pt x="158" y="128"/>
                  </a:cubicBezTo>
                  <a:cubicBezTo>
                    <a:pt x="159" y="127"/>
                    <a:pt x="159" y="127"/>
                    <a:pt x="159" y="127"/>
                  </a:cubicBezTo>
                  <a:cubicBezTo>
                    <a:pt x="159" y="127"/>
                    <a:pt x="159" y="127"/>
                    <a:pt x="159" y="128"/>
                  </a:cubicBezTo>
                  <a:cubicBezTo>
                    <a:pt x="159" y="128"/>
                    <a:pt x="159" y="128"/>
                    <a:pt x="159" y="129"/>
                  </a:cubicBezTo>
                  <a:cubicBezTo>
                    <a:pt x="158" y="130"/>
                    <a:pt x="158" y="130"/>
                    <a:pt x="157" y="130"/>
                  </a:cubicBezTo>
                  <a:cubicBezTo>
                    <a:pt x="156" y="129"/>
                    <a:pt x="155" y="130"/>
                    <a:pt x="153" y="129"/>
                  </a:cubicBezTo>
                  <a:cubicBezTo>
                    <a:pt x="153" y="129"/>
                    <a:pt x="153" y="129"/>
                    <a:pt x="153" y="129"/>
                  </a:cubicBezTo>
                  <a:cubicBezTo>
                    <a:pt x="153" y="129"/>
                    <a:pt x="153" y="129"/>
                    <a:pt x="153" y="129"/>
                  </a:cubicBezTo>
                  <a:close/>
                  <a:moveTo>
                    <a:pt x="153" y="131"/>
                  </a:moveTo>
                  <a:cubicBezTo>
                    <a:pt x="153" y="131"/>
                    <a:pt x="153" y="131"/>
                    <a:pt x="153" y="131"/>
                  </a:cubicBezTo>
                  <a:cubicBezTo>
                    <a:pt x="152" y="132"/>
                    <a:pt x="151" y="132"/>
                    <a:pt x="150" y="133"/>
                  </a:cubicBezTo>
                  <a:cubicBezTo>
                    <a:pt x="149" y="133"/>
                    <a:pt x="149" y="133"/>
                    <a:pt x="148" y="134"/>
                  </a:cubicBezTo>
                  <a:cubicBezTo>
                    <a:pt x="147" y="134"/>
                    <a:pt x="147" y="134"/>
                    <a:pt x="146" y="134"/>
                  </a:cubicBezTo>
                  <a:cubicBezTo>
                    <a:pt x="146" y="134"/>
                    <a:pt x="145" y="134"/>
                    <a:pt x="145" y="134"/>
                  </a:cubicBezTo>
                  <a:cubicBezTo>
                    <a:pt x="145" y="134"/>
                    <a:pt x="145" y="133"/>
                    <a:pt x="145" y="133"/>
                  </a:cubicBezTo>
                  <a:cubicBezTo>
                    <a:pt x="145" y="133"/>
                    <a:pt x="145" y="133"/>
                    <a:pt x="145" y="133"/>
                  </a:cubicBezTo>
                  <a:cubicBezTo>
                    <a:pt x="147" y="133"/>
                    <a:pt x="148" y="132"/>
                    <a:pt x="149" y="131"/>
                  </a:cubicBezTo>
                  <a:cubicBezTo>
                    <a:pt x="149" y="131"/>
                    <a:pt x="149" y="131"/>
                    <a:pt x="150" y="131"/>
                  </a:cubicBezTo>
                  <a:cubicBezTo>
                    <a:pt x="150" y="132"/>
                    <a:pt x="151" y="131"/>
                    <a:pt x="151" y="131"/>
                  </a:cubicBezTo>
                  <a:cubicBezTo>
                    <a:pt x="152" y="131"/>
                    <a:pt x="152" y="131"/>
                    <a:pt x="152" y="131"/>
                  </a:cubicBezTo>
                  <a:cubicBezTo>
                    <a:pt x="153" y="131"/>
                    <a:pt x="153" y="131"/>
                    <a:pt x="153" y="131"/>
                  </a:cubicBezTo>
                  <a:close/>
                  <a:moveTo>
                    <a:pt x="146" y="121"/>
                  </a:moveTo>
                  <a:cubicBezTo>
                    <a:pt x="148" y="121"/>
                    <a:pt x="149" y="121"/>
                    <a:pt x="151" y="122"/>
                  </a:cubicBezTo>
                  <a:cubicBezTo>
                    <a:pt x="151" y="122"/>
                    <a:pt x="151" y="122"/>
                    <a:pt x="151" y="123"/>
                  </a:cubicBezTo>
                  <a:cubicBezTo>
                    <a:pt x="152" y="123"/>
                    <a:pt x="152" y="124"/>
                    <a:pt x="152" y="125"/>
                  </a:cubicBezTo>
                  <a:cubicBezTo>
                    <a:pt x="153" y="125"/>
                    <a:pt x="152" y="125"/>
                    <a:pt x="152" y="125"/>
                  </a:cubicBezTo>
                  <a:cubicBezTo>
                    <a:pt x="152" y="126"/>
                    <a:pt x="152" y="126"/>
                    <a:pt x="152" y="126"/>
                  </a:cubicBezTo>
                  <a:cubicBezTo>
                    <a:pt x="151" y="125"/>
                    <a:pt x="151" y="125"/>
                    <a:pt x="150" y="124"/>
                  </a:cubicBezTo>
                  <a:cubicBezTo>
                    <a:pt x="150" y="124"/>
                    <a:pt x="150" y="124"/>
                    <a:pt x="150" y="124"/>
                  </a:cubicBezTo>
                  <a:cubicBezTo>
                    <a:pt x="150" y="124"/>
                    <a:pt x="150" y="125"/>
                    <a:pt x="150" y="125"/>
                  </a:cubicBezTo>
                  <a:cubicBezTo>
                    <a:pt x="150" y="125"/>
                    <a:pt x="150" y="125"/>
                    <a:pt x="150" y="125"/>
                  </a:cubicBezTo>
                  <a:cubicBezTo>
                    <a:pt x="149" y="126"/>
                    <a:pt x="149" y="128"/>
                    <a:pt x="148" y="129"/>
                  </a:cubicBezTo>
                  <a:cubicBezTo>
                    <a:pt x="148" y="129"/>
                    <a:pt x="148" y="129"/>
                    <a:pt x="148" y="129"/>
                  </a:cubicBezTo>
                  <a:cubicBezTo>
                    <a:pt x="148" y="129"/>
                    <a:pt x="147" y="129"/>
                    <a:pt x="147" y="129"/>
                  </a:cubicBezTo>
                  <a:cubicBezTo>
                    <a:pt x="147" y="129"/>
                    <a:pt x="147" y="128"/>
                    <a:pt x="147" y="128"/>
                  </a:cubicBezTo>
                  <a:cubicBezTo>
                    <a:pt x="147" y="127"/>
                    <a:pt x="147" y="127"/>
                    <a:pt x="146" y="127"/>
                  </a:cubicBezTo>
                  <a:cubicBezTo>
                    <a:pt x="146" y="127"/>
                    <a:pt x="146" y="127"/>
                    <a:pt x="145" y="127"/>
                  </a:cubicBezTo>
                  <a:cubicBezTo>
                    <a:pt x="145" y="128"/>
                    <a:pt x="145" y="128"/>
                    <a:pt x="145" y="127"/>
                  </a:cubicBezTo>
                  <a:cubicBezTo>
                    <a:pt x="145" y="127"/>
                    <a:pt x="145" y="127"/>
                    <a:pt x="145" y="127"/>
                  </a:cubicBezTo>
                  <a:cubicBezTo>
                    <a:pt x="145" y="127"/>
                    <a:pt x="146" y="127"/>
                    <a:pt x="146" y="126"/>
                  </a:cubicBezTo>
                  <a:cubicBezTo>
                    <a:pt x="146" y="126"/>
                    <a:pt x="146" y="125"/>
                    <a:pt x="146" y="124"/>
                  </a:cubicBezTo>
                  <a:cubicBezTo>
                    <a:pt x="146" y="124"/>
                    <a:pt x="146" y="124"/>
                    <a:pt x="146" y="123"/>
                  </a:cubicBezTo>
                  <a:cubicBezTo>
                    <a:pt x="145" y="123"/>
                    <a:pt x="145" y="123"/>
                    <a:pt x="144" y="122"/>
                  </a:cubicBezTo>
                  <a:cubicBezTo>
                    <a:pt x="144" y="122"/>
                    <a:pt x="144" y="122"/>
                    <a:pt x="144" y="122"/>
                  </a:cubicBezTo>
                  <a:cubicBezTo>
                    <a:pt x="144" y="122"/>
                    <a:pt x="144" y="122"/>
                    <a:pt x="144" y="122"/>
                  </a:cubicBezTo>
                  <a:cubicBezTo>
                    <a:pt x="144" y="122"/>
                    <a:pt x="144" y="122"/>
                    <a:pt x="144" y="122"/>
                  </a:cubicBezTo>
                  <a:cubicBezTo>
                    <a:pt x="143" y="122"/>
                    <a:pt x="143" y="123"/>
                    <a:pt x="143" y="123"/>
                  </a:cubicBezTo>
                  <a:cubicBezTo>
                    <a:pt x="142" y="123"/>
                    <a:pt x="142" y="124"/>
                    <a:pt x="142" y="124"/>
                  </a:cubicBezTo>
                  <a:cubicBezTo>
                    <a:pt x="141" y="124"/>
                    <a:pt x="141" y="124"/>
                    <a:pt x="141" y="125"/>
                  </a:cubicBezTo>
                  <a:cubicBezTo>
                    <a:pt x="140" y="126"/>
                    <a:pt x="139" y="128"/>
                    <a:pt x="139" y="129"/>
                  </a:cubicBezTo>
                  <a:cubicBezTo>
                    <a:pt x="139" y="131"/>
                    <a:pt x="139" y="132"/>
                    <a:pt x="137" y="133"/>
                  </a:cubicBezTo>
                  <a:cubicBezTo>
                    <a:pt x="137" y="133"/>
                    <a:pt x="136" y="133"/>
                    <a:pt x="136" y="132"/>
                  </a:cubicBezTo>
                  <a:cubicBezTo>
                    <a:pt x="136" y="131"/>
                    <a:pt x="136" y="129"/>
                    <a:pt x="137" y="128"/>
                  </a:cubicBezTo>
                  <a:cubicBezTo>
                    <a:pt x="137" y="127"/>
                    <a:pt x="137" y="126"/>
                    <a:pt x="138" y="126"/>
                  </a:cubicBezTo>
                  <a:cubicBezTo>
                    <a:pt x="138" y="125"/>
                    <a:pt x="138" y="125"/>
                    <a:pt x="138" y="124"/>
                  </a:cubicBezTo>
                  <a:cubicBezTo>
                    <a:pt x="138" y="124"/>
                    <a:pt x="138" y="124"/>
                    <a:pt x="138" y="124"/>
                  </a:cubicBezTo>
                  <a:cubicBezTo>
                    <a:pt x="138" y="124"/>
                    <a:pt x="138" y="124"/>
                    <a:pt x="138" y="124"/>
                  </a:cubicBezTo>
                  <a:cubicBezTo>
                    <a:pt x="140" y="121"/>
                    <a:pt x="139" y="122"/>
                    <a:pt x="142" y="121"/>
                  </a:cubicBezTo>
                  <a:cubicBezTo>
                    <a:pt x="143" y="121"/>
                    <a:pt x="143" y="122"/>
                    <a:pt x="144" y="122"/>
                  </a:cubicBezTo>
                  <a:cubicBezTo>
                    <a:pt x="144" y="122"/>
                    <a:pt x="144" y="122"/>
                    <a:pt x="144" y="122"/>
                  </a:cubicBezTo>
                  <a:cubicBezTo>
                    <a:pt x="144" y="122"/>
                    <a:pt x="144" y="122"/>
                    <a:pt x="144" y="122"/>
                  </a:cubicBezTo>
                  <a:cubicBezTo>
                    <a:pt x="144" y="122"/>
                    <a:pt x="145" y="122"/>
                    <a:pt x="145" y="122"/>
                  </a:cubicBezTo>
                  <a:cubicBezTo>
                    <a:pt x="145" y="121"/>
                    <a:pt x="145" y="121"/>
                    <a:pt x="146" y="121"/>
                  </a:cubicBezTo>
                  <a:cubicBezTo>
                    <a:pt x="146" y="121"/>
                    <a:pt x="146" y="121"/>
                    <a:pt x="146" y="121"/>
                  </a:cubicBezTo>
                  <a:close/>
                  <a:moveTo>
                    <a:pt x="145" y="99"/>
                  </a:moveTo>
                  <a:cubicBezTo>
                    <a:pt x="145" y="99"/>
                    <a:pt x="145" y="99"/>
                    <a:pt x="145" y="99"/>
                  </a:cubicBezTo>
                  <a:cubicBezTo>
                    <a:pt x="145" y="99"/>
                    <a:pt x="145" y="99"/>
                    <a:pt x="145" y="98"/>
                  </a:cubicBezTo>
                  <a:cubicBezTo>
                    <a:pt x="145" y="98"/>
                    <a:pt x="145" y="98"/>
                    <a:pt x="146" y="98"/>
                  </a:cubicBezTo>
                  <a:cubicBezTo>
                    <a:pt x="146" y="98"/>
                    <a:pt x="146" y="98"/>
                    <a:pt x="146" y="98"/>
                  </a:cubicBezTo>
                  <a:cubicBezTo>
                    <a:pt x="146" y="99"/>
                    <a:pt x="145" y="99"/>
                    <a:pt x="145" y="99"/>
                  </a:cubicBezTo>
                  <a:cubicBezTo>
                    <a:pt x="145" y="99"/>
                    <a:pt x="145" y="99"/>
                    <a:pt x="145" y="99"/>
                  </a:cubicBezTo>
                  <a:cubicBezTo>
                    <a:pt x="145" y="99"/>
                    <a:pt x="145" y="99"/>
                    <a:pt x="145" y="99"/>
                  </a:cubicBezTo>
                  <a:close/>
                  <a:moveTo>
                    <a:pt x="139" y="109"/>
                  </a:moveTo>
                  <a:cubicBezTo>
                    <a:pt x="139" y="109"/>
                    <a:pt x="139" y="109"/>
                    <a:pt x="139" y="109"/>
                  </a:cubicBezTo>
                  <a:cubicBezTo>
                    <a:pt x="139" y="109"/>
                    <a:pt x="140" y="109"/>
                    <a:pt x="140" y="110"/>
                  </a:cubicBezTo>
                  <a:cubicBezTo>
                    <a:pt x="140" y="110"/>
                    <a:pt x="140" y="110"/>
                    <a:pt x="140" y="111"/>
                  </a:cubicBezTo>
                  <a:cubicBezTo>
                    <a:pt x="139" y="111"/>
                    <a:pt x="139" y="111"/>
                    <a:pt x="139" y="111"/>
                  </a:cubicBezTo>
                  <a:cubicBezTo>
                    <a:pt x="139" y="111"/>
                    <a:pt x="139" y="111"/>
                    <a:pt x="139" y="111"/>
                  </a:cubicBezTo>
                  <a:cubicBezTo>
                    <a:pt x="139" y="110"/>
                    <a:pt x="139" y="110"/>
                    <a:pt x="139" y="109"/>
                  </a:cubicBezTo>
                  <a:close/>
                  <a:moveTo>
                    <a:pt x="137" y="106"/>
                  </a:moveTo>
                  <a:cubicBezTo>
                    <a:pt x="137" y="106"/>
                    <a:pt x="137" y="106"/>
                    <a:pt x="137" y="106"/>
                  </a:cubicBezTo>
                  <a:cubicBezTo>
                    <a:pt x="137" y="106"/>
                    <a:pt x="137" y="106"/>
                    <a:pt x="137" y="106"/>
                  </a:cubicBezTo>
                  <a:close/>
                  <a:moveTo>
                    <a:pt x="135" y="65"/>
                  </a:moveTo>
                  <a:cubicBezTo>
                    <a:pt x="135" y="64"/>
                    <a:pt x="136" y="64"/>
                    <a:pt x="136" y="64"/>
                  </a:cubicBezTo>
                  <a:cubicBezTo>
                    <a:pt x="136" y="64"/>
                    <a:pt x="136" y="65"/>
                    <a:pt x="136" y="65"/>
                  </a:cubicBezTo>
                  <a:cubicBezTo>
                    <a:pt x="136" y="65"/>
                    <a:pt x="136" y="65"/>
                    <a:pt x="136" y="65"/>
                  </a:cubicBezTo>
                  <a:cubicBezTo>
                    <a:pt x="136" y="66"/>
                    <a:pt x="136" y="66"/>
                    <a:pt x="136" y="66"/>
                  </a:cubicBezTo>
                  <a:cubicBezTo>
                    <a:pt x="136" y="65"/>
                    <a:pt x="135" y="65"/>
                    <a:pt x="135" y="65"/>
                  </a:cubicBezTo>
                  <a:cubicBezTo>
                    <a:pt x="135" y="65"/>
                    <a:pt x="135" y="65"/>
                    <a:pt x="135" y="65"/>
                  </a:cubicBezTo>
                  <a:close/>
                  <a:moveTo>
                    <a:pt x="134" y="63"/>
                  </a:moveTo>
                  <a:cubicBezTo>
                    <a:pt x="134" y="63"/>
                    <a:pt x="134" y="63"/>
                    <a:pt x="134" y="63"/>
                  </a:cubicBezTo>
                  <a:cubicBezTo>
                    <a:pt x="134" y="63"/>
                    <a:pt x="134" y="63"/>
                    <a:pt x="134" y="63"/>
                  </a:cubicBezTo>
                  <a:cubicBezTo>
                    <a:pt x="133" y="63"/>
                    <a:pt x="133" y="63"/>
                    <a:pt x="133" y="63"/>
                  </a:cubicBezTo>
                  <a:cubicBezTo>
                    <a:pt x="133" y="63"/>
                    <a:pt x="134" y="63"/>
                    <a:pt x="134" y="63"/>
                  </a:cubicBezTo>
                  <a:close/>
                  <a:moveTo>
                    <a:pt x="133" y="94"/>
                  </a:moveTo>
                  <a:cubicBezTo>
                    <a:pt x="133" y="94"/>
                    <a:pt x="133" y="94"/>
                    <a:pt x="133" y="94"/>
                  </a:cubicBezTo>
                  <a:cubicBezTo>
                    <a:pt x="133" y="94"/>
                    <a:pt x="133" y="94"/>
                    <a:pt x="133" y="94"/>
                  </a:cubicBezTo>
                  <a:cubicBezTo>
                    <a:pt x="133" y="94"/>
                    <a:pt x="133" y="94"/>
                    <a:pt x="133" y="94"/>
                  </a:cubicBezTo>
                  <a:cubicBezTo>
                    <a:pt x="133" y="94"/>
                    <a:pt x="133" y="94"/>
                    <a:pt x="133" y="94"/>
                  </a:cubicBezTo>
                  <a:close/>
                  <a:moveTo>
                    <a:pt x="132" y="107"/>
                  </a:moveTo>
                  <a:cubicBezTo>
                    <a:pt x="132" y="107"/>
                    <a:pt x="132" y="108"/>
                    <a:pt x="132" y="108"/>
                  </a:cubicBezTo>
                  <a:cubicBezTo>
                    <a:pt x="132" y="108"/>
                    <a:pt x="132" y="108"/>
                    <a:pt x="132" y="108"/>
                  </a:cubicBezTo>
                  <a:cubicBezTo>
                    <a:pt x="132" y="108"/>
                    <a:pt x="133" y="108"/>
                    <a:pt x="133" y="108"/>
                  </a:cubicBezTo>
                  <a:cubicBezTo>
                    <a:pt x="133" y="108"/>
                    <a:pt x="133" y="108"/>
                    <a:pt x="133" y="108"/>
                  </a:cubicBezTo>
                  <a:cubicBezTo>
                    <a:pt x="133" y="108"/>
                    <a:pt x="133" y="108"/>
                    <a:pt x="133" y="108"/>
                  </a:cubicBezTo>
                  <a:cubicBezTo>
                    <a:pt x="133" y="108"/>
                    <a:pt x="132" y="108"/>
                    <a:pt x="132" y="108"/>
                  </a:cubicBezTo>
                  <a:cubicBezTo>
                    <a:pt x="132" y="108"/>
                    <a:pt x="132" y="108"/>
                    <a:pt x="132" y="108"/>
                  </a:cubicBezTo>
                  <a:cubicBezTo>
                    <a:pt x="132" y="108"/>
                    <a:pt x="132" y="108"/>
                    <a:pt x="132" y="107"/>
                  </a:cubicBezTo>
                  <a:close/>
                  <a:moveTo>
                    <a:pt x="134" y="116"/>
                  </a:moveTo>
                  <a:cubicBezTo>
                    <a:pt x="135" y="116"/>
                    <a:pt x="136" y="115"/>
                    <a:pt x="137" y="115"/>
                  </a:cubicBezTo>
                  <a:cubicBezTo>
                    <a:pt x="138" y="114"/>
                    <a:pt x="139" y="114"/>
                    <a:pt x="139" y="113"/>
                  </a:cubicBezTo>
                  <a:cubicBezTo>
                    <a:pt x="140" y="113"/>
                    <a:pt x="140" y="113"/>
                    <a:pt x="140" y="113"/>
                  </a:cubicBezTo>
                  <a:cubicBezTo>
                    <a:pt x="141" y="113"/>
                    <a:pt x="141" y="113"/>
                    <a:pt x="141" y="113"/>
                  </a:cubicBezTo>
                  <a:cubicBezTo>
                    <a:pt x="142" y="114"/>
                    <a:pt x="143" y="114"/>
                    <a:pt x="143" y="115"/>
                  </a:cubicBezTo>
                  <a:cubicBezTo>
                    <a:pt x="143" y="116"/>
                    <a:pt x="143" y="116"/>
                    <a:pt x="144" y="116"/>
                  </a:cubicBezTo>
                  <a:cubicBezTo>
                    <a:pt x="144" y="116"/>
                    <a:pt x="144" y="116"/>
                    <a:pt x="144" y="117"/>
                  </a:cubicBezTo>
                  <a:cubicBezTo>
                    <a:pt x="144" y="118"/>
                    <a:pt x="145" y="119"/>
                    <a:pt x="145" y="119"/>
                  </a:cubicBezTo>
                  <a:cubicBezTo>
                    <a:pt x="145" y="120"/>
                    <a:pt x="144" y="120"/>
                    <a:pt x="144" y="120"/>
                  </a:cubicBezTo>
                  <a:cubicBezTo>
                    <a:pt x="144" y="119"/>
                    <a:pt x="143" y="119"/>
                    <a:pt x="143" y="119"/>
                  </a:cubicBezTo>
                  <a:cubicBezTo>
                    <a:pt x="142" y="119"/>
                    <a:pt x="142" y="119"/>
                    <a:pt x="141" y="120"/>
                  </a:cubicBezTo>
                  <a:cubicBezTo>
                    <a:pt x="140" y="120"/>
                    <a:pt x="140" y="120"/>
                    <a:pt x="139" y="119"/>
                  </a:cubicBezTo>
                  <a:cubicBezTo>
                    <a:pt x="139" y="119"/>
                    <a:pt x="139" y="119"/>
                    <a:pt x="139" y="119"/>
                  </a:cubicBezTo>
                  <a:cubicBezTo>
                    <a:pt x="139" y="118"/>
                    <a:pt x="138" y="118"/>
                    <a:pt x="138" y="118"/>
                  </a:cubicBezTo>
                  <a:cubicBezTo>
                    <a:pt x="138" y="118"/>
                    <a:pt x="139" y="118"/>
                    <a:pt x="139" y="118"/>
                  </a:cubicBezTo>
                  <a:cubicBezTo>
                    <a:pt x="139" y="117"/>
                    <a:pt x="139" y="117"/>
                    <a:pt x="139" y="117"/>
                  </a:cubicBezTo>
                  <a:cubicBezTo>
                    <a:pt x="139" y="117"/>
                    <a:pt x="139" y="117"/>
                    <a:pt x="138" y="117"/>
                  </a:cubicBezTo>
                  <a:cubicBezTo>
                    <a:pt x="138" y="117"/>
                    <a:pt x="138" y="117"/>
                    <a:pt x="138" y="117"/>
                  </a:cubicBezTo>
                  <a:cubicBezTo>
                    <a:pt x="138" y="117"/>
                    <a:pt x="138" y="117"/>
                    <a:pt x="138" y="117"/>
                  </a:cubicBezTo>
                  <a:cubicBezTo>
                    <a:pt x="137" y="118"/>
                    <a:pt x="136" y="118"/>
                    <a:pt x="134" y="119"/>
                  </a:cubicBezTo>
                  <a:cubicBezTo>
                    <a:pt x="134" y="119"/>
                    <a:pt x="133" y="119"/>
                    <a:pt x="133" y="118"/>
                  </a:cubicBezTo>
                  <a:cubicBezTo>
                    <a:pt x="132" y="118"/>
                    <a:pt x="132" y="118"/>
                    <a:pt x="131" y="118"/>
                  </a:cubicBezTo>
                  <a:cubicBezTo>
                    <a:pt x="131" y="118"/>
                    <a:pt x="131" y="118"/>
                    <a:pt x="131" y="118"/>
                  </a:cubicBezTo>
                  <a:cubicBezTo>
                    <a:pt x="131" y="118"/>
                    <a:pt x="131" y="118"/>
                    <a:pt x="131" y="118"/>
                  </a:cubicBezTo>
                  <a:cubicBezTo>
                    <a:pt x="131" y="118"/>
                    <a:pt x="131" y="118"/>
                    <a:pt x="131" y="118"/>
                  </a:cubicBezTo>
                  <a:cubicBezTo>
                    <a:pt x="131" y="118"/>
                    <a:pt x="131" y="118"/>
                    <a:pt x="131" y="118"/>
                  </a:cubicBezTo>
                  <a:cubicBezTo>
                    <a:pt x="131" y="118"/>
                    <a:pt x="131" y="118"/>
                    <a:pt x="131" y="118"/>
                  </a:cubicBezTo>
                  <a:cubicBezTo>
                    <a:pt x="131" y="118"/>
                    <a:pt x="131" y="118"/>
                    <a:pt x="131" y="118"/>
                  </a:cubicBezTo>
                  <a:cubicBezTo>
                    <a:pt x="131" y="118"/>
                    <a:pt x="131" y="118"/>
                    <a:pt x="131" y="118"/>
                  </a:cubicBezTo>
                  <a:cubicBezTo>
                    <a:pt x="132" y="117"/>
                    <a:pt x="133" y="117"/>
                    <a:pt x="134" y="116"/>
                  </a:cubicBezTo>
                  <a:close/>
                  <a:moveTo>
                    <a:pt x="131" y="97"/>
                  </a:moveTo>
                  <a:cubicBezTo>
                    <a:pt x="131" y="97"/>
                    <a:pt x="131" y="97"/>
                    <a:pt x="131" y="97"/>
                  </a:cubicBezTo>
                  <a:cubicBezTo>
                    <a:pt x="131" y="96"/>
                    <a:pt x="131" y="96"/>
                    <a:pt x="131" y="96"/>
                  </a:cubicBezTo>
                  <a:cubicBezTo>
                    <a:pt x="131" y="97"/>
                    <a:pt x="131" y="97"/>
                    <a:pt x="131" y="97"/>
                  </a:cubicBezTo>
                  <a:cubicBezTo>
                    <a:pt x="131" y="97"/>
                    <a:pt x="131" y="97"/>
                    <a:pt x="131" y="97"/>
                  </a:cubicBezTo>
                  <a:close/>
                  <a:moveTo>
                    <a:pt x="130" y="61"/>
                  </a:moveTo>
                  <a:cubicBezTo>
                    <a:pt x="130" y="61"/>
                    <a:pt x="131" y="61"/>
                    <a:pt x="131" y="61"/>
                  </a:cubicBezTo>
                  <a:cubicBezTo>
                    <a:pt x="131" y="61"/>
                    <a:pt x="131" y="61"/>
                    <a:pt x="131" y="61"/>
                  </a:cubicBezTo>
                  <a:cubicBezTo>
                    <a:pt x="131" y="62"/>
                    <a:pt x="131" y="63"/>
                    <a:pt x="131" y="63"/>
                  </a:cubicBezTo>
                  <a:cubicBezTo>
                    <a:pt x="130" y="64"/>
                    <a:pt x="130" y="64"/>
                    <a:pt x="130" y="63"/>
                  </a:cubicBezTo>
                  <a:cubicBezTo>
                    <a:pt x="129" y="63"/>
                    <a:pt x="129" y="62"/>
                    <a:pt x="130" y="61"/>
                  </a:cubicBezTo>
                  <a:close/>
                  <a:moveTo>
                    <a:pt x="129" y="73"/>
                  </a:moveTo>
                  <a:cubicBezTo>
                    <a:pt x="129" y="73"/>
                    <a:pt x="129" y="73"/>
                    <a:pt x="129" y="73"/>
                  </a:cubicBezTo>
                  <a:cubicBezTo>
                    <a:pt x="129" y="73"/>
                    <a:pt x="129" y="73"/>
                    <a:pt x="129" y="73"/>
                  </a:cubicBezTo>
                  <a:cubicBezTo>
                    <a:pt x="130" y="73"/>
                    <a:pt x="130" y="73"/>
                    <a:pt x="130" y="73"/>
                  </a:cubicBezTo>
                  <a:cubicBezTo>
                    <a:pt x="130" y="73"/>
                    <a:pt x="129" y="73"/>
                    <a:pt x="129" y="73"/>
                  </a:cubicBezTo>
                  <a:cubicBezTo>
                    <a:pt x="129" y="73"/>
                    <a:pt x="129" y="73"/>
                    <a:pt x="129" y="74"/>
                  </a:cubicBezTo>
                  <a:cubicBezTo>
                    <a:pt x="129" y="74"/>
                    <a:pt x="129" y="74"/>
                    <a:pt x="129" y="74"/>
                  </a:cubicBezTo>
                  <a:cubicBezTo>
                    <a:pt x="129" y="74"/>
                    <a:pt x="129" y="74"/>
                    <a:pt x="129" y="74"/>
                  </a:cubicBezTo>
                  <a:cubicBezTo>
                    <a:pt x="129" y="74"/>
                    <a:pt x="129" y="74"/>
                    <a:pt x="129" y="74"/>
                  </a:cubicBezTo>
                  <a:cubicBezTo>
                    <a:pt x="129" y="74"/>
                    <a:pt x="129" y="74"/>
                    <a:pt x="129" y="73"/>
                  </a:cubicBezTo>
                  <a:close/>
                  <a:moveTo>
                    <a:pt x="129" y="65"/>
                  </a:moveTo>
                  <a:cubicBezTo>
                    <a:pt x="129" y="65"/>
                    <a:pt x="129" y="65"/>
                    <a:pt x="129" y="65"/>
                  </a:cubicBezTo>
                  <a:cubicBezTo>
                    <a:pt x="129" y="65"/>
                    <a:pt x="129" y="65"/>
                    <a:pt x="129" y="65"/>
                  </a:cubicBezTo>
                  <a:close/>
                  <a:moveTo>
                    <a:pt x="128" y="84"/>
                  </a:moveTo>
                  <a:cubicBezTo>
                    <a:pt x="128" y="85"/>
                    <a:pt x="128" y="85"/>
                    <a:pt x="128" y="85"/>
                  </a:cubicBezTo>
                  <a:cubicBezTo>
                    <a:pt x="128" y="85"/>
                    <a:pt x="128" y="85"/>
                    <a:pt x="128" y="85"/>
                  </a:cubicBezTo>
                  <a:lnTo>
                    <a:pt x="128" y="84"/>
                  </a:lnTo>
                  <a:close/>
                  <a:moveTo>
                    <a:pt x="127" y="111"/>
                  </a:moveTo>
                  <a:cubicBezTo>
                    <a:pt x="127" y="111"/>
                    <a:pt x="127" y="110"/>
                    <a:pt x="127" y="110"/>
                  </a:cubicBezTo>
                  <a:cubicBezTo>
                    <a:pt x="127" y="110"/>
                    <a:pt x="127" y="110"/>
                    <a:pt x="127" y="110"/>
                  </a:cubicBezTo>
                  <a:cubicBezTo>
                    <a:pt x="127" y="110"/>
                    <a:pt x="127" y="110"/>
                    <a:pt x="127" y="110"/>
                  </a:cubicBezTo>
                  <a:cubicBezTo>
                    <a:pt x="127" y="110"/>
                    <a:pt x="127" y="110"/>
                    <a:pt x="127" y="110"/>
                  </a:cubicBezTo>
                  <a:cubicBezTo>
                    <a:pt x="127" y="110"/>
                    <a:pt x="127" y="110"/>
                    <a:pt x="127" y="110"/>
                  </a:cubicBezTo>
                  <a:cubicBezTo>
                    <a:pt x="127" y="110"/>
                    <a:pt x="127" y="111"/>
                    <a:pt x="128" y="111"/>
                  </a:cubicBezTo>
                  <a:cubicBezTo>
                    <a:pt x="128" y="111"/>
                    <a:pt x="128" y="111"/>
                    <a:pt x="128" y="111"/>
                  </a:cubicBezTo>
                  <a:cubicBezTo>
                    <a:pt x="127" y="111"/>
                    <a:pt x="127" y="111"/>
                    <a:pt x="127" y="111"/>
                  </a:cubicBezTo>
                  <a:cubicBezTo>
                    <a:pt x="127" y="112"/>
                    <a:pt x="127" y="111"/>
                    <a:pt x="127" y="111"/>
                  </a:cubicBezTo>
                  <a:cubicBezTo>
                    <a:pt x="127" y="111"/>
                    <a:pt x="127" y="111"/>
                    <a:pt x="127" y="111"/>
                  </a:cubicBezTo>
                  <a:close/>
                  <a:moveTo>
                    <a:pt x="126" y="93"/>
                  </a:moveTo>
                  <a:cubicBezTo>
                    <a:pt x="126" y="93"/>
                    <a:pt x="126" y="93"/>
                    <a:pt x="126" y="93"/>
                  </a:cubicBezTo>
                  <a:cubicBezTo>
                    <a:pt x="126" y="93"/>
                    <a:pt x="126" y="93"/>
                    <a:pt x="126" y="93"/>
                  </a:cubicBezTo>
                  <a:close/>
                  <a:moveTo>
                    <a:pt x="126" y="85"/>
                  </a:moveTo>
                  <a:cubicBezTo>
                    <a:pt x="126" y="85"/>
                    <a:pt x="126" y="85"/>
                    <a:pt x="126" y="86"/>
                  </a:cubicBezTo>
                  <a:cubicBezTo>
                    <a:pt x="126" y="86"/>
                    <a:pt x="126" y="86"/>
                    <a:pt x="126" y="86"/>
                  </a:cubicBezTo>
                  <a:cubicBezTo>
                    <a:pt x="125" y="86"/>
                    <a:pt x="125" y="86"/>
                    <a:pt x="125" y="86"/>
                  </a:cubicBezTo>
                  <a:cubicBezTo>
                    <a:pt x="125" y="86"/>
                    <a:pt x="125" y="85"/>
                    <a:pt x="126" y="85"/>
                  </a:cubicBezTo>
                  <a:close/>
                  <a:moveTo>
                    <a:pt x="125" y="104"/>
                  </a:moveTo>
                  <a:cubicBezTo>
                    <a:pt x="125" y="105"/>
                    <a:pt x="125" y="106"/>
                    <a:pt x="124" y="106"/>
                  </a:cubicBezTo>
                  <a:cubicBezTo>
                    <a:pt x="124" y="107"/>
                    <a:pt x="124" y="107"/>
                    <a:pt x="124" y="107"/>
                  </a:cubicBezTo>
                  <a:cubicBezTo>
                    <a:pt x="124" y="107"/>
                    <a:pt x="124" y="107"/>
                    <a:pt x="124" y="107"/>
                  </a:cubicBezTo>
                  <a:cubicBezTo>
                    <a:pt x="124" y="107"/>
                    <a:pt x="124" y="107"/>
                    <a:pt x="124" y="107"/>
                  </a:cubicBezTo>
                  <a:cubicBezTo>
                    <a:pt x="124" y="107"/>
                    <a:pt x="124" y="107"/>
                    <a:pt x="124" y="106"/>
                  </a:cubicBezTo>
                  <a:cubicBezTo>
                    <a:pt x="124" y="106"/>
                    <a:pt x="125" y="105"/>
                    <a:pt x="125" y="104"/>
                  </a:cubicBezTo>
                  <a:cubicBezTo>
                    <a:pt x="125" y="104"/>
                    <a:pt x="125" y="104"/>
                    <a:pt x="125" y="104"/>
                  </a:cubicBezTo>
                  <a:cubicBezTo>
                    <a:pt x="125" y="104"/>
                    <a:pt x="125" y="104"/>
                    <a:pt x="125" y="104"/>
                  </a:cubicBezTo>
                  <a:close/>
                  <a:moveTo>
                    <a:pt x="125" y="94"/>
                  </a:moveTo>
                  <a:cubicBezTo>
                    <a:pt x="125" y="94"/>
                    <a:pt x="125" y="94"/>
                    <a:pt x="125" y="94"/>
                  </a:cubicBezTo>
                  <a:cubicBezTo>
                    <a:pt x="125" y="94"/>
                    <a:pt x="125" y="95"/>
                    <a:pt x="125" y="95"/>
                  </a:cubicBezTo>
                  <a:cubicBezTo>
                    <a:pt x="125" y="95"/>
                    <a:pt x="125" y="95"/>
                    <a:pt x="125" y="95"/>
                  </a:cubicBezTo>
                  <a:cubicBezTo>
                    <a:pt x="125" y="94"/>
                    <a:pt x="125" y="94"/>
                    <a:pt x="125" y="94"/>
                  </a:cubicBezTo>
                  <a:close/>
                  <a:moveTo>
                    <a:pt x="123" y="96"/>
                  </a:moveTo>
                  <a:cubicBezTo>
                    <a:pt x="123" y="96"/>
                    <a:pt x="124" y="96"/>
                    <a:pt x="124" y="96"/>
                  </a:cubicBezTo>
                  <a:cubicBezTo>
                    <a:pt x="124" y="96"/>
                    <a:pt x="125" y="97"/>
                    <a:pt x="125" y="97"/>
                  </a:cubicBezTo>
                  <a:cubicBezTo>
                    <a:pt x="125" y="98"/>
                    <a:pt x="125" y="98"/>
                    <a:pt x="125" y="99"/>
                  </a:cubicBezTo>
                  <a:cubicBezTo>
                    <a:pt x="125" y="100"/>
                    <a:pt x="125" y="101"/>
                    <a:pt x="125" y="101"/>
                  </a:cubicBezTo>
                  <a:cubicBezTo>
                    <a:pt x="125" y="102"/>
                    <a:pt x="125" y="102"/>
                    <a:pt x="125" y="102"/>
                  </a:cubicBezTo>
                  <a:cubicBezTo>
                    <a:pt x="125" y="102"/>
                    <a:pt x="125" y="103"/>
                    <a:pt x="125" y="103"/>
                  </a:cubicBezTo>
                  <a:cubicBezTo>
                    <a:pt x="125" y="103"/>
                    <a:pt x="125" y="103"/>
                    <a:pt x="124" y="102"/>
                  </a:cubicBezTo>
                  <a:cubicBezTo>
                    <a:pt x="124" y="102"/>
                    <a:pt x="124" y="102"/>
                    <a:pt x="124" y="102"/>
                  </a:cubicBezTo>
                  <a:cubicBezTo>
                    <a:pt x="123" y="102"/>
                    <a:pt x="123" y="101"/>
                    <a:pt x="123" y="101"/>
                  </a:cubicBezTo>
                  <a:cubicBezTo>
                    <a:pt x="123" y="101"/>
                    <a:pt x="123" y="101"/>
                    <a:pt x="123" y="100"/>
                  </a:cubicBezTo>
                  <a:cubicBezTo>
                    <a:pt x="123" y="100"/>
                    <a:pt x="123" y="99"/>
                    <a:pt x="123" y="98"/>
                  </a:cubicBezTo>
                  <a:cubicBezTo>
                    <a:pt x="123" y="98"/>
                    <a:pt x="123" y="98"/>
                    <a:pt x="122" y="98"/>
                  </a:cubicBezTo>
                  <a:cubicBezTo>
                    <a:pt x="123" y="97"/>
                    <a:pt x="123" y="97"/>
                    <a:pt x="123" y="96"/>
                  </a:cubicBezTo>
                  <a:close/>
                  <a:moveTo>
                    <a:pt x="120" y="100"/>
                  </a:moveTo>
                  <a:cubicBezTo>
                    <a:pt x="120" y="100"/>
                    <a:pt x="120" y="101"/>
                    <a:pt x="120" y="101"/>
                  </a:cubicBezTo>
                  <a:cubicBezTo>
                    <a:pt x="120" y="101"/>
                    <a:pt x="120" y="101"/>
                    <a:pt x="119" y="101"/>
                  </a:cubicBezTo>
                  <a:cubicBezTo>
                    <a:pt x="119" y="101"/>
                    <a:pt x="119" y="101"/>
                    <a:pt x="119" y="101"/>
                  </a:cubicBezTo>
                  <a:cubicBezTo>
                    <a:pt x="119" y="101"/>
                    <a:pt x="119" y="101"/>
                    <a:pt x="119" y="100"/>
                  </a:cubicBezTo>
                  <a:cubicBezTo>
                    <a:pt x="120" y="100"/>
                    <a:pt x="120" y="100"/>
                    <a:pt x="120" y="99"/>
                  </a:cubicBezTo>
                  <a:cubicBezTo>
                    <a:pt x="120" y="99"/>
                    <a:pt x="119" y="99"/>
                    <a:pt x="119" y="98"/>
                  </a:cubicBezTo>
                  <a:cubicBezTo>
                    <a:pt x="119" y="98"/>
                    <a:pt x="119" y="98"/>
                    <a:pt x="119" y="98"/>
                  </a:cubicBezTo>
                  <a:cubicBezTo>
                    <a:pt x="119" y="98"/>
                    <a:pt x="119" y="98"/>
                    <a:pt x="119" y="98"/>
                  </a:cubicBezTo>
                  <a:cubicBezTo>
                    <a:pt x="119" y="98"/>
                    <a:pt x="119" y="98"/>
                    <a:pt x="119" y="98"/>
                  </a:cubicBezTo>
                  <a:cubicBezTo>
                    <a:pt x="120" y="98"/>
                    <a:pt x="120" y="98"/>
                    <a:pt x="120" y="98"/>
                  </a:cubicBezTo>
                  <a:cubicBezTo>
                    <a:pt x="120" y="98"/>
                    <a:pt x="120" y="98"/>
                    <a:pt x="120" y="98"/>
                  </a:cubicBezTo>
                  <a:cubicBezTo>
                    <a:pt x="120" y="98"/>
                    <a:pt x="120" y="98"/>
                    <a:pt x="120" y="98"/>
                  </a:cubicBezTo>
                  <a:cubicBezTo>
                    <a:pt x="120" y="98"/>
                    <a:pt x="120" y="97"/>
                    <a:pt x="120" y="97"/>
                  </a:cubicBezTo>
                  <a:cubicBezTo>
                    <a:pt x="119" y="96"/>
                    <a:pt x="119" y="96"/>
                    <a:pt x="120" y="95"/>
                  </a:cubicBezTo>
                  <a:cubicBezTo>
                    <a:pt x="120" y="95"/>
                    <a:pt x="120" y="94"/>
                    <a:pt x="120" y="94"/>
                  </a:cubicBezTo>
                  <a:cubicBezTo>
                    <a:pt x="120" y="94"/>
                    <a:pt x="121" y="95"/>
                    <a:pt x="121" y="95"/>
                  </a:cubicBezTo>
                  <a:cubicBezTo>
                    <a:pt x="121" y="95"/>
                    <a:pt x="121" y="95"/>
                    <a:pt x="121" y="96"/>
                  </a:cubicBezTo>
                  <a:cubicBezTo>
                    <a:pt x="121" y="96"/>
                    <a:pt x="121" y="96"/>
                    <a:pt x="121" y="96"/>
                  </a:cubicBezTo>
                  <a:cubicBezTo>
                    <a:pt x="121" y="95"/>
                    <a:pt x="121" y="95"/>
                    <a:pt x="121" y="95"/>
                  </a:cubicBezTo>
                  <a:cubicBezTo>
                    <a:pt x="121" y="96"/>
                    <a:pt x="121" y="96"/>
                    <a:pt x="121" y="96"/>
                  </a:cubicBezTo>
                  <a:cubicBezTo>
                    <a:pt x="121" y="96"/>
                    <a:pt x="121" y="96"/>
                    <a:pt x="121" y="96"/>
                  </a:cubicBezTo>
                  <a:cubicBezTo>
                    <a:pt x="121" y="96"/>
                    <a:pt x="121" y="97"/>
                    <a:pt x="121" y="97"/>
                  </a:cubicBezTo>
                  <a:cubicBezTo>
                    <a:pt x="121" y="98"/>
                    <a:pt x="121" y="98"/>
                    <a:pt x="121" y="98"/>
                  </a:cubicBezTo>
                  <a:cubicBezTo>
                    <a:pt x="121" y="98"/>
                    <a:pt x="121" y="98"/>
                    <a:pt x="120" y="98"/>
                  </a:cubicBezTo>
                  <a:cubicBezTo>
                    <a:pt x="120" y="98"/>
                    <a:pt x="120" y="98"/>
                    <a:pt x="120" y="98"/>
                  </a:cubicBezTo>
                  <a:cubicBezTo>
                    <a:pt x="120" y="98"/>
                    <a:pt x="120" y="98"/>
                    <a:pt x="120" y="98"/>
                  </a:cubicBezTo>
                  <a:cubicBezTo>
                    <a:pt x="120" y="98"/>
                    <a:pt x="121" y="99"/>
                    <a:pt x="121" y="99"/>
                  </a:cubicBezTo>
                  <a:cubicBezTo>
                    <a:pt x="121" y="99"/>
                    <a:pt x="121" y="100"/>
                    <a:pt x="120" y="100"/>
                  </a:cubicBezTo>
                  <a:close/>
                  <a:moveTo>
                    <a:pt x="122" y="107"/>
                  </a:moveTo>
                  <a:cubicBezTo>
                    <a:pt x="122" y="107"/>
                    <a:pt x="122" y="107"/>
                    <a:pt x="121" y="107"/>
                  </a:cubicBezTo>
                  <a:cubicBezTo>
                    <a:pt x="121" y="107"/>
                    <a:pt x="121" y="107"/>
                    <a:pt x="121" y="107"/>
                  </a:cubicBezTo>
                  <a:cubicBezTo>
                    <a:pt x="121" y="106"/>
                    <a:pt x="121" y="106"/>
                    <a:pt x="121" y="105"/>
                  </a:cubicBezTo>
                  <a:cubicBezTo>
                    <a:pt x="121" y="105"/>
                    <a:pt x="121" y="105"/>
                    <a:pt x="121" y="105"/>
                  </a:cubicBezTo>
                  <a:cubicBezTo>
                    <a:pt x="121" y="105"/>
                    <a:pt x="121" y="105"/>
                    <a:pt x="121" y="105"/>
                  </a:cubicBezTo>
                  <a:cubicBezTo>
                    <a:pt x="121" y="105"/>
                    <a:pt x="121" y="104"/>
                    <a:pt x="121" y="104"/>
                  </a:cubicBezTo>
                  <a:cubicBezTo>
                    <a:pt x="121" y="104"/>
                    <a:pt x="121" y="104"/>
                    <a:pt x="121" y="104"/>
                  </a:cubicBezTo>
                  <a:cubicBezTo>
                    <a:pt x="121" y="104"/>
                    <a:pt x="121" y="104"/>
                    <a:pt x="121" y="104"/>
                  </a:cubicBezTo>
                  <a:cubicBezTo>
                    <a:pt x="121" y="104"/>
                    <a:pt x="121" y="104"/>
                    <a:pt x="121" y="104"/>
                  </a:cubicBezTo>
                  <a:cubicBezTo>
                    <a:pt x="121" y="104"/>
                    <a:pt x="121" y="105"/>
                    <a:pt x="121" y="105"/>
                  </a:cubicBezTo>
                  <a:cubicBezTo>
                    <a:pt x="121" y="105"/>
                    <a:pt x="121" y="105"/>
                    <a:pt x="121" y="105"/>
                  </a:cubicBezTo>
                  <a:cubicBezTo>
                    <a:pt x="121" y="105"/>
                    <a:pt x="121" y="106"/>
                    <a:pt x="122" y="106"/>
                  </a:cubicBezTo>
                  <a:cubicBezTo>
                    <a:pt x="122" y="106"/>
                    <a:pt x="122" y="106"/>
                    <a:pt x="122" y="107"/>
                  </a:cubicBezTo>
                  <a:close/>
                  <a:moveTo>
                    <a:pt x="121" y="56"/>
                  </a:moveTo>
                  <a:cubicBezTo>
                    <a:pt x="121" y="56"/>
                    <a:pt x="121" y="56"/>
                    <a:pt x="121" y="56"/>
                  </a:cubicBezTo>
                  <a:cubicBezTo>
                    <a:pt x="121" y="56"/>
                    <a:pt x="121" y="57"/>
                    <a:pt x="121" y="57"/>
                  </a:cubicBezTo>
                  <a:cubicBezTo>
                    <a:pt x="121" y="57"/>
                    <a:pt x="121" y="57"/>
                    <a:pt x="121" y="57"/>
                  </a:cubicBezTo>
                  <a:cubicBezTo>
                    <a:pt x="121" y="57"/>
                    <a:pt x="121" y="57"/>
                    <a:pt x="121" y="56"/>
                  </a:cubicBezTo>
                  <a:close/>
                  <a:moveTo>
                    <a:pt x="119" y="80"/>
                  </a:moveTo>
                  <a:cubicBezTo>
                    <a:pt x="120" y="79"/>
                    <a:pt x="120" y="79"/>
                    <a:pt x="120" y="79"/>
                  </a:cubicBezTo>
                  <a:cubicBezTo>
                    <a:pt x="120" y="79"/>
                    <a:pt x="120" y="79"/>
                    <a:pt x="121" y="79"/>
                  </a:cubicBezTo>
                  <a:cubicBezTo>
                    <a:pt x="121" y="79"/>
                    <a:pt x="121" y="79"/>
                    <a:pt x="121" y="79"/>
                  </a:cubicBezTo>
                  <a:cubicBezTo>
                    <a:pt x="120" y="80"/>
                    <a:pt x="120" y="80"/>
                    <a:pt x="119" y="80"/>
                  </a:cubicBezTo>
                  <a:cubicBezTo>
                    <a:pt x="119" y="81"/>
                    <a:pt x="119" y="81"/>
                    <a:pt x="119" y="81"/>
                  </a:cubicBezTo>
                  <a:cubicBezTo>
                    <a:pt x="119" y="81"/>
                    <a:pt x="119" y="81"/>
                    <a:pt x="119" y="81"/>
                  </a:cubicBezTo>
                  <a:cubicBezTo>
                    <a:pt x="119" y="81"/>
                    <a:pt x="119" y="81"/>
                    <a:pt x="119" y="81"/>
                  </a:cubicBezTo>
                  <a:cubicBezTo>
                    <a:pt x="119" y="81"/>
                    <a:pt x="119" y="81"/>
                    <a:pt x="119" y="81"/>
                  </a:cubicBezTo>
                  <a:cubicBezTo>
                    <a:pt x="119" y="81"/>
                    <a:pt x="119" y="81"/>
                    <a:pt x="119" y="81"/>
                  </a:cubicBezTo>
                  <a:cubicBezTo>
                    <a:pt x="119" y="81"/>
                    <a:pt x="119" y="81"/>
                    <a:pt x="119" y="81"/>
                  </a:cubicBezTo>
                  <a:cubicBezTo>
                    <a:pt x="119" y="81"/>
                    <a:pt x="119" y="80"/>
                    <a:pt x="119" y="80"/>
                  </a:cubicBezTo>
                  <a:cubicBezTo>
                    <a:pt x="119" y="80"/>
                    <a:pt x="119" y="80"/>
                    <a:pt x="119" y="80"/>
                  </a:cubicBezTo>
                  <a:close/>
                  <a:moveTo>
                    <a:pt x="119" y="56"/>
                  </a:moveTo>
                  <a:cubicBezTo>
                    <a:pt x="119" y="56"/>
                    <a:pt x="119" y="56"/>
                    <a:pt x="119" y="56"/>
                  </a:cubicBezTo>
                  <a:cubicBezTo>
                    <a:pt x="119" y="56"/>
                    <a:pt x="119" y="56"/>
                    <a:pt x="119" y="56"/>
                  </a:cubicBezTo>
                  <a:cubicBezTo>
                    <a:pt x="119" y="56"/>
                    <a:pt x="119" y="56"/>
                    <a:pt x="119" y="56"/>
                  </a:cubicBezTo>
                  <a:cubicBezTo>
                    <a:pt x="119" y="56"/>
                    <a:pt x="119" y="56"/>
                    <a:pt x="119" y="56"/>
                  </a:cubicBezTo>
                  <a:close/>
                  <a:moveTo>
                    <a:pt x="118" y="86"/>
                  </a:moveTo>
                  <a:cubicBezTo>
                    <a:pt x="118" y="86"/>
                    <a:pt x="119" y="86"/>
                    <a:pt x="119" y="86"/>
                  </a:cubicBezTo>
                  <a:cubicBezTo>
                    <a:pt x="119" y="86"/>
                    <a:pt x="119" y="86"/>
                    <a:pt x="119" y="86"/>
                  </a:cubicBezTo>
                  <a:cubicBezTo>
                    <a:pt x="119" y="85"/>
                    <a:pt x="120" y="85"/>
                    <a:pt x="120" y="85"/>
                  </a:cubicBezTo>
                  <a:cubicBezTo>
                    <a:pt x="120" y="85"/>
                    <a:pt x="120" y="85"/>
                    <a:pt x="120" y="85"/>
                  </a:cubicBezTo>
                  <a:cubicBezTo>
                    <a:pt x="120" y="85"/>
                    <a:pt x="120" y="85"/>
                    <a:pt x="120" y="85"/>
                  </a:cubicBezTo>
                  <a:cubicBezTo>
                    <a:pt x="119" y="83"/>
                    <a:pt x="119" y="83"/>
                    <a:pt x="121" y="81"/>
                  </a:cubicBezTo>
                  <a:cubicBezTo>
                    <a:pt x="122" y="81"/>
                    <a:pt x="122" y="81"/>
                    <a:pt x="122" y="81"/>
                  </a:cubicBezTo>
                  <a:cubicBezTo>
                    <a:pt x="122" y="82"/>
                    <a:pt x="122" y="82"/>
                    <a:pt x="122" y="82"/>
                  </a:cubicBezTo>
                  <a:cubicBezTo>
                    <a:pt x="122" y="82"/>
                    <a:pt x="122" y="82"/>
                    <a:pt x="122" y="82"/>
                  </a:cubicBezTo>
                  <a:cubicBezTo>
                    <a:pt x="122" y="83"/>
                    <a:pt x="121" y="83"/>
                    <a:pt x="121" y="83"/>
                  </a:cubicBezTo>
                  <a:cubicBezTo>
                    <a:pt x="121" y="84"/>
                    <a:pt x="120" y="84"/>
                    <a:pt x="120" y="85"/>
                  </a:cubicBezTo>
                  <a:cubicBezTo>
                    <a:pt x="120" y="85"/>
                    <a:pt x="120" y="85"/>
                    <a:pt x="120" y="85"/>
                  </a:cubicBezTo>
                  <a:cubicBezTo>
                    <a:pt x="120" y="85"/>
                    <a:pt x="120" y="85"/>
                    <a:pt x="120" y="85"/>
                  </a:cubicBezTo>
                  <a:cubicBezTo>
                    <a:pt x="120" y="85"/>
                    <a:pt x="120" y="85"/>
                    <a:pt x="119" y="86"/>
                  </a:cubicBezTo>
                  <a:cubicBezTo>
                    <a:pt x="119" y="86"/>
                    <a:pt x="119" y="86"/>
                    <a:pt x="119" y="86"/>
                  </a:cubicBezTo>
                  <a:cubicBezTo>
                    <a:pt x="119" y="86"/>
                    <a:pt x="119" y="86"/>
                    <a:pt x="118" y="86"/>
                  </a:cubicBezTo>
                  <a:cubicBezTo>
                    <a:pt x="118" y="86"/>
                    <a:pt x="118" y="86"/>
                    <a:pt x="118" y="86"/>
                  </a:cubicBezTo>
                  <a:cubicBezTo>
                    <a:pt x="118" y="86"/>
                    <a:pt x="118" y="86"/>
                    <a:pt x="118" y="86"/>
                  </a:cubicBezTo>
                  <a:close/>
                  <a:moveTo>
                    <a:pt x="118" y="48"/>
                  </a:moveTo>
                  <a:cubicBezTo>
                    <a:pt x="118" y="48"/>
                    <a:pt x="118" y="48"/>
                    <a:pt x="118" y="48"/>
                  </a:cubicBezTo>
                  <a:cubicBezTo>
                    <a:pt x="118" y="48"/>
                    <a:pt x="118" y="48"/>
                    <a:pt x="118" y="48"/>
                  </a:cubicBezTo>
                  <a:close/>
                  <a:moveTo>
                    <a:pt x="117" y="53"/>
                  </a:moveTo>
                  <a:cubicBezTo>
                    <a:pt x="117" y="53"/>
                    <a:pt x="117" y="53"/>
                    <a:pt x="117" y="53"/>
                  </a:cubicBezTo>
                  <a:cubicBezTo>
                    <a:pt x="117" y="53"/>
                    <a:pt x="117" y="53"/>
                    <a:pt x="117" y="53"/>
                  </a:cubicBezTo>
                  <a:cubicBezTo>
                    <a:pt x="117" y="53"/>
                    <a:pt x="117" y="53"/>
                    <a:pt x="117" y="53"/>
                  </a:cubicBezTo>
                  <a:cubicBezTo>
                    <a:pt x="116" y="53"/>
                    <a:pt x="116" y="53"/>
                    <a:pt x="117" y="53"/>
                  </a:cubicBezTo>
                  <a:close/>
                  <a:moveTo>
                    <a:pt x="61" y="74"/>
                  </a:moveTo>
                  <a:cubicBezTo>
                    <a:pt x="61" y="74"/>
                    <a:pt x="61" y="74"/>
                    <a:pt x="61" y="74"/>
                  </a:cubicBezTo>
                  <a:cubicBezTo>
                    <a:pt x="61" y="74"/>
                    <a:pt x="61" y="74"/>
                    <a:pt x="61" y="74"/>
                  </a:cubicBezTo>
                  <a:cubicBezTo>
                    <a:pt x="61" y="74"/>
                    <a:pt x="61" y="74"/>
                    <a:pt x="61" y="73"/>
                  </a:cubicBezTo>
                  <a:cubicBezTo>
                    <a:pt x="61" y="74"/>
                    <a:pt x="61" y="74"/>
                    <a:pt x="61" y="74"/>
                  </a:cubicBezTo>
                  <a:close/>
                  <a:moveTo>
                    <a:pt x="62" y="70"/>
                  </a:moveTo>
                  <a:cubicBezTo>
                    <a:pt x="62" y="70"/>
                    <a:pt x="62" y="70"/>
                    <a:pt x="62" y="70"/>
                  </a:cubicBezTo>
                  <a:cubicBezTo>
                    <a:pt x="62" y="70"/>
                    <a:pt x="62" y="70"/>
                    <a:pt x="62" y="70"/>
                  </a:cubicBezTo>
                  <a:cubicBezTo>
                    <a:pt x="62" y="70"/>
                    <a:pt x="62" y="70"/>
                    <a:pt x="62" y="70"/>
                  </a:cubicBezTo>
                  <a:cubicBezTo>
                    <a:pt x="62" y="70"/>
                    <a:pt x="62" y="70"/>
                    <a:pt x="62" y="70"/>
                  </a:cubicBezTo>
                  <a:cubicBezTo>
                    <a:pt x="62" y="70"/>
                    <a:pt x="62" y="70"/>
                    <a:pt x="62" y="70"/>
                  </a:cubicBezTo>
                  <a:cubicBezTo>
                    <a:pt x="62" y="70"/>
                    <a:pt x="62" y="70"/>
                    <a:pt x="62" y="70"/>
                  </a:cubicBezTo>
                  <a:cubicBezTo>
                    <a:pt x="62" y="70"/>
                    <a:pt x="62" y="70"/>
                    <a:pt x="62" y="70"/>
                  </a:cubicBezTo>
                  <a:close/>
                  <a:moveTo>
                    <a:pt x="63" y="67"/>
                  </a:moveTo>
                  <a:cubicBezTo>
                    <a:pt x="63" y="67"/>
                    <a:pt x="63" y="67"/>
                    <a:pt x="63" y="67"/>
                  </a:cubicBezTo>
                  <a:cubicBezTo>
                    <a:pt x="63" y="67"/>
                    <a:pt x="63" y="67"/>
                    <a:pt x="63" y="67"/>
                  </a:cubicBezTo>
                  <a:cubicBezTo>
                    <a:pt x="63" y="67"/>
                    <a:pt x="63" y="67"/>
                    <a:pt x="63" y="67"/>
                  </a:cubicBezTo>
                  <a:cubicBezTo>
                    <a:pt x="63" y="67"/>
                    <a:pt x="63" y="67"/>
                    <a:pt x="63" y="67"/>
                  </a:cubicBezTo>
                  <a:close/>
                  <a:moveTo>
                    <a:pt x="63" y="80"/>
                  </a:moveTo>
                  <a:cubicBezTo>
                    <a:pt x="63" y="80"/>
                    <a:pt x="63" y="80"/>
                    <a:pt x="63" y="80"/>
                  </a:cubicBezTo>
                  <a:cubicBezTo>
                    <a:pt x="62" y="80"/>
                    <a:pt x="62" y="80"/>
                    <a:pt x="62" y="79"/>
                  </a:cubicBezTo>
                  <a:cubicBezTo>
                    <a:pt x="62" y="79"/>
                    <a:pt x="62" y="78"/>
                    <a:pt x="62" y="78"/>
                  </a:cubicBezTo>
                  <a:cubicBezTo>
                    <a:pt x="62" y="78"/>
                    <a:pt x="62" y="78"/>
                    <a:pt x="62" y="78"/>
                  </a:cubicBezTo>
                  <a:cubicBezTo>
                    <a:pt x="62" y="78"/>
                    <a:pt x="62" y="78"/>
                    <a:pt x="62" y="78"/>
                  </a:cubicBezTo>
                  <a:cubicBezTo>
                    <a:pt x="62" y="78"/>
                    <a:pt x="62" y="78"/>
                    <a:pt x="63" y="78"/>
                  </a:cubicBezTo>
                  <a:cubicBezTo>
                    <a:pt x="63" y="78"/>
                    <a:pt x="63" y="78"/>
                    <a:pt x="63" y="78"/>
                  </a:cubicBezTo>
                  <a:cubicBezTo>
                    <a:pt x="63" y="78"/>
                    <a:pt x="63" y="78"/>
                    <a:pt x="62" y="78"/>
                  </a:cubicBezTo>
                  <a:cubicBezTo>
                    <a:pt x="62" y="78"/>
                    <a:pt x="62" y="78"/>
                    <a:pt x="62" y="78"/>
                  </a:cubicBezTo>
                  <a:cubicBezTo>
                    <a:pt x="62" y="78"/>
                    <a:pt x="62" y="78"/>
                    <a:pt x="62" y="78"/>
                  </a:cubicBezTo>
                  <a:cubicBezTo>
                    <a:pt x="63" y="79"/>
                    <a:pt x="63" y="79"/>
                    <a:pt x="63" y="80"/>
                  </a:cubicBezTo>
                  <a:cubicBezTo>
                    <a:pt x="63" y="80"/>
                    <a:pt x="63" y="80"/>
                    <a:pt x="63" y="80"/>
                  </a:cubicBezTo>
                  <a:close/>
                  <a:moveTo>
                    <a:pt x="64" y="78"/>
                  </a:moveTo>
                  <a:cubicBezTo>
                    <a:pt x="64" y="78"/>
                    <a:pt x="64" y="78"/>
                    <a:pt x="64" y="78"/>
                  </a:cubicBezTo>
                  <a:cubicBezTo>
                    <a:pt x="64" y="78"/>
                    <a:pt x="64" y="78"/>
                    <a:pt x="64" y="78"/>
                  </a:cubicBezTo>
                  <a:cubicBezTo>
                    <a:pt x="64" y="78"/>
                    <a:pt x="64" y="78"/>
                    <a:pt x="64" y="78"/>
                  </a:cubicBezTo>
                  <a:cubicBezTo>
                    <a:pt x="64" y="78"/>
                    <a:pt x="64" y="78"/>
                    <a:pt x="64" y="78"/>
                  </a:cubicBezTo>
                  <a:close/>
                  <a:moveTo>
                    <a:pt x="86" y="26"/>
                  </a:moveTo>
                  <a:cubicBezTo>
                    <a:pt x="86" y="26"/>
                    <a:pt x="86" y="26"/>
                    <a:pt x="86" y="26"/>
                  </a:cubicBezTo>
                  <a:cubicBezTo>
                    <a:pt x="86" y="25"/>
                    <a:pt x="86" y="25"/>
                    <a:pt x="86" y="25"/>
                  </a:cubicBezTo>
                  <a:cubicBezTo>
                    <a:pt x="86" y="25"/>
                    <a:pt x="86" y="25"/>
                    <a:pt x="86" y="24"/>
                  </a:cubicBezTo>
                  <a:cubicBezTo>
                    <a:pt x="86" y="24"/>
                    <a:pt x="86" y="24"/>
                    <a:pt x="86" y="24"/>
                  </a:cubicBezTo>
                  <a:cubicBezTo>
                    <a:pt x="86" y="24"/>
                    <a:pt x="86" y="24"/>
                    <a:pt x="86" y="24"/>
                  </a:cubicBezTo>
                  <a:cubicBezTo>
                    <a:pt x="86" y="25"/>
                    <a:pt x="86" y="25"/>
                    <a:pt x="86" y="25"/>
                  </a:cubicBezTo>
                  <a:cubicBezTo>
                    <a:pt x="86" y="26"/>
                    <a:pt x="86" y="26"/>
                    <a:pt x="86" y="26"/>
                  </a:cubicBezTo>
                  <a:close/>
                  <a:moveTo>
                    <a:pt x="89" y="25"/>
                  </a:moveTo>
                  <a:cubicBezTo>
                    <a:pt x="89" y="25"/>
                    <a:pt x="89" y="25"/>
                    <a:pt x="89" y="25"/>
                  </a:cubicBezTo>
                  <a:cubicBezTo>
                    <a:pt x="89" y="25"/>
                    <a:pt x="89" y="25"/>
                    <a:pt x="89" y="25"/>
                  </a:cubicBezTo>
                  <a:cubicBezTo>
                    <a:pt x="89" y="25"/>
                    <a:pt x="89" y="25"/>
                    <a:pt x="89" y="25"/>
                  </a:cubicBezTo>
                  <a:close/>
                  <a:moveTo>
                    <a:pt x="90" y="66"/>
                  </a:moveTo>
                  <a:cubicBezTo>
                    <a:pt x="90" y="66"/>
                    <a:pt x="90" y="66"/>
                    <a:pt x="90" y="66"/>
                  </a:cubicBezTo>
                  <a:cubicBezTo>
                    <a:pt x="90" y="66"/>
                    <a:pt x="90" y="66"/>
                    <a:pt x="90" y="66"/>
                  </a:cubicBezTo>
                  <a:cubicBezTo>
                    <a:pt x="90" y="66"/>
                    <a:pt x="90" y="66"/>
                    <a:pt x="90" y="66"/>
                  </a:cubicBezTo>
                  <a:close/>
                  <a:moveTo>
                    <a:pt x="94" y="86"/>
                  </a:moveTo>
                  <a:cubicBezTo>
                    <a:pt x="94" y="86"/>
                    <a:pt x="94" y="86"/>
                    <a:pt x="94" y="86"/>
                  </a:cubicBezTo>
                  <a:cubicBezTo>
                    <a:pt x="94" y="86"/>
                    <a:pt x="94" y="86"/>
                    <a:pt x="94" y="86"/>
                  </a:cubicBezTo>
                  <a:cubicBezTo>
                    <a:pt x="94" y="86"/>
                    <a:pt x="94" y="86"/>
                    <a:pt x="94" y="86"/>
                  </a:cubicBezTo>
                  <a:cubicBezTo>
                    <a:pt x="94" y="86"/>
                    <a:pt x="94" y="86"/>
                    <a:pt x="94" y="86"/>
                  </a:cubicBezTo>
                  <a:close/>
                  <a:moveTo>
                    <a:pt x="95" y="23"/>
                  </a:moveTo>
                  <a:cubicBezTo>
                    <a:pt x="95" y="23"/>
                    <a:pt x="95" y="23"/>
                    <a:pt x="94" y="23"/>
                  </a:cubicBezTo>
                  <a:cubicBezTo>
                    <a:pt x="94" y="23"/>
                    <a:pt x="93" y="23"/>
                    <a:pt x="92" y="23"/>
                  </a:cubicBezTo>
                  <a:cubicBezTo>
                    <a:pt x="92" y="23"/>
                    <a:pt x="92" y="23"/>
                    <a:pt x="92" y="23"/>
                  </a:cubicBezTo>
                  <a:cubicBezTo>
                    <a:pt x="92" y="23"/>
                    <a:pt x="92" y="23"/>
                    <a:pt x="91" y="24"/>
                  </a:cubicBezTo>
                  <a:cubicBezTo>
                    <a:pt x="91" y="24"/>
                    <a:pt x="91" y="24"/>
                    <a:pt x="91" y="24"/>
                  </a:cubicBezTo>
                  <a:cubicBezTo>
                    <a:pt x="91" y="24"/>
                    <a:pt x="91" y="24"/>
                    <a:pt x="91" y="24"/>
                  </a:cubicBezTo>
                  <a:cubicBezTo>
                    <a:pt x="91" y="24"/>
                    <a:pt x="91" y="24"/>
                    <a:pt x="91" y="24"/>
                  </a:cubicBezTo>
                  <a:cubicBezTo>
                    <a:pt x="91" y="24"/>
                    <a:pt x="91" y="24"/>
                    <a:pt x="91" y="24"/>
                  </a:cubicBezTo>
                  <a:cubicBezTo>
                    <a:pt x="91" y="24"/>
                    <a:pt x="91" y="24"/>
                    <a:pt x="91" y="24"/>
                  </a:cubicBezTo>
                  <a:cubicBezTo>
                    <a:pt x="91" y="23"/>
                    <a:pt x="92" y="23"/>
                    <a:pt x="92" y="23"/>
                  </a:cubicBezTo>
                  <a:cubicBezTo>
                    <a:pt x="92" y="23"/>
                    <a:pt x="92" y="23"/>
                    <a:pt x="92" y="23"/>
                  </a:cubicBezTo>
                  <a:cubicBezTo>
                    <a:pt x="93" y="23"/>
                    <a:pt x="94" y="23"/>
                    <a:pt x="95" y="23"/>
                  </a:cubicBezTo>
                  <a:cubicBezTo>
                    <a:pt x="95" y="23"/>
                    <a:pt x="95" y="23"/>
                    <a:pt x="95" y="23"/>
                  </a:cubicBezTo>
                  <a:close/>
                  <a:moveTo>
                    <a:pt x="113" y="90"/>
                  </a:moveTo>
                  <a:cubicBezTo>
                    <a:pt x="113" y="90"/>
                    <a:pt x="113" y="90"/>
                    <a:pt x="113" y="90"/>
                  </a:cubicBezTo>
                  <a:cubicBezTo>
                    <a:pt x="113" y="90"/>
                    <a:pt x="113" y="90"/>
                    <a:pt x="113" y="90"/>
                  </a:cubicBezTo>
                  <a:cubicBezTo>
                    <a:pt x="113" y="90"/>
                    <a:pt x="113" y="90"/>
                    <a:pt x="113" y="90"/>
                  </a:cubicBezTo>
                  <a:cubicBezTo>
                    <a:pt x="113" y="90"/>
                    <a:pt x="113" y="90"/>
                    <a:pt x="113" y="90"/>
                  </a:cubicBezTo>
                  <a:cubicBezTo>
                    <a:pt x="113" y="90"/>
                    <a:pt x="113" y="90"/>
                    <a:pt x="113" y="90"/>
                  </a:cubicBezTo>
                  <a:close/>
                  <a:moveTo>
                    <a:pt x="113" y="82"/>
                  </a:moveTo>
                  <a:cubicBezTo>
                    <a:pt x="113" y="82"/>
                    <a:pt x="112" y="82"/>
                    <a:pt x="112" y="82"/>
                  </a:cubicBezTo>
                  <a:cubicBezTo>
                    <a:pt x="112" y="82"/>
                    <a:pt x="112" y="82"/>
                    <a:pt x="112" y="82"/>
                  </a:cubicBezTo>
                  <a:cubicBezTo>
                    <a:pt x="113" y="82"/>
                    <a:pt x="113" y="81"/>
                    <a:pt x="113" y="82"/>
                  </a:cubicBezTo>
                  <a:cubicBezTo>
                    <a:pt x="113" y="82"/>
                    <a:pt x="113" y="82"/>
                    <a:pt x="114" y="82"/>
                  </a:cubicBezTo>
                  <a:cubicBezTo>
                    <a:pt x="113" y="82"/>
                    <a:pt x="113" y="82"/>
                    <a:pt x="113" y="82"/>
                  </a:cubicBezTo>
                  <a:close/>
                  <a:moveTo>
                    <a:pt x="113" y="65"/>
                  </a:moveTo>
                  <a:cubicBezTo>
                    <a:pt x="114" y="65"/>
                    <a:pt x="114" y="65"/>
                    <a:pt x="114" y="65"/>
                  </a:cubicBezTo>
                  <a:cubicBezTo>
                    <a:pt x="114" y="65"/>
                    <a:pt x="114" y="65"/>
                    <a:pt x="114" y="65"/>
                  </a:cubicBezTo>
                  <a:lnTo>
                    <a:pt x="113" y="65"/>
                  </a:lnTo>
                  <a:close/>
                  <a:moveTo>
                    <a:pt x="115" y="45"/>
                  </a:moveTo>
                  <a:cubicBezTo>
                    <a:pt x="115" y="45"/>
                    <a:pt x="115" y="45"/>
                    <a:pt x="115" y="45"/>
                  </a:cubicBezTo>
                  <a:cubicBezTo>
                    <a:pt x="115" y="45"/>
                    <a:pt x="115" y="46"/>
                    <a:pt x="115" y="46"/>
                  </a:cubicBezTo>
                  <a:cubicBezTo>
                    <a:pt x="115" y="46"/>
                    <a:pt x="115" y="46"/>
                    <a:pt x="115" y="46"/>
                  </a:cubicBezTo>
                  <a:cubicBezTo>
                    <a:pt x="115" y="46"/>
                    <a:pt x="115" y="46"/>
                    <a:pt x="115" y="46"/>
                  </a:cubicBezTo>
                  <a:cubicBezTo>
                    <a:pt x="115" y="46"/>
                    <a:pt x="115" y="45"/>
                    <a:pt x="115" y="45"/>
                  </a:cubicBezTo>
                  <a:close/>
                  <a:moveTo>
                    <a:pt x="96" y="36"/>
                  </a:moveTo>
                  <a:cubicBezTo>
                    <a:pt x="96" y="36"/>
                    <a:pt x="96" y="36"/>
                    <a:pt x="96" y="36"/>
                  </a:cubicBezTo>
                  <a:cubicBezTo>
                    <a:pt x="96" y="36"/>
                    <a:pt x="96" y="36"/>
                    <a:pt x="96" y="36"/>
                  </a:cubicBezTo>
                  <a:cubicBezTo>
                    <a:pt x="96" y="36"/>
                    <a:pt x="96" y="36"/>
                    <a:pt x="96" y="36"/>
                  </a:cubicBezTo>
                  <a:cubicBezTo>
                    <a:pt x="96" y="36"/>
                    <a:pt x="96" y="36"/>
                    <a:pt x="96" y="36"/>
                  </a:cubicBezTo>
                  <a:cubicBezTo>
                    <a:pt x="96" y="36"/>
                    <a:pt x="96" y="36"/>
                    <a:pt x="96" y="36"/>
                  </a:cubicBezTo>
                  <a:close/>
                  <a:moveTo>
                    <a:pt x="98" y="64"/>
                  </a:moveTo>
                  <a:cubicBezTo>
                    <a:pt x="98" y="64"/>
                    <a:pt x="98" y="64"/>
                    <a:pt x="98" y="63"/>
                  </a:cubicBezTo>
                  <a:cubicBezTo>
                    <a:pt x="98" y="64"/>
                    <a:pt x="98" y="64"/>
                    <a:pt x="98" y="64"/>
                  </a:cubicBezTo>
                  <a:cubicBezTo>
                    <a:pt x="98" y="64"/>
                    <a:pt x="98" y="64"/>
                    <a:pt x="98" y="64"/>
                  </a:cubicBezTo>
                  <a:close/>
                  <a:moveTo>
                    <a:pt x="98" y="47"/>
                  </a:moveTo>
                  <a:cubicBezTo>
                    <a:pt x="98" y="47"/>
                    <a:pt x="97" y="47"/>
                    <a:pt x="96" y="47"/>
                  </a:cubicBezTo>
                  <a:cubicBezTo>
                    <a:pt x="96" y="47"/>
                    <a:pt x="96" y="46"/>
                    <a:pt x="96" y="46"/>
                  </a:cubicBezTo>
                  <a:cubicBezTo>
                    <a:pt x="96" y="46"/>
                    <a:pt x="97" y="46"/>
                    <a:pt x="97" y="45"/>
                  </a:cubicBezTo>
                  <a:cubicBezTo>
                    <a:pt x="97" y="45"/>
                    <a:pt x="98" y="45"/>
                    <a:pt x="98" y="44"/>
                  </a:cubicBezTo>
                  <a:cubicBezTo>
                    <a:pt x="99" y="44"/>
                    <a:pt x="99" y="44"/>
                    <a:pt x="99" y="44"/>
                  </a:cubicBezTo>
                  <a:cubicBezTo>
                    <a:pt x="99" y="43"/>
                    <a:pt x="99" y="43"/>
                    <a:pt x="100" y="43"/>
                  </a:cubicBezTo>
                  <a:cubicBezTo>
                    <a:pt x="100" y="43"/>
                    <a:pt x="100" y="44"/>
                    <a:pt x="101" y="43"/>
                  </a:cubicBezTo>
                  <a:cubicBezTo>
                    <a:pt x="101" y="43"/>
                    <a:pt x="101" y="43"/>
                    <a:pt x="101" y="43"/>
                  </a:cubicBezTo>
                  <a:cubicBezTo>
                    <a:pt x="101" y="42"/>
                    <a:pt x="101" y="42"/>
                    <a:pt x="100" y="42"/>
                  </a:cubicBezTo>
                  <a:cubicBezTo>
                    <a:pt x="100" y="42"/>
                    <a:pt x="99" y="42"/>
                    <a:pt x="99" y="42"/>
                  </a:cubicBezTo>
                  <a:cubicBezTo>
                    <a:pt x="98" y="42"/>
                    <a:pt x="97" y="42"/>
                    <a:pt x="96" y="41"/>
                  </a:cubicBezTo>
                  <a:cubicBezTo>
                    <a:pt x="95" y="41"/>
                    <a:pt x="95" y="41"/>
                    <a:pt x="95" y="41"/>
                  </a:cubicBezTo>
                  <a:cubicBezTo>
                    <a:pt x="95" y="41"/>
                    <a:pt x="95" y="41"/>
                    <a:pt x="96" y="41"/>
                  </a:cubicBezTo>
                  <a:cubicBezTo>
                    <a:pt x="96" y="41"/>
                    <a:pt x="96" y="41"/>
                    <a:pt x="96" y="41"/>
                  </a:cubicBezTo>
                  <a:cubicBezTo>
                    <a:pt x="97" y="41"/>
                    <a:pt x="99" y="41"/>
                    <a:pt x="100" y="41"/>
                  </a:cubicBezTo>
                  <a:cubicBezTo>
                    <a:pt x="101" y="41"/>
                    <a:pt x="102" y="40"/>
                    <a:pt x="102" y="40"/>
                  </a:cubicBezTo>
                  <a:cubicBezTo>
                    <a:pt x="103" y="40"/>
                    <a:pt x="104" y="40"/>
                    <a:pt x="105" y="40"/>
                  </a:cubicBezTo>
                  <a:cubicBezTo>
                    <a:pt x="105" y="40"/>
                    <a:pt x="105" y="40"/>
                    <a:pt x="106" y="40"/>
                  </a:cubicBezTo>
                  <a:cubicBezTo>
                    <a:pt x="106" y="40"/>
                    <a:pt x="106" y="40"/>
                    <a:pt x="106" y="40"/>
                  </a:cubicBezTo>
                  <a:cubicBezTo>
                    <a:pt x="106" y="40"/>
                    <a:pt x="106" y="40"/>
                    <a:pt x="106" y="40"/>
                  </a:cubicBezTo>
                  <a:cubicBezTo>
                    <a:pt x="105" y="41"/>
                    <a:pt x="104" y="41"/>
                    <a:pt x="104" y="41"/>
                  </a:cubicBezTo>
                  <a:cubicBezTo>
                    <a:pt x="104" y="41"/>
                    <a:pt x="103" y="42"/>
                    <a:pt x="104" y="42"/>
                  </a:cubicBezTo>
                  <a:cubicBezTo>
                    <a:pt x="104" y="42"/>
                    <a:pt x="104" y="42"/>
                    <a:pt x="104" y="42"/>
                  </a:cubicBezTo>
                  <a:cubicBezTo>
                    <a:pt x="104" y="42"/>
                    <a:pt x="104" y="42"/>
                    <a:pt x="104" y="42"/>
                  </a:cubicBezTo>
                  <a:cubicBezTo>
                    <a:pt x="105" y="43"/>
                    <a:pt x="106" y="43"/>
                    <a:pt x="108" y="42"/>
                  </a:cubicBezTo>
                  <a:cubicBezTo>
                    <a:pt x="108" y="42"/>
                    <a:pt x="108" y="42"/>
                    <a:pt x="108" y="42"/>
                  </a:cubicBezTo>
                  <a:cubicBezTo>
                    <a:pt x="108" y="42"/>
                    <a:pt x="108" y="43"/>
                    <a:pt x="108" y="43"/>
                  </a:cubicBezTo>
                  <a:cubicBezTo>
                    <a:pt x="108" y="43"/>
                    <a:pt x="108" y="43"/>
                    <a:pt x="107" y="44"/>
                  </a:cubicBezTo>
                  <a:cubicBezTo>
                    <a:pt x="107" y="44"/>
                    <a:pt x="107" y="44"/>
                    <a:pt x="106" y="44"/>
                  </a:cubicBezTo>
                  <a:cubicBezTo>
                    <a:pt x="106" y="45"/>
                    <a:pt x="106" y="45"/>
                    <a:pt x="106" y="45"/>
                  </a:cubicBezTo>
                  <a:cubicBezTo>
                    <a:pt x="106" y="46"/>
                    <a:pt x="106" y="46"/>
                    <a:pt x="105" y="45"/>
                  </a:cubicBezTo>
                  <a:cubicBezTo>
                    <a:pt x="104" y="45"/>
                    <a:pt x="104" y="45"/>
                    <a:pt x="103" y="45"/>
                  </a:cubicBezTo>
                  <a:cubicBezTo>
                    <a:pt x="103" y="45"/>
                    <a:pt x="102" y="45"/>
                    <a:pt x="102" y="46"/>
                  </a:cubicBezTo>
                  <a:cubicBezTo>
                    <a:pt x="102" y="47"/>
                    <a:pt x="102" y="47"/>
                    <a:pt x="101" y="47"/>
                  </a:cubicBezTo>
                  <a:cubicBezTo>
                    <a:pt x="101" y="47"/>
                    <a:pt x="101" y="47"/>
                    <a:pt x="101" y="47"/>
                  </a:cubicBezTo>
                  <a:cubicBezTo>
                    <a:pt x="101" y="47"/>
                    <a:pt x="101" y="47"/>
                    <a:pt x="101" y="47"/>
                  </a:cubicBezTo>
                  <a:cubicBezTo>
                    <a:pt x="101" y="47"/>
                    <a:pt x="100" y="47"/>
                    <a:pt x="100" y="48"/>
                  </a:cubicBezTo>
                  <a:cubicBezTo>
                    <a:pt x="100" y="48"/>
                    <a:pt x="100" y="48"/>
                    <a:pt x="100" y="48"/>
                  </a:cubicBezTo>
                  <a:cubicBezTo>
                    <a:pt x="100" y="48"/>
                    <a:pt x="100" y="48"/>
                    <a:pt x="100" y="48"/>
                  </a:cubicBezTo>
                  <a:cubicBezTo>
                    <a:pt x="100" y="48"/>
                    <a:pt x="100" y="48"/>
                    <a:pt x="100" y="48"/>
                  </a:cubicBezTo>
                  <a:cubicBezTo>
                    <a:pt x="100" y="48"/>
                    <a:pt x="99" y="48"/>
                    <a:pt x="99" y="48"/>
                  </a:cubicBezTo>
                  <a:cubicBezTo>
                    <a:pt x="99" y="48"/>
                    <a:pt x="100" y="48"/>
                    <a:pt x="100" y="48"/>
                  </a:cubicBezTo>
                  <a:cubicBezTo>
                    <a:pt x="100" y="48"/>
                    <a:pt x="100" y="48"/>
                    <a:pt x="100" y="48"/>
                  </a:cubicBezTo>
                  <a:cubicBezTo>
                    <a:pt x="100" y="48"/>
                    <a:pt x="100" y="48"/>
                    <a:pt x="100" y="48"/>
                  </a:cubicBezTo>
                  <a:cubicBezTo>
                    <a:pt x="100" y="47"/>
                    <a:pt x="100" y="47"/>
                    <a:pt x="101" y="47"/>
                  </a:cubicBezTo>
                  <a:cubicBezTo>
                    <a:pt x="101" y="47"/>
                    <a:pt x="101" y="47"/>
                    <a:pt x="101" y="47"/>
                  </a:cubicBezTo>
                  <a:cubicBezTo>
                    <a:pt x="101" y="47"/>
                    <a:pt x="101" y="47"/>
                    <a:pt x="101" y="47"/>
                  </a:cubicBezTo>
                  <a:cubicBezTo>
                    <a:pt x="101" y="47"/>
                    <a:pt x="101" y="46"/>
                    <a:pt x="101" y="46"/>
                  </a:cubicBezTo>
                  <a:cubicBezTo>
                    <a:pt x="101" y="46"/>
                    <a:pt x="101" y="45"/>
                    <a:pt x="101" y="45"/>
                  </a:cubicBezTo>
                  <a:cubicBezTo>
                    <a:pt x="100" y="45"/>
                    <a:pt x="100" y="46"/>
                    <a:pt x="99" y="46"/>
                  </a:cubicBezTo>
                  <a:cubicBezTo>
                    <a:pt x="99" y="46"/>
                    <a:pt x="99" y="46"/>
                    <a:pt x="98" y="47"/>
                  </a:cubicBezTo>
                  <a:close/>
                  <a:moveTo>
                    <a:pt x="104" y="48"/>
                  </a:moveTo>
                  <a:cubicBezTo>
                    <a:pt x="104" y="48"/>
                    <a:pt x="104" y="48"/>
                    <a:pt x="104" y="48"/>
                  </a:cubicBezTo>
                  <a:cubicBezTo>
                    <a:pt x="104" y="48"/>
                    <a:pt x="104" y="49"/>
                    <a:pt x="104" y="49"/>
                  </a:cubicBezTo>
                  <a:cubicBezTo>
                    <a:pt x="104" y="49"/>
                    <a:pt x="104" y="49"/>
                    <a:pt x="104" y="49"/>
                  </a:cubicBezTo>
                  <a:cubicBezTo>
                    <a:pt x="104" y="49"/>
                    <a:pt x="104" y="49"/>
                    <a:pt x="104" y="49"/>
                  </a:cubicBezTo>
                  <a:cubicBezTo>
                    <a:pt x="104" y="49"/>
                    <a:pt x="104" y="49"/>
                    <a:pt x="104" y="49"/>
                  </a:cubicBezTo>
                  <a:cubicBezTo>
                    <a:pt x="104" y="49"/>
                    <a:pt x="104" y="49"/>
                    <a:pt x="104" y="48"/>
                  </a:cubicBezTo>
                  <a:cubicBezTo>
                    <a:pt x="104" y="48"/>
                    <a:pt x="104" y="48"/>
                    <a:pt x="104" y="48"/>
                  </a:cubicBezTo>
                  <a:cubicBezTo>
                    <a:pt x="104" y="48"/>
                    <a:pt x="104" y="48"/>
                    <a:pt x="104" y="48"/>
                  </a:cubicBezTo>
                  <a:cubicBezTo>
                    <a:pt x="104" y="48"/>
                    <a:pt x="104" y="48"/>
                    <a:pt x="104" y="48"/>
                  </a:cubicBezTo>
                  <a:close/>
                  <a:moveTo>
                    <a:pt x="102" y="56"/>
                  </a:moveTo>
                  <a:cubicBezTo>
                    <a:pt x="102" y="56"/>
                    <a:pt x="102" y="56"/>
                    <a:pt x="102" y="56"/>
                  </a:cubicBezTo>
                  <a:cubicBezTo>
                    <a:pt x="101" y="56"/>
                    <a:pt x="101" y="56"/>
                    <a:pt x="101" y="55"/>
                  </a:cubicBezTo>
                  <a:cubicBezTo>
                    <a:pt x="101" y="55"/>
                    <a:pt x="101" y="55"/>
                    <a:pt x="101" y="55"/>
                  </a:cubicBezTo>
                  <a:cubicBezTo>
                    <a:pt x="101" y="55"/>
                    <a:pt x="101" y="55"/>
                    <a:pt x="101" y="55"/>
                  </a:cubicBezTo>
                  <a:cubicBezTo>
                    <a:pt x="102" y="55"/>
                    <a:pt x="102" y="55"/>
                    <a:pt x="102" y="56"/>
                  </a:cubicBezTo>
                  <a:close/>
                  <a:moveTo>
                    <a:pt x="100" y="69"/>
                  </a:moveTo>
                  <a:cubicBezTo>
                    <a:pt x="100" y="69"/>
                    <a:pt x="100" y="69"/>
                    <a:pt x="100" y="69"/>
                  </a:cubicBezTo>
                  <a:cubicBezTo>
                    <a:pt x="101" y="69"/>
                    <a:pt x="101" y="69"/>
                    <a:pt x="101" y="69"/>
                  </a:cubicBezTo>
                  <a:lnTo>
                    <a:pt x="100" y="69"/>
                  </a:lnTo>
                  <a:close/>
                  <a:moveTo>
                    <a:pt x="104" y="76"/>
                  </a:moveTo>
                  <a:cubicBezTo>
                    <a:pt x="104" y="76"/>
                    <a:pt x="104" y="76"/>
                    <a:pt x="104" y="77"/>
                  </a:cubicBezTo>
                  <a:cubicBezTo>
                    <a:pt x="104" y="76"/>
                    <a:pt x="104" y="76"/>
                    <a:pt x="104" y="76"/>
                  </a:cubicBezTo>
                  <a:cubicBezTo>
                    <a:pt x="104" y="76"/>
                    <a:pt x="104" y="76"/>
                    <a:pt x="104" y="76"/>
                  </a:cubicBezTo>
                  <a:cubicBezTo>
                    <a:pt x="104" y="76"/>
                    <a:pt x="104" y="76"/>
                    <a:pt x="104" y="76"/>
                  </a:cubicBezTo>
                  <a:cubicBezTo>
                    <a:pt x="104" y="76"/>
                    <a:pt x="104" y="76"/>
                    <a:pt x="104" y="76"/>
                  </a:cubicBezTo>
                  <a:close/>
                  <a:moveTo>
                    <a:pt x="105" y="65"/>
                  </a:moveTo>
                  <a:cubicBezTo>
                    <a:pt x="105" y="66"/>
                    <a:pt x="104" y="66"/>
                    <a:pt x="104" y="66"/>
                  </a:cubicBezTo>
                  <a:cubicBezTo>
                    <a:pt x="103" y="66"/>
                    <a:pt x="102" y="66"/>
                    <a:pt x="102" y="66"/>
                  </a:cubicBezTo>
                  <a:cubicBezTo>
                    <a:pt x="101" y="67"/>
                    <a:pt x="101" y="66"/>
                    <a:pt x="100" y="66"/>
                  </a:cubicBezTo>
                  <a:cubicBezTo>
                    <a:pt x="100" y="66"/>
                    <a:pt x="100" y="65"/>
                    <a:pt x="99" y="65"/>
                  </a:cubicBezTo>
                  <a:cubicBezTo>
                    <a:pt x="99" y="65"/>
                    <a:pt x="99" y="65"/>
                    <a:pt x="99" y="65"/>
                  </a:cubicBezTo>
                  <a:cubicBezTo>
                    <a:pt x="100" y="65"/>
                    <a:pt x="100" y="65"/>
                    <a:pt x="100" y="65"/>
                  </a:cubicBezTo>
                  <a:cubicBezTo>
                    <a:pt x="100" y="65"/>
                    <a:pt x="100" y="65"/>
                    <a:pt x="101" y="65"/>
                  </a:cubicBezTo>
                  <a:cubicBezTo>
                    <a:pt x="101" y="65"/>
                    <a:pt x="101" y="65"/>
                    <a:pt x="101" y="65"/>
                  </a:cubicBezTo>
                  <a:cubicBezTo>
                    <a:pt x="102" y="64"/>
                    <a:pt x="102" y="64"/>
                    <a:pt x="102" y="64"/>
                  </a:cubicBezTo>
                  <a:cubicBezTo>
                    <a:pt x="103" y="63"/>
                    <a:pt x="103" y="63"/>
                    <a:pt x="104" y="63"/>
                  </a:cubicBezTo>
                  <a:cubicBezTo>
                    <a:pt x="104" y="63"/>
                    <a:pt x="104" y="63"/>
                    <a:pt x="104" y="63"/>
                  </a:cubicBezTo>
                  <a:cubicBezTo>
                    <a:pt x="104" y="63"/>
                    <a:pt x="105" y="63"/>
                    <a:pt x="105" y="62"/>
                  </a:cubicBezTo>
                  <a:cubicBezTo>
                    <a:pt x="105" y="62"/>
                    <a:pt x="105" y="62"/>
                    <a:pt x="105" y="62"/>
                  </a:cubicBezTo>
                  <a:cubicBezTo>
                    <a:pt x="105" y="61"/>
                    <a:pt x="104" y="61"/>
                    <a:pt x="104" y="60"/>
                  </a:cubicBezTo>
                  <a:cubicBezTo>
                    <a:pt x="104" y="60"/>
                    <a:pt x="104" y="60"/>
                    <a:pt x="104" y="60"/>
                  </a:cubicBezTo>
                  <a:cubicBezTo>
                    <a:pt x="105" y="60"/>
                    <a:pt x="105" y="60"/>
                    <a:pt x="105" y="60"/>
                  </a:cubicBezTo>
                  <a:cubicBezTo>
                    <a:pt x="105" y="61"/>
                    <a:pt x="106" y="61"/>
                    <a:pt x="106" y="62"/>
                  </a:cubicBezTo>
                  <a:cubicBezTo>
                    <a:pt x="107" y="63"/>
                    <a:pt x="107" y="63"/>
                    <a:pt x="107" y="63"/>
                  </a:cubicBezTo>
                  <a:cubicBezTo>
                    <a:pt x="109" y="63"/>
                    <a:pt x="110" y="63"/>
                    <a:pt x="110" y="62"/>
                  </a:cubicBezTo>
                  <a:cubicBezTo>
                    <a:pt x="111" y="61"/>
                    <a:pt x="112" y="61"/>
                    <a:pt x="113" y="61"/>
                  </a:cubicBezTo>
                  <a:cubicBezTo>
                    <a:pt x="113" y="61"/>
                    <a:pt x="114" y="61"/>
                    <a:pt x="114" y="61"/>
                  </a:cubicBezTo>
                  <a:cubicBezTo>
                    <a:pt x="114" y="61"/>
                    <a:pt x="114" y="61"/>
                    <a:pt x="114" y="61"/>
                  </a:cubicBezTo>
                  <a:cubicBezTo>
                    <a:pt x="114" y="60"/>
                    <a:pt x="114" y="60"/>
                    <a:pt x="114" y="61"/>
                  </a:cubicBezTo>
                  <a:cubicBezTo>
                    <a:pt x="114" y="61"/>
                    <a:pt x="114" y="61"/>
                    <a:pt x="114" y="61"/>
                  </a:cubicBezTo>
                  <a:cubicBezTo>
                    <a:pt x="114" y="61"/>
                    <a:pt x="114" y="61"/>
                    <a:pt x="114" y="61"/>
                  </a:cubicBezTo>
                  <a:cubicBezTo>
                    <a:pt x="114" y="61"/>
                    <a:pt x="114" y="61"/>
                    <a:pt x="114" y="61"/>
                  </a:cubicBezTo>
                  <a:cubicBezTo>
                    <a:pt x="113" y="62"/>
                    <a:pt x="113" y="62"/>
                    <a:pt x="113" y="62"/>
                  </a:cubicBezTo>
                  <a:cubicBezTo>
                    <a:pt x="112" y="62"/>
                    <a:pt x="111" y="63"/>
                    <a:pt x="110" y="63"/>
                  </a:cubicBezTo>
                  <a:cubicBezTo>
                    <a:pt x="109" y="64"/>
                    <a:pt x="108" y="64"/>
                    <a:pt x="107" y="65"/>
                  </a:cubicBezTo>
                  <a:cubicBezTo>
                    <a:pt x="107" y="65"/>
                    <a:pt x="107" y="65"/>
                    <a:pt x="107" y="65"/>
                  </a:cubicBezTo>
                  <a:cubicBezTo>
                    <a:pt x="106" y="65"/>
                    <a:pt x="106" y="65"/>
                    <a:pt x="105" y="65"/>
                  </a:cubicBezTo>
                  <a:close/>
                  <a:moveTo>
                    <a:pt x="107" y="87"/>
                  </a:moveTo>
                  <a:cubicBezTo>
                    <a:pt x="107" y="87"/>
                    <a:pt x="107" y="87"/>
                    <a:pt x="107" y="87"/>
                  </a:cubicBezTo>
                  <a:cubicBezTo>
                    <a:pt x="107" y="86"/>
                    <a:pt x="107" y="86"/>
                    <a:pt x="107" y="86"/>
                  </a:cubicBezTo>
                  <a:cubicBezTo>
                    <a:pt x="107" y="86"/>
                    <a:pt x="107" y="86"/>
                    <a:pt x="107" y="87"/>
                  </a:cubicBezTo>
                  <a:cubicBezTo>
                    <a:pt x="107" y="87"/>
                    <a:pt x="107" y="87"/>
                    <a:pt x="107" y="87"/>
                  </a:cubicBezTo>
                  <a:close/>
                  <a:moveTo>
                    <a:pt x="107" y="76"/>
                  </a:moveTo>
                  <a:cubicBezTo>
                    <a:pt x="107" y="76"/>
                    <a:pt x="107" y="76"/>
                    <a:pt x="107" y="76"/>
                  </a:cubicBezTo>
                  <a:cubicBezTo>
                    <a:pt x="107" y="76"/>
                    <a:pt x="107" y="76"/>
                    <a:pt x="107" y="76"/>
                  </a:cubicBezTo>
                  <a:cubicBezTo>
                    <a:pt x="107" y="76"/>
                    <a:pt x="107" y="75"/>
                    <a:pt x="107" y="75"/>
                  </a:cubicBezTo>
                  <a:cubicBezTo>
                    <a:pt x="108" y="75"/>
                    <a:pt x="109" y="74"/>
                    <a:pt x="110" y="74"/>
                  </a:cubicBezTo>
                  <a:cubicBezTo>
                    <a:pt x="110" y="74"/>
                    <a:pt x="111" y="74"/>
                    <a:pt x="111" y="74"/>
                  </a:cubicBezTo>
                  <a:cubicBezTo>
                    <a:pt x="111" y="74"/>
                    <a:pt x="112" y="74"/>
                    <a:pt x="112" y="74"/>
                  </a:cubicBezTo>
                  <a:cubicBezTo>
                    <a:pt x="112" y="74"/>
                    <a:pt x="112" y="75"/>
                    <a:pt x="112" y="75"/>
                  </a:cubicBezTo>
                  <a:cubicBezTo>
                    <a:pt x="112" y="75"/>
                    <a:pt x="112" y="75"/>
                    <a:pt x="112" y="75"/>
                  </a:cubicBezTo>
                  <a:cubicBezTo>
                    <a:pt x="112" y="75"/>
                    <a:pt x="111" y="75"/>
                    <a:pt x="111" y="75"/>
                  </a:cubicBezTo>
                  <a:cubicBezTo>
                    <a:pt x="111" y="75"/>
                    <a:pt x="111" y="75"/>
                    <a:pt x="111" y="75"/>
                  </a:cubicBezTo>
                  <a:cubicBezTo>
                    <a:pt x="110" y="75"/>
                    <a:pt x="110" y="75"/>
                    <a:pt x="110" y="75"/>
                  </a:cubicBezTo>
                  <a:cubicBezTo>
                    <a:pt x="109" y="75"/>
                    <a:pt x="108" y="75"/>
                    <a:pt x="108" y="76"/>
                  </a:cubicBezTo>
                  <a:cubicBezTo>
                    <a:pt x="108" y="76"/>
                    <a:pt x="107" y="76"/>
                    <a:pt x="107" y="76"/>
                  </a:cubicBezTo>
                  <a:close/>
                  <a:moveTo>
                    <a:pt x="133" y="205"/>
                  </a:moveTo>
                  <a:cubicBezTo>
                    <a:pt x="133" y="205"/>
                    <a:pt x="133" y="205"/>
                    <a:pt x="133" y="205"/>
                  </a:cubicBezTo>
                  <a:cubicBezTo>
                    <a:pt x="132" y="205"/>
                    <a:pt x="132" y="205"/>
                    <a:pt x="132" y="204"/>
                  </a:cubicBezTo>
                  <a:cubicBezTo>
                    <a:pt x="132" y="204"/>
                    <a:pt x="132" y="204"/>
                    <a:pt x="132" y="204"/>
                  </a:cubicBezTo>
                  <a:cubicBezTo>
                    <a:pt x="133" y="204"/>
                    <a:pt x="133" y="204"/>
                    <a:pt x="133" y="205"/>
                  </a:cubicBezTo>
                  <a:cubicBezTo>
                    <a:pt x="133" y="205"/>
                    <a:pt x="133" y="205"/>
                    <a:pt x="133" y="205"/>
                  </a:cubicBezTo>
                  <a:close/>
                  <a:moveTo>
                    <a:pt x="161" y="209"/>
                  </a:moveTo>
                  <a:cubicBezTo>
                    <a:pt x="161" y="209"/>
                    <a:pt x="161" y="210"/>
                    <a:pt x="161" y="210"/>
                  </a:cubicBezTo>
                  <a:cubicBezTo>
                    <a:pt x="161" y="210"/>
                    <a:pt x="160" y="209"/>
                    <a:pt x="160" y="209"/>
                  </a:cubicBezTo>
                  <a:cubicBezTo>
                    <a:pt x="160" y="209"/>
                    <a:pt x="160" y="209"/>
                    <a:pt x="161" y="208"/>
                  </a:cubicBezTo>
                  <a:cubicBezTo>
                    <a:pt x="161" y="208"/>
                    <a:pt x="161" y="208"/>
                    <a:pt x="161" y="208"/>
                  </a:cubicBezTo>
                  <a:cubicBezTo>
                    <a:pt x="161" y="208"/>
                    <a:pt x="161" y="208"/>
                    <a:pt x="161" y="208"/>
                  </a:cubicBezTo>
                  <a:cubicBezTo>
                    <a:pt x="161" y="208"/>
                    <a:pt x="161" y="208"/>
                    <a:pt x="161" y="209"/>
                  </a:cubicBezTo>
                  <a:cubicBezTo>
                    <a:pt x="161" y="209"/>
                    <a:pt x="161" y="209"/>
                    <a:pt x="161" y="209"/>
                  </a:cubicBezTo>
                  <a:close/>
                  <a:moveTo>
                    <a:pt x="166" y="343"/>
                  </a:moveTo>
                  <a:cubicBezTo>
                    <a:pt x="166" y="343"/>
                    <a:pt x="166" y="343"/>
                    <a:pt x="166" y="343"/>
                  </a:cubicBezTo>
                  <a:cubicBezTo>
                    <a:pt x="166" y="343"/>
                    <a:pt x="166" y="343"/>
                    <a:pt x="166" y="343"/>
                  </a:cubicBezTo>
                  <a:cubicBezTo>
                    <a:pt x="166" y="342"/>
                    <a:pt x="166" y="342"/>
                    <a:pt x="166" y="343"/>
                  </a:cubicBezTo>
                  <a:cubicBezTo>
                    <a:pt x="166" y="343"/>
                    <a:pt x="166" y="343"/>
                    <a:pt x="166" y="343"/>
                  </a:cubicBezTo>
                  <a:close/>
                  <a:moveTo>
                    <a:pt x="167" y="263"/>
                  </a:moveTo>
                  <a:cubicBezTo>
                    <a:pt x="167" y="263"/>
                    <a:pt x="167" y="263"/>
                    <a:pt x="167" y="263"/>
                  </a:cubicBezTo>
                  <a:cubicBezTo>
                    <a:pt x="166" y="263"/>
                    <a:pt x="165" y="263"/>
                    <a:pt x="165" y="262"/>
                  </a:cubicBezTo>
                  <a:cubicBezTo>
                    <a:pt x="165" y="262"/>
                    <a:pt x="165" y="262"/>
                    <a:pt x="165" y="262"/>
                  </a:cubicBezTo>
                  <a:cubicBezTo>
                    <a:pt x="165" y="262"/>
                    <a:pt x="165" y="262"/>
                    <a:pt x="165" y="262"/>
                  </a:cubicBezTo>
                  <a:cubicBezTo>
                    <a:pt x="166" y="262"/>
                    <a:pt x="166" y="263"/>
                    <a:pt x="167" y="263"/>
                  </a:cubicBezTo>
                  <a:cubicBezTo>
                    <a:pt x="167" y="263"/>
                    <a:pt x="167" y="263"/>
                    <a:pt x="167" y="263"/>
                  </a:cubicBezTo>
                  <a:cubicBezTo>
                    <a:pt x="167" y="263"/>
                    <a:pt x="167" y="263"/>
                    <a:pt x="167" y="263"/>
                  </a:cubicBezTo>
                  <a:cubicBezTo>
                    <a:pt x="167" y="263"/>
                    <a:pt x="167" y="263"/>
                    <a:pt x="167" y="263"/>
                  </a:cubicBezTo>
                  <a:close/>
                  <a:moveTo>
                    <a:pt x="171" y="352"/>
                  </a:moveTo>
                  <a:cubicBezTo>
                    <a:pt x="171" y="352"/>
                    <a:pt x="171" y="352"/>
                    <a:pt x="171" y="352"/>
                  </a:cubicBezTo>
                  <a:cubicBezTo>
                    <a:pt x="171" y="352"/>
                    <a:pt x="171" y="352"/>
                    <a:pt x="171" y="352"/>
                  </a:cubicBezTo>
                  <a:cubicBezTo>
                    <a:pt x="171" y="352"/>
                    <a:pt x="171" y="352"/>
                    <a:pt x="171" y="352"/>
                  </a:cubicBezTo>
                  <a:cubicBezTo>
                    <a:pt x="171" y="352"/>
                    <a:pt x="171" y="352"/>
                    <a:pt x="171" y="352"/>
                  </a:cubicBezTo>
                  <a:cubicBezTo>
                    <a:pt x="171" y="352"/>
                    <a:pt x="171" y="352"/>
                    <a:pt x="171" y="352"/>
                  </a:cubicBezTo>
                  <a:cubicBezTo>
                    <a:pt x="171" y="352"/>
                    <a:pt x="171" y="352"/>
                    <a:pt x="171" y="352"/>
                  </a:cubicBezTo>
                  <a:close/>
                  <a:moveTo>
                    <a:pt x="173" y="355"/>
                  </a:moveTo>
                  <a:cubicBezTo>
                    <a:pt x="173" y="355"/>
                    <a:pt x="172" y="355"/>
                    <a:pt x="172" y="355"/>
                  </a:cubicBezTo>
                  <a:cubicBezTo>
                    <a:pt x="172" y="355"/>
                    <a:pt x="172" y="355"/>
                    <a:pt x="172" y="355"/>
                  </a:cubicBezTo>
                  <a:cubicBezTo>
                    <a:pt x="172" y="355"/>
                    <a:pt x="172" y="355"/>
                    <a:pt x="172" y="355"/>
                  </a:cubicBezTo>
                  <a:cubicBezTo>
                    <a:pt x="172" y="355"/>
                    <a:pt x="173" y="355"/>
                    <a:pt x="173" y="355"/>
                  </a:cubicBezTo>
                  <a:cubicBezTo>
                    <a:pt x="173" y="355"/>
                    <a:pt x="173" y="355"/>
                    <a:pt x="173" y="355"/>
                  </a:cubicBezTo>
                  <a:close/>
                  <a:moveTo>
                    <a:pt x="173" y="358"/>
                  </a:moveTo>
                  <a:cubicBezTo>
                    <a:pt x="173" y="358"/>
                    <a:pt x="173" y="358"/>
                    <a:pt x="173" y="358"/>
                  </a:cubicBezTo>
                  <a:cubicBezTo>
                    <a:pt x="173" y="358"/>
                    <a:pt x="173" y="358"/>
                    <a:pt x="173" y="358"/>
                  </a:cubicBezTo>
                  <a:cubicBezTo>
                    <a:pt x="173" y="358"/>
                    <a:pt x="173" y="358"/>
                    <a:pt x="173" y="358"/>
                  </a:cubicBezTo>
                  <a:cubicBezTo>
                    <a:pt x="173" y="358"/>
                    <a:pt x="173" y="358"/>
                    <a:pt x="173" y="358"/>
                  </a:cubicBezTo>
                  <a:close/>
                  <a:moveTo>
                    <a:pt x="174" y="356"/>
                  </a:moveTo>
                  <a:cubicBezTo>
                    <a:pt x="174" y="356"/>
                    <a:pt x="174" y="356"/>
                    <a:pt x="174" y="356"/>
                  </a:cubicBezTo>
                  <a:cubicBezTo>
                    <a:pt x="174" y="356"/>
                    <a:pt x="174" y="356"/>
                    <a:pt x="174" y="356"/>
                  </a:cubicBezTo>
                  <a:cubicBezTo>
                    <a:pt x="174" y="356"/>
                    <a:pt x="174" y="356"/>
                    <a:pt x="174" y="356"/>
                  </a:cubicBezTo>
                  <a:cubicBezTo>
                    <a:pt x="174" y="356"/>
                    <a:pt x="174" y="356"/>
                    <a:pt x="174" y="356"/>
                  </a:cubicBezTo>
                  <a:cubicBezTo>
                    <a:pt x="174" y="356"/>
                    <a:pt x="174" y="356"/>
                    <a:pt x="174" y="356"/>
                  </a:cubicBezTo>
                  <a:cubicBezTo>
                    <a:pt x="174" y="356"/>
                    <a:pt x="174" y="356"/>
                    <a:pt x="174" y="356"/>
                  </a:cubicBezTo>
                  <a:cubicBezTo>
                    <a:pt x="174" y="356"/>
                    <a:pt x="174" y="356"/>
                    <a:pt x="174" y="356"/>
                  </a:cubicBezTo>
                  <a:cubicBezTo>
                    <a:pt x="174" y="356"/>
                    <a:pt x="174" y="356"/>
                    <a:pt x="174" y="356"/>
                  </a:cubicBezTo>
                  <a:cubicBezTo>
                    <a:pt x="174" y="356"/>
                    <a:pt x="174" y="356"/>
                    <a:pt x="174" y="356"/>
                  </a:cubicBezTo>
                  <a:cubicBezTo>
                    <a:pt x="174" y="356"/>
                    <a:pt x="174" y="356"/>
                    <a:pt x="174" y="356"/>
                  </a:cubicBezTo>
                  <a:cubicBezTo>
                    <a:pt x="174" y="356"/>
                    <a:pt x="174" y="356"/>
                    <a:pt x="174" y="356"/>
                  </a:cubicBezTo>
                  <a:cubicBezTo>
                    <a:pt x="175" y="356"/>
                    <a:pt x="174" y="356"/>
                    <a:pt x="174" y="356"/>
                  </a:cubicBezTo>
                  <a:close/>
                  <a:moveTo>
                    <a:pt x="178" y="357"/>
                  </a:moveTo>
                  <a:cubicBezTo>
                    <a:pt x="178" y="357"/>
                    <a:pt x="178" y="357"/>
                    <a:pt x="178" y="357"/>
                  </a:cubicBezTo>
                  <a:cubicBezTo>
                    <a:pt x="178" y="357"/>
                    <a:pt x="178" y="357"/>
                    <a:pt x="178" y="357"/>
                  </a:cubicBezTo>
                  <a:cubicBezTo>
                    <a:pt x="178" y="357"/>
                    <a:pt x="178" y="358"/>
                    <a:pt x="178" y="358"/>
                  </a:cubicBezTo>
                  <a:cubicBezTo>
                    <a:pt x="178" y="358"/>
                    <a:pt x="178" y="358"/>
                    <a:pt x="178" y="358"/>
                  </a:cubicBezTo>
                  <a:cubicBezTo>
                    <a:pt x="177" y="357"/>
                    <a:pt x="178" y="357"/>
                    <a:pt x="178" y="357"/>
                  </a:cubicBezTo>
                  <a:close/>
                  <a:moveTo>
                    <a:pt x="176" y="359"/>
                  </a:moveTo>
                  <a:cubicBezTo>
                    <a:pt x="176" y="359"/>
                    <a:pt x="176" y="359"/>
                    <a:pt x="176" y="359"/>
                  </a:cubicBezTo>
                  <a:cubicBezTo>
                    <a:pt x="177" y="359"/>
                    <a:pt x="177" y="359"/>
                    <a:pt x="177" y="359"/>
                  </a:cubicBezTo>
                  <a:cubicBezTo>
                    <a:pt x="177" y="359"/>
                    <a:pt x="177" y="359"/>
                    <a:pt x="177" y="359"/>
                  </a:cubicBezTo>
                  <a:cubicBezTo>
                    <a:pt x="177" y="359"/>
                    <a:pt x="177" y="359"/>
                    <a:pt x="177" y="359"/>
                  </a:cubicBezTo>
                  <a:cubicBezTo>
                    <a:pt x="177" y="359"/>
                    <a:pt x="177" y="359"/>
                    <a:pt x="177" y="359"/>
                  </a:cubicBezTo>
                  <a:cubicBezTo>
                    <a:pt x="177" y="359"/>
                    <a:pt x="178" y="359"/>
                    <a:pt x="178" y="359"/>
                  </a:cubicBezTo>
                  <a:cubicBezTo>
                    <a:pt x="178" y="359"/>
                    <a:pt x="178" y="359"/>
                    <a:pt x="178" y="359"/>
                  </a:cubicBezTo>
                  <a:cubicBezTo>
                    <a:pt x="178" y="359"/>
                    <a:pt x="178" y="359"/>
                    <a:pt x="178" y="359"/>
                  </a:cubicBezTo>
                  <a:cubicBezTo>
                    <a:pt x="178" y="359"/>
                    <a:pt x="177" y="359"/>
                    <a:pt x="177" y="359"/>
                  </a:cubicBezTo>
                  <a:cubicBezTo>
                    <a:pt x="177" y="359"/>
                    <a:pt x="177" y="359"/>
                    <a:pt x="177" y="359"/>
                  </a:cubicBezTo>
                  <a:cubicBezTo>
                    <a:pt x="177" y="359"/>
                    <a:pt x="177" y="359"/>
                    <a:pt x="177" y="359"/>
                  </a:cubicBezTo>
                  <a:cubicBezTo>
                    <a:pt x="177" y="359"/>
                    <a:pt x="177" y="360"/>
                    <a:pt x="177" y="360"/>
                  </a:cubicBezTo>
                  <a:cubicBezTo>
                    <a:pt x="177" y="360"/>
                    <a:pt x="176" y="360"/>
                    <a:pt x="176" y="359"/>
                  </a:cubicBezTo>
                  <a:cubicBezTo>
                    <a:pt x="176" y="359"/>
                    <a:pt x="176" y="359"/>
                    <a:pt x="176" y="359"/>
                  </a:cubicBezTo>
                  <a:cubicBezTo>
                    <a:pt x="176" y="359"/>
                    <a:pt x="176" y="359"/>
                    <a:pt x="176" y="359"/>
                  </a:cubicBezTo>
                  <a:cubicBezTo>
                    <a:pt x="176" y="359"/>
                    <a:pt x="176" y="359"/>
                    <a:pt x="176" y="359"/>
                  </a:cubicBezTo>
                  <a:cubicBezTo>
                    <a:pt x="176" y="359"/>
                    <a:pt x="176" y="359"/>
                    <a:pt x="176" y="359"/>
                  </a:cubicBezTo>
                  <a:cubicBezTo>
                    <a:pt x="176" y="359"/>
                    <a:pt x="176" y="359"/>
                    <a:pt x="176" y="359"/>
                  </a:cubicBezTo>
                  <a:cubicBezTo>
                    <a:pt x="176" y="359"/>
                    <a:pt x="176" y="359"/>
                    <a:pt x="176" y="359"/>
                  </a:cubicBezTo>
                  <a:cubicBezTo>
                    <a:pt x="176" y="359"/>
                    <a:pt x="176" y="359"/>
                    <a:pt x="176" y="359"/>
                  </a:cubicBezTo>
                  <a:close/>
                  <a:moveTo>
                    <a:pt x="178" y="214"/>
                  </a:moveTo>
                  <a:cubicBezTo>
                    <a:pt x="179" y="214"/>
                    <a:pt x="179" y="214"/>
                    <a:pt x="179" y="214"/>
                  </a:cubicBezTo>
                  <a:cubicBezTo>
                    <a:pt x="179" y="214"/>
                    <a:pt x="179" y="214"/>
                    <a:pt x="179" y="214"/>
                  </a:cubicBezTo>
                  <a:lnTo>
                    <a:pt x="178" y="214"/>
                  </a:lnTo>
                  <a:close/>
                  <a:moveTo>
                    <a:pt x="182" y="296"/>
                  </a:moveTo>
                  <a:cubicBezTo>
                    <a:pt x="182" y="296"/>
                    <a:pt x="182" y="296"/>
                    <a:pt x="182" y="296"/>
                  </a:cubicBezTo>
                  <a:cubicBezTo>
                    <a:pt x="182" y="296"/>
                    <a:pt x="182" y="296"/>
                    <a:pt x="182" y="296"/>
                  </a:cubicBezTo>
                  <a:cubicBezTo>
                    <a:pt x="182" y="295"/>
                    <a:pt x="182" y="295"/>
                    <a:pt x="182" y="296"/>
                  </a:cubicBezTo>
                  <a:cubicBezTo>
                    <a:pt x="182" y="296"/>
                    <a:pt x="182" y="296"/>
                    <a:pt x="182" y="296"/>
                  </a:cubicBezTo>
                  <a:cubicBezTo>
                    <a:pt x="182" y="296"/>
                    <a:pt x="182" y="296"/>
                    <a:pt x="182" y="296"/>
                  </a:cubicBezTo>
                  <a:close/>
                  <a:moveTo>
                    <a:pt x="194" y="219"/>
                  </a:moveTo>
                  <a:cubicBezTo>
                    <a:pt x="194" y="219"/>
                    <a:pt x="194" y="219"/>
                    <a:pt x="194" y="219"/>
                  </a:cubicBezTo>
                  <a:cubicBezTo>
                    <a:pt x="194" y="219"/>
                    <a:pt x="194" y="219"/>
                    <a:pt x="194" y="218"/>
                  </a:cubicBezTo>
                  <a:cubicBezTo>
                    <a:pt x="194" y="219"/>
                    <a:pt x="194" y="219"/>
                    <a:pt x="194" y="219"/>
                  </a:cubicBezTo>
                  <a:cubicBezTo>
                    <a:pt x="194" y="219"/>
                    <a:pt x="194" y="219"/>
                    <a:pt x="194" y="219"/>
                  </a:cubicBezTo>
                  <a:close/>
                  <a:moveTo>
                    <a:pt x="203" y="230"/>
                  </a:moveTo>
                  <a:cubicBezTo>
                    <a:pt x="203" y="231"/>
                    <a:pt x="203" y="231"/>
                    <a:pt x="203" y="231"/>
                  </a:cubicBezTo>
                  <a:cubicBezTo>
                    <a:pt x="202" y="230"/>
                    <a:pt x="202" y="230"/>
                    <a:pt x="202" y="230"/>
                  </a:cubicBezTo>
                  <a:cubicBezTo>
                    <a:pt x="202" y="230"/>
                    <a:pt x="203" y="230"/>
                    <a:pt x="203" y="230"/>
                  </a:cubicBezTo>
                  <a:cubicBezTo>
                    <a:pt x="203" y="230"/>
                    <a:pt x="203" y="230"/>
                    <a:pt x="203" y="230"/>
                  </a:cubicBezTo>
                  <a:cubicBezTo>
                    <a:pt x="203" y="230"/>
                    <a:pt x="203" y="230"/>
                    <a:pt x="203" y="230"/>
                  </a:cubicBezTo>
                  <a:cubicBezTo>
                    <a:pt x="203" y="230"/>
                    <a:pt x="204" y="230"/>
                    <a:pt x="204" y="230"/>
                  </a:cubicBezTo>
                  <a:cubicBezTo>
                    <a:pt x="204" y="230"/>
                    <a:pt x="204" y="230"/>
                    <a:pt x="203" y="230"/>
                  </a:cubicBezTo>
                  <a:close/>
                  <a:moveTo>
                    <a:pt x="206" y="233"/>
                  </a:moveTo>
                  <a:cubicBezTo>
                    <a:pt x="206" y="233"/>
                    <a:pt x="206" y="233"/>
                    <a:pt x="206" y="233"/>
                  </a:cubicBezTo>
                  <a:cubicBezTo>
                    <a:pt x="206" y="233"/>
                    <a:pt x="206" y="233"/>
                    <a:pt x="206" y="233"/>
                  </a:cubicBezTo>
                  <a:cubicBezTo>
                    <a:pt x="206" y="233"/>
                    <a:pt x="206" y="233"/>
                    <a:pt x="206" y="233"/>
                  </a:cubicBezTo>
                  <a:cubicBezTo>
                    <a:pt x="206" y="233"/>
                    <a:pt x="206" y="233"/>
                    <a:pt x="206" y="233"/>
                  </a:cubicBezTo>
                  <a:cubicBezTo>
                    <a:pt x="206" y="233"/>
                    <a:pt x="206" y="233"/>
                    <a:pt x="206" y="233"/>
                  </a:cubicBezTo>
                  <a:close/>
                  <a:moveTo>
                    <a:pt x="207" y="239"/>
                  </a:moveTo>
                  <a:cubicBezTo>
                    <a:pt x="207" y="239"/>
                    <a:pt x="206" y="239"/>
                    <a:pt x="206" y="239"/>
                  </a:cubicBezTo>
                  <a:cubicBezTo>
                    <a:pt x="206" y="239"/>
                    <a:pt x="206" y="238"/>
                    <a:pt x="206" y="238"/>
                  </a:cubicBezTo>
                  <a:cubicBezTo>
                    <a:pt x="206" y="238"/>
                    <a:pt x="206" y="238"/>
                    <a:pt x="206" y="238"/>
                  </a:cubicBezTo>
                  <a:cubicBezTo>
                    <a:pt x="206" y="238"/>
                    <a:pt x="206" y="238"/>
                    <a:pt x="206" y="238"/>
                  </a:cubicBezTo>
                  <a:cubicBezTo>
                    <a:pt x="206" y="238"/>
                    <a:pt x="207" y="238"/>
                    <a:pt x="207" y="239"/>
                  </a:cubicBezTo>
                  <a:cubicBezTo>
                    <a:pt x="207" y="239"/>
                    <a:pt x="207" y="239"/>
                    <a:pt x="207" y="239"/>
                  </a:cubicBezTo>
                  <a:close/>
                  <a:moveTo>
                    <a:pt x="208" y="268"/>
                  </a:moveTo>
                  <a:cubicBezTo>
                    <a:pt x="208" y="268"/>
                    <a:pt x="208" y="268"/>
                    <a:pt x="208" y="268"/>
                  </a:cubicBezTo>
                  <a:cubicBezTo>
                    <a:pt x="208" y="268"/>
                    <a:pt x="208" y="268"/>
                    <a:pt x="208" y="268"/>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99" name="Google Shape;499;p44"/>
            <p:cNvSpPr/>
            <p:nvPr/>
          </p:nvSpPr>
          <p:spPr>
            <a:xfrm>
              <a:off x="4364493" y="2529570"/>
              <a:ext cx="1588" cy="1588"/>
            </a:xfrm>
            <a:prstGeom prst="ellipse">
              <a:avLst/>
            </a:pr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00" name="Google Shape;500;p44"/>
            <p:cNvSpPr/>
            <p:nvPr/>
          </p:nvSpPr>
          <p:spPr>
            <a:xfrm>
              <a:off x="4907418" y="2337483"/>
              <a:ext cx="0" cy="0"/>
            </a:xfrm>
            <a:custGeom>
              <a:rect b="b" l="l" r="r" t="t"/>
              <a:pathLst>
                <a:path extrusionOk="0" h="120000" w="120000">
                  <a:moveTo>
                    <a:pt x="0" y="0"/>
                  </a:moveTo>
                  <a:cubicBezTo>
                    <a:pt x="0" y="0"/>
                    <a:pt x="0" y="0"/>
                    <a:pt x="0" y="0"/>
                  </a:cubicBezTo>
                  <a:cubicBezTo>
                    <a:pt x="0" y="0"/>
                    <a:pt x="0" y="0"/>
                    <a:pt x="0" y="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01" name="Google Shape;501;p44"/>
            <p:cNvSpPr/>
            <p:nvPr/>
          </p:nvSpPr>
          <p:spPr>
            <a:xfrm>
              <a:off x="4853443" y="2053320"/>
              <a:ext cx="311150" cy="400050"/>
            </a:xfrm>
            <a:custGeom>
              <a:rect b="b" l="l" r="r" t="t"/>
              <a:pathLst>
                <a:path extrusionOk="0" h="111" w="86">
                  <a:moveTo>
                    <a:pt x="65" y="77"/>
                  </a:moveTo>
                  <a:cubicBezTo>
                    <a:pt x="65" y="77"/>
                    <a:pt x="65" y="77"/>
                    <a:pt x="65" y="77"/>
                  </a:cubicBezTo>
                  <a:cubicBezTo>
                    <a:pt x="65" y="77"/>
                    <a:pt x="65" y="77"/>
                    <a:pt x="65" y="77"/>
                  </a:cubicBezTo>
                  <a:cubicBezTo>
                    <a:pt x="64" y="76"/>
                    <a:pt x="63" y="77"/>
                    <a:pt x="62" y="76"/>
                  </a:cubicBezTo>
                  <a:cubicBezTo>
                    <a:pt x="61" y="76"/>
                    <a:pt x="61" y="76"/>
                    <a:pt x="60" y="76"/>
                  </a:cubicBezTo>
                  <a:cubicBezTo>
                    <a:pt x="60" y="76"/>
                    <a:pt x="60" y="76"/>
                    <a:pt x="60" y="76"/>
                  </a:cubicBezTo>
                  <a:cubicBezTo>
                    <a:pt x="59" y="76"/>
                    <a:pt x="59" y="76"/>
                    <a:pt x="59" y="76"/>
                  </a:cubicBezTo>
                  <a:cubicBezTo>
                    <a:pt x="59" y="76"/>
                    <a:pt x="59" y="75"/>
                    <a:pt x="59" y="75"/>
                  </a:cubicBezTo>
                  <a:cubicBezTo>
                    <a:pt x="60" y="75"/>
                    <a:pt x="60" y="75"/>
                    <a:pt x="61" y="75"/>
                  </a:cubicBezTo>
                  <a:cubicBezTo>
                    <a:pt x="61" y="75"/>
                    <a:pt x="61" y="74"/>
                    <a:pt x="61" y="74"/>
                  </a:cubicBezTo>
                  <a:cubicBezTo>
                    <a:pt x="61" y="73"/>
                    <a:pt x="61" y="73"/>
                    <a:pt x="61" y="72"/>
                  </a:cubicBezTo>
                  <a:cubicBezTo>
                    <a:pt x="61" y="72"/>
                    <a:pt x="61" y="72"/>
                    <a:pt x="62" y="72"/>
                  </a:cubicBezTo>
                  <a:cubicBezTo>
                    <a:pt x="62" y="72"/>
                    <a:pt x="62" y="72"/>
                    <a:pt x="62" y="72"/>
                  </a:cubicBezTo>
                  <a:cubicBezTo>
                    <a:pt x="62" y="73"/>
                    <a:pt x="63" y="74"/>
                    <a:pt x="63" y="75"/>
                  </a:cubicBezTo>
                  <a:cubicBezTo>
                    <a:pt x="64" y="75"/>
                    <a:pt x="64" y="76"/>
                    <a:pt x="65" y="76"/>
                  </a:cubicBezTo>
                  <a:cubicBezTo>
                    <a:pt x="65" y="76"/>
                    <a:pt x="65" y="76"/>
                    <a:pt x="66" y="76"/>
                  </a:cubicBezTo>
                  <a:cubicBezTo>
                    <a:pt x="67" y="76"/>
                    <a:pt x="67" y="76"/>
                    <a:pt x="67" y="75"/>
                  </a:cubicBezTo>
                  <a:cubicBezTo>
                    <a:pt x="67" y="74"/>
                    <a:pt x="67" y="73"/>
                    <a:pt x="67" y="73"/>
                  </a:cubicBezTo>
                  <a:cubicBezTo>
                    <a:pt x="67" y="72"/>
                    <a:pt x="66" y="71"/>
                    <a:pt x="67" y="70"/>
                  </a:cubicBezTo>
                  <a:cubicBezTo>
                    <a:pt x="67" y="70"/>
                    <a:pt x="66" y="70"/>
                    <a:pt x="66" y="70"/>
                  </a:cubicBezTo>
                  <a:cubicBezTo>
                    <a:pt x="66" y="69"/>
                    <a:pt x="65" y="68"/>
                    <a:pt x="64" y="68"/>
                  </a:cubicBezTo>
                  <a:cubicBezTo>
                    <a:pt x="64" y="67"/>
                    <a:pt x="64" y="67"/>
                    <a:pt x="63" y="67"/>
                  </a:cubicBezTo>
                  <a:cubicBezTo>
                    <a:pt x="63" y="67"/>
                    <a:pt x="63" y="66"/>
                    <a:pt x="63" y="66"/>
                  </a:cubicBezTo>
                  <a:cubicBezTo>
                    <a:pt x="63" y="66"/>
                    <a:pt x="63" y="65"/>
                    <a:pt x="63" y="64"/>
                  </a:cubicBezTo>
                  <a:cubicBezTo>
                    <a:pt x="63" y="64"/>
                    <a:pt x="63" y="64"/>
                    <a:pt x="63" y="64"/>
                  </a:cubicBezTo>
                  <a:cubicBezTo>
                    <a:pt x="63" y="64"/>
                    <a:pt x="63" y="64"/>
                    <a:pt x="63" y="64"/>
                  </a:cubicBezTo>
                  <a:cubicBezTo>
                    <a:pt x="63" y="64"/>
                    <a:pt x="63" y="65"/>
                    <a:pt x="63" y="65"/>
                  </a:cubicBezTo>
                  <a:cubicBezTo>
                    <a:pt x="63" y="66"/>
                    <a:pt x="64" y="66"/>
                    <a:pt x="65" y="67"/>
                  </a:cubicBezTo>
                  <a:cubicBezTo>
                    <a:pt x="65" y="67"/>
                    <a:pt x="65" y="68"/>
                    <a:pt x="66" y="68"/>
                  </a:cubicBezTo>
                  <a:cubicBezTo>
                    <a:pt x="66" y="68"/>
                    <a:pt x="67" y="68"/>
                    <a:pt x="67" y="68"/>
                  </a:cubicBezTo>
                  <a:cubicBezTo>
                    <a:pt x="67" y="67"/>
                    <a:pt x="67" y="67"/>
                    <a:pt x="67" y="66"/>
                  </a:cubicBezTo>
                  <a:cubicBezTo>
                    <a:pt x="67" y="66"/>
                    <a:pt x="67" y="66"/>
                    <a:pt x="67" y="65"/>
                  </a:cubicBezTo>
                  <a:cubicBezTo>
                    <a:pt x="67" y="65"/>
                    <a:pt x="67" y="65"/>
                    <a:pt x="67" y="64"/>
                  </a:cubicBezTo>
                  <a:cubicBezTo>
                    <a:pt x="67" y="64"/>
                    <a:pt x="66" y="64"/>
                    <a:pt x="65" y="63"/>
                  </a:cubicBezTo>
                  <a:cubicBezTo>
                    <a:pt x="65" y="63"/>
                    <a:pt x="65" y="63"/>
                    <a:pt x="65" y="63"/>
                  </a:cubicBezTo>
                  <a:cubicBezTo>
                    <a:pt x="65" y="63"/>
                    <a:pt x="65" y="63"/>
                    <a:pt x="65" y="63"/>
                  </a:cubicBezTo>
                  <a:cubicBezTo>
                    <a:pt x="65" y="63"/>
                    <a:pt x="65" y="63"/>
                    <a:pt x="65" y="63"/>
                  </a:cubicBezTo>
                  <a:cubicBezTo>
                    <a:pt x="65" y="62"/>
                    <a:pt x="64" y="62"/>
                    <a:pt x="64" y="62"/>
                  </a:cubicBezTo>
                  <a:cubicBezTo>
                    <a:pt x="64" y="62"/>
                    <a:pt x="64" y="62"/>
                    <a:pt x="64" y="62"/>
                  </a:cubicBezTo>
                  <a:cubicBezTo>
                    <a:pt x="64" y="62"/>
                    <a:pt x="64" y="62"/>
                    <a:pt x="64" y="62"/>
                  </a:cubicBezTo>
                  <a:cubicBezTo>
                    <a:pt x="64" y="62"/>
                    <a:pt x="64" y="62"/>
                    <a:pt x="64" y="62"/>
                  </a:cubicBezTo>
                  <a:cubicBezTo>
                    <a:pt x="65" y="62"/>
                    <a:pt x="65" y="62"/>
                    <a:pt x="65" y="63"/>
                  </a:cubicBezTo>
                  <a:cubicBezTo>
                    <a:pt x="65" y="63"/>
                    <a:pt x="65" y="63"/>
                    <a:pt x="65" y="63"/>
                  </a:cubicBezTo>
                  <a:cubicBezTo>
                    <a:pt x="65" y="63"/>
                    <a:pt x="65" y="63"/>
                    <a:pt x="65" y="63"/>
                  </a:cubicBezTo>
                  <a:cubicBezTo>
                    <a:pt x="65" y="63"/>
                    <a:pt x="66" y="63"/>
                    <a:pt x="66" y="63"/>
                  </a:cubicBezTo>
                  <a:cubicBezTo>
                    <a:pt x="66" y="63"/>
                    <a:pt x="67" y="63"/>
                    <a:pt x="68" y="63"/>
                  </a:cubicBezTo>
                  <a:cubicBezTo>
                    <a:pt x="68" y="63"/>
                    <a:pt x="69" y="62"/>
                    <a:pt x="69" y="62"/>
                  </a:cubicBezTo>
                  <a:cubicBezTo>
                    <a:pt x="70" y="62"/>
                    <a:pt x="70" y="62"/>
                    <a:pt x="70" y="62"/>
                  </a:cubicBezTo>
                  <a:cubicBezTo>
                    <a:pt x="70" y="62"/>
                    <a:pt x="70" y="61"/>
                    <a:pt x="70" y="61"/>
                  </a:cubicBezTo>
                  <a:cubicBezTo>
                    <a:pt x="70" y="61"/>
                    <a:pt x="70" y="60"/>
                    <a:pt x="70" y="60"/>
                  </a:cubicBezTo>
                  <a:cubicBezTo>
                    <a:pt x="69" y="60"/>
                    <a:pt x="69" y="60"/>
                    <a:pt x="68" y="59"/>
                  </a:cubicBezTo>
                  <a:cubicBezTo>
                    <a:pt x="68" y="59"/>
                    <a:pt x="68" y="59"/>
                    <a:pt x="68" y="59"/>
                  </a:cubicBezTo>
                  <a:cubicBezTo>
                    <a:pt x="68" y="59"/>
                    <a:pt x="68" y="59"/>
                    <a:pt x="68" y="59"/>
                  </a:cubicBezTo>
                  <a:cubicBezTo>
                    <a:pt x="69" y="59"/>
                    <a:pt x="70" y="60"/>
                    <a:pt x="71" y="59"/>
                  </a:cubicBezTo>
                  <a:cubicBezTo>
                    <a:pt x="71" y="59"/>
                    <a:pt x="71" y="59"/>
                    <a:pt x="71" y="59"/>
                  </a:cubicBezTo>
                  <a:cubicBezTo>
                    <a:pt x="72" y="59"/>
                    <a:pt x="73" y="57"/>
                    <a:pt x="72" y="57"/>
                  </a:cubicBezTo>
                  <a:cubicBezTo>
                    <a:pt x="72" y="57"/>
                    <a:pt x="71" y="56"/>
                    <a:pt x="71" y="56"/>
                  </a:cubicBezTo>
                  <a:cubicBezTo>
                    <a:pt x="71" y="55"/>
                    <a:pt x="71" y="55"/>
                    <a:pt x="71" y="55"/>
                  </a:cubicBezTo>
                  <a:cubicBezTo>
                    <a:pt x="71" y="55"/>
                    <a:pt x="71" y="55"/>
                    <a:pt x="71" y="55"/>
                  </a:cubicBezTo>
                  <a:cubicBezTo>
                    <a:pt x="71" y="54"/>
                    <a:pt x="71" y="54"/>
                    <a:pt x="71" y="54"/>
                  </a:cubicBezTo>
                  <a:cubicBezTo>
                    <a:pt x="71" y="55"/>
                    <a:pt x="72" y="55"/>
                    <a:pt x="72" y="54"/>
                  </a:cubicBezTo>
                  <a:cubicBezTo>
                    <a:pt x="72" y="54"/>
                    <a:pt x="72" y="54"/>
                    <a:pt x="72" y="54"/>
                  </a:cubicBezTo>
                  <a:cubicBezTo>
                    <a:pt x="72" y="53"/>
                    <a:pt x="72" y="53"/>
                    <a:pt x="72" y="52"/>
                  </a:cubicBezTo>
                  <a:cubicBezTo>
                    <a:pt x="72" y="52"/>
                    <a:pt x="72" y="51"/>
                    <a:pt x="72" y="51"/>
                  </a:cubicBezTo>
                  <a:cubicBezTo>
                    <a:pt x="71" y="50"/>
                    <a:pt x="72" y="50"/>
                    <a:pt x="72" y="50"/>
                  </a:cubicBezTo>
                  <a:cubicBezTo>
                    <a:pt x="72" y="50"/>
                    <a:pt x="72" y="49"/>
                    <a:pt x="72" y="49"/>
                  </a:cubicBezTo>
                  <a:cubicBezTo>
                    <a:pt x="72" y="49"/>
                    <a:pt x="71" y="49"/>
                    <a:pt x="71" y="49"/>
                  </a:cubicBezTo>
                  <a:cubicBezTo>
                    <a:pt x="71" y="49"/>
                    <a:pt x="70" y="49"/>
                    <a:pt x="70" y="49"/>
                  </a:cubicBezTo>
                  <a:cubicBezTo>
                    <a:pt x="70" y="48"/>
                    <a:pt x="70" y="48"/>
                    <a:pt x="70" y="48"/>
                  </a:cubicBezTo>
                  <a:cubicBezTo>
                    <a:pt x="70" y="48"/>
                    <a:pt x="70" y="47"/>
                    <a:pt x="70" y="47"/>
                  </a:cubicBezTo>
                  <a:cubicBezTo>
                    <a:pt x="70" y="47"/>
                    <a:pt x="71" y="47"/>
                    <a:pt x="71" y="48"/>
                  </a:cubicBezTo>
                  <a:cubicBezTo>
                    <a:pt x="71" y="48"/>
                    <a:pt x="71" y="48"/>
                    <a:pt x="71" y="48"/>
                  </a:cubicBezTo>
                  <a:cubicBezTo>
                    <a:pt x="71" y="48"/>
                    <a:pt x="71" y="48"/>
                    <a:pt x="71" y="48"/>
                  </a:cubicBezTo>
                  <a:cubicBezTo>
                    <a:pt x="71" y="47"/>
                    <a:pt x="70" y="47"/>
                    <a:pt x="70" y="47"/>
                  </a:cubicBezTo>
                  <a:cubicBezTo>
                    <a:pt x="70" y="47"/>
                    <a:pt x="70" y="47"/>
                    <a:pt x="70" y="47"/>
                  </a:cubicBezTo>
                  <a:cubicBezTo>
                    <a:pt x="71" y="47"/>
                    <a:pt x="71" y="46"/>
                    <a:pt x="71" y="46"/>
                  </a:cubicBezTo>
                  <a:cubicBezTo>
                    <a:pt x="72" y="46"/>
                    <a:pt x="72" y="46"/>
                    <a:pt x="72" y="46"/>
                  </a:cubicBezTo>
                  <a:cubicBezTo>
                    <a:pt x="72" y="46"/>
                    <a:pt x="72" y="46"/>
                    <a:pt x="73" y="46"/>
                  </a:cubicBezTo>
                  <a:cubicBezTo>
                    <a:pt x="73" y="46"/>
                    <a:pt x="74" y="47"/>
                    <a:pt x="74" y="48"/>
                  </a:cubicBezTo>
                  <a:cubicBezTo>
                    <a:pt x="73" y="49"/>
                    <a:pt x="74" y="49"/>
                    <a:pt x="74" y="50"/>
                  </a:cubicBezTo>
                  <a:cubicBezTo>
                    <a:pt x="74" y="50"/>
                    <a:pt x="74" y="50"/>
                    <a:pt x="74" y="50"/>
                  </a:cubicBezTo>
                  <a:cubicBezTo>
                    <a:pt x="74" y="50"/>
                    <a:pt x="74" y="50"/>
                    <a:pt x="74" y="49"/>
                  </a:cubicBezTo>
                  <a:cubicBezTo>
                    <a:pt x="74" y="48"/>
                    <a:pt x="74" y="48"/>
                    <a:pt x="75" y="47"/>
                  </a:cubicBezTo>
                  <a:cubicBezTo>
                    <a:pt x="75" y="46"/>
                    <a:pt x="75" y="45"/>
                    <a:pt x="75" y="45"/>
                  </a:cubicBezTo>
                  <a:cubicBezTo>
                    <a:pt x="75" y="44"/>
                    <a:pt x="75" y="44"/>
                    <a:pt x="75" y="44"/>
                  </a:cubicBezTo>
                  <a:cubicBezTo>
                    <a:pt x="74" y="43"/>
                    <a:pt x="74" y="43"/>
                    <a:pt x="74" y="43"/>
                  </a:cubicBezTo>
                  <a:cubicBezTo>
                    <a:pt x="73" y="43"/>
                    <a:pt x="73" y="43"/>
                    <a:pt x="73" y="43"/>
                  </a:cubicBezTo>
                  <a:cubicBezTo>
                    <a:pt x="73" y="43"/>
                    <a:pt x="73" y="43"/>
                    <a:pt x="73" y="43"/>
                  </a:cubicBezTo>
                  <a:cubicBezTo>
                    <a:pt x="73" y="43"/>
                    <a:pt x="73" y="42"/>
                    <a:pt x="73" y="42"/>
                  </a:cubicBezTo>
                  <a:cubicBezTo>
                    <a:pt x="74" y="42"/>
                    <a:pt x="74" y="42"/>
                    <a:pt x="74" y="41"/>
                  </a:cubicBezTo>
                  <a:cubicBezTo>
                    <a:pt x="74" y="41"/>
                    <a:pt x="73" y="41"/>
                    <a:pt x="73" y="41"/>
                  </a:cubicBezTo>
                  <a:cubicBezTo>
                    <a:pt x="73" y="40"/>
                    <a:pt x="73" y="40"/>
                    <a:pt x="72" y="40"/>
                  </a:cubicBezTo>
                  <a:cubicBezTo>
                    <a:pt x="72" y="40"/>
                    <a:pt x="72" y="40"/>
                    <a:pt x="72" y="40"/>
                  </a:cubicBezTo>
                  <a:cubicBezTo>
                    <a:pt x="72" y="40"/>
                    <a:pt x="73" y="39"/>
                    <a:pt x="73" y="39"/>
                  </a:cubicBezTo>
                  <a:cubicBezTo>
                    <a:pt x="73" y="40"/>
                    <a:pt x="74" y="40"/>
                    <a:pt x="74" y="39"/>
                  </a:cubicBezTo>
                  <a:cubicBezTo>
                    <a:pt x="74" y="38"/>
                    <a:pt x="75" y="37"/>
                    <a:pt x="75" y="36"/>
                  </a:cubicBezTo>
                  <a:cubicBezTo>
                    <a:pt x="75" y="34"/>
                    <a:pt x="76" y="32"/>
                    <a:pt x="77" y="30"/>
                  </a:cubicBezTo>
                  <a:cubicBezTo>
                    <a:pt x="77" y="30"/>
                    <a:pt x="78" y="29"/>
                    <a:pt x="78" y="29"/>
                  </a:cubicBezTo>
                  <a:cubicBezTo>
                    <a:pt x="78" y="29"/>
                    <a:pt x="78" y="28"/>
                    <a:pt x="78" y="28"/>
                  </a:cubicBezTo>
                  <a:cubicBezTo>
                    <a:pt x="78" y="27"/>
                    <a:pt x="78" y="27"/>
                    <a:pt x="79" y="27"/>
                  </a:cubicBezTo>
                  <a:cubicBezTo>
                    <a:pt x="80" y="27"/>
                    <a:pt x="80" y="27"/>
                    <a:pt x="80" y="26"/>
                  </a:cubicBezTo>
                  <a:cubicBezTo>
                    <a:pt x="80" y="26"/>
                    <a:pt x="80" y="25"/>
                    <a:pt x="80" y="25"/>
                  </a:cubicBezTo>
                  <a:cubicBezTo>
                    <a:pt x="80" y="25"/>
                    <a:pt x="80" y="25"/>
                    <a:pt x="79" y="25"/>
                  </a:cubicBezTo>
                  <a:cubicBezTo>
                    <a:pt x="79" y="25"/>
                    <a:pt x="79" y="25"/>
                    <a:pt x="78" y="25"/>
                  </a:cubicBezTo>
                  <a:cubicBezTo>
                    <a:pt x="78" y="25"/>
                    <a:pt x="78" y="25"/>
                    <a:pt x="78" y="25"/>
                  </a:cubicBezTo>
                  <a:cubicBezTo>
                    <a:pt x="78" y="25"/>
                    <a:pt x="78" y="24"/>
                    <a:pt x="78" y="24"/>
                  </a:cubicBezTo>
                  <a:cubicBezTo>
                    <a:pt x="79" y="24"/>
                    <a:pt x="79" y="24"/>
                    <a:pt x="80" y="24"/>
                  </a:cubicBezTo>
                  <a:cubicBezTo>
                    <a:pt x="80" y="25"/>
                    <a:pt x="81" y="25"/>
                    <a:pt x="82" y="24"/>
                  </a:cubicBezTo>
                  <a:cubicBezTo>
                    <a:pt x="82" y="24"/>
                    <a:pt x="82" y="24"/>
                    <a:pt x="82" y="24"/>
                  </a:cubicBezTo>
                  <a:cubicBezTo>
                    <a:pt x="83" y="24"/>
                    <a:pt x="83" y="24"/>
                    <a:pt x="83" y="23"/>
                  </a:cubicBezTo>
                  <a:cubicBezTo>
                    <a:pt x="82" y="23"/>
                    <a:pt x="82" y="23"/>
                    <a:pt x="82" y="23"/>
                  </a:cubicBezTo>
                  <a:cubicBezTo>
                    <a:pt x="82" y="23"/>
                    <a:pt x="83" y="22"/>
                    <a:pt x="83" y="22"/>
                  </a:cubicBezTo>
                  <a:cubicBezTo>
                    <a:pt x="83" y="22"/>
                    <a:pt x="84" y="22"/>
                    <a:pt x="84" y="22"/>
                  </a:cubicBezTo>
                  <a:cubicBezTo>
                    <a:pt x="85" y="22"/>
                    <a:pt x="85" y="21"/>
                    <a:pt x="85" y="21"/>
                  </a:cubicBezTo>
                  <a:cubicBezTo>
                    <a:pt x="86" y="20"/>
                    <a:pt x="86" y="20"/>
                    <a:pt x="85" y="19"/>
                  </a:cubicBezTo>
                  <a:cubicBezTo>
                    <a:pt x="85" y="18"/>
                    <a:pt x="85" y="18"/>
                    <a:pt x="85" y="18"/>
                  </a:cubicBezTo>
                  <a:cubicBezTo>
                    <a:pt x="84" y="17"/>
                    <a:pt x="83" y="17"/>
                    <a:pt x="81" y="16"/>
                  </a:cubicBezTo>
                  <a:cubicBezTo>
                    <a:pt x="81" y="16"/>
                    <a:pt x="80" y="17"/>
                    <a:pt x="79" y="17"/>
                  </a:cubicBezTo>
                  <a:cubicBezTo>
                    <a:pt x="79" y="17"/>
                    <a:pt x="79" y="17"/>
                    <a:pt x="79" y="17"/>
                  </a:cubicBezTo>
                  <a:cubicBezTo>
                    <a:pt x="78" y="18"/>
                    <a:pt x="78" y="18"/>
                    <a:pt x="78" y="18"/>
                  </a:cubicBezTo>
                  <a:cubicBezTo>
                    <a:pt x="78" y="18"/>
                    <a:pt x="78" y="18"/>
                    <a:pt x="78" y="18"/>
                  </a:cubicBezTo>
                  <a:cubicBezTo>
                    <a:pt x="77" y="18"/>
                    <a:pt x="77" y="18"/>
                    <a:pt x="77" y="18"/>
                  </a:cubicBezTo>
                  <a:cubicBezTo>
                    <a:pt x="76" y="18"/>
                    <a:pt x="76" y="18"/>
                    <a:pt x="76" y="18"/>
                  </a:cubicBezTo>
                  <a:cubicBezTo>
                    <a:pt x="75" y="19"/>
                    <a:pt x="74" y="20"/>
                    <a:pt x="73" y="21"/>
                  </a:cubicBezTo>
                  <a:cubicBezTo>
                    <a:pt x="72" y="21"/>
                    <a:pt x="71" y="21"/>
                    <a:pt x="70" y="22"/>
                  </a:cubicBezTo>
                  <a:cubicBezTo>
                    <a:pt x="70" y="22"/>
                    <a:pt x="70" y="22"/>
                    <a:pt x="70" y="22"/>
                  </a:cubicBezTo>
                  <a:cubicBezTo>
                    <a:pt x="70" y="22"/>
                    <a:pt x="70" y="22"/>
                    <a:pt x="70" y="22"/>
                  </a:cubicBezTo>
                  <a:cubicBezTo>
                    <a:pt x="70" y="22"/>
                    <a:pt x="69" y="22"/>
                    <a:pt x="69" y="23"/>
                  </a:cubicBezTo>
                  <a:cubicBezTo>
                    <a:pt x="69" y="23"/>
                    <a:pt x="69" y="23"/>
                    <a:pt x="69" y="23"/>
                  </a:cubicBezTo>
                  <a:cubicBezTo>
                    <a:pt x="69" y="23"/>
                    <a:pt x="69" y="23"/>
                    <a:pt x="69" y="23"/>
                  </a:cubicBezTo>
                  <a:cubicBezTo>
                    <a:pt x="69" y="22"/>
                    <a:pt x="70" y="22"/>
                    <a:pt x="70" y="22"/>
                  </a:cubicBezTo>
                  <a:cubicBezTo>
                    <a:pt x="70" y="22"/>
                    <a:pt x="70" y="22"/>
                    <a:pt x="70" y="22"/>
                  </a:cubicBezTo>
                  <a:cubicBezTo>
                    <a:pt x="70" y="22"/>
                    <a:pt x="70" y="22"/>
                    <a:pt x="70" y="22"/>
                  </a:cubicBezTo>
                  <a:cubicBezTo>
                    <a:pt x="70" y="21"/>
                    <a:pt x="70" y="21"/>
                    <a:pt x="70" y="21"/>
                  </a:cubicBezTo>
                  <a:cubicBezTo>
                    <a:pt x="71" y="20"/>
                    <a:pt x="72" y="20"/>
                    <a:pt x="72" y="19"/>
                  </a:cubicBezTo>
                  <a:cubicBezTo>
                    <a:pt x="73" y="19"/>
                    <a:pt x="74" y="18"/>
                    <a:pt x="74" y="18"/>
                  </a:cubicBezTo>
                  <a:cubicBezTo>
                    <a:pt x="74" y="17"/>
                    <a:pt x="74" y="17"/>
                    <a:pt x="75" y="17"/>
                  </a:cubicBezTo>
                  <a:cubicBezTo>
                    <a:pt x="75" y="15"/>
                    <a:pt x="74" y="14"/>
                    <a:pt x="73" y="15"/>
                  </a:cubicBezTo>
                  <a:cubicBezTo>
                    <a:pt x="73" y="15"/>
                    <a:pt x="73" y="15"/>
                    <a:pt x="73" y="15"/>
                  </a:cubicBezTo>
                  <a:cubicBezTo>
                    <a:pt x="72" y="15"/>
                    <a:pt x="72" y="15"/>
                    <a:pt x="72" y="15"/>
                  </a:cubicBezTo>
                  <a:cubicBezTo>
                    <a:pt x="72" y="15"/>
                    <a:pt x="72" y="16"/>
                    <a:pt x="72" y="16"/>
                  </a:cubicBezTo>
                  <a:cubicBezTo>
                    <a:pt x="72" y="17"/>
                    <a:pt x="71" y="17"/>
                    <a:pt x="71" y="17"/>
                  </a:cubicBezTo>
                  <a:cubicBezTo>
                    <a:pt x="71" y="17"/>
                    <a:pt x="70" y="17"/>
                    <a:pt x="70" y="17"/>
                  </a:cubicBezTo>
                  <a:cubicBezTo>
                    <a:pt x="70" y="17"/>
                    <a:pt x="69" y="17"/>
                    <a:pt x="68" y="17"/>
                  </a:cubicBezTo>
                  <a:cubicBezTo>
                    <a:pt x="68" y="17"/>
                    <a:pt x="68" y="17"/>
                    <a:pt x="68" y="17"/>
                  </a:cubicBezTo>
                  <a:cubicBezTo>
                    <a:pt x="68" y="17"/>
                    <a:pt x="68" y="17"/>
                    <a:pt x="68" y="16"/>
                  </a:cubicBezTo>
                  <a:cubicBezTo>
                    <a:pt x="68" y="16"/>
                    <a:pt x="69" y="16"/>
                    <a:pt x="69" y="16"/>
                  </a:cubicBezTo>
                  <a:cubicBezTo>
                    <a:pt x="69" y="16"/>
                    <a:pt x="70" y="16"/>
                    <a:pt x="70" y="15"/>
                  </a:cubicBezTo>
                  <a:cubicBezTo>
                    <a:pt x="70" y="15"/>
                    <a:pt x="70" y="14"/>
                    <a:pt x="70" y="14"/>
                  </a:cubicBezTo>
                  <a:cubicBezTo>
                    <a:pt x="69" y="14"/>
                    <a:pt x="68" y="14"/>
                    <a:pt x="68" y="14"/>
                  </a:cubicBezTo>
                  <a:cubicBezTo>
                    <a:pt x="65" y="13"/>
                    <a:pt x="64" y="13"/>
                    <a:pt x="62" y="14"/>
                  </a:cubicBezTo>
                  <a:cubicBezTo>
                    <a:pt x="62" y="15"/>
                    <a:pt x="61" y="15"/>
                    <a:pt x="61" y="15"/>
                  </a:cubicBezTo>
                  <a:cubicBezTo>
                    <a:pt x="61" y="15"/>
                    <a:pt x="60" y="15"/>
                    <a:pt x="60" y="15"/>
                  </a:cubicBezTo>
                  <a:cubicBezTo>
                    <a:pt x="60" y="15"/>
                    <a:pt x="59" y="15"/>
                    <a:pt x="59" y="15"/>
                  </a:cubicBezTo>
                  <a:cubicBezTo>
                    <a:pt x="59" y="15"/>
                    <a:pt x="59" y="15"/>
                    <a:pt x="59" y="15"/>
                  </a:cubicBezTo>
                  <a:cubicBezTo>
                    <a:pt x="60" y="15"/>
                    <a:pt x="60" y="14"/>
                    <a:pt x="60" y="14"/>
                  </a:cubicBezTo>
                  <a:cubicBezTo>
                    <a:pt x="61" y="14"/>
                    <a:pt x="62" y="14"/>
                    <a:pt x="63" y="13"/>
                  </a:cubicBezTo>
                  <a:cubicBezTo>
                    <a:pt x="64" y="13"/>
                    <a:pt x="66" y="13"/>
                    <a:pt x="67" y="13"/>
                  </a:cubicBezTo>
                  <a:cubicBezTo>
                    <a:pt x="69" y="13"/>
                    <a:pt x="70" y="13"/>
                    <a:pt x="71" y="13"/>
                  </a:cubicBezTo>
                  <a:cubicBezTo>
                    <a:pt x="72" y="13"/>
                    <a:pt x="73" y="13"/>
                    <a:pt x="74" y="13"/>
                  </a:cubicBezTo>
                  <a:cubicBezTo>
                    <a:pt x="75" y="13"/>
                    <a:pt x="76" y="12"/>
                    <a:pt x="76" y="11"/>
                  </a:cubicBezTo>
                  <a:cubicBezTo>
                    <a:pt x="77" y="11"/>
                    <a:pt x="77" y="10"/>
                    <a:pt x="77" y="10"/>
                  </a:cubicBezTo>
                  <a:cubicBezTo>
                    <a:pt x="76" y="9"/>
                    <a:pt x="75" y="9"/>
                    <a:pt x="75" y="9"/>
                  </a:cubicBezTo>
                  <a:cubicBezTo>
                    <a:pt x="74" y="8"/>
                    <a:pt x="73" y="7"/>
                    <a:pt x="72" y="8"/>
                  </a:cubicBezTo>
                  <a:cubicBezTo>
                    <a:pt x="71" y="8"/>
                    <a:pt x="71" y="8"/>
                    <a:pt x="71" y="8"/>
                  </a:cubicBezTo>
                  <a:cubicBezTo>
                    <a:pt x="71" y="8"/>
                    <a:pt x="71" y="8"/>
                    <a:pt x="71" y="8"/>
                  </a:cubicBezTo>
                  <a:cubicBezTo>
                    <a:pt x="71" y="8"/>
                    <a:pt x="71" y="8"/>
                    <a:pt x="71" y="8"/>
                  </a:cubicBezTo>
                  <a:cubicBezTo>
                    <a:pt x="71" y="8"/>
                    <a:pt x="71" y="8"/>
                    <a:pt x="72" y="7"/>
                  </a:cubicBezTo>
                  <a:cubicBezTo>
                    <a:pt x="72" y="7"/>
                    <a:pt x="72" y="6"/>
                    <a:pt x="72" y="6"/>
                  </a:cubicBezTo>
                  <a:cubicBezTo>
                    <a:pt x="72" y="5"/>
                    <a:pt x="71" y="5"/>
                    <a:pt x="71" y="5"/>
                  </a:cubicBezTo>
                  <a:cubicBezTo>
                    <a:pt x="70" y="6"/>
                    <a:pt x="68" y="6"/>
                    <a:pt x="67" y="5"/>
                  </a:cubicBezTo>
                  <a:cubicBezTo>
                    <a:pt x="66" y="5"/>
                    <a:pt x="66" y="5"/>
                    <a:pt x="65" y="5"/>
                  </a:cubicBezTo>
                  <a:cubicBezTo>
                    <a:pt x="64" y="5"/>
                    <a:pt x="64" y="5"/>
                    <a:pt x="63" y="5"/>
                  </a:cubicBezTo>
                  <a:cubicBezTo>
                    <a:pt x="63" y="6"/>
                    <a:pt x="62" y="6"/>
                    <a:pt x="61" y="6"/>
                  </a:cubicBezTo>
                  <a:cubicBezTo>
                    <a:pt x="60" y="5"/>
                    <a:pt x="60" y="6"/>
                    <a:pt x="59" y="6"/>
                  </a:cubicBezTo>
                  <a:cubicBezTo>
                    <a:pt x="59" y="6"/>
                    <a:pt x="59" y="6"/>
                    <a:pt x="59" y="6"/>
                  </a:cubicBezTo>
                  <a:cubicBezTo>
                    <a:pt x="58" y="6"/>
                    <a:pt x="58" y="6"/>
                    <a:pt x="58" y="6"/>
                  </a:cubicBezTo>
                  <a:cubicBezTo>
                    <a:pt x="58" y="6"/>
                    <a:pt x="58" y="6"/>
                    <a:pt x="58" y="6"/>
                  </a:cubicBezTo>
                  <a:cubicBezTo>
                    <a:pt x="59" y="6"/>
                    <a:pt x="59" y="5"/>
                    <a:pt x="59" y="5"/>
                  </a:cubicBezTo>
                  <a:cubicBezTo>
                    <a:pt x="60" y="5"/>
                    <a:pt x="61" y="5"/>
                    <a:pt x="61" y="5"/>
                  </a:cubicBezTo>
                  <a:cubicBezTo>
                    <a:pt x="62" y="5"/>
                    <a:pt x="64" y="5"/>
                    <a:pt x="65" y="5"/>
                  </a:cubicBezTo>
                  <a:cubicBezTo>
                    <a:pt x="66" y="5"/>
                    <a:pt x="67" y="5"/>
                    <a:pt x="68" y="5"/>
                  </a:cubicBezTo>
                  <a:cubicBezTo>
                    <a:pt x="69" y="5"/>
                    <a:pt x="70" y="5"/>
                    <a:pt x="70" y="4"/>
                  </a:cubicBezTo>
                  <a:cubicBezTo>
                    <a:pt x="71" y="4"/>
                    <a:pt x="71" y="4"/>
                    <a:pt x="71" y="4"/>
                  </a:cubicBezTo>
                  <a:cubicBezTo>
                    <a:pt x="70" y="3"/>
                    <a:pt x="69" y="2"/>
                    <a:pt x="68" y="2"/>
                  </a:cubicBezTo>
                  <a:cubicBezTo>
                    <a:pt x="66" y="2"/>
                    <a:pt x="65" y="1"/>
                    <a:pt x="63" y="1"/>
                  </a:cubicBezTo>
                  <a:cubicBezTo>
                    <a:pt x="62" y="0"/>
                    <a:pt x="61" y="0"/>
                    <a:pt x="61" y="0"/>
                  </a:cubicBezTo>
                  <a:cubicBezTo>
                    <a:pt x="60" y="0"/>
                    <a:pt x="59" y="0"/>
                    <a:pt x="58" y="0"/>
                  </a:cubicBezTo>
                  <a:cubicBezTo>
                    <a:pt x="57" y="1"/>
                    <a:pt x="57" y="1"/>
                    <a:pt x="56" y="2"/>
                  </a:cubicBezTo>
                  <a:cubicBezTo>
                    <a:pt x="56" y="2"/>
                    <a:pt x="56" y="2"/>
                    <a:pt x="56" y="2"/>
                  </a:cubicBezTo>
                  <a:cubicBezTo>
                    <a:pt x="56" y="2"/>
                    <a:pt x="56" y="2"/>
                    <a:pt x="56" y="2"/>
                  </a:cubicBezTo>
                  <a:cubicBezTo>
                    <a:pt x="56" y="2"/>
                    <a:pt x="56" y="2"/>
                    <a:pt x="56" y="2"/>
                  </a:cubicBezTo>
                  <a:cubicBezTo>
                    <a:pt x="56" y="2"/>
                    <a:pt x="56" y="2"/>
                    <a:pt x="56" y="2"/>
                  </a:cubicBezTo>
                  <a:cubicBezTo>
                    <a:pt x="56" y="2"/>
                    <a:pt x="56" y="2"/>
                    <a:pt x="56" y="3"/>
                  </a:cubicBezTo>
                  <a:cubicBezTo>
                    <a:pt x="56" y="3"/>
                    <a:pt x="56" y="3"/>
                    <a:pt x="56" y="3"/>
                  </a:cubicBezTo>
                  <a:cubicBezTo>
                    <a:pt x="56" y="3"/>
                    <a:pt x="56" y="3"/>
                    <a:pt x="56" y="3"/>
                  </a:cubicBezTo>
                  <a:cubicBezTo>
                    <a:pt x="56" y="3"/>
                    <a:pt x="56" y="3"/>
                    <a:pt x="56" y="3"/>
                  </a:cubicBezTo>
                  <a:cubicBezTo>
                    <a:pt x="56" y="3"/>
                    <a:pt x="56" y="3"/>
                    <a:pt x="56" y="3"/>
                  </a:cubicBezTo>
                  <a:cubicBezTo>
                    <a:pt x="56" y="3"/>
                    <a:pt x="55" y="2"/>
                    <a:pt x="55" y="2"/>
                  </a:cubicBezTo>
                  <a:cubicBezTo>
                    <a:pt x="54" y="2"/>
                    <a:pt x="54" y="2"/>
                    <a:pt x="54" y="2"/>
                  </a:cubicBezTo>
                  <a:cubicBezTo>
                    <a:pt x="54" y="2"/>
                    <a:pt x="54" y="2"/>
                    <a:pt x="54" y="2"/>
                  </a:cubicBezTo>
                  <a:cubicBezTo>
                    <a:pt x="54" y="3"/>
                    <a:pt x="54" y="3"/>
                    <a:pt x="54" y="3"/>
                  </a:cubicBezTo>
                  <a:cubicBezTo>
                    <a:pt x="54" y="3"/>
                    <a:pt x="54" y="3"/>
                    <a:pt x="54" y="3"/>
                  </a:cubicBezTo>
                  <a:cubicBezTo>
                    <a:pt x="54" y="3"/>
                    <a:pt x="54" y="4"/>
                    <a:pt x="54" y="3"/>
                  </a:cubicBezTo>
                  <a:cubicBezTo>
                    <a:pt x="53" y="3"/>
                    <a:pt x="52" y="3"/>
                    <a:pt x="52" y="2"/>
                  </a:cubicBezTo>
                  <a:cubicBezTo>
                    <a:pt x="51" y="2"/>
                    <a:pt x="51" y="2"/>
                    <a:pt x="50" y="2"/>
                  </a:cubicBezTo>
                  <a:cubicBezTo>
                    <a:pt x="50" y="3"/>
                    <a:pt x="50" y="3"/>
                    <a:pt x="49" y="3"/>
                  </a:cubicBezTo>
                  <a:cubicBezTo>
                    <a:pt x="49" y="3"/>
                    <a:pt x="49" y="3"/>
                    <a:pt x="49" y="3"/>
                  </a:cubicBezTo>
                  <a:cubicBezTo>
                    <a:pt x="49" y="4"/>
                    <a:pt x="49" y="5"/>
                    <a:pt x="49" y="5"/>
                  </a:cubicBezTo>
                  <a:cubicBezTo>
                    <a:pt x="49" y="6"/>
                    <a:pt x="48" y="6"/>
                    <a:pt x="48" y="6"/>
                  </a:cubicBezTo>
                  <a:cubicBezTo>
                    <a:pt x="48" y="6"/>
                    <a:pt x="48" y="6"/>
                    <a:pt x="47" y="7"/>
                  </a:cubicBezTo>
                  <a:cubicBezTo>
                    <a:pt x="47" y="7"/>
                    <a:pt x="47" y="7"/>
                    <a:pt x="47" y="7"/>
                  </a:cubicBezTo>
                  <a:cubicBezTo>
                    <a:pt x="46" y="7"/>
                    <a:pt x="46" y="6"/>
                    <a:pt x="45" y="6"/>
                  </a:cubicBezTo>
                  <a:cubicBezTo>
                    <a:pt x="45" y="6"/>
                    <a:pt x="45" y="6"/>
                    <a:pt x="45" y="7"/>
                  </a:cubicBezTo>
                  <a:cubicBezTo>
                    <a:pt x="45" y="7"/>
                    <a:pt x="45" y="7"/>
                    <a:pt x="45" y="7"/>
                  </a:cubicBezTo>
                  <a:cubicBezTo>
                    <a:pt x="45" y="8"/>
                    <a:pt x="45" y="9"/>
                    <a:pt x="45" y="10"/>
                  </a:cubicBezTo>
                  <a:cubicBezTo>
                    <a:pt x="46" y="11"/>
                    <a:pt x="46" y="12"/>
                    <a:pt x="46" y="13"/>
                  </a:cubicBezTo>
                  <a:cubicBezTo>
                    <a:pt x="46" y="14"/>
                    <a:pt x="46" y="14"/>
                    <a:pt x="46" y="14"/>
                  </a:cubicBezTo>
                  <a:cubicBezTo>
                    <a:pt x="45" y="14"/>
                    <a:pt x="45" y="14"/>
                    <a:pt x="45" y="13"/>
                  </a:cubicBezTo>
                  <a:cubicBezTo>
                    <a:pt x="45" y="13"/>
                    <a:pt x="44" y="13"/>
                    <a:pt x="44" y="13"/>
                  </a:cubicBezTo>
                  <a:cubicBezTo>
                    <a:pt x="44" y="12"/>
                    <a:pt x="44" y="12"/>
                    <a:pt x="44" y="12"/>
                  </a:cubicBezTo>
                  <a:cubicBezTo>
                    <a:pt x="44" y="12"/>
                    <a:pt x="44" y="12"/>
                    <a:pt x="44" y="11"/>
                  </a:cubicBezTo>
                  <a:cubicBezTo>
                    <a:pt x="44" y="11"/>
                    <a:pt x="43" y="11"/>
                    <a:pt x="43" y="10"/>
                  </a:cubicBezTo>
                  <a:cubicBezTo>
                    <a:pt x="43" y="9"/>
                    <a:pt x="43" y="9"/>
                    <a:pt x="42" y="8"/>
                  </a:cubicBezTo>
                  <a:cubicBezTo>
                    <a:pt x="42" y="7"/>
                    <a:pt x="42" y="7"/>
                    <a:pt x="41" y="7"/>
                  </a:cubicBezTo>
                  <a:cubicBezTo>
                    <a:pt x="41" y="7"/>
                    <a:pt x="40" y="7"/>
                    <a:pt x="40" y="7"/>
                  </a:cubicBezTo>
                  <a:cubicBezTo>
                    <a:pt x="40" y="7"/>
                    <a:pt x="40" y="7"/>
                    <a:pt x="40" y="8"/>
                  </a:cubicBezTo>
                  <a:cubicBezTo>
                    <a:pt x="40" y="9"/>
                    <a:pt x="40" y="10"/>
                    <a:pt x="40" y="11"/>
                  </a:cubicBezTo>
                  <a:cubicBezTo>
                    <a:pt x="40" y="11"/>
                    <a:pt x="40" y="11"/>
                    <a:pt x="39" y="12"/>
                  </a:cubicBezTo>
                  <a:cubicBezTo>
                    <a:pt x="39" y="12"/>
                    <a:pt x="39" y="12"/>
                    <a:pt x="38" y="12"/>
                  </a:cubicBezTo>
                  <a:cubicBezTo>
                    <a:pt x="38" y="12"/>
                    <a:pt x="38" y="12"/>
                    <a:pt x="38" y="12"/>
                  </a:cubicBezTo>
                  <a:cubicBezTo>
                    <a:pt x="38" y="12"/>
                    <a:pt x="38" y="12"/>
                    <a:pt x="38" y="12"/>
                  </a:cubicBezTo>
                  <a:cubicBezTo>
                    <a:pt x="37" y="12"/>
                    <a:pt x="37" y="12"/>
                    <a:pt x="37" y="12"/>
                  </a:cubicBezTo>
                  <a:cubicBezTo>
                    <a:pt x="37" y="11"/>
                    <a:pt x="38" y="11"/>
                    <a:pt x="37" y="11"/>
                  </a:cubicBezTo>
                  <a:cubicBezTo>
                    <a:pt x="37" y="10"/>
                    <a:pt x="37" y="9"/>
                    <a:pt x="37" y="8"/>
                  </a:cubicBezTo>
                  <a:cubicBezTo>
                    <a:pt x="37" y="8"/>
                    <a:pt x="37" y="8"/>
                    <a:pt x="37" y="8"/>
                  </a:cubicBezTo>
                  <a:cubicBezTo>
                    <a:pt x="37" y="8"/>
                    <a:pt x="37" y="7"/>
                    <a:pt x="37" y="7"/>
                  </a:cubicBezTo>
                  <a:cubicBezTo>
                    <a:pt x="37" y="7"/>
                    <a:pt x="37" y="7"/>
                    <a:pt x="36" y="8"/>
                  </a:cubicBezTo>
                  <a:cubicBezTo>
                    <a:pt x="36" y="8"/>
                    <a:pt x="36" y="8"/>
                    <a:pt x="36" y="9"/>
                  </a:cubicBezTo>
                  <a:cubicBezTo>
                    <a:pt x="36" y="9"/>
                    <a:pt x="36" y="10"/>
                    <a:pt x="36" y="10"/>
                  </a:cubicBezTo>
                  <a:cubicBezTo>
                    <a:pt x="36" y="10"/>
                    <a:pt x="36" y="11"/>
                    <a:pt x="35" y="11"/>
                  </a:cubicBezTo>
                  <a:cubicBezTo>
                    <a:pt x="35" y="11"/>
                    <a:pt x="35" y="11"/>
                    <a:pt x="35" y="11"/>
                  </a:cubicBezTo>
                  <a:cubicBezTo>
                    <a:pt x="35" y="11"/>
                    <a:pt x="35" y="11"/>
                    <a:pt x="35" y="11"/>
                  </a:cubicBezTo>
                  <a:cubicBezTo>
                    <a:pt x="35" y="11"/>
                    <a:pt x="35" y="11"/>
                    <a:pt x="35" y="12"/>
                  </a:cubicBezTo>
                  <a:cubicBezTo>
                    <a:pt x="35" y="12"/>
                    <a:pt x="34" y="12"/>
                    <a:pt x="34" y="12"/>
                  </a:cubicBezTo>
                  <a:cubicBezTo>
                    <a:pt x="34" y="12"/>
                    <a:pt x="34" y="12"/>
                    <a:pt x="34" y="12"/>
                  </a:cubicBezTo>
                  <a:cubicBezTo>
                    <a:pt x="34" y="12"/>
                    <a:pt x="34" y="12"/>
                    <a:pt x="34" y="13"/>
                  </a:cubicBezTo>
                  <a:cubicBezTo>
                    <a:pt x="34" y="12"/>
                    <a:pt x="34" y="12"/>
                    <a:pt x="34" y="12"/>
                  </a:cubicBezTo>
                  <a:cubicBezTo>
                    <a:pt x="34" y="12"/>
                    <a:pt x="34" y="12"/>
                    <a:pt x="34" y="12"/>
                  </a:cubicBezTo>
                  <a:cubicBezTo>
                    <a:pt x="34" y="12"/>
                    <a:pt x="35" y="12"/>
                    <a:pt x="35" y="12"/>
                  </a:cubicBezTo>
                  <a:cubicBezTo>
                    <a:pt x="35" y="11"/>
                    <a:pt x="35" y="11"/>
                    <a:pt x="35" y="11"/>
                  </a:cubicBezTo>
                  <a:cubicBezTo>
                    <a:pt x="35" y="11"/>
                    <a:pt x="35" y="11"/>
                    <a:pt x="35" y="11"/>
                  </a:cubicBezTo>
                  <a:cubicBezTo>
                    <a:pt x="35" y="11"/>
                    <a:pt x="35" y="11"/>
                    <a:pt x="35" y="10"/>
                  </a:cubicBezTo>
                  <a:cubicBezTo>
                    <a:pt x="35" y="10"/>
                    <a:pt x="36" y="9"/>
                    <a:pt x="36" y="9"/>
                  </a:cubicBezTo>
                  <a:cubicBezTo>
                    <a:pt x="36" y="8"/>
                    <a:pt x="36" y="7"/>
                    <a:pt x="36" y="7"/>
                  </a:cubicBezTo>
                  <a:cubicBezTo>
                    <a:pt x="36" y="7"/>
                    <a:pt x="35" y="6"/>
                    <a:pt x="35" y="6"/>
                  </a:cubicBezTo>
                  <a:cubicBezTo>
                    <a:pt x="35" y="6"/>
                    <a:pt x="34" y="6"/>
                    <a:pt x="34" y="7"/>
                  </a:cubicBezTo>
                  <a:cubicBezTo>
                    <a:pt x="33" y="7"/>
                    <a:pt x="32" y="7"/>
                    <a:pt x="31" y="7"/>
                  </a:cubicBezTo>
                  <a:cubicBezTo>
                    <a:pt x="30" y="7"/>
                    <a:pt x="29" y="7"/>
                    <a:pt x="28" y="8"/>
                  </a:cubicBezTo>
                  <a:cubicBezTo>
                    <a:pt x="28" y="8"/>
                    <a:pt x="27" y="8"/>
                    <a:pt x="27" y="8"/>
                  </a:cubicBezTo>
                  <a:cubicBezTo>
                    <a:pt x="27" y="9"/>
                    <a:pt x="27" y="9"/>
                    <a:pt x="27" y="9"/>
                  </a:cubicBezTo>
                  <a:cubicBezTo>
                    <a:pt x="27" y="9"/>
                    <a:pt x="27" y="9"/>
                    <a:pt x="27" y="9"/>
                  </a:cubicBezTo>
                  <a:cubicBezTo>
                    <a:pt x="27" y="9"/>
                    <a:pt x="27" y="9"/>
                    <a:pt x="27" y="9"/>
                  </a:cubicBezTo>
                  <a:cubicBezTo>
                    <a:pt x="27" y="9"/>
                    <a:pt x="27" y="9"/>
                    <a:pt x="26" y="8"/>
                  </a:cubicBezTo>
                  <a:cubicBezTo>
                    <a:pt x="26" y="8"/>
                    <a:pt x="26" y="8"/>
                    <a:pt x="25" y="9"/>
                  </a:cubicBezTo>
                  <a:cubicBezTo>
                    <a:pt x="25" y="9"/>
                    <a:pt x="24" y="9"/>
                    <a:pt x="24" y="10"/>
                  </a:cubicBezTo>
                  <a:cubicBezTo>
                    <a:pt x="24" y="10"/>
                    <a:pt x="24" y="10"/>
                    <a:pt x="24" y="10"/>
                  </a:cubicBezTo>
                  <a:cubicBezTo>
                    <a:pt x="24" y="11"/>
                    <a:pt x="24" y="11"/>
                    <a:pt x="24" y="12"/>
                  </a:cubicBezTo>
                  <a:cubicBezTo>
                    <a:pt x="24" y="12"/>
                    <a:pt x="23" y="12"/>
                    <a:pt x="23" y="13"/>
                  </a:cubicBezTo>
                  <a:cubicBezTo>
                    <a:pt x="23" y="13"/>
                    <a:pt x="23" y="13"/>
                    <a:pt x="23" y="13"/>
                  </a:cubicBezTo>
                  <a:cubicBezTo>
                    <a:pt x="22" y="13"/>
                    <a:pt x="22" y="14"/>
                    <a:pt x="22" y="13"/>
                  </a:cubicBezTo>
                  <a:cubicBezTo>
                    <a:pt x="21" y="13"/>
                    <a:pt x="21" y="13"/>
                    <a:pt x="20" y="13"/>
                  </a:cubicBezTo>
                  <a:cubicBezTo>
                    <a:pt x="19" y="13"/>
                    <a:pt x="18" y="13"/>
                    <a:pt x="18" y="14"/>
                  </a:cubicBezTo>
                  <a:cubicBezTo>
                    <a:pt x="17" y="15"/>
                    <a:pt x="17" y="15"/>
                    <a:pt x="16" y="15"/>
                  </a:cubicBezTo>
                  <a:cubicBezTo>
                    <a:pt x="16" y="15"/>
                    <a:pt x="15" y="15"/>
                    <a:pt x="15" y="16"/>
                  </a:cubicBezTo>
                  <a:cubicBezTo>
                    <a:pt x="14" y="16"/>
                    <a:pt x="14" y="17"/>
                    <a:pt x="13" y="18"/>
                  </a:cubicBezTo>
                  <a:cubicBezTo>
                    <a:pt x="13" y="18"/>
                    <a:pt x="13" y="19"/>
                    <a:pt x="14" y="19"/>
                  </a:cubicBezTo>
                  <a:cubicBezTo>
                    <a:pt x="15" y="19"/>
                    <a:pt x="15" y="20"/>
                    <a:pt x="16" y="20"/>
                  </a:cubicBezTo>
                  <a:cubicBezTo>
                    <a:pt x="16" y="20"/>
                    <a:pt x="16" y="20"/>
                    <a:pt x="16" y="20"/>
                  </a:cubicBezTo>
                  <a:cubicBezTo>
                    <a:pt x="16" y="20"/>
                    <a:pt x="16" y="20"/>
                    <a:pt x="16" y="20"/>
                  </a:cubicBezTo>
                  <a:cubicBezTo>
                    <a:pt x="16" y="20"/>
                    <a:pt x="16" y="20"/>
                    <a:pt x="16" y="20"/>
                  </a:cubicBezTo>
                  <a:cubicBezTo>
                    <a:pt x="16" y="20"/>
                    <a:pt x="16" y="20"/>
                    <a:pt x="16" y="20"/>
                  </a:cubicBezTo>
                  <a:cubicBezTo>
                    <a:pt x="16" y="20"/>
                    <a:pt x="16" y="20"/>
                    <a:pt x="16" y="20"/>
                  </a:cubicBezTo>
                  <a:cubicBezTo>
                    <a:pt x="16" y="20"/>
                    <a:pt x="16" y="21"/>
                    <a:pt x="16" y="21"/>
                  </a:cubicBezTo>
                  <a:cubicBezTo>
                    <a:pt x="15" y="21"/>
                    <a:pt x="15" y="21"/>
                    <a:pt x="15" y="22"/>
                  </a:cubicBezTo>
                  <a:cubicBezTo>
                    <a:pt x="15" y="22"/>
                    <a:pt x="15" y="22"/>
                    <a:pt x="15" y="23"/>
                  </a:cubicBezTo>
                  <a:cubicBezTo>
                    <a:pt x="14" y="23"/>
                    <a:pt x="14" y="24"/>
                    <a:pt x="13" y="24"/>
                  </a:cubicBezTo>
                  <a:cubicBezTo>
                    <a:pt x="13" y="24"/>
                    <a:pt x="12" y="25"/>
                    <a:pt x="12" y="24"/>
                  </a:cubicBezTo>
                  <a:cubicBezTo>
                    <a:pt x="11" y="24"/>
                    <a:pt x="10" y="24"/>
                    <a:pt x="9" y="24"/>
                  </a:cubicBezTo>
                  <a:cubicBezTo>
                    <a:pt x="9" y="24"/>
                    <a:pt x="8" y="24"/>
                    <a:pt x="8" y="24"/>
                  </a:cubicBezTo>
                  <a:cubicBezTo>
                    <a:pt x="7" y="25"/>
                    <a:pt x="7" y="25"/>
                    <a:pt x="6" y="25"/>
                  </a:cubicBezTo>
                  <a:cubicBezTo>
                    <a:pt x="5" y="25"/>
                    <a:pt x="4" y="26"/>
                    <a:pt x="3" y="26"/>
                  </a:cubicBezTo>
                  <a:cubicBezTo>
                    <a:pt x="2" y="26"/>
                    <a:pt x="1" y="26"/>
                    <a:pt x="1" y="27"/>
                  </a:cubicBezTo>
                  <a:cubicBezTo>
                    <a:pt x="0" y="28"/>
                    <a:pt x="0" y="28"/>
                    <a:pt x="1" y="29"/>
                  </a:cubicBezTo>
                  <a:cubicBezTo>
                    <a:pt x="1" y="30"/>
                    <a:pt x="2" y="30"/>
                    <a:pt x="2" y="31"/>
                  </a:cubicBezTo>
                  <a:cubicBezTo>
                    <a:pt x="2" y="31"/>
                    <a:pt x="2" y="31"/>
                    <a:pt x="2" y="31"/>
                  </a:cubicBezTo>
                  <a:cubicBezTo>
                    <a:pt x="2" y="31"/>
                    <a:pt x="2" y="31"/>
                    <a:pt x="3" y="31"/>
                  </a:cubicBezTo>
                  <a:cubicBezTo>
                    <a:pt x="3" y="31"/>
                    <a:pt x="2" y="31"/>
                    <a:pt x="2" y="31"/>
                  </a:cubicBezTo>
                  <a:cubicBezTo>
                    <a:pt x="2" y="31"/>
                    <a:pt x="2" y="31"/>
                    <a:pt x="2" y="31"/>
                  </a:cubicBezTo>
                  <a:cubicBezTo>
                    <a:pt x="2" y="31"/>
                    <a:pt x="2" y="31"/>
                    <a:pt x="2" y="31"/>
                  </a:cubicBezTo>
                  <a:cubicBezTo>
                    <a:pt x="2" y="31"/>
                    <a:pt x="2" y="31"/>
                    <a:pt x="2" y="31"/>
                  </a:cubicBezTo>
                  <a:cubicBezTo>
                    <a:pt x="2" y="32"/>
                    <a:pt x="3" y="32"/>
                    <a:pt x="3" y="32"/>
                  </a:cubicBezTo>
                  <a:cubicBezTo>
                    <a:pt x="3" y="33"/>
                    <a:pt x="3" y="33"/>
                    <a:pt x="4" y="33"/>
                  </a:cubicBezTo>
                  <a:cubicBezTo>
                    <a:pt x="4" y="33"/>
                    <a:pt x="5" y="33"/>
                    <a:pt x="5" y="33"/>
                  </a:cubicBezTo>
                  <a:cubicBezTo>
                    <a:pt x="6" y="33"/>
                    <a:pt x="6" y="33"/>
                    <a:pt x="7" y="33"/>
                  </a:cubicBezTo>
                  <a:cubicBezTo>
                    <a:pt x="7" y="33"/>
                    <a:pt x="7" y="33"/>
                    <a:pt x="7" y="33"/>
                  </a:cubicBezTo>
                  <a:cubicBezTo>
                    <a:pt x="7" y="33"/>
                    <a:pt x="7" y="33"/>
                    <a:pt x="7" y="34"/>
                  </a:cubicBezTo>
                  <a:cubicBezTo>
                    <a:pt x="7" y="34"/>
                    <a:pt x="7" y="34"/>
                    <a:pt x="7" y="34"/>
                  </a:cubicBezTo>
                  <a:cubicBezTo>
                    <a:pt x="7" y="34"/>
                    <a:pt x="7" y="34"/>
                    <a:pt x="6" y="34"/>
                  </a:cubicBezTo>
                  <a:cubicBezTo>
                    <a:pt x="5" y="34"/>
                    <a:pt x="4" y="33"/>
                    <a:pt x="4" y="34"/>
                  </a:cubicBezTo>
                  <a:cubicBezTo>
                    <a:pt x="3" y="34"/>
                    <a:pt x="3" y="34"/>
                    <a:pt x="2" y="34"/>
                  </a:cubicBezTo>
                  <a:cubicBezTo>
                    <a:pt x="2" y="34"/>
                    <a:pt x="1" y="34"/>
                    <a:pt x="1" y="34"/>
                  </a:cubicBezTo>
                  <a:cubicBezTo>
                    <a:pt x="0" y="35"/>
                    <a:pt x="0" y="36"/>
                    <a:pt x="0" y="36"/>
                  </a:cubicBezTo>
                  <a:cubicBezTo>
                    <a:pt x="1" y="37"/>
                    <a:pt x="1" y="37"/>
                    <a:pt x="2" y="38"/>
                  </a:cubicBezTo>
                  <a:cubicBezTo>
                    <a:pt x="2" y="38"/>
                    <a:pt x="2" y="38"/>
                    <a:pt x="2" y="38"/>
                  </a:cubicBezTo>
                  <a:cubicBezTo>
                    <a:pt x="2" y="38"/>
                    <a:pt x="1" y="38"/>
                    <a:pt x="1" y="39"/>
                  </a:cubicBezTo>
                  <a:cubicBezTo>
                    <a:pt x="1" y="39"/>
                    <a:pt x="1" y="39"/>
                    <a:pt x="1" y="39"/>
                  </a:cubicBezTo>
                  <a:cubicBezTo>
                    <a:pt x="1" y="40"/>
                    <a:pt x="2" y="41"/>
                    <a:pt x="3" y="42"/>
                  </a:cubicBezTo>
                  <a:cubicBezTo>
                    <a:pt x="3" y="42"/>
                    <a:pt x="4" y="42"/>
                    <a:pt x="4" y="41"/>
                  </a:cubicBezTo>
                  <a:cubicBezTo>
                    <a:pt x="4" y="41"/>
                    <a:pt x="5" y="41"/>
                    <a:pt x="5" y="41"/>
                  </a:cubicBezTo>
                  <a:cubicBezTo>
                    <a:pt x="5" y="41"/>
                    <a:pt x="6" y="41"/>
                    <a:pt x="6" y="42"/>
                  </a:cubicBezTo>
                  <a:cubicBezTo>
                    <a:pt x="6" y="42"/>
                    <a:pt x="6" y="42"/>
                    <a:pt x="6" y="42"/>
                  </a:cubicBezTo>
                  <a:cubicBezTo>
                    <a:pt x="7" y="41"/>
                    <a:pt x="8" y="42"/>
                    <a:pt x="9" y="42"/>
                  </a:cubicBezTo>
                  <a:cubicBezTo>
                    <a:pt x="9" y="42"/>
                    <a:pt x="9" y="42"/>
                    <a:pt x="10" y="42"/>
                  </a:cubicBezTo>
                  <a:cubicBezTo>
                    <a:pt x="11" y="42"/>
                    <a:pt x="12" y="42"/>
                    <a:pt x="12" y="43"/>
                  </a:cubicBezTo>
                  <a:cubicBezTo>
                    <a:pt x="13" y="44"/>
                    <a:pt x="14" y="44"/>
                    <a:pt x="15" y="45"/>
                  </a:cubicBezTo>
                  <a:cubicBezTo>
                    <a:pt x="15" y="45"/>
                    <a:pt x="15" y="45"/>
                    <a:pt x="15" y="45"/>
                  </a:cubicBezTo>
                  <a:cubicBezTo>
                    <a:pt x="15" y="46"/>
                    <a:pt x="15" y="46"/>
                    <a:pt x="15" y="46"/>
                  </a:cubicBezTo>
                  <a:cubicBezTo>
                    <a:pt x="15" y="47"/>
                    <a:pt x="15" y="47"/>
                    <a:pt x="15" y="47"/>
                  </a:cubicBezTo>
                  <a:cubicBezTo>
                    <a:pt x="15" y="48"/>
                    <a:pt x="15" y="49"/>
                    <a:pt x="15" y="49"/>
                  </a:cubicBezTo>
                  <a:cubicBezTo>
                    <a:pt x="15" y="49"/>
                    <a:pt x="16" y="50"/>
                    <a:pt x="16" y="50"/>
                  </a:cubicBezTo>
                  <a:cubicBezTo>
                    <a:pt x="16" y="50"/>
                    <a:pt x="16" y="51"/>
                    <a:pt x="15" y="51"/>
                  </a:cubicBezTo>
                  <a:cubicBezTo>
                    <a:pt x="15" y="51"/>
                    <a:pt x="15" y="51"/>
                    <a:pt x="15" y="52"/>
                  </a:cubicBezTo>
                  <a:cubicBezTo>
                    <a:pt x="15" y="52"/>
                    <a:pt x="16" y="52"/>
                    <a:pt x="16" y="52"/>
                  </a:cubicBezTo>
                  <a:cubicBezTo>
                    <a:pt x="16" y="52"/>
                    <a:pt x="16" y="52"/>
                    <a:pt x="16" y="52"/>
                  </a:cubicBezTo>
                  <a:cubicBezTo>
                    <a:pt x="16" y="52"/>
                    <a:pt x="16" y="53"/>
                    <a:pt x="16" y="53"/>
                  </a:cubicBezTo>
                  <a:cubicBezTo>
                    <a:pt x="16" y="53"/>
                    <a:pt x="16" y="53"/>
                    <a:pt x="16" y="54"/>
                  </a:cubicBezTo>
                  <a:cubicBezTo>
                    <a:pt x="16" y="54"/>
                    <a:pt x="16" y="54"/>
                    <a:pt x="16" y="54"/>
                  </a:cubicBezTo>
                  <a:cubicBezTo>
                    <a:pt x="16" y="54"/>
                    <a:pt x="16" y="55"/>
                    <a:pt x="16" y="55"/>
                  </a:cubicBezTo>
                  <a:cubicBezTo>
                    <a:pt x="16" y="55"/>
                    <a:pt x="16" y="55"/>
                    <a:pt x="16" y="56"/>
                  </a:cubicBezTo>
                  <a:cubicBezTo>
                    <a:pt x="16" y="56"/>
                    <a:pt x="16" y="57"/>
                    <a:pt x="16" y="57"/>
                  </a:cubicBezTo>
                  <a:cubicBezTo>
                    <a:pt x="16" y="58"/>
                    <a:pt x="16" y="58"/>
                    <a:pt x="16" y="59"/>
                  </a:cubicBezTo>
                  <a:cubicBezTo>
                    <a:pt x="16" y="59"/>
                    <a:pt x="16" y="59"/>
                    <a:pt x="16" y="59"/>
                  </a:cubicBezTo>
                  <a:cubicBezTo>
                    <a:pt x="16" y="59"/>
                    <a:pt x="16" y="59"/>
                    <a:pt x="16" y="59"/>
                  </a:cubicBezTo>
                  <a:cubicBezTo>
                    <a:pt x="17" y="60"/>
                    <a:pt x="17" y="60"/>
                    <a:pt x="16" y="60"/>
                  </a:cubicBezTo>
                  <a:cubicBezTo>
                    <a:pt x="16" y="60"/>
                    <a:pt x="15" y="60"/>
                    <a:pt x="15" y="61"/>
                  </a:cubicBezTo>
                  <a:cubicBezTo>
                    <a:pt x="15" y="61"/>
                    <a:pt x="15" y="61"/>
                    <a:pt x="15" y="61"/>
                  </a:cubicBezTo>
                  <a:cubicBezTo>
                    <a:pt x="15" y="61"/>
                    <a:pt x="16" y="61"/>
                    <a:pt x="15" y="62"/>
                  </a:cubicBezTo>
                  <a:cubicBezTo>
                    <a:pt x="15" y="62"/>
                    <a:pt x="15" y="62"/>
                    <a:pt x="15" y="63"/>
                  </a:cubicBezTo>
                  <a:cubicBezTo>
                    <a:pt x="15" y="63"/>
                    <a:pt x="15" y="63"/>
                    <a:pt x="15" y="63"/>
                  </a:cubicBezTo>
                  <a:cubicBezTo>
                    <a:pt x="15" y="63"/>
                    <a:pt x="15" y="63"/>
                    <a:pt x="15" y="63"/>
                  </a:cubicBezTo>
                  <a:cubicBezTo>
                    <a:pt x="15" y="63"/>
                    <a:pt x="15" y="63"/>
                    <a:pt x="15" y="63"/>
                  </a:cubicBezTo>
                  <a:cubicBezTo>
                    <a:pt x="15" y="63"/>
                    <a:pt x="15" y="63"/>
                    <a:pt x="15" y="63"/>
                  </a:cubicBezTo>
                  <a:cubicBezTo>
                    <a:pt x="15" y="63"/>
                    <a:pt x="15" y="63"/>
                    <a:pt x="15" y="63"/>
                  </a:cubicBezTo>
                  <a:cubicBezTo>
                    <a:pt x="15" y="63"/>
                    <a:pt x="15" y="63"/>
                    <a:pt x="15" y="64"/>
                  </a:cubicBezTo>
                  <a:cubicBezTo>
                    <a:pt x="15" y="64"/>
                    <a:pt x="15" y="64"/>
                    <a:pt x="15" y="64"/>
                  </a:cubicBezTo>
                  <a:cubicBezTo>
                    <a:pt x="15" y="64"/>
                    <a:pt x="15" y="64"/>
                    <a:pt x="15" y="64"/>
                  </a:cubicBezTo>
                  <a:cubicBezTo>
                    <a:pt x="15" y="64"/>
                    <a:pt x="15" y="64"/>
                    <a:pt x="15" y="64"/>
                  </a:cubicBezTo>
                  <a:cubicBezTo>
                    <a:pt x="15" y="64"/>
                    <a:pt x="14" y="65"/>
                    <a:pt x="14" y="65"/>
                  </a:cubicBezTo>
                  <a:cubicBezTo>
                    <a:pt x="14" y="66"/>
                    <a:pt x="14" y="66"/>
                    <a:pt x="14" y="66"/>
                  </a:cubicBezTo>
                  <a:cubicBezTo>
                    <a:pt x="15" y="67"/>
                    <a:pt x="16" y="67"/>
                    <a:pt x="17" y="67"/>
                  </a:cubicBezTo>
                  <a:cubicBezTo>
                    <a:pt x="17" y="66"/>
                    <a:pt x="17" y="66"/>
                    <a:pt x="17" y="66"/>
                  </a:cubicBezTo>
                  <a:cubicBezTo>
                    <a:pt x="17" y="66"/>
                    <a:pt x="18" y="66"/>
                    <a:pt x="18" y="66"/>
                  </a:cubicBezTo>
                  <a:cubicBezTo>
                    <a:pt x="18" y="66"/>
                    <a:pt x="18" y="66"/>
                    <a:pt x="18" y="66"/>
                  </a:cubicBezTo>
                  <a:cubicBezTo>
                    <a:pt x="18" y="66"/>
                    <a:pt x="18" y="66"/>
                    <a:pt x="18" y="66"/>
                  </a:cubicBezTo>
                  <a:cubicBezTo>
                    <a:pt x="18" y="66"/>
                    <a:pt x="18" y="66"/>
                    <a:pt x="18" y="66"/>
                  </a:cubicBezTo>
                  <a:cubicBezTo>
                    <a:pt x="18" y="66"/>
                    <a:pt x="18" y="66"/>
                    <a:pt x="18" y="66"/>
                  </a:cubicBezTo>
                  <a:cubicBezTo>
                    <a:pt x="18" y="66"/>
                    <a:pt x="19" y="66"/>
                    <a:pt x="19" y="66"/>
                  </a:cubicBezTo>
                  <a:cubicBezTo>
                    <a:pt x="19" y="67"/>
                    <a:pt x="18" y="67"/>
                    <a:pt x="18" y="67"/>
                  </a:cubicBezTo>
                  <a:cubicBezTo>
                    <a:pt x="18" y="67"/>
                    <a:pt x="18" y="67"/>
                    <a:pt x="17" y="68"/>
                  </a:cubicBezTo>
                  <a:cubicBezTo>
                    <a:pt x="17" y="68"/>
                    <a:pt x="17" y="68"/>
                    <a:pt x="18" y="68"/>
                  </a:cubicBezTo>
                  <a:cubicBezTo>
                    <a:pt x="18" y="68"/>
                    <a:pt x="18" y="69"/>
                    <a:pt x="18" y="69"/>
                  </a:cubicBezTo>
                  <a:cubicBezTo>
                    <a:pt x="19" y="69"/>
                    <a:pt x="19" y="69"/>
                    <a:pt x="18" y="69"/>
                  </a:cubicBezTo>
                  <a:cubicBezTo>
                    <a:pt x="18" y="70"/>
                    <a:pt x="18" y="70"/>
                    <a:pt x="18" y="70"/>
                  </a:cubicBezTo>
                  <a:cubicBezTo>
                    <a:pt x="18" y="70"/>
                    <a:pt x="18" y="70"/>
                    <a:pt x="18" y="70"/>
                  </a:cubicBezTo>
                  <a:cubicBezTo>
                    <a:pt x="18" y="70"/>
                    <a:pt x="18" y="70"/>
                    <a:pt x="18" y="70"/>
                  </a:cubicBezTo>
                  <a:cubicBezTo>
                    <a:pt x="19" y="70"/>
                    <a:pt x="19" y="71"/>
                    <a:pt x="19" y="71"/>
                  </a:cubicBezTo>
                  <a:cubicBezTo>
                    <a:pt x="19" y="71"/>
                    <a:pt x="19" y="71"/>
                    <a:pt x="19" y="71"/>
                  </a:cubicBezTo>
                  <a:cubicBezTo>
                    <a:pt x="19" y="71"/>
                    <a:pt x="19" y="71"/>
                    <a:pt x="19" y="71"/>
                  </a:cubicBezTo>
                  <a:cubicBezTo>
                    <a:pt x="19" y="71"/>
                    <a:pt x="18" y="71"/>
                    <a:pt x="18" y="70"/>
                  </a:cubicBezTo>
                  <a:cubicBezTo>
                    <a:pt x="18" y="70"/>
                    <a:pt x="18" y="70"/>
                    <a:pt x="18" y="70"/>
                  </a:cubicBezTo>
                  <a:cubicBezTo>
                    <a:pt x="18" y="70"/>
                    <a:pt x="18" y="70"/>
                    <a:pt x="18" y="70"/>
                  </a:cubicBezTo>
                  <a:cubicBezTo>
                    <a:pt x="18" y="70"/>
                    <a:pt x="17" y="70"/>
                    <a:pt x="16" y="70"/>
                  </a:cubicBezTo>
                  <a:cubicBezTo>
                    <a:pt x="16" y="70"/>
                    <a:pt x="16" y="69"/>
                    <a:pt x="15" y="69"/>
                  </a:cubicBezTo>
                  <a:cubicBezTo>
                    <a:pt x="15" y="69"/>
                    <a:pt x="14" y="70"/>
                    <a:pt x="14" y="70"/>
                  </a:cubicBezTo>
                  <a:cubicBezTo>
                    <a:pt x="14" y="70"/>
                    <a:pt x="14" y="70"/>
                    <a:pt x="14" y="70"/>
                  </a:cubicBezTo>
                  <a:cubicBezTo>
                    <a:pt x="14" y="71"/>
                    <a:pt x="14" y="71"/>
                    <a:pt x="14" y="71"/>
                  </a:cubicBezTo>
                  <a:cubicBezTo>
                    <a:pt x="14" y="71"/>
                    <a:pt x="14" y="71"/>
                    <a:pt x="14" y="72"/>
                  </a:cubicBezTo>
                  <a:cubicBezTo>
                    <a:pt x="13" y="72"/>
                    <a:pt x="13" y="72"/>
                    <a:pt x="13" y="72"/>
                  </a:cubicBezTo>
                  <a:cubicBezTo>
                    <a:pt x="13" y="73"/>
                    <a:pt x="13" y="73"/>
                    <a:pt x="13" y="74"/>
                  </a:cubicBezTo>
                  <a:cubicBezTo>
                    <a:pt x="13" y="75"/>
                    <a:pt x="13" y="75"/>
                    <a:pt x="14" y="76"/>
                  </a:cubicBezTo>
                  <a:cubicBezTo>
                    <a:pt x="14" y="76"/>
                    <a:pt x="14" y="76"/>
                    <a:pt x="14" y="76"/>
                  </a:cubicBezTo>
                  <a:cubicBezTo>
                    <a:pt x="15" y="76"/>
                    <a:pt x="16" y="76"/>
                    <a:pt x="17" y="76"/>
                  </a:cubicBezTo>
                  <a:cubicBezTo>
                    <a:pt x="17" y="76"/>
                    <a:pt x="18" y="75"/>
                    <a:pt x="17" y="74"/>
                  </a:cubicBezTo>
                  <a:cubicBezTo>
                    <a:pt x="17" y="74"/>
                    <a:pt x="17" y="74"/>
                    <a:pt x="17" y="74"/>
                  </a:cubicBezTo>
                  <a:cubicBezTo>
                    <a:pt x="16" y="74"/>
                    <a:pt x="16" y="73"/>
                    <a:pt x="16" y="73"/>
                  </a:cubicBezTo>
                  <a:cubicBezTo>
                    <a:pt x="16" y="73"/>
                    <a:pt x="16" y="73"/>
                    <a:pt x="16" y="73"/>
                  </a:cubicBezTo>
                  <a:cubicBezTo>
                    <a:pt x="16" y="72"/>
                    <a:pt x="16" y="72"/>
                    <a:pt x="16" y="72"/>
                  </a:cubicBezTo>
                  <a:cubicBezTo>
                    <a:pt x="16" y="73"/>
                    <a:pt x="16" y="73"/>
                    <a:pt x="16" y="73"/>
                  </a:cubicBezTo>
                  <a:cubicBezTo>
                    <a:pt x="16" y="73"/>
                    <a:pt x="16" y="73"/>
                    <a:pt x="16" y="73"/>
                  </a:cubicBezTo>
                  <a:cubicBezTo>
                    <a:pt x="17" y="73"/>
                    <a:pt x="18" y="74"/>
                    <a:pt x="20" y="74"/>
                  </a:cubicBezTo>
                  <a:cubicBezTo>
                    <a:pt x="20" y="74"/>
                    <a:pt x="20" y="74"/>
                    <a:pt x="20" y="74"/>
                  </a:cubicBezTo>
                  <a:cubicBezTo>
                    <a:pt x="20" y="75"/>
                    <a:pt x="19" y="75"/>
                    <a:pt x="19" y="75"/>
                  </a:cubicBezTo>
                  <a:cubicBezTo>
                    <a:pt x="19" y="75"/>
                    <a:pt x="19" y="75"/>
                    <a:pt x="19" y="75"/>
                  </a:cubicBezTo>
                  <a:cubicBezTo>
                    <a:pt x="19" y="75"/>
                    <a:pt x="19" y="75"/>
                    <a:pt x="19" y="75"/>
                  </a:cubicBezTo>
                  <a:cubicBezTo>
                    <a:pt x="19" y="75"/>
                    <a:pt x="19" y="75"/>
                    <a:pt x="19" y="75"/>
                  </a:cubicBezTo>
                  <a:cubicBezTo>
                    <a:pt x="19" y="75"/>
                    <a:pt x="19" y="76"/>
                    <a:pt x="19" y="76"/>
                  </a:cubicBezTo>
                  <a:cubicBezTo>
                    <a:pt x="19" y="76"/>
                    <a:pt x="19" y="76"/>
                    <a:pt x="19" y="77"/>
                  </a:cubicBezTo>
                  <a:cubicBezTo>
                    <a:pt x="19" y="77"/>
                    <a:pt x="19" y="77"/>
                    <a:pt x="18" y="77"/>
                  </a:cubicBezTo>
                  <a:cubicBezTo>
                    <a:pt x="18" y="77"/>
                    <a:pt x="18" y="77"/>
                    <a:pt x="18" y="78"/>
                  </a:cubicBezTo>
                  <a:cubicBezTo>
                    <a:pt x="18" y="79"/>
                    <a:pt x="17" y="79"/>
                    <a:pt x="16" y="79"/>
                  </a:cubicBezTo>
                  <a:cubicBezTo>
                    <a:pt x="16" y="79"/>
                    <a:pt x="15" y="79"/>
                    <a:pt x="15" y="79"/>
                  </a:cubicBezTo>
                  <a:cubicBezTo>
                    <a:pt x="15" y="80"/>
                    <a:pt x="15" y="80"/>
                    <a:pt x="15" y="81"/>
                  </a:cubicBezTo>
                  <a:cubicBezTo>
                    <a:pt x="15" y="81"/>
                    <a:pt x="15" y="81"/>
                    <a:pt x="15" y="81"/>
                  </a:cubicBezTo>
                  <a:cubicBezTo>
                    <a:pt x="15" y="81"/>
                    <a:pt x="15" y="81"/>
                    <a:pt x="15" y="81"/>
                  </a:cubicBezTo>
                  <a:cubicBezTo>
                    <a:pt x="15" y="81"/>
                    <a:pt x="15" y="81"/>
                    <a:pt x="15" y="81"/>
                  </a:cubicBezTo>
                  <a:cubicBezTo>
                    <a:pt x="15" y="81"/>
                    <a:pt x="15" y="81"/>
                    <a:pt x="15" y="81"/>
                  </a:cubicBezTo>
                  <a:cubicBezTo>
                    <a:pt x="15" y="80"/>
                    <a:pt x="15" y="80"/>
                    <a:pt x="15" y="80"/>
                  </a:cubicBezTo>
                  <a:cubicBezTo>
                    <a:pt x="14" y="80"/>
                    <a:pt x="14" y="80"/>
                    <a:pt x="14" y="81"/>
                  </a:cubicBezTo>
                  <a:cubicBezTo>
                    <a:pt x="14" y="81"/>
                    <a:pt x="14" y="81"/>
                    <a:pt x="13" y="81"/>
                  </a:cubicBezTo>
                  <a:cubicBezTo>
                    <a:pt x="13" y="82"/>
                    <a:pt x="13" y="82"/>
                    <a:pt x="13" y="83"/>
                  </a:cubicBezTo>
                  <a:cubicBezTo>
                    <a:pt x="12" y="83"/>
                    <a:pt x="12" y="83"/>
                    <a:pt x="12" y="84"/>
                  </a:cubicBezTo>
                  <a:cubicBezTo>
                    <a:pt x="12" y="84"/>
                    <a:pt x="12" y="84"/>
                    <a:pt x="12" y="85"/>
                  </a:cubicBezTo>
                  <a:cubicBezTo>
                    <a:pt x="12" y="85"/>
                    <a:pt x="12" y="85"/>
                    <a:pt x="12" y="86"/>
                  </a:cubicBezTo>
                  <a:cubicBezTo>
                    <a:pt x="12" y="86"/>
                    <a:pt x="12" y="86"/>
                    <a:pt x="13" y="86"/>
                  </a:cubicBezTo>
                  <a:cubicBezTo>
                    <a:pt x="13" y="86"/>
                    <a:pt x="13" y="86"/>
                    <a:pt x="13" y="86"/>
                  </a:cubicBezTo>
                  <a:cubicBezTo>
                    <a:pt x="13" y="86"/>
                    <a:pt x="13" y="86"/>
                    <a:pt x="13" y="86"/>
                  </a:cubicBezTo>
                  <a:cubicBezTo>
                    <a:pt x="13" y="86"/>
                    <a:pt x="13" y="86"/>
                    <a:pt x="13" y="86"/>
                  </a:cubicBezTo>
                  <a:cubicBezTo>
                    <a:pt x="13" y="86"/>
                    <a:pt x="13" y="86"/>
                    <a:pt x="13" y="86"/>
                  </a:cubicBezTo>
                  <a:cubicBezTo>
                    <a:pt x="13" y="86"/>
                    <a:pt x="13" y="86"/>
                    <a:pt x="13" y="86"/>
                  </a:cubicBezTo>
                  <a:cubicBezTo>
                    <a:pt x="13" y="86"/>
                    <a:pt x="13" y="86"/>
                    <a:pt x="13" y="86"/>
                  </a:cubicBezTo>
                  <a:cubicBezTo>
                    <a:pt x="13" y="86"/>
                    <a:pt x="13" y="86"/>
                    <a:pt x="13" y="86"/>
                  </a:cubicBezTo>
                  <a:cubicBezTo>
                    <a:pt x="12" y="86"/>
                    <a:pt x="12" y="87"/>
                    <a:pt x="12" y="87"/>
                  </a:cubicBezTo>
                  <a:cubicBezTo>
                    <a:pt x="11" y="88"/>
                    <a:pt x="11" y="88"/>
                    <a:pt x="12" y="89"/>
                  </a:cubicBezTo>
                  <a:cubicBezTo>
                    <a:pt x="12" y="89"/>
                    <a:pt x="12" y="89"/>
                    <a:pt x="12" y="90"/>
                  </a:cubicBezTo>
                  <a:cubicBezTo>
                    <a:pt x="12" y="90"/>
                    <a:pt x="12" y="90"/>
                    <a:pt x="12" y="91"/>
                  </a:cubicBezTo>
                  <a:cubicBezTo>
                    <a:pt x="12" y="92"/>
                    <a:pt x="13" y="93"/>
                    <a:pt x="13" y="94"/>
                  </a:cubicBezTo>
                  <a:cubicBezTo>
                    <a:pt x="12" y="94"/>
                    <a:pt x="13" y="95"/>
                    <a:pt x="13" y="95"/>
                  </a:cubicBezTo>
                  <a:cubicBezTo>
                    <a:pt x="13" y="95"/>
                    <a:pt x="13" y="95"/>
                    <a:pt x="13" y="95"/>
                  </a:cubicBezTo>
                  <a:cubicBezTo>
                    <a:pt x="14" y="95"/>
                    <a:pt x="14" y="95"/>
                    <a:pt x="15" y="95"/>
                  </a:cubicBezTo>
                  <a:cubicBezTo>
                    <a:pt x="15" y="95"/>
                    <a:pt x="15" y="95"/>
                    <a:pt x="15" y="95"/>
                  </a:cubicBezTo>
                  <a:cubicBezTo>
                    <a:pt x="15" y="94"/>
                    <a:pt x="15" y="94"/>
                    <a:pt x="15" y="94"/>
                  </a:cubicBezTo>
                  <a:cubicBezTo>
                    <a:pt x="15" y="94"/>
                    <a:pt x="15" y="94"/>
                    <a:pt x="15" y="94"/>
                  </a:cubicBezTo>
                  <a:cubicBezTo>
                    <a:pt x="15" y="95"/>
                    <a:pt x="15" y="95"/>
                    <a:pt x="15" y="94"/>
                  </a:cubicBezTo>
                  <a:cubicBezTo>
                    <a:pt x="15" y="95"/>
                    <a:pt x="15" y="95"/>
                    <a:pt x="15" y="95"/>
                  </a:cubicBezTo>
                  <a:cubicBezTo>
                    <a:pt x="15" y="95"/>
                    <a:pt x="15" y="95"/>
                    <a:pt x="15" y="95"/>
                  </a:cubicBezTo>
                  <a:cubicBezTo>
                    <a:pt x="14" y="95"/>
                    <a:pt x="14" y="95"/>
                    <a:pt x="14" y="96"/>
                  </a:cubicBezTo>
                  <a:cubicBezTo>
                    <a:pt x="13" y="96"/>
                    <a:pt x="13" y="97"/>
                    <a:pt x="13" y="97"/>
                  </a:cubicBezTo>
                  <a:cubicBezTo>
                    <a:pt x="13" y="98"/>
                    <a:pt x="13" y="99"/>
                    <a:pt x="14" y="100"/>
                  </a:cubicBezTo>
                  <a:cubicBezTo>
                    <a:pt x="14" y="100"/>
                    <a:pt x="14" y="100"/>
                    <a:pt x="14" y="100"/>
                  </a:cubicBezTo>
                  <a:cubicBezTo>
                    <a:pt x="14" y="100"/>
                    <a:pt x="14" y="100"/>
                    <a:pt x="14" y="100"/>
                  </a:cubicBezTo>
                  <a:cubicBezTo>
                    <a:pt x="14" y="100"/>
                    <a:pt x="14" y="100"/>
                    <a:pt x="14" y="100"/>
                  </a:cubicBezTo>
                  <a:cubicBezTo>
                    <a:pt x="14" y="100"/>
                    <a:pt x="14" y="100"/>
                    <a:pt x="14" y="100"/>
                  </a:cubicBezTo>
                  <a:cubicBezTo>
                    <a:pt x="14" y="100"/>
                    <a:pt x="14" y="100"/>
                    <a:pt x="14" y="100"/>
                  </a:cubicBezTo>
                  <a:cubicBezTo>
                    <a:pt x="15" y="100"/>
                    <a:pt x="15" y="101"/>
                    <a:pt x="14" y="101"/>
                  </a:cubicBezTo>
                  <a:cubicBezTo>
                    <a:pt x="14" y="101"/>
                    <a:pt x="14" y="102"/>
                    <a:pt x="14" y="102"/>
                  </a:cubicBezTo>
                  <a:cubicBezTo>
                    <a:pt x="15" y="102"/>
                    <a:pt x="15" y="103"/>
                    <a:pt x="15" y="104"/>
                  </a:cubicBezTo>
                  <a:cubicBezTo>
                    <a:pt x="15" y="104"/>
                    <a:pt x="15" y="105"/>
                    <a:pt x="15" y="105"/>
                  </a:cubicBezTo>
                  <a:cubicBezTo>
                    <a:pt x="15" y="105"/>
                    <a:pt x="15" y="105"/>
                    <a:pt x="15" y="105"/>
                  </a:cubicBezTo>
                  <a:cubicBezTo>
                    <a:pt x="15" y="106"/>
                    <a:pt x="16" y="106"/>
                    <a:pt x="16" y="107"/>
                  </a:cubicBezTo>
                  <a:cubicBezTo>
                    <a:pt x="17" y="107"/>
                    <a:pt x="17" y="107"/>
                    <a:pt x="17" y="108"/>
                  </a:cubicBezTo>
                  <a:cubicBezTo>
                    <a:pt x="17" y="108"/>
                    <a:pt x="17" y="108"/>
                    <a:pt x="18" y="108"/>
                  </a:cubicBezTo>
                  <a:cubicBezTo>
                    <a:pt x="18" y="108"/>
                    <a:pt x="19" y="108"/>
                    <a:pt x="19" y="108"/>
                  </a:cubicBezTo>
                  <a:cubicBezTo>
                    <a:pt x="19" y="108"/>
                    <a:pt x="20" y="108"/>
                    <a:pt x="20" y="107"/>
                  </a:cubicBezTo>
                  <a:cubicBezTo>
                    <a:pt x="20" y="107"/>
                    <a:pt x="21" y="108"/>
                    <a:pt x="21" y="108"/>
                  </a:cubicBezTo>
                  <a:cubicBezTo>
                    <a:pt x="21" y="109"/>
                    <a:pt x="21" y="109"/>
                    <a:pt x="21" y="110"/>
                  </a:cubicBezTo>
                  <a:cubicBezTo>
                    <a:pt x="22" y="110"/>
                    <a:pt x="22" y="110"/>
                    <a:pt x="22" y="110"/>
                  </a:cubicBezTo>
                  <a:cubicBezTo>
                    <a:pt x="22" y="110"/>
                    <a:pt x="22" y="111"/>
                    <a:pt x="22" y="111"/>
                  </a:cubicBezTo>
                  <a:cubicBezTo>
                    <a:pt x="23" y="111"/>
                    <a:pt x="24" y="111"/>
                    <a:pt x="24" y="111"/>
                  </a:cubicBezTo>
                  <a:cubicBezTo>
                    <a:pt x="24" y="111"/>
                    <a:pt x="25" y="111"/>
                    <a:pt x="25" y="110"/>
                  </a:cubicBezTo>
                  <a:cubicBezTo>
                    <a:pt x="26" y="110"/>
                    <a:pt x="26" y="108"/>
                    <a:pt x="26" y="108"/>
                  </a:cubicBezTo>
                  <a:cubicBezTo>
                    <a:pt x="26" y="107"/>
                    <a:pt x="27" y="106"/>
                    <a:pt x="27" y="106"/>
                  </a:cubicBezTo>
                  <a:cubicBezTo>
                    <a:pt x="28" y="105"/>
                    <a:pt x="28" y="105"/>
                    <a:pt x="28" y="104"/>
                  </a:cubicBezTo>
                  <a:cubicBezTo>
                    <a:pt x="28" y="104"/>
                    <a:pt x="28" y="103"/>
                    <a:pt x="28" y="103"/>
                  </a:cubicBezTo>
                  <a:cubicBezTo>
                    <a:pt x="28" y="103"/>
                    <a:pt x="28" y="103"/>
                    <a:pt x="28" y="103"/>
                  </a:cubicBezTo>
                  <a:cubicBezTo>
                    <a:pt x="28" y="103"/>
                    <a:pt x="28" y="103"/>
                    <a:pt x="28" y="103"/>
                  </a:cubicBezTo>
                  <a:cubicBezTo>
                    <a:pt x="28" y="102"/>
                    <a:pt x="28" y="102"/>
                    <a:pt x="28" y="102"/>
                  </a:cubicBezTo>
                  <a:cubicBezTo>
                    <a:pt x="28" y="102"/>
                    <a:pt x="28" y="102"/>
                    <a:pt x="28" y="102"/>
                  </a:cubicBezTo>
                  <a:cubicBezTo>
                    <a:pt x="28" y="102"/>
                    <a:pt x="28" y="102"/>
                    <a:pt x="28" y="102"/>
                  </a:cubicBezTo>
                  <a:cubicBezTo>
                    <a:pt x="28" y="102"/>
                    <a:pt x="28" y="102"/>
                    <a:pt x="28" y="103"/>
                  </a:cubicBezTo>
                  <a:cubicBezTo>
                    <a:pt x="28" y="103"/>
                    <a:pt x="28" y="103"/>
                    <a:pt x="28" y="103"/>
                  </a:cubicBezTo>
                  <a:cubicBezTo>
                    <a:pt x="28" y="103"/>
                    <a:pt x="28" y="103"/>
                    <a:pt x="28" y="103"/>
                  </a:cubicBezTo>
                  <a:cubicBezTo>
                    <a:pt x="29" y="102"/>
                    <a:pt x="29" y="102"/>
                    <a:pt x="29" y="102"/>
                  </a:cubicBezTo>
                  <a:cubicBezTo>
                    <a:pt x="30" y="101"/>
                    <a:pt x="30" y="100"/>
                    <a:pt x="31" y="99"/>
                  </a:cubicBezTo>
                  <a:cubicBezTo>
                    <a:pt x="32" y="99"/>
                    <a:pt x="32" y="98"/>
                    <a:pt x="32" y="97"/>
                  </a:cubicBezTo>
                  <a:cubicBezTo>
                    <a:pt x="31" y="97"/>
                    <a:pt x="32" y="96"/>
                    <a:pt x="32" y="96"/>
                  </a:cubicBezTo>
                  <a:cubicBezTo>
                    <a:pt x="32" y="96"/>
                    <a:pt x="32" y="96"/>
                    <a:pt x="32" y="96"/>
                  </a:cubicBezTo>
                  <a:cubicBezTo>
                    <a:pt x="32" y="96"/>
                    <a:pt x="33" y="96"/>
                    <a:pt x="32" y="95"/>
                  </a:cubicBezTo>
                  <a:cubicBezTo>
                    <a:pt x="32" y="95"/>
                    <a:pt x="32" y="95"/>
                    <a:pt x="32" y="95"/>
                  </a:cubicBezTo>
                  <a:cubicBezTo>
                    <a:pt x="32" y="94"/>
                    <a:pt x="32" y="94"/>
                    <a:pt x="33" y="94"/>
                  </a:cubicBezTo>
                  <a:cubicBezTo>
                    <a:pt x="33" y="94"/>
                    <a:pt x="34" y="94"/>
                    <a:pt x="34" y="94"/>
                  </a:cubicBezTo>
                  <a:cubicBezTo>
                    <a:pt x="34" y="93"/>
                    <a:pt x="34" y="93"/>
                    <a:pt x="35" y="93"/>
                  </a:cubicBezTo>
                  <a:cubicBezTo>
                    <a:pt x="36" y="93"/>
                    <a:pt x="37" y="92"/>
                    <a:pt x="38" y="92"/>
                  </a:cubicBezTo>
                  <a:cubicBezTo>
                    <a:pt x="38" y="93"/>
                    <a:pt x="38" y="92"/>
                    <a:pt x="38" y="92"/>
                  </a:cubicBezTo>
                  <a:cubicBezTo>
                    <a:pt x="39" y="92"/>
                    <a:pt x="39" y="92"/>
                    <a:pt x="39" y="92"/>
                  </a:cubicBezTo>
                  <a:cubicBezTo>
                    <a:pt x="40" y="92"/>
                    <a:pt x="41" y="91"/>
                    <a:pt x="42" y="90"/>
                  </a:cubicBezTo>
                  <a:cubicBezTo>
                    <a:pt x="42" y="90"/>
                    <a:pt x="43" y="90"/>
                    <a:pt x="43" y="90"/>
                  </a:cubicBezTo>
                  <a:cubicBezTo>
                    <a:pt x="43" y="90"/>
                    <a:pt x="44" y="90"/>
                    <a:pt x="44" y="89"/>
                  </a:cubicBezTo>
                  <a:cubicBezTo>
                    <a:pt x="45" y="88"/>
                    <a:pt x="46" y="87"/>
                    <a:pt x="46" y="86"/>
                  </a:cubicBezTo>
                  <a:cubicBezTo>
                    <a:pt x="47" y="85"/>
                    <a:pt x="48" y="85"/>
                    <a:pt x="49" y="84"/>
                  </a:cubicBezTo>
                  <a:cubicBezTo>
                    <a:pt x="49" y="84"/>
                    <a:pt x="50" y="84"/>
                    <a:pt x="51" y="84"/>
                  </a:cubicBezTo>
                  <a:cubicBezTo>
                    <a:pt x="51" y="84"/>
                    <a:pt x="51" y="84"/>
                    <a:pt x="51" y="84"/>
                  </a:cubicBezTo>
                  <a:cubicBezTo>
                    <a:pt x="52" y="84"/>
                    <a:pt x="52" y="84"/>
                    <a:pt x="52" y="84"/>
                  </a:cubicBezTo>
                  <a:cubicBezTo>
                    <a:pt x="53" y="84"/>
                    <a:pt x="53" y="84"/>
                    <a:pt x="54" y="83"/>
                  </a:cubicBezTo>
                  <a:cubicBezTo>
                    <a:pt x="54" y="83"/>
                    <a:pt x="55" y="83"/>
                    <a:pt x="56" y="83"/>
                  </a:cubicBezTo>
                  <a:cubicBezTo>
                    <a:pt x="58" y="82"/>
                    <a:pt x="59" y="82"/>
                    <a:pt x="60" y="81"/>
                  </a:cubicBezTo>
                  <a:cubicBezTo>
                    <a:pt x="62" y="80"/>
                    <a:pt x="64" y="79"/>
                    <a:pt x="65" y="77"/>
                  </a:cubicBezTo>
                  <a:close/>
                  <a:moveTo>
                    <a:pt x="76" y="27"/>
                  </a:moveTo>
                  <a:cubicBezTo>
                    <a:pt x="76" y="27"/>
                    <a:pt x="77" y="27"/>
                    <a:pt x="77" y="27"/>
                  </a:cubicBezTo>
                  <a:cubicBezTo>
                    <a:pt x="77" y="27"/>
                    <a:pt x="77" y="27"/>
                    <a:pt x="77" y="27"/>
                  </a:cubicBezTo>
                  <a:cubicBezTo>
                    <a:pt x="77" y="27"/>
                    <a:pt x="77" y="27"/>
                    <a:pt x="77" y="27"/>
                  </a:cubicBezTo>
                  <a:cubicBezTo>
                    <a:pt x="77" y="27"/>
                    <a:pt x="76" y="27"/>
                    <a:pt x="76" y="27"/>
                  </a:cubicBezTo>
                  <a:cubicBezTo>
                    <a:pt x="76" y="27"/>
                    <a:pt x="76" y="27"/>
                    <a:pt x="76" y="27"/>
                  </a:cubicBezTo>
                  <a:close/>
                  <a:moveTo>
                    <a:pt x="75" y="28"/>
                  </a:moveTo>
                  <a:cubicBezTo>
                    <a:pt x="75" y="28"/>
                    <a:pt x="75" y="28"/>
                    <a:pt x="75" y="28"/>
                  </a:cubicBezTo>
                  <a:cubicBezTo>
                    <a:pt x="75" y="28"/>
                    <a:pt x="75" y="28"/>
                    <a:pt x="75" y="28"/>
                  </a:cubicBezTo>
                  <a:cubicBezTo>
                    <a:pt x="75" y="28"/>
                    <a:pt x="75" y="28"/>
                    <a:pt x="75" y="28"/>
                  </a:cubicBezTo>
                  <a:cubicBezTo>
                    <a:pt x="75" y="28"/>
                    <a:pt x="75" y="28"/>
                    <a:pt x="75" y="28"/>
                  </a:cubicBezTo>
                  <a:cubicBezTo>
                    <a:pt x="75" y="28"/>
                    <a:pt x="74" y="28"/>
                    <a:pt x="75" y="28"/>
                  </a:cubicBezTo>
                  <a:close/>
                  <a:moveTo>
                    <a:pt x="37" y="91"/>
                  </a:moveTo>
                  <a:cubicBezTo>
                    <a:pt x="37" y="91"/>
                    <a:pt x="37" y="91"/>
                    <a:pt x="37" y="91"/>
                  </a:cubicBezTo>
                  <a:cubicBezTo>
                    <a:pt x="37" y="91"/>
                    <a:pt x="37" y="91"/>
                    <a:pt x="37" y="91"/>
                  </a:cubicBezTo>
                  <a:cubicBezTo>
                    <a:pt x="37" y="91"/>
                    <a:pt x="37" y="91"/>
                    <a:pt x="37" y="91"/>
                  </a:cubicBezTo>
                  <a:cubicBezTo>
                    <a:pt x="37" y="91"/>
                    <a:pt x="37" y="91"/>
                    <a:pt x="37" y="91"/>
                  </a:cubicBezTo>
                  <a:close/>
                  <a:moveTo>
                    <a:pt x="50" y="6"/>
                  </a:moveTo>
                  <a:cubicBezTo>
                    <a:pt x="50" y="6"/>
                    <a:pt x="50" y="6"/>
                    <a:pt x="50" y="6"/>
                  </a:cubicBezTo>
                  <a:cubicBezTo>
                    <a:pt x="50" y="6"/>
                    <a:pt x="50" y="6"/>
                    <a:pt x="50" y="6"/>
                  </a:cubicBezTo>
                  <a:cubicBezTo>
                    <a:pt x="50" y="6"/>
                    <a:pt x="50" y="6"/>
                    <a:pt x="50" y="6"/>
                  </a:cubicBezTo>
                  <a:close/>
                  <a:moveTo>
                    <a:pt x="51" y="7"/>
                  </a:moveTo>
                  <a:cubicBezTo>
                    <a:pt x="51" y="7"/>
                    <a:pt x="51" y="7"/>
                    <a:pt x="51" y="7"/>
                  </a:cubicBezTo>
                  <a:cubicBezTo>
                    <a:pt x="51" y="7"/>
                    <a:pt x="51" y="7"/>
                    <a:pt x="51" y="7"/>
                  </a:cubicBezTo>
                  <a:cubicBezTo>
                    <a:pt x="51" y="7"/>
                    <a:pt x="51" y="7"/>
                    <a:pt x="51" y="6"/>
                  </a:cubicBezTo>
                  <a:cubicBezTo>
                    <a:pt x="51" y="7"/>
                    <a:pt x="51" y="7"/>
                    <a:pt x="51" y="7"/>
                  </a:cubicBezTo>
                  <a:cubicBezTo>
                    <a:pt x="51" y="7"/>
                    <a:pt x="51" y="7"/>
                    <a:pt x="51" y="7"/>
                  </a:cubicBezTo>
                  <a:cubicBezTo>
                    <a:pt x="51" y="7"/>
                    <a:pt x="51" y="7"/>
                    <a:pt x="51" y="7"/>
                  </a:cubicBezTo>
                  <a:cubicBezTo>
                    <a:pt x="51" y="7"/>
                    <a:pt x="51" y="7"/>
                    <a:pt x="51" y="7"/>
                  </a:cubicBezTo>
                  <a:close/>
                  <a:moveTo>
                    <a:pt x="57" y="74"/>
                  </a:moveTo>
                  <a:cubicBezTo>
                    <a:pt x="57" y="73"/>
                    <a:pt x="57" y="73"/>
                    <a:pt x="57" y="73"/>
                  </a:cubicBezTo>
                  <a:cubicBezTo>
                    <a:pt x="57" y="74"/>
                    <a:pt x="57" y="74"/>
                    <a:pt x="57" y="74"/>
                  </a:cubicBezTo>
                  <a:close/>
                  <a:moveTo>
                    <a:pt x="58" y="70"/>
                  </a:moveTo>
                  <a:cubicBezTo>
                    <a:pt x="58" y="69"/>
                    <a:pt x="58" y="69"/>
                    <a:pt x="58" y="69"/>
                  </a:cubicBezTo>
                  <a:cubicBezTo>
                    <a:pt x="58" y="69"/>
                    <a:pt x="58" y="69"/>
                    <a:pt x="58" y="69"/>
                  </a:cubicBezTo>
                  <a:cubicBezTo>
                    <a:pt x="58" y="70"/>
                    <a:pt x="58" y="70"/>
                    <a:pt x="58" y="7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02" name="Google Shape;502;p44"/>
            <p:cNvSpPr/>
            <p:nvPr/>
          </p:nvSpPr>
          <p:spPr>
            <a:xfrm>
              <a:off x="4907418" y="2280333"/>
              <a:ext cx="1588" cy="1588"/>
            </a:xfrm>
            <a:prstGeom prst="ellipse">
              <a:avLst/>
            </a:pr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03" name="Google Shape;503;p44"/>
            <p:cNvSpPr/>
            <p:nvPr/>
          </p:nvSpPr>
          <p:spPr>
            <a:xfrm>
              <a:off x="5110618" y="2229533"/>
              <a:ext cx="1588" cy="1588"/>
            </a:xfrm>
            <a:prstGeom prst="ellipse">
              <a:avLst/>
            </a:pr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04" name="Google Shape;504;p44"/>
            <p:cNvSpPr/>
            <p:nvPr/>
          </p:nvSpPr>
          <p:spPr>
            <a:xfrm>
              <a:off x="6053593" y="3188383"/>
              <a:ext cx="4763" cy="0"/>
            </a:xfrm>
            <a:custGeom>
              <a:rect b="b" l="l" r="r" t="t"/>
              <a:pathLst>
                <a:path extrusionOk="0" h="120000" w="1">
                  <a:moveTo>
                    <a:pt x="1" y="0"/>
                  </a:moveTo>
                  <a:cubicBezTo>
                    <a:pt x="1" y="0"/>
                    <a:pt x="1" y="0"/>
                    <a:pt x="1" y="0"/>
                  </a:cubicBezTo>
                  <a:cubicBezTo>
                    <a:pt x="1" y="0"/>
                    <a:pt x="0" y="0"/>
                    <a:pt x="0" y="0"/>
                  </a:cubicBezTo>
                  <a:cubicBezTo>
                    <a:pt x="0" y="0"/>
                    <a:pt x="0" y="0"/>
                    <a:pt x="0" y="0"/>
                  </a:cubicBezTo>
                  <a:cubicBezTo>
                    <a:pt x="0" y="0"/>
                    <a:pt x="0" y="0"/>
                    <a:pt x="1" y="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05" name="Google Shape;505;p44"/>
            <p:cNvSpPr/>
            <p:nvPr/>
          </p:nvSpPr>
          <p:spPr>
            <a:xfrm>
              <a:off x="6050418" y="3062970"/>
              <a:ext cx="300038" cy="263525"/>
            </a:xfrm>
            <a:custGeom>
              <a:rect b="b" l="l" r="r" t="t"/>
              <a:pathLst>
                <a:path extrusionOk="0" h="73" w="83">
                  <a:moveTo>
                    <a:pt x="83" y="34"/>
                  </a:moveTo>
                  <a:cubicBezTo>
                    <a:pt x="82" y="34"/>
                    <a:pt x="82" y="34"/>
                    <a:pt x="82" y="34"/>
                  </a:cubicBezTo>
                  <a:cubicBezTo>
                    <a:pt x="82" y="33"/>
                    <a:pt x="81" y="33"/>
                    <a:pt x="81" y="33"/>
                  </a:cubicBezTo>
                  <a:cubicBezTo>
                    <a:pt x="81" y="32"/>
                    <a:pt x="81" y="32"/>
                    <a:pt x="80" y="31"/>
                  </a:cubicBezTo>
                  <a:cubicBezTo>
                    <a:pt x="80" y="30"/>
                    <a:pt x="79" y="29"/>
                    <a:pt x="79" y="28"/>
                  </a:cubicBezTo>
                  <a:cubicBezTo>
                    <a:pt x="79" y="28"/>
                    <a:pt x="79" y="27"/>
                    <a:pt x="78" y="27"/>
                  </a:cubicBezTo>
                  <a:cubicBezTo>
                    <a:pt x="78" y="27"/>
                    <a:pt x="77" y="27"/>
                    <a:pt x="77" y="26"/>
                  </a:cubicBezTo>
                  <a:cubicBezTo>
                    <a:pt x="77" y="26"/>
                    <a:pt x="77" y="26"/>
                    <a:pt x="77" y="26"/>
                  </a:cubicBezTo>
                  <a:cubicBezTo>
                    <a:pt x="77" y="25"/>
                    <a:pt x="76" y="25"/>
                    <a:pt x="76" y="24"/>
                  </a:cubicBezTo>
                  <a:cubicBezTo>
                    <a:pt x="76" y="23"/>
                    <a:pt x="75" y="23"/>
                    <a:pt x="75" y="22"/>
                  </a:cubicBezTo>
                  <a:cubicBezTo>
                    <a:pt x="75" y="22"/>
                    <a:pt x="75" y="22"/>
                    <a:pt x="75" y="22"/>
                  </a:cubicBezTo>
                  <a:cubicBezTo>
                    <a:pt x="74" y="21"/>
                    <a:pt x="73" y="20"/>
                    <a:pt x="72" y="19"/>
                  </a:cubicBezTo>
                  <a:cubicBezTo>
                    <a:pt x="71" y="19"/>
                    <a:pt x="71" y="19"/>
                    <a:pt x="71" y="18"/>
                  </a:cubicBezTo>
                  <a:cubicBezTo>
                    <a:pt x="71" y="18"/>
                    <a:pt x="71" y="17"/>
                    <a:pt x="71" y="16"/>
                  </a:cubicBezTo>
                  <a:cubicBezTo>
                    <a:pt x="71" y="15"/>
                    <a:pt x="71" y="15"/>
                    <a:pt x="70" y="14"/>
                  </a:cubicBezTo>
                  <a:cubicBezTo>
                    <a:pt x="70" y="13"/>
                    <a:pt x="70" y="12"/>
                    <a:pt x="70" y="12"/>
                  </a:cubicBezTo>
                  <a:cubicBezTo>
                    <a:pt x="70" y="11"/>
                    <a:pt x="70" y="10"/>
                    <a:pt x="70" y="10"/>
                  </a:cubicBezTo>
                  <a:cubicBezTo>
                    <a:pt x="70" y="9"/>
                    <a:pt x="69" y="8"/>
                    <a:pt x="69" y="8"/>
                  </a:cubicBezTo>
                  <a:cubicBezTo>
                    <a:pt x="68" y="8"/>
                    <a:pt x="68" y="7"/>
                    <a:pt x="67" y="8"/>
                  </a:cubicBezTo>
                  <a:cubicBezTo>
                    <a:pt x="67" y="8"/>
                    <a:pt x="67" y="7"/>
                    <a:pt x="67" y="7"/>
                  </a:cubicBezTo>
                  <a:cubicBezTo>
                    <a:pt x="67" y="7"/>
                    <a:pt x="67" y="7"/>
                    <a:pt x="67" y="6"/>
                  </a:cubicBezTo>
                  <a:cubicBezTo>
                    <a:pt x="67" y="5"/>
                    <a:pt x="66" y="5"/>
                    <a:pt x="66" y="4"/>
                  </a:cubicBezTo>
                  <a:cubicBezTo>
                    <a:pt x="66" y="3"/>
                    <a:pt x="65" y="2"/>
                    <a:pt x="65" y="1"/>
                  </a:cubicBezTo>
                  <a:cubicBezTo>
                    <a:pt x="65" y="0"/>
                    <a:pt x="65" y="0"/>
                    <a:pt x="64" y="0"/>
                  </a:cubicBezTo>
                  <a:cubicBezTo>
                    <a:pt x="64" y="0"/>
                    <a:pt x="64" y="0"/>
                    <a:pt x="64" y="0"/>
                  </a:cubicBezTo>
                  <a:cubicBezTo>
                    <a:pt x="64" y="0"/>
                    <a:pt x="64" y="0"/>
                    <a:pt x="64" y="1"/>
                  </a:cubicBezTo>
                  <a:cubicBezTo>
                    <a:pt x="63" y="1"/>
                    <a:pt x="63" y="2"/>
                    <a:pt x="63" y="3"/>
                  </a:cubicBezTo>
                  <a:cubicBezTo>
                    <a:pt x="63" y="3"/>
                    <a:pt x="63" y="4"/>
                    <a:pt x="62" y="5"/>
                  </a:cubicBezTo>
                  <a:cubicBezTo>
                    <a:pt x="62" y="6"/>
                    <a:pt x="62" y="7"/>
                    <a:pt x="62" y="9"/>
                  </a:cubicBezTo>
                  <a:cubicBezTo>
                    <a:pt x="62" y="9"/>
                    <a:pt x="62" y="9"/>
                    <a:pt x="62" y="10"/>
                  </a:cubicBezTo>
                  <a:cubicBezTo>
                    <a:pt x="62" y="11"/>
                    <a:pt x="61" y="12"/>
                    <a:pt x="61" y="13"/>
                  </a:cubicBezTo>
                  <a:cubicBezTo>
                    <a:pt x="61" y="13"/>
                    <a:pt x="61" y="14"/>
                    <a:pt x="60" y="14"/>
                  </a:cubicBezTo>
                  <a:cubicBezTo>
                    <a:pt x="60" y="15"/>
                    <a:pt x="60" y="15"/>
                    <a:pt x="59" y="15"/>
                  </a:cubicBezTo>
                  <a:cubicBezTo>
                    <a:pt x="58" y="16"/>
                    <a:pt x="58" y="15"/>
                    <a:pt x="57" y="15"/>
                  </a:cubicBezTo>
                  <a:cubicBezTo>
                    <a:pt x="57" y="14"/>
                    <a:pt x="57" y="14"/>
                    <a:pt x="56" y="13"/>
                  </a:cubicBezTo>
                  <a:cubicBezTo>
                    <a:pt x="56" y="13"/>
                    <a:pt x="56" y="13"/>
                    <a:pt x="56" y="13"/>
                  </a:cubicBezTo>
                  <a:cubicBezTo>
                    <a:pt x="55" y="13"/>
                    <a:pt x="55" y="13"/>
                    <a:pt x="54" y="13"/>
                  </a:cubicBezTo>
                  <a:cubicBezTo>
                    <a:pt x="54" y="12"/>
                    <a:pt x="53" y="12"/>
                    <a:pt x="52" y="11"/>
                  </a:cubicBezTo>
                  <a:cubicBezTo>
                    <a:pt x="52" y="11"/>
                    <a:pt x="51" y="11"/>
                    <a:pt x="51" y="10"/>
                  </a:cubicBezTo>
                  <a:cubicBezTo>
                    <a:pt x="51" y="10"/>
                    <a:pt x="50" y="10"/>
                    <a:pt x="50" y="9"/>
                  </a:cubicBezTo>
                  <a:cubicBezTo>
                    <a:pt x="50" y="9"/>
                    <a:pt x="50" y="9"/>
                    <a:pt x="50" y="8"/>
                  </a:cubicBezTo>
                  <a:cubicBezTo>
                    <a:pt x="50" y="8"/>
                    <a:pt x="51" y="7"/>
                    <a:pt x="51" y="6"/>
                  </a:cubicBezTo>
                  <a:cubicBezTo>
                    <a:pt x="51" y="6"/>
                    <a:pt x="51" y="6"/>
                    <a:pt x="51" y="6"/>
                  </a:cubicBezTo>
                  <a:cubicBezTo>
                    <a:pt x="51" y="5"/>
                    <a:pt x="52" y="5"/>
                    <a:pt x="52" y="5"/>
                  </a:cubicBezTo>
                  <a:cubicBezTo>
                    <a:pt x="52" y="4"/>
                    <a:pt x="52" y="4"/>
                    <a:pt x="53" y="3"/>
                  </a:cubicBezTo>
                  <a:cubicBezTo>
                    <a:pt x="53" y="3"/>
                    <a:pt x="53" y="3"/>
                    <a:pt x="53" y="3"/>
                  </a:cubicBezTo>
                  <a:cubicBezTo>
                    <a:pt x="52" y="2"/>
                    <a:pt x="52" y="2"/>
                    <a:pt x="51" y="2"/>
                  </a:cubicBezTo>
                  <a:cubicBezTo>
                    <a:pt x="51" y="3"/>
                    <a:pt x="51" y="3"/>
                    <a:pt x="50" y="2"/>
                  </a:cubicBezTo>
                  <a:cubicBezTo>
                    <a:pt x="50" y="2"/>
                    <a:pt x="50" y="2"/>
                    <a:pt x="50" y="2"/>
                  </a:cubicBezTo>
                  <a:cubicBezTo>
                    <a:pt x="49" y="3"/>
                    <a:pt x="49" y="3"/>
                    <a:pt x="49" y="3"/>
                  </a:cubicBezTo>
                  <a:cubicBezTo>
                    <a:pt x="48" y="2"/>
                    <a:pt x="46" y="2"/>
                    <a:pt x="45" y="1"/>
                  </a:cubicBezTo>
                  <a:cubicBezTo>
                    <a:pt x="45" y="1"/>
                    <a:pt x="44" y="1"/>
                    <a:pt x="43" y="1"/>
                  </a:cubicBezTo>
                  <a:cubicBezTo>
                    <a:pt x="43" y="1"/>
                    <a:pt x="43" y="1"/>
                    <a:pt x="43" y="1"/>
                  </a:cubicBezTo>
                  <a:cubicBezTo>
                    <a:pt x="43" y="1"/>
                    <a:pt x="43" y="1"/>
                    <a:pt x="43" y="1"/>
                  </a:cubicBezTo>
                  <a:cubicBezTo>
                    <a:pt x="43" y="1"/>
                    <a:pt x="43" y="1"/>
                    <a:pt x="43" y="1"/>
                  </a:cubicBezTo>
                  <a:cubicBezTo>
                    <a:pt x="43" y="1"/>
                    <a:pt x="43" y="1"/>
                    <a:pt x="43" y="2"/>
                  </a:cubicBezTo>
                  <a:cubicBezTo>
                    <a:pt x="44" y="2"/>
                    <a:pt x="44" y="2"/>
                    <a:pt x="43" y="2"/>
                  </a:cubicBezTo>
                  <a:cubicBezTo>
                    <a:pt x="43" y="3"/>
                    <a:pt x="42" y="3"/>
                    <a:pt x="42" y="3"/>
                  </a:cubicBezTo>
                  <a:cubicBezTo>
                    <a:pt x="41" y="3"/>
                    <a:pt x="41" y="3"/>
                    <a:pt x="41" y="3"/>
                  </a:cubicBezTo>
                  <a:cubicBezTo>
                    <a:pt x="40" y="3"/>
                    <a:pt x="39" y="4"/>
                    <a:pt x="39" y="4"/>
                  </a:cubicBezTo>
                  <a:cubicBezTo>
                    <a:pt x="38" y="5"/>
                    <a:pt x="38" y="6"/>
                    <a:pt x="37" y="7"/>
                  </a:cubicBezTo>
                  <a:cubicBezTo>
                    <a:pt x="37" y="7"/>
                    <a:pt x="37" y="8"/>
                    <a:pt x="37" y="8"/>
                  </a:cubicBezTo>
                  <a:cubicBezTo>
                    <a:pt x="37" y="9"/>
                    <a:pt x="36" y="9"/>
                    <a:pt x="36" y="9"/>
                  </a:cubicBezTo>
                  <a:cubicBezTo>
                    <a:pt x="36" y="9"/>
                    <a:pt x="35" y="8"/>
                    <a:pt x="35" y="9"/>
                  </a:cubicBezTo>
                  <a:cubicBezTo>
                    <a:pt x="34" y="9"/>
                    <a:pt x="34" y="9"/>
                    <a:pt x="34" y="8"/>
                  </a:cubicBezTo>
                  <a:cubicBezTo>
                    <a:pt x="33" y="8"/>
                    <a:pt x="33" y="7"/>
                    <a:pt x="33" y="7"/>
                  </a:cubicBezTo>
                  <a:cubicBezTo>
                    <a:pt x="32" y="7"/>
                    <a:pt x="32" y="6"/>
                    <a:pt x="31" y="7"/>
                  </a:cubicBezTo>
                  <a:cubicBezTo>
                    <a:pt x="31" y="7"/>
                    <a:pt x="30" y="7"/>
                    <a:pt x="30" y="7"/>
                  </a:cubicBezTo>
                  <a:cubicBezTo>
                    <a:pt x="29" y="8"/>
                    <a:pt x="29" y="8"/>
                    <a:pt x="29" y="8"/>
                  </a:cubicBezTo>
                  <a:cubicBezTo>
                    <a:pt x="28" y="8"/>
                    <a:pt x="28" y="9"/>
                    <a:pt x="27" y="9"/>
                  </a:cubicBezTo>
                  <a:cubicBezTo>
                    <a:pt x="27" y="9"/>
                    <a:pt x="27" y="10"/>
                    <a:pt x="27" y="10"/>
                  </a:cubicBezTo>
                  <a:cubicBezTo>
                    <a:pt x="26" y="10"/>
                    <a:pt x="26" y="10"/>
                    <a:pt x="26" y="11"/>
                  </a:cubicBezTo>
                  <a:cubicBezTo>
                    <a:pt x="26" y="11"/>
                    <a:pt x="26" y="11"/>
                    <a:pt x="26" y="12"/>
                  </a:cubicBezTo>
                  <a:cubicBezTo>
                    <a:pt x="26" y="12"/>
                    <a:pt x="26" y="12"/>
                    <a:pt x="25" y="12"/>
                  </a:cubicBezTo>
                  <a:cubicBezTo>
                    <a:pt x="25" y="12"/>
                    <a:pt x="25" y="12"/>
                    <a:pt x="25" y="12"/>
                  </a:cubicBezTo>
                  <a:cubicBezTo>
                    <a:pt x="24" y="12"/>
                    <a:pt x="24" y="12"/>
                    <a:pt x="24" y="13"/>
                  </a:cubicBezTo>
                  <a:cubicBezTo>
                    <a:pt x="24" y="13"/>
                    <a:pt x="24" y="13"/>
                    <a:pt x="24" y="14"/>
                  </a:cubicBezTo>
                  <a:cubicBezTo>
                    <a:pt x="24" y="14"/>
                    <a:pt x="24" y="14"/>
                    <a:pt x="24" y="14"/>
                  </a:cubicBezTo>
                  <a:cubicBezTo>
                    <a:pt x="24" y="14"/>
                    <a:pt x="24" y="14"/>
                    <a:pt x="24" y="14"/>
                  </a:cubicBezTo>
                  <a:cubicBezTo>
                    <a:pt x="24" y="14"/>
                    <a:pt x="23" y="13"/>
                    <a:pt x="23" y="13"/>
                  </a:cubicBezTo>
                  <a:cubicBezTo>
                    <a:pt x="23" y="13"/>
                    <a:pt x="23" y="13"/>
                    <a:pt x="22" y="13"/>
                  </a:cubicBezTo>
                  <a:cubicBezTo>
                    <a:pt x="22" y="13"/>
                    <a:pt x="22" y="13"/>
                    <a:pt x="21" y="14"/>
                  </a:cubicBezTo>
                  <a:cubicBezTo>
                    <a:pt x="21" y="14"/>
                    <a:pt x="21" y="14"/>
                    <a:pt x="21" y="15"/>
                  </a:cubicBezTo>
                  <a:cubicBezTo>
                    <a:pt x="21" y="16"/>
                    <a:pt x="21" y="17"/>
                    <a:pt x="20" y="17"/>
                  </a:cubicBezTo>
                  <a:cubicBezTo>
                    <a:pt x="20" y="18"/>
                    <a:pt x="19" y="18"/>
                    <a:pt x="19" y="18"/>
                  </a:cubicBezTo>
                  <a:cubicBezTo>
                    <a:pt x="19" y="19"/>
                    <a:pt x="18" y="20"/>
                    <a:pt x="17" y="20"/>
                  </a:cubicBezTo>
                  <a:cubicBezTo>
                    <a:pt x="16" y="20"/>
                    <a:pt x="15" y="20"/>
                    <a:pt x="14" y="20"/>
                  </a:cubicBezTo>
                  <a:cubicBezTo>
                    <a:pt x="13" y="21"/>
                    <a:pt x="12" y="21"/>
                    <a:pt x="11" y="22"/>
                  </a:cubicBezTo>
                  <a:cubicBezTo>
                    <a:pt x="11" y="22"/>
                    <a:pt x="10" y="22"/>
                    <a:pt x="10" y="22"/>
                  </a:cubicBezTo>
                  <a:cubicBezTo>
                    <a:pt x="9" y="21"/>
                    <a:pt x="9" y="22"/>
                    <a:pt x="8" y="22"/>
                  </a:cubicBezTo>
                  <a:cubicBezTo>
                    <a:pt x="7" y="23"/>
                    <a:pt x="6" y="23"/>
                    <a:pt x="5" y="24"/>
                  </a:cubicBezTo>
                  <a:cubicBezTo>
                    <a:pt x="4" y="24"/>
                    <a:pt x="4" y="24"/>
                    <a:pt x="4" y="25"/>
                  </a:cubicBezTo>
                  <a:cubicBezTo>
                    <a:pt x="4" y="25"/>
                    <a:pt x="4" y="25"/>
                    <a:pt x="3" y="25"/>
                  </a:cubicBezTo>
                  <a:cubicBezTo>
                    <a:pt x="3" y="25"/>
                    <a:pt x="3" y="25"/>
                    <a:pt x="3" y="25"/>
                  </a:cubicBezTo>
                  <a:cubicBezTo>
                    <a:pt x="3" y="25"/>
                    <a:pt x="3" y="25"/>
                    <a:pt x="2" y="26"/>
                  </a:cubicBezTo>
                  <a:cubicBezTo>
                    <a:pt x="2" y="26"/>
                    <a:pt x="2" y="26"/>
                    <a:pt x="2" y="27"/>
                  </a:cubicBezTo>
                  <a:cubicBezTo>
                    <a:pt x="2" y="27"/>
                    <a:pt x="2" y="28"/>
                    <a:pt x="2" y="29"/>
                  </a:cubicBezTo>
                  <a:cubicBezTo>
                    <a:pt x="1" y="29"/>
                    <a:pt x="1" y="30"/>
                    <a:pt x="1" y="31"/>
                  </a:cubicBezTo>
                  <a:cubicBezTo>
                    <a:pt x="1" y="31"/>
                    <a:pt x="1" y="32"/>
                    <a:pt x="2" y="33"/>
                  </a:cubicBezTo>
                  <a:cubicBezTo>
                    <a:pt x="2" y="33"/>
                    <a:pt x="2" y="34"/>
                    <a:pt x="2" y="34"/>
                  </a:cubicBezTo>
                  <a:cubicBezTo>
                    <a:pt x="2" y="34"/>
                    <a:pt x="2" y="34"/>
                    <a:pt x="2" y="35"/>
                  </a:cubicBezTo>
                  <a:cubicBezTo>
                    <a:pt x="2" y="35"/>
                    <a:pt x="2" y="35"/>
                    <a:pt x="2" y="35"/>
                  </a:cubicBezTo>
                  <a:cubicBezTo>
                    <a:pt x="1" y="35"/>
                    <a:pt x="1" y="36"/>
                    <a:pt x="1" y="36"/>
                  </a:cubicBezTo>
                  <a:cubicBezTo>
                    <a:pt x="1" y="36"/>
                    <a:pt x="1" y="36"/>
                    <a:pt x="1" y="36"/>
                  </a:cubicBezTo>
                  <a:cubicBezTo>
                    <a:pt x="1" y="36"/>
                    <a:pt x="1" y="36"/>
                    <a:pt x="1" y="36"/>
                  </a:cubicBezTo>
                  <a:cubicBezTo>
                    <a:pt x="1" y="36"/>
                    <a:pt x="1" y="36"/>
                    <a:pt x="1" y="36"/>
                  </a:cubicBezTo>
                  <a:cubicBezTo>
                    <a:pt x="1" y="36"/>
                    <a:pt x="1" y="36"/>
                    <a:pt x="1" y="37"/>
                  </a:cubicBezTo>
                  <a:cubicBezTo>
                    <a:pt x="1" y="37"/>
                    <a:pt x="1" y="38"/>
                    <a:pt x="1" y="38"/>
                  </a:cubicBezTo>
                  <a:cubicBezTo>
                    <a:pt x="1" y="39"/>
                    <a:pt x="2" y="40"/>
                    <a:pt x="2" y="41"/>
                  </a:cubicBezTo>
                  <a:cubicBezTo>
                    <a:pt x="2" y="42"/>
                    <a:pt x="2" y="43"/>
                    <a:pt x="2" y="44"/>
                  </a:cubicBezTo>
                  <a:cubicBezTo>
                    <a:pt x="2" y="46"/>
                    <a:pt x="2" y="47"/>
                    <a:pt x="3" y="48"/>
                  </a:cubicBezTo>
                  <a:cubicBezTo>
                    <a:pt x="3" y="48"/>
                    <a:pt x="3" y="49"/>
                    <a:pt x="3" y="49"/>
                  </a:cubicBezTo>
                  <a:cubicBezTo>
                    <a:pt x="3" y="50"/>
                    <a:pt x="3" y="50"/>
                    <a:pt x="2" y="51"/>
                  </a:cubicBezTo>
                  <a:cubicBezTo>
                    <a:pt x="2" y="52"/>
                    <a:pt x="2" y="53"/>
                    <a:pt x="1" y="53"/>
                  </a:cubicBezTo>
                  <a:cubicBezTo>
                    <a:pt x="0" y="54"/>
                    <a:pt x="0" y="55"/>
                    <a:pt x="1" y="55"/>
                  </a:cubicBezTo>
                  <a:cubicBezTo>
                    <a:pt x="1" y="56"/>
                    <a:pt x="2" y="56"/>
                    <a:pt x="2" y="56"/>
                  </a:cubicBezTo>
                  <a:cubicBezTo>
                    <a:pt x="2" y="57"/>
                    <a:pt x="3" y="57"/>
                    <a:pt x="4" y="57"/>
                  </a:cubicBezTo>
                  <a:cubicBezTo>
                    <a:pt x="4" y="57"/>
                    <a:pt x="5" y="58"/>
                    <a:pt x="6" y="57"/>
                  </a:cubicBezTo>
                  <a:cubicBezTo>
                    <a:pt x="6" y="57"/>
                    <a:pt x="6" y="57"/>
                    <a:pt x="6" y="57"/>
                  </a:cubicBezTo>
                  <a:cubicBezTo>
                    <a:pt x="8" y="56"/>
                    <a:pt x="9" y="56"/>
                    <a:pt x="10" y="55"/>
                  </a:cubicBezTo>
                  <a:cubicBezTo>
                    <a:pt x="10" y="55"/>
                    <a:pt x="10" y="55"/>
                    <a:pt x="11" y="55"/>
                  </a:cubicBezTo>
                  <a:cubicBezTo>
                    <a:pt x="12" y="55"/>
                    <a:pt x="13" y="55"/>
                    <a:pt x="14" y="55"/>
                  </a:cubicBezTo>
                  <a:cubicBezTo>
                    <a:pt x="15" y="55"/>
                    <a:pt x="16" y="55"/>
                    <a:pt x="17" y="55"/>
                  </a:cubicBezTo>
                  <a:cubicBezTo>
                    <a:pt x="18" y="55"/>
                    <a:pt x="18" y="55"/>
                    <a:pt x="18" y="54"/>
                  </a:cubicBezTo>
                  <a:cubicBezTo>
                    <a:pt x="19" y="53"/>
                    <a:pt x="20" y="53"/>
                    <a:pt x="22" y="52"/>
                  </a:cubicBezTo>
                  <a:cubicBezTo>
                    <a:pt x="22" y="52"/>
                    <a:pt x="22" y="52"/>
                    <a:pt x="23" y="51"/>
                  </a:cubicBezTo>
                  <a:cubicBezTo>
                    <a:pt x="23" y="51"/>
                    <a:pt x="24" y="51"/>
                    <a:pt x="24" y="51"/>
                  </a:cubicBezTo>
                  <a:cubicBezTo>
                    <a:pt x="26" y="51"/>
                    <a:pt x="27" y="51"/>
                    <a:pt x="29" y="50"/>
                  </a:cubicBezTo>
                  <a:cubicBezTo>
                    <a:pt x="30" y="50"/>
                    <a:pt x="31" y="49"/>
                    <a:pt x="32" y="49"/>
                  </a:cubicBezTo>
                  <a:cubicBezTo>
                    <a:pt x="33" y="49"/>
                    <a:pt x="34" y="50"/>
                    <a:pt x="35" y="50"/>
                  </a:cubicBezTo>
                  <a:cubicBezTo>
                    <a:pt x="35" y="50"/>
                    <a:pt x="35" y="50"/>
                    <a:pt x="36" y="50"/>
                  </a:cubicBezTo>
                  <a:cubicBezTo>
                    <a:pt x="36" y="51"/>
                    <a:pt x="37" y="51"/>
                    <a:pt x="37" y="51"/>
                  </a:cubicBezTo>
                  <a:cubicBezTo>
                    <a:pt x="38" y="51"/>
                    <a:pt x="39" y="51"/>
                    <a:pt x="40" y="52"/>
                  </a:cubicBezTo>
                  <a:cubicBezTo>
                    <a:pt x="40" y="52"/>
                    <a:pt x="40" y="52"/>
                    <a:pt x="40" y="53"/>
                  </a:cubicBezTo>
                  <a:cubicBezTo>
                    <a:pt x="40" y="53"/>
                    <a:pt x="40" y="54"/>
                    <a:pt x="41" y="54"/>
                  </a:cubicBezTo>
                  <a:cubicBezTo>
                    <a:pt x="41" y="54"/>
                    <a:pt x="41" y="55"/>
                    <a:pt x="41" y="56"/>
                  </a:cubicBezTo>
                  <a:cubicBezTo>
                    <a:pt x="41" y="56"/>
                    <a:pt x="41" y="57"/>
                    <a:pt x="41" y="57"/>
                  </a:cubicBezTo>
                  <a:cubicBezTo>
                    <a:pt x="42" y="58"/>
                    <a:pt x="41" y="58"/>
                    <a:pt x="41" y="58"/>
                  </a:cubicBezTo>
                  <a:cubicBezTo>
                    <a:pt x="42" y="58"/>
                    <a:pt x="42" y="58"/>
                    <a:pt x="42" y="58"/>
                  </a:cubicBezTo>
                  <a:cubicBezTo>
                    <a:pt x="42" y="58"/>
                    <a:pt x="42" y="59"/>
                    <a:pt x="42" y="59"/>
                  </a:cubicBezTo>
                  <a:cubicBezTo>
                    <a:pt x="42" y="59"/>
                    <a:pt x="42" y="59"/>
                    <a:pt x="43" y="59"/>
                  </a:cubicBezTo>
                  <a:cubicBezTo>
                    <a:pt x="43" y="58"/>
                    <a:pt x="44" y="57"/>
                    <a:pt x="45" y="56"/>
                  </a:cubicBezTo>
                  <a:cubicBezTo>
                    <a:pt x="45" y="56"/>
                    <a:pt x="45" y="56"/>
                    <a:pt x="46" y="56"/>
                  </a:cubicBezTo>
                  <a:cubicBezTo>
                    <a:pt x="46" y="55"/>
                    <a:pt x="47" y="55"/>
                    <a:pt x="47" y="54"/>
                  </a:cubicBezTo>
                  <a:cubicBezTo>
                    <a:pt x="47" y="54"/>
                    <a:pt x="47" y="54"/>
                    <a:pt x="47" y="54"/>
                  </a:cubicBezTo>
                  <a:cubicBezTo>
                    <a:pt x="47" y="54"/>
                    <a:pt x="47" y="54"/>
                    <a:pt x="47" y="54"/>
                  </a:cubicBezTo>
                  <a:cubicBezTo>
                    <a:pt x="47" y="55"/>
                    <a:pt x="47" y="55"/>
                    <a:pt x="47" y="55"/>
                  </a:cubicBezTo>
                  <a:cubicBezTo>
                    <a:pt x="47" y="56"/>
                    <a:pt x="46" y="57"/>
                    <a:pt x="46" y="58"/>
                  </a:cubicBezTo>
                  <a:cubicBezTo>
                    <a:pt x="46" y="58"/>
                    <a:pt x="45" y="59"/>
                    <a:pt x="45" y="59"/>
                  </a:cubicBezTo>
                  <a:cubicBezTo>
                    <a:pt x="44" y="59"/>
                    <a:pt x="44" y="60"/>
                    <a:pt x="44" y="60"/>
                  </a:cubicBezTo>
                  <a:cubicBezTo>
                    <a:pt x="44" y="60"/>
                    <a:pt x="44" y="60"/>
                    <a:pt x="45" y="60"/>
                  </a:cubicBezTo>
                  <a:cubicBezTo>
                    <a:pt x="45" y="60"/>
                    <a:pt x="45" y="60"/>
                    <a:pt x="45" y="60"/>
                  </a:cubicBezTo>
                  <a:cubicBezTo>
                    <a:pt x="46" y="60"/>
                    <a:pt x="47" y="60"/>
                    <a:pt x="47" y="59"/>
                  </a:cubicBezTo>
                  <a:cubicBezTo>
                    <a:pt x="47" y="59"/>
                    <a:pt x="47" y="59"/>
                    <a:pt x="47" y="59"/>
                  </a:cubicBezTo>
                  <a:cubicBezTo>
                    <a:pt x="47" y="59"/>
                    <a:pt x="47" y="58"/>
                    <a:pt x="47" y="58"/>
                  </a:cubicBezTo>
                  <a:cubicBezTo>
                    <a:pt x="47" y="59"/>
                    <a:pt x="47" y="59"/>
                    <a:pt x="47" y="59"/>
                  </a:cubicBezTo>
                  <a:cubicBezTo>
                    <a:pt x="48" y="60"/>
                    <a:pt x="48" y="60"/>
                    <a:pt x="47" y="61"/>
                  </a:cubicBezTo>
                  <a:cubicBezTo>
                    <a:pt x="47" y="61"/>
                    <a:pt x="47" y="61"/>
                    <a:pt x="47" y="61"/>
                  </a:cubicBezTo>
                  <a:cubicBezTo>
                    <a:pt x="48" y="61"/>
                    <a:pt x="48" y="61"/>
                    <a:pt x="48" y="61"/>
                  </a:cubicBezTo>
                  <a:cubicBezTo>
                    <a:pt x="48" y="61"/>
                    <a:pt x="48" y="61"/>
                    <a:pt x="48" y="61"/>
                  </a:cubicBezTo>
                  <a:cubicBezTo>
                    <a:pt x="49" y="61"/>
                    <a:pt x="49" y="61"/>
                    <a:pt x="49" y="61"/>
                  </a:cubicBezTo>
                  <a:cubicBezTo>
                    <a:pt x="48" y="61"/>
                    <a:pt x="48" y="61"/>
                    <a:pt x="48" y="61"/>
                  </a:cubicBezTo>
                  <a:cubicBezTo>
                    <a:pt x="48" y="61"/>
                    <a:pt x="48" y="61"/>
                    <a:pt x="48" y="61"/>
                  </a:cubicBezTo>
                  <a:cubicBezTo>
                    <a:pt x="48" y="62"/>
                    <a:pt x="48" y="62"/>
                    <a:pt x="48" y="62"/>
                  </a:cubicBezTo>
                  <a:cubicBezTo>
                    <a:pt x="49" y="63"/>
                    <a:pt x="49" y="64"/>
                    <a:pt x="49" y="66"/>
                  </a:cubicBezTo>
                  <a:cubicBezTo>
                    <a:pt x="49" y="66"/>
                    <a:pt x="49" y="66"/>
                    <a:pt x="49" y="67"/>
                  </a:cubicBezTo>
                  <a:cubicBezTo>
                    <a:pt x="49" y="67"/>
                    <a:pt x="49" y="67"/>
                    <a:pt x="49" y="68"/>
                  </a:cubicBezTo>
                  <a:cubicBezTo>
                    <a:pt x="50" y="69"/>
                    <a:pt x="51" y="70"/>
                    <a:pt x="52" y="70"/>
                  </a:cubicBezTo>
                  <a:cubicBezTo>
                    <a:pt x="53" y="70"/>
                    <a:pt x="53" y="70"/>
                    <a:pt x="54" y="71"/>
                  </a:cubicBezTo>
                  <a:cubicBezTo>
                    <a:pt x="54" y="71"/>
                    <a:pt x="54" y="71"/>
                    <a:pt x="55" y="72"/>
                  </a:cubicBezTo>
                  <a:cubicBezTo>
                    <a:pt x="55" y="72"/>
                    <a:pt x="55" y="72"/>
                    <a:pt x="55" y="72"/>
                  </a:cubicBezTo>
                  <a:cubicBezTo>
                    <a:pt x="57" y="71"/>
                    <a:pt x="58" y="71"/>
                    <a:pt x="58" y="70"/>
                  </a:cubicBezTo>
                  <a:cubicBezTo>
                    <a:pt x="58" y="70"/>
                    <a:pt x="58" y="70"/>
                    <a:pt x="59" y="70"/>
                  </a:cubicBezTo>
                  <a:cubicBezTo>
                    <a:pt x="59" y="70"/>
                    <a:pt x="59" y="70"/>
                    <a:pt x="59" y="70"/>
                  </a:cubicBezTo>
                  <a:cubicBezTo>
                    <a:pt x="59" y="70"/>
                    <a:pt x="58" y="71"/>
                    <a:pt x="59" y="71"/>
                  </a:cubicBezTo>
                  <a:cubicBezTo>
                    <a:pt x="59" y="71"/>
                    <a:pt x="59" y="72"/>
                    <a:pt x="60" y="73"/>
                  </a:cubicBezTo>
                  <a:cubicBezTo>
                    <a:pt x="60" y="73"/>
                    <a:pt x="61" y="73"/>
                    <a:pt x="61" y="73"/>
                  </a:cubicBezTo>
                  <a:cubicBezTo>
                    <a:pt x="62" y="72"/>
                    <a:pt x="63" y="72"/>
                    <a:pt x="64" y="71"/>
                  </a:cubicBezTo>
                  <a:cubicBezTo>
                    <a:pt x="64" y="70"/>
                    <a:pt x="65" y="70"/>
                    <a:pt x="67" y="70"/>
                  </a:cubicBezTo>
                  <a:cubicBezTo>
                    <a:pt x="67" y="70"/>
                    <a:pt x="67" y="70"/>
                    <a:pt x="68" y="70"/>
                  </a:cubicBezTo>
                  <a:cubicBezTo>
                    <a:pt x="68" y="70"/>
                    <a:pt x="69" y="69"/>
                    <a:pt x="69" y="68"/>
                  </a:cubicBezTo>
                  <a:cubicBezTo>
                    <a:pt x="70" y="67"/>
                    <a:pt x="70" y="66"/>
                    <a:pt x="70" y="65"/>
                  </a:cubicBezTo>
                  <a:cubicBezTo>
                    <a:pt x="71" y="64"/>
                    <a:pt x="71" y="63"/>
                    <a:pt x="72" y="62"/>
                  </a:cubicBezTo>
                  <a:cubicBezTo>
                    <a:pt x="73" y="62"/>
                    <a:pt x="73" y="61"/>
                    <a:pt x="73" y="60"/>
                  </a:cubicBezTo>
                  <a:cubicBezTo>
                    <a:pt x="74" y="59"/>
                    <a:pt x="74" y="59"/>
                    <a:pt x="75" y="58"/>
                  </a:cubicBezTo>
                  <a:cubicBezTo>
                    <a:pt x="75" y="57"/>
                    <a:pt x="76" y="55"/>
                    <a:pt x="77" y="54"/>
                  </a:cubicBezTo>
                  <a:cubicBezTo>
                    <a:pt x="78" y="54"/>
                    <a:pt x="78" y="54"/>
                    <a:pt x="78" y="54"/>
                  </a:cubicBezTo>
                  <a:cubicBezTo>
                    <a:pt x="78" y="53"/>
                    <a:pt x="79" y="52"/>
                    <a:pt x="80" y="51"/>
                  </a:cubicBezTo>
                  <a:cubicBezTo>
                    <a:pt x="80" y="50"/>
                    <a:pt x="80" y="49"/>
                    <a:pt x="81" y="48"/>
                  </a:cubicBezTo>
                  <a:cubicBezTo>
                    <a:pt x="81" y="47"/>
                    <a:pt x="81" y="45"/>
                    <a:pt x="82" y="44"/>
                  </a:cubicBezTo>
                  <a:cubicBezTo>
                    <a:pt x="82" y="44"/>
                    <a:pt x="82" y="43"/>
                    <a:pt x="82" y="43"/>
                  </a:cubicBezTo>
                  <a:cubicBezTo>
                    <a:pt x="83" y="42"/>
                    <a:pt x="82" y="41"/>
                    <a:pt x="82" y="41"/>
                  </a:cubicBezTo>
                  <a:cubicBezTo>
                    <a:pt x="82" y="40"/>
                    <a:pt x="82" y="39"/>
                    <a:pt x="82" y="39"/>
                  </a:cubicBezTo>
                  <a:cubicBezTo>
                    <a:pt x="82" y="39"/>
                    <a:pt x="82" y="38"/>
                    <a:pt x="82" y="38"/>
                  </a:cubicBezTo>
                  <a:cubicBezTo>
                    <a:pt x="82" y="37"/>
                    <a:pt x="83" y="35"/>
                    <a:pt x="83" y="34"/>
                  </a:cubicBezTo>
                  <a:cubicBezTo>
                    <a:pt x="83" y="34"/>
                    <a:pt x="83" y="34"/>
                    <a:pt x="83" y="34"/>
                  </a:cubicBezTo>
                  <a:cubicBezTo>
                    <a:pt x="83" y="34"/>
                    <a:pt x="83" y="34"/>
                    <a:pt x="83" y="33"/>
                  </a:cubicBezTo>
                  <a:cubicBezTo>
                    <a:pt x="83" y="34"/>
                    <a:pt x="83" y="34"/>
                    <a:pt x="83" y="34"/>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06" name="Google Shape;506;p44"/>
            <p:cNvSpPr/>
            <p:nvPr/>
          </p:nvSpPr>
          <p:spPr>
            <a:xfrm>
              <a:off x="4799468" y="2124758"/>
              <a:ext cx="1588" cy="1588"/>
            </a:xfrm>
            <a:prstGeom prst="ellipse">
              <a:avLst/>
            </a:pr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07" name="Google Shape;507;p44"/>
            <p:cNvSpPr/>
            <p:nvPr/>
          </p:nvSpPr>
          <p:spPr>
            <a:xfrm>
              <a:off x="4808993" y="2096183"/>
              <a:ext cx="1588" cy="1588"/>
            </a:xfrm>
            <a:prstGeom prst="ellipse">
              <a:avLst/>
            </a:pr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08" name="Google Shape;508;p44"/>
            <p:cNvSpPr/>
            <p:nvPr/>
          </p:nvSpPr>
          <p:spPr>
            <a:xfrm>
              <a:off x="4751843" y="2031095"/>
              <a:ext cx="203200" cy="155575"/>
            </a:xfrm>
            <a:custGeom>
              <a:rect b="b" l="l" r="r" t="t"/>
              <a:pathLst>
                <a:path extrusionOk="0" h="43" w="56">
                  <a:moveTo>
                    <a:pt x="16" y="19"/>
                  </a:moveTo>
                  <a:cubicBezTo>
                    <a:pt x="16" y="19"/>
                    <a:pt x="16" y="20"/>
                    <a:pt x="16" y="20"/>
                  </a:cubicBezTo>
                  <a:cubicBezTo>
                    <a:pt x="16" y="21"/>
                    <a:pt x="16" y="22"/>
                    <a:pt x="16" y="22"/>
                  </a:cubicBezTo>
                  <a:cubicBezTo>
                    <a:pt x="16" y="23"/>
                    <a:pt x="16" y="23"/>
                    <a:pt x="16" y="24"/>
                  </a:cubicBezTo>
                  <a:cubicBezTo>
                    <a:pt x="16" y="24"/>
                    <a:pt x="15" y="24"/>
                    <a:pt x="15" y="24"/>
                  </a:cubicBezTo>
                  <a:cubicBezTo>
                    <a:pt x="15" y="25"/>
                    <a:pt x="15" y="25"/>
                    <a:pt x="15" y="26"/>
                  </a:cubicBezTo>
                  <a:cubicBezTo>
                    <a:pt x="15" y="26"/>
                    <a:pt x="15" y="26"/>
                    <a:pt x="15" y="26"/>
                  </a:cubicBezTo>
                  <a:cubicBezTo>
                    <a:pt x="15" y="26"/>
                    <a:pt x="15" y="26"/>
                    <a:pt x="15" y="26"/>
                  </a:cubicBezTo>
                  <a:cubicBezTo>
                    <a:pt x="15" y="26"/>
                    <a:pt x="15" y="26"/>
                    <a:pt x="16" y="26"/>
                  </a:cubicBezTo>
                  <a:cubicBezTo>
                    <a:pt x="16" y="26"/>
                    <a:pt x="16" y="26"/>
                    <a:pt x="16" y="27"/>
                  </a:cubicBezTo>
                  <a:cubicBezTo>
                    <a:pt x="16" y="27"/>
                    <a:pt x="16" y="27"/>
                    <a:pt x="16" y="27"/>
                  </a:cubicBezTo>
                  <a:cubicBezTo>
                    <a:pt x="16" y="27"/>
                    <a:pt x="16" y="27"/>
                    <a:pt x="16" y="27"/>
                  </a:cubicBezTo>
                  <a:cubicBezTo>
                    <a:pt x="16" y="27"/>
                    <a:pt x="17" y="27"/>
                    <a:pt x="17" y="27"/>
                  </a:cubicBezTo>
                  <a:cubicBezTo>
                    <a:pt x="17" y="27"/>
                    <a:pt x="17" y="27"/>
                    <a:pt x="17" y="27"/>
                  </a:cubicBezTo>
                  <a:cubicBezTo>
                    <a:pt x="17" y="27"/>
                    <a:pt x="17" y="27"/>
                    <a:pt x="17" y="27"/>
                  </a:cubicBezTo>
                  <a:cubicBezTo>
                    <a:pt x="17" y="27"/>
                    <a:pt x="16" y="27"/>
                    <a:pt x="16" y="27"/>
                  </a:cubicBezTo>
                  <a:cubicBezTo>
                    <a:pt x="16" y="27"/>
                    <a:pt x="16" y="27"/>
                    <a:pt x="16" y="27"/>
                  </a:cubicBezTo>
                  <a:cubicBezTo>
                    <a:pt x="16" y="27"/>
                    <a:pt x="16" y="27"/>
                    <a:pt x="16" y="27"/>
                  </a:cubicBezTo>
                  <a:cubicBezTo>
                    <a:pt x="16" y="27"/>
                    <a:pt x="16" y="27"/>
                    <a:pt x="16" y="27"/>
                  </a:cubicBezTo>
                  <a:cubicBezTo>
                    <a:pt x="16" y="27"/>
                    <a:pt x="16" y="26"/>
                    <a:pt x="16" y="26"/>
                  </a:cubicBezTo>
                  <a:cubicBezTo>
                    <a:pt x="15" y="26"/>
                    <a:pt x="15" y="26"/>
                    <a:pt x="15" y="26"/>
                  </a:cubicBezTo>
                  <a:cubicBezTo>
                    <a:pt x="15" y="26"/>
                    <a:pt x="15" y="26"/>
                    <a:pt x="15" y="26"/>
                  </a:cubicBezTo>
                  <a:cubicBezTo>
                    <a:pt x="15" y="26"/>
                    <a:pt x="15" y="26"/>
                    <a:pt x="15" y="26"/>
                  </a:cubicBezTo>
                  <a:cubicBezTo>
                    <a:pt x="14" y="26"/>
                    <a:pt x="14" y="26"/>
                    <a:pt x="13" y="26"/>
                  </a:cubicBezTo>
                  <a:cubicBezTo>
                    <a:pt x="13" y="26"/>
                    <a:pt x="13" y="26"/>
                    <a:pt x="12" y="26"/>
                  </a:cubicBezTo>
                  <a:cubicBezTo>
                    <a:pt x="12" y="26"/>
                    <a:pt x="11" y="26"/>
                    <a:pt x="11" y="26"/>
                  </a:cubicBezTo>
                  <a:cubicBezTo>
                    <a:pt x="11" y="27"/>
                    <a:pt x="10" y="28"/>
                    <a:pt x="9" y="28"/>
                  </a:cubicBezTo>
                  <a:cubicBezTo>
                    <a:pt x="9" y="29"/>
                    <a:pt x="9" y="29"/>
                    <a:pt x="8" y="30"/>
                  </a:cubicBezTo>
                  <a:cubicBezTo>
                    <a:pt x="8" y="30"/>
                    <a:pt x="9" y="30"/>
                    <a:pt x="9" y="30"/>
                  </a:cubicBezTo>
                  <a:cubicBezTo>
                    <a:pt x="9" y="30"/>
                    <a:pt x="9" y="30"/>
                    <a:pt x="9" y="30"/>
                  </a:cubicBezTo>
                  <a:cubicBezTo>
                    <a:pt x="10" y="31"/>
                    <a:pt x="10" y="31"/>
                    <a:pt x="10" y="32"/>
                  </a:cubicBezTo>
                  <a:cubicBezTo>
                    <a:pt x="10" y="32"/>
                    <a:pt x="11" y="32"/>
                    <a:pt x="10" y="33"/>
                  </a:cubicBezTo>
                  <a:cubicBezTo>
                    <a:pt x="10" y="33"/>
                    <a:pt x="10" y="33"/>
                    <a:pt x="10" y="34"/>
                  </a:cubicBezTo>
                  <a:cubicBezTo>
                    <a:pt x="10" y="34"/>
                    <a:pt x="10" y="34"/>
                    <a:pt x="10" y="34"/>
                  </a:cubicBezTo>
                  <a:cubicBezTo>
                    <a:pt x="10" y="34"/>
                    <a:pt x="10" y="34"/>
                    <a:pt x="10" y="34"/>
                  </a:cubicBezTo>
                  <a:cubicBezTo>
                    <a:pt x="9" y="33"/>
                    <a:pt x="9" y="32"/>
                    <a:pt x="9" y="32"/>
                  </a:cubicBezTo>
                  <a:cubicBezTo>
                    <a:pt x="9" y="32"/>
                    <a:pt x="9" y="31"/>
                    <a:pt x="9" y="31"/>
                  </a:cubicBezTo>
                  <a:cubicBezTo>
                    <a:pt x="8" y="31"/>
                    <a:pt x="7" y="31"/>
                    <a:pt x="7" y="31"/>
                  </a:cubicBezTo>
                  <a:cubicBezTo>
                    <a:pt x="7" y="31"/>
                    <a:pt x="7" y="31"/>
                    <a:pt x="7" y="32"/>
                  </a:cubicBezTo>
                  <a:cubicBezTo>
                    <a:pt x="6" y="32"/>
                    <a:pt x="6" y="32"/>
                    <a:pt x="6" y="32"/>
                  </a:cubicBezTo>
                  <a:cubicBezTo>
                    <a:pt x="6" y="33"/>
                    <a:pt x="7" y="34"/>
                    <a:pt x="7" y="35"/>
                  </a:cubicBezTo>
                  <a:cubicBezTo>
                    <a:pt x="7" y="35"/>
                    <a:pt x="7" y="35"/>
                    <a:pt x="7" y="35"/>
                  </a:cubicBezTo>
                  <a:cubicBezTo>
                    <a:pt x="7" y="35"/>
                    <a:pt x="7" y="35"/>
                    <a:pt x="7" y="35"/>
                  </a:cubicBezTo>
                  <a:cubicBezTo>
                    <a:pt x="7" y="35"/>
                    <a:pt x="7" y="35"/>
                    <a:pt x="7" y="35"/>
                  </a:cubicBezTo>
                  <a:cubicBezTo>
                    <a:pt x="6" y="35"/>
                    <a:pt x="6" y="35"/>
                    <a:pt x="6" y="35"/>
                  </a:cubicBezTo>
                  <a:cubicBezTo>
                    <a:pt x="5" y="35"/>
                    <a:pt x="3" y="35"/>
                    <a:pt x="2" y="36"/>
                  </a:cubicBezTo>
                  <a:cubicBezTo>
                    <a:pt x="2" y="36"/>
                    <a:pt x="2" y="36"/>
                    <a:pt x="2" y="36"/>
                  </a:cubicBezTo>
                  <a:cubicBezTo>
                    <a:pt x="2" y="36"/>
                    <a:pt x="1" y="36"/>
                    <a:pt x="1" y="37"/>
                  </a:cubicBezTo>
                  <a:cubicBezTo>
                    <a:pt x="1" y="37"/>
                    <a:pt x="1" y="37"/>
                    <a:pt x="1" y="36"/>
                  </a:cubicBezTo>
                  <a:cubicBezTo>
                    <a:pt x="0" y="36"/>
                    <a:pt x="0" y="36"/>
                    <a:pt x="0" y="36"/>
                  </a:cubicBezTo>
                  <a:cubicBezTo>
                    <a:pt x="0" y="37"/>
                    <a:pt x="0" y="38"/>
                    <a:pt x="0" y="38"/>
                  </a:cubicBezTo>
                  <a:cubicBezTo>
                    <a:pt x="1" y="39"/>
                    <a:pt x="2" y="39"/>
                    <a:pt x="2" y="40"/>
                  </a:cubicBezTo>
                  <a:cubicBezTo>
                    <a:pt x="3" y="40"/>
                    <a:pt x="4" y="40"/>
                    <a:pt x="5" y="41"/>
                  </a:cubicBezTo>
                  <a:cubicBezTo>
                    <a:pt x="6" y="41"/>
                    <a:pt x="6" y="41"/>
                    <a:pt x="6" y="41"/>
                  </a:cubicBezTo>
                  <a:cubicBezTo>
                    <a:pt x="6" y="41"/>
                    <a:pt x="7" y="41"/>
                    <a:pt x="7" y="41"/>
                  </a:cubicBezTo>
                  <a:cubicBezTo>
                    <a:pt x="7" y="41"/>
                    <a:pt x="7" y="41"/>
                    <a:pt x="7" y="41"/>
                  </a:cubicBezTo>
                  <a:cubicBezTo>
                    <a:pt x="7" y="41"/>
                    <a:pt x="7" y="41"/>
                    <a:pt x="7" y="41"/>
                  </a:cubicBezTo>
                  <a:cubicBezTo>
                    <a:pt x="7" y="41"/>
                    <a:pt x="7" y="41"/>
                    <a:pt x="7" y="41"/>
                  </a:cubicBezTo>
                  <a:cubicBezTo>
                    <a:pt x="7" y="41"/>
                    <a:pt x="7" y="41"/>
                    <a:pt x="7" y="41"/>
                  </a:cubicBezTo>
                  <a:cubicBezTo>
                    <a:pt x="7" y="41"/>
                    <a:pt x="7" y="41"/>
                    <a:pt x="7" y="41"/>
                  </a:cubicBezTo>
                  <a:cubicBezTo>
                    <a:pt x="8" y="41"/>
                    <a:pt x="8" y="40"/>
                    <a:pt x="8" y="41"/>
                  </a:cubicBezTo>
                  <a:cubicBezTo>
                    <a:pt x="9" y="41"/>
                    <a:pt x="10" y="42"/>
                    <a:pt x="11" y="41"/>
                  </a:cubicBezTo>
                  <a:cubicBezTo>
                    <a:pt x="11" y="41"/>
                    <a:pt x="12" y="42"/>
                    <a:pt x="12" y="42"/>
                  </a:cubicBezTo>
                  <a:cubicBezTo>
                    <a:pt x="12" y="42"/>
                    <a:pt x="12" y="42"/>
                    <a:pt x="12" y="42"/>
                  </a:cubicBezTo>
                  <a:cubicBezTo>
                    <a:pt x="12" y="42"/>
                    <a:pt x="12" y="43"/>
                    <a:pt x="12" y="43"/>
                  </a:cubicBezTo>
                  <a:cubicBezTo>
                    <a:pt x="12" y="43"/>
                    <a:pt x="13" y="43"/>
                    <a:pt x="13" y="43"/>
                  </a:cubicBezTo>
                  <a:cubicBezTo>
                    <a:pt x="14" y="43"/>
                    <a:pt x="14" y="43"/>
                    <a:pt x="15" y="43"/>
                  </a:cubicBezTo>
                  <a:cubicBezTo>
                    <a:pt x="15" y="43"/>
                    <a:pt x="15" y="42"/>
                    <a:pt x="16" y="42"/>
                  </a:cubicBezTo>
                  <a:cubicBezTo>
                    <a:pt x="17" y="43"/>
                    <a:pt x="17" y="42"/>
                    <a:pt x="18" y="41"/>
                  </a:cubicBezTo>
                  <a:cubicBezTo>
                    <a:pt x="18" y="41"/>
                    <a:pt x="18" y="41"/>
                    <a:pt x="18" y="41"/>
                  </a:cubicBezTo>
                  <a:cubicBezTo>
                    <a:pt x="18" y="40"/>
                    <a:pt x="18" y="40"/>
                    <a:pt x="17" y="39"/>
                  </a:cubicBezTo>
                  <a:cubicBezTo>
                    <a:pt x="17" y="39"/>
                    <a:pt x="17" y="39"/>
                    <a:pt x="17" y="39"/>
                  </a:cubicBezTo>
                  <a:cubicBezTo>
                    <a:pt x="17" y="39"/>
                    <a:pt x="17" y="38"/>
                    <a:pt x="17" y="38"/>
                  </a:cubicBezTo>
                  <a:cubicBezTo>
                    <a:pt x="17" y="38"/>
                    <a:pt x="18" y="38"/>
                    <a:pt x="18" y="38"/>
                  </a:cubicBezTo>
                  <a:cubicBezTo>
                    <a:pt x="18" y="37"/>
                    <a:pt x="19" y="37"/>
                    <a:pt x="19" y="37"/>
                  </a:cubicBezTo>
                  <a:cubicBezTo>
                    <a:pt x="20" y="37"/>
                    <a:pt x="20" y="36"/>
                    <a:pt x="21" y="35"/>
                  </a:cubicBezTo>
                  <a:cubicBezTo>
                    <a:pt x="21" y="35"/>
                    <a:pt x="21" y="35"/>
                    <a:pt x="21" y="35"/>
                  </a:cubicBezTo>
                  <a:cubicBezTo>
                    <a:pt x="21" y="35"/>
                    <a:pt x="21" y="35"/>
                    <a:pt x="21" y="35"/>
                  </a:cubicBezTo>
                  <a:cubicBezTo>
                    <a:pt x="21" y="34"/>
                    <a:pt x="21" y="34"/>
                    <a:pt x="22" y="34"/>
                  </a:cubicBezTo>
                  <a:cubicBezTo>
                    <a:pt x="22" y="35"/>
                    <a:pt x="23" y="34"/>
                    <a:pt x="24" y="34"/>
                  </a:cubicBezTo>
                  <a:cubicBezTo>
                    <a:pt x="24" y="34"/>
                    <a:pt x="25" y="34"/>
                    <a:pt x="25" y="34"/>
                  </a:cubicBezTo>
                  <a:cubicBezTo>
                    <a:pt x="24" y="33"/>
                    <a:pt x="24" y="33"/>
                    <a:pt x="24" y="33"/>
                  </a:cubicBezTo>
                  <a:cubicBezTo>
                    <a:pt x="24" y="33"/>
                    <a:pt x="24" y="33"/>
                    <a:pt x="24" y="33"/>
                  </a:cubicBezTo>
                  <a:cubicBezTo>
                    <a:pt x="24" y="33"/>
                    <a:pt x="24" y="33"/>
                    <a:pt x="24" y="33"/>
                  </a:cubicBezTo>
                  <a:cubicBezTo>
                    <a:pt x="24" y="33"/>
                    <a:pt x="24" y="33"/>
                    <a:pt x="24" y="33"/>
                  </a:cubicBezTo>
                  <a:cubicBezTo>
                    <a:pt x="24" y="33"/>
                    <a:pt x="24" y="33"/>
                    <a:pt x="24" y="33"/>
                  </a:cubicBezTo>
                  <a:cubicBezTo>
                    <a:pt x="24" y="33"/>
                    <a:pt x="24" y="33"/>
                    <a:pt x="24" y="33"/>
                  </a:cubicBezTo>
                  <a:cubicBezTo>
                    <a:pt x="24" y="33"/>
                    <a:pt x="24" y="33"/>
                    <a:pt x="24" y="33"/>
                  </a:cubicBezTo>
                  <a:cubicBezTo>
                    <a:pt x="25" y="33"/>
                    <a:pt x="26" y="33"/>
                    <a:pt x="26" y="32"/>
                  </a:cubicBezTo>
                  <a:cubicBezTo>
                    <a:pt x="26" y="32"/>
                    <a:pt x="27" y="32"/>
                    <a:pt x="27" y="31"/>
                  </a:cubicBezTo>
                  <a:cubicBezTo>
                    <a:pt x="27" y="31"/>
                    <a:pt x="27" y="31"/>
                    <a:pt x="28" y="31"/>
                  </a:cubicBezTo>
                  <a:cubicBezTo>
                    <a:pt x="28" y="30"/>
                    <a:pt x="28" y="30"/>
                    <a:pt x="28" y="29"/>
                  </a:cubicBezTo>
                  <a:cubicBezTo>
                    <a:pt x="27" y="29"/>
                    <a:pt x="27" y="29"/>
                    <a:pt x="27" y="28"/>
                  </a:cubicBezTo>
                  <a:cubicBezTo>
                    <a:pt x="27" y="28"/>
                    <a:pt x="27" y="28"/>
                    <a:pt x="27" y="28"/>
                  </a:cubicBezTo>
                  <a:cubicBezTo>
                    <a:pt x="27" y="28"/>
                    <a:pt x="27" y="28"/>
                    <a:pt x="27" y="28"/>
                  </a:cubicBezTo>
                  <a:cubicBezTo>
                    <a:pt x="27" y="28"/>
                    <a:pt x="27" y="28"/>
                    <a:pt x="27" y="28"/>
                  </a:cubicBezTo>
                  <a:cubicBezTo>
                    <a:pt x="27" y="28"/>
                    <a:pt x="27" y="28"/>
                    <a:pt x="27" y="28"/>
                  </a:cubicBezTo>
                  <a:cubicBezTo>
                    <a:pt x="28" y="28"/>
                    <a:pt x="28" y="28"/>
                    <a:pt x="28" y="29"/>
                  </a:cubicBezTo>
                  <a:cubicBezTo>
                    <a:pt x="29" y="29"/>
                    <a:pt x="29" y="28"/>
                    <a:pt x="29" y="28"/>
                  </a:cubicBezTo>
                  <a:cubicBezTo>
                    <a:pt x="29" y="28"/>
                    <a:pt x="29" y="27"/>
                    <a:pt x="29" y="27"/>
                  </a:cubicBezTo>
                  <a:cubicBezTo>
                    <a:pt x="29" y="27"/>
                    <a:pt x="28" y="27"/>
                    <a:pt x="28" y="27"/>
                  </a:cubicBezTo>
                  <a:cubicBezTo>
                    <a:pt x="28" y="27"/>
                    <a:pt x="28" y="26"/>
                    <a:pt x="28" y="26"/>
                  </a:cubicBezTo>
                  <a:cubicBezTo>
                    <a:pt x="28" y="26"/>
                    <a:pt x="28" y="26"/>
                    <a:pt x="28" y="26"/>
                  </a:cubicBezTo>
                  <a:cubicBezTo>
                    <a:pt x="28" y="26"/>
                    <a:pt x="29" y="26"/>
                    <a:pt x="29" y="26"/>
                  </a:cubicBezTo>
                  <a:cubicBezTo>
                    <a:pt x="29" y="26"/>
                    <a:pt x="30" y="26"/>
                    <a:pt x="31" y="26"/>
                  </a:cubicBezTo>
                  <a:cubicBezTo>
                    <a:pt x="31" y="26"/>
                    <a:pt x="32" y="26"/>
                    <a:pt x="32" y="25"/>
                  </a:cubicBezTo>
                  <a:cubicBezTo>
                    <a:pt x="32" y="25"/>
                    <a:pt x="32" y="25"/>
                    <a:pt x="32" y="25"/>
                  </a:cubicBezTo>
                  <a:cubicBezTo>
                    <a:pt x="32" y="25"/>
                    <a:pt x="32" y="25"/>
                    <a:pt x="32" y="25"/>
                  </a:cubicBezTo>
                  <a:cubicBezTo>
                    <a:pt x="32" y="25"/>
                    <a:pt x="33" y="25"/>
                    <a:pt x="33" y="25"/>
                  </a:cubicBezTo>
                  <a:cubicBezTo>
                    <a:pt x="34" y="26"/>
                    <a:pt x="35" y="26"/>
                    <a:pt x="35" y="25"/>
                  </a:cubicBezTo>
                  <a:cubicBezTo>
                    <a:pt x="36" y="24"/>
                    <a:pt x="37" y="23"/>
                    <a:pt x="38" y="22"/>
                  </a:cubicBezTo>
                  <a:cubicBezTo>
                    <a:pt x="39" y="22"/>
                    <a:pt x="39" y="22"/>
                    <a:pt x="40" y="21"/>
                  </a:cubicBezTo>
                  <a:cubicBezTo>
                    <a:pt x="40" y="21"/>
                    <a:pt x="40" y="21"/>
                    <a:pt x="41" y="20"/>
                  </a:cubicBezTo>
                  <a:cubicBezTo>
                    <a:pt x="42" y="20"/>
                    <a:pt x="43" y="19"/>
                    <a:pt x="45" y="19"/>
                  </a:cubicBezTo>
                  <a:cubicBezTo>
                    <a:pt x="46" y="18"/>
                    <a:pt x="47" y="18"/>
                    <a:pt x="48" y="17"/>
                  </a:cubicBezTo>
                  <a:cubicBezTo>
                    <a:pt x="48" y="17"/>
                    <a:pt x="48" y="17"/>
                    <a:pt x="48" y="16"/>
                  </a:cubicBezTo>
                  <a:cubicBezTo>
                    <a:pt x="48" y="16"/>
                    <a:pt x="48" y="16"/>
                    <a:pt x="48" y="16"/>
                  </a:cubicBezTo>
                  <a:cubicBezTo>
                    <a:pt x="47" y="16"/>
                    <a:pt x="47" y="16"/>
                    <a:pt x="47" y="16"/>
                  </a:cubicBezTo>
                  <a:cubicBezTo>
                    <a:pt x="47" y="16"/>
                    <a:pt x="47" y="16"/>
                    <a:pt x="47" y="16"/>
                  </a:cubicBezTo>
                  <a:cubicBezTo>
                    <a:pt x="47" y="16"/>
                    <a:pt x="47" y="16"/>
                    <a:pt x="47" y="16"/>
                  </a:cubicBezTo>
                  <a:cubicBezTo>
                    <a:pt x="47" y="16"/>
                    <a:pt x="47" y="16"/>
                    <a:pt x="47" y="16"/>
                  </a:cubicBezTo>
                  <a:cubicBezTo>
                    <a:pt x="47" y="16"/>
                    <a:pt x="47" y="16"/>
                    <a:pt x="47" y="16"/>
                  </a:cubicBezTo>
                  <a:cubicBezTo>
                    <a:pt x="47" y="15"/>
                    <a:pt x="47" y="15"/>
                    <a:pt x="47" y="15"/>
                  </a:cubicBezTo>
                  <a:cubicBezTo>
                    <a:pt x="49" y="15"/>
                    <a:pt x="50" y="15"/>
                    <a:pt x="51" y="15"/>
                  </a:cubicBezTo>
                  <a:cubicBezTo>
                    <a:pt x="52" y="14"/>
                    <a:pt x="53" y="13"/>
                    <a:pt x="55" y="13"/>
                  </a:cubicBezTo>
                  <a:cubicBezTo>
                    <a:pt x="55" y="13"/>
                    <a:pt x="55" y="13"/>
                    <a:pt x="55" y="13"/>
                  </a:cubicBezTo>
                  <a:cubicBezTo>
                    <a:pt x="55" y="12"/>
                    <a:pt x="56" y="12"/>
                    <a:pt x="56" y="12"/>
                  </a:cubicBezTo>
                  <a:cubicBezTo>
                    <a:pt x="56" y="11"/>
                    <a:pt x="56" y="11"/>
                    <a:pt x="56" y="10"/>
                  </a:cubicBezTo>
                  <a:cubicBezTo>
                    <a:pt x="56" y="10"/>
                    <a:pt x="56" y="9"/>
                    <a:pt x="55" y="9"/>
                  </a:cubicBezTo>
                  <a:cubicBezTo>
                    <a:pt x="55" y="9"/>
                    <a:pt x="55" y="9"/>
                    <a:pt x="55" y="8"/>
                  </a:cubicBezTo>
                  <a:cubicBezTo>
                    <a:pt x="55" y="8"/>
                    <a:pt x="55" y="7"/>
                    <a:pt x="55" y="7"/>
                  </a:cubicBezTo>
                  <a:cubicBezTo>
                    <a:pt x="55" y="7"/>
                    <a:pt x="55" y="6"/>
                    <a:pt x="54" y="6"/>
                  </a:cubicBezTo>
                  <a:cubicBezTo>
                    <a:pt x="54" y="6"/>
                    <a:pt x="53" y="6"/>
                    <a:pt x="53" y="6"/>
                  </a:cubicBezTo>
                  <a:cubicBezTo>
                    <a:pt x="52" y="6"/>
                    <a:pt x="52" y="6"/>
                    <a:pt x="51" y="6"/>
                  </a:cubicBezTo>
                  <a:cubicBezTo>
                    <a:pt x="51" y="6"/>
                    <a:pt x="51" y="6"/>
                    <a:pt x="51" y="6"/>
                  </a:cubicBezTo>
                  <a:cubicBezTo>
                    <a:pt x="51" y="6"/>
                    <a:pt x="51" y="6"/>
                    <a:pt x="51" y="6"/>
                  </a:cubicBezTo>
                  <a:cubicBezTo>
                    <a:pt x="51" y="6"/>
                    <a:pt x="51" y="6"/>
                    <a:pt x="51" y="6"/>
                  </a:cubicBezTo>
                  <a:cubicBezTo>
                    <a:pt x="51" y="6"/>
                    <a:pt x="51" y="6"/>
                    <a:pt x="50" y="6"/>
                  </a:cubicBezTo>
                  <a:cubicBezTo>
                    <a:pt x="50" y="6"/>
                    <a:pt x="50" y="6"/>
                    <a:pt x="50" y="6"/>
                  </a:cubicBezTo>
                  <a:cubicBezTo>
                    <a:pt x="50" y="6"/>
                    <a:pt x="51" y="6"/>
                    <a:pt x="51" y="6"/>
                  </a:cubicBezTo>
                  <a:cubicBezTo>
                    <a:pt x="51" y="6"/>
                    <a:pt x="51" y="6"/>
                    <a:pt x="51" y="6"/>
                  </a:cubicBezTo>
                  <a:cubicBezTo>
                    <a:pt x="51" y="6"/>
                    <a:pt x="51" y="6"/>
                    <a:pt x="51" y="6"/>
                  </a:cubicBezTo>
                  <a:cubicBezTo>
                    <a:pt x="51" y="6"/>
                    <a:pt x="51" y="6"/>
                    <a:pt x="52" y="5"/>
                  </a:cubicBezTo>
                  <a:cubicBezTo>
                    <a:pt x="52" y="5"/>
                    <a:pt x="52" y="5"/>
                    <a:pt x="52" y="5"/>
                  </a:cubicBezTo>
                  <a:cubicBezTo>
                    <a:pt x="51" y="4"/>
                    <a:pt x="51" y="4"/>
                    <a:pt x="51" y="4"/>
                  </a:cubicBezTo>
                  <a:cubicBezTo>
                    <a:pt x="51" y="4"/>
                    <a:pt x="51" y="4"/>
                    <a:pt x="51" y="4"/>
                  </a:cubicBezTo>
                  <a:cubicBezTo>
                    <a:pt x="50" y="4"/>
                    <a:pt x="50" y="4"/>
                    <a:pt x="49" y="3"/>
                  </a:cubicBezTo>
                  <a:cubicBezTo>
                    <a:pt x="49" y="3"/>
                    <a:pt x="48" y="3"/>
                    <a:pt x="48" y="3"/>
                  </a:cubicBezTo>
                  <a:cubicBezTo>
                    <a:pt x="48" y="2"/>
                    <a:pt x="48" y="2"/>
                    <a:pt x="48" y="2"/>
                  </a:cubicBezTo>
                  <a:cubicBezTo>
                    <a:pt x="47" y="2"/>
                    <a:pt x="46" y="2"/>
                    <a:pt x="46" y="2"/>
                  </a:cubicBezTo>
                  <a:cubicBezTo>
                    <a:pt x="45" y="1"/>
                    <a:pt x="44" y="1"/>
                    <a:pt x="44" y="2"/>
                  </a:cubicBezTo>
                  <a:cubicBezTo>
                    <a:pt x="43" y="2"/>
                    <a:pt x="43" y="2"/>
                    <a:pt x="43" y="1"/>
                  </a:cubicBezTo>
                  <a:cubicBezTo>
                    <a:pt x="43" y="1"/>
                    <a:pt x="43" y="1"/>
                    <a:pt x="43" y="1"/>
                  </a:cubicBezTo>
                  <a:cubicBezTo>
                    <a:pt x="42" y="1"/>
                    <a:pt x="41" y="0"/>
                    <a:pt x="40" y="0"/>
                  </a:cubicBezTo>
                  <a:cubicBezTo>
                    <a:pt x="40" y="0"/>
                    <a:pt x="40" y="0"/>
                    <a:pt x="39" y="0"/>
                  </a:cubicBezTo>
                  <a:cubicBezTo>
                    <a:pt x="39" y="0"/>
                    <a:pt x="39" y="1"/>
                    <a:pt x="39" y="1"/>
                  </a:cubicBezTo>
                  <a:cubicBezTo>
                    <a:pt x="39" y="1"/>
                    <a:pt x="39" y="2"/>
                    <a:pt x="39" y="3"/>
                  </a:cubicBezTo>
                  <a:cubicBezTo>
                    <a:pt x="39" y="3"/>
                    <a:pt x="38" y="3"/>
                    <a:pt x="38" y="3"/>
                  </a:cubicBezTo>
                  <a:cubicBezTo>
                    <a:pt x="38" y="3"/>
                    <a:pt x="38" y="3"/>
                    <a:pt x="38" y="3"/>
                  </a:cubicBezTo>
                  <a:cubicBezTo>
                    <a:pt x="38" y="2"/>
                    <a:pt x="38" y="2"/>
                    <a:pt x="38" y="2"/>
                  </a:cubicBezTo>
                  <a:cubicBezTo>
                    <a:pt x="38" y="2"/>
                    <a:pt x="38" y="2"/>
                    <a:pt x="38" y="2"/>
                  </a:cubicBezTo>
                  <a:cubicBezTo>
                    <a:pt x="38" y="1"/>
                    <a:pt x="38" y="1"/>
                    <a:pt x="38" y="1"/>
                  </a:cubicBezTo>
                  <a:cubicBezTo>
                    <a:pt x="37" y="1"/>
                    <a:pt x="37" y="1"/>
                    <a:pt x="36" y="0"/>
                  </a:cubicBezTo>
                  <a:cubicBezTo>
                    <a:pt x="36" y="0"/>
                    <a:pt x="35" y="0"/>
                    <a:pt x="35" y="0"/>
                  </a:cubicBezTo>
                  <a:cubicBezTo>
                    <a:pt x="35" y="0"/>
                    <a:pt x="34" y="1"/>
                    <a:pt x="34" y="1"/>
                  </a:cubicBezTo>
                  <a:cubicBezTo>
                    <a:pt x="34" y="2"/>
                    <a:pt x="34" y="2"/>
                    <a:pt x="34" y="2"/>
                  </a:cubicBezTo>
                  <a:cubicBezTo>
                    <a:pt x="34" y="2"/>
                    <a:pt x="34" y="2"/>
                    <a:pt x="34" y="2"/>
                  </a:cubicBezTo>
                  <a:cubicBezTo>
                    <a:pt x="34" y="2"/>
                    <a:pt x="34" y="2"/>
                    <a:pt x="34" y="2"/>
                  </a:cubicBezTo>
                  <a:cubicBezTo>
                    <a:pt x="34" y="2"/>
                    <a:pt x="34" y="1"/>
                    <a:pt x="33" y="1"/>
                  </a:cubicBezTo>
                  <a:cubicBezTo>
                    <a:pt x="33" y="1"/>
                    <a:pt x="33" y="1"/>
                    <a:pt x="32" y="1"/>
                  </a:cubicBezTo>
                  <a:cubicBezTo>
                    <a:pt x="32" y="2"/>
                    <a:pt x="32" y="2"/>
                    <a:pt x="32" y="2"/>
                  </a:cubicBezTo>
                  <a:cubicBezTo>
                    <a:pt x="32" y="2"/>
                    <a:pt x="31" y="1"/>
                    <a:pt x="31" y="1"/>
                  </a:cubicBezTo>
                  <a:cubicBezTo>
                    <a:pt x="31" y="1"/>
                    <a:pt x="30" y="2"/>
                    <a:pt x="31" y="2"/>
                  </a:cubicBezTo>
                  <a:cubicBezTo>
                    <a:pt x="31" y="3"/>
                    <a:pt x="30" y="3"/>
                    <a:pt x="30" y="3"/>
                  </a:cubicBezTo>
                  <a:cubicBezTo>
                    <a:pt x="30" y="4"/>
                    <a:pt x="30" y="4"/>
                    <a:pt x="30" y="4"/>
                  </a:cubicBezTo>
                  <a:cubicBezTo>
                    <a:pt x="29" y="5"/>
                    <a:pt x="29" y="5"/>
                    <a:pt x="28" y="4"/>
                  </a:cubicBezTo>
                  <a:cubicBezTo>
                    <a:pt x="28" y="4"/>
                    <a:pt x="28" y="3"/>
                    <a:pt x="28" y="2"/>
                  </a:cubicBezTo>
                  <a:cubicBezTo>
                    <a:pt x="27" y="2"/>
                    <a:pt x="27" y="2"/>
                    <a:pt x="27" y="2"/>
                  </a:cubicBezTo>
                  <a:cubicBezTo>
                    <a:pt x="26" y="2"/>
                    <a:pt x="26" y="2"/>
                    <a:pt x="26" y="2"/>
                  </a:cubicBezTo>
                  <a:cubicBezTo>
                    <a:pt x="26" y="3"/>
                    <a:pt x="26" y="3"/>
                    <a:pt x="25" y="3"/>
                  </a:cubicBezTo>
                  <a:cubicBezTo>
                    <a:pt x="25" y="3"/>
                    <a:pt x="25" y="3"/>
                    <a:pt x="25" y="3"/>
                  </a:cubicBezTo>
                  <a:cubicBezTo>
                    <a:pt x="25" y="3"/>
                    <a:pt x="24" y="4"/>
                    <a:pt x="24" y="4"/>
                  </a:cubicBezTo>
                  <a:cubicBezTo>
                    <a:pt x="25" y="4"/>
                    <a:pt x="25" y="5"/>
                    <a:pt x="25" y="6"/>
                  </a:cubicBezTo>
                  <a:cubicBezTo>
                    <a:pt x="25" y="6"/>
                    <a:pt x="25" y="6"/>
                    <a:pt x="25" y="6"/>
                  </a:cubicBezTo>
                  <a:cubicBezTo>
                    <a:pt x="25" y="6"/>
                    <a:pt x="25" y="6"/>
                    <a:pt x="25" y="6"/>
                  </a:cubicBezTo>
                  <a:cubicBezTo>
                    <a:pt x="25" y="6"/>
                    <a:pt x="25" y="6"/>
                    <a:pt x="25" y="6"/>
                  </a:cubicBezTo>
                  <a:cubicBezTo>
                    <a:pt x="25" y="6"/>
                    <a:pt x="25" y="6"/>
                    <a:pt x="25" y="6"/>
                  </a:cubicBezTo>
                  <a:cubicBezTo>
                    <a:pt x="25" y="6"/>
                    <a:pt x="24" y="6"/>
                    <a:pt x="24" y="5"/>
                  </a:cubicBezTo>
                  <a:cubicBezTo>
                    <a:pt x="24" y="5"/>
                    <a:pt x="24" y="5"/>
                    <a:pt x="23" y="5"/>
                  </a:cubicBezTo>
                  <a:cubicBezTo>
                    <a:pt x="23" y="5"/>
                    <a:pt x="23" y="5"/>
                    <a:pt x="23" y="5"/>
                  </a:cubicBezTo>
                  <a:cubicBezTo>
                    <a:pt x="23" y="4"/>
                    <a:pt x="22" y="4"/>
                    <a:pt x="22" y="4"/>
                  </a:cubicBezTo>
                  <a:cubicBezTo>
                    <a:pt x="22" y="4"/>
                    <a:pt x="22" y="4"/>
                    <a:pt x="21" y="4"/>
                  </a:cubicBezTo>
                  <a:cubicBezTo>
                    <a:pt x="21" y="4"/>
                    <a:pt x="21" y="4"/>
                    <a:pt x="21" y="5"/>
                  </a:cubicBezTo>
                  <a:cubicBezTo>
                    <a:pt x="21" y="5"/>
                    <a:pt x="20" y="5"/>
                    <a:pt x="20" y="5"/>
                  </a:cubicBezTo>
                  <a:cubicBezTo>
                    <a:pt x="20" y="4"/>
                    <a:pt x="20" y="4"/>
                    <a:pt x="19" y="4"/>
                  </a:cubicBezTo>
                  <a:cubicBezTo>
                    <a:pt x="18" y="4"/>
                    <a:pt x="17" y="5"/>
                    <a:pt x="17" y="5"/>
                  </a:cubicBezTo>
                  <a:cubicBezTo>
                    <a:pt x="16" y="5"/>
                    <a:pt x="16" y="6"/>
                    <a:pt x="16" y="6"/>
                  </a:cubicBezTo>
                  <a:cubicBezTo>
                    <a:pt x="16" y="6"/>
                    <a:pt x="16" y="7"/>
                    <a:pt x="16" y="7"/>
                  </a:cubicBezTo>
                  <a:cubicBezTo>
                    <a:pt x="16"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8" y="7"/>
                    <a:pt x="18" y="7"/>
                    <a:pt x="17" y="7"/>
                  </a:cubicBezTo>
                  <a:cubicBezTo>
                    <a:pt x="17" y="7"/>
                    <a:pt x="17" y="7"/>
                    <a:pt x="17" y="7"/>
                  </a:cubicBezTo>
                  <a:cubicBezTo>
                    <a:pt x="17" y="7"/>
                    <a:pt x="17" y="7"/>
                    <a:pt x="17" y="7"/>
                  </a:cubicBezTo>
                  <a:cubicBezTo>
                    <a:pt x="17" y="7"/>
                    <a:pt x="17" y="7"/>
                    <a:pt x="17" y="7"/>
                  </a:cubicBezTo>
                  <a:cubicBezTo>
                    <a:pt x="17" y="7"/>
                    <a:pt x="17" y="8"/>
                    <a:pt x="17" y="8"/>
                  </a:cubicBezTo>
                  <a:cubicBezTo>
                    <a:pt x="17" y="9"/>
                    <a:pt x="17" y="9"/>
                    <a:pt x="17" y="9"/>
                  </a:cubicBezTo>
                  <a:cubicBezTo>
                    <a:pt x="17" y="9"/>
                    <a:pt x="17" y="9"/>
                    <a:pt x="16" y="9"/>
                  </a:cubicBezTo>
                  <a:cubicBezTo>
                    <a:pt x="16" y="10"/>
                    <a:pt x="16" y="10"/>
                    <a:pt x="17" y="11"/>
                  </a:cubicBezTo>
                  <a:cubicBezTo>
                    <a:pt x="17" y="11"/>
                    <a:pt x="17" y="11"/>
                    <a:pt x="17" y="11"/>
                  </a:cubicBezTo>
                  <a:cubicBezTo>
                    <a:pt x="17" y="11"/>
                    <a:pt x="17" y="11"/>
                    <a:pt x="17" y="11"/>
                  </a:cubicBezTo>
                  <a:cubicBezTo>
                    <a:pt x="17" y="11"/>
                    <a:pt x="17" y="11"/>
                    <a:pt x="16" y="11"/>
                  </a:cubicBezTo>
                  <a:cubicBezTo>
                    <a:pt x="16" y="11"/>
                    <a:pt x="16" y="12"/>
                    <a:pt x="16" y="12"/>
                  </a:cubicBezTo>
                  <a:cubicBezTo>
                    <a:pt x="16" y="13"/>
                    <a:pt x="16" y="13"/>
                    <a:pt x="17" y="14"/>
                  </a:cubicBezTo>
                  <a:cubicBezTo>
                    <a:pt x="17" y="14"/>
                    <a:pt x="18" y="14"/>
                    <a:pt x="18" y="14"/>
                  </a:cubicBezTo>
                  <a:cubicBezTo>
                    <a:pt x="18" y="14"/>
                    <a:pt x="18" y="14"/>
                    <a:pt x="18" y="14"/>
                  </a:cubicBezTo>
                  <a:cubicBezTo>
                    <a:pt x="18" y="14"/>
                    <a:pt x="18" y="14"/>
                    <a:pt x="18" y="14"/>
                  </a:cubicBezTo>
                  <a:cubicBezTo>
                    <a:pt x="18" y="14"/>
                    <a:pt x="18" y="14"/>
                    <a:pt x="18" y="14"/>
                  </a:cubicBezTo>
                  <a:cubicBezTo>
                    <a:pt x="18" y="14"/>
                    <a:pt x="18" y="14"/>
                    <a:pt x="18" y="14"/>
                  </a:cubicBezTo>
                  <a:cubicBezTo>
                    <a:pt x="18" y="14"/>
                    <a:pt x="18" y="15"/>
                    <a:pt x="19" y="15"/>
                  </a:cubicBezTo>
                  <a:cubicBezTo>
                    <a:pt x="19" y="16"/>
                    <a:pt x="20" y="16"/>
                    <a:pt x="21" y="16"/>
                  </a:cubicBezTo>
                  <a:cubicBezTo>
                    <a:pt x="22" y="16"/>
                    <a:pt x="22" y="16"/>
                    <a:pt x="23" y="16"/>
                  </a:cubicBezTo>
                  <a:cubicBezTo>
                    <a:pt x="23" y="16"/>
                    <a:pt x="23" y="16"/>
                    <a:pt x="23" y="16"/>
                  </a:cubicBezTo>
                  <a:cubicBezTo>
                    <a:pt x="23" y="16"/>
                    <a:pt x="23" y="16"/>
                    <a:pt x="23" y="16"/>
                  </a:cubicBezTo>
                  <a:cubicBezTo>
                    <a:pt x="23" y="16"/>
                    <a:pt x="23" y="16"/>
                    <a:pt x="23" y="16"/>
                  </a:cubicBezTo>
                  <a:cubicBezTo>
                    <a:pt x="23" y="16"/>
                    <a:pt x="23" y="16"/>
                    <a:pt x="23" y="17"/>
                  </a:cubicBezTo>
                  <a:cubicBezTo>
                    <a:pt x="24" y="17"/>
                    <a:pt x="25" y="17"/>
                    <a:pt x="26" y="17"/>
                  </a:cubicBezTo>
                  <a:cubicBezTo>
                    <a:pt x="27" y="17"/>
                    <a:pt x="28" y="17"/>
                    <a:pt x="29" y="16"/>
                  </a:cubicBezTo>
                  <a:cubicBezTo>
                    <a:pt x="29" y="15"/>
                    <a:pt x="29" y="15"/>
                    <a:pt x="30" y="15"/>
                  </a:cubicBezTo>
                  <a:cubicBezTo>
                    <a:pt x="30" y="15"/>
                    <a:pt x="30" y="15"/>
                    <a:pt x="30" y="15"/>
                  </a:cubicBezTo>
                  <a:cubicBezTo>
                    <a:pt x="30" y="15"/>
                    <a:pt x="30" y="15"/>
                    <a:pt x="30" y="15"/>
                  </a:cubicBezTo>
                  <a:cubicBezTo>
                    <a:pt x="30" y="15"/>
                    <a:pt x="30" y="15"/>
                    <a:pt x="30" y="15"/>
                  </a:cubicBezTo>
                  <a:cubicBezTo>
                    <a:pt x="30" y="15"/>
                    <a:pt x="30" y="15"/>
                    <a:pt x="30" y="16"/>
                  </a:cubicBezTo>
                  <a:cubicBezTo>
                    <a:pt x="29" y="16"/>
                    <a:pt x="29" y="16"/>
                    <a:pt x="29" y="16"/>
                  </a:cubicBezTo>
                  <a:cubicBezTo>
                    <a:pt x="29" y="16"/>
                    <a:pt x="29" y="16"/>
                    <a:pt x="30" y="17"/>
                  </a:cubicBezTo>
                  <a:cubicBezTo>
                    <a:pt x="30" y="17"/>
                    <a:pt x="31" y="17"/>
                    <a:pt x="31" y="17"/>
                  </a:cubicBezTo>
                  <a:cubicBezTo>
                    <a:pt x="31" y="17"/>
                    <a:pt x="31" y="17"/>
                    <a:pt x="31" y="17"/>
                  </a:cubicBezTo>
                  <a:cubicBezTo>
                    <a:pt x="31" y="17"/>
                    <a:pt x="31" y="17"/>
                    <a:pt x="31" y="17"/>
                  </a:cubicBezTo>
                  <a:cubicBezTo>
                    <a:pt x="31" y="17"/>
                    <a:pt x="31" y="17"/>
                    <a:pt x="31" y="17"/>
                  </a:cubicBezTo>
                  <a:cubicBezTo>
                    <a:pt x="31" y="17"/>
                    <a:pt x="31" y="17"/>
                    <a:pt x="31" y="17"/>
                  </a:cubicBezTo>
                  <a:cubicBezTo>
                    <a:pt x="29" y="17"/>
                    <a:pt x="28" y="17"/>
                    <a:pt x="26" y="18"/>
                  </a:cubicBezTo>
                  <a:cubicBezTo>
                    <a:pt x="25" y="18"/>
                    <a:pt x="25" y="18"/>
                    <a:pt x="24" y="18"/>
                  </a:cubicBezTo>
                  <a:cubicBezTo>
                    <a:pt x="24" y="18"/>
                    <a:pt x="23" y="18"/>
                    <a:pt x="23" y="18"/>
                  </a:cubicBezTo>
                  <a:cubicBezTo>
                    <a:pt x="22" y="18"/>
                    <a:pt x="22" y="18"/>
                    <a:pt x="22" y="18"/>
                  </a:cubicBezTo>
                  <a:cubicBezTo>
                    <a:pt x="22" y="19"/>
                    <a:pt x="22" y="19"/>
                    <a:pt x="22" y="20"/>
                  </a:cubicBezTo>
                  <a:cubicBezTo>
                    <a:pt x="22" y="20"/>
                    <a:pt x="22" y="20"/>
                    <a:pt x="21" y="20"/>
                  </a:cubicBezTo>
                  <a:cubicBezTo>
                    <a:pt x="21" y="20"/>
                    <a:pt x="21" y="20"/>
                    <a:pt x="21" y="20"/>
                  </a:cubicBezTo>
                  <a:cubicBezTo>
                    <a:pt x="21" y="18"/>
                    <a:pt x="20" y="17"/>
                    <a:pt x="19" y="17"/>
                  </a:cubicBezTo>
                  <a:cubicBezTo>
                    <a:pt x="19" y="17"/>
                    <a:pt x="18" y="16"/>
                    <a:pt x="18" y="16"/>
                  </a:cubicBezTo>
                  <a:cubicBezTo>
                    <a:pt x="18" y="16"/>
                    <a:pt x="18" y="16"/>
                    <a:pt x="17" y="17"/>
                  </a:cubicBezTo>
                  <a:cubicBezTo>
                    <a:pt x="17" y="17"/>
                    <a:pt x="16" y="18"/>
                    <a:pt x="16" y="18"/>
                  </a:cubicBezTo>
                  <a:cubicBezTo>
                    <a:pt x="16" y="18"/>
                    <a:pt x="16" y="19"/>
                    <a:pt x="16" y="19"/>
                  </a:cubicBezTo>
                  <a:close/>
                  <a:moveTo>
                    <a:pt x="11" y="35"/>
                  </a:moveTo>
                  <a:cubicBezTo>
                    <a:pt x="11" y="35"/>
                    <a:pt x="11" y="35"/>
                    <a:pt x="11" y="35"/>
                  </a:cubicBezTo>
                  <a:cubicBezTo>
                    <a:pt x="11" y="35"/>
                    <a:pt x="11" y="35"/>
                    <a:pt x="11" y="35"/>
                  </a:cubicBezTo>
                  <a:cubicBezTo>
                    <a:pt x="11" y="35"/>
                    <a:pt x="11" y="35"/>
                    <a:pt x="11" y="35"/>
                  </a:cubicBezTo>
                  <a:close/>
                  <a:moveTo>
                    <a:pt x="12" y="31"/>
                  </a:moveTo>
                  <a:cubicBezTo>
                    <a:pt x="12" y="31"/>
                    <a:pt x="12" y="31"/>
                    <a:pt x="12" y="31"/>
                  </a:cubicBezTo>
                  <a:cubicBezTo>
                    <a:pt x="12" y="31"/>
                    <a:pt x="12" y="31"/>
                    <a:pt x="12" y="31"/>
                  </a:cubicBezTo>
                  <a:cubicBezTo>
                    <a:pt x="12" y="31"/>
                    <a:pt x="12" y="31"/>
                    <a:pt x="12" y="31"/>
                  </a:cubicBezTo>
                  <a:close/>
                  <a:moveTo>
                    <a:pt x="14" y="36"/>
                  </a:moveTo>
                  <a:cubicBezTo>
                    <a:pt x="14" y="36"/>
                    <a:pt x="14" y="36"/>
                    <a:pt x="14" y="36"/>
                  </a:cubicBezTo>
                  <a:cubicBezTo>
                    <a:pt x="14" y="37"/>
                    <a:pt x="14" y="37"/>
                    <a:pt x="14" y="37"/>
                  </a:cubicBezTo>
                  <a:cubicBezTo>
                    <a:pt x="14" y="37"/>
                    <a:pt x="14" y="37"/>
                    <a:pt x="14" y="37"/>
                  </a:cubicBezTo>
                  <a:cubicBezTo>
                    <a:pt x="14" y="37"/>
                    <a:pt x="14" y="37"/>
                    <a:pt x="14" y="37"/>
                  </a:cubicBezTo>
                  <a:cubicBezTo>
                    <a:pt x="14" y="37"/>
                    <a:pt x="14" y="37"/>
                    <a:pt x="14" y="37"/>
                  </a:cubicBezTo>
                  <a:cubicBezTo>
                    <a:pt x="14" y="37"/>
                    <a:pt x="14" y="36"/>
                    <a:pt x="14" y="36"/>
                  </a:cubicBezTo>
                  <a:cubicBezTo>
                    <a:pt x="14" y="36"/>
                    <a:pt x="14" y="36"/>
                    <a:pt x="14" y="36"/>
                  </a:cubicBezTo>
                  <a:cubicBezTo>
                    <a:pt x="14" y="36"/>
                    <a:pt x="14" y="36"/>
                    <a:pt x="14" y="36"/>
                  </a:cubicBezTo>
                  <a:close/>
                  <a:moveTo>
                    <a:pt x="45" y="16"/>
                  </a:moveTo>
                  <a:cubicBezTo>
                    <a:pt x="45" y="16"/>
                    <a:pt x="45" y="16"/>
                    <a:pt x="45" y="16"/>
                  </a:cubicBezTo>
                  <a:cubicBezTo>
                    <a:pt x="45" y="16"/>
                    <a:pt x="45" y="16"/>
                    <a:pt x="45" y="16"/>
                  </a:cubicBezTo>
                  <a:cubicBezTo>
                    <a:pt x="45" y="16"/>
                    <a:pt x="45" y="16"/>
                    <a:pt x="45" y="16"/>
                  </a:cubicBezTo>
                  <a:cubicBezTo>
                    <a:pt x="45" y="16"/>
                    <a:pt x="45" y="16"/>
                    <a:pt x="45" y="16"/>
                  </a:cubicBezTo>
                  <a:close/>
                  <a:moveTo>
                    <a:pt x="19" y="14"/>
                  </a:moveTo>
                  <a:cubicBezTo>
                    <a:pt x="19" y="14"/>
                    <a:pt x="19" y="14"/>
                    <a:pt x="19" y="14"/>
                  </a:cubicBezTo>
                  <a:cubicBezTo>
                    <a:pt x="19" y="14"/>
                    <a:pt x="19" y="14"/>
                    <a:pt x="19" y="14"/>
                  </a:cubicBezTo>
                  <a:cubicBezTo>
                    <a:pt x="19" y="14"/>
                    <a:pt x="19" y="14"/>
                    <a:pt x="19" y="14"/>
                  </a:cubicBezTo>
                  <a:close/>
                  <a:moveTo>
                    <a:pt x="26" y="26"/>
                  </a:moveTo>
                  <a:cubicBezTo>
                    <a:pt x="26" y="26"/>
                    <a:pt x="26" y="26"/>
                    <a:pt x="26" y="26"/>
                  </a:cubicBezTo>
                  <a:cubicBezTo>
                    <a:pt x="26" y="26"/>
                    <a:pt x="26" y="26"/>
                    <a:pt x="26" y="26"/>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09" name="Google Shape;509;p44"/>
            <p:cNvSpPr/>
            <p:nvPr/>
          </p:nvSpPr>
          <p:spPr>
            <a:xfrm>
              <a:off x="4704218" y="2218420"/>
              <a:ext cx="144463" cy="198438"/>
            </a:xfrm>
            <a:custGeom>
              <a:rect b="b" l="l" r="r" t="t"/>
              <a:pathLst>
                <a:path extrusionOk="0" h="55" w="40">
                  <a:moveTo>
                    <a:pt x="8" y="20"/>
                  </a:moveTo>
                  <a:cubicBezTo>
                    <a:pt x="9" y="21"/>
                    <a:pt x="10" y="21"/>
                    <a:pt x="11" y="21"/>
                  </a:cubicBezTo>
                  <a:cubicBezTo>
                    <a:pt x="11" y="21"/>
                    <a:pt x="11" y="21"/>
                    <a:pt x="11" y="21"/>
                  </a:cubicBezTo>
                  <a:cubicBezTo>
                    <a:pt x="11" y="21"/>
                    <a:pt x="11" y="21"/>
                    <a:pt x="11" y="22"/>
                  </a:cubicBezTo>
                  <a:cubicBezTo>
                    <a:pt x="12" y="22"/>
                    <a:pt x="12" y="22"/>
                    <a:pt x="13" y="23"/>
                  </a:cubicBezTo>
                  <a:cubicBezTo>
                    <a:pt x="13" y="23"/>
                    <a:pt x="13" y="23"/>
                    <a:pt x="13" y="23"/>
                  </a:cubicBezTo>
                  <a:cubicBezTo>
                    <a:pt x="13" y="23"/>
                    <a:pt x="14" y="22"/>
                    <a:pt x="14" y="22"/>
                  </a:cubicBezTo>
                  <a:cubicBezTo>
                    <a:pt x="14" y="22"/>
                    <a:pt x="13" y="22"/>
                    <a:pt x="13" y="22"/>
                  </a:cubicBezTo>
                  <a:cubicBezTo>
                    <a:pt x="13" y="22"/>
                    <a:pt x="13" y="22"/>
                    <a:pt x="13" y="22"/>
                  </a:cubicBezTo>
                  <a:cubicBezTo>
                    <a:pt x="13" y="22"/>
                    <a:pt x="12" y="22"/>
                    <a:pt x="12" y="21"/>
                  </a:cubicBezTo>
                  <a:cubicBezTo>
                    <a:pt x="12" y="21"/>
                    <a:pt x="12" y="21"/>
                    <a:pt x="12" y="21"/>
                  </a:cubicBezTo>
                  <a:cubicBezTo>
                    <a:pt x="12" y="21"/>
                    <a:pt x="12" y="21"/>
                    <a:pt x="12" y="21"/>
                  </a:cubicBezTo>
                  <a:cubicBezTo>
                    <a:pt x="12" y="21"/>
                    <a:pt x="12" y="21"/>
                    <a:pt x="12" y="21"/>
                  </a:cubicBezTo>
                  <a:cubicBezTo>
                    <a:pt x="12" y="21"/>
                    <a:pt x="12" y="21"/>
                    <a:pt x="12" y="21"/>
                  </a:cubicBezTo>
                  <a:cubicBezTo>
                    <a:pt x="13" y="21"/>
                    <a:pt x="13" y="21"/>
                    <a:pt x="13" y="22"/>
                  </a:cubicBezTo>
                  <a:cubicBezTo>
                    <a:pt x="13" y="22"/>
                    <a:pt x="13" y="22"/>
                    <a:pt x="13" y="22"/>
                  </a:cubicBezTo>
                  <a:cubicBezTo>
                    <a:pt x="13" y="22"/>
                    <a:pt x="14" y="22"/>
                    <a:pt x="14" y="22"/>
                  </a:cubicBezTo>
                  <a:cubicBezTo>
                    <a:pt x="14" y="22"/>
                    <a:pt x="14" y="22"/>
                    <a:pt x="14" y="22"/>
                  </a:cubicBezTo>
                  <a:cubicBezTo>
                    <a:pt x="14" y="22"/>
                    <a:pt x="14" y="22"/>
                    <a:pt x="15" y="22"/>
                  </a:cubicBezTo>
                  <a:cubicBezTo>
                    <a:pt x="16" y="22"/>
                    <a:pt x="16" y="21"/>
                    <a:pt x="16" y="21"/>
                  </a:cubicBezTo>
                  <a:cubicBezTo>
                    <a:pt x="16" y="20"/>
                    <a:pt x="16" y="20"/>
                    <a:pt x="16" y="20"/>
                  </a:cubicBezTo>
                  <a:cubicBezTo>
                    <a:pt x="16" y="20"/>
                    <a:pt x="16" y="20"/>
                    <a:pt x="16" y="20"/>
                  </a:cubicBezTo>
                  <a:cubicBezTo>
                    <a:pt x="16" y="20"/>
                    <a:pt x="16" y="20"/>
                    <a:pt x="16" y="20"/>
                  </a:cubicBezTo>
                  <a:cubicBezTo>
                    <a:pt x="15" y="19"/>
                    <a:pt x="15" y="19"/>
                    <a:pt x="16" y="19"/>
                  </a:cubicBezTo>
                  <a:cubicBezTo>
                    <a:pt x="16" y="19"/>
                    <a:pt x="16" y="19"/>
                    <a:pt x="16" y="19"/>
                  </a:cubicBezTo>
                  <a:cubicBezTo>
                    <a:pt x="16" y="18"/>
                    <a:pt x="16" y="18"/>
                    <a:pt x="16" y="19"/>
                  </a:cubicBezTo>
                  <a:cubicBezTo>
                    <a:pt x="16" y="19"/>
                    <a:pt x="16" y="19"/>
                    <a:pt x="16" y="19"/>
                  </a:cubicBezTo>
                  <a:cubicBezTo>
                    <a:pt x="16" y="19"/>
                    <a:pt x="16" y="19"/>
                    <a:pt x="16" y="19"/>
                  </a:cubicBezTo>
                  <a:cubicBezTo>
                    <a:pt x="16" y="19"/>
                    <a:pt x="16" y="19"/>
                    <a:pt x="16" y="20"/>
                  </a:cubicBezTo>
                  <a:cubicBezTo>
                    <a:pt x="16" y="20"/>
                    <a:pt x="16" y="20"/>
                    <a:pt x="16" y="20"/>
                  </a:cubicBezTo>
                  <a:cubicBezTo>
                    <a:pt x="16" y="20"/>
                    <a:pt x="16" y="20"/>
                    <a:pt x="16" y="20"/>
                  </a:cubicBezTo>
                  <a:cubicBezTo>
                    <a:pt x="16" y="20"/>
                    <a:pt x="17" y="20"/>
                    <a:pt x="17" y="20"/>
                  </a:cubicBezTo>
                  <a:cubicBezTo>
                    <a:pt x="17" y="20"/>
                    <a:pt x="17" y="21"/>
                    <a:pt x="17" y="21"/>
                  </a:cubicBezTo>
                  <a:cubicBezTo>
                    <a:pt x="17" y="21"/>
                    <a:pt x="17" y="21"/>
                    <a:pt x="17" y="21"/>
                  </a:cubicBezTo>
                  <a:cubicBezTo>
                    <a:pt x="17" y="21"/>
                    <a:pt x="17" y="22"/>
                    <a:pt x="17" y="22"/>
                  </a:cubicBezTo>
                  <a:cubicBezTo>
                    <a:pt x="17" y="23"/>
                    <a:pt x="18" y="23"/>
                    <a:pt x="18" y="23"/>
                  </a:cubicBezTo>
                  <a:cubicBezTo>
                    <a:pt x="18" y="24"/>
                    <a:pt x="18" y="25"/>
                    <a:pt x="19" y="25"/>
                  </a:cubicBezTo>
                  <a:cubicBezTo>
                    <a:pt x="19" y="26"/>
                    <a:pt x="19" y="26"/>
                    <a:pt x="19" y="26"/>
                  </a:cubicBezTo>
                  <a:cubicBezTo>
                    <a:pt x="18" y="26"/>
                    <a:pt x="18" y="26"/>
                    <a:pt x="18" y="26"/>
                  </a:cubicBezTo>
                  <a:cubicBezTo>
                    <a:pt x="18" y="26"/>
                    <a:pt x="18" y="27"/>
                    <a:pt x="18" y="27"/>
                  </a:cubicBezTo>
                  <a:cubicBezTo>
                    <a:pt x="18" y="27"/>
                    <a:pt x="18" y="27"/>
                    <a:pt x="18" y="27"/>
                  </a:cubicBezTo>
                  <a:cubicBezTo>
                    <a:pt x="18" y="27"/>
                    <a:pt x="19" y="27"/>
                    <a:pt x="20" y="27"/>
                  </a:cubicBezTo>
                  <a:cubicBezTo>
                    <a:pt x="20" y="27"/>
                    <a:pt x="20" y="27"/>
                    <a:pt x="20" y="27"/>
                  </a:cubicBezTo>
                  <a:cubicBezTo>
                    <a:pt x="20" y="28"/>
                    <a:pt x="20" y="28"/>
                    <a:pt x="20" y="28"/>
                  </a:cubicBezTo>
                  <a:cubicBezTo>
                    <a:pt x="20" y="28"/>
                    <a:pt x="19" y="28"/>
                    <a:pt x="19" y="28"/>
                  </a:cubicBezTo>
                  <a:cubicBezTo>
                    <a:pt x="19" y="28"/>
                    <a:pt x="19" y="29"/>
                    <a:pt x="19" y="29"/>
                  </a:cubicBezTo>
                  <a:cubicBezTo>
                    <a:pt x="19" y="29"/>
                    <a:pt x="19" y="29"/>
                    <a:pt x="20" y="29"/>
                  </a:cubicBezTo>
                  <a:cubicBezTo>
                    <a:pt x="20" y="29"/>
                    <a:pt x="20" y="29"/>
                    <a:pt x="20" y="29"/>
                  </a:cubicBezTo>
                  <a:cubicBezTo>
                    <a:pt x="21" y="29"/>
                    <a:pt x="21" y="29"/>
                    <a:pt x="21" y="30"/>
                  </a:cubicBezTo>
                  <a:cubicBezTo>
                    <a:pt x="21" y="30"/>
                    <a:pt x="21" y="30"/>
                    <a:pt x="22" y="30"/>
                  </a:cubicBezTo>
                  <a:cubicBezTo>
                    <a:pt x="22" y="30"/>
                    <a:pt x="22" y="31"/>
                    <a:pt x="22" y="32"/>
                  </a:cubicBezTo>
                  <a:cubicBezTo>
                    <a:pt x="22" y="32"/>
                    <a:pt x="22" y="33"/>
                    <a:pt x="22" y="34"/>
                  </a:cubicBezTo>
                  <a:cubicBezTo>
                    <a:pt x="22" y="34"/>
                    <a:pt x="22" y="35"/>
                    <a:pt x="22" y="35"/>
                  </a:cubicBezTo>
                  <a:cubicBezTo>
                    <a:pt x="21" y="35"/>
                    <a:pt x="21" y="35"/>
                    <a:pt x="20" y="36"/>
                  </a:cubicBezTo>
                  <a:cubicBezTo>
                    <a:pt x="20" y="36"/>
                    <a:pt x="19" y="37"/>
                    <a:pt x="18" y="37"/>
                  </a:cubicBezTo>
                  <a:cubicBezTo>
                    <a:pt x="17" y="38"/>
                    <a:pt x="17" y="38"/>
                    <a:pt x="18" y="40"/>
                  </a:cubicBezTo>
                  <a:cubicBezTo>
                    <a:pt x="18" y="40"/>
                    <a:pt x="17" y="41"/>
                    <a:pt x="17" y="41"/>
                  </a:cubicBezTo>
                  <a:cubicBezTo>
                    <a:pt x="17" y="41"/>
                    <a:pt x="16" y="41"/>
                    <a:pt x="15" y="41"/>
                  </a:cubicBezTo>
                  <a:cubicBezTo>
                    <a:pt x="14" y="42"/>
                    <a:pt x="13" y="41"/>
                    <a:pt x="13" y="41"/>
                  </a:cubicBezTo>
                  <a:cubicBezTo>
                    <a:pt x="12" y="41"/>
                    <a:pt x="12" y="41"/>
                    <a:pt x="11" y="40"/>
                  </a:cubicBezTo>
                  <a:cubicBezTo>
                    <a:pt x="11" y="40"/>
                    <a:pt x="11" y="40"/>
                    <a:pt x="11" y="40"/>
                  </a:cubicBezTo>
                  <a:cubicBezTo>
                    <a:pt x="10" y="41"/>
                    <a:pt x="10" y="41"/>
                    <a:pt x="9" y="42"/>
                  </a:cubicBezTo>
                  <a:cubicBezTo>
                    <a:pt x="9" y="42"/>
                    <a:pt x="9" y="42"/>
                    <a:pt x="9" y="43"/>
                  </a:cubicBezTo>
                  <a:cubicBezTo>
                    <a:pt x="9" y="43"/>
                    <a:pt x="9" y="44"/>
                    <a:pt x="9" y="44"/>
                  </a:cubicBezTo>
                  <a:cubicBezTo>
                    <a:pt x="10" y="45"/>
                    <a:pt x="11" y="45"/>
                    <a:pt x="12" y="45"/>
                  </a:cubicBezTo>
                  <a:cubicBezTo>
                    <a:pt x="12" y="45"/>
                    <a:pt x="13" y="45"/>
                    <a:pt x="13" y="45"/>
                  </a:cubicBezTo>
                  <a:cubicBezTo>
                    <a:pt x="13" y="44"/>
                    <a:pt x="13" y="44"/>
                    <a:pt x="13" y="45"/>
                  </a:cubicBezTo>
                  <a:cubicBezTo>
                    <a:pt x="14" y="45"/>
                    <a:pt x="15" y="45"/>
                    <a:pt x="16" y="45"/>
                  </a:cubicBezTo>
                  <a:cubicBezTo>
                    <a:pt x="16" y="45"/>
                    <a:pt x="17" y="45"/>
                    <a:pt x="17" y="46"/>
                  </a:cubicBezTo>
                  <a:cubicBezTo>
                    <a:pt x="17" y="46"/>
                    <a:pt x="18" y="47"/>
                    <a:pt x="18" y="48"/>
                  </a:cubicBezTo>
                  <a:cubicBezTo>
                    <a:pt x="18" y="48"/>
                    <a:pt x="19" y="48"/>
                    <a:pt x="18" y="49"/>
                  </a:cubicBezTo>
                  <a:cubicBezTo>
                    <a:pt x="18" y="49"/>
                    <a:pt x="18" y="50"/>
                    <a:pt x="18" y="50"/>
                  </a:cubicBezTo>
                  <a:cubicBezTo>
                    <a:pt x="19" y="51"/>
                    <a:pt x="19" y="51"/>
                    <a:pt x="20" y="52"/>
                  </a:cubicBezTo>
                  <a:cubicBezTo>
                    <a:pt x="20" y="52"/>
                    <a:pt x="20" y="52"/>
                    <a:pt x="20" y="52"/>
                  </a:cubicBezTo>
                  <a:cubicBezTo>
                    <a:pt x="20" y="52"/>
                    <a:pt x="20" y="52"/>
                    <a:pt x="20" y="52"/>
                  </a:cubicBezTo>
                  <a:cubicBezTo>
                    <a:pt x="20" y="52"/>
                    <a:pt x="20" y="52"/>
                    <a:pt x="20" y="52"/>
                  </a:cubicBezTo>
                  <a:cubicBezTo>
                    <a:pt x="21" y="52"/>
                    <a:pt x="21" y="52"/>
                    <a:pt x="22" y="53"/>
                  </a:cubicBezTo>
                  <a:cubicBezTo>
                    <a:pt x="22" y="53"/>
                    <a:pt x="23" y="54"/>
                    <a:pt x="24" y="54"/>
                  </a:cubicBezTo>
                  <a:cubicBezTo>
                    <a:pt x="24" y="54"/>
                    <a:pt x="25" y="55"/>
                    <a:pt x="25" y="55"/>
                  </a:cubicBezTo>
                  <a:cubicBezTo>
                    <a:pt x="26" y="55"/>
                    <a:pt x="26" y="55"/>
                    <a:pt x="27" y="55"/>
                  </a:cubicBezTo>
                  <a:cubicBezTo>
                    <a:pt x="27" y="55"/>
                    <a:pt x="27" y="55"/>
                    <a:pt x="27" y="55"/>
                  </a:cubicBezTo>
                  <a:cubicBezTo>
                    <a:pt x="27" y="55"/>
                    <a:pt x="27" y="54"/>
                    <a:pt x="27" y="54"/>
                  </a:cubicBezTo>
                  <a:cubicBezTo>
                    <a:pt x="26" y="53"/>
                    <a:pt x="26" y="51"/>
                    <a:pt x="25" y="50"/>
                  </a:cubicBezTo>
                  <a:cubicBezTo>
                    <a:pt x="24" y="50"/>
                    <a:pt x="24" y="50"/>
                    <a:pt x="24" y="49"/>
                  </a:cubicBezTo>
                  <a:cubicBezTo>
                    <a:pt x="24" y="49"/>
                    <a:pt x="24" y="49"/>
                    <a:pt x="24" y="49"/>
                  </a:cubicBezTo>
                  <a:cubicBezTo>
                    <a:pt x="24" y="49"/>
                    <a:pt x="24" y="49"/>
                    <a:pt x="24" y="49"/>
                  </a:cubicBezTo>
                  <a:cubicBezTo>
                    <a:pt x="24" y="49"/>
                    <a:pt x="24" y="49"/>
                    <a:pt x="24" y="49"/>
                  </a:cubicBezTo>
                  <a:cubicBezTo>
                    <a:pt x="24" y="49"/>
                    <a:pt x="24" y="49"/>
                    <a:pt x="24" y="49"/>
                  </a:cubicBezTo>
                  <a:cubicBezTo>
                    <a:pt x="24" y="49"/>
                    <a:pt x="24" y="49"/>
                    <a:pt x="24" y="49"/>
                  </a:cubicBezTo>
                  <a:cubicBezTo>
                    <a:pt x="24" y="49"/>
                    <a:pt x="24" y="49"/>
                    <a:pt x="24" y="49"/>
                  </a:cubicBezTo>
                  <a:cubicBezTo>
                    <a:pt x="24" y="49"/>
                    <a:pt x="24" y="49"/>
                    <a:pt x="24" y="49"/>
                  </a:cubicBezTo>
                  <a:cubicBezTo>
                    <a:pt x="25" y="49"/>
                    <a:pt x="26" y="50"/>
                    <a:pt x="26" y="50"/>
                  </a:cubicBezTo>
                  <a:cubicBezTo>
                    <a:pt x="27" y="51"/>
                    <a:pt x="27" y="51"/>
                    <a:pt x="28" y="52"/>
                  </a:cubicBezTo>
                  <a:cubicBezTo>
                    <a:pt x="28" y="52"/>
                    <a:pt x="29" y="52"/>
                    <a:pt x="29" y="53"/>
                  </a:cubicBezTo>
                  <a:cubicBezTo>
                    <a:pt x="29" y="53"/>
                    <a:pt x="29" y="54"/>
                    <a:pt x="30" y="54"/>
                  </a:cubicBezTo>
                  <a:cubicBezTo>
                    <a:pt x="30" y="54"/>
                    <a:pt x="30" y="54"/>
                    <a:pt x="30" y="54"/>
                  </a:cubicBezTo>
                  <a:cubicBezTo>
                    <a:pt x="30" y="54"/>
                    <a:pt x="30" y="54"/>
                    <a:pt x="30" y="54"/>
                  </a:cubicBezTo>
                  <a:cubicBezTo>
                    <a:pt x="30" y="53"/>
                    <a:pt x="30" y="53"/>
                    <a:pt x="30" y="52"/>
                  </a:cubicBezTo>
                  <a:cubicBezTo>
                    <a:pt x="31" y="51"/>
                    <a:pt x="31" y="51"/>
                    <a:pt x="31" y="51"/>
                  </a:cubicBezTo>
                  <a:cubicBezTo>
                    <a:pt x="32" y="51"/>
                    <a:pt x="32" y="50"/>
                    <a:pt x="32" y="50"/>
                  </a:cubicBezTo>
                  <a:cubicBezTo>
                    <a:pt x="31" y="49"/>
                    <a:pt x="31" y="49"/>
                    <a:pt x="31" y="49"/>
                  </a:cubicBezTo>
                  <a:cubicBezTo>
                    <a:pt x="31" y="48"/>
                    <a:pt x="31" y="47"/>
                    <a:pt x="31" y="46"/>
                  </a:cubicBezTo>
                  <a:cubicBezTo>
                    <a:pt x="31" y="46"/>
                    <a:pt x="31" y="45"/>
                    <a:pt x="30" y="45"/>
                  </a:cubicBezTo>
                  <a:cubicBezTo>
                    <a:pt x="30" y="45"/>
                    <a:pt x="29" y="44"/>
                    <a:pt x="29" y="44"/>
                  </a:cubicBezTo>
                  <a:cubicBezTo>
                    <a:pt x="29" y="44"/>
                    <a:pt x="29" y="43"/>
                    <a:pt x="29" y="43"/>
                  </a:cubicBezTo>
                  <a:cubicBezTo>
                    <a:pt x="29" y="42"/>
                    <a:pt x="28" y="42"/>
                    <a:pt x="28" y="41"/>
                  </a:cubicBezTo>
                  <a:cubicBezTo>
                    <a:pt x="28" y="41"/>
                    <a:pt x="28" y="41"/>
                    <a:pt x="28" y="41"/>
                  </a:cubicBezTo>
                  <a:cubicBezTo>
                    <a:pt x="28" y="41"/>
                    <a:pt x="28" y="41"/>
                    <a:pt x="28" y="41"/>
                  </a:cubicBezTo>
                  <a:cubicBezTo>
                    <a:pt x="28" y="41"/>
                    <a:pt x="28" y="41"/>
                    <a:pt x="28" y="41"/>
                  </a:cubicBezTo>
                  <a:cubicBezTo>
                    <a:pt x="28" y="41"/>
                    <a:pt x="28" y="41"/>
                    <a:pt x="28" y="41"/>
                  </a:cubicBezTo>
                  <a:cubicBezTo>
                    <a:pt x="28" y="41"/>
                    <a:pt x="28" y="41"/>
                    <a:pt x="28" y="41"/>
                  </a:cubicBezTo>
                  <a:cubicBezTo>
                    <a:pt x="28" y="41"/>
                    <a:pt x="28" y="41"/>
                    <a:pt x="28" y="41"/>
                  </a:cubicBezTo>
                  <a:cubicBezTo>
                    <a:pt x="29" y="41"/>
                    <a:pt x="29" y="41"/>
                    <a:pt x="29" y="40"/>
                  </a:cubicBezTo>
                  <a:cubicBezTo>
                    <a:pt x="29" y="40"/>
                    <a:pt x="29" y="39"/>
                    <a:pt x="30" y="39"/>
                  </a:cubicBezTo>
                  <a:cubicBezTo>
                    <a:pt x="30" y="39"/>
                    <a:pt x="30" y="39"/>
                    <a:pt x="30" y="39"/>
                  </a:cubicBezTo>
                  <a:cubicBezTo>
                    <a:pt x="30" y="40"/>
                    <a:pt x="31" y="40"/>
                    <a:pt x="31" y="41"/>
                  </a:cubicBezTo>
                  <a:cubicBezTo>
                    <a:pt x="32" y="41"/>
                    <a:pt x="32" y="42"/>
                    <a:pt x="32" y="43"/>
                  </a:cubicBezTo>
                  <a:cubicBezTo>
                    <a:pt x="32" y="43"/>
                    <a:pt x="32" y="43"/>
                    <a:pt x="32" y="44"/>
                  </a:cubicBezTo>
                  <a:cubicBezTo>
                    <a:pt x="32" y="44"/>
                    <a:pt x="32" y="44"/>
                    <a:pt x="32" y="44"/>
                  </a:cubicBezTo>
                  <a:cubicBezTo>
                    <a:pt x="33" y="44"/>
                    <a:pt x="33" y="45"/>
                    <a:pt x="34" y="45"/>
                  </a:cubicBezTo>
                  <a:cubicBezTo>
                    <a:pt x="34" y="45"/>
                    <a:pt x="35" y="45"/>
                    <a:pt x="35" y="45"/>
                  </a:cubicBezTo>
                  <a:cubicBezTo>
                    <a:pt x="35" y="44"/>
                    <a:pt x="35" y="44"/>
                    <a:pt x="35" y="43"/>
                  </a:cubicBezTo>
                  <a:cubicBezTo>
                    <a:pt x="35" y="43"/>
                    <a:pt x="35" y="43"/>
                    <a:pt x="36" y="43"/>
                  </a:cubicBezTo>
                  <a:cubicBezTo>
                    <a:pt x="36" y="43"/>
                    <a:pt x="36" y="43"/>
                    <a:pt x="36" y="43"/>
                  </a:cubicBezTo>
                  <a:cubicBezTo>
                    <a:pt x="37" y="42"/>
                    <a:pt x="38" y="41"/>
                    <a:pt x="39" y="40"/>
                  </a:cubicBezTo>
                  <a:cubicBezTo>
                    <a:pt x="39" y="40"/>
                    <a:pt x="39" y="40"/>
                    <a:pt x="40" y="39"/>
                  </a:cubicBezTo>
                  <a:cubicBezTo>
                    <a:pt x="40" y="39"/>
                    <a:pt x="40" y="39"/>
                    <a:pt x="40" y="39"/>
                  </a:cubicBezTo>
                  <a:cubicBezTo>
                    <a:pt x="40" y="38"/>
                    <a:pt x="39" y="38"/>
                    <a:pt x="39" y="37"/>
                  </a:cubicBezTo>
                  <a:cubicBezTo>
                    <a:pt x="38" y="37"/>
                    <a:pt x="38" y="37"/>
                    <a:pt x="38" y="37"/>
                  </a:cubicBezTo>
                  <a:cubicBezTo>
                    <a:pt x="38" y="37"/>
                    <a:pt x="38" y="37"/>
                    <a:pt x="38" y="37"/>
                  </a:cubicBezTo>
                  <a:cubicBezTo>
                    <a:pt x="38" y="37"/>
                    <a:pt x="38" y="37"/>
                    <a:pt x="38" y="37"/>
                  </a:cubicBezTo>
                  <a:cubicBezTo>
                    <a:pt x="38" y="37"/>
                    <a:pt x="38" y="37"/>
                    <a:pt x="38" y="37"/>
                  </a:cubicBezTo>
                  <a:cubicBezTo>
                    <a:pt x="38" y="37"/>
                    <a:pt x="38" y="37"/>
                    <a:pt x="38" y="37"/>
                  </a:cubicBezTo>
                  <a:cubicBezTo>
                    <a:pt x="38" y="37"/>
                    <a:pt x="38" y="37"/>
                    <a:pt x="38" y="37"/>
                  </a:cubicBezTo>
                  <a:cubicBezTo>
                    <a:pt x="38" y="37"/>
                    <a:pt x="38" y="37"/>
                    <a:pt x="38" y="37"/>
                  </a:cubicBezTo>
                  <a:cubicBezTo>
                    <a:pt x="38" y="37"/>
                    <a:pt x="38" y="37"/>
                    <a:pt x="38" y="37"/>
                  </a:cubicBezTo>
                  <a:cubicBezTo>
                    <a:pt x="38" y="36"/>
                    <a:pt x="37" y="36"/>
                    <a:pt x="37" y="36"/>
                  </a:cubicBezTo>
                  <a:cubicBezTo>
                    <a:pt x="37" y="36"/>
                    <a:pt x="37" y="36"/>
                    <a:pt x="37" y="36"/>
                  </a:cubicBezTo>
                  <a:cubicBezTo>
                    <a:pt x="37" y="36"/>
                    <a:pt x="37" y="36"/>
                    <a:pt x="36" y="36"/>
                  </a:cubicBezTo>
                  <a:cubicBezTo>
                    <a:pt x="36" y="36"/>
                    <a:pt x="36" y="36"/>
                    <a:pt x="36" y="35"/>
                  </a:cubicBezTo>
                  <a:cubicBezTo>
                    <a:pt x="36" y="35"/>
                    <a:pt x="36" y="35"/>
                    <a:pt x="36" y="34"/>
                  </a:cubicBezTo>
                  <a:cubicBezTo>
                    <a:pt x="35" y="34"/>
                    <a:pt x="35" y="34"/>
                    <a:pt x="35" y="33"/>
                  </a:cubicBezTo>
                  <a:cubicBezTo>
                    <a:pt x="35" y="33"/>
                    <a:pt x="34" y="33"/>
                    <a:pt x="34" y="33"/>
                  </a:cubicBezTo>
                  <a:cubicBezTo>
                    <a:pt x="33" y="33"/>
                    <a:pt x="33" y="32"/>
                    <a:pt x="33" y="32"/>
                  </a:cubicBezTo>
                  <a:cubicBezTo>
                    <a:pt x="33" y="31"/>
                    <a:pt x="32" y="31"/>
                    <a:pt x="31" y="30"/>
                  </a:cubicBezTo>
                  <a:cubicBezTo>
                    <a:pt x="31" y="30"/>
                    <a:pt x="31" y="30"/>
                    <a:pt x="31" y="30"/>
                  </a:cubicBezTo>
                  <a:cubicBezTo>
                    <a:pt x="32" y="29"/>
                    <a:pt x="32" y="29"/>
                    <a:pt x="32" y="28"/>
                  </a:cubicBezTo>
                  <a:cubicBezTo>
                    <a:pt x="32" y="28"/>
                    <a:pt x="32" y="28"/>
                    <a:pt x="32" y="28"/>
                  </a:cubicBezTo>
                  <a:cubicBezTo>
                    <a:pt x="33" y="28"/>
                    <a:pt x="33" y="28"/>
                    <a:pt x="34" y="28"/>
                  </a:cubicBezTo>
                  <a:cubicBezTo>
                    <a:pt x="34" y="28"/>
                    <a:pt x="34" y="28"/>
                    <a:pt x="34" y="28"/>
                  </a:cubicBezTo>
                  <a:cubicBezTo>
                    <a:pt x="34" y="28"/>
                    <a:pt x="34" y="27"/>
                    <a:pt x="34" y="27"/>
                  </a:cubicBezTo>
                  <a:cubicBezTo>
                    <a:pt x="34" y="27"/>
                    <a:pt x="34" y="27"/>
                    <a:pt x="34" y="27"/>
                  </a:cubicBezTo>
                  <a:cubicBezTo>
                    <a:pt x="34" y="26"/>
                    <a:pt x="33" y="26"/>
                    <a:pt x="34" y="26"/>
                  </a:cubicBezTo>
                  <a:cubicBezTo>
                    <a:pt x="34" y="25"/>
                    <a:pt x="34" y="25"/>
                    <a:pt x="34" y="24"/>
                  </a:cubicBezTo>
                  <a:cubicBezTo>
                    <a:pt x="34" y="23"/>
                    <a:pt x="34" y="23"/>
                    <a:pt x="33" y="22"/>
                  </a:cubicBezTo>
                  <a:cubicBezTo>
                    <a:pt x="33" y="21"/>
                    <a:pt x="32" y="20"/>
                    <a:pt x="31" y="20"/>
                  </a:cubicBezTo>
                  <a:cubicBezTo>
                    <a:pt x="31" y="20"/>
                    <a:pt x="30" y="20"/>
                    <a:pt x="30" y="19"/>
                  </a:cubicBezTo>
                  <a:cubicBezTo>
                    <a:pt x="30" y="19"/>
                    <a:pt x="30" y="19"/>
                    <a:pt x="30" y="19"/>
                  </a:cubicBezTo>
                  <a:cubicBezTo>
                    <a:pt x="30" y="19"/>
                    <a:pt x="30" y="19"/>
                    <a:pt x="30" y="19"/>
                  </a:cubicBezTo>
                  <a:cubicBezTo>
                    <a:pt x="30" y="19"/>
                    <a:pt x="30" y="19"/>
                    <a:pt x="30" y="19"/>
                  </a:cubicBezTo>
                  <a:cubicBezTo>
                    <a:pt x="30" y="19"/>
                    <a:pt x="30" y="19"/>
                    <a:pt x="30" y="19"/>
                  </a:cubicBezTo>
                  <a:cubicBezTo>
                    <a:pt x="30" y="19"/>
                    <a:pt x="30" y="19"/>
                    <a:pt x="30" y="19"/>
                  </a:cubicBezTo>
                  <a:cubicBezTo>
                    <a:pt x="30" y="18"/>
                    <a:pt x="30" y="17"/>
                    <a:pt x="30" y="17"/>
                  </a:cubicBezTo>
                  <a:cubicBezTo>
                    <a:pt x="30" y="17"/>
                    <a:pt x="29" y="16"/>
                    <a:pt x="29" y="16"/>
                  </a:cubicBezTo>
                  <a:cubicBezTo>
                    <a:pt x="29" y="15"/>
                    <a:pt x="28" y="15"/>
                    <a:pt x="28" y="16"/>
                  </a:cubicBezTo>
                  <a:cubicBezTo>
                    <a:pt x="27" y="16"/>
                    <a:pt x="27" y="16"/>
                    <a:pt x="27" y="15"/>
                  </a:cubicBezTo>
                  <a:cubicBezTo>
                    <a:pt x="27" y="15"/>
                    <a:pt x="26" y="15"/>
                    <a:pt x="26" y="15"/>
                  </a:cubicBezTo>
                  <a:cubicBezTo>
                    <a:pt x="26" y="15"/>
                    <a:pt x="25" y="15"/>
                    <a:pt x="25" y="15"/>
                  </a:cubicBezTo>
                  <a:cubicBezTo>
                    <a:pt x="25" y="15"/>
                    <a:pt x="25" y="15"/>
                    <a:pt x="25" y="15"/>
                  </a:cubicBezTo>
                  <a:cubicBezTo>
                    <a:pt x="26" y="14"/>
                    <a:pt x="26" y="14"/>
                    <a:pt x="26" y="14"/>
                  </a:cubicBezTo>
                  <a:cubicBezTo>
                    <a:pt x="26" y="14"/>
                    <a:pt x="26" y="13"/>
                    <a:pt x="26" y="13"/>
                  </a:cubicBezTo>
                  <a:cubicBezTo>
                    <a:pt x="26" y="13"/>
                    <a:pt x="26" y="13"/>
                    <a:pt x="25" y="13"/>
                  </a:cubicBezTo>
                  <a:cubicBezTo>
                    <a:pt x="25" y="13"/>
                    <a:pt x="26" y="12"/>
                    <a:pt x="26" y="12"/>
                  </a:cubicBezTo>
                  <a:cubicBezTo>
                    <a:pt x="26" y="11"/>
                    <a:pt x="25" y="11"/>
                    <a:pt x="25" y="11"/>
                  </a:cubicBezTo>
                  <a:cubicBezTo>
                    <a:pt x="24" y="10"/>
                    <a:pt x="24" y="10"/>
                    <a:pt x="23" y="9"/>
                  </a:cubicBezTo>
                  <a:cubicBezTo>
                    <a:pt x="23" y="9"/>
                    <a:pt x="23" y="9"/>
                    <a:pt x="23" y="9"/>
                  </a:cubicBezTo>
                  <a:cubicBezTo>
                    <a:pt x="23" y="9"/>
                    <a:pt x="23" y="9"/>
                    <a:pt x="23" y="9"/>
                  </a:cubicBezTo>
                  <a:cubicBezTo>
                    <a:pt x="23" y="9"/>
                    <a:pt x="23" y="9"/>
                    <a:pt x="23" y="9"/>
                  </a:cubicBezTo>
                  <a:cubicBezTo>
                    <a:pt x="22" y="9"/>
                    <a:pt x="21" y="9"/>
                    <a:pt x="21" y="10"/>
                  </a:cubicBezTo>
                  <a:cubicBezTo>
                    <a:pt x="20" y="10"/>
                    <a:pt x="19" y="10"/>
                    <a:pt x="19" y="10"/>
                  </a:cubicBezTo>
                  <a:cubicBezTo>
                    <a:pt x="18" y="9"/>
                    <a:pt x="18"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8" y="9"/>
                    <a:pt x="18" y="9"/>
                  </a:cubicBezTo>
                  <a:cubicBezTo>
                    <a:pt x="18" y="8"/>
                    <a:pt x="18" y="7"/>
                    <a:pt x="18" y="5"/>
                  </a:cubicBezTo>
                  <a:cubicBezTo>
                    <a:pt x="18" y="5"/>
                    <a:pt x="19" y="5"/>
                    <a:pt x="19" y="5"/>
                  </a:cubicBezTo>
                  <a:cubicBezTo>
                    <a:pt x="19" y="4"/>
                    <a:pt x="19" y="4"/>
                    <a:pt x="19" y="4"/>
                  </a:cubicBezTo>
                  <a:cubicBezTo>
                    <a:pt x="19" y="3"/>
                    <a:pt x="18" y="3"/>
                    <a:pt x="18" y="3"/>
                  </a:cubicBezTo>
                  <a:cubicBezTo>
                    <a:pt x="17" y="3"/>
                    <a:pt x="17" y="3"/>
                    <a:pt x="16" y="3"/>
                  </a:cubicBezTo>
                  <a:cubicBezTo>
                    <a:pt x="15" y="3"/>
                    <a:pt x="14" y="4"/>
                    <a:pt x="13" y="4"/>
                  </a:cubicBezTo>
                  <a:cubicBezTo>
                    <a:pt x="13" y="4"/>
                    <a:pt x="12" y="4"/>
                    <a:pt x="11" y="5"/>
                  </a:cubicBezTo>
                  <a:cubicBezTo>
                    <a:pt x="11" y="5"/>
                    <a:pt x="11" y="5"/>
                    <a:pt x="10" y="5"/>
                  </a:cubicBezTo>
                  <a:cubicBezTo>
                    <a:pt x="10" y="6"/>
                    <a:pt x="9" y="7"/>
                    <a:pt x="10" y="8"/>
                  </a:cubicBezTo>
                  <a:cubicBezTo>
                    <a:pt x="10" y="9"/>
                    <a:pt x="10" y="9"/>
                    <a:pt x="10" y="9"/>
                  </a:cubicBezTo>
                  <a:cubicBezTo>
                    <a:pt x="9" y="9"/>
                    <a:pt x="9" y="9"/>
                    <a:pt x="8" y="10"/>
                  </a:cubicBezTo>
                  <a:cubicBezTo>
                    <a:pt x="8" y="10"/>
                    <a:pt x="8" y="10"/>
                    <a:pt x="8" y="11"/>
                  </a:cubicBezTo>
                  <a:cubicBezTo>
                    <a:pt x="8" y="11"/>
                    <a:pt x="8" y="12"/>
                    <a:pt x="8" y="12"/>
                  </a:cubicBezTo>
                  <a:cubicBezTo>
                    <a:pt x="8" y="12"/>
                    <a:pt x="9" y="12"/>
                    <a:pt x="9" y="13"/>
                  </a:cubicBezTo>
                  <a:cubicBezTo>
                    <a:pt x="9" y="13"/>
                    <a:pt x="8" y="13"/>
                    <a:pt x="8" y="13"/>
                  </a:cubicBezTo>
                  <a:cubicBezTo>
                    <a:pt x="8" y="13"/>
                    <a:pt x="8" y="13"/>
                    <a:pt x="8" y="13"/>
                  </a:cubicBezTo>
                  <a:cubicBezTo>
                    <a:pt x="7" y="12"/>
                    <a:pt x="7" y="11"/>
                    <a:pt x="7" y="10"/>
                  </a:cubicBezTo>
                  <a:cubicBezTo>
                    <a:pt x="7" y="10"/>
                    <a:pt x="7" y="10"/>
                    <a:pt x="7" y="10"/>
                  </a:cubicBezTo>
                  <a:cubicBezTo>
                    <a:pt x="7" y="9"/>
                    <a:pt x="8" y="9"/>
                    <a:pt x="8" y="9"/>
                  </a:cubicBezTo>
                  <a:cubicBezTo>
                    <a:pt x="8" y="8"/>
                    <a:pt x="8" y="8"/>
                    <a:pt x="8" y="7"/>
                  </a:cubicBezTo>
                  <a:cubicBezTo>
                    <a:pt x="8" y="6"/>
                    <a:pt x="8" y="6"/>
                    <a:pt x="9" y="6"/>
                  </a:cubicBezTo>
                  <a:cubicBezTo>
                    <a:pt x="9" y="6"/>
                    <a:pt x="9" y="5"/>
                    <a:pt x="9" y="5"/>
                  </a:cubicBezTo>
                  <a:cubicBezTo>
                    <a:pt x="10" y="4"/>
                    <a:pt x="11" y="3"/>
                    <a:pt x="13" y="3"/>
                  </a:cubicBezTo>
                  <a:cubicBezTo>
                    <a:pt x="13" y="2"/>
                    <a:pt x="13" y="2"/>
                    <a:pt x="13" y="2"/>
                  </a:cubicBezTo>
                  <a:cubicBezTo>
                    <a:pt x="13" y="2"/>
                    <a:pt x="13" y="2"/>
                    <a:pt x="13" y="2"/>
                  </a:cubicBezTo>
                  <a:cubicBezTo>
                    <a:pt x="13" y="1"/>
                    <a:pt x="13" y="1"/>
                    <a:pt x="12" y="1"/>
                  </a:cubicBezTo>
                  <a:cubicBezTo>
                    <a:pt x="11" y="0"/>
                    <a:pt x="9" y="1"/>
                    <a:pt x="8" y="2"/>
                  </a:cubicBezTo>
                  <a:cubicBezTo>
                    <a:pt x="7" y="2"/>
                    <a:pt x="6" y="3"/>
                    <a:pt x="6" y="3"/>
                  </a:cubicBezTo>
                  <a:cubicBezTo>
                    <a:pt x="5" y="4"/>
                    <a:pt x="4" y="5"/>
                    <a:pt x="3" y="6"/>
                  </a:cubicBezTo>
                  <a:cubicBezTo>
                    <a:pt x="3" y="6"/>
                    <a:pt x="3" y="6"/>
                    <a:pt x="3" y="6"/>
                  </a:cubicBezTo>
                  <a:cubicBezTo>
                    <a:pt x="3" y="6"/>
                    <a:pt x="2" y="7"/>
                    <a:pt x="2" y="7"/>
                  </a:cubicBezTo>
                  <a:cubicBezTo>
                    <a:pt x="2" y="7"/>
                    <a:pt x="2" y="8"/>
                    <a:pt x="2" y="8"/>
                  </a:cubicBezTo>
                  <a:cubicBezTo>
                    <a:pt x="1" y="9"/>
                    <a:pt x="1" y="10"/>
                    <a:pt x="0" y="11"/>
                  </a:cubicBezTo>
                  <a:cubicBezTo>
                    <a:pt x="0" y="12"/>
                    <a:pt x="0" y="12"/>
                    <a:pt x="1" y="13"/>
                  </a:cubicBezTo>
                  <a:cubicBezTo>
                    <a:pt x="1" y="13"/>
                    <a:pt x="2" y="13"/>
                    <a:pt x="2" y="13"/>
                  </a:cubicBezTo>
                  <a:cubicBezTo>
                    <a:pt x="3" y="13"/>
                    <a:pt x="3" y="14"/>
                    <a:pt x="3" y="14"/>
                  </a:cubicBezTo>
                  <a:cubicBezTo>
                    <a:pt x="3" y="14"/>
                    <a:pt x="3" y="14"/>
                    <a:pt x="3" y="14"/>
                  </a:cubicBezTo>
                  <a:cubicBezTo>
                    <a:pt x="3" y="14"/>
                    <a:pt x="3" y="14"/>
                    <a:pt x="3" y="14"/>
                  </a:cubicBezTo>
                  <a:cubicBezTo>
                    <a:pt x="2" y="14"/>
                    <a:pt x="2" y="14"/>
                    <a:pt x="1" y="14"/>
                  </a:cubicBezTo>
                  <a:cubicBezTo>
                    <a:pt x="1" y="13"/>
                    <a:pt x="0" y="14"/>
                    <a:pt x="0" y="15"/>
                  </a:cubicBezTo>
                  <a:cubicBezTo>
                    <a:pt x="0" y="15"/>
                    <a:pt x="0" y="15"/>
                    <a:pt x="0" y="16"/>
                  </a:cubicBezTo>
                  <a:cubicBezTo>
                    <a:pt x="0" y="16"/>
                    <a:pt x="0" y="17"/>
                    <a:pt x="1" y="17"/>
                  </a:cubicBezTo>
                  <a:cubicBezTo>
                    <a:pt x="1" y="18"/>
                    <a:pt x="1" y="18"/>
                    <a:pt x="2" y="18"/>
                  </a:cubicBezTo>
                  <a:cubicBezTo>
                    <a:pt x="2" y="18"/>
                    <a:pt x="2" y="18"/>
                    <a:pt x="3" y="18"/>
                  </a:cubicBezTo>
                  <a:cubicBezTo>
                    <a:pt x="3" y="18"/>
                    <a:pt x="3" y="18"/>
                    <a:pt x="3" y="19"/>
                  </a:cubicBezTo>
                  <a:cubicBezTo>
                    <a:pt x="4" y="19"/>
                    <a:pt x="4" y="19"/>
                    <a:pt x="5" y="19"/>
                  </a:cubicBezTo>
                  <a:cubicBezTo>
                    <a:pt x="5" y="19"/>
                    <a:pt x="6" y="20"/>
                    <a:pt x="6" y="20"/>
                  </a:cubicBezTo>
                  <a:cubicBezTo>
                    <a:pt x="6" y="20"/>
                    <a:pt x="7" y="20"/>
                    <a:pt x="7" y="21"/>
                  </a:cubicBezTo>
                  <a:cubicBezTo>
                    <a:pt x="7" y="21"/>
                    <a:pt x="8" y="20"/>
                    <a:pt x="8" y="20"/>
                  </a:cubicBezTo>
                  <a:close/>
                  <a:moveTo>
                    <a:pt x="21" y="44"/>
                  </a:moveTo>
                  <a:cubicBezTo>
                    <a:pt x="21" y="44"/>
                    <a:pt x="20" y="44"/>
                    <a:pt x="20" y="44"/>
                  </a:cubicBezTo>
                  <a:cubicBezTo>
                    <a:pt x="20" y="44"/>
                    <a:pt x="20" y="44"/>
                    <a:pt x="20" y="44"/>
                  </a:cubicBezTo>
                  <a:cubicBezTo>
                    <a:pt x="20" y="44"/>
                    <a:pt x="21" y="43"/>
                    <a:pt x="21" y="43"/>
                  </a:cubicBezTo>
                  <a:cubicBezTo>
                    <a:pt x="21" y="43"/>
                    <a:pt x="21" y="43"/>
                    <a:pt x="21" y="43"/>
                  </a:cubicBezTo>
                  <a:cubicBezTo>
                    <a:pt x="21" y="43"/>
                    <a:pt x="21" y="43"/>
                    <a:pt x="21" y="43"/>
                  </a:cubicBezTo>
                  <a:cubicBezTo>
                    <a:pt x="22" y="43"/>
                    <a:pt x="22" y="43"/>
                    <a:pt x="22" y="43"/>
                  </a:cubicBezTo>
                  <a:cubicBezTo>
                    <a:pt x="22" y="44"/>
                    <a:pt x="21" y="44"/>
                    <a:pt x="21" y="44"/>
                  </a:cubicBezTo>
                  <a:close/>
                  <a:moveTo>
                    <a:pt x="32" y="23"/>
                  </a:moveTo>
                  <a:cubicBezTo>
                    <a:pt x="32" y="23"/>
                    <a:pt x="33" y="23"/>
                    <a:pt x="33" y="23"/>
                  </a:cubicBezTo>
                  <a:cubicBezTo>
                    <a:pt x="33" y="23"/>
                    <a:pt x="33" y="23"/>
                    <a:pt x="32" y="24"/>
                  </a:cubicBezTo>
                  <a:cubicBezTo>
                    <a:pt x="32" y="24"/>
                    <a:pt x="32" y="24"/>
                    <a:pt x="32" y="24"/>
                  </a:cubicBezTo>
                  <a:cubicBezTo>
                    <a:pt x="32" y="24"/>
                    <a:pt x="32" y="24"/>
                    <a:pt x="32" y="24"/>
                  </a:cubicBezTo>
                  <a:cubicBezTo>
                    <a:pt x="32" y="24"/>
                    <a:pt x="32" y="24"/>
                    <a:pt x="32" y="24"/>
                  </a:cubicBezTo>
                  <a:cubicBezTo>
                    <a:pt x="32" y="24"/>
                    <a:pt x="32" y="24"/>
                    <a:pt x="32" y="24"/>
                  </a:cubicBezTo>
                  <a:cubicBezTo>
                    <a:pt x="32" y="23"/>
                    <a:pt x="32" y="23"/>
                    <a:pt x="32" y="23"/>
                  </a:cubicBezTo>
                  <a:cubicBezTo>
                    <a:pt x="32" y="23"/>
                    <a:pt x="32" y="23"/>
                    <a:pt x="32" y="23"/>
                  </a:cubicBezTo>
                  <a:close/>
                  <a:moveTo>
                    <a:pt x="17" y="11"/>
                  </a:moveTo>
                  <a:cubicBezTo>
                    <a:pt x="17" y="10"/>
                    <a:pt x="17" y="10"/>
                    <a:pt x="17" y="10"/>
                  </a:cubicBezTo>
                  <a:cubicBezTo>
                    <a:pt x="17" y="10"/>
                    <a:pt x="17" y="11"/>
                    <a:pt x="17" y="11"/>
                  </a:cubicBezTo>
                  <a:cubicBezTo>
                    <a:pt x="17" y="11"/>
                    <a:pt x="17" y="11"/>
                    <a:pt x="17" y="11"/>
                  </a:cubicBezTo>
                  <a:close/>
                  <a:moveTo>
                    <a:pt x="8" y="14"/>
                  </a:moveTo>
                  <a:cubicBezTo>
                    <a:pt x="8" y="14"/>
                    <a:pt x="8" y="14"/>
                    <a:pt x="8" y="14"/>
                  </a:cubicBezTo>
                  <a:cubicBezTo>
                    <a:pt x="8" y="14"/>
                    <a:pt x="8" y="14"/>
                    <a:pt x="8" y="14"/>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10" name="Google Shape;510;p44"/>
            <p:cNvSpPr/>
            <p:nvPr/>
          </p:nvSpPr>
          <p:spPr>
            <a:xfrm>
              <a:off x="4578805" y="2193020"/>
              <a:ext cx="1588" cy="1588"/>
            </a:xfrm>
            <a:prstGeom prst="ellipse">
              <a:avLst/>
            </a:pr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11" name="Google Shape;511;p44"/>
            <p:cNvSpPr/>
            <p:nvPr/>
          </p:nvSpPr>
          <p:spPr>
            <a:xfrm>
              <a:off x="4534355" y="2189845"/>
              <a:ext cx="109538" cy="96838"/>
            </a:xfrm>
            <a:custGeom>
              <a:rect b="b" l="l" r="r" t="t"/>
              <a:pathLst>
                <a:path extrusionOk="0" h="27" w="30">
                  <a:moveTo>
                    <a:pt x="12" y="1"/>
                  </a:moveTo>
                  <a:cubicBezTo>
                    <a:pt x="11" y="1"/>
                    <a:pt x="11" y="1"/>
                    <a:pt x="11" y="1"/>
                  </a:cubicBezTo>
                  <a:cubicBezTo>
                    <a:pt x="10" y="1"/>
                    <a:pt x="10" y="1"/>
                    <a:pt x="9" y="1"/>
                  </a:cubicBezTo>
                  <a:cubicBezTo>
                    <a:pt x="9" y="1"/>
                    <a:pt x="9" y="1"/>
                    <a:pt x="9" y="1"/>
                  </a:cubicBezTo>
                  <a:cubicBezTo>
                    <a:pt x="8" y="2"/>
                    <a:pt x="7" y="2"/>
                    <a:pt x="6" y="3"/>
                  </a:cubicBezTo>
                  <a:cubicBezTo>
                    <a:pt x="5" y="3"/>
                    <a:pt x="5" y="3"/>
                    <a:pt x="4" y="4"/>
                  </a:cubicBezTo>
                  <a:cubicBezTo>
                    <a:pt x="4" y="4"/>
                    <a:pt x="4" y="5"/>
                    <a:pt x="4" y="5"/>
                  </a:cubicBezTo>
                  <a:cubicBezTo>
                    <a:pt x="4" y="5"/>
                    <a:pt x="3" y="5"/>
                    <a:pt x="3" y="5"/>
                  </a:cubicBezTo>
                  <a:cubicBezTo>
                    <a:pt x="3" y="6"/>
                    <a:pt x="2" y="6"/>
                    <a:pt x="2" y="7"/>
                  </a:cubicBezTo>
                  <a:cubicBezTo>
                    <a:pt x="2" y="7"/>
                    <a:pt x="2" y="7"/>
                    <a:pt x="2" y="8"/>
                  </a:cubicBezTo>
                  <a:cubicBezTo>
                    <a:pt x="2" y="8"/>
                    <a:pt x="2" y="8"/>
                    <a:pt x="2" y="8"/>
                  </a:cubicBezTo>
                  <a:cubicBezTo>
                    <a:pt x="3" y="8"/>
                    <a:pt x="3" y="9"/>
                    <a:pt x="3" y="9"/>
                  </a:cubicBezTo>
                  <a:cubicBezTo>
                    <a:pt x="4" y="9"/>
                    <a:pt x="5" y="9"/>
                    <a:pt x="5" y="9"/>
                  </a:cubicBezTo>
                  <a:cubicBezTo>
                    <a:pt x="5" y="9"/>
                    <a:pt x="5" y="9"/>
                    <a:pt x="5" y="9"/>
                  </a:cubicBezTo>
                  <a:cubicBezTo>
                    <a:pt x="6" y="9"/>
                    <a:pt x="5" y="9"/>
                    <a:pt x="5" y="9"/>
                  </a:cubicBezTo>
                  <a:cubicBezTo>
                    <a:pt x="4" y="9"/>
                    <a:pt x="4" y="10"/>
                    <a:pt x="3" y="10"/>
                  </a:cubicBezTo>
                  <a:cubicBezTo>
                    <a:pt x="2" y="10"/>
                    <a:pt x="2" y="10"/>
                    <a:pt x="1" y="10"/>
                  </a:cubicBezTo>
                  <a:cubicBezTo>
                    <a:pt x="1" y="10"/>
                    <a:pt x="1" y="10"/>
                    <a:pt x="1" y="11"/>
                  </a:cubicBezTo>
                  <a:cubicBezTo>
                    <a:pt x="1" y="11"/>
                    <a:pt x="1" y="11"/>
                    <a:pt x="1" y="12"/>
                  </a:cubicBezTo>
                  <a:cubicBezTo>
                    <a:pt x="1" y="13"/>
                    <a:pt x="1" y="13"/>
                    <a:pt x="2" y="13"/>
                  </a:cubicBezTo>
                  <a:cubicBezTo>
                    <a:pt x="4" y="13"/>
                    <a:pt x="5" y="14"/>
                    <a:pt x="7" y="14"/>
                  </a:cubicBezTo>
                  <a:cubicBezTo>
                    <a:pt x="7" y="14"/>
                    <a:pt x="7" y="14"/>
                    <a:pt x="7" y="14"/>
                  </a:cubicBezTo>
                  <a:cubicBezTo>
                    <a:pt x="8" y="15"/>
                    <a:pt x="9" y="15"/>
                    <a:pt x="10" y="16"/>
                  </a:cubicBezTo>
                  <a:cubicBezTo>
                    <a:pt x="10" y="17"/>
                    <a:pt x="10" y="17"/>
                    <a:pt x="10" y="17"/>
                  </a:cubicBezTo>
                  <a:cubicBezTo>
                    <a:pt x="10" y="17"/>
                    <a:pt x="10" y="17"/>
                    <a:pt x="9" y="17"/>
                  </a:cubicBezTo>
                  <a:cubicBezTo>
                    <a:pt x="8" y="17"/>
                    <a:pt x="7" y="16"/>
                    <a:pt x="6" y="16"/>
                  </a:cubicBezTo>
                  <a:cubicBezTo>
                    <a:pt x="5" y="15"/>
                    <a:pt x="5" y="15"/>
                    <a:pt x="5" y="15"/>
                  </a:cubicBezTo>
                  <a:cubicBezTo>
                    <a:pt x="3" y="15"/>
                    <a:pt x="2" y="15"/>
                    <a:pt x="1" y="15"/>
                  </a:cubicBezTo>
                  <a:cubicBezTo>
                    <a:pt x="1" y="15"/>
                    <a:pt x="0" y="16"/>
                    <a:pt x="0" y="16"/>
                  </a:cubicBezTo>
                  <a:cubicBezTo>
                    <a:pt x="0" y="17"/>
                    <a:pt x="0" y="17"/>
                    <a:pt x="0" y="18"/>
                  </a:cubicBezTo>
                  <a:cubicBezTo>
                    <a:pt x="0" y="19"/>
                    <a:pt x="0" y="20"/>
                    <a:pt x="2" y="20"/>
                  </a:cubicBezTo>
                  <a:cubicBezTo>
                    <a:pt x="2" y="21"/>
                    <a:pt x="3" y="21"/>
                    <a:pt x="3" y="21"/>
                  </a:cubicBezTo>
                  <a:cubicBezTo>
                    <a:pt x="3" y="21"/>
                    <a:pt x="4" y="21"/>
                    <a:pt x="3" y="21"/>
                  </a:cubicBezTo>
                  <a:cubicBezTo>
                    <a:pt x="3" y="22"/>
                    <a:pt x="3" y="22"/>
                    <a:pt x="3" y="23"/>
                  </a:cubicBezTo>
                  <a:cubicBezTo>
                    <a:pt x="3" y="23"/>
                    <a:pt x="3" y="23"/>
                    <a:pt x="3" y="23"/>
                  </a:cubicBezTo>
                  <a:cubicBezTo>
                    <a:pt x="3" y="24"/>
                    <a:pt x="3" y="24"/>
                    <a:pt x="3" y="25"/>
                  </a:cubicBezTo>
                  <a:cubicBezTo>
                    <a:pt x="3" y="25"/>
                    <a:pt x="3" y="25"/>
                    <a:pt x="4" y="25"/>
                  </a:cubicBezTo>
                  <a:cubicBezTo>
                    <a:pt x="4" y="25"/>
                    <a:pt x="4" y="25"/>
                    <a:pt x="4" y="25"/>
                  </a:cubicBezTo>
                  <a:cubicBezTo>
                    <a:pt x="5" y="25"/>
                    <a:pt x="7" y="25"/>
                    <a:pt x="8" y="25"/>
                  </a:cubicBezTo>
                  <a:cubicBezTo>
                    <a:pt x="8" y="26"/>
                    <a:pt x="9" y="26"/>
                    <a:pt x="10" y="25"/>
                  </a:cubicBezTo>
                  <a:cubicBezTo>
                    <a:pt x="10" y="25"/>
                    <a:pt x="10" y="25"/>
                    <a:pt x="11" y="25"/>
                  </a:cubicBezTo>
                  <a:cubicBezTo>
                    <a:pt x="11" y="24"/>
                    <a:pt x="12" y="24"/>
                    <a:pt x="12" y="24"/>
                  </a:cubicBezTo>
                  <a:cubicBezTo>
                    <a:pt x="13" y="24"/>
                    <a:pt x="14" y="24"/>
                    <a:pt x="14" y="24"/>
                  </a:cubicBezTo>
                  <a:cubicBezTo>
                    <a:pt x="15" y="24"/>
                    <a:pt x="15" y="23"/>
                    <a:pt x="15" y="23"/>
                  </a:cubicBezTo>
                  <a:cubicBezTo>
                    <a:pt x="15" y="23"/>
                    <a:pt x="15" y="23"/>
                    <a:pt x="16" y="23"/>
                  </a:cubicBezTo>
                  <a:cubicBezTo>
                    <a:pt x="16" y="24"/>
                    <a:pt x="16" y="24"/>
                    <a:pt x="16" y="24"/>
                  </a:cubicBezTo>
                  <a:cubicBezTo>
                    <a:pt x="16" y="24"/>
                    <a:pt x="16" y="24"/>
                    <a:pt x="17" y="25"/>
                  </a:cubicBezTo>
                  <a:cubicBezTo>
                    <a:pt x="17" y="25"/>
                    <a:pt x="17" y="25"/>
                    <a:pt x="17" y="26"/>
                  </a:cubicBezTo>
                  <a:cubicBezTo>
                    <a:pt x="17" y="26"/>
                    <a:pt x="17" y="26"/>
                    <a:pt x="17" y="26"/>
                  </a:cubicBezTo>
                  <a:cubicBezTo>
                    <a:pt x="18" y="26"/>
                    <a:pt x="19" y="27"/>
                    <a:pt x="20" y="27"/>
                  </a:cubicBezTo>
                  <a:cubicBezTo>
                    <a:pt x="21" y="27"/>
                    <a:pt x="21" y="27"/>
                    <a:pt x="22" y="27"/>
                  </a:cubicBezTo>
                  <a:cubicBezTo>
                    <a:pt x="23" y="27"/>
                    <a:pt x="23" y="26"/>
                    <a:pt x="23" y="26"/>
                  </a:cubicBezTo>
                  <a:cubicBezTo>
                    <a:pt x="23" y="25"/>
                    <a:pt x="23" y="24"/>
                    <a:pt x="23" y="24"/>
                  </a:cubicBezTo>
                  <a:cubicBezTo>
                    <a:pt x="23" y="24"/>
                    <a:pt x="23" y="24"/>
                    <a:pt x="23" y="24"/>
                  </a:cubicBezTo>
                  <a:cubicBezTo>
                    <a:pt x="23" y="24"/>
                    <a:pt x="22" y="24"/>
                    <a:pt x="22" y="24"/>
                  </a:cubicBezTo>
                  <a:cubicBezTo>
                    <a:pt x="22" y="24"/>
                    <a:pt x="22" y="24"/>
                    <a:pt x="22" y="24"/>
                  </a:cubicBezTo>
                  <a:cubicBezTo>
                    <a:pt x="22" y="24"/>
                    <a:pt x="22" y="24"/>
                    <a:pt x="22" y="24"/>
                  </a:cubicBezTo>
                  <a:cubicBezTo>
                    <a:pt x="22" y="24"/>
                    <a:pt x="23" y="24"/>
                    <a:pt x="23" y="24"/>
                  </a:cubicBezTo>
                  <a:cubicBezTo>
                    <a:pt x="23" y="24"/>
                    <a:pt x="23" y="24"/>
                    <a:pt x="23" y="24"/>
                  </a:cubicBezTo>
                  <a:cubicBezTo>
                    <a:pt x="23" y="24"/>
                    <a:pt x="23" y="24"/>
                    <a:pt x="23" y="24"/>
                  </a:cubicBezTo>
                  <a:cubicBezTo>
                    <a:pt x="23" y="24"/>
                    <a:pt x="23" y="24"/>
                    <a:pt x="23" y="24"/>
                  </a:cubicBezTo>
                  <a:cubicBezTo>
                    <a:pt x="23" y="23"/>
                    <a:pt x="23" y="23"/>
                    <a:pt x="23" y="23"/>
                  </a:cubicBezTo>
                  <a:cubicBezTo>
                    <a:pt x="23" y="23"/>
                    <a:pt x="24" y="23"/>
                    <a:pt x="24" y="23"/>
                  </a:cubicBezTo>
                  <a:cubicBezTo>
                    <a:pt x="24" y="23"/>
                    <a:pt x="25" y="23"/>
                    <a:pt x="25" y="24"/>
                  </a:cubicBezTo>
                  <a:cubicBezTo>
                    <a:pt x="26" y="24"/>
                    <a:pt x="26" y="23"/>
                    <a:pt x="27" y="23"/>
                  </a:cubicBezTo>
                  <a:cubicBezTo>
                    <a:pt x="27" y="22"/>
                    <a:pt x="27" y="22"/>
                    <a:pt x="27" y="21"/>
                  </a:cubicBezTo>
                  <a:cubicBezTo>
                    <a:pt x="26" y="21"/>
                    <a:pt x="26" y="21"/>
                    <a:pt x="26" y="21"/>
                  </a:cubicBezTo>
                  <a:cubicBezTo>
                    <a:pt x="26" y="20"/>
                    <a:pt x="25" y="20"/>
                    <a:pt x="25" y="19"/>
                  </a:cubicBezTo>
                  <a:cubicBezTo>
                    <a:pt x="25" y="19"/>
                    <a:pt x="25" y="18"/>
                    <a:pt x="24" y="18"/>
                  </a:cubicBezTo>
                  <a:cubicBezTo>
                    <a:pt x="24" y="17"/>
                    <a:pt x="24" y="17"/>
                    <a:pt x="24" y="16"/>
                  </a:cubicBezTo>
                  <a:cubicBezTo>
                    <a:pt x="23" y="16"/>
                    <a:pt x="23" y="15"/>
                    <a:pt x="24" y="15"/>
                  </a:cubicBezTo>
                  <a:cubicBezTo>
                    <a:pt x="25" y="14"/>
                    <a:pt x="25" y="13"/>
                    <a:pt x="25" y="12"/>
                  </a:cubicBezTo>
                  <a:cubicBezTo>
                    <a:pt x="25" y="12"/>
                    <a:pt x="25" y="11"/>
                    <a:pt x="25" y="11"/>
                  </a:cubicBezTo>
                  <a:cubicBezTo>
                    <a:pt x="25" y="10"/>
                    <a:pt x="26" y="9"/>
                    <a:pt x="26" y="8"/>
                  </a:cubicBezTo>
                  <a:cubicBezTo>
                    <a:pt x="27" y="7"/>
                    <a:pt x="27" y="7"/>
                    <a:pt x="27" y="7"/>
                  </a:cubicBezTo>
                  <a:cubicBezTo>
                    <a:pt x="28" y="6"/>
                    <a:pt x="29" y="5"/>
                    <a:pt x="30" y="5"/>
                  </a:cubicBezTo>
                  <a:cubicBezTo>
                    <a:pt x="30" y="4"/>
                    <a:pt x="30" y="4"/>
                    <a:pt x="30" y="4"/>
                  </a:cubicBezTo>
                  <a:cubicBezTo>
                    <a:pt x="30" y="3"/>
                    <a:pt x="30" y="2"/>
                    <a:pt x="29" y="2"/>
                  </a:cubicBezTo>
                  <a:cubicBezTo>
                    <a:pt x="29" y="2"/>
                    <a:pt x="28" y="2"/>
                    <a:pt x="28" y="2"/>
                  </a:cubicBezTo>
                  <a:cubicBezTo>
                    <a:pt x="27" y="1"/>
                    <a:pt x="27" y="2"/>
                    <a:pt x="26" y="2"/>
                  </a:cubicBezTo>
                  <a:cubicBezTo>
                    <a:pt x="26" y="3"/>
                    <a:pt x="26" y="3"/>
                    <a:pt x="26" y="3"/>
                  </a:cubicBezTo>
                  <a:cubicBezTo>
                    <a:pt x="26" y="4"/>
                    <a:pt x="26" y="4"/>
                    <a:pt x="26" y="5"/>
                  </a:cubicBezTo>
                  <a:cubicBezTo>
                    <a:pt x="26" y="5"/>
                    <a:pt x="26" y="5"/>
                    <a:pt x="26" y="5"/>
                  </a:cubicBezTo>
                  <a:cubicBezTo>
                    <a:pt x="26" y="5"/>
                    <a:pt x="26" y="5"/>
                    <a:pt x="26" y="5"/>
                  </a:cubicBezTo>
                  <a:cubicBezTo>
                    <a:pt x="26" y="5"/>
                    <a:pt x="26" y="5"/>
                    <a:pt x="26" y="5"/>
                  </a:cubicBezTo>
                  <a:cubicBezTo>
                    <a:pt x="26" y="5"/>
                    <a:pt x="26" y="5"/>
                    <a:pt x="26" y="5"/>
                  </a:cubicBezTo>
                  <a:cubicBezTo>
                    <a:pt x="26" y="5"/>
                    <a:pt x="26" y="5"/>
                    <a:pt x="26" y="5"/>
                  </a:cubicBezTo>
                  <a:cubicBezTo>
                    <a:pt x="26" y="4"/>
                    <a:pt x="26" y="4"/>
                    <a:pt x="25" y="4"/>
                  </a:cubicBezTo>
                  <a:cubicBezTo>
                    <a:pt x="25" y="4"/>
                    <a:pt x="25" y="4"/>
                    <a:pt x="25" y="4"/>
                  </a:cubicBezTo>
                  <a:cubicBezTo>
                    <a:pt x="24" y="3"/>
                    <a:pt x="23" y="3"/>
                    <a:pt x="23" y="4"/>
                  </a:cubicBezTo>
                  <a:cubicBezTo>
                    <a:pt x="23" y="4"/>
                    <a:pt x="23" y="5"/>
                    <a:pt x="22" y="5"/>
                  </a:cubicBezTo>
                  <a:cubicBezTo>
                    <a:pt x="22" y="6"/>
                    <a:pt x="22" y="7"/>
                    <a:pt x="21" y="8"/>
                  </a:cubicBezTo>
                  <a:cubicBezTo>
                    <a:pt x="21" y="9"/>
                    <a:pt x="21" y="10"/>
                    <a:pt x="20" y="11"/>
                  </a:cubicBezTo>
                  <a:cubicBezTo>
                    <a:pt x="20" y="11"/>
                    <a:pt x="20" y="11"/>
                    <a:pt x="20" y="11"/>
                  </a:cubicBezTo>
                  <a:cubicBezTo>
                    <a:pt x="20" y="11"/>
                    <a:pt x="20" y="12"/>
                    <a:pt x="20" y="12"/>
                  </a:cubicBezTo>
                  <a:cubicBezTo>
                    <a:pt x="20" y="12"/>
                    <a:pt x="20" y="12"/>
                    <a:pt x="20" y="12"/>
                  </a:cubicBezTo>
                  <a:cubicBezTo>
                    <a:pt x="19" y="12"/>
                    <a:pt x="19" y="11"/>
                    <a:pt x="19" y="11"/>
                  </a:cubicBezTo>
                  <a:cubicBezTo>
                    <a:pt x="19" y="10"/>
                    <a:pt x="20" y="10"/>
                    <a:pt x="20" y="9"/>
                  </a:cubicBezTo>
                  <a:cubicBezTo>
                    <a:pt x="20" y="7"/>
                    <a:pt x="20" y="6"/>
                    <a:pt x="20" y="5"/>
                  </a:cubicBezTo>
                  <a:cubicBezTo>
                    <a:pt x="20" y="5"/>
                    <a:pt x="20" y="5"/>
                    <a:pt x="20" y="4"/>
                  </a:cubicBezTo>
                  <a:cubicBezTo>
                    <a:pt x="19" y="4"/>
                    <a:pt x="19" y="4"/>
                    <a:pt x="19" y="5"/>
                  </a:cubicBezTo>
                  <a:cubicBezTo>
                    <a:pt x="19" y="5"/>
                    <a:pt x="19" y="6"/>
                    <a:pt x="19" y="6"/>
                  </a:cubicBezTo>
                  <a:cubicBezTo>
                    <a:pt x="18" y="7"/>
                    <a:pt x="18" y="7"/>
                    <a:pt x="18" y="7"/>
                  </a:cubicBezTo>
                  <a:cubicBezTo>
                    <a:pt x="17" y="6"/>
                    <a:pt x="17" y="7"/>
                    <a:pt x="16" y="6"/>
                  </a:cubicBezTo>
                  <a:cubicBezTo>
                    <a:pt x="16" y="6"/>
                    <a:pt x="15" y="6"/>
                    <a:pt x="16" y="6"/>
                  </a:cubicBezTo>
                  <a:cubicBezTo>
                    <a:pt x="16" y="6"/>
                    <a:pt x="16" y="6"/>
                    <a:pt x="16" y="6"/>
                  </a:cubicBezTo>
                  <a:cubicBezTo>
                    <a:pt x="16" y="6"/>
                    <a:pt x="17" y="6"/>
                    <a:pt x="17" y="6"/>
                  </a:cubicBezTo>
                  <a:cubicBezTo>
                    <a:pt x="17" y="5"/>
                    <a:pt x="17" y="5"/>
                    <a:pt x="17" y="5"/>
                  </a:cubicBezTo>
                  <a:cubicBezTo>
                    <a:pt x="17" y="4"/>
                    <a:pt x="16" y="4"/>
                    <a:pt x="16" y="3"/>
                  </a:cubicBezTo>
                  <a:cubicBezTo>
                    <a:pt x="15" y="3"/>
                    <a:pt x="15" y="3"/>
                    <a:pt x="14" y="3"/>
                  </a:cubicBezTo>
                  <a:cubicBezTo>
                    <a:pt x="14" y="3"/>
                    <a:pt x="14" y="4"/>
                    <a:pt x="14" y="4"/>
                  </a:cubicBezTo>
                  <a:cubicBezTo>
                    <a:pt x="13" y="4"/>
                    <a:pt x="13" y="4"/>
                    <a:pt x="13" y="4"/>
                  </a:cubicBezTo>
                  <a:cubicBezTo>
                    <a:pt x="13" y="4"/>
                    <a:pt x="13" y="4"/>
                    <a:pt x="13" y="3"/>
                  </a:cubicBezTo>
                  <a:cubicBezTo>
                    <a:pt x="13" y="3"/>
                    <a:pt x="14" y="2"/>
                    <a:pt x="14" y="2"/>
                  </a:cubicBezTo>
                  <a:cubicBezTo>
                    <a:pt x="14" y="1"/>
                    <a:pt x="14" y="1"/>
                    <a:pt x="14" y="0"/>
                  </a:cubicBezTo>
                  <a:cubicBezTo>
                    <a:pt x="14" y="0"/>
                    <a:pt x="13" y="0"/>
                    <a:pt x="13" y="0"/>
                  </a:cubicBezTo>
                  <a:cubicBezTo>
                    <a:pt x="13" y="0"/>
                    <a:pt x="13" y="0"/>
                    <a:pt x="13" y="0"/>
                  </a:cubicBezTo>
                  <a:cubicBezTo>
                    <a:pt x="13" y="0"/>
                    <a:pt x="13" y="0"/>
                    <a:pt x="13" y="0"/>
                  </a:cubicBezTo>
                  <a:cubicBezTo>
                    <a:pt x="13" y="0"/>
                    <a:pt x="13" y="0"/>
                    <a:pt x="13" y="0"/>
                  </a:cubicBezTo>
                  <a:cubicBezTo>
                    <a:pt x="13" y="1"/>
                    <a:pt x="12" y="1"/>
                    <a:pt x="12" y="1"/>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12" name="Google Shape;512;p44"/>
            <p:cNvSpPr/>
            <p:nvPr/>
          </p:nvSpPr>
          <p:spPr>
            <a:xfrm>
              <a:off x="6198055" y="2978833"/>
              <a:ext cx="146050" cy="79375"/>
            </a:xfrm>
            <a:custGeom>
              <a:rect b="b" l="l" r="r" t="t"/>
              <a:pathLst>
                <a:path extrusionOk="0" h="22" w="40">
                  <a:moveTo>
                    <a:pt x="38" y="19"/>
                  </a:moveTo>
                  <a:cubicBezTo>
                    <a:pt x="38" y="19"/>
                    <a:pt x="38" y="19"/>
                    <a:pt x="38" y="19"/>
                  </a:cubicBezTo>
                  <a:cubicBezTo>
                    <a:pt x="37" y="19"/>
                    <a:pt x="37" y="19"/>
                    <a:pt x="37" y="18"/>
                  </a:cubicBezTo>
                  <a:cubicBezTo>
                    <a:pt x="36" y="18"/>
                    <a:pt x="36" y="17"/>
                    <a:pt x="36" y="17"/>
                  </a:cubicBezTo>
                  <a:cubicBezTo>
                    <a:pt x="35" y="17"/>
                    <a:pt x="35" y="16"/>
                    <a:pt x="35" y="16"/>
                  </a:cubicBezTo>
                  <a:cubicBezTo>
                    <a:pt x="35" y="16"/>
                    <a:pt x="34" y="15"/>
                    <a:pt x="34" y="15"/>
                  </a:cubicBezTo>
                  <a:cubicBezTo>
                    <a:pt x="34" y="15"/>
                    <a:pt x="34" y="14"/>
                    <a:pt x="34" y="14"/>
                  </a:cubicBezTo>
                  <a:cubicBezTo>
                    <a:pt x="34" y="14"/>
                    <a:pt x="35" y="14"/>
                    <a:pt x="35" y="14"/>
                  </a:cubicBezTo>
                  <a:cubicBezTo>
                    <a:pt x="35" y="13"/>
                    <a:pt x="35" y="13"/>
                    <a:pt x="35" y="12"/>
                  </a:cubicBezTo>
                  <a:cubicBezTo>
                    <a:pt x="34" y="12"/>
                    <a:pt x="34" y="12"/>
                    <a:pt x="34" y="12"/>
                  </a:cubicBezTo>
                  <a:cubicBezTo>
                    <a:pt x="33" y="12"/>
                    <a:pt x="33" y="12"/>
                    <a:pt x="32" y="11"/>
                  </a:cubicBezTo>
                  <a:cubicBezTo>
                    <a:pt x="32" y="11"/>
                    <a:pt x="31" y="11"/>
                    <a:pt x="31" y="10"/>
                  </a:cubicBezTo>
                  <a:cubicBezTo>
                    <a:pt x="31" y="10"/>
                    <a:pt x="31" y="9"/>
                    <a:pt x="30" y="9"/>
                  </a:cubicBezTo>
                  <a:cubicBezTo>
                    <a:pt x="29" y="8"/>
                    <a:pt x="27" y="7"/>
                    <a:pt x="25" y="6"/>
                  </a:cubicBezTo>
                  <a:cubicBezTo>
                    <a:pt x="24" y="6"/>
                    <a:pt x="23" y="6"/>
                    <a:pt x="23" y="5"/>
                  </a:cubicBezTo>
                  <a:cubicBezTo>
                    <a:pt x="22" y="5"/>
                    <a:pt x="21" y="5"/>
                    <a:pt x="20" y="4"/>
                  </a:cubicBezTo>
                  <a:cubicBezTo>
                    <a:pt x="18" y="4"/>
                    <a:pt x="17" y="4"/>
                    <a:pt x="16" y="3"/>
                  </a:cubicBezTo>
                  <a:cubicBezTo>
                    <a:pt x="15" y="3"/>
                    <a:pt x="14" y="2"/>
                    <a:pt x="13" y="4"/>
                  </a:cubicBezTo>
                  <a:cubicBezTo>
                    <a:pt x="13" y="4"/>
                    <a:pt x="13" y="4"/>
                    <a:pt x="13" y="4"/>
                  </a:cubicBezTo>
                  <a:cubicBezTo>
                    <a:pt x="11" y="4"/>
                    <a:pt x="11" y="5"/>
                    <a:pt x="10" y="6"/>
                  </a:cubicBezTo>
                  <a:cubicBezTo>
                    <a:pt x="10" y="6"/>
                    <a:pt x="9" y="6"/>
                    <a:pt x="9" y="6"/>
                  </a:cubicBezTo>
                  <a:cubicBezTo>
                    <a:pt x="8" y="6"/>
                    <a:pt x="8" y="5"/>
                    <a:pt x="7" y="5"/>
                  </a:cubicBezTo>
                  <a:cubicBezTo>
                    <a:pt x="7" y="5"/>
                    <a:pt x="7" y="4"/>
                    <a:pt x="7" y="4"/>
                  </a:cubicBezTo>
                  <a:cubicBezTo>
                    <a:pt x="7" y="4"/>
                    <a:pt x="7" y="3"/>
                    <a:pt x="7" y="3"/>
                  </a:cubicBezTo>
                  <a:cubicBezTo>
                    <a:pt x="7" y="2"/>
                    <a:pt x="7" y="2"/>
                    <a:pt x="7" y="1"/>
                  </a:cubicBezTo>
                  <a:cubicBezTo>
                    <a:pt x="7" y="1"/>
                    <a:pt x="6" y="1"/>
                    <a:pt x="6" y="1"/>
                  </a:cubicBezTo>
                  <a:cubicBezTo>
                    <a:pt x="5" y="1"/>
                    <a:pt x="5" y="0"/>
                    <a:pt x="4" y="0"/>
                  </a:cubicBezTo>
                  <a:cubicBezTo>
                    <a:pt x="4" y="0"/>
                    <a:pt x="3" y="0"/>
                    <a:pt x="3" y="0"/>
                  </a:cubicBezTo>
                  <a:cubicBezTo>
                    <a:pt x="2" y="1"/>
                    <a:pt x="1" y="1"/>
                    <a:pt x="0" y="2"/>
                  </a:cubicBezTo>
                  <a:cubicBezTo>
                    <a:pt x="0" y="2"/>
                    <a:pt x="0" y="2"/>
                    <a:pt x="0" y="2"/>
                  </a:cubicBezTo>
                  <a:cubicBezTo>
                    <a:pt x="0" y="2"/>
                    <a:pt x="0" y="2"/>
                    <a:pt x="0" y="2"/>
                  </a:cubicBezTo>
                  <a:cubicBezTo>
                    <a:pt x="0" y="3"/>
                    <a:pt x="1" y="3"/>
                    <a:pt x="1" y="3"/>
                  </a:cubicBezTo>
                  <a:cubicBezTo>
                    <a:pt x="2" y="3"/>
                    <a:pt x="2" y="3"/>
                    <a:pt x="2" y="3"/>
                  </a:cubicBezTo>
                  <a:cubicBezTo>
                    <a:pt x="3" y="4"/>
                    <a:pt x="3" y="5"/>
                    <a:pt x="4" y="5"/>
                  </a:cubicBezTo>
                  <a:cubicBezTo>
                    <a:pt x="4" y="4"/>
                    <a:pt x="5" y="4"/>
                    <a:pt x="5" y="4"/>
                  </a:cubicBezTo>
                  <a:cubicBezTo>
                    <a:pt x="6" y="4"/>
                    <a:pt x="6" y="5"/>
                    <a:pt x="6" y="5"/>
                  </a:cubicBezTo>
                  <a:cubicBezTo>
                    <a:pt x="6" y="5"/>
                    <a:pt x="6" y="5"/>
                    <a:pt x="6" y="5"/>
                  </a:cubicBezTo>
                  <a:cubicBezTo>
                    <a:pt x="5" y="5"/>
                    <a:pt x="4" y="5"/>
                    <a:pt x="3" y="5"/>
                  </a:cubicBezTo>
                  <a:cubicBezTo>
                    <a:pt x="3" y="5"/>
                    <a:pt x="3" y="6"/>
                    <a:pt x="3" y="6"/>
                  </a:cubicBezTo>
                  <a:cubicBezTo>
                    <a:pt x="3" y="6"/>
                    <a:pt x="4" y="7"/>
                    <a:pt x="4" y="8"/>
                  </a:cubicBezTo>
                  <a:cubicBezTo>
                    <a:pt x="4" y="8"/>
                    <a:pt x="5" y="8"/>
                    <a:pt x="5" y="8"/>
                  </a:cubicBezTo>
                  <a:cubicBezTo>
                    <a:pt x="5" y="8"/>
                    <a:pt x="5" y="8"/>
                    <a:pt x="5" y="8"/>
                  </a:cubicBezTo>
                  <a:cubicBezTo>
                    <a:pt x="6" y="7"/>
                    <a:pt x="6" y="7"/>
                    <a:pt x="6" y="7"/>
                  </a:cubicBezTo>
                  <a:cubicBezTo>
                    <a:pt x="7" y="8"/>
                    <a:pt x="7" y="8"/>
                    <a:pt x="8" y="8"/>
                  </a:cubicBezTo>
                  <a:cubicBezTo>
                    <a:pt x="8" y="9"/>
                    <a:pt x="9" y="9"/>
                    <a:pt x="9" y="9"/>
                  </a:cubicBezTo>
                  <a:cubicBezTo>
                    <a:pt x="10" y="9"/>
                    <a:pt x="11" y="10"/>
                    <a:pt x="12" y="10"/>
                  </a:cubicBezTo>
                  <a:cubicBezTo>
                    <a:pt x="12" y="10"/>
                    <a:pt x="13" y="10"/>
                    <a:pt x="13" y="10"/>
                  </a:cubicBezTo>
                  <a:cubicBezTo>
                    <a:pt x="14" y="11"/>
                    <a:pt x="15" y="11"/>
                    <a:pt x="15" y="12"/>
                  </a:cubicBezTo>
                  <a:cubicBezTo>
                    <a:pt x="15" y="13"/>
                    <a:pt x="15" y="13"/>
                    <a:pt x="16" y="14"/>
                  </a:cubicBezTo>
                  <a:cubicBezTo>
                    <a:pt x="16" y="14"/>
                    <a:pt x="16" y="14"/>
                    <a:pt x="16" y="14"/>
                  </a:cubicBezTo>
                  <a:cubicBezTo>
                    <a:pt x="16" y="15"/>
                    <a:pt x="16" y="15"/>
                    <a:pt x="16" y="15"/>
                  </a:cubicBezTo>
                  <a:cubicBezTo>
                    <a:pt x="15" y="15"/>
                    <a:pt x="15" y="16"/>
                    <a:pt x="14" y="16"/>
                  </a:cubicBezTo>
                  <a:cubicBezTo>
                    <a:pt x="14" y="17"/>
                    <a:pt x="14" y="17"/>
                    <a:pt x="15" y="17"/>
                  </a:cubicBezTo>
                  <a:cubicBezTo>
                    <a:pt x="15" y="17"/>
                    <a:pt x="16" y="17"/>
                    <a:pt x="17" y="17"/>
                  </a:cubicBezTo>
                  <a:cubicBezTo>
                    <a:pt x="18" y="17"/>
                    <a:pt x="19" y="17"/>
                    <a:pt x="19" y="18"/>
                  </a:cubicBezTo>
                  <a:cubicBezTo>
                    <a:pt x="19" y="18"/>
                    <a:pt x="19" y="18"/>
                    <a:pt x="20" y="18"/>
                  </a:cubicBezTo>
                  <a:cubicBezTo>
                    <a:pt x="20" y="19"/>
                    <a:pt x="20" y="19"/>
                    <a:pt x="21" y="19"/>
                  </a:cubicBezTo>
                  <a:cubicBezTo>
                    <a:pt x="22" y="19"/>
                    <a:pt x="23" y="19"/>
                    <a:pt x="24" y="19"/>
                  </a:cubicBezTo>
                  <a:cubicBezTo>
                    <a:pt x="24" y="20"/>
                    <a:pt x="25" y="19"/>
                    <a:pt x="25" y="19"/>
                  </a:cubicBezTo>
                  <a:cubicBezTo>
                    <a:pt x="26" y="19"/>
                    <a:pt x="26" y="19"/>
                    <a:pt x="25" y="18"/>
                  </a:cubicBezTo>
                  <a:cubicBezTo>
                    <a:pt x="25" y="18"/>
                    <a:pt x="25" y="18"/>
                    <a:pt x="25" y="18"/>
                  </a:cubicBezTo>
                  <a:cubicBezTo>
                    <a:pt x="26" y="17"/>
                    <a:pt x="27" y="17"/>
                    <a:pt x="27" y="16"/>
                  </a:cubicBezTo>
                  <a:cubicBezTo>
                    <a:pt x="28" y="16"/>
                    <a:pt x="28" y="16"/>
                    <a:pt x="29" y="16"/>
                  </a:cubicBezTo>
                  <a:cubicBezTo>
                    <a:pt x="29" y="16"/>
                    <a:pt x="30" y="17"/>
                    <a:pt x="30" y="17"/>
                  </a:cubicBezTo>
                  <a:cubicBezTo>
                    <a:pt x="31" y="17"/>
                    <a:pt x="31" y="17"/>
                    <a:pt x="32" y="18"/>
                  </a:cubicBezTo>
                  <a:cubicBezTo>
                    <a:pt x="32" y="19"/>
                    <a:pt x="33" y="20"/>
                    <a:pt x="34" y="20"/>
                  </a:cubicBezTo>
                  <a:cubicBezTo>
                    <a:pt x="34" y="21"/>
                    <a:pt x="35" y="21"/>
                    <a:pt x="36" y="21"/>
                  </a:cubicBezTo>
                  <a:cubicBezTo>
                    <a:pt x="37" y="21"/>
                    <a:pt x="38" y="22"/>
                    <a:pt x="39" y="22"/>
                  </a:cubicBezTo>
                  <a:cubicBezTo>
                    <a:pt x="40" y="22"/>
                    <a:pt x="40" y="22"/>
                    <a:pt x="40" y="22"/>
                  </a:cubicBezTo>
                  <a:cubicBezTo>
                    <a:pt x="40" y="22"/>
                    <a:pt x="40" y="22"/>
                    <a:pt x="40" y="22"/>
                  </a:cubicBezTo>
                  <a:cubicBezTo>
                    <a:pt x="40" y="22"/>
                    <a:pt x="40" y="22"/>
                    <a:pt x="40" y="22"/>
                  </a:cubicBezTo>
                  <a:cubicBezTo>
                    <a:pt x="40" y="21"/>
                    <a:pt x="40" y="21"/>
                    <a:pt x="40" y="21"/>
                  </a:cubicBezTo>
                  <a:cubicBezTo>
                    <a:pt x="39" y="21"/>
                    <a:pt x="39" y="20"/>
                    <a:pt x="39" y="20"/>
                  </a:cubicBezTo>
                  <a:cubicBezTo>
                    <a:pt x="39" y="20"/>
                    <a:pt x="38" y="20"/>
                    <a:pt x="38" y="19"/>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13" name="Google Shape;513;p44"/>
            <p:cNvSpPr/>
            <p:nvPr/>
          </p:nvSpPr>
          <p:spPr>
            <a:xfrm>
              <a:off x="6036130" y="2924858"/>
              <a:ext cx="76200" cy="84138"/>
            </a:xfrm>
            <a:custGeom>
              <a:rect b="b" l="l" r="r" t="t"/>
              <a:pathLst>
                <a:path extrusionOk="0" h="23" w="21">
                  <a:moveTo>
                    <a:pt x="0" y="14"/>
                  </a:moveTo>
                  <a:cubicBezTo>
                    <a:pt x="0" y="15"/>
                    <a:pt x="0" y="16"/>
                    <a:pt x="1" y="16"/>
                  </a:cubicBezTo>
                  <a:cubicBezTo>
                    <a:pt x="1" y="17"/>
                    <a:pt x="1" y="18"/>
                    <a:pt x="2" y="18"/>
                  </a:cubicBezTo>
                  <a:cubicBezTo>
                    <a:pt x="2" y="18"/>
                    <a:pt x="2" y="18"/>
                    <a:pt x="2" y="18"/>
                  </a:cubicBezTo>
                  <a:cubicBezTo>
                    <a:pt x="2" y="19"/>
                    <a:pt x="2" y="19"/>
                    <a:pt x="2" y="20"/>
                  </a:cubicBezTo>
                  <a:cubicBezTo>
                    <a:pt x="2" y="21"/>
                    <a:pt x="3" y="21"/>
                    <a:pt x="3" y="21"/>
                  </a:cubicBezTo>
                  <a:cubicBezTo>
                    <a:pt x="4" y="21"/>
                    <a:pt x="4" y="21"/>
                    <a:pt x="5" y="21"/>
                  </a:cubicBezTo>
                  <a:cubicBezTo>
                    <a:pt x="5" y="21"/>
                    <a:pt x="5" y="21"/>
                    <a:pt x="6" y="22"/>
                  </a:cubicBezTo>
                  <a:cubicBezTo>
                    <a:pt x="6" y="22"/>
                    <a:pt x="6" y="22"/>
                    <a:pt x="7" y="22"/>
                  </a:cubicBezTo>
                  <a:cubicBezTo>
                    <a:pt x="7" y="22"/>
                    <a:pt x="8" y="22"/>
                    <a:pt x="8" y="22"/>
                  </a:cubicBezTo>
                  <a:cubicBezTo>
                    <a:pt x="8" y="22"/>
                    <a:pt x="8" y="22"/>
                    <a:pt x="9" y="22"/>
                  </a:cubicBezTo>
                  <a:cubicBezTo>
                    <a:pt x="9" y="22"/>
                    <a:pt x="10" y="22"/>
                    <a:pt x="11" y="22"/>
                  </a:cubicBezTo>
                  <a:cubicBezTo>
                    <a:pt x="11" y="23"/>
                    <a:pt x="11" y="23"/>
                    <a:pt x="11" y="23"/>
                  </a:cubicBezTo>
                  <a:cubicBezTo>
                    <a:pt x="11" y="23"/>
                    <a:pt x="12" y="23"/>
                    <a:pt x="12" y="23"/>
                  </a:cubicBezTo>
                  <a:cubicBezTo>
                    <a:pt x="12" y="23"/>
                    <a:pt x="13" y="23"/>
                    <a:pt x="13" y="23"/>
                  </a:cubicBezTo>
                  <a:cubicBezTo>
                    <a:pt x="14" y="23"/>
                    <a:pt x="14" y="23"/>
                    <a:pt x="14" y="23"/>
                  </a:cubicBezTo>
                  <a:cubicBezTo>
                    <a:pt x="14" y="23"/>
                    <a:pt x="15" y="23"/>
                    <a:pt x="15" y="23"/>
                  </a:cubicBezTo>
                  <a:cubicBezTo>
                    <a:pt x="15" y="22"/>
                    <a:pt x="15" y="22"/>
                    <a:pt x="15" y="22"/>
                  </a:cubicBezTo>
                  <a:cubicBezTo>
                    <a:pt x="15" y="22"/>
                    <a:pt x="15" y="21"/>
                    <a:pt x="15" y="21"/>
                  </a:cubicBezTo>
                  <a:cubicBezTo>
                    <a:pt x="15" y="20"/>
                    <a:pt x="15" y="20"/>
                    <a:pt x="15" y="19"/>
                  </a:cubicBezTo>
                  <a:cubicBezTo>
                    <a:pt x="15" y="19"/>
                    <a:pt x="15" y="18"/>
                    <a:pt x="16" y="18"/>
                  </a:cubicBezTo>
                  <a:cubicBezTo>
                    <a:pt x="16" y="17"/>
                    <a:pt x="17" y="16"/>
                    <a:pt x="17" y="15"/>
                  </a:cubicBezTo>
                  <a:cubicBezTo>
                    <a:pt x="17" y="15"/>
                    <a:pt x="18" y="14"/>
                    <a:pt x="18" y="14"/>
                  </a:cubicBezTo>
                  <a:cubicBezTo>
                    <a:pt x="18" y="13"/>
                    <a:pt x="18" y="13"/>
                    <a:pt x="18" y="13"/>
                  </a:cubicBezTo>
                  <a:cubicBezTo>
                    <a:pt x="19" y="13"/>
                    <a:pt x="19" y="13"/>
                    <a:pt x="19" y="13"/>
                  </a:cubicBezTo>
                  <a:cubicBezTo>
                    <a:pt x="19" y="13"/>
                    <a:pt x="20" y="13"/>
                    <a:pt x="20" y="13"/>
                  </a:cubicBezTo>
                  <a:cubicBezTo>
                    <a:pt x="20" y="13"/>
                    <a:pt x="20" y="12"/>
                    <a:pt x="20" y="12"/>
                  </a:cubicBezTo>
                  <a:cubicBezTo>
                    <a:pt x="20" y="12"/>
                    <a:pt x="19" y="11"/>
                    <a:pt x="18" y="11"/>
                  </a:cubicBezTo>
                  <a:cubicBezTo>
                    <a:pt x="18" y="11"/>
                    <a:pt x="18" y="10"/>
                    <a:pt x="18" y="10"/>
                  </a:cubicBezTo>
                  <a:cubicBezTo>
                    <a:pt x="18" y="10"/>
                    <a:pt x="18" y="9"/>
                    <a:pt x="18" y="9"/>
                  </a:cubicBezTo>
                  <a:cubicBezTo>
                    <a:pt x="17" y="8"/>
                    <a:pt x="17" y="7"/>
                    <a:pt x="18" y="6"/>
                  </a:cubicBezTo>
                  <a:cubicBezTo>
                    <a:pt x="18" y="6"/>
                    <a:pt x="18" y="6"/>
                    <a:pt x="19" y="6"/>
                  </a:cubicBezTo>
                  <a:cubicBezTo>
                    <a:pt x="19" y="5"/>
                    <a:pt x="19" y="5"/>
                    <a:pt x="19" y="5"/>
                  </a:cubicBezTo>
                  <a:cubicBezTo>
                    <a:pt x="19" y="4"/>
                    <a:pt x="19" y="4"/>
                    <a:pt x="20" y="4"/>
                  </a:cubicBezTo>
                  <a:cubicBezTo>
                    <a:pt x="20" y="4"/>
                    <a:pt x="20" y="4"/>
                    <a:pt x="21" y="4"/>
                  </a:cubicBezTo>
                  <a:cubicBezTo>
                    <a:pt x="21" y="4"/>
                    <a:pt x="21" y="3"/>
                    <a:pt x="21" y="3"/>
                  </a:cubicBezTo>
                  <a:cubicBezTo>
                    <a:pt x="21" y="3"/>
                    <a:pt x="21" y="3"/>
                    <a:pt x="21" y="3"/>
                  </a:cubicBezTo>
                  <a:cubicBezTo>
                    <a:pt x="20" y="3"/>
                    <a:pt x="19" y="3"/>
                    <a:pt x="19" y="2"/>
                  </a:cubicBezTo>
                  <a:cubicBezTo>
                    <a:pt x="18" y="2"/>
                    <a:pt x="18" y="2"/>
                    <a:pt x="18" y="1"/>
                  </a:cubicBezTo>
                  <a:cubicBezTo>
                    <a:pt x="17" y="0"/>
                    <a:pt x="17" y="0"/>
                    <a:pt x="17" y="0"/>
                  </a:cubicBezTo>
                  <a:cubicBezTo>
                    <a:pt x="16" y="0"/>
                    <a:pt x="16" y="0"/>
                    <a:pt x="16" y="0"/>
                  </a:cubicBezTo>
                  <a:cubicBezTo>
                    <a:pt x="15" y="0"/>
                    <a:pt x="15" y="0"/>
                    <a:pt x="15" y="0"/>
                  </a:cubicBezTo>
                  <a:cubicBezTo>
                    <a:pt x="15" y="1"/>
                    <a:pt x="14" y="1"/>
                    <a:pt x="14" y="2"/>
                  </a:cubicBezTo>
                  <a:cubicBezTo>
                    <a:pt x="14" y="2"/>
                    <a:pt x="14" y="2"/>
                    <a:pt x="14" y="3"/>
                  </a:cubicBezTo>
                  <a:cubicBezTo>
                    <a:pt x="13" y="3"/>
                    <a:pt x="12" y="3"/>
                    <a:pt x="12" y="4"/>
                  </a:cubicBezTo>
                  <a:cubicBezTo>
                    <a:pt x="11" y="4"/>
                    <a:pt x="10" y="5"/>
                    <a:pt x="10" y="6"/>
                  </a:cubicBezTo>
                  <a:cubicBezTo>
                    <a:pt x="9" y="6"/>
                    <a:pt x="9" y="6"/>
                    <a:pt x="9" y="7"/>
                  </a:cubicBezTo>
                  <a:cubicBezTo>
                    <a:pt x="8" y="8"/>
                    <a:pt x="7" y="8"/>
                    <a:pt x="6" y="8"/>
                  </a:cubicBezTo>
                  <a:cubicBezTo>
                    <a:pt x="6" y="9"/>
                    <a:pt x="5" y="9"/>
                    <a:pt x="5" y="10"/>
                  </a:cubicBezTo>
                  <a:cubicBezTo>
                    <a:pt x="5" y="10"/>
                    <a:pt x="4" y="11"/>
                    <a:pt x="4" y="11"/>
                  </a:cubicBezTo>
                  <a:cubicBezTo>
                    <a:pt x="4" y="11"/>
                    <a:pt x="4" y="11"/>
                    <a:pt x="3" y="11"/>
                  </a:cubicBezTo>
                  <a:cubicBezTo>
                    <a:pt x="3" y="11"/>
                    <a:pt x="2" y="11"/>
                    <a:pt x="2" y="11"/>
                  </a:cubicBezTo>
                  <a:cubicBezTo>
                    <a:pt x="1" y="10"/>
                    <a:pt x="1" y="11"/>
                    <a:pt x="1" y="11"/>
                  </a:cubicBezTo>
                  <a:cubicBezTo>
                    <a:pt x="0" y="11"/>
                    <a:pt x="0" y="11"/>
                    <a:pt x="0" y="12"/>
                  </a:cubicBezTo>
                  <a:cubicBezTo>
                    <a:pt x="0" y="12"/>
                    <a:pt x="0" y="13"/>
                    <a:pt x="0" y="14"/>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14" name="Google Shape;514;p44"/>
            <p:cNvSpPr/>
            <p:nvPr/>
          </p:nvSpPr>
          <p:spPr>
            <a:xfrm>
              <a:off x="5532893" y="3066145"/>
              <a:ext cx="58738" cy="104775"/>
            </a:xfrm>
            <a:custGeom>
              <a:rect b="b" l="l" r="r" t="t"/>
              <a:pathLst>
                <a:path extrusionOk="0" h="29" w="16">
                  <a:moveTo>
                    <a:pt x="15" y="0"/>
                  </a:moveTo>
                  <a:cubicBezTo>
                    <a:pt x="14" y="0"/>
                    <a:pt x="14" y="0"/>
                    <a:pt x="14" y="0"/>
                  </a:cubicBezTo>
                  <a:cubicBezTo>
                    <a:pt x="14" y="1"/>
                    <a:pt x="13" y="1"/>
                    <a:pt x="13" y="2"/>
                  </a:cubicBezTo>
                  <a:cubicBezTo>
                    <a:pt x="13" y="2"/>
                    <a:pt x="13" y="3"/>
                    <a:pt x="13" y="3"/>
                  </a:cubicBezTo>
                  <a:cubicBezTo>
                    <a:pt x="13" y="3"/>
                    <a:pt x="13" y="3"/>
                    <a:pt x="12" y="3"/>
                  </a:cubicBezTo>
                  <a:cubicBezTo>
                    <a:pt x="12" y="4"/>
                    <a:pt x="11" y="4"/>
                    <a:pt x="11" y="5"/>
                  </a:cubicBezTo>
                  <a:cubicBezTo>
                    <a:pt x="11" y="5"/>
                    <a:pt x="11" y="6"/>
                    <a:pt x="10" y="6"/>
                  </a:cubicBezTo>
                  <a:cubicBezTo>
                    <a:pt x="9" y="7"/>
                    <a:pt x="9" y="7"/>
                    <a:pt x="8" y="8"/>
                  </a:cubicBezTo>
                  <a:cubicBezTo>
                    <a:pt x="8" y="8"/>
                    <a:pt x="7" y="8"/>
                    <a:pt x="6" y="8"/>
                  </a:cubicBezTo>
                  <a:cubicBezTo>
                    <a:pt x="6" y="8"/>
                    <a:pt x="6" y="8"/>
                    <a:pt x="6" y="8"/>
                  </a:cubicBezTo>
                  <a:cubicBezTo>
                    <a:pt x="5" y="9"/>
                    <a:pt x="5" y="9"/>
                    <a:pt x="4" y="9"/>
                  </a:cubicBezTo>
                  <a:cubicBezTo>
                    <a:pt x="4" y="10"/>
                    <a:pt x="3" y="10"/>
                    <a:pt x="3" y="11"/>
                  </a:cubicBezTo>
                  <a:cubicBezTo>
                    <a:pt x="2" y="12"/>
                    <a:pt x="3" y="13"/>
                    <a:pt x="3" y="14"/>
                  </a:cubicBezTo>
                  <a:cubicBezTo>
                    <a:pt x="3" y="14"/>
                    <a:pt x="3" y="14"/>
                    <a:pt x="3" y="15"/>
                  </a:cubicBezTo>
                  <a:cubicBezTo>
                    <a:pt x="4" y="16"/>
                    <a:pt x="4" y="17"/>
                    <a:pt x="3" y="17"/>
                  </a:cubicBezTo>
                  <a:cubicBezTo>
                    <a:pt x="2" y="18"/>
                    <a:pt x="2" y="19"/>
                    <a:pt x="1" y="20"/>
                  </a:cubicBezTo>
                  <a:cubicBezTo>
                    <a:pt x="1" y="21"/>
                    <a:pt x="0" y="22"/>
                    <a:pt x="1" y="23"/>
                  </a:cubicBezTo>
                  <a:cubicBezTo>
                    <a:pt x="1" y="24"/>
                    <a:pt x="1" y="24"/>
                    <a:pt x="1" y="25"/>
                  </a:cubicBezTo>
                  <a:cubicBezTo>
                    <a:pt x="1" y="25"/>
                    <a:pt x="1" y="26"/>
                    <a:pt x="1" y="26"/>
                  </a:cubicBezTo>
                  <a:cubicBezTo>
                    <a:pt x="1" y="27"/>
                    <a:pt x="1" y="27"/>
                    <a:pt x="1" y="27"/>
                  </a:cubicBezTo>
                  <a:cubicBezTo>
                    <a:pt x="2" y="28"/>
                    <a:pt x="3" y="29"/>
                    <a:pt x="4" y="29"/>
                  </a:cubicBezTo>
                  <a:cubicBezTo>
                    <a:pt x="5" y="29"/>
                    <a:pt x="5" y="29"/>
                    <a:pt x="6" y="29"/>
                  </a:cubicBezTo>
                  <a:cubicBezTo>
                    <a:pt x="6" y="29"/>
                    <a:pt x="6" y="28"/>
                    <a:pt x="7" y="28"/>
                  </a:cubicBezTo>
                  <a:cubicBezTo>
                    <a:pt x="8" y="28"/>
                    <a:pt x="8" y="28"/>
                    <a:pt x="9" y="27"/>
                  </a:cubicBezTo>
                  <a:cubicBezTo>
                    <a:pt x="9" y="26"/>
                    <a:pt x="9" y="26"/>
                    <a:pt x="10" y="25"/>
                  </a:cubicBezTo>
                  <a:cubicBezTo>
                    <a:pt x="10" y="24"/>
                    <a:pt x="11" y="22"/>
                    <a:pt x="11" y="21"/>
                  </a:cubicBezTo>
                  <a:cubicBezTo>
                    <a:pt x="12" y="19"/>
                    <a:pt x="13" y="16"/>
                    <a:pt x="14" y="14"/>
                  </a:cubicBezTo>
                  <a:cubicBezTo>
                    <a:pt x="14" y="14"/>
                    <a:pt x="14" y="13"/>
                    <a:pt x="14" y="12"/>
                  </a:cubicBezTo>
                  <a:cubicBezTo>
                    <a:pt x="14" y="12"/>
                    <a:pt x="15" y="11"/>
                    <a:pt x="15" y="10"/>
                  </a:cubicBezTo>
                  <a:cubicBezTo>
                    <a:pt x="15" y="9"/>
                    <a:pt x="15" y="8"/>
                    <a:pt x="16" y="8"/>
                  </a:cubicBezTo>
                  <a:cubicBezTo>
                    <a:pt x="16" y="8"/>
                    <a:pt x="16" y="7"/>
                    <a:pt x="16" y="7"/>
                  </a:cubicBezTo>
                  <a:cubicBezTo>
                    <a:pt x="16" y="6"/>
                    <a:pt x="16" y="6"/>
                    <a:pt x="16" y="5"/>
                  </a:cubicBezTo>
                  <a:cubicBezTo>
                    <a:pt x="16" y="3"/>
                    <a:pt x="16" y="2"/>
                    <a:pt x="15" y="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15" name="Google Shape;515;p44"/>
            <p:cNvSpPr/>
            <p:nvPr/>
          </p:nvSpPr>
          <p:spPr>
            <a:xfrm>
              <a:off x="5507493" y="2186670"/>
              <a:ext cx="65088" cy="122238"/>
            </a:xfrm>
            <a:custGeom>
              <a:rect b="b" l="l" r="r" t="t"/>
              <a:pathLst>
                <a:path extrusionOk="0" h="34" w="18">
                  <a:moveTo>
                    <a:pt x="1" y="22"/>
                  </a:moveTo>
                  <a:cubicBezTo>
                    <a:pt x="1" y="22"/>
                    <a:pt x="1" y="23"/>
                    <a:pt x="0" y="24"/>
                  </a:cubicBezTo>
                  <a:cubicBezTo>
                    <a:pt x="0" y="25"/>
                    <a:pt x="0" y="25"/>
                    <a:pt x="0" y="25"/>
                  </a:cubicBezTo>
                  <a:cubicBezTo>
                    <a:pt x="1" y="25"/>
                    <a:pt x="1" y="26"/>
                    <a:pt x="1" y="26"/>
                  </a:cubicBezTo>
                  <a:cubicBezTo>
                    <a:pt x="1" y="26"/>
                    <a:pt x="1" y="27"/>
                    <a:pt x="0" y="27"/>
                  </a:cubicBezTo>
                  <a:cubicBezTo>
                    <a:pt x="0" y="28"/>
                    <a:pt x="0" y="28"/>
                    <a:pt x="0" y="28"/>
                  </a:cubicBezTo>
                  <a:cubicBezTo>
                    <a:pt x="0" y="29"/>
                    <a:pt x="0" y="29"/>
                    <a:pt x="0" y="30"/>
                  </a:cubicBezTo>
                  <a:cubicBezTo>
                    <a:pt x="0" y="30"/>
                    <a:pt x="0" y="31"/>
                    <a:pt x="1" y="31"/>
                  </a:cubicBezTo>
                  <a:cubicBezTo>
                    <a:pt x="1" y="31"/>
                    <a:pt x="1" y="31"/>
                    <a:pt x="1" y="31"/>
                  </a:cubicBezTo>
                  <a:cubicBezTo>
                    <a:pt x="2" y="31"/>
                    <a:pt x="2" y="31"/>
                    <a:pt x="2" y="31"/>
                  </a:cubicBezTo>
                  <a:cubicBezTo>
                    <a:pt x="3" y="31"/>
                    <a:pt x="3" y="31"/>
                    <a:pt x="4" y="31"/>
                  </a:cubicBezTo>
                  <a:cubicBezTo>
                    <a:pt x="4" y="32"/>
                    <a:pt x="4" y="32"/>
                    <a:pt x="4" y="32"/>
                  </a:cubicBezTo>
                  <a:cubicBezTo>
                    <a:pt x="4" y="33"/>
                    <a:pt x="5" y="33"/>
                    <a:pt x="5" y="33"/>
                  </a:cubicBezTo>
                  <a:cubicBezTo>
                    <a:pt x="6" y="34"/>
                    <a:pt x="6" y="34"/>
                    <a:pt x="7" y="34"/>
                  </a:cubicBezTo>
                  <a:cubicBezTo>
                    <a:pt x="7" y="34"/>
                    <a:pt x="7" y="34"/>
                    <a:pt x="8" y="34"/>
                  </a:cubicBezTo>
                  <a:cubicBezTo>
                    <a:pt x="8" y="34"/>
                    <a:pt x="8" y="34"/>
                    <a:pt x="9" y="34"/>
                  </a:cubicBezTo>
                  <a:cubicBezTo>
                    <a:pt x="9" y="34"/>
                    <a:pt x="9" y="34"/>
                    <a:pt x="9" y="34"/>
                  </a:cubicBezTo>
                  <a:cubicBezTo>
                    <a:pt x="9" y="34"/>
                    <a:pt x="10" y="34"/>
                    <a:pt x="10" y="34"/>
                  </a:cubicBezTo>
                  <a:cubicBezTo>
                    <a:pt x="10" y="34"/>
                    <a:pt x="10" y="34"/>
                    <a:pt x="11" y="34"/>
                  </a:cubicBezTo>
                  <a:cubicBezTo>
                    <a:pt x="11" y="34"/>
                    <a:pt x="11" y="33"/>
                    <a:pt x="11" y="33"/>
                  </a:cubicBezTo>
                  <a:cubicBezTo>
                    <a:pt x="11" y="33"/>
                    <a:pt x="11" y="32"/>
                    <a:pt x="10" y="32"/>
                  </a:cubicBezTo>
                  <a:cubicBezTo>
                    <a:pt x="10" y="32"/>
                    <a:pt x="9" y="32"/>
                    <a:pt x="9" y="31"/>
                  </a:cubicBezTo>
                  <a:cubicBezTo>
                    <a:pt x="8" y="30"/>
                    <a:pt x="7" y="29"/>
                    <a:pt x="6" y="28"/>
                  </a:cubicBezTo>
                  <a:cubicBezTo>
                    <a:pt x="6" y="27"/>
                    <a:pt x="6" y="26"/>
                    <a:pt x="6" y="25"/>
                  </a:cubicBezTo>
                  <a:cubicBezTo>
                    <a:pt x="5" y="24"/>
                    <a:pt x="6" y="23"/>
                    <a:pt x="6" y="22"/>
                  </a:cubicBezTo>
                  <a:cubicBezTo>
                    <a:pt x="6" y="22"/>
                    <a:pt x="6" y="21"/>
                    <a:pt x="6" y="21"/>
                  </a:cubicBezTo>
                  <a:cubicBezTo>
                    <a:pt x="6" y="21"/>
                    <a:pt x="7" y="20"/>
                    <a:pt x="7" y="20"/>
                  </a:cubicBezTo>
                  <a:cubicBezTo>
                    <a:pt x="7" y="19"/>
                    <a:pt x="7" y="17"/>
                    <a:pt x="7" y="16"/>
                  </a:cubicBezTo>
                  <a:cubicBezTo>
                    <a:pt x="7" y="15"/>
                    <a:pt x="7" y="15"/>
                    <a:pt x="8" y="14"/>
                  </a:cubicBezTo>
                  <a:cubicBezTo>
                    <a:pt x="9" y="14"/>
                    <a:pt x="9" y="13"/>
                    <a:pt x="10" y="12"/>
                  </a:cubicBezTo>
                  <a:cubicBezTo>
                    <a:pt x="10" y="11"/>
                    <a:pt x="11" y="11"/>
                    <a:pt x="11" y="10"/>
                  </a:cubicBezTo>
                  <a:cubicBezTo>
                    <a:pt x="12" y="9"/>
                    <a:pt x="12" y="8"/>
                    <a:pt x="13" y="7"/>
                  </a:cubicBezTo>
                  <a:cubicBezTo>
                    <a:pt x="14" y="7"/>
                    <a:pt x="15" y="6"/>
                    <a:pt x="16" y="5"/>
                  </a:cubicBezTo>
                  <a:cubicBezTo>
                    <a:pt x="16" y="5"/>
                    <a:pt x="17" y="5"/>
                    <a:pt x="17" y="4"/>
                  </a:cubicBezTo>
                  <a:cubicBezTo>
                    <a:pt x="18" y="4"/>
                    <a:pt x="18" y="3"/>
                    <a:pt x="18" y="2"/>
                  </a:cubicBezTo>
                  <a:cubicBezTo>
                    <a:pt x="18" y="2"/>
                    <a:pt x="18" y="2"/>
                    <a:pt x="18" y="1"/>
                  </a:cubicBezTo>
                  <a:cubicBezTo>
                    <a:pt x="18" y="1"/>
                    <a:pt x="17" y="1"/>
                    <a:pt x="17" y="0"/>
                  </a:cubicBezTo>
                  <a:cubicBezTo>
                    <a:pt x="17" y="0"/>
                    <a:pt x="17" y="0"/>
                    <a:pt x="16" y="0"/>
                  </a:cubicBezTo>
                  <a:cubicBezTo>
                    <a:pt x="16" y="0"/>
                    <a:pt x="15" y="0"/>
                    <a:pt x="15" y="0"/>
                  </a:cubicBezTo>
                  <a:cubicBezTo>
                    <a:pt x="14" y="0"/>
                    <a:pt x="13" y="1"/>
                    <a:pt x="13" y="2"/>
                  </a:cubicBezTo>
                  <a:cubicBezTo>
                    <a:pt x="13" y="3"/>
                    <a:pt x="12" y="3"/>
                    <a:pt x="12" y="4"/>
                  </a:cubicBezTo>
                  <a:cubicBezTo>
                    <a:pt x="11" y="4"/>
                    <a:pt x="10" y="5"/>
                    <a:pt x="9" y="5"/>
                  </a:cubicBezTo>
                  <a:cubicBezTo>
                    <a:pt x="8" y="5"/>
                    <a:pt x="7" y="6"/>
                    <a:pt x="6" y="7"/>
                  </a:cubicBezTo>
                  <a:cubicBezTo>
                    <a:pt x="6" y="7"/>
                    <a:pt x="6" y="7"/>
                    <a:pt x="6" y="7"/>
                  </a:cubicBezTo>
                  <a:cubicBezTo>
                    <a:pt x="6" y="7"/>
                    <a:pt x="5" y="7"/>
                    <a:pt x="5" y="8"/>
                  </a:cubicBezTo>
                  <a:cubicBezTo>
                    <a:pt x="5" y="8"/>
                    <a:pt x="4" y="8"/>
                    <a:pt x="4" y="8"/>
                  </a:cubicBezTo>
                  <a:cubicBezTo>
                    <a:pt x="4" y="9"/>
                    <a:pt x="4" y="9"/>
                    <a:pt x="4" y="9"/>
                  </a:cubicBezTo>
                  <a:cubicBezTo>
                    <a:pt x="4" y="10"/>
                    <a:pt x="3" y="10"/>
                    <a:pt x="4" y="11"/>
                  </a:cubicBezTo>
                  <a:cubicBezTo>
                    <a:pt x="4" y="11"/>
                    <a:pt x="3" y="11"/>
                    <a:pt x="3" y="11"/>
                  </a:cubicBezTo>
                  <a:cubicBezTo>
                    <a:pt x="3" y="11"/>
                    <a:pt x="3" y="11"/>
                    <a:pt x="3" y="11"/>
                  </a:cubicBezTo>
                  <a:cubicBezTo>
                    <a:pt x="3" y="11"/>
                    <a:pt x="3" y="12"/>
                    <a:pt x="2" y="12"/>
                  </a:cubicBezTo>
                  <a:cubicBezTo>
                    <a:pt x="2" y="12"/>
                    <a:pt x="2" y="12"/>
                    <a:pt x="1" y="12"/>
                  </a:cubicBezTo>
                  <a:cubicBezTo>
                    <a:pt x="1" y="12"/>
                    <a:pt x="1" y="13"/>
                    <a:pt x="1" y="13"/>
                  </a:cubicBezTo>
                  <a:cubicBezTo>
                    <a:pt x="1" y="13"/>
                    <a:pt x="2" y="14"/>
                    <a:pt x="2" y="14"/>
                  </a:cubicBezTo>
                  <a:cubicBezTo>
                    <a:pt x="2" y="15"/>
                    <a:pt x="2" y="16"/>
                    <a:pt x="2" y="16"/>
                  </a:cubicBezTo>
                  <a:cubicBezTo>
                    <a:pt x="2" y="17"/>
                    <a:pt x="2" y="17"/>
                    <a:pt x="2" y="18"/>
                  </a:cubicBezTo>
                  <a:cubicBezTo>
                    <a:pt x="1" y="18"/>
                    <a:pt x="1" y="19"/>
                    <a:pt x="1" y="19"/>
                  </a:cubicBezTo>
                  <a:cubicBezTo>
                    <a:pt x="1" y="19"/>
                    <a:pt x="1" y="20"/>
                    <a:pt x="1" y="20"/>
                  </a:cubicBezTo>
                  <a:cubicBezTo>
                    <a:pt x="2" y="21"/>
                    <a:pt x="2" y="21"/>
                    <a:pt x="1" y="22"/>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16" name="Google Shape;516;p44"/>
            <p:cNvSpPr/>
            <p:nvPr/>
          </p:nvSpPr>
          <p:spPr>
            <a:xfrm>
              <a:off x="6163130" y="2604183"/>
              <a:ext cx="76200" cy="112713"/>
            </a:xfrm>
            <a:custGeom>
              <a:rect b="b" l="l" r="r" t="t"/>
              <a:pathLst>
                <a:path extrusionOk="0" h="31" w="21">
                  <a:moveTo>
                    <a:pt x="3" y="31"/>
                  </a:moveTo>
                  <a:cubicBezTo>
                    <a:pt x="4" y="31"/>
                    <a:pt x="4" y="31"/>
                    <a:pt x="4" y="31"/>
                  </a:cubicBezTo>
                  <a:cubicBezTo>
                    <a:pt x="4" y="31"/>
                    <a:pt x="4" y="30"/>
                    <a:pt x="4" y="30"/>
                  </a:cubicBezTo>
                  <a:cubicBezTo>
                    <a:pt x="4" y="29"/>
                    <a:pt x="5" y="27"/>
                    <a:pt x="5" y="26"/>
                  </a:cubicBezTo>
                  <a:cubicBezTo>
                    <a:pt x="4" y="25"/>
                    <a:pt x="4" y="24"/>
                    <a:pt x="3" y="24"/>
                  </a:cubicBezTo>
                  <a:cubicBezTo>
                    <a:pt x="3" y="24"/>
                    <a:pt x="3" y="24"/>
                    <a:pt x="3" y="24"/>
                  </a:cubicBezTo>
                  <a:cubicBezTo>
                    <a:pt x="3" y="23"/>
                    <a:pt x="3" y="23"/>
                    <a:pt x="3" y="23"/>
                  </a:cubicBezTo>
                  <a:cubicBezTo>
                    <a:pt x="3" y="23"/>
                    <a:pt x="3" y="23"/>
                    <a:pt x="3" y="23"/>
                  </a:cubicBezTo>
                  <a:cubicBezTo>
                    <a:pt x="4" y="23"/>
                    <a:pt x="4" y="23"/>
                    <a:pt x="5" y="23"/>
                  </a:cubicBezTo>
                  <a:cubicBezTo>
                    <a:pt x="5" y="22"/>
                    <a:pt x="5" y="22"/>
                    <a:pt x="5" y="22"/>
                  </a:cubicBezTo>
                  <a:cubicBezTo>
                    <a:pt x="6" y="22"/>
                    <a:pt x="7" y="22"/>
                    <a:pt x="7" y="22"/>
                  </a:cubicBezTo>
                  <a:cubicBezTo>
                    <a:pt x="7" y="22"/>
                    <a:pt x="7" y="22"/>
                    <a:pt x="7" y="22"/>
                  </a:cubicBezTo>
                  <a:cubicBezTo>
                    <a:pt x="8" y="22"/>
                    <a:pt x="8" y="22"/>
                    <a:pt x="8" y="22"/>
                  </a:cubicBezTo>
                  <a:cubicBezTo>
                    <a:pt x="8" y="22"/>
                    <a:pt x="8" y="22"/>
                    <a:pt x="8" y="22"/>
                  </a:cubicBezTo>
                  <a:cubicBezTo>
                    <a:pt x="7" y="22"/>
                    <a:pt x="7" y="22"/>
                    <a:pt x="7" y="22"/>
                  </a:cubicBezTo>
                  <a:cubicBezTo>
                    <a:pt x="7" y="23"/>
                    <a:pt x="7" y="23"/>
                    <a:pt x="6" y="23"/>
                  </a:cubicBezTo>
                  <a:cubicBezTo>
                    <a:pt x="6" y="23"/>
                    <a:pt x="6" y="23"/>
                    <a:pt x="6" y="23"/>
                  </a:cubicBezTo>
                  <a:cubicBezTo>
                    <a:pt x="5" y="23"/>
                    <a:pt x="5" y="24"/>
                    <a:pt x="5" y="24"/>
                  </a:cubicBezTo>
                  <a:cubicBezTo>
                    <a:pt x="5" y="25"/>
                    <a:pt x="5" y="25"/>
                    <a:pt x="6" y="25"/>
                  </a:cubicBezTo>
                  <a:cubicBezTo>
                    <a:pt x="6" y="26"/>
                    <a:pt x="6" y="26"/>
                    <a:pt x="6" y="26"/>
                  </a:cubicBezTo>
                  <a:cubicBezTo>
                    <a:pt x="6" y="26"/>
                    <a:pt x="7" y="26"/>
                    <a:pt x="7" y="25"/>
                  </a:cubicBezTo>
                  <a:cubicBezTo>
                    <a:pt x="7" y="25"/>
                    <a:pt x="7" y="25"/>
                    <a:pt x="7" y="24"/>
                  </a:cubicBezTo>
                  <a:cubicBezTo>
                    <a:pt x="8" y="24"/>
                    <a:pt x="8" y="24"/>
                    <a:pt x="9" y="24"/>
                  </a:cubicBezTo>
                  <a:cubicBezTo>
                    <a:pt x="9" y="24"/>
                    <a:pt x="9" y="24"/>
                    <a:pt x="9" y="24"/>
                  </a:cubicBezTo>
                  <a:cubicBezTo>
                    <a:pt x="9" y="24"/>
                    <a:pt x="10" y="23"/>
                    <a:pt x="9" y="23"/>
                  </a:cubicBezTo>
                  <a:cubicBezTo>
                    <a:pt x="9" y="22"/>
                    <a:pt x="9" y="22"/>
                    <a:pt x="9" y="22"/>
                  </a:cubicBezTo>
                  <a:cubicBezTo>
                    <a:pt x="9" y="21"/>
                    <a:pt x="9" y="21"/>
                    <a:pt x="9" y="21"/>
                  </a:cubicBezTo>
                  <a:cubicBezTo>
                    <a:pt x="9" y="21"/>
                    <a:pt x="9" y="21"/>
                    <a:pt x="9" y="21"/>
                  </a:cubicBezTo>
                  <a:cubicBezTo>
                    <a:pt x="10" y="21"/>
                    <a:pt x="10" y="21"/>
                    <a:pt x="10" y="21"/>
                  </a:cubicBezTo>
                  <a:cubicBezTo>
                    <a:pt x="10" y="21"/>
                    <a:pt x="10" y="21"/>
                    <a:pt x="10" y="21"/>
                  </a:cubicBezTo>
                  <a:cubicBezTo>
                    <a:pt x="10" y="21"/>
                    <a:pt x="10" y="22"/>
                    <a:pt x="10" y="22"/>
                  </a:cubicBezTo>
                  <a:cubicBezTo>
                    <a:pt x="10" y="22"/>
                    <a:pt x="10" y="23"/>
                    <a:pt x="10" y="23"/>
                  </a:cubicBezTo>
                  <a:cubicBezTo>
                    <a:pt x="11" y="23"/>
                    <a:pt x="11" y="24"/>
                    <a:pt x="11" y="24"/>
                  </a:cubicBezTo>
                  <a:cubicBezTo>
                    <a:pt x="11" y="24"/>
                    <a:pt x="12" y="24"/>
                    <a:pt x="12" y="24"/>
                  </a:cubicBezTo>
                  <a:cubicBezTo>
                    <a:pt x="13" y="23"/>
                    <a:pt x="13" y="22"/>
                    <a:pt x="14" y="21"/>
                  </a:cubicBezTo>
                  <a:cubicBezTo>
                    <a:pt x="14" y="21"/>
                    <a:pt x="14" y="21"/>
                    <a:pt x="14" y="21"/>
                  </a:cubicBezTo>
                  <a:cubicBezTo>
                    <a:pt x="15" y="21"/>
                    <a:pt x="15" y="21"/>
                    <a:pt x="15" y="21"/>
                  </a:cubicBezTo>
                  <a:cubicBezTo>
                    <a:pt x="16" y="21"/>
                    <a:pt x="16" y="20"/>
                    <a:pt x="17" y="20"/>
                  </a:cubicBezTo>
                  <a:cubicBezTo>
                    <a:pt x="17" y="20"/>
                    <a:pt x="17" y="20"/>
                    <a:pt x="17" y="20"/>
                  </a:cubicBezTo>
                  <a:cubicBezTo>
                    <a:pt x="17" y="20"/>
                    <a:pt x="18" y="20"/>
                    <a:pt x="18" y="20"/>
                  </a:cubicBezTo>
                  <a:cubicBezTo>
                    <a:pt x="18" y="19"/>
                    <a:pt x="18" y="19"/>
                    <a:pt x="18" y="18"/>
                  </a:cubicBezTo>
                  <a:cubicBezTo>
                    <a:pt x="19" y="18"/>
                    <a:pt x="19" y="18"/>
                    <a:pt x="19" y="18"/>
                  </a:cubicBezTo>
                  <a:cubicBezTo>
                    <a:pt x="19" y="18"/>
                    <a:pt x="19" y="18"/>
                    <a:pt x="19" y="18"/>
                  </a:cubicBezTo>
                  <a:cubicBezTo>
                    <a:pt x="19" y="19"/>
                    <a:pt x="19" y="19"/>
                    <a:pt x="19" y="19"/>
                  </a:cubicBezTo>
                  <a:cubicBezTo>
                    <a:pt x="19" y="19"/>
                    <a:pt x="19" y="19"/>
                    <a:pt x="20" y="19"/>
                  </a:cubicBezTo>
                  <a:cubicBezTo>
                    <a:pt x="21" y="19"/>
                    <a:pt x="21" y="18"/>
                    <a:pt x="21" y="17"/>
                  </a:cubicBezTo>
                  <a:cubicBezTo>
                    <a:pt x="20" y="16"/>
                    <a:pt x="20" y="15"/>
                    <a:pt x="20" y="14"/>
                  </a:cubicBezTo>
                  <a:cubicBezTo>
                    <a:pt x="20" y="13"/>
                    <a:pt x="20" y="12"/>
                    <a:pt x="20" y="11"/>
                  </a:cubicBezTo>
                  <a:cubicBezTo>
                    <a:pt x="19" y="10"/>
                    <a:pt x="20" y="10"/>
                    <a:pt x="20" y="9"/>
                  </a:cubicBezTo>
                  <a:cubicBezTo>
                    <a:pt x="20" y="9"/>
                    <a:pt x="20" y="9"/>
                    <a:pt x="20" y="8"/>
                  </a:cubicBezTo>
                  <a:cubicBezTo>
                    <a:pt x="20" y="8"/>
                    <a:pt x="20" y="8"/>
                    <a:pt x="20" y="7"/>
                  </a:cubicBezTo>
                  <a:cubicBezTo>
                    <a:pt x="20" y="6"/>
                    <a:pt x="20" y="5"/>
                    <a:pt x="19" y="4"/>
                  </a:cubicBezTo>
                  <a:cubicBezTo>
                    <a:pt x="19" y="2"/>
                    <a:pt x="18" y="1"/>
                    <a:pt x="17" y="0"/>
                  </a:cubicBezTo>
                  <a:cubicBezTo>
                    <a:pt x="17" y="0"/>
                    <a:pt x="17" y="0"/>
                    <a:pt x="16" y="0"/>
                  </a:cubicBezTo>
                  <a:cubicBezTo>
                    <a:pt x="15" y="1"/>
                    <a:pt x="15" y="2"/>
                    <a:pt x="15" y="4"/>
                  </a:cubicBezTo>
                  <a:cubicBezTo>
                    <a:pt x="15" y="4"/>
                    <a:pt x="15" y="5"/>
                    <a:pt x="16" y="5"/>
                  </a:cubicBezTo>
                  <a:cubicBezTo>
                    <a:pt x="16" y="5"/>
                    <a:pt x="16" y="6"/>
                    <a:pt x="16" y="6"/>
                  </a:cubicBezTo>
                  <a:cubicBezTo>
                    <a:pt x="16" y="8"/>
                    <a:pt x="16" y="9"/>
                    <a:pt x="15" y="11"/>
                  </a:cubicBezTo>
                  <a:cubicBezTo>
                    <a:pt x="15" y="11"/>
                    <a:pt x="15" y="12"/>
                    <a:pt x="15" y="12"/>
                  </a:cubicBezTo>
                  <a:cubicBezTo>
                    <a:pt x="15" y="13"/>
                    <a:pt x="14" y="14"/>
                    <a:pt x="13" y="14"/>
                  </a:cubicBezTo>
                  <a:cubicBezTo>
                    <a:pt x="13" y="14"/>
                    <a:pt x="12" y="14"/>
                    <a:pt x="12" y="14"/>
                  </a:cubicBezTo>
                  <a:cubicBezTo>
                    <a:pt x="12" y="13"/>
                    <a:pt x="12" y="13"/>
                    <a:pt x="12" y="13"/>
                  </a:cubicBezTo>
                  <a:cubicBezTo>
                    <a:pt x="12" y="13"/>
                    <a:pt x="12" y="13"/>
                    <a:pt x="12" y="13"/>
                  </a:cubicBezTo>
                  <a:cubicBezTo>
                    <a:pt x="12" y="13"/>
                    <a:pt x="11" y="13"/>
                    <a:pt x="11" y="13"/>
                  </a:cubicBezTo>
                  <a:cubicBezTo>
                    <a:pt x="11" y="13"/>
                    <a:pt x="11" y="14"/>
                    <a:pt x="11" y="14"/>
                  </a:cubicBezTo>
                  <a:cubicBezTo>
                    <a:pt x="11" y="14"/>
                    <a:pt x="11" y="15"/>
                    <a:pt x="11" y="15"/>
                  </a:cubicBezTo>
                  <a:cubicBezTo>
                    <a:pt x="11" y="16"/>
                    <a:pt x="11" y="17"/>
                    <a:pt x="10" y="18"/>
                  </a:cubicBezTo>
                  <a:cubicBezTo>
                    <a:pt x="10" y="18"/>
                    <a:pt x="10" y="18"/>
                    <a:pt x="10" y="18"/>
                  </a:cubicBezTo>
                  <a:cubicBezTo>
                    <a:pt x="9" y="18"/>
                    <a:pt x="9" y="18"/>
                    <a:pt x="8" y="18"/>
                  </a:cubicBezTo>
                  <a:cubicBezTo>
                    <a:pt x="7" y="18"/>
                    <a:pt x="6" y="18"/>
                    <a:pt x="6" y="19"/>
                  </a:cubicBezTo>
                  <a:cubicBezTo>
                    <a:pt x="5" y="19"/>
                    <a:pt x="5" y="19"/>
                    <a:pt x="5" y="19"/>
                  </a:cubicBezTo>
                  <a:cubicBezTo>
                    <a:pt x="4" y="20"/>
                    <a:pt x="3" y="21"/>
                    <a:pt x="2" y="22"/>
                  </a:cubicBezTo>
                  <a:cubicBezTo>
                    <a:pt x="2" y="22"/>
                    <a:pt x="2" y="23"/>
                    <a:pt x="2" y="23"/>
                  </a:cubicBezTo>
                  <a:cubicBezTo>
                    <a:pt x="2" y="23"/>
                    <a:pt x="2" y="23"/>
                    <a:pt x="1" y="23"/>
                  </a:cubicBezTo>
                  <a:cubicBezTo>
                    <a:pt x="1" y="24"/>
                    <a:pt x="1" y="24"/>
                    <a:pt x="0" y="25"/>
                  </a:cubicBezTo>
                  <a:cubicBezTo>
                    <a:pt x="0" y="25"/>
                    <a:pt x="0" y="25"/>
                    <a:pt x="0" y="26"/>
                  </a:cubicBezTo>
                  <a:cubicBezTo>
                    <a:pt x="0" y="26"/>
                    <a:pt x="0" y="27"/>
                    <a:pt x="0" y="27"/>
                  </a:cubicBezTo>
                  <a:cubicBezTo>
                    <a:pt x="0" y="27"/>
                    <a:pt x="0" y="27"/>
                    <a:pt x="0" y="27"/>
                  </a:cubicBezTo>
                  <a:cubicBezTo>
                    <a:pt x="0" y="27"/>
                    <a:pt x="0" y="27"/>
                    <a:pt x="0" y="27"/>
                  </a:cubicBezTo>
                  <a:cubicBezTo>
                    <a:pt x="0" y="27"/>
                    <a:pt x="0" y="27"/>
                    <a:pt x="0" y="27"/>
                  </a:cubicBezTo>
                  <a:cubicBezTo>
                    <a:pt x="1" y="27"/>
                    <a:pt x="1" y="27"/>
                    <a:pt x="1" y="27"/>
                  </a:cubicBezTo>
                  <a:cubicBezTo>
                    <a:pt x="1" y="27"/>
                    <a:pt x="1" y="27"/>
                    <a:pt x="1" y="27"/>
                  </a:cubicBezTo>
                  <a:cubicBezTo>
                    <a:pt x="1" y="28"/>
                    <a:pt x="1" y="28"/>
                    <a:pt x="1" y="28"/>
                  </a:cubicBezTo>
                  <a:cubicBezTo>
                    <a:pt x="1" y="28"/>
                    <a:pt x="1" y="28"/>
                    <a:pt x="1" y="28"/>
                  </a:cubicBezTo>
                  <a:cubicBezTo>
                    <a:pt x="1" y="28"/>
                    <a:pt x="1" y="28"/>
                    <a:pt x="1" y="28"/>
                  </a:cubicBezTo>
                  <a:cubicBezTo>
                    <a:pt x="1" y="28"/>
                    <a:pt x="1" y="28"/>
                    <a:pt x="1" y="28"/>
                  </a:cubicBezTo>
                  <a:cubicBezTo>
                    <a:pt x="1" y="29"/>
                    <a:pt x="2" y="30"/>
                    <a:pt x="2" y="31"/>
                  </a:cubicBezTo>
                  <a:cubicBezTo>
                    <a:pt x="2" y="31"/>
                    <a:pt x="3" y="31"/>
                    <a:pt x="3" y="31"/>
                  </a:cubicBezTo>
                  <a:close/>
                  <a:moveTo>
                    <a:pt x="16" y="1"/>
                  </a:moveTo>
                  <a:cubicBezTo>
                    <a:pt x="17" y="1"/>
                    <a:pt x="17" y="1"/>
                    <a:pt x="17" y="1"/>
                  </a:cubicBezTo>
                  <a:cubicBezTo>
                    <a:pt x="17" y="1"/>
                    <a:pt x="17" y="1"/>
                    <a:pt x="17" y="1"/>
                  </a:cubicBezTo>
                  <a:cubicBezTo>
                    <a:pt x="16" y="1"/>
                    <a:pt x="16" y="1"/>
                    <a:pt x="16" y="1"/>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17" name="Google Shape;517;p44"/>
            <p:cNvSpPr/>
            <p:nvPr/>
          </p:nvSpPr>
          <p:spPr>
            <a:xfrm>
              <a:off x="4758193" y="2056495"/>
              <a:ext cx="50800" cy="79375"/>
            </a:xfrm>
            <a:custGeom>
              <a:rect b="b" l="l" r="r" t="t"/>
              <a:pathLst>
                <a:path extrusionOk="0" h="22" w="14">
                  <a:moveTo>
                    <a:pt x="2" y="21"/>
                  </a:moveTo>
                  <a:cubicBezTo>
                    <a:pt x="2" y="21"/>
                    <a:pt x="2" y="22"/>
                    <a:pt x="2" y="22"/>
                  </a:cubicBezTo>
                  <a:cubicBezTo>
                    <a:pt x="3" y="21"/>
                    <a:pt x="4" y="22"/>
                    <a:pt x="4" y="22"/>
                  </a:cubicBezTo>
                  <a:cubicBezTo>
                    <a:pt x="4" y="22"/>
                    <a:pt x="5" y="22"/>
                    <a:pt x="5" y="22"/>
                  </a:cubicBezTo>
                  <a:cubicBezTo>
                    <a:pt x="5" y="21"/>
                    <a:pt x="6" y="21"/>
                    <a:pt x="6" y="21"/>
                  </a:cubicBezTo>
                  <a:cubicBezTo>
                    <a:pt x="6" y="21"/>
                    <a:pt x="6" y="21"/>
                    <a:pt x="6" y="21"/>
                  </a:cubicBezTo>
                  <a:cubicBezTo>
                    <a:pt x="6" y="21"/>
                    <a:pt x="6" y="21"/>
                    <a:pt x="6" y="21"/>
                  </a:cubicBezTo>
                  <a:cubicBezTo>
                    <a:pt x="6" y="21"/>
                    <a:pt x="6" y="21"/>
                    <a:pt x="6" y="21"/>
                  </a:cubicBezTo>
                  <a:cubicBezTo>
                    <a:pt x="6" y="21"/>
                    <a:pt x="7" y="21"/>
                    <a:pt x="7" y="20"/>
                  </a:cubicBezTo>
                  <a:cubicBezTo>
                    <a:pt x="8" y="20"/>
                    <a:pt x="8" y="19"/>
                    <a:pt x="9" y="19"/>
                  </a:cubicBezTo>
                  <a:cubicBezTo>
                    <a:pt x="9" y="19"/>
                    <a:pt x="9" y="19"/>
                    <a:pt x="9" y="18"/>
                  </a:cubicBezTo>
                  <a:cubicBezTo>
                    <a:pt x="9" y="18"/>
                    <a:pt x="10" y="18"/>
                    <a:pt x="10" y="18"/>
                  </a:cubicBezTo>
                  <a:cubicBezTo>
                    <a:pt x="10" y="18"/>
                    <a:pt x="10" y="18"/>
                    <a:pt x="10" y="18"/>
                  </a:cubicBezTo>
                  <a:cubicBezTo>
                    <a:pt x="10" y="18"/>
                    <a:pt x="10" y="18"/>
                    <a:pt x="10" y="18"/>
                  </a:cubicBezTo>
                  <a:cubicBezTo>
                    <a:pt x="10" y="17"/>
                    <a:pt x="10" y="17"/>
                    <a:pt x="10" y="18"/>
                  </a:cubicBezTo>
                  <a:cubicBezTo>
                    <a:pt x="10" y="18"/>
                    <a:pt x="10" y="18"/>
                    <a:pt x="10" y="18"/>
                  </a:cubicBezTo>
                  <a:cubicBezTo>
                    <a:pt x="10" y="18"/>
                    <a:pt x="10" y="18"/>
                    <a:pt x="11" y="19"/>
                  </a:cubicBezTo>
                  <a:cubicBezTo>
                    <a:pt x="11" y="19"/>
                    <a:pt x="11" y="19"/>
                    <a:pt x="11" y="19"/>
                  </a:cubicBezTo>
                  <a:cubicBezTo>
                    <a:pt x="12" y="18"/>
                    <a:pt x="12" y="17"/>
                    <a:pt x="12" y="17"/>
                  </a:cubicBezTo>
                  <a:cubicBezTo>
                    <a:pt x="13" y="17"/>
                    <a:pt x="13" y="16"/>
                    <a:pt x="13" y="16"/>
                  </a:cubicBezTo>
                  <a:cubicBezTo>
                    <a:pt x="13" y="15"/>
                    <a:pt x="13" y="14"/>
                    <a:pt x="13" y="13"/>
                  </a:cubicBezTo>
                  <a:cubicBezTo>
                    <a:pt x="13" y="13"/>
                    <a:pt x="13" y="13"/>
                    <a:pt x="13" y="13"/>
                  </a:cubicBezTo>
                  <a:cubicBezTo>
                    <a:pt x="12" y="13"/>
                    <a:pt x="12" y="13"/>
                    <a:pt x="13" y="12"/>
                  </a:cubicBezTo>
                  <a:cubicBezTo>
                    <a:pt x="13" y="12"/>
                    <a:pt x="13" y="11"/>
                    <a:pt x="14" y="11"/>
                  </a:cubicBezTo>
                  <a:cubicBezTo>
                    <a:pt x="14" y="11"/>
                    <a:pt x="13" y="10"/>
                    <a:pt x="14" y="9"/>
                  </a:cubicBezTo>
                  <a:cubicBezTo>
                    <a:pt x="14" y="9"/>
                    <a:pt x="14" y="9"/>
                    <a:pt x="14" y="8"/>
                  </a:cubicBezTo>
                  <a:cubicBezTo>
                    <a:pt x="14" y="8"/>
                    <a:pt x="13" y="8"/>
                    <a:pt x="13" y="7"/>
                  </a:cubicBezTo>
                  <a:cubicBezTo>
                    <a:pt x="13" y="7"/>
                    <a:pt x="12" y="7"/>
                    <a:pt x="12" y="6"/>
                  </a:cubicBezTo>
                  <a:cubicBezTo>
                    <a:pt x="12" y="6"/>
                    <a:pt x="11" y="6"/>
                    <a:pt x="11" y="6"/>
                  </a:cubicBezTo>
                  <a:cubicBezTo>
                    <a:pt x="11" y="5"/>
                    <a:pt x="11" y="5"/>
                    <a:pt x="11" y="4"/>
                  </a:cubicBezTo>
                  <a:cubicBezTo>
                    <a:pt x="12" y="3"/>
                    <a:pt x="12" y="3"/>
                    <a:pt x="12" y="2"/>
                  </a:cubicBezTo>
                  <a:cubicBezTo>
                    <a:pt x="12" y="1"/>
                    <a:pt x="11" y="1"/>
                    <a:pt x="11" y="0"/>
                  </a:cubicBezTo>
                  <a:cubicBezTo>
                    <a:pt x="10" y="0"/>
                    <a:pt x="10" y="0"/>
                    <a:pt x="9" y="0"/>
                  </a:cubicBezTo>
                  <a:cubicBezTo>
                    <a:pt x="9" y="0"/>
                    <a:pt x="9" y="0"/>
                    <a:pt x="8" y="0"/>
                  </a:cubicBezTo>
                  <a:cubicBezTo>
                    <a:pt x="8" y="1"/>
                    <a:pt x="9" y="1"/>
                    <a:pt x="9" y="1"/>
                  </a:cubicBezTo>
                  <a:cubicBezTo>
                    <a:pt x="9" y="1"/>
                    <a:pt x="10" y="1"/>
                    <a:pt x="10" y="1"/>
                  </a:cubicBezTo>
                  <a:cubicBezTo>
                    <a:pt x="10" y="1"/>
                    <a:pt x="10" y="1"/>
                    <a:pt x="10" y="2"/>
                  </a:cubicBezTo>
                  <a:cubicBezTo>
                    <a:pt x="10" y="2"/>
                    <a:pt x="10" y="2"/>
                    <a:pt x="10" y="2"/>
                  </a:cubicBezTo>
                  <a:cubicBezTo>
                    <a:pt x="9" y="2"/>
                    <a:pt x="9" y="2"/>
                    <a:pt x="8" y="2"/>
                  </a:cubicBezTo>
                  <a:cubicBezTo>
                    <a:pt x="8" y="2"/>
                    <a:pt x="8" y="2"/>
                    <a:pt x="7" y="2"/>
                  </a:cubicBezTo>
                  <a:cubicBezTo>
                    <a:pt x="7" y="2"/>
                    <a:pt x="6" y="3"/>
                    <a:pt x="7" y="3"/>
                  </a:cubicBezTo>
                  <a:cubicBezTo>
                    <a:pt x="7" y="4"/>
                    <a:pt x="7" y="4"/>
                    <a:pt x="7" y="4"/>
                  </a:cubicBezTo>
                  <a:cubicBezTo>
                    <a:pt x="7" y="4"/>
                    <a:pt x="7" y="5"/>
                    <a:pt x="7" y="5"/>
                  </a:cubicBezTo>
                  <a:cubicBezTo>
                    <a:pt x="7" y="5"/>
                    <a:pt x="7" y="5"/>
                    <a:pt x="7" y="5"/>
                  </a:cubicBezTo>
                  <a:cubicBezTo>
                    <a:pt x="6" y="4"/>
                    <a:pt x="6" y="4"/>
                    <a:pt x="5" y="5"/>
                  </a:cubicBezTo>
                  <a:cubicBezTo>
                    <a:pt x="5" y="5"/>
                    <a:pt x="5" y="5"/>
                    <a:pt x="4" y="5"/>
                  </a:cubicBezTo>
                  <a:cubicBezTo>
                    <a:pt x="3" y="5"/>
                    <a:pt x="3" y="5"/>
                    <a:pt x="3" y="6"/>
                  </a:cubicBezTo>
                  <a:cubicBezTo>
                    <a:pt x="4" y="6"/>
                    <a:pt x="4" y="7"/>
                    <a:pt x="4" y="7"/>
                  </a:cubicBezTo>
                  <a:cubicBezTo>
                    <a:pt x="4" y="7"/>
                    <a:pt x="5" y="8"/>
                    <a:pt x="5" y="8"/>
                  </a:cubicBezTo>
                  <a:cubicBezTo>
                    <a:pt x="5" y="8"/>
                    <a:pt x="5" y="8"/>
                    <a:pt x="5" y="8"/>
                  </a:cubicBezTo>
                  <a:cubicBezTo>
                    <a:pt x="5" y="8"/>
                    <a:pt x="5" y="8"/>
                    <a:pt x="5" y="8"/>
                  </a:cubicBezTo>
                  <a:cubicBezTo>
                    <a:pt x="5" y="8"/>
                    <a:pt x="5" y="8"/>
                    <a:pt x="5" y="8"/>
                  </a:cubicBezTo>
                  <a:cubicBezTo>
                    <a:pt x="5" y="8"/>
                    <a:pt x="5" y="8"/>
                    <a:pt x="5" y="8"/>
                  </a:cubicBezTo>
                  <a:cubicBezTo>
                    <a:pt x="5" y="8"/>
                    <a:pt x="5" y="8"/>
                    <a:pt x="5" y="8"/>
                  </a:cubicBezTo>
                  <a:cubicBezTo>
                    <a:pt x="5" y="8"/>
                    <a:pt x="5" y="8"/>
                    <a:pt x="5" y="8"/>
                  </a:cubicBezTo>
                  <a:cubicBezTo>
                    <a:pt x="4" y="8"/>
                    <a:pt x="4" y="8"/>
                    <a:pt x="3" y="8"/>
                  </a:cubicBezTo>
                  <a:cubicBezTo>
                    <a:pt x="3" y="7"/>
                    <a:pt x="3" y="8"/>
                    <a:pt x="3" y="8"/>
                  </a:cubicBezTo>
                  <a:cubicBezTo>
                    <a:pt x="2" y="9"/>
                    <a:pt x="2" y="11"/>
                    <a:pt x="1" y="12"/>
                  </a:cubicBezTo>
                  <a:cubicBezTo>
                    <a:pt x="1" y="12"/>
                    <a:pt x="1" y="13"/>
                    <a:pt x="1" y="13"/>
                  </a:cubicBezTo>
                  <a:cubicBezTo>
                    <a:pt x="2" y="13"/>
                    <a:pt x="2" y="14"/>
                    <a:pt x="3" y="14"/>
                  </a:cubicBezTo>
                  <a:cubicBezTo>
                    <a:pt x="3" y="14"/>
                    <a:pt x="3" y="14"/>
                    <a:pt x="3" y="14"/>
                  </a:cubicBezTo>
                  <a:cubicBezTo>
                    <a:pt x="4" y="14"/>
                    <a:pt x="4" y="14"/>
                    <a:pt x="4" y="14"/>
                  </a:cubicBezTo>
                  <a:cubicBezTo>
                    <a:pt x="4" y="15"/>
                    <a:pt x="3" y="15"/>
                    <a:pt x="3" y="15"/>
                  </a:cubicBezTo>
                  <a:cubicBezTo>
                    <a:pt x="3" y="15"/>
                    <a:pt x="3" y="15"/>
                    <a:pt x="3" y="15"/>
                  </a:cubicBezTo>
                  <a:cubicBezTo>
                    <a:pt x="2" y="15"/>
                    <a:pt x="1" y="15"/>
                    <a:pt x="1" y="16"/>
                  </a:cubicBezTo>
                  <a:cubicBezTo>
                    <a:pt x="0" y="17"/>
                    <a:pt x="0" y="18"/>
                    <a:pt x="0" y="18"/>
                  </a:cubicBezTo>
                  <a:cubicBezTo>
                    <a:pt x="0" y="20"/>
                    <a:pt x="1" y="21"/>
                    <a:pt x="2" y="21"/>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18" name="Google Shape;518;p44"/>
            <p:cNvSpPr/>
            <p:nvPr/>
          </p:nvSpPr>
          <p:spPr>
            <a:xfrm>
              <a:off x="4791530" y="2124758"/>
              <a:ext cx="1588" cy="1588"/>
            </a:xfrm>
            <a:prstGeom prst="ellipse">
              <a:avLst/>
            </a:pr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19" name="Google Shape;519;p44"/>
            <p:cNvSpPr/>
            <p:nvPr/>
          </p:nvSpPr>
          <p:spPr>
            <a:xfrm>
              <a:off x="5931355" y="2932795"/>
              <a:ext cx="87313" cy="90488"/>
            </a:xfrm>
            <a:custGeom>
              <a:rect b="b" l="l" r="r" t="t"/>
              <a:pathLst>
                <a:path extrusionOk="0" h="25" w="24">
                  <a:moveTo>
                    <a:pt x="23" y="19"/>
                  </a:moveTo>
                  <a:cubicBezTo>
                    <a:pt x="23" y="19"/>
                    <a:pt x="23" y="19"/>
                    <a:pt x="23" y="19"/>
                  </a:cubicBezTo>
                  <a:cubicBezTo>
                    <a:pt x="23" y="19"/>
                    <a:pt x="23" y="19"/>
                    <a:pt x="22" y="18"/>
                  </a:cubicBezTo>
                  <a:cubicBezTo>
                    <a:pt x="22" y="18"/>
                    <a:pt x="22" y="18"/>
                    <a:pt x="22" y="18"/>
                  </a:cubicBezTo>
                  <a:cubicBezTo>
                    <a:pt x="22" y="18"/>
                    <a:pt x="22" y="18"/>
                    <a:pt x="22" y="18"/>
                  </a:cubicBezTo>
                  <a:cubicBezTo>
                    <a:pt x="22" y="18"/>
                    <a:pt x="22" y="18"/>
                    <a:pt x="22" y="18"/>
                  </a:cubicBezTo>
                  <a:cubicBezTo>
                    <a:pt x="22" y="18"/>
                    <a:pt x="22" y="18"/>
                    <a:pt x="22" y="18"/>
                  </a:cubicBezTo>
                  <a:cubicBezTo>
                    <a:pt x="22" y="18"/>
                    <a:pt x="22" y="18"/>
                    <a:pt x="22" y="18"/>
                  </a:cubicBezTo>
                  <a:cubicBezTo>
                    <a:pt x="23" y="19"/>
                    <a:pt x="23" y="19"/>
                    <a:pt x="23" y="19"/>
                  </a:cubicBezTo>
                  <a:cubicBezTo>
                    <a:pt x="23" y="19"/>
                    <a:pt x="23" y="19"/>
                    <a:pt x="23" y="19"/>
                  </a:cubicBezTo>
                  <a:cubicBezTo>
                    <a:pt x="23" y="19"/>
                    <a:pt x="24" y="19"/>
                    <a:pt x="24" y="19"/>
                  </a:cubicBezTo>
                  <a:cubicBezTo>
                    <a:pt x="24" y="19"/>
                    <a:pt x="24" y="19"/>
                    <a:pt x="24" y="19"/>
                  </a:cubicBezTo>
                  <a:cubicBezTo>
                    <a:pt x="24" y="19"/>
                    <a:pt x="24" y="19"/>
                    <a:pt x="24" y="19"/>
                  </a:cubicBezTo>
                  <a:cubicBezTo>
                    <a:pt x="24" y="18"/>
                    <a:pt x="23" y="17"/>
                    <a:pt x="23" y="16"/>
                  </a:cubicBezTo>
                  <a:cubicBezTo>
                    <a:pt x="23" y="16"/>
                    <a:pt x="23" y="16"/>
                    <a:pt x="22" y="16"/>
                  </a:cubicBezTo>
                  <a:cubicBezTo>
                    <a:pt x="22" y="16"/>
                    <a:pt x="22" y="16"/>
                    <a:pt x="22" y="17"/>
                  </a:cubicBezTo>
                  <a:cubicBezTo>
                    <a:pt x="21" y="17"/>
                    <a:pt x="21" y="17"/>
                    <a:pt x="21" y="17"/>
                  </a:cubicBezTo>
                  <a:cubicBezTo>
                    <a:pt x="21" y="17"/>
                    <a:pt x="21" y="17"/>
                    <a:pt x="20" y="17"/>
                  </a:cubicBezTo>
                  <a:cubicBezTo>
                    <a:pt x="20" y="17"/>
                    <a:pt x="20" y="16"/>
                    <a:pt x="20" y="16"/>
                  </a:cubicBezTo>
                  <a:cubicBezTo>
                    <a:pt x="20" y="15"/>
                    <a:pt x="20" y="15"/>
                    <a:pt x="19" y="15"/>
                  </a:cubicBezTo>
                  <a:cubicBezTo>
                    <a:pt x="19" y="15"/>
                    <a:pt x="19" y="15"/>
                    <a:pt x="18" y="15"/>
                  </a:cubicBezTo>
                  <a:cubicBezTo>
                    <a:pt x="18" y="15"/>
                    <a:pt x="18" y="14"/>
                    <a:pt x="18" y="14"/>
                  </a:cubicBezTo>
                  <a:cubicBezTo>
                    <a:pt x="18" y="14"/>
                    <a:pt x="18" y="13"/>
                    <a:pt x="18" y="13"/>
                  </a:cubicBezTo>
                  <a:cubicBezTo>
                    <a:pt x="18" y="13"/>
                    <a:pt x="18" y="12"/>
                    <a:pt x="18" y="12"/>
                  </a:cubicBezTo>
                  <a:cubicBezTo>
                    <a:pt x="18" y="12"/>
                    <a:pt x="17" y="11"/>
                    <a:pt x="17" y="11"/>
                  </a:cubicBezTo>
                  <a:cubicBezTo>
                    <a:pt x="17" y="10"/>
                    <a:pt x="16" y="10"/>
                    <a:pt x="16" y="10"/>
                  </a:cubicBezTo>
                  <a:cubicBezTo>
                    <a:pt x="16" y="10"/>
                    <a:pt x="15" y="10"/>
                    <a:pt x="15" y="9"/>
                  </a:cubicBezTo>
                  <a:cubicBezTo>
                    <a:pt x="15" y="9"/>
                    <a:pt x="14" y="9"/>
                    <a:pt x="14" y="9"/>
                  </a:cubicBezTo>
                  <a:cubicBezTo>
                    <a:pt x="14" y="8"/>
                    <a:pt x="13" y="8"/>
                    <a:pt x="13" y="8"/>
                  </a:cubicBezTo>
                  <a:cubicBezTo>
                    <a:pt x="13" y="8"/>
                    <a:pt x="12" y="7"/>
                    <a:pt x="11" y="7"/>
                  </a:cubicBezTo>
                  <a:cubicBezTo>
                    <a:pt x="11" y="7"/>
                    <a:pt x="11" y="7"/>
                    <a:pt x="10" y="6"/>
                  </a:cubicBezTo>
                  <a:cubicBezTo>
                    <a:pt x="10" y="6"/>
                    <a:pt x="10" y="5"/>
                    <a:pt x="9" y="5"/>
                  </a:cubicBezTo>
                  <a:cubicBezTo>
                    <a:pt x="8" y="4"/>
                    <a:pt x="7" y="3"/>
                    <a:pt x="6" y="2"/>
                  </a:cubicBezTo>
                  <a:cubicBezTo>
                    <a:pt x="5" y="1"/>
                    <a:pt x="5" y="1"/>
                    <a:pt x="4" y="1"/>
                  </a:cubicBezTo>
                  <a:cubicBezTo>
                    <a:pt x="3" y="1"/>
                    <a:pt x="2" y="1"/>
                    <a:pt x="1" y="0"/>
                  </a:cubicBezTo>
                  <a:cubicBezTo>
                    <a:pt x="1" y="0"/>
                    <a:pt x="1" y="0"/>
                    <a:pt x="1" y="1"/>
                  </a:cubicBezTo>
                  <a:cubicBezTo>
                    <a:pt x="0" y="1"/>
                    <a:pt x="0" y="1"/>
                    <a:pt x="0" y="1"/>
                  </a:cubicBezTo>
                  <a:cubicBezTo>
                    <a:pt x="1" y="2"/>
                    <a:pt x="1" y="2"/>
                    <a:pt x="1" y="3"/>
                  </a:cubicBezTo>
                  <a:cubicBezTo>
                    <a:pt x="2" y="3"/>
                    <a:pt x="2" y="4"/>
                    <a:pt x="3" y="4"/>
                  </a:cubicBezTo>
                  <a:cubicBezTo>
                    <a:pt x="4" y="5"/>
                    <a:pt x="4" y="5"/>
                    <a:pt x="4" y="6"/>
                  </a:cubicBezTo>
                  <a:cubicBezTo>
                    <a:pt x="5" y="6"/>
                    <a:pt x="5" y="6"/>
                    <a:pt x="5" y="7"/>
                  </a:cubicBezTo>
                  <a:cubicBezTo>
                    <a:pt x="6" y="8"/>
                    <a:pt x="7" y="8"/>
                    <a:pt x="7" y="9"/>
                  </a:cubicBezTo>
                  <a:cubicBezTo>
                    <a:pt x="8" y="9"/>
                    <a:pt x="8" y="10"/>
                    <a:pt x="8" y="10"/>
                  </a:cubicBezTo>
                  <a:cubicBezTo>
                    <a:pt x="8" y="10"/>
                    <a:pt x="8" y="11"/>
                    <a:pt x="8" y="11"/>
                  </a:cubicBezTo>
                  <a:cubicBezTo>
                    <a:pt x="9" y="12"/>
                    <a:pt x="9" y="12"/>
                    <a:pt x="9" y="12"/>
                  </a:cubicBezTo>
                  <a:cubicBezTo>
                    <a:pt x="10" y="13"/>
                    <a:pt x="11" y="14"/>
                    <a:pt x="11" y="15"/>
                  </a:cubicBezTo>
                  <a:cubicBezTo>
                    <a:pt x="11" y="16"/>
                    <a:pt x="11" y="16"/>
                    <a:pt x="12" y="17"/>
                  </a:cubicBezTo>
                  <a:cubicBezTo>
                    <a:pt x="12" y="18"/>
                    <a:pt x="12" y="18"/>
                    <a:pt x="12" y="18"/>
                  </a:cubicBezTo>
                  <a:cubicBezTo>
                    <a:pt x="13" y="19"/>
                    <a:pt x="14" y="20"/>
                    <a:pt x="15" y="21"/>
                  </a:cubicBezTo>
                  <a:cubicBezTo>
                    <a:pt x="15" y="22"/>
                    <a:pt x="16" y="22"/>
                    <a:pt x="17" y="23"/>
                  </a:cubicBezTo>
                  <a:cubicBezTo>
                    <a:pt x="18" y="23"/>
                    <a:pt x="18" y="24"/>
                    <a:pt x="19" y="25"/>
                  </a:cubicBezTo>
                  <a:cubicBezTo>
                    <a:pt x="19" y="25"/>
                    <a:pt x="20" y="25"/>
                    <a:pt x="20" y="25"/>
                  </a:cubicBezTo>
                  <a:cubicBezTo>
                    <a:pt x="21" y="25"/>
                    <a:pt x="22" y="25"/>
                    <a:pt x="22" y="25"/>
                  </a:cubicBezTo>
                  <a:cubicBezTo>
                    <a:pt x="23" y="24"/>
                    <a:pt x="23" y="23"/>
                    <a:pt x="23" y="22"/>
                  </a:cubicBezTo>
                  <a:cubicBezTo>
                    <a:pt x="23" y="21"/>
                    <a:pt x="23" y="20"/>
                    <a:pt x="23" y="19"/>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20" name="Google Shape;520;p44"/>
            <p:cNvSpPr/>
            <p:nvPr/>
          </p:nvSpPr>
          <p:spPr>
            <a:xfrm>
              <a:off x="6010730" y="3023283"/>
              <a:ext cx="3175" cy="0"/>
            </a:xfrm>
            <a:custGeom>
              <a:rect b="b" l="l" r="r" t="t"/>
              <a:pathLst>
                <a:path extrusionOk="0" h="120000" w="1">
                  <a:moveTo>
                    <a:pt x="0" y="0"/>
                  </a:moveTo>
                  <a:cubicBezTo>
                    <a:pt x="0" y="0"/>
                    <a:pt x="0" y="0"/>
                    <a:pt x="0" y="0"/>
                  </a:cubicBezTo>
                  <a:cubicBezTo>
                    <a:pt x="0" y="0"/>
                    <a:pt x="1" y="0"/>
                    <a:pt x="1" y="0"/>
                  </a:cubicBezTo>
                  <a:cubicBezTo>
                    <a:pt x="1" y="0"/>
                    <a:pt x="1" y="0"/>
                    <a:pt x="1" y="0"/>
                  </a:cubicBezTo>
                  <a:cubicBezTo>
                    <a:pt x="1" y="0"/>
                    <a:pt x="0" y="0"/>
                    <a:pt x="0" y="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21" name="Google Shape;521;p44"/>
            <p:cNvSpPr/>
            <p:nvPr/>
          </p:nvSpPr>
          <p:spPr>
            <a:xfrm>
              <a:off x="4508955" y="2158095"/>
              <a:ext cx="73025" cy="57150"/>
            </a:xfrm>
            <a:custGeom>
              <a:rect b="b" l="l" r="r" t="t"/>
              <a:pathLst>
                <a:path extrusionOk="0" h="16" w="20">
                  <a:moveTo>
                    <a:pt x="1" y="14"/>
                  </a:moveTo>
                  <a:cubicBezTo>
                    <a:pt x="1" y="15"/>
                    <a:pt x="1" y="15"/>
                    <a:pt x="1" y="16"/>
                  </a:cubicBezTo>
                  <a:cubicBezTo>
                    <a:pt x="1" y="16"/>
                    <a:pt x="2" y="16"/>
                    <a:pt x="2" y="16"/>
                  </a:cubicBezTo>
                  <a:cubicBezTo>
                    <a:pt x="3" y="16"/>
                    <a:pt x="3" y="16"/>
                    <a:pt x="4" y="16"/>
                  </a:cubicBezTo>
                  <a:cubicBezTo>
                    <a:pt x="4" y="16"/>
                    <a:pt x="4" y="16"/>
                    <a:pt x="4" y="16"/>
                  </a:cubicBezTo>
                  <a:cubicBezTo>
                    <a:pt x="4" y="16"/>
                    <a:pt x="4" y="16"/>
                    <a:pt x="4" y="16"/>
                  </a:cubicBezTo>
                  <a:cubicBezTo>
                    <a:pt x="4" y="16"/>
                    <a:pt x="4" y="16"/>
                    <a:pt x="4" y="16"/>
                  </a:cubicBezTo>
                  <a:cubicBezTo>
                    <a:pt x="4" y="16"/>
                    <a:pt x="4" y="16"/>
                    <a:pt x="4" y="16"/>
                  </a:cubicBezTo>
                  <a:cubicBezTo>
                    <a:pt x="5" y="16"/>
                    <a:pt x="5" y="16"/>
                    <a:pt x="5" y="16"/>
                  </a:cubicBezTo>
                  <a:cubicBezTo>
                    <a:pt x="6" y="16"/>
                    <a:pt x="6" y="16"/>
                    <a:pt x="6" y="16"/>
                  </a:cubicBezTo>
                  <a:cubicBezTo>
                    <a:pt x="7" y="16"/>
                    <a:pt x="7" y="15"/>
                    <a:pt x="7" y="15"/>
                  </a:cubicBezTo>
                  <a:cubicBezTo>
                    <a:pt x="7" y="15"/>
                    <a:pt x="8" y="14"/>
                    <a:pt x="8" y="14"/>
                  </a:cubicBezTo>
                  <a:cubicBezTo>
                    <a:pt x="8" y="13"/>
                    <a:pt x="9" y="13"/>
                    <a:pt x="10" y="13"/>
                  </a:cubicBezTo>
                  <a:cubicBezTo>
                    <a:pt x="10" y="13"/>
                    <a:pt x="11" y="13"/>
                    <a:pt x="11" y="12"/>
                  </a:cubicBezTo>
                  <a:cubicBezTo>
                    <a:pt x="11" y="12"/>
                    <a:pt x="12" y="12"/>
                    <a:pt x="12" y="11"/>
                  </a:cubicBezTo>
                  <a:cubicBezTo>
                    <a:pt x="12" y="11"/>
                    <a:pt x="12" y="11"/>
                    <a:pt x="13" y="11"/>
                  </a:cubicBezTo>
                  <a:cubicBezTo>
                    <a:pt x="14" y="11"/>
                    <a:pt x="14" y="10"/>
                    <a:pt x="15" y="10"/>
                  </a:cubicBezTo>
                  <a:cubicBezTo>
                    <a:pt x="16" y="10"/>
                    <a:pt x="16" y="10"/>
                    <a:pt x="16" y="10"/>
                  </a:cubicBezTo>
                  <a:cubicBezTo>
                    <a:pt x="16" y="10"/>
                    <a:pt x="16" y="10"/>
                    <a:pt x="16" y="10"/>
                  </a:cubicBezTo>
                  <a:cubicBezTo>
                    <a:pt x="16" y="10"/>
                    <a:pt x="16" y="10"/>
                    <a:pt x="16" y="10"/>
                  </a:cubicBezTo>
                  <a:cubicBezTo>
                    <a:pt x="16" y="10"/>
                    <a:pt x="16" y="10"/>
                    <a:pt x="16" y="10"/>
                  </a:cubicBezTo>
                  <a:cubicBezTo>
                    <a:pt x="17" y="10"/>
                    <a:pt x="17" y="10"/>
                    <a:pt x="18" y="10"/>
                  </a:cubicBezTo>
                  <a:cubicBezTo>
                    <a:pt x="18" y="10"/>
                    <a:pt x="18" y="10"/>
                    <a:pt x="19" y="10"/>
                  </a:cubicBezTo>
                  <a:cubicBezTo>
                    <a:pt x="19" y="9"/>
                    <a:pt x="20" y="9"/>
                    <a:pt x="20" y="9"/>
                  </a:cubicBezTo>
                  <a:cubicBezTo>
                    <a:pt x="20" y="8"/>
                    <a:pt x="20" y="6"/>
                    <a:pt x="20" y="5"/>
                  </a:cubicBezTo>
                  <a:cubicBezTo>
                    <a:pt x="20" y="4"/>
                    <a:pt x="20" y="4"/>
                    <a:pt x="19" y="3"/>
                  </a:cubicBezTo>
                  <a:cubicBezTo>
                    <a:pt x="19" y="3"/>
                    <a:pt x="19" y="3"/>
                    <a:pt x="18" y="3"/>
                  </a:cubicBezTo>
                  <a:cubicBezTo>
                    <a:pt x="17" y="3"/>
                    <a:pt x="17" y="3"/>
                    <a:pt x="16" y="2"/>
                  </a:cubicBezTo>
                  <a:cubicBezTo>
                    <a:pt x="16" y="2"/>
                    <a:pt x="16" y="2"/>
                    <a:pt x="15" y="2"/>
                  </a:cubicBezTo>
                  <a:cubicBezTo>
                    <a:pt x="15" y="1"/>
                    <a:pt x="14" y="0"/>
                    <a:pt x="13" y="1"/>
                  </a:cubicBezTo>
                  <a:cubicBezTo>
                    <a:pt x="12" y="1"/>
                    <a:pt x="12" y="1"/>
                    <a:pt x="11" y="1"/>
                  </a:cubicBezTo>
                  <a:cubicBezTo>
                    <a:pt x="10" y="1"/>
                    <a:pt x="10" y="1"/>
                    <a:pt x="10" y="1"/>
                  </a:cubicBezTo>
                  <a:cubicBezTo>
                    <a:pt x="9" y="1"/>
                    <a:pt x="9" y="1"/>
                    <a:pt x="9" y="1"/>
                  </a:cubicBezTo>
                  <a:cubicBezTo>
                    <a:pt x="9" y="2"/>
                    <a:pt x="9" y="2"/>
                    <a:pt x="9" y="3"/>
                  </a:cubicBezTo>
                  <a:cubicBezTo>
                    <a:pt x="9" y="3"/>
                    <a:pt x="8" y="4"/>
                    <a:pt x="8" y="4"/>
                  </a:cubicBezTo>
                  <a:cubicBezTo>
                    <a:pt x="7" y="5"/>
                    <a:pt x="6" y="5"/>
                    <a:pt x="6" y="6"/>
                  </a:cubicBezTo>
                  <a:cubicBezTo>
                    <a:pt x="5" y="6"/>
                    <a:pt x="5" y="7"/>
                    <a:pt x="5" y="7"/>
                  </a:cubicBezTo>
                  <a:cubicBezTo>
                    <a:pt x="5" y="7"/>
                    <a:pt x="5" y="8"/>
                    <a:pt x="5" y="8"/>
                  </a:cubicBezTo>
                  <a:cubicBezTo>
                    <a:pt x="3" y="9"/>
                    <a:pt x="2" y="10"/>
                    <a:pt x="1" y="11"/>
                  </a:cubicBezTo>
                  <a:cubicBezTo>
                    <a:pt x="1" y="11"/>
                    <a:pt x="0" y="11"/>
                    <a:pt x="0" y="11"/>
                  </a:cubicBezTo>
                  <a:cubicBezTo>
                    <a:pt x="0" y="12"/>
                    <a:pt x="1" y="12"/>
                    <a:pt x="1" y="12"/>
                  </a:cubicBezTo>
                  <a:cubicBezTo>
                    <a:pt x="1" y="13"/>
                    <a:pt x="1" y="13"/>
                    <a:pt x="1" y="14"/>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22" name="Google Shape;522;p44"/>
            <p:cNvSpPr/>
            <p:nvPr/>
          </p:nvSpPr>
          <p:spPr>
            <a:xfrm>
              <a:off x="5175705" y="2481945"/>
              <a:ext cx="57150" cy="87313"/>
            </a:xfrm>
            <a:custGeom>
              <a:rect b="b" l="l" r="r" t="t"/>
              <a:pathLst>
                <a:path extrusionOk="0" h="24" w="16">
                  <a:moveTo>
                    <a:pt x="1" y="3"/>
                  </a:moveTo>
                  <a:cubicBezTo>
                    <a:pt x="1" y="4"/>
                    <a:pt x="1" y="5"/>
                    <a:pt x="1" y="5"/>
                  </a:cubicBezTo>
                  <a:cubicBezTo>
                    <a:pt x="1" y="6"/>
                    <a:pt x="1" y="6"/>
                    <a:pt x="1" y="6"/>
                  </a:cubicBezTo>
                  <a:cubicBezTo>
                    <a:pt x="2" y="6"/>
                    <a:pt x="2" y="7"/>
                    <a:pt x="2" y="7"/>
                  </a:cubicBezTo>
                  <a:cubicBezTo>
                    <a:pt x="1" y="7"/>
                    <a:pt x="1" y="7"/>
                    <a:pt x="1" y="8"/>
                  </a:cubicBezTo>
                  <a:cubicBezTo>
                    <a:pt x="1" y="8"/>
                    <a:pt x="1" y="8"/>
                    <a:pt x="2" y="8"/>
                  </a:cubicBezTo>
                  <a:cubicBezTo>
                    <a:pt x="2" y="8"/>
                    <a:pt x="2" y="8"/>
                    <a:pt x="2" y="8"/>
                  </a:cubicBezTo>
                  <a:cubicBezTo>
                    <a:pt x="2" y="9"/>
                    <a:pt x="2" y="9"/>
                    <a:pt x="3" y="8"/>
                  </a:cubicBezTo>
                  <a:cubicBezTo>
                    <a:pt x="3" y="8"/>
                    <a:pt x="3" y="8"/>
                    <a:pt x="3" y="8"/>
                  </a:cubicBezTo>
                  <a:cubicBezTo>
                    <a:pt x="3" y="8"/>
                    <a:pt x="3" y="9"/>
                    <a:pt x="3" y="9"/>
                  </a:cubicBezTo>
                  <a:cubicBezTo>
                    <a:pt x="3" y="9"/>
                    <a:pt x="3" y="9"/>
                    <a:pt x="3" y="10"/>
                  </a:cubicBezTo>
                  <a:cubicBezTo>
                    <a:pt x="3" y="10"/>
                    <a:pt x="3" y="11"/>
                    <a:pt x="4" y="11"/>
                  </a:cubicBezTo>
                  <a:cubicBezTo>
                    <a:pt x="4" y="11"/>
                    <a:pt x="4" y="11"/>
                    <a:pt x="4" y="11"/>
                  </a:cubicBezTo>
                  <a:cubicBezTo>
                    <a:pt x="4" y="11"/>
                    <a:pt x="5" y="11"/>
                    <a:pt x="5" y="11"/>
                  </a:cubicBezTo>
                  <a:cubicBezTo>
                    <a:pt x="5" y="11"/>
                    <a:pt x="5" y="11"/>
                    <a:pt x="5" y="12"/>
                  </a:cubicBezTo>
                  <a:cubicBezTo>
                    <a:pt x="6" y="12"/>
                    <a:pt x="6" y="12"/>
                    <a:pt x="6" y="12"/>
                  </a:cubicBezTo>
                  <a:cubicBezTo>
                    <a:pt x="6" y="13"/>
                    <a:pt x="6" y="13"/>
                    <a:pt x="6" y="13"/>
                  </a:cubicBezTo>
                  <a:cubicBezTo>
                    <a:pt x="6" y="15"/>
                    <a:pt x="6" y="15"/>
                    <a:pt x="4" y="15"/>
                  </a:cubicBezTo>
                  <a:cubicBezTo>
                    <a:pt x="4" y="15"/>
                    <a:pt x="4" y="15"/>
                    <a:pt x="4" y="15"/>
                  </a:cubicBezTo>
                  <a:cubicBezTo>
                    <a:pt x="4" y="15"/>
                    <a:pt x="4" y="15"/>
                    <a:pt x="4" y="15"/>
                  </a:cubicBezTo>
                  <a:cubicBezTo>
                    <a:pt x="4" y="16"/>
                    <a:pt x="4" y="16"/>
                    <a:pt x="4" y="17"/>
                  </a:cubicBezTo>
                  <a:cubicBezTo>
                    <a:pt x="5" y="17"/>
                    <a:pt x="4" y="18"/>
                    <a:pt x="4" y="18"/>
                  </a:cubicBezTo>
                  <a:cubicBezTo>
                    <a:pt x="4" y="18"/>
                    <a:pt x="4" y="18"/>
                    <a:pt x="3" y="18"/>
                  </a:cubicBezTo>
                  <a:cubicBezTo>
                    <a:pt x="3" y="18"/>
                    <a:pt x="3" y="19"/>
                    <a:pt x="3" y="19"/>
                  </a:cubicBezTo>
                  <a:cubicBezTo>
                    <a:pt x="3" y="19"/>
                    <a:pt x="3" y="19"/>
                    <a:pt x="3" y="19"/>
                  </a:cubicBezTo>
                  <a:cubicBezTo>
                    <a:pt x="3" y="19"/>
                    <a:pt x="3" y="20"/>
                    <a:pt x="3" y="20"/>
                  </a:cubicBezTo>
                  <a:cubicBezTo>
                    <a:pt x="4" y="20"/>
                    <a:pt x="5" y="20"/>
                    <a:pt x="6" y="21"/>
                  </a:cubicBezTo>
                  <a:cubicBezTo>
                    <a:pt x="6" y="21"/>
                    <a:pt x="6" y="21"/>
                    <a:pt x="6" y="21"/>
                  </a:cubicBezTo>
                  <a:cubicBezTo>
                    <a:pt x="6" y="21"/>
                    <a:pt x="6" y="21"/>
                    <a:pt x="6" y="21"/>
                  </a:cubicBezTo>
                  <a:cubicBezTo>
                    <a:pt x="5" y="21"/>
                    <a:pt x="4" y="21"/>
                    <a:pt x="4" y="22"/>
                  </a:cubicBezTo>
                  <a:cubicBezTo>
                    <a:pt x="3" y="23"/>
                    <a:pt x="3" y="23"/>
                    <a:pt x="2" y="24"/>
                  </a:cubicBezTo>
                  <a:cubicBezTo>
                    <a:pt x="2" y="24"/>
                    <a:pt x="2" y="24"/>
                    <a:pt x="2" y="24"/>
                  </a:cubicBezTo>
                  <a:cubicBezTo>
                    <a:pt x="2" y="24"/>
                    <a:pt x="2" y="24"/>
                    <a:pt x="2" y="24"/>
                  </a:cubicBezTo>
                  <a:cubicBezTo>
                    <a:pt x="2" y="24"/>
                    <a:pt x="3" y="24"/>
                    <a:pt x="3" y="24"/>
                  </a:cubicBezTo>
                  <a:cubicBezTo>
                    <a:pt x="3" y="24"/>
                    <a:pt x="4" y="24"/>
                    <a:pt x="4" y="24"/>
                  </a:cubicBezTo>
                  <a:cubicBezTo>
                    <a:pt x="5" y="24"/>
                    <a:pt x="6" y="24"/>
                    <a:pt x="6" y="23"/>
                  </a:cubicBezTo>
                  <a:cubicBezTo>
                    <a:pt x="6" y="23"/>
                    <a:pt x="7" y="23"/>
                    <a:pt x="7" y="23"/>
                  </a:cubicBezTo>
                  <a:cubicBezTo>
                    <a:pt x="8" y="23"/>
                    <a:pt x="9" y="23"/>
                    <a:pt x="10" y="23"/>
                  </a:cubicBezTo>
                  <a:cubicBezTo>
                    <a:pt x="11" y="22"/>
                    <a:pt x="12" y="22"/>
                    <a:pt x="13" y="22"/>
                  </a:cubicBezTo>
                  <a:cubicBezTo>
                    <a:pt x="13" y="22"/>
                    <a:pt x="14" y="22"/>
                    <a:pt x="15" y="21"/>
                  </a:cubicBezTo>
                  <a:cubicBezTo>
                    <a:pt x="15" y="21"/>
                    <a:pt x="15" y="20"/>
                    <a:pt x="15" y="20"/>
                  </a:cubicBezTo>
                  <a:cubicBezTo>
                    <a:pt x="15" y="20"/>
                    <a:pt x="15" y="20"/>
                    <a:pt x="14" y="20"/>
                  </a:cubicBezTo>
                  <a:cubicBezTo>
                    <a:pt x="14" y="20"/>
                    <a:pt x="14" y="20"/>
                    <a:pt x="14" y="19"/>
                  </a:cubicBezTo>
                  <a:cubicBezTo>
                    <a:pt x="15" y="19"/>
                    <a:pt x="15" y="18"/>
                    <a:pt x="15" y="18"/>
                  </a:cubicBezTo>
                  <a:cubicBezTo>
                    <a:pt x="16" y="17"/>
                    <a:pt x="15" y="16"/>
                    <a:pt x="14" y="16"/>
                  </a:cubicBezTo>
                  <a:cubicBezTo>
                    <a:pt x="13" y="15"/>
                    <a:pt x="13" y="15"/>
                    <a:pt x="13" y="15"/>
                  </a:cubicBezTo>
                  <a:cubicBezTo>
                    <a:pt x="13" y="15"/>
                    <a:pt x="13" y="15"/>
                    <a:pt x="13" y="15"/>
                  </a:cubicBezTo>
                  <a:cubicBezTo>
                    <a:pt x="13" y="16"/>
                    <a:pt x="13" y="16"/>
                    <a:pt x="13" y="16"/>
                  </a:cubicBezTo>
                  <a:cubicBezTo>
                    <a:pt x="13" y="15"/>
                    <a:pt x="13" y="15"/>
                    <a:pt x="13" y="15"/>
                  </a:cubicBezTo>
                  <a:cubicBezTo>
                    <a:pt x="13" y="15"/>
                    <a:pt x="13" y="15"/>
                    <a:pt x="13" y="15"/>
                  </a:cubicBezTo>
                  <a:cubicBezTo>
                    <a:pt x="13" y="15"/>
                    <a:pt x="13" y="15"/>
                    <a:pt x="13" y="15"/>
                  </a:cubicBezTo>
                  <a:cubicBezTo>
                    <a:pt x="12" y="14"/>
                    <a:pt x="12" y="13"/>
                    <a:pt x="12" y="12"/>
                  </a:cubicBezTo>
                  <a:cubicBezTo>
                    <a:pt x="11" y="12"/>
                    <a:pt x="11" y="12"/>
                    <a:pt x="11" y="11"/>
                  </a:cubicBezTo>
                  <a:cubicBezTo>
                    <a:pt x="10" y="11"/>
                    <a:pt x="9" y="10"/>
                    <a:pt x="9" y="9"/>
                  </a:cubicBezTo>
                  <a:cubicBezTo>
                    <a:pt x="9" y="8"/>
                    <a:pt x="8" y="7"/>
                    <a:pt x="7" y="7"/>
                  </a:cubicBezTo>
                  <a:cubicBezTo>
                    <a:pt x="7" y="7"/>
                    <a:pt x="7" y="7"/>
                    <a:pt x="7" y="7"/>
                  </a:cubicBezTo>
                  <a:cubicBezTo>
                    <a:pt x="7" y="6"/>
                    <a:pt x="7" y="6"/>
                    <a:pt x="7" y="5"/>
                  </a:cubicBezTo>
                  <a:cubicBezTo>
                    <a:pt x="8" y="5"/>
                    <a:pt x="8" y="4"/>
                    <a:pt x="8" y="3"/>
                  </a:cubicBezTo>
                  <a:cubicBezTo>
                    <a:pt x="8" y="3"/>
                    <a:pt x="8" y="2"/>
                    <a:pt x="8" y="2"/>
                  </a:cubicBezTo>
                  <a:cubicBezTo>
                    <a:pt x="7" y="2"/>
                    <a:pt x="7" y="2"/>
                    <a:pt x="7" y="2"/>
                  </a:cubicBezTo>
                  <a:cubicBezTo>
                    <a:pt x="6" y="2"/>
                    <a:pt x="6" y="2"/>
                    <a:pt x="5" y="2"/>
                  </a:cubicBezTo>
                  <a:cubicBezTo>
                    <a:pt x="5" y="2"/>
                    <a:pt x="5" y="2"/>
                    <a:pt x="5" y="2"/>
                  </a:cubicBezTo>
                  <a:cubicBezTo>
                    <a:pt x="5" y="2"/>
                    <a:pt x="5" y="2"/>
                    <a:pt x="5" y="2"/>
                  </a:cubicBezTo>
                  <a:cubicBezTo>
                    <a:pt x="5" y="1"/>
                    <a:pt x="6" y="1"/>
                    <a:pt x="6" y="0"/>
                  </a:cubicBezTo>
                  <a:cubicBezTo>
                    <a:pt x="6" y="0"/>
                    <a:pt x="6" y="0"/>
                    <a:pt x="6" y="0"/>
                  </a:cubicBezTo>
                  <a:cubicBezTo>
                    <a:pt x="6" y="0"/>
                    <a:pt x="6" y="0"/>
                    <a:pt x="5" y="0"/>
                  </a:cubicBezTo>
                  <a:cubicBezTo>
                    <a:pt x="5" y="0"/>
                    <a:pt x="4" y="0"/>
                    <a:pt x="3" y="0"/>
                  </a:cubicBezTo>
                  <a:cubicBezTo>
                    <a:pt x="3" y="0"/>
                    <a:pt x="3" y="0"/>
                    <a:pt x="3" y="0"/>
                  </a:cubicBezTo>
                  <a:cubicBezTo>
                    <a:pt x="2" y="1"/>
                    <a:pt x="2" y="2"/>
                    <a:pt x="2" y="2"/>
                  </a:cubicBezTo>
                  <a:cubicBezTo>
                    <a:pt x="1" y="3"/>
                    <a:pt x="1" y="3"/>
                    <a:pt x="1" y="3"/>
                  </a:cubicBezTo>
                  <a:cubicBezTo>
                    <a:pt x="0" y="3"/>
                    <a:pt x="0" y="3"/>
                    <a:pt x="1" y="3"/>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23" name="Google Shape;523;p44"/>
            <p:cNvSpPr/>
            <p:nvPr/>
          </p:nvSpPr>
          <p:spPr>
            <a:xfrm>
              <a:off x="5266193" y="2153333"/>
              <a:ext cx="71438" cy="73025"/>
            </a:xfrm>
            <a:custGeom>
              <a:rect b="b" l="l" r="r" t="t"/>
              <a:pathLst>
                <a:path extrusionOk="0" h="20" w="20">
                  <a:moveTo>
                    <a:pt x="1" y="7"/>
                  </a:moveTo>
                  <a:cubicBezTo>
                    <a:pt x="1" y="7"/>
                    <a:pt x="2" y="8"/>
                    <a:pt x="2" y="8"/>
                  </a:cubicBezTo>
                  <a:cubicBezTo>
                    <a:pt x="3" y="9"/>
                    <a:pt x="3" y="9"/>
                    <a:pt x="3" y="10"/>
                  </a:cubicBezTo>
                  <a:cubicBezTo>
                    <a:pt x="4" y="10"/>
                    <a:pt x="4" y="11"/>
                    <a:pt x="5" y="12"/>
                  </a:cubicBezTo>
                  <a:cubicBezTo>
                    <a:pt x="5" y="12"/>
                    <a:pt x="5" y="12"/>
                    <a:pt x="5" y="12"/>
                  </a:cubicBezTo>
                  <a:cubicBezTo>
                    <a:pt x="5" y="12"/>
                    <a:pt x="5" y="12"/>
                    <a:pt x="5" y="12"/>
                  </a:cubicBezTo>
                  <a:cubicBezTo>
                    <a:pt x="5" y="11"/>
                    <a:pt x="6" y="11"/>
                    <a:pt x="6" y="10"/>
                  </a:cubicBezTo>
                  <a:cubicBezTo>
                    <a:pt x="6" y="10"/>
                    <a:pt x="6" y="10"/>
                    <a:pt x="6" y="9"/>
                  </a:cubicBezTo>
                  <a:cubicBezTo>
                    <a:pt x="6" y="9"/>
                    <a:pt x="6" y="9"/>
                    <a:pt x="7" y="9"/>
                  </a:cubicBezTo>
                  <a:cubicBezTo>
                    <a:pt x="7" y="9"/>
                    <a:pt x="7" y="9"/>
                    <a:pt x="7" y="9"/>
                  </a:cubicBezTo>
                  <a:cubicBezTo>
                    <a:pt x="7" y="10"/>
                    <a:pt x="8" y="10"/>
                    <a:pt x="8" y="10"/>
                  </a:cubicBezTo>
                  <a:cubicBezTo>
                    <a:pt x="8" y="10"/>
                    <a:pt x="8" y="10"/>
                    <a:pt x="8" y="10"/>
                  </a:cubicBezTo>
                  <a:cubicBezTo>
                    <a:pt x="8" y="10"/>
                    <a:pt x="8" y="10"/>
                    <a:pt x="8" y="10"/>
                  </a:cubicBezTo>
                  <a:cubicBezTo>
                    <a:pt x="8" y="10"/>
                    <a:pt x="7" y="11"/>
                    <a:pt x="7" y="11"/>
                  </a:cubicBezTo>
                  <a:cubicBezTo>
                    <a:pt x="6" y="12"/>
                    <a:pt x="6" y="12"/>
                    <a:pt x="5" y="12"/>
                  </a:cubicBezTo>
                  <a:cubicBezTo>
                    <a:pt x="5" y="12"/>
                    <a:pt x="5" y="12"/>
                    <a:pt x="5" y="12"/>
                  </a:cubicBezTo>
                  <a:cubicBezTo>
                    <a:pt x="5" y="12"/>
                    <a:pt x="5" y="12"/>
                    <a:pt x="5" y="12"/>
                  </a:cubicBezTo>
                  <a:cubicBezTo>
                    <a:pt x="5" y="12"/>
                    <a:pt x="5" y="13"/>
                    <a:pt x="5" y="13"/>
                  </a:cubicBezTo>
                  <a:cubicBezTo>
                    <a:pt x="5" y="13"/>
                    <a:pt x="5" y="14"/>
                    <a:pt x="6" y="14"/>
                  </a:cubicBezTo>
                  <a:cubicBezTo>
                    <a:pt x="6" y="14"/>
                    <a:pt x="6" y="14"/>
                    <a:pt x="7" y="14"/>
                  </a:cubicBezTo>
                  <a:cubicBezTo>
                    <a:pt x="7" y="14"/>
                    <a:pt x="7" y="14"/>
                    <a:pt x="7" y="14"/>
                  </a:cubicBezTo>
                  <a:cubicBezTo>
                    <a:pt x="7" y="14"/>
                    <a:pt x="7" y="14"/>
                    <a:pt x="7" y="14"/>
                  </a:cubicBezTo>
                  <a:cubicBezTo>
                    <a:pt x="7" y="14"/>
                    <a:pt x="7" y="14"/>
                    <a:pt x="7" y="14"/>
                  </a:cubicBezTo>
                  <a:cubicBezTo>
                    <a:pt x="8" y="14"/>
                    <a:pt x="8" y="14"/>
                    <a:pt x="7" y="14"/>
                  </a:cubicBezTo>
                  <a:cubicBezTo>
                    <a:pt x="7" y="14"/>
                    <a:pt x="7" y="14"/>
                    <a:pt x="7" y="14"/>
                  </a:cubicBezTo>
                  <a:cubicBezTo>
                    <a:pt x="7" y="14"/>
                    <a:pt x="7" y="14"/>
                    <a:pt x="7" y="14"/>
                  </a:cubicBezTo>
                  <a:cubicBezTo>
                    <a:pt x="7" y="14"/>
                    <a:pt x="7" y="14"/>
                    <a:pt x="7" y="14"/>
                  </a:cubicBezTo>
                  <a:cubicBezTo>
                    <a:pt x="7" y="14"/>
                    <a:pt x="7" y="14"/>
                    <a:pt x="7" y="14"/>
                  </a:cubicBezTo>
                  <a:cubicBezTo>
                    <a:pt x="6" y="14"/>
                    <a:pt x="6" y="14"/>
                    <a:pt x="6" y="15"/>
                  </a:cubicBezTo>
                  <a:cubicBezTo>
                    <a:pt x="6" y="15"/>
                    <a:pt x="6" y="15"/>
                    <a:pt x="6" y="16"/>
                  </a:cubicBezTo>
                  <a:cubicBezTo>
                    <a:pt x="6" y="17"/>
                    <a:pt x="7" y="18"/>
                    <a:pt x="9" y="18"/>
                  </a:cubicBezTo>
                  <a:cubicBezTo>
                    <a:pt x="9" y="18"/>
                    <a:pt x="9" y="18"/>
                    <a:pt x="9" y="18"/>
                  </a:cubicBezTo>
                  <a:cubicBezTo>
                    <a:pt x="9" y="18"/>
                    <a:pt x="9" y="18"/>
                    <a:pt x="9" y="18"/>
                  </a:cubicBezTo>
                  <a:cubicBezTo>
                    <a:pt x="9" y="18"/>
                    <a:pt x="9" y="18"/>
                    <a:pt x="9" y="18"/>
                  </a:cubicBezTo>
                  <a:cubicBezTo>
                    <a:pt x="9" y="18"/>
                    <a:pt x="9" y="18"/>
                    <a:pt x="9" y="18"/>
                  </a:cubicBezTo>
                  <a:cubicBezTo>
                    <a:pt x="9" y="18"/>
                    <a:pt x="9" y="19"/>
                    <a:pt x="9" y="19"/>
                  </a:cubicBezTo>
                  <a:cubicBezTo>
                    <a:pt x="9" y="19"/>
                    <a:pt x="9" y="20"/>
                    <a:pt x="10" y="20"/>
                  </a:cubicBezTo>
                  <a:cubicBezTo>
                    <a:pt x="10" y="20"/>
                    <a:pt x="10" y="20"/>
                    <a:pt x="11" y="20"/>
                  </a:cubicBezTo>
                  <a:cubicBezTo>
                    <a:pt x="11" y="20"/>
                    <a:pt x="11" y="20"/>
                    <a:pt x="11" y="20"/>
                  </a:cubicBezTo>
                  <a:cubicBezTo>
                    <a:pt x="11" y="19"/>
                    <a:pt x="11" y="18"/>
                    <a:pt x="11" y="16"/>
                  </a:cubicBezTo>
                  <a:cubicBezTo>
                    <a:pt x="11" y="16"/>
                    <a:pt x="11" y="15"/>
                    <a:pt x="12" y="15"/>
                  </a:cubicBezTo>
                  <a:cubicBezTo>
                    <a:pt x="12" y="15"/>
                    <a:pt x="12" y="14"/>
                    <a:pt x="12" y="14"/>
                  </a:cubicBezTo>
                  <a:cubicBezTo>
                    <a:pt x="12" y="13"/>
                    <a:pt x="13" y="11"/>
                    <a:pt x="13" y="10"/>
                  </a:cubicBezTo>
                  <a:cubicBezTo>
                    <a:pt x="13" y="10"/>
                    <a:pt x="13" y="10"/>
                    <a:pt x="13" y="10"/>
                  </a:cubicBezTo>
                  <a:cubicBezTo>
                    <a:pt x="13" y="9"/>
                    <a:pt x="13" y="9"/>
                    <a:pt x="14" y="8"/>
                  </a:cubicBezTo>
                  <a:cubicBezTo>
                    <a:pt x="14" y="8"/>
                    <a:pt x="14" y="8"/>
                    <a:pt x="14" y="8"/>
                  </a:cubicBezTo>
                  <a:cubicBezTo>
                    <a:pt x="14" y="9"/>
                    <a:pt x="14" y="9"/>
                    <a:pt x="14" y="9"/>
                  </a:cubicBezTo>
                  <a:cubicBezTo>
                    <a:pt x="15" y="10"/>
                    <a:pt x="15" y="11"/>
                    <a:pt x="15" y="12"/>
                  </a:cubicBezTo>
                  <a:cubicBezTo>
                    <a:pt x="16" y="13"/>
                    <a:pt x="16" y="13"/>
                    <a:pt x="16" y="13"/>
                  </a:cubicBezTo>
                  <a:cubicBezTo>
                    <a:pt x="15" y="14"/>
                    <a:pt x="15" y="14"/>
                    <a:pt x="15" y="15"/>
                  </a:cubicBezTo>
                  <a:cubicBezTo>
                    <a:pt x="15" y="15"/>
                    <a:pt x="16" y="15"/>
                    <a:pt x="16" y="15"/>
                  </a:cubicBezTo>
                  <a:cubicBezTo>
                    <a:pt x="16" y="15"/>
                    <a:pt x="17" y="15"/>
                    <a:pt x="17" y="15"/>
                  </a:cubicBezTo>
                  <a:cubicBezTo>
                    <a:pt x="17" y="15"/>
                    <a:pt x="17" y="15"/>
                    <a:pt x="18" y="15"/>
                  </a:cubicBezTo>
                  <a:cubicBezTo>
                    <a:pt x="18" y="15"/>
                    <a:pt x="18" y="15"/>
                    <a:pt x="18" y="15"/>
                  </a:cubicBezTo>
                  <a:cubicBezTo>
                    <a:pt x="18" y="16"/>
                    <a:pt x="18" y="16"/>
                    <a:pt x="18" y="16"/>
                  </a:cubicBezTo>
                  <a:cubicBezTo>
                    <a:pt x="19" y="15"/>
                    <a:pt x="20" y="14"/>
                    <a:pt x="20" y="13"/>
                  </a:cubicBezTo>
                  <a:cubicBezTo>
                    <a:pt x="20" y="13"/>
                    <a:pt x="20" y="12"/>
                    <a:pt x="20" y="12"/>
                  </a:cubicBezTo>
                  <a:cubicBezTo>
                    <a:pt x="20" y="12"/>
                    <a:pt x="20" y="12"/>
                    <a:pt x="19" y="12"/>
                  </a:cubicBezTo>
                  <a:cubicBezTo>
                    <a:pt x="19" y="12"/>
                    <a:pt x="18" y="12"/>
                    <a:pt x="18" y="11"/>
                  </a:cubicBezTo>
                  <a:cubicBezTo>
                    <a:pt x="18" y="10"/>
                    <a:pt x="18" y="10"/>
                    <a:pt x="17" y="10"/>
                  </a:cubicBezTo>
                  <a:cubicBezTo>
                    <a:pt x="17" y="10"/>
                    <a:pt x="17" y="10"/>
                    <a:pt x="17" y="10"/>
                  </a:cubicBezTo>
                  <a:cubicBezTo>
                    <a:pt x="17" y="10"/>
                    <a:pt x="17" y="9"/>
                    <a:pt x="17" y="9"/>
                  </a:cubicBezTo>
                  <a:cubicBezTo>
                    <a:pt x="17" y="9"/>
                    <a:pt x="17" y="8"/>
                    <a:pt x="16" y="8"/>
                  </a:cubicBezTo>
                  <a:cubicBezTo>
                    <a:pt x="16" y="8"/>
                    <a:pt x="15" y="8"/>
                    <a:pt x="15" y="7"/>
                  </a:cubicBezTo>
                  <a:cubicBezTo>
                    <a:pt x="15" y="7"/>
                    <a:pt x="14" y="7"/>
                    <a:pt x="14" y="6"/>
                  </a:cubicBezTo>
                  <a:cubicBezTo>
                    <a:pt x="14" y="6"/>
                    <a:pt x="14" y="6"/>
                    <a:pt x="14" y="6"/>
                  </a:cubicBezTo>
                  <a:cubicBezTo>
                    <a:pt x="13" y="6"/>
                    <a:pt x="13" y="6"/>
                    <a:pt x="13" y="5"/>
                  </a:cubicBezTo>
                  <a:cubicBezTo>
                    <a:pt x="12" y="5"/>
                    <a:pt x="11" y="5"/>
                    <a:pt x="11" y="4"/>
                  </a:cubicBezTo>
                  <a:cubicBezTo>
                    <a:pt x="11" y="3"/>
                    <a:pt x="11" y="3"/>
                    <a:pt x="10" y="2"/>
                  </a:cubicBezTo>
                  <a:cubicBezTo>
                    <a:pt x="10" y="2"/>
                    <a:pt x="10" y="2"/>
                    <a:pt x="10" y="2"/>
                  </a:cubicBezTo>
                  <a:cubicBezTo>
                    <a:pt x="10" y="1"/>
                    <a:pt x="9" y="1"/>
                    <a:pt x="9" y="1"/>
                  </a:cubicBezTo>
                  <a:cubicBezTo>
                    <a:pt x="8" y="1"/>
                    <a:pt x="8" y="1"/>
                    <a:pt x="8" y="0"/>
                  </a:cubicBezTo>
                  <a:cubicBezTo>
                    <a:pt x="7" y="0"/>
                    <a:pt x="7" y="1"/>
                    <a:pt x="7" y="1"/>
                  </a:cubicBezTo>
                  <a:cubicBezTo>
                    <a:pt x="7" y="1"/>
                    <a:pt x="7" y="2"/>
                    <a:pt x="7" y="3"/>
                  </a:cubicBezTo>
                  <a:cubicBezTo>
                    <a:pt x="7" y="3"/>
                    <a:pt x="7" y="3"/>
                    <a:pt x="7" y="3"/>
                  </a:cubicBezTo>
                  <a:cubicBezTo>
                    <a:pt x="7" y="3"/>
                    <a:pt x="7" y="3"/>
                    <a:pt x="7" y="3"/>
                  </a:cubicBezTo>
                  <a:cubicBezTo>
                    <a:pt x="7" y="3"/>
                    <a:pt x="7" y="3"/>
                    <a:pt x="7" y="4"/>
                  </a:cubicBezTo>
                  <a:cubicBezTo>
                    <a:pt x="7" y="4"/>
                    <a:pt x="7" y="4"/>
                    <a:pt x="7" y="4"/>
                  </a:cubicBezTo>
                  <a:cubicBezTo>
                    <a:pt x="7" y="4"/>
                    <a:pt x="7" y="4"/>
                    <a:pt x="7" y="4"/>
                  </a:cubicBezTo>
                  <a:cubicBezTo>
                    <a:pt x="7" y="3"/>
                    <a:pt x="7" y="3"/>
                    <a:pt x="7" y="3"/>
                  </a:cubicBezTo>
                  <a:cubicBezTo>
                    <a:pt x="7" y="3"/>
                    <a:pt x="7" y="3"/>
                    <a:pt x="7" y="3"/>
                  </a:cubicBezTo>
                  <a:cubicBezTo>
                    <a:pt x="7" y="3"/>
                    <a:pt x="7" y="3"/>
                    <a:pt x="7" y="3"/>
                  </a:cubicBezTo>
                  <a:cubicBezTo>
                    <a:pt x="7" y="3"/>
                    <a:pt x="6" y="3"/>
                    <a:pt x="6" y="3"/>
                  </a:cubicBezTo>
                  <a:cubicBezTo>
                    <a:pt x="6" y="2"/>
                    <a:pt x="5" y="2"/>
                    <a:pt x="5" y="3"/>
                  </a:cubicBezTo>
                  <a:cubicBezTo>
                    <a:pt x="5" y="3"/>
                    <a:pt x="5" y="3"/>
                    <a:pt x="5" y="3"/>
                  </a:cubicBezTo>
                  <a:cubicBezTo>
                    <a:pt x="5" y="3"/>
                    <a:pt x="5" y="3"/>
                    <a:pt x="5" y="3"/>
                  </a:cubicBezTo>
                  <a:cubicBezTo>
                    <a:pt x="5" y="3"/>
                    <a:pt x="5" y="3"/>
                    <a:pt x="5" y="3"/>
                  </a:cubicBezTo>
                  <a:cubicBezTo>
                    <a:pt x="5" y="3"/>
                    <a:pt x="4" y="3"/>
                    <a:pt x="4" y="3"/>
                  </a:cubicBezTo>
                  <a:cubicBezTo>
                    <a:pt x="4" y="3"/>
                    <a:pt x="4" y="3"/>
                    <a:pt x="4" y="3"/>
                  </a:cubicBezTo>
                  <a:cubicBezTo>
                    <a:pt x="4" y="3"/>
                    <a:pt x="4" y="3"/>
                    <a:pt x="4" y="3"/>
                  </a:cubicBezTo>
                  <a:cubicBezTo>
                    <a:pt x="4" y="3"/>
                    <a:pt x="4" y="3"/>
                    <a:pt x="5" y="3"/>
                  </a:cubicBezTo>
                  <a:cubicBezTo>
                    <a:pt x="5" y="3"/>
                    <a:pt x="5" y="3"/>
                    <a:pt x="5" y="3"/>
                  </a:cubicBezTo>
                  <a:cubicBezTo>
                    <a:pt x="5" y="3"/>
                    <a:pt x="5" y="3"/>
                    <a:pt x="5" y="3"/>
                  </a:cubicBezTo>
                  <a:cubicBezTo>
                    <a:pt x="5" y="2"/>
                    <a:pt x="5" y="2"/>
                    <a:pt x="5" y="2"/>
                  </a:cubicBezTo>
                  <a:cubicBezTo>
                    <a:pt x="4" y="2"/>
                    <a:pt x="4" y="1"/>
                    <a:pt x="4" y="2"/>
                  </a:cubicBezTo>
                  <a:cubicBezTo>
                    <a:pt x="3" y="2"/>
                    <a:pt x="2" y="2"/>
                    <a:pt x="2" y="2"/>
                  </a:cubicBezTo>
                  <a:cubicBezTo>
                    <a:pt x="1" y="2"/>
                    <a:pt x="1" y="2"/>
                    <a:pt x="1" y="3"/>
                  </a:cubicBezTo>
                  <a:cubicBezTo>
                    <a:pt x="1" y="3"/>
                    <a:pt x="1" y="3"/>
                    <a:pt x="1" y="4"/>
                  </a:cubicBezTo>
                  <a:cubicBezTo>
                    <a:pt x="0" y="4"/>
                    <a:pt x="0" y="5"/>
                    <a:pt x="1" y="6"/>
                  </a:cubicBezTo>
                  <a:cubicBezTo>
                    <a:pt x="1" y="6"/>
                    <a:pt x="2" y="6"/>
                    <a:pt x="1" y="7"/>
                  </a:cubicBezTo>
                  <a:close/>
                  <a:moveTo>
                    <a:pt x="8" y="13"/>
                  </a:moveTo>
                  <a:cubicBezTo>
                    <a:pt x="7" y="13"/>
                    <a:pt x="7" y="13"/>
                    <a:pt x="7" y="13"/>
                  </a:cubicBezTo>
                  <a:cubicBezTo>
                    <a:pt x="8" y="13"/>
                    <a:pt x="8" y="13"/>
                    <a:pt x="8" y="13"/>
                  </a:cubicBezTo>
                  <a:close/>
                  <a:moveTo>
                    <a:pt x="7" y="6"/>
                  </a:moveTo>
                  <a:cubicBezTo>
                    <a:pt x="7" y="6"/>
                    <a:pt x="7" y="6"/>
                    <a:pt x="7" y="6"/>
                  </a:cubicBezTo>
                  <a:cubicBezTo>
                    <a:pt x="7" y="6"/>
                    <a:pt x="7" y="6"/>
                    <a:pt x="7" y="6"/>
                  </a:cubicBezTo>
                  <a:cubicBezTo>
                    <a:pt x="7" y="5"/>
                    <a:pt x="7" y="5"/>
                    <a:pt x="7" y="5"/>
                  </a:cubicBezTo>
                  <a:lnTo>
                    <a:pt x="7" y="6"/>
                  </a:ln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24" name="Google Shape;524;p44"/>
            <p:cNvSpPr/>
            <p:nvPr/>
          </p:nvSpPr>
          <p:spPr>
            <a:xfrm>
              <a:off x="4718505" y="2146983"/>
              <a:ext cx="76200" cy="68263"/>
            </a:xfrm>
            <a:custGeom>
              <a:rect b="b" l="l" r="r" t="t"/>
              <a:pathLst>
                <a:path extrusionOk="0" h="19" w="21">
                  <a:moveTo>
                    <a:pt x="20" y="14"/>
                  </a:moveTo>
                  <a:cubicBezTo>
                    <a:pt x="20" y="13"/>
                    <a:pt x="20" y="13"/>
                    <a:pt x="19" y="13"/>
                  </a:cubicBezTo>
                  <a:cubicBezTo>
                    <a:pt x="19" y="12"/>
                    <a:pt x="19" y="12"/>
                    <a:pt x="18" y="12"/>
                  </a:cubicBezTo>
                  <a:cubicBezTo>
                    <a:pt x="17" y="12"/>
                    <a:pt x="17" y="12"/>
                    <a:pt x="16" y="12"/>
                  </a:cubicBezTo>
                  <a:cubicBezTo>
                    <a:pt x="16" y="12"/>
                    <a:pt x="16" y="12"/>
                    <a:pt x="15" y="12"/>
                  </a:cubicBezTo>
                  <a:cubicBezTo>
                    <a:pt x="14" y="12"/>
                    <a:pt x="13" y="12"/>
                    <a:pt x="12" y="12"/>
                  </a:cubicBezTo>
                  <a:cubicBezTo>
                    <a:pt x="11" y="12"/>
                    <a:pt x="11" y="12"/>
                    <a:pt x="10" y="12"/>
                  </a:cubicBezTo>
                  <a:cubicBezTo>
                    <a:pt x="10" y="11"/>
                    <a:pt x="10" y="11"/>
                    <a:pt x="10" y="11"/>
                  </a:cubicBezTo>
                  <a:cubicBezTo>
                    <a:pt x="9" y="11"/>
                    <a:pt x="8" y="10"/>
                    <a:pt x="8" y="9"/>
                  </a:cubicBezTo>
                  <a:cubicBezTo>
                    <a:pt x="7" y="9"/>
                    <a:pt x="7" y="9"/>
                    <a:pt x="7" y="8"/>
                  </a:cubicBezTo>
                  <a:cubicBezTo>
                    <a:pt x="6" y="8"/>
                    <a:pt x="6" y="8"/>
                    <a:pt x="7" y="8"/>
                  </a:cubicBezTo>
                  <a:cubicBezTo>
                    <a:pt x="7" y="8"/>
                    <a:pt x="7" y="8"/>
                    <a:pt x="7" y="8"/>
                  </a:cubicBezTo>
                  <a:cubicBezTo>
                    <a:pt x="7" y="8"/>
                    <a:pt x="7" y="8"/>
                    <a:pt x="7" y="8"/>
                  </a:cubicBezTo>
                  <a:cubicBezTo>
                    <a:pt x="7" y="8"/>
                    <a:pt x="7" y="8"/>
                    <a:pt x="7" y="8"/>
                  </a:cubicBezTo>
                  <a:cubicBezTo>
                    <a:pt x="7" y="8"/>
                    <a:pt x="7" y="8"/>
                    <a:pt x="7" y="8"/>
                  </a:cubicBezTo>
                  <a:cubicBezTo>
                    <a:pt x="7" y="8"/>
                    <a:pt x="7" y="8"/>
                    <a:pt x="7" y="8"/>
                  </a:cubicBezTo>
                  <a:cubicBezTo>
                    <a:pt x="8" y="8"/>
                    <a:pt x="8" y="8"/>
                    <a:pt x="9" y="8"/>
                  </a:cubicBezTo>
                  <a:cubicBezTo>
                    <a:pt x="9" y="8"/>
                    <a:pt x="9" y="7"/>
                    <a:pt x="9" y="7"/>
                  </a:cubicBezTo>
                  <a:cubicBezTo>
                    <a:pt x="9" y="7"/>
                    <a:pt x="9" y="7"/>
                    <a:pt x="9" y="7"/>
                  </a:cubicBezTo>
                  <a:cubicBezTo>
                    <a:pt x="8" y="6"/>
                    <a:pt x="8" y="6"/>
                    <a:pt x="8" y="5"/>
                  </a:cubicBezTo>
                  <a:cubicBezTo>
                    <a:pt x="8" y="5"/>
                    <a:pt x="8" y="4"/>
                    <a:pt x="7" y="4"/>
                  </a:cubicBezTo>
                  <a:cubicBezTo>
                    <a:pt x="7" y="4"/>
                    <a:pt x="7" y="4"/>
                    <a:pt x="6" y="4"/>
                  </a:cubicBezTo>
                  <a:cubicBezTo>
                    <a:pt x="6" y="4"/>
                    <a:pt x="5" y="4"/>
                    <a:pt x="5" y="3"/>
                  </a:cubicBezTo>
                  <a:cubicBezTo>
                    <a:pt x="5" y="3"/>
                    <a:pt x="5" y="3"/>
                    <a:pt x="5" y="3"/>
                  </a:cubicBezTo>
                  <a:cubicBezTo>
                    <a:pt x="5" y="2"/>
                    <a:pt x="5" y="2"/>
                    <a:pt x="5" y="2"/>
                  </a:cubicBezTo>
                  <a:cubicBezTo>
                    <a:pt x="4" y="1"/>
                    <a:pt x="4" y="1"/>
                    <a:pt x="3" y="0"/>
                  </a:cubicBezTo>
                  <a:cubicBezTo>
                    <a:pt x="2" y="0"/>
                    <a:pt x="1" y="0"/>
                    <a:pt x="1" y="1"/>
                  </a:cubicBezTo>
                  <a:cubicBezTo>
                    <a:pt x="1" y="1"/>
                    <a:pt x="0" y="1"/>
                    <a:pt x="0" y="2"/>
                  </a:cubicBezTo>
                  <a:cubicBezTo>
                    <a:pt x="1" y="3"/>
                    <a:pt x="1" y="4"/>
                    <a:pt x="1" y="5"/>
                  </a:cubicBezTo>
                  <a:cubicBezTo>
                    <a:pt x="1" y="5"/>
                    <a:pt x="1" y="5"/>
                    <a:pt x="1" y="5"/>
                  </a:cubicBezTo>
                  <a:cubicBezTo>
                    <a:pt x="2" y="5"/>
                    <a:pt x="3" y="5"/>
                    <a:pt x="3" y="6"/>
                  </a:cubicBezTo>
                  <a:cubicBezTo>
                    <a:pt x="4" y="6"/>
                    <a:pt x="4" y="6"/>
                    <a:pt x="4" y="7"/>
                  </a:cubicBezTo>
                  <a:cubicBezTo>
                    <a:pt x="4" y="7"/>
                    <a:pt x="4" y="8"/>
                    <a:pt x="4" y="8"/>
                  </a:cubicBezTo>
                  <a:cubicBezTo>
                    <a:pt x="4" y="9"/>
                    <a:pt x="4" y="9"/>
                    <a:pt x="3" y="10"/>
                  </a:cubicBezTo>
                  <a:cubicBezTo>
                    <a:pt x="3" y="10"/>
                    <a:pt x="3" y="10"/>
                    <a:pt x="2" y="11"/>
                  </a:cubicBezTo>
                  <a:cubicBezTo>
                    <a:pt x="2" y="12"/>
                    <a:pt x="2" y="13"/>
                    <a:pt x="2" y="14"/>
                  </a:cubicBezTo>
                  <a:cubicBezTo>
                    <a:pt x="2" y="15"/>
                    <a:pt x="3" y="15"/>
                    <a:pt x="3" y="15"/>
                  </a:cubicBezTo>
                  <a:cubicBezTo>
                    <a:pt x="3" y="15"/>
                    <a:pt x="3" y="15"/>
                    <a:pt x="3" y="15"/>
                  </a:cubicBezTo>
                  <a:cubicBezTo>
                    <a:pt x="4" y="16"/>
                    <a:pt x="4" y="16"/>
                    <a:pt x="5" y="16"/>
                  </a:cubicBezTo>
                  <a:cubicBezTo>
                    <a:pt x="5" y="16"/>
                    <a:pt x="5" y="15"/>
                    <a:pt x="6" y="15"/>
                  </a:cubicBezTo>
                  <a:cubicBezTo>
                    <a:pt x="6" y="15"/>
                    <a:pt x="6" y="16"/>
                    <a:pt x="6" y="16"/>
                  </a:cubicBezTo>
                  <a:cubicBezTo>
                    <a:pt x="6" y="16"/>
                    <a:pt x="6" y="16"/>
                    <a:pt x="6" y="16"/>
                  </a:cubicBezTo>
                  <a:cubicBezTo>
                    <a:pt x="6" y="17"/>
                    <a:pt x="6" y="17"/>
                    <a:pt x="6" y="17"/>
                  </a:cubicBezTo>
                  <a:cubicBezTo>
                    <a:pt x="7" y="17"/>
                    <a:pt x="8" y="18"/>
                    <a:pt x="9" y="18"/>
                  </a:cubicBezTo>
                  <a:cubicBezTo>
                    <a:pt x="10" y="18"/>
                    <a:pt x="12" y="18"/>
                    <a:pt x="13" y="18"/>
                  </a:cubicBezTo>
                  <a:cubicBezTo>
                    <a:pt x="14" y="18"/>
                    <a:pt x="14" y="19"/>
                    <a:pt x="14" y="19"/>
                  </a:cubicBezTo>
                  <a:cubicBezTo>
                    <a:pt x="15" y="19"/>
                    <a:pt x="16" y="19"/>
                    <a:pt x="16" y="19"/>
                  </a:cubicBezTo>
                  <a:cubicBezTo>
                    <a:pt x="17" y="19"/>
                    <a:pt x="17" y="19"/>
                    <a:pt x="18" y="19"/>
                  </a:cubicBezTo>
                  <a:cubicBezTo>
                    <a:pt x="18" y="19"/>
                    <a:pt x="18" y="19"/>
                    <a:pt x="18" y="19"/>
                  </a:cubicBezTo>
                  <a:cubicBezTo>
                    <a:pt x="19" y="18"/>
                    <a:pt x="19" y="18"/>
                    <a:pt x="20" y="18"/>
                  </a:cubicBezTo>
                  <a:cubicBezTo>
                    <a:pt x="20" y="18"/>
                    <a:pt x="20" y="17"/>
                    <a:pt x="20" y="17"/>
                  </a:cubicBezTo>
                  <a:cubicBezTo>
                    <a:pt x="20" y="17"/>
                    <a:pt x="20" y="16"/>
                    <a:pt x="20" y="16"/>
                  </a:cubicBezTo>
                  <a:cubicBezTo>
                    <a:pt x="21" y="15"/>
                    <a:pt x="21" y="14"/>
                    <a:pt x="20" y="14"/>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25" name="Google Shape;525;p44"/>
            <p:cNvSpPr/>
            <p:nvPr/>
          </p:nvSpPr>
          <p:spPr>
            <a:xfrm>
              <a:off x="4593093" y="2127933"/>
              <a:ext cx="71438" cy="47625"/>
            </a:xfrm>
            <a:custGeom>
              <a:rect b="b" l="l" r="r" t="t"/>
              <a:pathLst>
                <a:path extrusionOk="0" h="13" w="20">
                  <a:moveTo>
                    <a:pt x="13" y="8"/>
                  </a:moveTo>
                  <a:cubicBezTo>
                    <a:pt x="12" y="8"/>
                    <a:pt x="12" y="7"/>
                    <a:pt x="11" y="7"/>
                  </a:cubicBezTo>
                  <a:cubicBezTo>
                    <a:pt x="11" y="7"/>
                    <a:pt x="11" y="7"/>
                    <a:pt x="11" y="7"/>
                  </a:cubicBezTo>
                  <a:cubicBezTo>
                    <a:pt x="11" y="6"/>
                    <a:pt x="11" y="5"/>
                    <a:pt x="11" y="5"/>
                  </a:cubicBezTo>
                  <a:cubicBezTo>
                    <a:pt x="11" y="4"/>
                    <a:pt x="11" y="4"/>
                    <a:pt x="11" y="3"/>
                  </a:cubicBezTo>
                  <a:cubicBezTo>
                    <a:pt x="11" y="2"/>
                    <a:pt x="10" y="2"/>
                    <a:pt x="10" y="2"/>
                  </a:cubicBezTo>
                  <a:cubicBezTo>
                    <a:pt x="9" y="2"/>
                    <a:pt x="9" y="2"/>
                    <a:pt x="9" y="1"/>
                  </a:cubicBezTo>
                  <a:cubicBezTo>
                    <a:pt x="9" y="1"/>
                    <a:pt x="9" y="0"/>
                    <a:pt x="8" y="0"/>
                  </a:cubicBezTo>
                  <a:cubicBezTo>
                    <a:pt x="8" y="0"/>
                    <a:pt x="7" y="0"/>
                    <a:pt x="7" y="0"/>
                  </a:cubicBezTo>
                  <a:cubicBezTo>
                    <a:pt x="6" y="1"/>
                    <a:pt x="5" y="1"/>
                    <a:pt x="5" y="2"/>
                  </a:cubicBezTo>
                  <a:cubicBezTo>
                    <a:pt x="4" y="2"/>
                    <a:pt x="4" y="2"/>
                    <a:pt x="4" y="2"/>
                  </a:cubicBezTo>
                  <a:cubicBezTo>
                    <a:pt x="4" y="3"/>
                    <a:pt x="4" y="3"/>
                    <a:pt x="3" y="3"/>
                  </a:cubicBezTo>
                  <a:cubicBezTo>
                    <a:pt x="3" y="3"/>
                    <a:pt x="3" y="4"/>
                    <a:pt x="2" y="4"/>
                  </a:cubicBezTo>
                  <a:cubicBezTo>
                    <a:pt x="2" y="4"/>
                    <a:pt x="2" y="4"/>
                    <a:pt x="2" y="5"/>
                  </a:cubicBezTo>
                  <a:cubicBezTo>
                    <a:pt x="3" y="5"/>
                    <a:pt x="3" y="5"/>
                    <a:pt x="3" y="5"/>
                  </a:cubicBezTo>
                  <a:cubicBezTo>
                    <a:pt x="3" y="5"/>
                    <a:pt x="3" y="5"/>
                    <a:pt x="3" y="5"/>
                  </a:cubicBezTo>
                  <a:cubicBezTo>
                    <a:pt x="3" y="5"/>
                    <a:pt x="3" y="5"/>
                    <a:pt x="3" y="5"/>
                  </a:cubicBezTo>
                  <a:cubicBezTo>
                    <a:pt x="2" y="5"/>
                    <a:pt x="2" y="5"/>
                    <a:pt x="1" y="5"/>
                  </a:cubicBezTo>
                  <a:cubicBezTo>
                    <a:pt x="1" y="5"/>
                    <a:pt x="0" y="6"/>
                    <a:pt x="0" y="6"/>
                  </a:cubicBezTo>
                  <a:cubicBezTo>
                    <a:pt x="0" y="7"/>
                    <a:pt x="0" y="7"/>
                    <a:pt x="0" y="7"/>
                  </a:cubicBezTo>
                  <a:cubicBezTo>
                    <a:pt x="1" y="8"/>
                    <a:pt x="1" y="8"/>
                    <a:pt x="1" y="8"/>
                  </a:cubicBezTo>
                  <a:cubicBezTo>
                    <a:pt x="2" y="9"/>
                    <a:pt x="3" y="9"/>
                    <a:pt x="4" y="9"/>
                  </a:cubicBezTo>
                  <a:cubicBezTo>
                    <a:pt x="4" y="9"/>
                    <a:pt x="5" y="9"/>
                    <a:pt x="5" y="9"/>
                  </a:cubicBezTo>
                  <a:cubicBezTo>
                    <a:pt x="5" y="9"/>
                    <a:pt x="6" y="9"/>
                    <a:pt x="7" y="9"/>
                  </a:cubicBezTo>
                  <a:cubicBezTo>
                    <a:pt x="7" y="9"/>
                    <a:pt x="7" y="9"/>
                    <a:pt x="7" y="9"/>
                  </a:cubicBezTo>
                  <a:cubicBezTo>
                    <a:pt x="7" y="9"/>
                    <a:pt x="7" y="9"/>
                    <a:pt x="7" y="10"/>
                  </a:cubicBezTo>
                  <a:cubicBezTo>
                    <a:pt x="5" y="10"/>
                    <a:pt x="4" y="10"/>
                    <a:pt x="3" y="10"/>
                  </a:cubicBezTo>
                  <a:cubicBezTo>
                    <a:pt x="3" y="10"/>
                    <a:pt x="3" y="10"/>
                    <a:pt x="3" y="11"/>
                  </a:cubicBezTo>
                  <a:cubicBezTo>
                    <a:pt x="3" y="12"/>
                    <a:pt x="3" y="12"/>
                    <a:pt x="4" y="12"/>
                  </a:cubicBezTo>
                  <a:cubicBezTo>
                    <a:pt x="4" y="13"/>
                    <a:pt x="4" y="13"/>
                    <a:pt x="4" y="13"/>
                  </a:cubicBezTo>
                  <a:cubicBezTo>
                    <a:pt x="5" y="13"/>
                    <a:pt x="5" y="13"/>
                    <a:pt x="6" y="13"/>
                  </a:cubicBezTo>
                  <a:cubicBezTo>
                    <a:pt x="7" y="13"/>
                    <a:pt x="8" y="13"/>
                    <a:pt x="9" y="12"/>
                  </a:cubicBezTo>
                  <a:cubicBezTo>
                    <a:pt x="9" y="12"/>
                    <a:pt x="9" y="12"/>
                    <a:pt x="10" y="12"/>
                  </a:cubicBezTo>
                  <a:cubicBezTo>
                    <a:pt x="10" y="12"/>
                    <a:pt x="11" y="12"/>
                    <a:pt x="12" y="11"/>
                  </a:cubicBezTo>
                  <a:cubicBezTo>
                    <a:pt x="12" y="11"/>
                    <a:pt x="12" y="11"/>
                    <a:pt x="12" y="12"/>
                  </a:cubicBezTo>
                  <a:cubicBezTo>
                    <a:pt x="13" y="12"/>
                    <a:pt x="13" y="12"/>
                    <a:pt x="14" y="12"/>
                  </a:cubicBezTo>
                  <a:cubicBezTo>
                    <a:pt x="14" y="12"/>
                    <a:pt x="15" y="12"/>
                    <a:pt x="15" y="12"/>
                  </a:cubicBezTo>
                  <a:cubicBezTo>
                    <a:pt x="15" y="12"/>
                    <a:pt x="16" y="12"/>
                    <a:pt x="16" y="12"/>
                  </a:cubicBezTo>
                  <a:cubicBezTo>
                    <a:pt x="16" y="12"/>
                    <a:pt x="17" y="12"/>
                    <a:pt x="17" y="11"/>
                  </a:cubicBezTo>
                  <a:cubicBezTo>
                    <a:pt x="18" y="11"/>
                    <a:pt x="19" y="10"/>
                    <a:pt x="20" y="9"/>
                  </a:cubicBezTo>
                  <a:cubicBezTo>
                    <a:pt x="20" y="9"/>
                    <a:pt x="20" y="9"/>
                    <a:pt x="20" y="8"/>
                  </a:cubicBezTo>
                  <a:cubicBezTo>
                    <a:pt x="20" y="8"/>
                    <a:pt x="20" y="7"/>
                    <a:pt x="19" y="6"/>
                  </a:cubicBezTo>
                  <a:cubicBezTo>
                    <a:pt x="19" y="6"/>
                    <a:pt x="19" y="6"/>
                    <a:pt x="19" y="6"/>
                  </a:cubicBezTo>
                  <a:cubicBezTo>
                    <a:pt x="19" y="6"/>
                    <a:pt x="18" y="7"/>
                    <a:pt x="18" y="7"/>
                  </a:cubicBezTo>
                  <a:cubicBezTo>
                    <a:pt x="18" y="7"/>
                    <a:pt x="18" y="7"/>
                    <a:pt x="18" y="7"/>
                  </a:cubicBezTo>
                  <a:cubicBezTo>
                    <a:pt x="18" y="7"/>
                    <a:pt x="17" y="7"/>
                    <a:pt x="17" y="6"/>
                  </a:cubicBezTo>
                  <a:cubicBezTo>
                    <a:pt x="17" y="6"/>
                    <a:pt x="17" y="5"/>
                    <a:pt x="17" y="5"/>
                  </a:cubicBezTo>
                  <a:cubicBezTo>
                    <a:pt x="17" y="5"/>
                    <a:pt x="17" y="4"/>
                    <a:pt x="17" y="4"/>
                  </a:cubicBezTo>
                  <a:cubicBezTo>
                    <a:pt x="17" y="3"/>
                    <a:pt x="17" y="2"/>
                    <a:pt x="18" y="2"/>
                  </a:cubicBezTo>
                  <a:cubicBezTo>
                    <a:pt x="18" y="1"/>
                    <a:pt x="18" y="1"/>
                    <a:pt x="18" y="1"/>
                  </a:cubicBezTo>
                  <a:cubicBezTo>
                    <a:pt x="17" y="1"/>
                    <a:pt x="17" y="1"/>
                    <a:pt x="17" y="1"/>
                  </a:cubicBezTo>
                  <a:cubicBezTo>
                    <a:pt x="16" y="2"/>
                    <a:pt x="15" y="2"/>
                    <a:pt x="15" y="3"/>
                  </a:cubicBezTo>
                  <a:cubicBezTo>
                    <a:pt x="14" y="3"/>
                    <a:pt x="14" y="3"/>
                    <a:pt x="14" y="4"/>
                  </a:cubicBezTo>
                  <a:cubicBezTo>
                    <a:pt x="14" y="4"/>
                    <a:pt x="14" y="4"/>
                    <a:pt x="14" y="4"/>
                  </a:cubicBezTo>
                  <a:cubicBezTo>
                    <a:pt x="15" y="5"/>
                    <a:pt x="14" y="5"/>
                    <a:pt x="14" y="5"/>
                  </a:cubicBezTo>
                  <a:cubicBezTo>
                    <a:pt x="14" y="5"/>
                    <a:pt x="14" y="5"/>
                    <a:pt x="14" y="5"/>
                  </a:cubicBezTo>
                  <a:cubicBezTo>
                    <a:pt x="13" y="6"/>
                    <a:pt x="13" y="6"/>
                    <a:pt x="13" y="7"/>
                  </a:cubicBezTo>
                  <a:cubicBezTo>
                    <a:pt x="13" y="7"/>
                    <a:pt x="14" y="7"/>
                    <a:pt x="14" y="7"/>
                  </a:cubicBezTo>
                  <a:cubicBezTo>
                    <a:pt x="14" y="7"/>
                    <a:pt x="13" y="8"/>
                    <a:pt x="13" y="8"/>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26" name="Google Shape;526;p44"/>
            <p:cNvSpPr/>
            <p:nvPr/>
          </p:nvSpPr>
          <p:spPr>
            <a:xfrm>
              <a:off x="6386968" y="3361420"/>
              <a:ext cx="76200" cy="76200"/>
            </a:xfrm>
            <a:custGeom>
              <a:rect b="b" l="l" r="r" t="t"/>
              <a:pathLst>
                <a:path extrusionOk="0" h="21" w="21">
                  <a:moveTo>
                    <a:pt x="21" y="2"/>
                  </a:moveTo>
                  <a:cubicBezTo>
                    <a:pt x="20" y="2"/>
                    <a:pt x="20" y="2"/>
                    <a:pt x="20" y="2"/>
                  </a:cubicBezTo>
                  <a:cubicBezTo>
                    <a:pt x="19" y="2"/>
                    <a:pt x="19" y="1"/>
                    <a:pt x="19" y="1"/>
                  </a:cubicBezTo>
                  <a:cubicBezTo>
                    <a:pt x="19" y="1"/>
                    <a:pt x="19" y="1"/>
                    <a:pt x="19" y="1"/>
                  </a:cubicBezTo>
                  <a:cubicBezTo>
                    <a:pt x="19" y="1"/>
                    <a:pt x="18" y="0"/>
                    <a:pt x="18" y="1"/>
                  </a:cubicBezTo>
                  <a:cubicBezTo>
                    <a:pt x="18" y="1"/>
                    <a:pt x="17" y="1"/>
                    <a:pt x="17" y="1"/>
                  </a:cubicBezTo>
                  <a:cubicBezTo>
                    <a:pt x="17" y="2"/>
                    <a:pt x="16" y="4"/>
                    <a:pt x="15" y="4"/>
                  </a:cubicBezTo>
                  <a:cubicBezTo>
                    <a:pt x="15" y="4"/>
                    <a:pt x="14" y="5"/>
                    <a:pt x="14" y="5"/>
                  </a:cubicBezTo>
                  <a:cubicBezTo>
                    <a:pt x="14" y="5"/>
                    <a:pt x="14" y="6"/>
                    <a:pt x="14" y="6"/>
                  </a:cubicBezTo>
                  <a:cubicBezTo>
                    <a:pt x="13" y="7"/>
                    <a:pt x="13" y="8"/>
                    <a:pt x="12" y="8"/>
                  </a:cubicBezTo>
                  <a:cubicBezTo>
                    <a:pt x="11" y="9"/>
                    <a:pt x="10" y="9"/>
                    <a:pt x="9" y="10"/>
                  </a:cubicBezTo>
                  <a:cubicBezTo>
                    <a:pt x="8" y="10"/>
                    <a:pt x="8" y="11"/>
                    <a:pt x="7" y="11"/>
                  </a:cubicBezTo>
                  <a:cubicBezTo>
                    <a:pt x="7" y="11"/>
                    <a:pt x="6" y="11"/>
                    <a:pt x="6" y="11"/>
                  </a:cubicBezTo>
                  <a:cubicBezTo>
                    <a:pt x="5" y="12"/>
                    <a:pt x="4" y="13"/>
                    <a:pt x="3" y="14"/>
                  </a:cubicBezTo>
                  <a:cubicBezTo>
                    <a:pt x="2" y="15"/>
                    <a:pt x="1" y="16"/>
                    <a:pt x="1" y="18"/>
                  </a:cubicBezTo>
                  <a:cubicBezTo>
                    <a:pt x="0" y="18"/>
                    <a:pt x="1" y="18"/>
                    <a:pt x="1" y="19"/>
                  </a:cubicBezTo>
                  <a:cubicBezTo>
                    <a:pt x="2" y="19"/>
                    <a:pt x="3" y="19"/>
                    <a:pt x="3" y="20"/>
                  </a:cubicBezTo>
                  <a:cubicBezTo>
                    <a:pt x="3" y="20"/>
                    <a:pt x="3" y="20"/>
                    <a:pt x="3" y="20"/>
                  </a:cubicBezTo>
                  <a:cubicBezTo>
                    <a:pt x="4" y="21"/>
                    <a:pt x="5" y="21"/>
                    <a:pt x="5" y="21"/>
                  </a:cubicBezTo>
                  <a:cubicBezTo>
                    <a:pt x="7" y="20"/>
                    <a:pt x="7" y="19"/>
                    <a:pt x="9" y="18"/>
                  </a:cubicBezTo>
                  <a:cubicBezTo>
                    <a:pt x="9" y="18"/>
                    <a:pt x="9" y="17"/>
                    <a:pt x="10" y="17"/>
                  </a:cubicBezTo>
                  <a:cubicBezTo>
                    <a:pt x="10" y="16"/>
                    <a:pt x="10" y="16"/>
                    <a:pt x="10" y="16"/>
                  </a:cubicBezTo>
                  <a:cubicBezTo>
                    <a:pt x="11" y="15"/>
                    <a:pt x="11" y="15"/>
                    <a:pt x="11" y="14"/>
                  </a:cubicBezTo>
                  <a:cubicBezTo>
                    <a:pt x="12" y="12"/>
                    <a:pt x="12" y="13"/>
                    <a:pt x="14" y="12"/>
                  </a:cubicBezTo>
                  <a:cubicBezTo>
                    <a:pt x="14" y="12"/>
                    <a:pt x="15" y="12"/>
                    <a:pt x="15" y="12"/>
                  </a:cubicBezTo>
                  <a:cubicBezTo>
                    <a:pt x="16" y="12"/>
                    <a:pt x="16" y="11"/>
                    <a:pt x="16" y="11"/>
                  </a:cubicBezTo>
                  <a:cubicBezTo>
                    <a:pt x="16" y="10"/>
                    <a:pt x="16" y="9"/>
                    <a:pt x="17" y="9"/>
                  </a:cubicBezTo>
                  <a:cubicBezTo>
                    <a:pt x="17" y="9"/>
                    <a:pt x="17" y="9"/>
                    <a:pt x="18" y="8"/>
                  </a:cubicBezTo>
                  <a:cubicBezTo>
                    <a:pt x="19" y="7"/>
                    <a:pt x="20" y="6"/>
                    <a:pt x="20" y="5"/>
                  </a:cubicBezTo>
                  <a:cubicBezTo>
                    <a:pt x="21" y="5"/>
                    <a:pt x="21" y="5"/>
                    <a:pt x="21" y="4"/>
                  </a:cubicBezTo>
                  <a:cubicBezTo>
                    <a:pt x="21" y="4"/>
                    <a:pt x="21" y="4"/>
                    <a:pt x="21" y="4"/>
                  </a:cubicBezTo>
                  <a:cubicBezTo>
                    <a:pt x="21" y="3"/>
                    <a:pt x="21" y="3"/>
                    <a:pt x="21" y="3"/>
                  </a:cubicBezTo>
                  <a:cubicBezTo>
                    <a:pt x="21" y="3"/>
                    <a:pt x="21" y="3"/>
                    <a:pt x="21" y="3"/>
                  </a:cubicBezTo>
                  <a:cubicBezTo>
                    <a:pt x="21" y="3"/>
                    <a:pt x="21" y="3"/>
                    <a:pt x="21" y="2"/>
                  </a:cubicBezTo>
                  <a:cubicBezTo>
                    <a:pt x="21" y="2"/>
                    <a:pt x="21" y="2"/>
                    <a:pt x="21" y="2"/>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27" name="Google Shape;527;p44"/>
            <p:cNvSpPr/>
            <p:nvPr/>
          </p:nvSpPr>
          <p:spPr>
            <a:xfrm>
              <a:off x="5069343" y="2380345"/>
              <a:ext cx="65088" cy="39688"/>
            </a:xfrm>
            <a:custGeom>
              <a:rect b="b" l="l" r="r" t="t"/>
              <a:pathLst>
                <a:path extrusionOk="0" h="11" w="18">
                  <a:moveTo>
                    <a:pt x="9" y="11"/>
                  </a:moveTo>
                  <a:cubicBezTo>
                    <a:pt x="11" y="11"/>
                    <a:pt x="12" y="10"/>
                    <a:pt x="13" y="9"/>
                  </a:cubicBezTo>
                  <a:cubicBezTo>
                    <a:pt x="13" y="9"/>
                    <a:pt x="13" y="9"/>
                    <a:pt x="14" y="9"/>
                  </a:cubicBezTo>
                  <a:cubicBezTo>
                    <a:pt x="14" y="8"/>
                    <a:pt x="15" y="8"/>
                    <a:pt x="16" y="8"/>
                  </a:cubicBezTo>
                  <a:cubicBezTo>
                    <a:pt x="16" y="8"/>
                    <a:pt x="16" y="8"/>
                    <a:pt x="17" y="7"/>
                  </a:cubicBezTo>
                  <a:cubicBezTo>
                    <a:pt x="17" y="7"/>
                    <a:pt x="17" y="7"/>
                    <a:pt x="17" y="6"/>
                  </a:cubicBezTo>
                  <a:cubicBezTo>
                    <a:pt x="17" y="6"/>
                    <a:pt x="18" y="6"/>
                    <a:pt x="18" y="6"/>
                  </a:cubicBezTo>
                  <a:cubicBezTo>
                    <a:pt x="17" y="5"/>
                    <a:pt x="17" y="5"/>
                    <a:pt x="18" y="4"/>
                  </a:cubicBezTo>
                  <a:cubicBezTo>
                    <a:pt x="18" y="4"/>
                    <a:pt x="18" y="4"/>
                    <a:pt x="18" y="4"/>
                  </a:cubicBezTo>
                  <a:cubicBezTo>
                    <a:pt x="18" y="4"/>
                    <a:pt x="18" y="4"/>
                    <a:pt x="18" y="4"/>
                  </a:cubicBezTo>
                  <a:cubicBezTo>
                    <a:pt x="17" y="3"/>
                    <a:pt x="17" y="3"/>
                    <a:pt x="17" y="3"/>
                  </a:cubicBezTo>
                  <a:cubicBezTo>
                    <a:pt x="16" y="3"/>
                    <a:pt x="17" y="2"/>
                    <a:pt x="17" y="2"/>
                  </a:cubicBezTo>
                  <a:cubicBezTo>
                    <a:pt x="16" y="2"/>
                    <a:pt x="16" y="1"/>
                    <a:pt x="16" y="1"/>
                  </a:cubicBezTo>
                  <a:cubicBezTo>
                    <a:pt x="16" y="1"/>
                    <a:pt x="16" y="1"/>
                    <a:pt x="16" y="1"/>
                  </a:cubicBezTo>
                  <a:cubicBezTo>
                    <a:pt x="15" y="1"/>
                    <a:pt x="15" y="1"/>
                    <a:pt x="15" y="1"/>
                  </a:cubicBezTo>
                  <a:cubicBezTo>
                    <a:pt x="14" y="0"/>
                    <a:pt x="14" y="0"/>
                    <a:pt x="13" y="1"/>
                  </a:cubicBezTo>
                  <a:cubicBezTo>
                    <a:pt x="13" y="1"/>
                    <a:pt x="12" y="2"/>
                    <a:pt x="11" y="1"/>
                  </a:cubicBezTo>
                  <a:cubicBezTo>
                    <a:pt x="11" y="1"/>
                    <a:pt x="10" y="1"/>
                    <a:pt x="10" y="1"/>
                  </a:cubicBezTo>
                  <a:cubicBezTo>
                    <a:pt x="9" y="1"/>
                    <a:pt x="9" y="1"/>
                    <a:pt x="8" y="2"/>
                  </a:cubicBezTo>
                  <a:cubicBezTo>
                    <a:pt x="8" y="2"/>
                    <a:pt x="8" y="2"/>
                    <a:pt x="8" y="2"/>
                  </a:cubicBezTo>
                  <a:cubicBezTo>
                    <a:pt x="8" y="2"/>
                    <a:pt x="8" y="2"/>
                    <a:pt x="8" y="1"/>
                  </a:cubicBezTo>
                  <a:cubicBezTo>
                    <a:pt x="7" y="1"/>
                    <a:pt x="7" y="1"/>
                    <a:pt x="7" y="1"/>
                  </a:cubicBezTo>
                  <a:cubicBezTo>
                    <a:pt x="7" y="2"/>
                    <a:pt x="7" y="2"/>
                    <a:pt x="7" y="2"/>
                  </a:cubicBezTo>
                  <a:cubicBezTo>
                    <a:pt x="7" y="3"/>
                    <a:pt x="7" y="3"/>
                    <a:pt x="6" y="3"/>
                  </a:cubicBezTo>
                  <a:cubicBezTo>
                    <a:pt x="6" y="3"/>
                    <a:pt x="6" y="3"/>
                    <a:pt x="6" y="4"/>
                  </a:cubicBezTo>
                  <a:cubicBezTo>
                    <a:pt x="6" y="4"/>
                    <a:pt x="6" y="4"/>
                    <a:pt x="6" y="4"/>
                  </a:cubicBezTo>
                  <a:cubicBezTo>
                    <a:pt x="6" y="4"/>
                    <a:pt x="6" y="4"/>
                    <a:pt x="6" y="4"/>
                  </a:cubicBezTo>
                  <a:cubicBezTo>
                    <a:pt x="6" y="4"/>
                    <a:pt x="6" y="4"/>
                    <a:pt x="6" y="4"/>
                  </a:cubicBezTo>
                  <a:cubicBezTo>
                    <a:pt x="6" y="4"/>
                    <a:pt x="6" y="4"/>
                    <a:pt x="6" y="4"/>
                  </a:cubicBezTo>
                  <a:cubicBezTo>
                    <a:pt x="5" y="3"/>
                    <a:pt x="5" y="3"/>
                    <a:pt x="5" y="2"/>
                  </a:cubicBezTo>
                  <a:cubicBezTo>
                    <a:pt x="5" y="2"/>
                    <a:pt x="5" y="1"/>
                    <a:pt x="5" y="1"/>
                  </a:cubicBezTo>
                  <a:cubicBezTo>
                    <a:pt x="5" y="1"/>
                    <a:pt x="4" y="1"/>
                    <a:pt x="4" y="1"/>
                  </a:cubicBezTo>
                  <a:cubicBezTo>
                    <a:pt x="4" y="0"/>
                    <a:pt x="3" y="0"/>
                    <a:pt x="3" y="1"/>
                  </a:cubicBezTo>
                  <a:cubicBezTo>
                    <a:pt x="3" y="1"/>
                    <a:pt x="3" y="1"/>
                    <a:pt x="3" y="1"/>
                  </a:cubicBezTo>
                  <a:cubicBezTo>
                    <a:pt x="3" y="1"/>
                    <a:pt x="3" y="1"/>
                    <a:pt x="3" y="1"/>
                  </a:cubicBezTo>
                  <a:cubicBezTo>
                    <a:pt x="3" y="1"/>
                    <a:pt x="3" y="1"/>
                    <a:pt x="3" y="1"/>
                  </a:cubicBezTo>
                  <a:cubicBezTo>
                    <a:pt x="3" y="1"/>
                    <a:pt x="3" y="1"/>
                    <a:pt x="3" y="1"/>
                  </a:cubicBezTo>
                  <a:cubicBezTo>
                    <a:pt x="2" y="1"/>
                    <a:pt x="2" y="1"/>
                    <a:pt x="2" y="1"/>
                  </a:cubicBezTo>
                  <a:cubicBezTo>
                    <a:pt x="1" y="2"/>
                    <a:pt x="1" y="2"/>
                    <a:pt x="0" y="3"/>
                  </a:cubicBezTo>
                  <a:cubicBezTo>
                    <a:pt x="0" y="3"/>
                    <a:pt x="1" y="4"/>
                    <a:pt x="1" y="4"/>
                  </a:cubicBezTo>
                  <a:cubicBezTo>
                    <a:pt x="1" y="4"/>
                    <a:pt x="1" y="4"/>
                    <a:pt x="2" y="3"/>
                  </a:cubicBezTo>
                  <a:cubicBezTo>
                    <a:pt x="2" y="3"/>
                    <a:pt x="3" y="3"/>
                    <a:pt x="3" y="4"/>
                  </a:cubicBezTo>
                  <a:cubicBezTo>
                    <a:pt x="3" y="4"/>
                    <a:pt x="3" y="4"/>
                    <a:pt x="3" y="4"/>
                  </a:cubicBezTo>
                  <a:cubicBezTo>
                    <a:pt x="3" y="4"/>
                    <a:pt x="3" y="5"/>
                    <a:pt x="2" y="5"/>
                  </a:cubicBezTo>
                  <a:cubicBezTo>
                    <a:pt x="2" y="5"/>
                    <a:pt x="1" y="5"/>
                    <a:pt x="1" y="5"/>
                  </a:cubicBezTo>
                  <a:cubicBezTo>
                    <a:pt x="1" y="5"/>
                    <a:pt x="1" y="5"/>
                    <a:pt x="1" y="6"/>
                  </a:cubicBezTo>
                  <a:cubicBezTo>
                    <a:pt x="1" y="6"/>
                    <a:pt x="1" y="6"/>
                    <a:pt x="1" y="6"/>
                  </a:cubicBezTo>
                  <a:cubicBezTo>
                    <a:pt x="1" y="6"/>
                    <a:pt x="2" y="6"/>
                    <a:pt x="2" y="6"/>
                  </a:cubicBezTo>
                  <a:cubicBezTo>
                    <a:pt x="2" y="6"/>
                    <a:pt x="3" y="6"/>
                    <a:pt x="3" y="7"/>
                  </a:cubicBezTo>
                  <a:cubicBezTo>
                    <a:pt x="3" y="7"/>
                    <a:pt x="3" y="7"/>
                    <a:pt x="3" y="8"/>
                  </a:cubicBezTo>
                  <a:cubicBezTo>
                    <a:pt x="3" y="8"/>
                    <a:pt x="3" y="8"/>
                    <a:pt x="3" y="8"/>
                  </a:cubicBezTo>
                  <a:cubicBezTo>
                    <a:pt x="3" y="8"/>
                    <a:pt x="3" y="8"/>
                    <a:pt x="3" y="8"/>
                  </a:cubicBezTo>
                  <a:cubicBezTo>
                    <a:pt x="2" y="8"/>
                    <a:pt x="2" y="8"/>
                    <a:pt x="2" y="9"/>
                  </a:cubicBezTo>
                  <a:cubicBezTo>
                    <a:pt x="2" y="9"/>
                    <a:pt x="2" y="10"/>
                    <a:pt x="3" y="10"/>
                  </a:cubicBezTo>
                  <a:cubicBezTo>
                    <a:pt x="3" y="10"/>
                    <a:pt x="3" y="10"/>
                    <a:pt x="4" y="10"/>
                  </a:cubicBezTo>
                  <a:cubicBezTo>
                    <a:pt x="5" y="10"/>
                    <a:pt x="5" y="10"/>
                    <a:pt x="6" y="10"/>
                  </a:cubicBezTo>
                  <a:cubicBezTo>
                    <a:pt x="7" y="11"/>
                    <a:pt x="8" y="11"/>
                    <a:pt x="8" y="11"/>
                  </a:cubicBezTo>
                  <a:cubicBezTo>
                    <a:pt x="9" y="11"/>
                    <a:pt x="9" y="11"/>
                    <a:pt x="9" y="11"/>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28" name="Google Shape;528;p44"/>
            <p:cNvSpPr/>
            <p:nvPr/>
          </p:nvSpPr>
          <p:spPr>
            <a:xfrm>
              <a:off x="5637668" y="2056495"/>
              <a:ext cx="61913" cy="53975"/>
            </a:xfrm>
            <a:custGeom>
              <a:rect b="b" l="l" r="r" t="t"/>
              <a:pathLst>
                <a:path extrusionOk="0" h="15" w="17">
                  <a:moveTo>
                    <a:pt x="0" y="8"/>
                  </a:moveTo>
                  <a:cubicBezTo>
                    <a:pt x="0" y="8"/>
                    <a:pt x="0" y="8"/>
                    <a:pt x="1" y="9"/>
                  </a:cubicBezTo>
                  <a:cubicBezTo>
                    <a:pt x="1" y="9"/>
                    <a:pt x="1" y="8"/>
                    <a:pt x="2" y="9"/>
                  </a:cubicBezTo>
                  <a:cubicBezTo>
                    <a:pt x="2" y="9"/>
                    <a:pt x="3" y="9"/>
                    <a:pt x="3" y="9"/>
                  </a:cubicBezTo>
                  <a:cubicBezTo>
                    <a:pt x="3" y="9"/>
                    <a:pt x="3" y="9"/>
                    <a:pt x="3" y="9"/>
                  </a:cubicBezTo>
                  <a:cubicBezTo>
                    <a:pt x="3" y="9"/>
                    <a:pt x="3" y="10"/>
                    <a:pt x="3" y="10"/>
                  </a:cubicBezTo>
                  <a:cubicBezTo>
                    <a:pt x="3" y="10"/>
                    <a:pt x="2" y="10"/>
                    <a:pt x="2" y="10"/>
                  </a:cubicBezTo>
                  <a:cubicBezTo>
                    <a:pt x="2" y="10"/>
                    <a:pt x="2" y="10"/>
                    <a:pt x="1" y="10"/>
                  </a:cubicBezTo>
                  <a:cubicBezTo>
                    <a:pt x="1" y="10"/>
                    <a:pt x="1" y="11"/>
                    <a:pt x="2" y="11"/>
                  </a:cubicBezTo>
                  <a:cubicBezTo>
                    <a:pt x="2" y="11"/>
                    <a:pt x="3" y="12"/>
                    <a:pt x="3" y="12"/>
                  </a:cubicBezTo>
                  <a:cubicBezTo>
                    <a:pt x="3" y="12"/>
                    <a:pt x="3" y="13"/>
                    <a:pt x="4" y="12"/>
                  </a:cubicBezTo>
                  <a:cubicBezTo>
                    <a:pt x="5" y="12"/>
                    <a:pt x="5" y="11"/>
                    <a:pt x="5" y="10"/>
                  </a:cubicBezTo>
                  <a:cubicBezTo>
                    <a:pt x="5" y="10"/>
                    <a:pt x="5" y="10"/>
                    <a:pt x="5" y="10"/>
                  </a:cubicBezTo>
                  <a:cubicBezTo>
                    <a:pt x="5" y="9"/>
                    <a:pt x="5" y="9"/>
                    <a:pt x="5" y="9"/>
                  </a:cubicBezTo>
                  <a:cubicBezTo>
                    <a:pt x="5" y="9"/>
                    <a:pt x="5" y="9"/>
                    <a:pt x="5" y="9"/>
                  </a:cubicBezTo>
                  <a:cubicBezTo>
                    <a:pt x="6" y="10"/>
                    <a:pt x="6" y="10"/>
                    <a:pt x="6" y="11"/>
                  </a:cubicBezTo>
                  <a:cubicBezTo>
                    <a:pt x="6" y="11"/>
                    <a:pt x="6" y="12"/>
                    <a:pt x="6" y="12"/>
                  </a:cubicBezTo>
                  <a:cubicBezTo>
                    <a:pt x="6" y="13"/>
                    <a:pt x="6" y="13"/>
                    <a:pt x="6" y="13"/>
                  </a:cubicBezTo>
                  <a:cubicBezTo>
                    <a:pt x="7" y="13"/>
                    <a:pt x="8" y="13"/>
                    <a:pt x="8" y="14"/>
                  </a:cubicBezTo>
                  <a:cubicBezTo>
                    <a:pt x="8" y="14"/>
                    <a:pt x="9" y="15"/>
                    <a:pt x="10" y="15"/>
                  </a:cubicBezTo>
                  <a:cubicBezTo>
                    <a:pt x="11" y="15"/>
                    <a:pt x="13" y="15"/>
                    <a:pt x="14" y="15"/>
                  </a:cubicBezTo>
                  <a:cubicBezTo>
                    <a:pt x="14" y="15"/>
                    <a:pt x="15" y="15"/>
                    <a:pt x="15" y="15"/>
                  </a:cubicBezTo>
                  <a:cubicBezTo>
                    <a:pt x="15" y="15"/>
                    <a:pt x="16" y="15"/>
                    <a:pt x="16" y="14"/>
                  </a:cubicBezTo>
                  <a:cubicBezTo>
                    <a:pt x="17" y="14"/>
                    <a:pt x="17" y="13"/>
                    <a:pt x="16" y="13"/>
                  </a:cubicBezTo>
                  <a:cubicBezTo>
                    <a:pt x="16" y="13"/>
                    <a:pt x="16" y="13"/>
                    <a:pt x="16" y="13"/>
                  </a:cubicBezTo>
                  <a:cubicBezTo>
                    <a:pt x="16" y="13"/>
                    <a:pt x="16" y="12"/>
                    <a:pt x="15" y="12"/>
                  </a:cubicBezTo>
                  <a:cubicBezTo>
                    <a:pt x="15" y="12"/>
                    <a:pt x="15" y="12"/>
                    <a:pt x="15" y="11"/>
                  </a:cubicBezTo>
                  <a:cubicBezTo>
                    <a:pt x="15" y="11"/>
                    <a:pt x="14" y="10"/>
                    <a:pt x="14" y="9"/>
                  </a:cubicBezTo>
                  <a:cubicBezTo>
                    <a:pt x="14" y="8"/>
                    <a:pt x="13" y="8"/>
                    <a:pt x="12" y="7"/>
                  </a:cubicBezTo>
                  <a:cubicBezTo>
                    <a:pt x="12" y="7"/>
                    <a:pt x="11" y="7"/>
                    <a:pt x="11" y="7"/>
                  </a:cubicBezTo>
                  <a:cubicBezTo>
                    <a:pt x="10" y="7"/>
                    <a:pt x="10" y="7"/>
                    <a:pt x="10" y="7"/>
                  </a:cubicBezTo>
                  <a:cubicBezTo>
                    <a:pt x="9" y="6"/>
                    <a:pt x="9" y="7"/>
                    <a:pt x="8" y="7"/>
                  </a:cubicBezTo>
                  <a:cubicBezTo>
                    <a:pt x="8" y="7"/>
                    <a:pt x="8" y="7"/>
                    <a:pt x="8" y="7"/>
                  </a:cubicBezTo>
                  <a:cubicBezTo>
                    <a:pt x="8" y="7"/>
                    <a:pt x="8" y="7"/>
                    <a:pt x="8" y="7"/>
                  </a:cubicBezTo>
                  <a:cubicBezTo>
                    <a:pt x="8" y="7"/>
                    <a:pt x="8" y="7"/>
                    <a:pt x="8" y="7"/>
                  </a:cubicBezTo>
                  <a:cubicBezTo>
                    <a:pt x="7" y="8"/>
                    <a:pt x="7" y="8"/>
                    <a:pt x="6" y="8"/>
                  </a:cubicBezTo>
                  <a:cubicBezTo>
                    <a:pt x="6" y="8"/>
                    <a:pt x="6" y="8"/>
                    <a:pt x="6" y="8"/>
                  </a:cubicBezTo>
                  <a:cubicBezTo>
                    <a:pt x="6" y="8"/>
                    <a:pt x="6" y="8"/>
                    <a:pt x="6" y="8"/>
                  </a:cubicBezTo>
                  <a:cubicBezTo>
                    <a:pt x="6" y="8"/>
                    <a:pt x="7" y="7"/>
                    <a:pt x="8" y="7"/>
                  </a:cubicBezTo>
                  <a:cubicBezTo>
                    <a:pt x="8" y="7"/>
                    <a:pt x="8" y="7"/>
                    <a:pt x="8" y="7"/>
                  </a:cubicBezTo>
                  <a:cubicBezTo>
                    <a:pt x="8" y="7"/>
                    <a:pt x="8" y="7"/>
                    <a:pt x="8" y="7"/>
                  </a:cubicBezTo>
                  <a:cubicBezTo>
                    <a:pt x="8" y="6"/>
                    <a:pt x="8" y="6"/>
                    <a:pt x="7" y="5"/>
                  </a:cubicBezTo>
                  <a:cubicBezTo>
                    <a:pt x="6" y="5"/>
                    <a:pt x="6" y="4"/>
                    <a:pt x="6" y="3"/>
                  </a:cubicBezTo>
                  <a:cubicBezTo>
                    <a:pt x="6" y="3"/>
                    <a:pt x="6" y="3"/>
                    <a:pt x="6" y="3"/>
                  </a:cubicBezTo>
                  <a:cubicBezTo>
                    <a:pt x="4" y="3"/>
                    <a:pt x="4" y="2"/>
                    <a:pt x="3" y="1"/>
                  </a:cubicBezTo>
                  <a:cubicBezTo>
                    <a:pt x="3" y="1"/>
                    <a:pt x="2" y="1"/>
                    <a:pt x="2" y="1"/>
                  </a:cubicBezTo>
                  <a:cubicBezTo>
                    <a:pt x="2" y="0"/>
                    <a:pt x="1" y="1"/>
                    <a:pt x="1" y="1"/>
                  </a:cubicBezTo>
                  <a:cubicBezTo>
                    <a:pt x="1" y="2"/>
                    <a:pt x="1" y="2"/>
                    <a:pt x="0" y="3"/>
                  </a:cubicBezTo>
                  <a:cubicBezTo>
                    <a:pt x="0" y="4"/>
                    <a:pt x="0" y="5"/>
                    <a:pt x="0" y="6"/>
                  </a:cubicBezTo>
                  <a:cubicBezTo>
                    <a:pt x="0" y="6"/>
                    <a:pt x="1" y="7"/>
                    <a:pt x="0" y="8"/>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29" name="Google Shape;529;p44"/>
            <p:cNvSpPr/>
            <p:nvPr/>
          </p:nvSpPr>
          <p:spPr>
            <a:xfrm>
              <a:off x="6466343" y="3289983"/>
              <a:ext cx="39688" cy="85725"/>
            </a:xfrm>
            <a:custGeom>
              <a:rect b="b" l="l" r="r" t="t"/>
              <a:pathLst>
                <a:path extrusionOk="0" h="24" w="11">
                  <a:moveTo>
                    <a:pt x="11" y="12"/>
                  </a:moveTo>
                  <a:cubicBezTo>
                    <a:pt x="11" y="11"/>
                    <a:pt x="10" y="11"/>
                    <a:pt x="10" y="12"/>
                  </a:cubicBezTo>
                  <a:cubicBezTo>
                    <a:pt x="10" y="12"/>
                    <a:pt x="10" y="12"/>
                    <a:pt x="10" y="12"/>
                  </a:cubicBezTo>
                  <a:cubicBezTo>
                    <a:pt x="9" y="12"/>
                    <a:pt x="8" y="12"/>
                    <a:pt x="8" y="12"/>
                  </a:cubicBezTo>
                  <a:cubicBezTo>
                    <a:pt x="7" y="11"/>
                    <a:pt x="7" y="11"/>
                    <a:pt x="7" y="10"/>
                  </a:cubicBezTo>
                  <a:cubicBezTo>
                    <a:pt x="7" y="10"/>
                    <a:pt x="7" y="9"/>
                    <a:pt x="7" y="9"/>
                  </a:cubicBezTo>
                  <a:cubicBezTo>
                    <a:pt x="7" y="9"/>
                    <a:pt x="7" y="8"/>
                    <a:pt x="6" y="8"/>
                  </a:cubicBezTo>
                  <a:cubicBezTo>
                    <a:pt x="6" y="8"/>
                    <a:pt x="6" y="8"/>
                    <a:pt x="6" y="8"/>
                  </a:cubicBezTo>
                  <a:cubicBezTo>
                    <a:pt x="6" y="8"/>
                    <a:pt x="6" y="8"/>
                    <a:pt x="6" y="8"/>
                  </a:cubicBezTo>
                  <a:cubicBezTo>
                    <a:pt x="6" y="8"/>
                    <a:pt x="6" y="8"/>
                    <a:pt x="6" y="8"/>
                  </a:cubicBezTo>
                  <a:cubicBezTo>
                    <a:pt x="6" y="9"/>
                    <a:pt x="6" y="9"/>
                    <a:pt x="5" y="9"/>
                  </a:cubicBezTo>
                  <a:cubicBezTo>
                    <a:pt x="5" y="9"/>
                    <a:pt x="5" y="9"/>
                    <a:pt x="5" y="8"/>
                  </a:cubicBezTo>
                  <a:cubicBezTo>
                    <a:pt x="5" y="7"/>
                    <a:pt x="5" y="6"/>
                    <a:pt x="5" y="5"/>
                  </a:cubicBezTo>
                  <a:cubicBezTo>
                    <a:pt x="6" y="4"/>
                    <a:pt x="6" y="4"/>
                    <a:pt x="5" y="3"/>
                  </a:cubicBezTo>
                  <a:cubicBezTo>
                    <a:pt x="4" y="2"/>
                    <a:pt x="4" y="1"/>
                    <a:pt x="3" y="1"/>
                  </a:cubicBezTo>
                  <a:cubicBezTo>
                    <a:pt x="3" y="1"/>
                    <a:pt x="3" y="1"/>
                    <a:pt x="3" y="0"/>
                  </a:cubicBezTo>
                  <a:cubicBezTo>
                    <a:pt x="3" y="0"/>
                    <a:pt x="3" y="0"/>
                    <a:pt x="3" y="0"/>
                  </a:cubicBezTo>
                  <a:cubicBezTo>
                    <a:pt x="3" y="0"/>
                    <a:pt x="3" y="0"/>
                    <a:pt x="2" y="0"/>
                  </a:cubicBezTo>
                  <a:cubicBezTo>
                    <a:pt x="2" y="0"/>
                    <a:pt x="2" y="0"/>
                    <a:pt x="2" y="0"/>
                  </a:cubicBezTo>
                  <a:cubicBezTo>
                    <a:pt x="2" y="1"/>
                    <a:pt x="3" y="2"/>
                    <a:pt x="3" y="2"/>
                  </a:cubicBezTo>
                  <a:cubicBezTo>
                    <a:pt x="2" y="3"/>
                    <a:pt x="2" y="3"/>
                    <a:pt x="3" y="4"/>
                  </a:cubicBezTo>
                  <a:cubicBezTo>
                    <a:pt x="3" y="4"/>
                    <a:pt x="3" y="5"/>
                    <a:pt x="3" y="6"/>
                  </a:cubicBezTo>
                  <a:cubicBezTo>
                    <a:pt x="3" y="7"/>
                    <a:pt x="4" y="7"/>
                    <a:pt x="3" y="8"/>
                  </a:cubicBezTo>
                  <a:cubicBezTo>
                    <a:pt x="3" y="8"/>
                    <a:pt x="4" y="8"/>
                    <a:pt x="4" y="9"/>
                  </a:cubicBezTo>
                  <a:cubicBezTo>
                    <a:pt x="4" y="9"/>
                    <a:pt x="4" y="9"/>
                    <a:pt x="4" y="10"/>
                  </a:cubicBezTo>
                  <a:cubicBezTo>
                    <a:pt x="4" y="10"/>
                    <a:pt x="4" y="11"/>
                    <a:pt x="3" y="12"/>
                  </a:cubicBezTo>
                  <a:cubicBezTo>
                    <a:pt x="3" y="13"/>
                    <a:pt x="3" y="13"/>
                    <a:pt x="3" y="14"/>
                  </a:cubicBezTo>
                  <a:cubicBezTo>
                    <a:pt x="2" y="15"/>
                    <a:pt x="2" y="15"/>
                    <a:pt x="2" y="15"/>
                  </a:cubicBezTo>
                  <a:cubicBezTo>
                    <a:pt x="1" y="15"/>
                    <a:pt x="1" y="15"/>
                    <a:pt x="1" y="15"/>
                  </a:cubicBezTo>
                  <a:cubicBezTo>
                    <a:pt x="0" y="16"/>
                    <a:pt x="0" y="17"/>
                    <a:pt x="0" y="17"/>
                  </a:cubicBezTo>
                  <a:cubicBezTo>
                    <a:pt x="1" y="18"/>
                    <a:pt x="1" y="18"/>
                    <a:pt x="1" y="18"/>
                  </a:cubicBezTo>
                  <a:cubicBezTo>
                    <a:pt x="2" y="19"/>
                    <a:pt x="2" y="19"/>
                    <a:pt x="2" y="20"/>
                  </a:cubicBezTo>
                  <a:cubicBezTo>
                    <a:pt x="2" y="20"/>
                    <a:pt x="2" y="21"/>
                    <a:pt x="1" y="21"/>
                  </a:cubicBezTo>
                  <a:cubicBezTo>
                    <a:pt x="1" y="22"/>
                    <a:pt x="0" y="22"/>
                    <a:pt x="0" y="23"/>
                  </a:cubicBezTo>
                  <a:cubicBezTo>
                    <a:pt x="0" y="23"/>
                    <a:pt x="0" y="23"/>
                    <a:pt x="0" y="23"/>
                  </a:cubicBezTo>
                  <a:cubicBezTo>
                    <a:pt x="0" y="23"/>
                    <a:pt x="1" y="24"/>
                    <a:pt x="1" y="24"/>
                  </a:cubicBezTo>
                  <a:cubicBezTo>
                    <a:pt x="1" y="24"/>
                    <a:pt x="1" y="24"/>
                    <a:pt x="1" y="24"/>
                  </a:cubicBezTo>
                  <a:cubicBezTo>
                    <a:pt x="2" y="24"/>
                    <a:pt x="3" y="23"/>
                    <a:pt x="3" y="23"/>
                  </a:cubicBezTo>
                  <a:cubicBezTo>
                    <a:pt x="4" y="22"/>
                    <a:pt x="5" y="21"/>
                    <a:pt x="5" y="20"/>
                  </a:cubicBezTo>
                  <a:cubicBezTo>
                    <a:pt x="6" y="20"/>
                    <a:pt x="7" y="19"/>
                    <a:pt x="7" y="18"/>
                  </a:cubicBezTo>
                  <a:cubicBezTo>
                    <a:pt x="7" y="17"/>
                    <a:pt x="7" y="17"/>
                    <a:pt x="8" y="16"/>
                  </a:cubicBezTo>
                  <a:cubicBezTo>
                    <a:pt x="8" y="16"/>
                    <a:pt x="8" y="17"/>
                    <a:pt x="8" y="16"/>
                  </a:cubicBezTo>
                  <a:cubicBezTo>
                    <a:pt x="9" y="16"/>
                    <a:pt x="9" y="16"/>
                    <a:pt x="9" y="16"/>
                  </a:cubicBezTo>
                  <a:cubicBezTo>
                    <a:pt x="9" y="16"/>
                    <a:pt x="10" y="15"/>
                    <a:pt x="10" y="15"/>
                  </a:cubicBezTo>
                  <a:cubicBezTo>
                    <a:pt x="10" y="14"/>
                    <a:pt x="11" y="14"/>
                    <a:pt x="11" y="14"/>
                  </a:cubicBezTo>
                  <a:cubicBezTo>
                    <a:pt x="11" y="13"/>
                    <a:pt x="11" y="13"/>
                    <a:pt x="11" y="12"/>
                  </a:cubicBezTo>
                  <a:cubicBezTo>
                    <a:pt x="11" y="12"/>
                    <a:pt x="11" y="12"/>
                    <a:pt x="11" y="12"/>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30" name="Google Shape;530;p44"/>
            <p:cNvSpPr/>
            <p:nvPr/>
          </p:nvSpPr>
          <p:spPr>
            <a:xfrm>
              <a:off x="5928180" y="2088245"/>
              <a:ext cx="53975" cy="36513"/>
            </a:xfrm>
            <a:custGeom>
              <a:rect b="b" l="l" r="r" t="t"/>
              <a:pathLst>
                <a:path extrusionOk="0" h="10" w="15">
                  <a:moveTo>
                    <a:pt x="1" y="5"/>
                  </a:moveTo>
                  <a:cubicBezTo>
                    <a:pt x="2" y="6"/>
                    <a:pt x="2" y="6"/>
                    <a:pt x="2" y="7"/>
                  </a:cubicBezTo>
                  <a:cubicBezTo>
                    <a:pt x="2" y="7"/>
                    <a:pt x="3" y="7"/>
                    <a:pt x="3" y="8"/>
                  </a:cubicBezTo>
                  <a:cubicBezTo>
                    <a:pt x="3" y="8"/>
                    <a:pt x="4" y="8"/>
                    <a:pt x="4" y="8"/>
                  </a:cubicBezTo>
                  <a:cubicBezTo>
                    <a:pt x="5" y="8"/>
                    <a:pt x="5" y="9"/>
                    <a:pt x="6" y="9"/>
                  </a:cubicBezTo>
                  <a:cubicBezTo>
                    <a:pt x="6" y="9"/>
                    <a:pt x="6" y="10"/>
                    <a:pt x="7" y="10"/>
                  </a:cubicBezTo>
                  <a:cubicBezTo>
                    <a:pt x="7" y="9"/>
                    <a:pt x="8" y="10"/>
                    <a:pt x="8" y="10"/>
                  </a:cubicBezTo>
                  <a:cubicBezTo>
                    <a:pt x="8" y="9"/>
                    <a:pt x="9" y="9"/>
                    <a:pt x="9" y="9"/>
                  </a:cubicBezTo>
                  <a:cubicBezTo>
                    <a:pt x="9" y="9"/>
                    <a:pt x="9" y="8"/>
                    <a:pt x="9" y="8"/>
                  </a:cubicBezTo>
                  <a:cubicBezTo>
                    <a:pt x="10" y="8"/>
                    <a:pt x="10" y="7"/>
                    <a:pt x="10" y="7"/>
                  </a:cubicBezTo>
                  <a:cubicBezTo>
                    <a:pt x="11" y="6"/>
                    <a:pt x="11" y="6"/>
                    <a:pt x="12" y="6"/>
                  </a:cubicBezTo>
                  <a:cubicBezTo>
                    <a:pt x="12" y="6"/>
                    <a:pt x="13" y="6"/>
                    <a:pt x="13" y="6"/>
                  </a:cubicBezTo>
                  <a:cubicBezTo>
                    <a:pt x="13" y="6"/>
                    <a:pt x="13" y="6"/>
                    <a:pt x="13" y="6"/>
                  </a:cubicBezTo>
                  <a:cubicBezTo>
                    <a:pt x="13" y="6"/>
                    <a:pt x="13" y="5"/>
                    <a:pt x="13" y="5"/>
                  </a:cubicBezTo>
                  <a:cubicBezTo>
                    <a:pt x="13" y="5"/>
                    <a:pt x="14" y="5"/>
                    <a:pt x="14" y="5"/>
                  </a:cubicBezTo>
                  <a:cubicBezTo>
                    <a:pt x="14" y="5"/>
                    <a:pt x="14" y="4"/>
                    <a:pt x="14" y="4"/>
                  </a:cubicBezTo>
                  <a:cubicBezTo>
                    <a:pt x="14" y="4"/>
                    <a:pt x="14" y="4"/>
                    <a:pt x="14" y="4"/>
                  </a:cubicBezTo>
                  <a:cubicBezTo>
                    <a:pt x="15" y="3"/>
                    <a:pt x="15" y="3"/>
                    <a:pt x="14" y="3"/>
                  </a:cubicBezTo>
                  <a:cubicBezTo>
                    <a:pt x="14" y="2"/>
                    <a:pt x="14" y="2"/>
                    <a:pt x="14" y="2"/>
                  </a:cubicBezTo>
                  <a:cubicBezTo>
                    <a:pt x="14" y="1"/>
                    <a:pt x="14" y="1"/>
                    <a:pt x="13" y="0"/>
                  </a:cubicBezTo>
                  <a:cubicBezTo>
                    <a:pt x="12" y="0"/>
                    <a:pt x="11" y="0"/>
                    <a:pt x="10" y="0"/>
                  </a:cubicBezTo>
                  <a:cubicBezTo>
                    <a:pt x="10" y="0"/>
                    <a:pt x="10" y="0"/>
                    <a:pt x="10" y="0"/>
                  </a:cubicBezTo>
                  <a:cubicBezTo>
                    <a:pt x="10" y="0"/>
                    <a:pt x="9" y="0"/>
                    <a:pt x="9" y="0"/>
                  </a:cubicBezTo>
                  <a:cubicBezTo>
                    <a:pt x="9" y="0"/>
                    <a:pt x="9" y="0"/>
                    <a:pt x="9" y="1"/>
                  </a:cubicBezTo>
                  <a:cubicBezTo>
                    <a:pt x="10" y="1"/>
                    <a:pt x="10" y="2"/>
                    <a:pt x="10" y="3"/>
                  </a:cubicBezTo>
                  <a:cubicBezTo>
                    <a:pt x="10" y="3"/>
                    <a:pt x="10" y="3"/>
                    <a:pt x="10" y="4"/>
                  </a:cubicBezTo>
                  <a:cubicBezTo>
                    <a:pt x="10" y="4"/>
                    <a:pt x="10" y="4"/>
                    <a:pt x="10" y="4"/>
                  </a:cubicBezTo>
                  <a:cubicBezTo>
                    <a:pt x="10" y="4"/>
                    <a:pt x="10" y="4"/>
                    <a:pt x="10" y="4"/>
                  </a:cubicBezTo>
                  <a:cubicBezTo>
                    <a:pt x="10" y="4"/>
                    <a:pt x="10" y="4"/>
                    <a:pt x="10" y="4"/>
                  </a:cubicBezTo>
                  <a:cubicBezTo>
                    <a:pt x="10" y="4"/>
                    <a:pt x="10" y="4"/>
                    <a:pt x="10" y="4"/>
                  </a:cubicBezTo>
                  <a:cubicBezTo>
                    <a:pt x="10" y="3"/>
                    <a:pt x="10" y="3"/>
                    <a:pt x="10" y="3"/>
                  </a:cubicBezTo>
                  <a:cubicBezTo>
                    <a:pt x="9" y="3"/>
                    <a:pt x="9" y="2"/>
                    <a:pt x="9" y="1"/>
                  </a:cubicBezTo>
                  <a:cubicBezTo>
                    <a:pt x="9" y="0"/>
                    <a:pt x="8" y="0"/>
                    <a:pt x="8" y="0"/>
                  </a:cubicBezTo>
                  <a:cubicBezTo>
                    <a:pt x="7" y="0"/>
                    <a:pt x="7" y="0"/>
                    <a:pt x="6" y="0"/>
                  </a:cubicBezTo>
                  <a:cubicBezTo>
                    <a:pt x="6" y="0"/>
                    <a:pt x="6" y="0"/>
                    <a:pt x="6" y="0"/>
                  </a:cubicBezTo>
                  <a:cubicBezTo>
                    <a:pt x="6" y="0"/>
                    <a:pt x="5" y="0"/>
                    <a:pt x="5" y="1"/>
                  </a:cubicBezTo>
                  <a:cubicBezTo>
                    <a:pt x="5" y="1"/>
                    <a:pt x="5" y="2"/>
                    <a:pt x="5" y="2"/>
                  </a:cubicBezTo>
                  <a:cubicBezTo>
                    <a:pt x="5" y="2"/>
                    <a:pt x="5" y="2"/>
                    <a:pt x="5" y="2"/>
                  </a:cubicBezTo>
                  <a:cubicBezTo>
                    <a:pt x="6" y="2"/>
                    <a:pt x="6" y="2"/>
                    <a:pt x="6" y="2"/>
                  </a:cubicBezTo>
                  <a:cubicBezTo>
                    <a:pt x="6" y="2"/>
                    <a:pt x="6" y="2"/>
                    <a:pt x="5" y="2"/>
                  </a:cubicBezTo>
                  <a:cubicBezTo>
                    <a:pt x="5" y="2"/>
                    <a:pt x="5" y="2"/>
                    <a:pt x="5" y="2"/>
                  </a:cubicBezTo>
                  <a:cubicBezTo>
                    <a:pt x="5" y="2"/>
                    <a:pt x="4" y="2"/>
                    <a:pt x="4" y="1"/>
                  </a:cubicBezTo>
                  <a:cubicBezTo>
                    <a:pt x="3" y="1"/>
                    <a:pt x="2" y="1"/>
                    <a:pt x="2" y="0"/>
                  </a:cubicBezTo>
                  <a:cubicBezTo>
                    <a:pt x="1" y="0"/>
                    <a:pt x="1" y="0"/>
                    <a:pt x="1" y="1"/>
                  </a:cubicBezTo>
                  <a:cubicBezTo>
                    <a:pt x="1" y="1"/>
                    <a:pt x="1" y="2"/>
                    <a:pt x="0" y="3"/>
                  </a:cubicBezTo>
                  <a:cubicBezTo>
                    <a:pt x="0" y="3"/>
                    <a:pt x="0" y="3"/>
                    <a:pt x="0" y="3"/>
                  </a:cubicBezTo>
                  <a:cubicBezTo>
                    <a:pt x="1" y="4"/>
                    <a:pt x="1" y="5"/>
                    <a:pt x="1" y="5"/>
                  </a:cubicBezTo>
                  <a:close/>
                  <a:moveTo>
                    <a:pt x="10" y="4"/>
                  </a:moveTo>
                  <a:cubicBezTo>
                    <a:pt x="11" y="4"/>
                    <a:pt x="11" y="4"/>
                    <a:pt x="11" y="4"/>
                  </a:cubicBezTo>
                  <a:cubicBezTo>
                    <a:pt x="10" y="4"/>
                    <a:pt x="10" y="4"/>
                    <a:pt x="10" y="4"/>
                  </a:cubicBezTo>
                  <a:cubicBezTo>
                    <a:pt x="10" y="4"/>
                    <a:pt x="10" y="4"/>
                    <a:pt x="10" y="4"/>
                  </a:cubicBezTo>
                  <a:cubicBezTo>
                    <a:pt x="10" y="4"/>
                    <a:pt x="10" y="4"/>
                    <a:pt x="10" y="4"/>
                  </a:cubicBezTo>
                  <a:close/>
                  <a:moveTo>
                    <a:pt x="6" y="3"/>
                  </a:moveTo>
                  <a:cubicBezTo>
                    <a:pt x="6" y="3"/>
                    <a:pt x="6" y="3"/>
                    <a:pt x="6" y="3"/>
                  </a:cubicBezTo>
                  <a:cubicBezTo>
                    <a:pt x="6" y="3"/>
                    <a:pt x="6" y="3"/>
                    <a:pt x="6" y="3"/>
                  </a:cubicBezTo>
                  <a:cubicBezTo>
                    <a:pt x="6" y="3"/>
                    <a:pt x="6" y="2"/>
                    <a:pt x="6" y="2"/>
                  </a:cubicBezTo>
                  <a:cubicBezTo>
                    <a:pt x="6" y="2"/>
                    <a:pt x="6" y="3"/>
                    <a:pt x="6" y="3"/>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31" name="Google Shape;531;p44"/>
            <p:cNvSpPr/>
            <p:nvPr/>
          </p:nvSpPr>
          <p:spPr>
            <a:xfrm>
              <a:off x="4647068" y="2200958"/>
              <a:ext cx="39688" cy="50800"/>
            </a:xfrm>
            <a:custGeom>
              <a:rect b="b" l="l" r="r" t="t"/>
              <a:pathLst>
                <a:path extrusionOk="0" h="14" w="11">
                  <a:moveTo>
                    <a:pt x="11" y="3"/>
                  </a:moveTo>
                  <a:cubicBezTo>
                    <a:pt x="11" y="3"/>
                    <a:pt x="11" y="2"/>
                    <a:pt x="11" y="2"/>
                  </a:cubicBezTo>
                  <a:cubicBezTo>
                    <a:pt x="11" y="2"/>
                    <a:pt x="11" y="2"/>
                    <a:pt x="10" y="2"/>
                  </a:cubicBezTo>
                  <a:cubicBezTo>
                    <a:pt x="10" y="1"/>
                    <a:pt x="9" y="1"/>
                    <a:pt x="9" y="1"/>
                  </a:cubicBezTo>
                  <a:cubicBezTo>
                    <a:pt x="8" y="1"/>
                    <a:pt x="8" y="1"/>
                    <a:pt x="8" y="1"/>
                  </a:cubicBezTo>
                  <a:cubicBezTo>
                    <a:pt x="8" y="1"/>
                    <a:pt x="8" y="1"/>
                    <a:pt x="8" y="1"/>
                  </a:cubicBezTo>
                  <a:cubicBezTo>
                    <a:pt x="8" y="1"/>
                    <a:pt x="8" y="1"/>
                    <a:pt x="8" y="1"/>
                  </a:cubicBezTo>
                  <a:cubicBezTo>
                    <a:pt x="8" y="1"/>
                    <a:pt x="8" y="1"/>
                    <a:pt x="8" y="1"/>
                  </a:cubicBezTo>
                  <a:cubicBezTo>
                    <a:pt x="8" y="1"/>
                    <a:pt x="7" y="1"/>
                    <a:pt x="7" y="1"/>
                  </a:cubicBezTo>
                  <a:cubicBezTo>
                    <a:pt x="7" y="0"/>
                    <a:pt x="7" y="0"/>
                    <a:pt x="7" y="0"/>
                  </a:cubicBezTo>
                  <a:cubicBezTo>
                    <a:pt x="6" y="0"/>
                    <a:pt x="6" y="0"/>
                    <a:pt x="5" y="1"/>
                  </a:cubicBezTo>
                  <a:cubicBezTo>
                    <a:pt x="5" y="1"/>
                    <a:pt x="5" y="1"/>
                    <a:pt x="5" y="1"/>
                  </a:cubicBezTo>
                  <a:cubicBezTo>
                    <a:pt x="5" y="2"/>
                    <a:pt x="4" y="2"/>
                    <a:pt x="4" y="2"/>
                  </a:cubicBezTo>
                  <a:cubicBezTo>
                    <a:pt x="3" y="2"/>
                    <a:pt x="3" y="3"/>
                    <a:pt x="4" y="3"/>
                  </a:cubicBezTo>
                  <a:cubicBezTo>
                    <a:pt x="4" y="3"/>
                    <a:pt x="4" y="3"/>
                    <a:pt x="4" y="4"/>
                  </a:cubicBezTo>
                  <a:cubicBezTo>
                    <a:pt x="4" y="5"/>
                    <a:pt x="4" y="5"/>
                    <a:pt x="4" y="6"/>
                  </a:cubicBezTo>
                  <a:cubicBezTo>
                    <a:pt x="3" y="6"/>
                    <a:pt x="3" y="6"/>
                    <a:pt x="3" y="6"/>
                  </a:cubicBezTo>
                  <a:cubicBezTo>
                    <a:pt x="3" y="6"/>
                    <a:pt x="2" y="5"/>
                    <a:pt x="2" y="5"/>
                  </a:cubicBezTo>
                  <a:cubicBezTo>
                    <a:pt x="2" y="4"/>
                    <a:pt x="2" y="4"/>
                    <a:pt x="1" y="4"/>
                  </a:cubicBezTo>
                  <a:cubicBezTo>
                    <a:pt x="0" y="4"/>
                    <a:pt x="0" y="5"/>
                    <a:pt x="0" y="6"/>
                  </a:cubicBezTo>
                  <a:cubicBezTo>
                    <a:pt x="0" y="6"/>
                    <a:pt x="0" y="7"/>
                    <a:pt x="0" y="8"/>
                  </a:cubicBezTo>
                  <a:cubicBezTo>
                    <a:pt x="0" y="8"/>
                    <a:pt x="0" y="8"/>
                    <a:pt x="0" y="8"/>
                  </a:cubicBezTo>
                  <a:cubicBezTo>
                    <a:pt x="1" y="8"/>
                    <a:pt x="1" y="9"/>
                    <a:pt x="1" y="9"/>
                  </a:cubicBezTo>
                  <a:cubicBezTo>
                    <a:pt x="1" y="10"/>
                    <a:pt x="2" y="11"/>
                    <a:pt x="2" y="13"/>
                  </a:cubicBezTo>
                  <a:cubicBezTo>
                    <a:pt x="2" y="13"/>
                    <a:pt x="2" y="14"/>
                    <a:pt x="3" y="14"/>
                  </a:cubicBezTo>
                  <a:cubicBezTo>
                    <a:pt x="3" y="14"/>
                    <a:pt x="3" y="14"/>
                    <a:pt x="3" y="14"/>
                  </a:cubicBezTo>
                  <a:cubicBezTo>
                    <a:pt x="4" y="14"/>
                    <a:pt x="4" y="13"/>
                    <a:pt x="5" y="13"/>
                  </a:cubicBezTo>
                  <a:cubicBezTo>
                    <a:pt x="5" y="13"/>
                    <a:pt x="5" y="13"/>
                    <a:pt x="6" y="13"/>
                  </a:cubicBezTo>
                  <a:cubicBezTo>
                    <a:pt x="6" y="13"/>
                    <a:pt x="7" y="12"/>
                    <a:pt x="7" y="12"/>
                  </a:cubicBezTo>
                  <a:cubicBezTo>
                    <a:pt x="7" y="12"/>
                    <a:pt x="8" y="12"/>
                    <a:pt x="8" y="12"/>
                  </a:cubicBezTo>
                  <a:cubicBezTo>
                    <a:pt x="8" y="11"/>
                    <a:pt x="8" y="10"/>
                    <a:pt x="9" y="9"/>
                  </a:cubicBezTo>
                  <a:cubicBezTo>
                    <a:pt x="9" y="9"/>
                    <a:pt x="9" y="8"/>
                    <a:pt x="9" y="8"/>
                  </a:cubicBezTo>
                  <a:cubicBezTo>
                    <a:pt x="9" y="7"/>
                    <a:pt x="9" y="7"/>
                    <a:pt x="9" y="7"/>
                  </a:cubicBezTo>
                  <a:cubicBezTo>
                    <a:pt x="9" y="6"/>
                    <a:pt x="8" y="6"/>
                    <a:pt x="8" y="6"/>
                  </a:cubicBezTo>
                  <a:cubicBezTo>
                    <a:pt x="8" y="5"/>
                    <a:pt x="8" y="5"/>
                    <a:pt x="8" y="5"/>
                  </a:cubicBezTo>
                  <a:cubicBezTo>
                    <a:pt x="8" y="5"/>
                    <a:pt x="9" y="5"/>
                    <a:pt x="9" y="5"/>
                  </a:cubicBezTo>
                  <a:cubicBezTo>
                    <a:pt x="10" y="5"/>
                    <a:pt x="10" y="4"/>
                    <a:pt x="10" y="4"/>
                  </a:cubicBezTo>
                  <a:cubicBezTo>
                    <a:pt x="10" y="3"/>
                    <a:pt x="10" y="3"/>
                    <a:pt x="11" y="3"/>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32" name="Google Shape;532;p44"/>
            <p:cNvSpPr/>
            <p:nvPr/>
          </p:nvSpPr>
          <p:spPr>
            <a:xfrm>
              <a:off x="6109155" y="2964545"/>
              <a:ext cx="46038" cy="58738"/>
            </a:xfrm>
            <a:custGeom>
              <a:rect b="b" l="l" r="r" t="t"/>
              <a:pathLst>
                <a:path extrusionOk="0" h="16" w="13">
                  <a:moveTo>
                    <a:pt x="4" y="3"/>
                  </a:moveTo>
                  <a:cubicBezTo>
                    <a:pt x="6" y="3"/>
                    <a:pt x="8" y="3"/>
                    <a:pt x="9" y="3"/>
                  </a:cubicBezTo>
                  <a:cubicBezTo>
                    <a:pt x="11" y="3"/>
                    <a:pt x="12" y="3"/>
                    <a:pt x="13" y="1"/>
                  </a:cubicBezTo>
                  <a:cubicBezTo>
                    <a:pt x="13" y="1"/>
                    <a:pt x="13" y="1"/>
                    <a:pt x="13" y="0"/>
                  </a:cubicBezTo>
                  <a:cubicBezTo>
                    <a:pt x="13" y="0"/>
                    <a:pt x="13" y="0"/>
                    <a:pt x="13" y="0"/>
                  </a:cubicBezTo>
                  <a:cubicBezTo>
                    <a:pt x="12" y="1"/>
                    <a:pt x="12" y="1"/>
                    <a:pt x="12" y="1"/>
                  </a:cubicBezTo>
                  <a:cubicBezTo>
                    <a:pt x="11" y="2"/>
                    <a:pt x="11" y="2"/>
                    <a:pt x="10" y="2"/>
                  </a:cubicBezTo>
                  <a:cubicBezTo>
                    <a:pt x="9" y="1"/>
                    <a:pt x="8" y="1"/>
                    <a:pt x="7" y="1"/>
                  </a:cubicBezTo>
                  <a:cubicBezTo>
                    <a:pt x="6" y="1"/>
                    <a:pt x="6" y="1"/>
                    <a:pt x="5" y="1"/>
                  </a:cubicBezTo>
                  <a:cubicBezTo>
                    <a:pt x="4" y="1"/>
                    <a:pt x="4" y="2"/>
                    <a:pt x="3" y="2"/>
                  </a:cubicBezTo>
                  <a:cubicBezTo>
                    <a:pt x="3" y="2"/>
                    <a:pt x="3" y="2"/>
                    <a:pt x="3" y="2"/>
                  </a:cubicBezTo>
                  <a:cubicBezTo>
                    <a:pt x="2" y="2"/>
                    <a:pt x="2" y="3"/>
                    <a:pt x="2" y="3"/>
                  </a:cubicBezTo>
                  <a:cubicBezTo>
                    <a:pt x="2" y="4"/>
                    <a:pt x="2" y="4"/>
                    <a:pt x="2" y="4"/>
                  </a:cubicBezTo>
                  <a:cubicBezTo>
                    <a:pt x="2" y="5"/>
                    <a:pt x="2" y="5"/>
                    <a:pt x="1" y="5"/>
                  </a:cubicBezTo>
                  <a:cubicBezTo>
                    <a:pt x="1" y="6"/>
                    <a:pt x="1" y="6"/>
                    <a:pt x="1" y="7"/>
                  </a:cubicBezTo>
                  <a:cubicBezTo>
                    <a:pt x="1" y="8"/>
                    <a:pt x="1" y="8"/>
                    <a:pt x="0" y="9"/>
                  </a:cubicBezTo>
                  <a:cubicBezTo>
                    <a:pt x="0" y="9"/>
                    <a:pt x="0" y="9"/>
                    <a:pt x="0" y="10"/>
                  </a:cubicBezTo>
                  <a:cubicBezTo>
                    <a:pt x="0" y="10"/>
                    <a:pt x="0" y="11"/>
                    <a:pt x="0" y="11"/>
                  </a:cubicBezTo>
                  <a:cubicBezTo>
                    <a:pt x="0" y="11"/>
                    <a:pt x="1" y="11"/>
                    <a:pt x="1" y="12"/>
                  </a:cubicBezTo>
                  <a:cubicBezTo>
                    <a:pt x="1" y="12"/>
                    <a:pt x="1" y="12"/>
                    <a:pt x="1" y="13"/>
                  </a:cubicBezTo>
                  <a:cubicBezTo>
                    <a:pt x="1" y="14"/>
                    <a:pt x="1" y="14"/>
                    <a:pt x="1" y="15"/>
                  </a:cubicBezTo>
                  <a:cubicBezTo>
                    <a:pt x="1" y="15"/>
                    <a:pt x="1" y="15"/>
                    <a:pt x="1" y="15"/>
                  </a:cubicBezTo>
                  <a:cubicBezTo>
                    <a:pt x="2" y="16"/>
                    <a:pt x="2" y="16"/>
                    <a:pt x="3" y="15"/>
                  </a:cubicBezTo>
                  <a:cubicBezTo>
                    <a:pt x="3" y="15"/>
                    <a:pt x="3" y="15"/>
                    <a:pt x="3" y="15"/>
                  </a:cubicBezTo>
                  <a:cubicBezTo>
                    <a:pt x="3" y="13"/>
                    <a:pt x="3" y="12"/>
                    <a:pt x="4" y="10"/>
                  </a:cubicBezTo>
                  <a:cubicBezTo>
                    <a:pt x="4" y="10"/>
                    <a:pt x="4" y="10"/>
                    <a:pt x="4" y="10"/>
                  </a:cubicBezTo>
                  <a:cubicBezTo>
                    <a:pt x="4" y="10"/>
                    <a:pt x="4" y="10"/>
                    <a:pt x="4" y="10"/>
                  </a:cubicBezTo>
                  <a:cubicBezTo>
                    <a:pt x="4" y="11"/>
                    <a:pt x="4" y="12"/>
                    <a:pt x="5" y="12"/>
                  </a:cubicBezTo>
                  <a:cubicBezTo>
                    <a:pt x="5" y="13"/>
                    <a:pt x="5" y="13"/>
                    <a:pt x="5" y="13"/>
                  </a:cubicBezTo>
                  <a:cubicBezTo>
                    <a:pt x="6" y="14"/>
                    <a:pt x="6" y="14"/>
                    <a:pt x="6" y="14"/>
                  </a:cubicBezTo>
                  <a:cubicBezTo>
                    <a:pt x="7" y="14"/>
                    <a:pt x="7" y="14"/>
                    <a:pt x="7" y="14"/>
                  </a:cubicBezTo>
                  <a:cubicBezTo>
                    <a:pt x="7" y="14"/>
                    <a:pt x="7" y="14"/>
                    <a:pt x="7" y="14"/>
                  </a:cubicBezTo>
                  <a:cubicBezTo>
                    <a:pt x="7" y="14"/>
                    <a:pt x="7" y="14"/>
                    <a:pt x="7" y="14"/>
                  </a:cubicBezTo>
                  <a:cubicBezTo>
                    <a:pt x="7" y="14"/>
                    <a:pt x="7" y="14"/>
                    <a:pt x="7" y="14"/>
                  </a:cubicBezTo>
                  <a:cubicBezTo>
                    <a:pt x="7" y="14"/>
                    <a:pt x="7" y="14"/>
                    <a:pt x="7" y="14"/>
                  </a:cubicBezTo>
                  <a:cubicBezTo>
                    <a:pt x="7" y="14"/>
                    <a:pt x="7" y="15"/>
                    <a:pt x="8" y="15"/>
                  </a:cubicBezTo>
                  <a:cubicBezTo>
                    <a:pt x="8" y="15"/>
                    <a:pt x="8" y="15"/>
                    <a:pt x="8" y="15"/>
                  </a:cubicBezTo>
                  <a:cubicBezTo>
                    <a:pt x="8" y="15"/>
                    <a:pt x="9" y="15"/>
                    <a:pt x="9" y="15"/>
                  </a:cubicBezTo>
                  <a:cubicBezTo>
                    <a:pt x="9" y="14"/>
                    <a:pt x="9" y="14"/>
                    <a:pt x="9" y="13"/>
                  </a:cubicBezTo>
                  <a:cubicBezTo>
                    <a:pt x="9" y="13"/>
                    <a:pt x="9" y="12"/>
                    <a:pt x="8" y="12"/>
                  </a:cubicBezTo>
                  <a:cubicBezTo>
                    <a:pt x="8" y="12"/>
                    <a:pt x="8" y="12"/>
                    <a:pt x="8" y="12"/>
                  </a:cubicBezTo>
                  <a:cubicBezTo>
                    <a:pt x="8" y="11"/>
                    <a:pt x="7" y="11"/>
                    <a:pt x="7" y="11"/>
                  </a:cubicBezTo>
                  <a:cubicBezTo>
                    <a:pt x="8" y="10"/>
                    <a:pt x="7" y="10"/>
                    <a:pt x="7" y="10"/>
                  </a:cubicBezTo>
                  <a:cubicBezTo>
                    <a:pt x="7" y="9"/>
                    <a:pt x="7" y="9"/>
                    <a:pt x="6" y="8"/>
                  </a:cubicBezTo>
                  <a:cubicBezTo>
                    <a:pt x="6" y="8"/>
                    <a:pt x="6" y="8"/>
                    <a:pt x="6" y="8"/>
                  </a:cubicBezTo>
                  <a:cubicBezTo>
                    <a:pt x="7" y="8"/>
                    <a:pt x="7" y="7"/>
                    <a:pt x="8" y="7"/>
                  </a:cubicBezTo>
                  <a:cubicBezTo>
                    <a:pt x="8" y="7"/>
                    <a:pt x="8" y="7"/>
                    <a:pt x="9" y="7"/>
                  </a:cubicBezTo>
                  <a:cubicBezTo>
                    <a:pt x="9" y="7"/>
                    <a:pt x="9" y="7"/>
                    <a:pt x="9" y="7"/>
                  </a:cubicBezTo>
                  <a:cubicBezTo>
                    <a:pt x="9" y="7"/>
                    <a:pt x="10" y="7"/>
                    <a:pt x="10" y="7"/>
                  </a:cubicBezTo>
                  <a:cubicBezTo>
                    <a:pt x="10" y="6"/>
                    <a:pt x="10" y="6"/>
                    <a:pt x="10" y="5"/>
                  </a:cubicBezTo>
                  <a:cubicBezTo>
                    <a:pt x="10" y="5"/>
                    <a:pt x="10" y="5"/>
                    <a:pt x="10" y="5"/>
                  </a:cubicBezTo>
                  <a:cubicBezTo>
                    <a:pt x="9" y="5"/>
                    <a:pt x="9" y="5"/>
                    <a:pt x="9" y="5"/>
                  </a:cubicBezTo>
                  <a:cubicBezTo>
                    <a:pt x="8" y="5"/>
                    <a:pt x="7" y="5"/>
                    <a:pt x="7" y="5"/>
                  </a:cubicBezTo>
                  <a:cubicBezTo>
                    <a:pt x="6" y="5"/>
                    <a:pt x="5" y="6"/>
                    <a:pt x="5" y="6"/>
                  </a:cubicBezTo>
                  <a:cubicBezTo>
                    <a:pt x="5" y="6"/>
                    <a:pt x="4" y="6"/>
                    <a:pt x="4" y="6"/>
                  </a:cubicBezTo>
                  <a:cubicBezTo>
                    <a:pt x="3" y="6"/>
                    <a:pt x="3" y="5"/>
                    <a:pt x="3" y="5"/>
                  </a:cubicBezTo>
                  <a:cubicBezTo>
                    <a:pt x="3" y="4"/>
                    <a:pt x="3" y="3"/>
                    <a:pt x="4" y="3"/>
                  </a:cubicBezTo>
                  <a:close/>
                  <a:moveTo>
                    <a:pt x="7" y="13"/>
                  </a:moveTo>
                  <a:cubicBezTo>
                    <a:pt x="7" y="13"/>
                    <a:pt x="8" y="13"/>
                    <a:pt x="8" y="13"/>
                  </a:cubicBezTo>
                  <a:cubicBezTo>
                    <a:pt x="8" y="13"/>
                    <a:pt x="8" y="13"/>
                    <a:pt x="8" y="13"/>
                  </a:cubicBezTo>
                  <a:cubicBezTo>
                    <a:pt x="8" y="13"/>
                    <a:pt x="8" y="13"/>
                    <a:pt x="8" y="13"/>
                  </a:cubicBezTo>
                  <a:cubicBezTo>
                    <a:pt x="8" y="14"/>
                    <a:pt x="8" y="14"/>
                    <a:pt x="8" y="14"/>
                  </a:cubicBezTo>
                  <a:cubicBezTo>
                    <a:pt x="8" y="14"/>
                    <a:pt x="8" y="13"/>
                    <a:pt x="8" y="13"/>
                  </a:cubicBezTo>
                  <a:cubicBezTo>
                    <a:pt x="8" y="13"/>
                    <a:pt x="8" y="13"/>
                    <a:pt x="8" y="13"/>
                  </a:cubicBezTo>
                  <a:cubicBezTo>
                    <a:pt x="7" y="13"/>
                    <a:pt x="7" y="13"/>
                    <a:pt x="7" y="14"/>
                  </a:cubicBezTo>
                  <a:cubicBezTo>
                    <a:pt x="7" y="13"/>
                    <a:pt x="7" y="13"/>
                    <a:pt x="7" y="13"/>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33" name="Google Shape;533;p44"/>
            <p:cNvSpPr/>
            <p:nvPr/>
          </p:nvSpPr>
          <p:spPr>
            <a:xfrm>
              <a:off x="4856618" y="2578783"/>
              <a:ext cx="0" cy="4763"/>
            </a:xfrm>
            <a:custGeom>
              <a:rect b="b" l="l" r="r" t="t"/>
              <a:pathLst>
                <a:path extrusionOk="0" h="1" w="120000">
                  <a:moveTo>
                    <a:pt x="0" y="0"/>
                  </a:moveTo>
                  <a:cubicBezTo>
                    <a:pt x="0" y="1"/>
                    <a:pt x="0" y="1"/>
                    <a:pt x="0" y="1"/>
                  </a:cubicBezTo>
                  <a:cubicBezTo>
                    <a:pt x="0" y="1"/>
                    <a:pt x="0" y="1"/>
                    <a:pt x="0" y="1"/>
                  </a:cubicBezTo>
                  <a:cubicBezTo>
                    <a:pt x="0" y="1"/>
                    <a:pt x="0" y="1"/>
                    <a:pt x="0" y="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34" name="Google Shape;534;p44"/>
            <p:cNvSpPr/>
            <p:nvPr/>
          </p:nvSpPr>
          <p:spPr>
            <a:xfrm>
              <a:off x="4813755" y="2543858"/>
              <a:ext cx="46038" cy="49213"/>
            </a:xfrm>
            <a:custGeom>
              <a:rect b="b" l="l" r="r" t="t"/>
              <a:pathLst>
                <a:path extrusionOk="0" h="14" w="13">
                  <a:moveTo>
                    <a:pt x="12" y="7"/>
                  </a:moveTo>
                  <a:cubicBezTo>
                    <a:pt x="12" y="7"/>
                    <a:pt x="12" y="6"/>
                    <a:pt x="11" y="6"/>
                  </a:cubicBezTo>
                  <a:cubicBezTo>
                    <a:pt x="11" y="6"/>
                    <a:pt x="11" y="6"/>
                    <a:pt x="11" y="6"/>
                  </a:cubicBezTo>
                  <a:cubicBezTo>
                    <a:pt x="11" y="5"/>
                    <a:pt x="11" y="5"/>
                    <a:pt x="10" y="5"/>
                  </a:cubicBezTo>
                  <a:cubicBezTo>
                    <a:pt x="10" y="5"/>
                    <a:pt x="10" y="6"/>
                    <a:pt x="10" y="6"/>
                  </a:cubicBezTo>
                  <a:cubicBezTo>
                    <a:pt x="9" y="6"/>
                    <a:pt x="9" y="6"/>
                    <a:pt x="8" y="6"/>
                  </a:cubicBezTo>
                  <a:cubicBezTo>
                    <a:pt x="8" y="6"/>
                    <a:pt x="7" y="6"/>
                    <a:pt x="8" y="5"/>
                  </a:cubicBezTo>
                  <a:cubicBezTo>
                    <a:pt x="8" y="5"/>
                    <a:pt x="8" y="5"/>
                    <a:pt x="8" y="5"/>
                  </a:cubicBezTo>
                  <a:cubicBezTo>
                    <a:pt x="8" y="4"/>
                    <a:pt x="7" y="4"/>
                    <a:pt x="7" y="4"/>
                  </a:cubicBezTo>
                  <a:cubicBezTo>
                    <a:pt x="7" y="4"/>
                    <a:pt x="7" y="4"/>
                    <a:pt x="6" y="4"/>
                  </a:cubicBezTo>
                  <a:cubicBezTo>
                    <a:pt x="6" y="4"/>
                    <a:pt x="6" y="4"/>
                    <a:pt x="6" y="4"/>
                  </a:cubicBezTo>
                  <a:cubicBezTo>
                    <a:pt x="6" y="4"/>
                    <a:pt x="6" y="4"/>
                    <a:pt x="6" y="4"/>
                  </a:cubicBezTo>
                  <a:cubicBezTo>
                    <a:pt x="6" y="4"/>
                    <a:pt x="6" y="4"/>
                    <a:pt x="6" y="4"/>
                  </a:cubicBezTo>
                  <a:cubicBezTo>
                    <a:pt x="6" y="4"/>
                    <a:pt x="6" y="4"/>
                    <a:pt x="6" y="4"/>
                  </a:cubicBezTo>
                  <a:cubicBezTo>
                    <a:pt x="7" y="3"/>
                    <a:pt x="7" y="3"/>
                    <a:pt x="8" y="2"/>
                  </a:cubicBezTo>
                  <a:cubicBezTo>
                    <a:pt x="8" y="2"/>
                    <a:pt x="8" y="1"/>
                    <a:pt x="9" y="1"/>
                  </a:cubicBezTo>
                  <a:cubicBezTo>
                    <a:pt x="9" y="0"/>
                    <a:pt x="9" y="0"/>
                    <a:pt x="9" y="0"/>
                  </a:cubicBezTo>
                  <a:cubicBezTo>
                    <a:pt x="9" y="0"/>
                    <a:pt x="8" y="0"/>
                    <a:pt x="8" y="0"/>
                  </a:cubicBezTo>
                  <a:cubicBezTo>
                    <a:pt x="7" y="0"/>
                    <a:pt x="7" y="1"/>
                    <a:pt x="6" y="1"/>
                  </a:cubicBezTo>
                  <a:cubicBezTo>
                    <a:pt x="5" y="3"/>
                    <a:pt x="4" y="4"/>
                    <a:pt x="3" y="6"/>
                  </a:cubicBezTo>
                  <a:cubicBezTo>
                    <a:pt x="2" y="7"/>
                    <a:pt x="2" y="7"/>
                    <a:pt x="1" y="8"/>
                  </a:cubicBezTo>
                  <a:cubicBezTo>
                    <a:pt x="1" y="8"/>
                    <a:pt x="1" y="8"/>
                    <a:pt x="1" y="8"/>
                  </a:cubicBezTo>
                  <a:cubicBezTo>
                    <a:pt x="1" y="8"/>
                    <a:pt x="1" y="9"/>
                    <a:pt x="1" y="9"/>
                  </a:cubicBezTo>
                  <a:cubicBezTo>
                    <a:pt x="0" y="9"/>
                    <a:pt x="0" y="10"/>
                    <a:pt x="0" y="10"/>
                  </a:cubicBezTo>
                  <a:cubicBezTo>
                    <a:pt x="0" y="10"/>
                    <a:pt x="0" y="10"/>
                    <a:pt x="0" y="10"/>
                  </a:cubicBezTo>
                  <a:cubicBezTo>
                    <a:pt x="0" y="11"/>
                    <a:pt x="1" y="11"/>
                    <a:pt x="1" y="11"/>
                  </a:cubicBezTo>
                  <a:cubicBezTo>
                    <a:pt x="2" y="11"/>
                    <a:pt x="3" y="11"/>
                    <a:pt x="3" y="11"/>
                  </a:cubicBezTo>
                  <a:cubicBezTo>
                    <a:pt x="4" y="11"/>
                    <a:pt x="5" y="11"/>
                    <a:pt x="5" y="11"/>
                  </a:cubicBezTo>
                  <a:cubicBezTo>
                    <a:pt x="6" y="11"/>
                    <a:pt x="7" y="11"/>
                    <a:pt x="7" y="11"/>
                  </a:cubicBezTo>
                  <a:cubicBezTo>
                    <a:pt x="7" y="11"/>
                    <a:pt x="7" y="11"/>
                    <a:pt x="7" y="12"/>
                  </a:cubicBezTo>
                  <a:cubicBezTo>
                    <a:pt x="7" y="12"/>
                    <a:pt x="7" y="12"/>
                    <a:pt x="6" y="12"/>
                  </a:cubicBezTo>
                  <a:cubicBezTo>
                    <a:pt x="6" y="12"/>
                    <a:pt x="6" y="13"/>
                    <a:pt x="6" y="13"/>
                  </a:cubicBezTo>
                  <a:cubicBezTo>
                    <a:pt x="7" y="13"/>
                    <a:pt x="7" y="13"/>
                    <a:pt x="7" y="13"/>
                  </a:cubicBezTo>
                  <a:cubicBezTo>
                    <a:pt x="7" y="13"/>
                    <a:pt x="8" y="13"/>
                    <a:pt x="8" y="12"/>
                  </a:cubicBezTo>
                  <a:cubicBezTo>
                    <a:pt x="8" y="12"/>
                    <a:pt x="9" y="12"/>
                    <a:pt x="9" y="11"/>
                  </a:cubicBezTo>
                  <a:cubicBezTo>
                    <a:pt x="9" y="11"/>
                    <a:pt x="10" y="11"/>
                    <a:pt x="10" y="11"/>
                  </a:cubicBezTo>
                  <a:cubicBezTo>
                    <a:pt x="10" y="12"/>
                    <a:pt x="9" y="12"/>
                    <a:pt x="9" y="12"/>
                  </a:cubicBezTo>
                  <a:cubicBezTo>
                    <a:pt x="9" y="13"/>
                    <a:pt x="9" y="13"/>
                    <a:pt x="10" y="13"/>
                  </a:cubicBezTo>
                  <a:cubicBezTo>
                    <a:pt x="10" y="13"/>
                    <a:pt x="10" y="14"/>
                    <a:pt x="11" y="14"/>
                  </a:cubicBezTo>
                  <a:cubicBezTo>
                    <a:pt x="11" y="14"/>
                    <a:pt x="12" y="13"/>
                    <a:pt x="12" y="13"/>
                  </a:cubicBezTo>
                  <a:cubicBezTo>
                    <a:pt x="12" y="13"/>
                    <a:pt x="12" y="12"/>
                    <a:pt x="13" y="12"/>
                  </a:cubicBezTo>
                  <a:cubicBezTo>
                    <a:pt x="13" y="11"/>
                    <a:pt x="13" y="11"/>
                    <a:pt x="12" y="11"/>
                  </a:cubicBezTo>
                  <a:cubicBezTo>
                    <a:pt x="12" y="11"/>
                    <a:pt x="12" y="11"/>
                    <a:pt x="12" y="11"/>
                  </a:cubicBezTo>
                  <a:cubicBezTo>
                    <a:pt x="12" y="11"/>
                    <a:pt x="12" y="11"/>
                    <a:pt x="12" y="11"/>
                  </a:cubicBezTo>
                  <a:cubicBezTo>
                    <a:pt x="12" y="11"/>
                    <a:pt x="12" y="11"/>
                    <a:pt x="12" y="11"/>
                  </a:cubicBezTo>
                  <a:cubicBezTo>
                    <a:pt x="12" y="11"/>
                    <a:pt x="12" y="11"/>
                    <a:pt x="12" y="11"/>
                  </a:cubicBezTo>
                  <a:cubicBezTo>
                    <a:pt x="12" y="11"/>
                    <a:pt x="12" y="11"/>
                    <a:pt x="12" y="10"/>
                  </a:cubicBezTo>
                  <a:cubicBezTo>
                    <a:pt x="12" y="10"/>
                    <a:pt x="12" y="10"/>
                    <a:pt x="11" y="10"/>
                  </a:cubicBezTo>
                  <a:cubicBezTo>
                    <a:pt x="11" y="10"/>
                    <a:pt x="11" y="10"/>
                    <a:pt x="11" y="10"/>
                  </a:cubicBezTo>
                  <a:cubicBezTo>
                    <a:pt x="11" y="10"/>
                    <a:pt x="11" y="9"/>
                    <a:pt x="11" y="9"/>
                  </a:cubicBezTo>
                  <a:cubicBezTo>
                    <a:pt x="12" y="9"/>
                    <a:pt x="12" y="9"/>
                    <a:pt x="12" y="9"/>
                  </a:cubicBezTo>
                  <a:cubicBezTo>
                    <a:pt x="12" y="8"/>
                    <a:pt x="12" y="8"/>
                    <a:pt x="12" y="8"/>
                  </a:cubicBezTo>
                  <a:cubicBezTo>
                    <a:pt x="12" y="8"/>
                    <a:pt x="12" y="8"/>
                    <a:pt x="12" y="8"/>
                  </a:cubicBezTo>
                  <a:cubicBezTo>
                    <a:pt x="11" y="8"/>
                    <a:pt x="11" y="8"/>
                    <a:pt x="11" y="8"/>
                  </a:cubicBezTo>
                  <a:cubicBezTo>
                    <a:pt x="11" y="8"/>
                    <a:pt x="11" y="8"/>
                    <a:pt x="11" y="7"/>
                  </a:cubicBezTo>
                  <a:cubicBezTo>
                    <a:pt x="11" y="7"/>
                    <a:pt x="11" y="7"/>
                    <a:pt x="12" y="7"/>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35" name="Google Shape;535;p44"/>
            <p:cNvSpPr/>
            <p:nvPr/>
          </p:nvSpPr>
          <p:spPr>
            <a:xfrm>
              <a:off x="4578805" y="2104120"/>
              <a:ext cx="53975" cy="28575"/>
            </a:xfrm>
            <a:custGeom>
              <a:rect b="b" l="l" r="r" t="t"/>
              <a:pathLst>
                <a:path extrusionOk="0" h="8" w="15">
                  <a:moveTo>
                    <a:pt x="0" y="6"/>
                  </a:moveTo>
                  <a:cubicBezTo>
                    <a:pt x="1" y="7"/>
                    <a:pt x="1" y="7"/>
                    <a:pt x="2" y="7"/>
                  </a:cubicBezTo>
                  <a:cubicBezTo>
                    <a:pt x="2" y="7"/>
                    <a:pt x="2" y="8"/>
                    <a:pt x="2" y="8"/>
                  </a:cubicBezTo>
                  <a:cubicBezTo>
                    <a:pt x="3" y="8"/>
                    <a:pt x="3" y="8"/>
                    <a:pt x="4" y="8"/>
                  </a:cubicBezTo>
                  <a:cubicBezTo>
                    <a:pt x="4" y="8"/>
                    <a:pt x="4" y="7"/>
                    <a:pt x="5" y="7"/>
                  </a:cubicBezTo>
                  <a:cubicBezTo>
                    <a:pt x="5" y="7"/>
                    <a:pt x="5" y="7"/>
                    <a:pt x="5" y="7"/>
                  </a:cubicBezTo>
                  <a:cubicBezTo>
                    <a:pt x="5" y="7"/>
                    <a:pt x="6" y="7"/>
                    <a:pt x="6" y="7"/>
                  </a:cubicBezTo>
                  <a:cubicBezTo>
                    <a:pt x="6" y="7"/>
                    <a:pt x="7" y="6"/>
                    <a:pt x="7" y="5"/>
                  </a:cubicBezTo>
                  <a:cubicBezTo>
                    <a:pt x="7" y="5"/>
                    <a:pt x="8" y="4"/>
                    <a:pt x="8" y="4"/>
                  </a:cubicBezTo>
                  <a:cubicBezTo>
                    <a:pt x="9" y="4"/>
                    <a:pt x="9" y="4"/>
                    <a:pt x="9" y="4"/>
                  </a:cubicBezTo>
                  <a:cubicBezTo>
                    <a:pt x="9" y="4"/>
                    <a:pt x="9" y="4"/>
                    <a:pt x="9" y="5"/>
                  </a:cubicBezTo>
                  <a:cubicBezTo>
                    <a:pt x="8" y="5"/>
                    <a:pt x="8" y="6"/>
                    <a:pt x="8" y="6"/>
                  </a:cubicBezTo>
                  <a:cubicBezTo>
                    <a:pt x="8" y="7"/>
                    <a:pt x="8" y="7"/>
                    <a:pt x="8" y="7"/>
                  </a:cubicBezTo>
                  <a:cubicBezTo>
                    <a:pt x="8" y="7"/>
                    <a:pt x="8" y="8"/>
                    <a:pt x="9" y="7"/>
                  </a:cubicBezTo>
                  <a:cubicBezTo>
                    <a:pt x="9" y="7"/>
                    <a:pt x="9" y="7"/>
                    <a:pt x="9" y="7"/>
                  </a:cubicBezTo>
                  <a:cubicBezTo>
                    <a:pt x="9" y="6"/>
                    <a:pt x="10" y="6"/>
                    <a:pt x="11" y="6"/>
                  </a:cubicBezTo>
                  <a:cubicBezTo>
                    <a:pt x="11" y="6"/>
                    <a:pt x="11" y="6"/>
                    <a:pt x="11" y="6"/>
                  </a:cubicBezTo>
                  <a:cubicBezTo>
                    <a:pt x="11" y="6"/>
                    <a:pt x="12" y="6"/>
                    <a:pt x="12" y="5"/>
                  </a:cubicBezTo>
                  <a:cubicBezTo>
                    <a:pt x="12" y="5"/>
                    <a:pt x="13" y="4"/>
                    <a:pt x="13" y="3"/>
                  </a:cubicBezTo>
                  <a:cubicBezTo>
                    <a:pt x="13" y="3"/>
                    <a:pt x="14" y="3"/>
                    <a:pt x="14" y="2"/>
                  </a:cubicBezTo>
                  <a:cubicBezTo>
                    <a:pt x="14" y="2"/>
                    <a:pt x="14" y="2"/>
                    <a:pt x="15" y="2"/>
                  </a:cubicBezTo>
                  <a:cubicBezTo>
                    <a:pt x="15" y="2"/>
                    <a:pt x="15" y="2"/>
                    <a:pt x="15" y="2"/>
                  </a:cubicBezTo>
                  <a:cubicBezTo>
                    <a:pt x="15" y="1"/>
                    <a:pt x="15" y="1"/>
                    <a:pt x="15" y="1"/>
                  </a:cubicBezTo>
                  <a:cubicBezTo>
                    <a:pt x="15" y="0"/>
                    <a:pt x="15" y="0"/>
                    <a:pt x="14" y="0"/>
                  </a:cubicBezTo>
                  <a:cubicBezTo>
                    <a:pt x="14" y="0"/>
                    <a:pt x="14" y="0"/>
                    <a:pt x="14" y="0"/>
                  </a:cubicBezTo>
                  <a:cubicBezTo>
                    <a:pt x="14" y="0"/>
                    <a:pt x="13" y="1"/>
                    <a:pt x="13" y="0"/>
                  </a:cubicBezTo>
                  <a:cubicBezTo>
                    <a:pt x="12" y="0"/>
                    <a:pt x="12" y="0"/>
                    <a:pt x="11" y="0"/>
                  </a:cubicBezTo>
                  <a:cubicBezTo>
                    <a:pt x="10" y="0"/>
                    <a:pt x="10" y="0"/>
                    <a:pt x="9" y="0"/>
                  </a:cubicBezTo>
                  <a:cubicBezTo>
                    <a:pt x="8" y="1"/>
                    <a:pt x="6" y="2"/>
                    <a:pt x="4" y="3"/>
                  </a:cubicBezTo>
                  <a:cubicBezTo>
                    <a:pt x="4" y="3"/>
                    <a:pt x="3" y="3"/>
                    <a:pt x="3" y="3"/>
                  </a:cubicBezTo>
                  <a:cubicBezTo>
                    <a:pt x="2" y="4"/>
                    <a:pt x="1" y="4"/>
                    <a:pt x="0" y="4"/>
                  </a:cubicBezTo>
                  <a:cubicBezTo>
                    <a:pt x="0" y="5"/>
                    <a:pt x="0" y="5"/>
                    <a:pt x="0" y="6"/>
                  </a:cubicBezTo>
                  <a:cubicBezTo>
                    <a:pt x="0" y="6"/>
                    <a:pt x="0" y="6"/>
                    <a:pt x="0" y="6"/>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36" name="Google Shape;536;p44"/>
            <p:cNvSpPr/>
            <p:nvPr/>
          </p:nvSpPr>
          <p:spPr>
            <a:xfrm>
              <a:off x="5301118" y="2143808"/>
              <a:ext cx="44450" cy="28575"/>
            </a:xfrm>
            <a:custGeom>
              <a:rect b="b" l="l" r="r" t="t"/>
              <a:pathLst>
                <a:path extrusionOk="0" h="8" w="12">
                  <a:moveTo>
                    <a:pt x="0" y="4"/>
                  </a:moveTo>
                  <a:cubicBezTo>
                    <a:pt x="0" y="5"/>
                    <a:pt x="1" y="5"/>
                    <a:pt x="2" y="5"/>
                  </a:cubicBezTo>
                  <a:cubicBezTo>
                    <a:pt x="2" y="5"/>
                    <a:pt x="3" y="5"/>
                    <a:pt x="3" y="5"/>
                  </a:cubicBezTo>
                  <a:cubicBezTo>
                    <a:pt x="3" y="5"/>
                    <a:pt x="3" y="5"/>
                    <a:pt x="3" y="5"/>
                  </a:cubicBezTo>
                  <a:cubicBezTo>
                    <a:pt x="3" y="5"/>
                    <a:pt x="3" y="5"/>
                    <a:pt x="3" y="5"/>
                  </a:cubicBezTo>
                  <a:cubicBezTo>
                    <a:pt x="3" y="5"/>
                    <a:pt x="4" y="5"/>
                    <a:pt x="4" y="5"/>
                  </a:cubicBezTo>
                  <a:cubicBezTo>
                    <a:pt x="4" y="5"/>
                    <a:pt x="4" y="5"/>
                    <a:pt x="4" y="5"/>
                  </a:cubicBezTo>
                  <a:cubicBezTo>
                    <a:pt x="4" y="5"/>
                    <a:pt x="4" y="5"/>
                    <a:pt x="4" y="5"/>
                  </a:cubicBezTo>
                  <a:cubicBezTo>
                    <a:pt x="4" y="5"/>
                    <a:pt x="3" y="5"/>
                    <a:pt x="3" y="5"/>
                  </a:cubicBezTo>
                  <a:cubicBezTo>
                    <a:pt x="3" y="5"/>
                    <a:pt x="3" y="5"/>
                    <a:pt x="3" y="5"/>
                  </a:cubicBezTo>
                  <a:cubicBezTo>
                    <a:pt x="3" y="5"/>
                    <a:pt x="3" y="5"/>
                    <a:pt x="3" y="5"/>
                  </a:cubicBezTo>
                  <a:cubicBezTo>
                    <a:pt x="3" y="5"/>
                    <a:pt x="3" y="5"/>
                    <a:pt x="3" y="6"/>
                  </a:cubicBezTo>
                  <a:cubicBezTo>
                    <a:pt x="2" y="6"/>
                    <a:pt x="2" y="6"/>
                    <a:pt x="3" y="6"/>
                  </a:cubicBezTo>
                  <a:cubicBezTo>
                    <a:pt x="3" y="7"/>
                    <a:pt x="3" y="7"/>
                    <a:pt x="4" y="7"/>
                  </a:cubicBezTo>
                  <a:cubicBezTo>
                    <a:pt x="4" y="7"/>
                    <a:pt x="5" y="7"/>
                    <a:pt x="5" y="7"/>
                  </a:cubicBezTo>
                  <a:cubicBezTo>
                    <a:pt x="6" y="7"/>
                    <a:pt x="6" y="7"/>
                    <a:pt x="7" y="8"/>
                  </a:cubicBezTo>
                  <a:cubicBezTo>
                    <a:pt x="7" y="8"/>
                    <a:pt x="8" y="8"/>
                    <a:pt x="8" y="8"/>
                  </a:cubicBezTo>
                  <a:cubicBezTo>
                    <a:pt x="9" y="8"/>
                    <a:pt x="9" y="7"/>
                    <a:pt x="9" y="7"/>
                  </a:cubicBezTo>
                  <a:cubicBezTo>
                    <a:pt x="10" y="7"/>
                    <a:pt x="11" y="7"/>
                    <a:pt x="11" y="6"/>
                  </a:cubicBezTo>
                  <a:cubicBezTo>
                    <a:pt x="11" y="6"/>
                    <a:pt x="11" y="5"/>
                    <a:pt x="11" y="5"/>
                  </a:cubicBezTo>
                  <a:cubicBezTo>
                    <a:pt x="12" y="4"/>
                    <a:pt x="12" y="3"/>
                    <a:pt x="12" y="2"/>
                  </a:cubicBezTo>
                  <a:cubicBezTo>
                    <a:pt x="12" y="2"/>
                    <a:pt x="11" y="2"/>
                    <a:pt x="11" y="2"/>
                  </a:cubicBezTo>
                  <a:cubicBezTo>
                    <a:pt x="10" y="2"/>
                    <a:pt x="9" y="1"/>
                    <a:pt x="8" y="1"/>
                  </a:cubicBezTo>
                  <a:cubicBezTo>
                    <a:pt x="8" y="1"/>
                    <a:pt x="7" y="1"/>
                    <a:pt x="7" y="1"/>
                  </a:cubicBezTo>
                  <a:cubicBezTo>
                    <a:pt x="7" y="1"/>
                    <a:pt x="7" y="1"/>
                    <a:pt x="6" y="1"/>
                  </a:cubicBezTo>
                  <a:cubicBezTo>
                    <a:pt x="6" y="1"/>
                    <a:pt x="6" y="1"/>
                    <a:pt x="6" y="0"/>
                  </a:cubicBezTo>
                  <a:cubicBezTo>
                    <a:pt x="6" y="0"/>
                    <a:pt x="6" y="0"/>
                    <a:pt x="6" y="0"/>
                  </a:cubicBezTo>
                  <a:cubicBezTo>
                    <a:pt x="5" y="0"/>
                    <a:pt x="5" y="0"/>
                    <a:pt x="5" y="1"/>
                  </a:cubicBezTo>
                  <a:cubicBezTo>
                    <a:pt x="5" y="1"/>
                    <a:pt x="5" y="1"/>
                    <a:pt x="5" y="1"/>
                  </a:cubicBezTo>
                  <a:cubicBezTo>
                    <a:pt x="5" y="2"/>
                    <a:pt x="5" y="2"/>
                    <a:pt x="5" y="2"/>
                  </a:cubicBezTo>
                  <a:cubicBezTo>
                    <a:pt x="5" y="2"/>
                    <a:pt x="5" y="2"/>
                    <a:pt x="4" y="2"/>
                  </a:cubicBezTo>
                  <a:cubicBezTo>
                    <a:pt x="4" y="2"/>
                    <a:pt x="4" y="2"/>
                    <a:pt x="4" y="2"/>
                  </a:cubicBezTo>
                  <a:cubicBezTo>
                    <a:pt x="3" y="2"/>
                    <a:pt x="3" y="1"/>
                    <a:pt x="2" y="1"/>
                  </a:cubicBezTo>
                  <a:cubicBezTo>
                    <a:pt x="2" y="1"/>
                    <a:pt x="2" y="0"/>
                    <a:pt x="2" y="0"/>
                  </a:cubicBezTo>
                  <a:cubicBezTo>
                    <a:pt x="2" y="0"/>
                    <a:pt x="1" y="0"/>
                    <a:pt x="1" y="1"/>
                  </a:cubicBezTo>
                  <a:cubicBezTo>
                    <a:pt x="1" y="1"/>
                    <a:pt x="1" y="1"/>
                    <a:pt x="1" y="1"/>
                  </a:cubicBezTo>
                  <a:cubicBezTo>
                    <a:pt x="1" y="1"/>
                    <a:pt x="1" y="2"/>
                    <a:pt x="1" y="2"/>
                  </a:cubicBezTo>
                  <a:cubicBezTo>
                    <a:pt x="1" y="2"/>
                    <a:pt x="1" y="2"/>
                    <a:pt x="1" y="2"/>
                  </a:cubicBezTo>
                  <a:cubicBezTo>
                    <a:pt x="0" y="2"/>
                    <a:pt x="0" y="1"/>
                    <a:pt x="0" y="2"/>
                  </a:cubicBezTo>
                  <a:cubicBezTo>
                    <a:pt x="0" y="2"/>
                    <a:pt x="0" y="2"/>
                    <a:pt x="0" y="3"/>
                  </a:cubicBezTo>
                  <a:cubicBezTo>
                    <a:pt x="0" y="3"/>
                    <a:pt x="0" y="3"/>
                    <a:pt x="0" y="4"/>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37" name="Google Shape;537;p44"/>
            <p:cNvSpPr/>
            <p:nvPr/>
          </p:nvSpPr>
          <p:spPr>
            <a:xfrm>
              <a:off x="4675643" y="2143808"/>
              <a:ext cx="36513" cy="38100"/>
            </a:xfrm>
            <a:custGeom>
              <a:rect b="b" l="l" r="r" t="t"/>
              <a:pathLst>
                <a:path extrusionOk="0" h="11" w="10">
                  <a:moveTo>
                    <a:pt x="1" y="0"/>
                  </a:moveTo>
                  <a:cubicBezTo>
                    <a:pt x="1" y="0"/>
                    <a:pt x="0" y="1"/>
                    <a:pt x="0" y="1"/>
                  </a:cubicBezTo>
                  <a:cubicBezTo>
                    <a:pt x="0" y="1"/>
                    <a:pt x="0" y="2"/>
                    <a:pt x="0" y="3"/>
                  </a:cubicBezTo>
                  <a:cubicBezTo>
                    <a:pt x="0" y="3"/>
                    <a:pt x="0" y="3"/>
                    <a:pt x="0" y="3"/>
                  </a:cubicBezTo>
                  <a:cubicBezTo>
                    <a:pt x="0" y="4"/>
                    <a:pt x="0" y="5"/>
                    <a:pt x="0" y="5"/>
                  </a:cubicBezTo>
                  <a:cubicBezTo>
                    <a:pt x="0" y="5"/>
                    <a:pt x="0" y="6"/>
                    <a:pt x="0" y="6"/>
                  </a:cubicBezTo>
                  <a:cubicBezTo>
                    <a:pt x="0" y="6"/>
                    <a:pt x="0" y="6"/>
                    <a:pt x="0" y="6"/>
                  </a:cubicBezTo>
                  <a:cubicBezTo>
                    <a:pt x="0" y="7"/>
                    <a:pt x="1" y="7"/>
                    <a:pt x="1" y="7"/>
                  </a:cubicBezTo>
                  <a:cubicBezTo>
                    <a:pt x="2" y="7"/>
                    <a:pt x="3" y="7"/>
                    <a:pt x="4" y="7"/>
                  </a:cubicBezTo>
                  <a:cubicBezTo>
                    <a:pt x="4" y="7"/>
                    <a:pt x="4" y="7"/>
                    <a:pt x="4" y="7"/>
                  </a:cubicBezTo>
                  <a:cubicBezTo>
                    <a:pt x="4" y="8"/>
                    <a:pt x="4" y="8"/>
                    <a:pt x="4" y="8"/>
                  </a:cubicBezTo>
                  <a:cubicBezTo>
                    <a:pt x="3" y="8"/>
                    <a:pt x="3" y="8"/>
                    <a:pt x="3" y="8"/>
                  </a:cubicBezTo>
                  <a:cubicBezTo>
                    <a:pt x="2" y="8"/>
                    <a:pt x="2" y="9"/>
                    <a:pt x="2" y="9"/>
                  </a:cubicBezTo>
                  <a:cubicBezTo>
                    <a:pt x="2" y="9"/>
                    <a:pt x="2" y="10"/>
                    <a:pt x="2" y="10"/>
                  </a:cubicBezTo>
                  <a:cubicBezTo>
                    <a:pt x="2" y="10"/>
                    <a:pt x="2" y="11"/>
                    <a:pt x="2" y="11"/>
                  </a:cubicBezTo>
                  <a:cubicBezTo>
                    <a:pt x="3" y="11"/>
                    <a:pt x="3" y="11"/>
                    <a:pt x="4" y="11"/>
                  </a:cubicBezTo>
                  <a:cubicBezTo>
                    <a:pt x="5" y="11"/>
                    <a:pt x="6" y="11"/>
                    <a:pt x="6" y="10"/>
                  </a:cubicBezTo>
                  <a:cubicBezTo>
                    <a:pt x="6" y="10"/>
                    <a:pt x="6" y="10"/>
                    <a:pt x="6" y="10"/>
                  </a:cubicBezTo>
                  <a:cubicBezTo>
                    <a:pt x="6" y="9"/>
                    <a:pt x="7" y="9"/>
                    <a:pt x="7" y="9"/>
                  </a:cubicBezTo>
                  <a:cubicBezTo>
                    <a:pt x="7" y="9"/>
                    <a:pt x="8" y="8"/>
                    <a:pt x="8" y="8"/>
                  </a:cubicBezTo>
                  <a:cubicBezTo>
                    <a:pt x="8" y="7"/>
                    <a:pt x="8" y="7"/>
                    <a:pt x="9" y="6"/>
                  </a:cubicBezTo>
                  <a:cubicBezTo>
                    <a:pt x="9" y="6"/>
                    <a:pt x="9" y="6"/>
                    <a:pt x="9" y="6"/>
                  </a:cubicBezTo>
                  <a:cubicBezTo>
                    <a:pt x="9" y="5"/>
                    <a:pt x="10" y="5"/>
                    <a:pt x="10" y="4"/>
                  </a:cubicBezTo>
                  <a:cubicBezTo>
                    <a:pt x="10" y="4"/>
                    <a:pt x="10" y="4"/>
                    <a:pt x="10" y="3"/>
                  </a:cubicBezTo>
                  <a:cubicBezTo>
                    <a:pt x="10" y="3"/>
                    <a:pt x="10" y="3"/>
                    <a:pt x="10" y="3"/>
                  </a:cubicBezTo>
                  <a:cubicBezTo>
                    <a:pt x="10" y="2"/>
                    <a:pt x="9" y="2"/>
                    <a:pt x="9" y="2"/>
                  </a:cubicBezTo>
                  <a:cubicBezTo>
                    <a:pt x="8" y="2"/>
                    <a:pt x="8" y="2"/>
                    <a:pt x="8" y="2"/>
                  </a:cubicBezTo>
                  <a:cubicBezTo>
                    <a:pt x="7" y="1"/>
                    <a:pt x="6" y="1"/>
                    <a:pt x="6" y="2"/>
                  </a:cubicBezTo>
                  <a:cubicBezTo>
                    <a:pt x="5" y="2"/>
                    <a:pt x="5" y="2"/>
                    <a:pt x="5" y="3"/>
                  </a:cubicBezTo>
                  <a:cubicBezTo>
                    <a:pt x="5" y="4"/>
                    <a:pt x="5" y="4"/>
                    <a:pt x="5" y="5"/>
                  </a:cubicBezTo>
                  <a:cubicBezTo>
                    <a:pt x="5" y="5"/>
                    <a:pt x="5" y="5"/>
                    <a:pt x="5" y="5"/>
                  </a:cubicBezTo>
                  <a:cubicBezTo>
                    <a:pt x="5" y="5"/>
                    <a:pt x="5" y="5"/>
                    <a:pt x="5" y="5"/>
                  </a:cubicBezTo>
                  <a:cubicBezTo>
                    <a:pt x="5" y="4"/>
                    <a:pt x="4" y="3"/>
                    <a:pt x="4" y="3"/>
                  </a:cubicBezTo>
                  <a:cubicBezTo>
                    <a:pt x="4" y="3"/>
                    <a:pt x="4" y="3"/>
                    <a:pt x="4" y="3"/>
                  </a:cubicBezTo>
                  <a:cubicBezTo>
                    <a:pt x="4" y="3"/>
                    <a:pt x="3" y="3"/>
                    <a:pt x="3" y="3"/>
                  </a:cubicBezTo>
                  <a:cubicBezTo>
                    <a:pt x="3" y="4"/>
                    <a:pt x="3" y="4"/>
                    <a:pt x="2" y="5"/>
                  </a:cubicBezTo>
                  <a:cubicBezTo>
                    <a:pt x="2" y="5"/>
                    <a:pt x="2" y="5"/>
                    <a:pt x="2" y="5"/>
                  </a:cubicBezTo>
                  <a:cubicBezTo>
                    <a:pt x="2" y="5"/>
                    <a:pt x="2" y="5"/>
                    <a:pt x="2" y="5"/>
                  </a:cubicBezTo>
                  <a:cubicBezTo>
                    <a:pt x="2" y="5"/>
                    <a:pt x="2" y="5"/>
                    <a:pt x="2" y="5"/>
                  </a:cubicBezTo>
                  <a:cubicBezTo>
                    <a:pt x="2" y="5"/>
                    <a:pt x="2" y="5"/>
                    <a:pt x="2" y="5"/>
                  </a:cubicBezTo>
                  <a:cubicBezTo>
                    <a:pt x="2" y="5"/>
                    <a:pt x="2" y="4"/>
                    <a:pt x="2" y="4"/>
                  </a:cubicBezTo>
                  <a:cubicBezTo>
                    <a:pt x="2" y="4"/>
                    <a:pt x="2" y="3"/>
                    <a:pt x="2" y="3"/>
                  </a:cubicBezTo>
                  <a:cubicBezTo>
                    <a:pt x="2" y="2"/>
                    <a:pt x="2" y="2"/>
                    <a:pt x="2" y="1"/>
                  </a:cubicBezTo>
                  <a:cubicBezTo>
                    <a:pt x="2" y="1"/>
                    <a:pt x="2" y="1"/>
                    <a:pt x="2" y="1"/>
                  </a:cubicBezTo>
                  <a:cubicBezTo>
                    <a:pt x="2" y="0"/>
                    <a:pt x="2" y="0"/>
                    <a:pt x="2" y="0"/>
                  </a:cubicBezTo>
                  <a:cubicBezTo>
                    <a:pt x="1" y="0"/>
                    <a:pt x="1" y="0"/>
                    <a:pt x="1" y="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38" name="Google Shape;538;p44"/>
            <p:cNvSpPr/>
            <p:nvPr/>
          </p:nvSpPr>
          <p:spPr>
            <a:xfrm>
              <a:off x="5150305" y="2513695"/>
              <a:ext cx="31750" cy="39688"/>
            </a:xfrm>
            <a:custGeom>
              <a:rect b="b" l="l" r="r" t="t"/>
              <a:pathLst>
                <a:path extrusionOk="0" h="11" w="9">
                  <a:moveTo>
                    <a:pt x="4" y="1"/>
                  </a:moveTo>
                  <a:cubicBezTo>
                    <a:pt x="4" y="1"/>
                    <a:pt x="4" y="2"/>
                    <a:pt x="3" y="2"/>
                  </a:cubicBezTo>
                  <a:cubicBezTo>
                    <a:pt x="3" y="2"/>
                    <a:pt x="3" y="2"/>
                    <a:pt x="3" y="2"/>
                  </a:cubicBezTo>
                  <a:cubicBezTo>
                    <a:pt x="3" y="3"/>
                    <a:pt x="2" y="3"/>
                    <a:pt x="2" y="3"/>
                  </a:cubicBezTo>
                  <a:cubicBezTo>
                    <a:pt x="1" y="3"/>
                    <a:pt x="1" y="3"/>
                    <a:pt x="1" y="3"/>
                  </a:cubicBezTo>
                  <a:cubicBezTo>
                    <a:pt x="1" y="3"/>
                    <a:pt x="1" y="4"/>
                    <a:pt x="1" y="4"/>
                  </a:cubicBezTo>
                  <a:cubicBezTo>
                    <a:pt x="1" y="5"/>
                    <a:pt x="1" y="5"/>
                    <a:pt x="1" y="6"/>
                  </a:cubicBezTo>
                  <a:cubicBezTo>
                    <a:pt x="2" y="6"/>
                    <a:pt x="2" y="6"/>
                    <a:pt x="1" y="7"/>
                  </a:cubicBezTo>
                  <a:cubicBezTo>
                    <a:pt x="1" y="7"/>
                    <a:pt x="1" y="8"/>
                    <a:pt x="1" y="8"/>
                  </a:cubicBezTo>
                  <a:cubicBezTo>
                    <a:pt x="1" y="8"/>
                    <a:pt x="0" y="8"/>
                    <a:pt x="0" y="9"/>
                  </a:cubicBezTo>
                  <a:cubicBezTo>
                    <a:pt x="0" y="9"/>
                    <a:pt x="0" y="10"/>
                    <a:pt x="1" y="10"/>
                  </a:cubicBezTo>
                  <a:cubicBezTo>
                    <a:pt x="1" y="11"/>
                    <a:pt x="2" y="11"/>
                    <a:pt x="3" y="11"/>
                  </a:cubicBezTo>
                  <a:cubicBezTo>
                    <a:pt x="3" y="10"/>
                    <a:pt x="4" y="10"/>
                    <a:pt x="4" y="10"/>
                  </a:cubicBezTo>
                  <a:cubicBezTo>
                    <a:pt x="5" y="9"/>
                    <a:pt x="6" y="9"/>
                    <a:pt x="7" y="9"/>
                  </a:cubicBezTo>
                  <a:cubicBezTo>
                    <a:pt x="7" y="9"/>
                    <a:pt x="7" y="9"/>
                    <a:pt x="7" y="8"/>
                  </a:cubicBezTo>
                  <a:cubicBezTo>
                    <a:pt x="8" y="8"/>
                    <a:pt x="8" y="7"/>
                    <a:pt x="8" y="5"/>
                  </a:cubicBezTo>
                  <a:cubicBezTo>
                    <a:pt x="8" y="5"/>
                    <a:pt x="8" y="5"/>
                    <a:pt x="8" y="5"/>
                  </a:cubicBezTo>
                  <a:cubicBezTo>
                    <a:pt x="8" y="4"/>
                    <a:pt x="8" y="4"/>
                    <a:pt x="8" y="4"/>
                  </a:cubicBezTo>
                  <a:cubicBezTo>
                    <a:pt x="8" y="4"/>
                    <a:pt x="8" y="4"/>
                    <a:pt x="9" y="3"/>
                  </a:cubicBezTo>
                  <a:cubicBezTo>
                    <a:pt x="9" y="3"/>
                    <a:pt x="9" y="2"/>
                    <a:pt x="9" y="2"/>
                  </a:cubicBezTo>
                  <a:cubicBezTo>
                    <a:pt x="9" y="1"/>
                    <a:pt x="8" y="1"/>
                    <a:pt x="8" y="1"/>
                  </a:cubicBezTo>
                  <a:cubicBezTo>
                    <a:pt x="8" y="1"/>
                    <a:pt x="8" y="0"/>
                    <a:pt x="8" y="0"/>
                  </a:cubicBezTo>
                  <a:cubicBezTo>
                    <a:pt x="7" y="0"/>
                    <a:pt x="6" y="0"/>
                    <a:pt x="6" y="0"/>
                  </a:cubicBezTo>
                  <a:cubicBezTo>
                    <a:pt x="6" y="0"/>
                    <a:pt x="5" y="0"/>
                    <a:pt x="5" y="0"/>
                  </a:cubicBezTo>
                  <a:cubicBezTo>
                    <a:pt x="5" y="0"/>
                    <a:pt x="4" y="0"/>
                    <a:pt x="4" y="1"/>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39" name="Google Shape;539;p44"/>
            <p:cNvSpPr/>
            <p:nvPr/>
          </p:nvSpPr>
          <p:spPr>
            <a:xfrm>
              <a:off x="6209168" y="2558145"/>
              <a:ext cx="39688" cy="46038"/>
            </a:xfrm>
            <a:custGeom>
              <a:rect b="b" l="l" r="r" t="t"/>
              <a:pathLst>
                <a:path extrusionOk="0" h="13" w="11">
                  <a:moveTo>
                    <a:pt x="0" y="10"/>
                  </a:moveTo>
                  <a:cubicBezTo>
                    <a:pt x="0" y="10"/>
                    <a:pt x="1" y="11"/>
                    <a:pt x="1" y="11"/>
                  </a:cubicBezTo>
                  <a:cubicBezTo>
                    <a:pt x="1" y="12"/>
                    <a:pt x="1" y="12"/>
                    <a:pt x="1" y="13"/>
                  </a:cubicBezTo>
                  <a:cubicBezTo>
                    <a:pt x="2" y="13"/>
                    <a:pt x="2" y="13"/>
                    <a:pt x="2" y="13"/>
                  </a:cubicBezTo>
                  <a:cubicBezTo>
                    <a:pt x="2" y="13"/>
                    <a:pt x="3" y="12"/>
                    <a:pt x="3" y="12"/>
                  </a:cubicBezTo>
                  <a:cubicBezTo>
                    <a:pt x="4" y="12"/>
                    <a:pt x="4" y="11"/>
                    <a:pt x="3" y="11"/>
                  </a:cubicBezTo>
                  <a:cubicBezTo>
                    <a:pt x="3" y="11"/>
                    <a:pt x="2" y="10"/>
                    <a:pt x="2" y="10"/>
                  </a:cubicBezTo>
                  <a:cubicBezTo>
                    <a:pt x="2" y="10"/>
                    <a:pt x="2" y="10"/>
                    <a:pt x="2" y="10"/>
                  </a:cubicBezTo>
                  <a:cubicBezTo>
                    <a:pt x="2" y="10"/>
                    <a:pt x="2" y="10"/>
                    <a:pt x="3" y="10"/>
                  </a:cubicBezTo>
                  <a:cubicBezTo>
                    <a:pt x="4" y="9"/>
                    <a:pt x="5" y="9"/>
                    <a:pt x="5" y="10"/>
                  </a:cubicBezTo>
                  <a:cubicBezTo>
                    <a:pt x="6" y="10"/>
                    <a:pt x="6" y="10"/>
                    <a:pt x="7" y="10"/>
                  </a:cubicBezTo>
                  <a:cubicBezTo>
                    <a:pt x="7" y="10"/>
                    <a:pt x="7" y="10"/>
                    <a:pt x="7" y="10"/>
                  </a:cubicBezTo>
                  <a:cubicBezTo>
                    <a:pt x="7" y="10"/>
                    <a:pt x="8" y="9"/>
                    <a:pt x="8" y="9"/>
                  </a:cubicBezTo>
                  <a:cubicBezTo>
                    <a:pt x="8" y="8"/>
                    <a:pt x="8" y="8"/>
                    <a:pt x="9" y="8"/>
                  </a:cubicBezTo>
                  <a:cubicBezTo>
                    <a:pt x="9" y="7"/>
                    <a:pt x="10" y="7"/>
                    <a:pt x="10" y="7"/>
                  </a:cubicBezTo>
                  <a:cubicBezTo>
                    <a:pt x="11" y="7"/>
                    <a:pt x="11" y="6"/>
                    <a:pt x="11" y="6"/>
                  </a:cubicBezTo>
                  <a:cubicBezTo>
                    <a:pt x="10" y="5"/>
                    <a:pt x="10" y="5"/>
                    <a:pt x="10" y="5"/>
                  </a:cubicBezTo>
                  <a:cubicBezTo>
                    <a:pt x="10" y="4"/>
                    <a:pt x="10" y="4"/>
                    <a:pt x="9" y="4"/>
                  </a:cubicBezTo>
                  <a:cubicBezTo>
                    <a:pt x="9" y="3"/>
                    <a:pt x="9" y="3"/>
                    <a:pt x="9" y="4"/>
                  </a:cubicBezTo>
                  <a:cubicBezTo>
                    <a:pt x="8" y="4"/>
                    <a:pt x="7" y="4"/>
                    <a:pt x="7" y="4"/>
                  </a:cubicBezTo>
                  <a:cubicBezTo>
                    <a:pt x="6" y="3"/>
                    <a:pt x="5" y="2"/>
                    <a:pt x="4" y="2"/>
                  </a:cubicBezTo>
                  <a:cubicBezTo>
                    <a:pt x="3" y="1"/>
                    <a:pt x="3" y="0"/>
                    <a:pt x="2" y="0"/>
                  </a:cubicBezTo>
                  <a:cubicBezTo>
                    <a:pt x="2" y="0"/>
                    <a:pt x="1" y="0"/>
                    <a:pt x="1" y="0"/>
                  </a:cubicBezTo>
                  <a:cubicBezTo>
                    <a:pt x="1" y="0"/>
                    <a:pt x="1" y="1"/>
                    <a:pt x="1" y="1"/>
                  </a:cubicBezTo>
                  <a:cubicBezTo>
                    <a:pt x="1" y="1"/>
                    <a:pt x="1" y="2"/>
                    <a:pt x="1" y="2"/>
                  </a:cubicBezTo>
                  <a:cubicBezTo>
                    <a:pt x="2" y="2"/>
                    <a:pt x="2" y="3"/>
                    <a:pt x="2" y="3"/>
                  </a:cubicBezTo>
                  <a:cubicBezTo>
                    <a:pt x="2" y="4"/>
                    <a:pt x="2" y="6"/>
                    <a:pt x="2" y="7"/>
                  </a:cubicBezTo>
                  <a:cubicBezTo>
                    <a:pt x="2" y="7"/>
                    <a:pt x="2" y="7"/>
                    <a:pt x="2" y="7"/>
                  </a:cubicBezTo>
                  <a:cubicBezTo>
                    <a:pt x="1" y="7"/>
                    <a:pt x="1" y="7"/>
                    <a:pt x="1" y="7"/>
                  </a:cubicBezTo>
                  <a:cubicBezTo>
                    <a:pt x="1" y="7"/>
                    <a:pt x="1" y="7"/>
                    <a:pt x="1" y="8"/>
                  </a:cubicBezTo>
                  <a:cubicBezTo>
                    <a:pt x="1" y="8"/>
                    <a:pt x="1" y="8"/>
                    <a:pt x="1" y="8"/>
                  </a:cubicBezTo>
                  <a:cubicBezTo>
                    <a:pt x="0" y="9"/>
                    <a:pt x="0" y="9"/>
                    <a:pt x="0" y="1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40" name="Google Shape;540;p44"/>
            <p:cNvSpPr/>
            <p:nvPr/>
          </p:nvSpPr>
          <p:spPr>
            <a:xfrm>
              <a:off x="4701043" y="2085070"/>
              <a:ext cx="33338" cy="42863"/>
            </a:xfrm>
            <a:custGeom>
              <a:rect b="b" l="l" r="r" t="t"/>
              <a:pathLst>
                <a:path extrusionOk="0" h="12" w="9">
                  <a:moveTo>
                    <a:pt x="1" y="7"/>
                  </a:moveTo>
                  <a:cubicBezTo>
                    <a:pt x="1" y="7"/>
                    <a:pt x="2" y="7"/>
                    <a:pt x="2" y="7"/>
                  </a:cubicBezTo>
                  <a:cubicBezTo>
                    <a:pt x="2" y="7"/>
                    <a:pt x="2" y="7"/>
                    <a:pt x="2" y="7"/>
                  </a:cubicBezTo>
                  <a:cubicBezTo>
                    <a:pt x="2" y="7"/>
                    <a:pt x="2" y="7"/>
                    <a:pt x="2" y="7"/>
                  </a:cubicBezTo>
                  <a:cubicBezTo>
                    <a:pt x="3" y="7"/>
                    <a:pt x="3" y="8"/>
                    <a:pt x="3" y="8"/>
                  </a:cubicBezTo>
                  <a:cubicBezTo>
                    <a:pt x="4" y="8"/>
                    <a:pt x="5" y="9"/>
                    <a:pt x="4" y="11"/>
                  </a:cubicBezTo>
                  <a:cubicBezTo>
                    <a:pt x="4" y="11"/>
                    <a:pt x="4" y="11"/>
                    <a:pt x="4" y="12"/>
                  </a:cubicBezTo>
                  <a:cubicBezTo>
                    <a:pt x="5" y="12"/>
                    <a:pt x="5" y="12"/>
                    <a:pt x="6" y="12"/>
                  </a:cubicBezTo>
                  <a:cubicBezTo>
                    <a:pt x="6" y="11"/>
                    <a:pt x="7" y="11"/>
                    <a:pt x="7" y="10"/>
                  </a:cubicBezTo>
                  <a:cubicBezTo>
                    <a:pt x="7" y="9"/>
                    <a:pt x="7" y="8"/>
                    <a:pt x="8" y="8"/>
                  </a:cubicBezTo>
                  <a:cubicBezTo>
                    <a:pt x="8" y="7"/>
                    <a:pt x="9" y="7"/>
                    <a:pt x="9" y="7"/>
                  </a:cubicBezTo>
                  <a:cubicBezTo>
                    <a:pt x="9" y="6"/>
                    <a:pt x="9" y="5"/>
                    <a:pt x="8" y="5"/>
                  </a:cubicBezTo>
                  <a:cubicBezTo>
                    <a:pt x="8" y="5"/>
                    <a:pt x="8" y="4"/>
                    <a:pt x="8" y="4"/>
                  </a:cubicBezTo>
                  <a:cubicBezTo>
                    <a:pt x="8" y="4"/>
                    <a:pt x="8" y="4"/>
                    <a:pt x="8" y="4"/>
                  </a:cubicBezTo>
                  <a:cubicBezTo>
                    <a:pt x="8" y="2"/>
                    <a:pt x="8" y="2"/>
                    <a:pt x="7" y="2"/>
                  </a:cubicBezTo>
                  <a:cubicBezTo>
                    <a:pt x="7" y="2"/>
                    <a:pt x="6" y="3"/>
                    <a:pt x="6" y="3"/>
                  </a:cubicBezTo>
                  <a:cubicBezTo>
                    <a:pt x="6" y="3"/>
                    <a:pt x="6" y="3"/>
                    <a:pt x="6" y="3"/>
                  </a:cubicBezTo>
                  <a:cubicBezTo>
                    <a:pt x="6" y="3"/>
                    <a:pt x="6" y="3"/>
                    <a:pt x="6" y="3"/>
                  </a:cubicBezTo>
                  <a:cubicBezTo>
                    <a:pt x="6" y="3"/>
                    <a:pt x="6" y="3"/>
                    <a:pt x="6" y="3"/>
                  </a:cubicBezTo>
                  <a:cubicBezTo>
                    <a:pt x="6" y="2"/>
                    <a:pt x="6" y="2"/>
                    <a:pt x="6" y="1"/>
                  </a:cubicBezTo>
                  <a:cubicBezTo>
                    <a:pt x="6" y="0"/>
                    <a:pt x="6" y="0"/>
                    <a:pt x="5" y="0"/>
                  </a:cubicBezTo>
                  <a:cubicBezTo>
                    <a:pt x="4" y="0"/>
                    <a:pt x="4" y="0"/>
                    <a:pt x="3" y="0"/>
                  </a:cubicBezTo>
                  <a:cubicBezTo>
                    <a:pt x="3" y="0"/>
                    <a:pt x="3" y="0"/>
                    <a:pt x="3" y="0"/>
                  </a:cubicBezTo>
                  <a:cubicBezTo>
                    <a:pt x="3" y="0"/>
                    <a:pt x="2" y="1"/>
                    <a:pt x="2" y="2"/>
                  </a:cubicBezTo>
                  <a:cubicBezTo>
                    <a:pt x="2" y="2"/>
                    <a:pt x="2" y="2"/>
                    <a:pt x="2" y="2"/>
                  </a:cubicBezTo>
                  <a:cubicBezTo>
                    <a:pt x="2" y="3"/>
                    <a:pt x="2" y="3"/>
                    <a:pt x="3" y="3"/>
                  </a:cubicBezTo>
                  <a:cubicBezTo>
                    <a:pt x="3" y="3"/>
                    <a:pt x="3" y="3"/>
                    <a:pt x="3" y="3"/>
                  </a:cubicBezTo>
                  <a:cubicBezTo>
                    <a:pt x="3" y="3"/>
                    <a:pt x="3" y="3"/>
                    <a:pt x="3" y="3"/>
                  </a:cubicBezTo>
                  <a:cubicBezTo>
                    <a:pt x="3" y="3"/>
                    <a:pt x="3" y="3"/>
                    <a:pt x="3" y="3"/>
                  </a:cubicBezTo>
                  <a:cubicBezTo>
                    <a:pt x="3" y="3"/>
                    <a:pt x="3" y="3"/>
                    <a:pt x="3" y="3"/>
                  </a:cubicBezTo>
                  <a:cubicBezTo>
                    <a:pt x="3" y="3"/>
                    <a:pt x="3" y="3"/>
                    <a:pt x="3" y="3"/>
                  </a:cubicBezTo>
                  <a:cubicBezTo>
                    <a:pt x="3" y="3"/>
                    <a:pt x="3" y="3"/>
                    <a:pt x="3" y="3"/>
                  </a:cubicBezTo>
                  <a:cubicBezTo>
                    <a:pt x="3" y="3"/>
                    <a:pt x="3" y="4"/>
                    <a:pt x="3" y="4"/>
                  </a:cubicBezTo>
                  <a:cubicBezTo>
                    <a:pt x="3" y="4"/>
                    <a:pt x="3" y="5"/>
                    <a:pt x="3" y="5"/>
                  </a:cubicBezTo>
                  <a:cubicBezTo>
                    <a:pt x="3" y="5"/>
                    <a:pt x="2" y="5"/>
                    <a:pt x="2" y="5"/>
                  </a:cubicBezTo>
                  <a:cubicBezTo>
                    <a:pt x="2" y="5"/>
                    <a:pt x="2" y="5"/>
                    <a:pt x="1" y="5"/>
                  </a:cubicBezTo>
                  <a:cubicBezTo>
                    <a:pt x="1" y="5"/>
                    <a:pt x="1" y="5"/>
                    <a:pt x="1" y="5"/>
                  </a:cubicBezTo>
                  <a:cubicBezTo>
                    <a:pt x="0" y="5"/>
                    <a:pt x="0" y="5"/>
                    <a:pt x="0" y="5"/>
                  </a:cubicBezTo>
                  <a:cubicBezTo>
                    <a:pt x="0" y="6"/>
                    <a:pt x="0" y="7"/>
                    <a:pt x="1" y="7"/>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41" name="Google Shape;541;p44"/>
            <p:cNvSpPr/>
            <p:nvPr/>
          </p:nvSpPr>
          <p:spPr>
            <a:xfrm>
              <a:off x="6010730" y="3023283"/>
              <a:ext cx="73025" cy="20638"/>
            </a:xfrm>
            <a:custGeom>
              <a:rect b="b" l="l" r="r" t="t"/>
              <a:pathLst>
                <a:path extrusionOk="0" h="6" w="20">
                  <a:moveTo>
                    <a:pt x="14" y="6"/>
                  </a:moveTo>
                  <a:cubicBezTo>
                    <a:pt x="15" y="5"/>
                    <a:pt x="16" y="6"/>
                    <a:pt x="17" y="6"/>
                  </a:cubicBezTo>
                  <a:cubicBezTo>
                    <a:pt x="17" y="6"/>
                    <a:pt x="17" y="6"/>
                    <a:pt x="18" y="6"/>
                  </a:cubicBezTo>
                  <a:cubicBezTo>
                    <a:pt x="18" y="6"/>
                    <a:pt x="18" y="6"/>
                    <a:pt x="18" y="6"/>
                  </a:cubicBezTo>
                  <a:cubicBezTo>
                    <a:pt x="19" y="6"/>
                    <a:pt x="19" y="6"/>
                    <a:pt x="19" y="6"/>
                  </a:cubicBezTo>
                  <a:cubicBezTo>
                    <a:pt x="20" y="6"/>
                    <a:pt x="20" y="6"/>
                    <a:pt x="20" y="5"/>
                  </a:cubicBezTo>
                  <a:cubicBezTo>
                    <a:pt x="20" y="5"/>
                    <a:pt x="20" y="5"/>
                    <a:pt x="19" y="5"/>
                  </a:cubicBezTo>
                  <a:cubicBezTo>
                    <a:pt x="19" y="5"/>
                    <a:pt x="18" y="5"/>
                    <a:pt x="17" y="4"/>
                  </a:cubicBezTo>
                  <a:cubicBezTo>
                    <a:pt x="17" y="4"/>
                    <a:pt x="17" y="4"/>
                    <a:pt x="17" y="4"/>
                  </a:cubicBezTo>
                  <a:cubicBezTo>
                    <a:pt x="16" y="4"/>
                    <a:pt x="16" y="4"/>
                    <a:pt x="16" y="4"/>
                  </a:cubicBezTo>
                  <a:cubicBezTo>
                    <a:pt x="15" y="4"/>
                    <a:pt x="15" y="4"/>
                    <a:pt x="15" y="4"/>
                  </a:cubicBezTo>
                  <a:cubicBezTo>
                    <a:pt x="15" y="3"/>
                    <a:pt x="15" y="3"/>
                    <a:pt x="15" y="3"/>
                  </a:cubicBezTo>
                  <a:cubicBezTo>
                    <a:pt x="16" y="3"/>
                    <a:pt x="16" y="3"/>
                    <a:pt x="16" y="3"/>
                  </a:cubicBezTo>
                  <a:cubicBezTo>
                    <a:pt x="16" y="3"/>
                    <a:pt x="16" y="3"/>
                    <a:pt x="16" y="3"/>
                  </a:cubicBezTo>
                  <a:cubicBezTo>
                    <a:pt x="16" y="3"/>
                    <a:pt x="16" y="2"/>
                    <a:pt x="16" y="2"/>
                  </a:cubicBezTo>
                  <a:cubicBezTo>
                    <a:pt x="15" y="2"/>
                    <a:pt x="14" y="2"/>
                    <a:pt x="13" y="2"/>
                  </a:cubicBezTo>
                  <a:cubicBezTo>
                    <a:pt x="12" y="2"/>
                    <a:pt x="12" y="2"/>
                    <a:pt x="11" y="1"/>
                  </a:cubicBezTo>
                  <a:cubicBezTo>
                    <a:pt x="11" y="1"/>
                    <a:pt x="10" y="1"/>
                    <a:pt x="10" y="2"/>
                  </a:cubicBezTo>
                  <a:cubicBezTo>
                    <a:pt x="10" y="2"/>
                    <a:pt x="9" y="2"/>
                    <a:pt x="9" y="2"/>
                  </a:cubicBezTo>
                  <a:cubicBezTo>
                    <a:pt x="8" y="2"/>
                    <a:pt x="8" y="2"/>
                    <a:pt x="8" y="2"/>
                  </a:cubicBezTo>
                  <a:cubicBezTo>
                    <a:pt x="7" y="2"/>
                    <a:pt x="6" y="2"/>
                    <a:pt x="6" y="1"/>
                  </a:cubicBezTo>
                  <a:cubicBezTo>
                    <a:pt x="5" y="0"/>
                    <a:pt x="4" y="0"/>
                    <a:pt x="3" y="0"/>
                  </a:cubicBezTo>
                  <a:cubicBezTo>
                    <a:pt x="2" y="0"/>
                    <a:pt x="1" y="0"/>
                    <a:pt x="1" y="0"/>
                  </a:cubicBezTo>
                  <a:cubicBezTo>
                    <a:pt x="0" y="1"/>
                    <a:pt x="0" y="1"/>
                    <a:pt x="0" y="2"/>
                  </a:cubicBezTo>
                  <a:cubicBezTo>
                    <a:pt x="0" y="2"/>
                    <a:pt x="0" y="2"/>
                    <a:pt x="0" y="2"/>
                  </a:cubicBezTo>
                  <a:cubicBezTo>
                    <a:pt x="1" y="2"/>
                    <a:pt x="1" y="3"/>
                    <a:pt x="1" y="3"/>
                  </a:cubicBezTo>
                  <a:cubicBezTo>
                    <a:pt x="2" y="3"/>
                    <a:pt x="2" y="4"/>
                    <a:pt x="2" y="4"/>
                  </a:cubicBezTo>
                  <a:cubicBezTo>
                    <a:pt x="3" y="4"/>
                    <a:pt x="4" y="4"/>
                    <a:pt x="4" y="4"/>
                  </a:cubicBezTo>
                  <a:cubicBezTo>
                    <a:pt x="5" y="4"/>
                    <a:pt x="5" y="4"/>
                    <a:pt x="6" y="4"/>
                  </a:cubicBezTo>
                  <a:cubicBezTo>
                    <a:pt x="7" y="4"/>
                    <a:pt x="8" y="4"/>
                    <a:pt x="9" y="5"/>
                  </a:cubicBezTo>
                  <a:cubicBezTo>
                    <a:pt x="10" y="5"/>
                    <a:pt x="11" y="5"/>
                    <a:pt x="12" y="5"/>
                  </a:cubicBezTo>
                  <a:cubicBezTo>
                    <a:pt x="12" y="5"/>
                    <a:pt x="13" y="6"/>
                    <a:pt x="14" y="6"/>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42" name="Google Shape;542;p44"/>
            <p:cNvSpPr/>
            <p:nvPr/>
          </p:nvSpPr>
          <p:spPr>
            <a:xfrm>
              <a:off x="6112330" y="2828020"/>
              <a:ext cx="31750" cy="57150"/>
            </a:xfrm>
            <a:custGeom>
              <a:rect b="b" l="l" r="r" t="t"/>
              <a:pathLst>
                <a:path extrusionOk="0" h="16" w="9">
                  <a:moveTo>
                    <a:pt x="4" y="1"/>
                  </a:moveTo>
                  <a:cubicBezTo>
                    <a:pt x="3" y="1"/>
                    <a:pt x="3" y="1"/>
                    <a:pt x="2" y="1"/>
                  </a:cubicBezTo>
                  <a:cubicBezTo>
                    <a:pt x="1" y="0"/>
                    <a:pt x="1" y="1"/>
                    <a:pt x="1" y="1"/>
                  </a:cubicBezTo>
                  <a:cubicBezTo>
                    <a:pt x="1" y="2"/>
                    <a:pt x="0" y="2"/>
                    <a:pt x="0" y="2"/>
                  </a:cubicBezTo>
                  <a:cubicBezTo>
                    <a:pt x="0" y="3"/>
                    <a:pt x="0" y="4"/>
                    <a:pt x="0" y="5"/>
                  </a:cubicBezTo>
                  <a:cubicBezTo>
                    <a:pt x="0" y="6"/>
                    <a:pt x="0" y="6"/>
                    <a:pt x="0" y="6"/>
                  </a:cubicBezTo>
                  <a:cubicBezTo>
                    <a:pt x="0" y="6"/>
                    <a:pt x="0" y="6"/>
                    <a:pt x="0" y="6"/>
                  </a:cubicBezTo>
                  <a:cubicBezTo>
                    <a:pt x="0" y="7"/>
                    <a:pt x="0" y="8"/>
                    <a:pt x="0" y="9"/>
                  </a:cubicBezTo>
                  <a:cubicBezTo>
                    <a:pt x="0" y="9"/>
                    <a:pt x="1" y="10"/>
                    <a:pt x="1" y="10"/>
                  </a:cubicBezTo>
                  <a:cubicBezTo>
                    <a:pt x="1" y="10"/>
                    <a:pt x="1" y="10"/>
                    <a:pt x="1" y="10"/>
                  </a:cubicBezTo>
                  <a:cubicBezTo>
                    <a:pt x="1" y="10"/>
                    <a:pt x="1" y="10"/>
                    <a:pt x="2" y="10"/>
                  </a:cubicBezTo>
                  <a:cubicBezTo>
                    <a:pt x="2" y="10"/>
                    <a:pt x="1" y="10"/>
                    <a:pt x="1" y="10"/>
                  </a:cubicBezTo>
                  <a:cubicBezTo>
                    <a:pt x="1" y="10"/>
                    <a:pt x="1" y="10"/>
                    <a:pt x="1" y="10"/>
                  </a:cubicBezTo>
                  <a:cubicBezTo>
                    <a:pt x="1" y="11"/>
                    <a:pt x="2" y="11"/>
                    <a:pt x="2" y="12"/>
                  </a:cubicBezTo>
                  <a:cubicBezTo>
                    <a:pt x="3" y="12"/>
                    <a:pt x="3" y="12"/>
                    <a:pt x="3" y="12"/>
                  </a:cubicBezTo>
                  <a:cubicBezTo>
                    <a:pt x="3" y="12"/>
                    <a:pt x="3" y="12"/>
                    <a:pt x="3" y="12"/>
                  </a:cubicBezTo>
                  <a:cubicBezTo>
                    <a:pt x="3" y="12"/>
                    <a:pt x="3" y="12"/>
                    <a:pt x="3" y="12"/>
                  </a:cubicBezTo>
                  <a:cubicBezTo>
                    <a:pt x="3" y="12"/>
                    <a:pt x="3" y="12"/>
                    <a:pt x="3" y="12"/>
                  </a:cubicBezTo>
                  <a:cubicBezTo>
                    <a:pt x="3" y="12"/>
                    <a:pt x="4" y="12"/>
                    <a:pt x="4" y="11"/>
                  </a:cubicBezTo>
                  <a:cubicBezTo>
                    <a:pt x="4" y="11"/>
                    <a:pt x="4" y="11"/>
                    <a:pt x="5" y="11"/>
                  </a:cubicBezTo>
                  <a:cubicBezTo>
                    <a:pt x="5" y="12"/>
                    <a:pt x="5" y="12"/>
                    <a:pt x="5" y="12"/>
                  </a:cubicBezTo>
                  <a:cubicBezTo>
                    <a:pt x="5" y="12"/>
                    <a:pt x="6" y="12"/>
                    <a:pt x="7" y="12"/>
                  </a:cubicBezTo>
                  <a:cubicBezTo>
                    <a:pt x="6" y="12"/>
                    <a:pt x="6" y="12"/>
                    <a:pt x="6" y="12"/>
                  </a:cubicBezTo>
                  <a:cubicBezTo>
                    <a:pt x="7" y="12"/>
                    <a:pt x="7" y="12"/>
                    <a:pt x="7" y="12"/>
                  </a:cubicBezTo>
                  <a:cubicBezTo>
                    <a:pt x="7" y="12"/>
                    <a:pt x="7" y="12"/>
                    <a:pt x="7" y="12"/>
                  </a:cubicBezTo>
                  <a:cubicBezTo>
                    <a:pt x="7" y="12"/>
                    <a:pt x="7" y="12"/>
                    <a:pt x="7" y="12"/>
                  </a:cubicBezTo>
                  <a:cubicBezTo>
                    <a:pt x="7" y="12"/>
                    <a:pt x="7" y="12"/>
                    <a:pt x="7" y="12"/>
                  </a:cubicBezTo>
                  <a:cubicBezTo>
                    <a:pt x="7" y="13"/>
                    <a:pt x="7" y="13"/>
                    <a:pt x="8" y="14"/>
                  </a:cubicBezTo>
                  <a:cubicBezTo>
                    <a:pt x="8" y="14"/>
                    <a:pt x="8" y="14"/>
                    <a:pt x="8" y="14"/>
                  </a:cubicBezTo>
                  <a:cubicBezTo>
                    <a:pt x="7" y="15"/>
                    <a:pt x="7" y="15"/>
                    <a:pt x="8" y="15"/>
                  </a:cubicBezTo>
                  <a:cubicBezTo>
                    <a:pt x="8" y="15"/>
                    <a:pt x="9" y="16"/>
                    <a:pt x="9" y="16"/>
                  </a:cubicBezTo>
                  <a:cubicBezTo>
                    <a:pt x="9" y="16"/>
                    <a:pt x="9" y="15"/>
                    <a:pt x="9" y="15"/>
                  </a:cubicBezTo>
                  <a:cubicBezTo>
                    <a:pt x="9" y="15"/>
                    <a:pt x="9" y="14"/>
                    <a:pt x="9" y="14"/>
                  </a:cubicBezTo>
                  <a:cubicBezTo>
                    <a:pt x="9" y="14"/>
                    <a:pt x="9" y="13"/>
                    <a:pt x="9" y="13"/>
                  </a:cubicBezTo>
                  <a:cubicBezTo>
                    <a:pt x="9" y="13"/>
                    <a:pt x="8" y="13"/>
                    <a:pt x="8" y="12"/>
                  </a:cubicBezTo>
                  <a:cubicBezTo>
                    <a:pt x="8" y="11"/>
                    <a:pt x="8" y="11"/>
                    <a:pt x="7" y="11"/>
                  </a:cubicBezTo>
                  <a:cubicBezTo>
                    <a:pt x="7" y="11"/>
                    <a:pt x="7" y="10"/>
                    <a:pt x="6" y="10"/>
                  </a:cubicBezTo>
                  <a:cubicBezTo>
                    <a:pt x="6" y="10"/>
                    <a:pt x="6" y="10"/>
                    <a:pt x="5" y="10"/>
                  </a:cubicBezTo>
                  <a:cubicBezTo>
                    <a:pt x="5" y="10"/>
                    <a:pt x="5" y="10"/>
                    <a:pt x="5" y="10"/>
                  </a:cubicBezTo>
                  <a:cubicBezTo>
                    <a:pt x="5" y="10"/>
                    <a:pt x="5" y="10"/>
                    <a:pt x="5" y="10"/>
                  </a:cubicBezTo>
                  <a:cubicBezTo>
                    <a:pt x="5" y="10"/>
                    <a:pt x="4" y="10"/>
                    <a:pt x="4" y="10"/>
                  </a:cubicBezTo>
                  <a:cubicBezTo>
                    <a:pt x="4" y="10"/>
                    <a:pt x="4" y="10"/>
                    <a:pt x="4" y="9"/>
                  </a:cubicBezTo>
                  <a:cubicBezTo>
                    <a:pt x="5" y="9"/>
                    <a:pt x="5" y="9"/>
                    <a:pt x="4" y="9"/>
                  </a:cubicBezTo>
                  <a:cubicBezTo>
                    <a:pt x="4" y="9"/>
                    <a:pt x="4" y="8"/>
                    <a:pt x="4" y="8"/>
                  </a:cubicBezTo>
                  <a:cubicBezTo>
                    <a:pt x="4" y="8"/>
                    <a:pt x="4" y="7"/>
                    <a:pt x="4" y="7"/>
                  </a:cubicBezTo>
                  <a:cubicBezTo>
                    <a:pt x="4" y="7"/>
                    <a:pt x="4" y="6"/>
                    <a:pt x="4" y="6"/>
                  </a:cubicBezTo>
                  <a:cubicBezTo>
                    <a:pt x="5" y="5"/>
                    <a:pt x="5" y="4"/>
                    <a:pt x="5" y="3"/>
                  </a:cubicBezTo>
                  <a:cubicBezTo>
                    <a:pt x="4" y="3"/>
                    <a:pt x="4" y="2"/>
                    <a:pt x="4" y="1"/>
                  </a:cubicBezTo>
                  <a:cubicBezTo>
                    <a:pt x="4" y="1"/>
                    <a:pt x="4" y="1"/>
                    <a:pt x="4" y="1"/>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43" name="Google Shape;543;p44"/>
            <p:cNvSpPr/>
            <p:nvPr/>
          </p:nvSpPr>
          <p:spPr>
            <a:xfrm>
              <a:off x="6248855" y="3343958"/>
              <a:ext cx="30163" cy="36513"/>
            </a:xfrm>
            <a:custGeom>
              <a:rect b="b" l="l" r="r" t="t"/>
              <a:pathLst>
                <a:path extrusionOk="0" h="10" w="8">
                  <a:moveTo>
                    <a:pt x="7" y="1"/>
                  </a:moveTo>
                  <a:cubicBezTo>
                    <a:pt x="6" y="1"/>
                    <a:pt x="5" y="1"/>
                    <a:pt x="5" y="2"/>
                  </a:cubicBezTo>
                  <a:cubicBezTo>
                    <a:pt x="4" y="2"/>
                    <a:pt x="3" y="2"/>
                    <a:pt x="3" y="1"/>
                  </a:cubicBezTo>
                  <a:cubicBezTo>
                    <a:pt x="2" y="1"/>
                    <a:pt x="2" y="0"/>
                    <a:pt x="2" y="0"/>
                  </a:cubicBezTo>
                  <a:cubicBezTo>
                    <a:pt x="1" y="0"/>
                    <a:pt x="1" y="0"/>
                    <a:pt x="1" y="0"/>
                  </a:cubicBezTo>
                  <a:cubicBezTo>
                    <a:pt x="1" y="0"/>
                    <a:pt x="0" y="0"/>
                    <a:pt x="0" y="1"/>
                  </a:cubicBezTo>
                  <a:cubicBezTo>
                    <a:pt x="0" y="1"/>
                    <a:pt x="0" y="1"/>
                    <a:pt x="0" y="1"/>
                  </a:cubicBezTo>
                  <a:cubicBezTo>
                    <a:pt x="0" y="3"/>
                    <a:pt x="0" y="4"/>
                    <a:pt x="0" y="6"/>
                  </a:cubicBezTo>
                  <a:cubicBezTo>
                    <a:pt x="0" y="6"/>
                    <a:pt x="0" y="6"/>
                    <a:pt x="0" y="6"/>
                  </a:cubicBezTo>
                  <a:cubicBezTo>
                    <a:pt x="0" y="7"/>
                    <a:pt x="0" y="8"/>
                    <a:pt x="0" y="8"/>
                  </a:cubicBezTo>
                  <a:cubicBezTo>
                    <a:pt x="0" y="9"/>
                    <a:pt x="1" y="10"/>
                    <a:pt x="2" y="10"/>
                  </a:cubicBezTo>
                  <a:cubicBezTo>
                    <a:pt x="2" y="10"/>
                    <a:pt x="2" y="10"/>
                    <a:pt x="2" y="10"/>
                  </a:cubicBezTo>
                  <a:cubicBezTo>
                    <a:pt x="3" y="10"/>
                    <a:pt x="3" y="9"/>
                    <a:pt x="3" y="9"/>
                  </a:cubicBezTo>
                  <a:cubicBezTo>
                    <a:pt x="4" y="9"/>
                    <a:pt x="4" y="8"/>
                    <a:pt x="5" y="9"/>
                  </a:cubicBezTo>
                  <a:cubicBezTo>
                    <a:pt x="5" y="9"/>
                    <a:pt x="5" y="8"/>
                    <a:pt x="5" y="8"/>
                  </a:cubicBezTo>
                  <a:cubicBezTo>
                    <a:pt x="6" y="7"/>
                    <a:pt x="6" y="6"/>
                    <a:pt x="7" y="5"/>
                  </a:cubicBezTo>
                  <a:cubicBezTo>
                    <a:pt x="7" y="5"/>
                    <a:pt x="7" y="5"/>
                    <a:pt x="7" y="5"/>
                  </a:cubicBezTo>
                  <a:cubicBezTo>
                    <a:pt x="7" y="4"/>
                    <a:pt x="7" y="3"/>
                    <a:pt x="8" y="2"/>
                  </a:cubicBezTo>
                  <a:cubicBezTo>
                    <a:pt x="8" y="2"/>
                    <a:pt x="8" y="2"/>
                    <a:pt x="8" y="2"/>
                  </a:cubicBezTo>
                  <a:cubicBezTo>
                    <a:pt x="8" y="1"/>
                    <a:pt x="7" y="1"/>
                    <a:pt x="7" y="1"/>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44" name="Google Shape;544;p44"/>
            <p:cNvSpPr/>
            <p:nvPr/>
          </p:nvSpPr>
          <p:spPr>
            <a:xfrm>
              <a:off x="4599443" y="2796270"/>
              <a:ext cx="76200" cy="28575"/>
            </a:xfrm>
            <a:custGeom>
              <a:rect b="b" l="l" r="r" t="t"/>
              <a:pathLst>
                <a:path extrusionOk="0" h="8" w="21">
                  <a:moveTo>
                    <a:pt x="21" y="7"/>
                  </a:moveTo>
                  <a:cubicBezTo>
                    <a:pt x="21" y="7"/>
                    <a:pt x="21" y="7"/>
                    <a:pt x="21" y="7"/>
                  </a:cubicBezTo>
                  <a:cubicBezTo>
                    <a:pt x="21" y="6"/>
                    <a:pt x="21" y="6"/>
                    <a:pt x="20" y="6"/>
                  </a:cubicBezTo>
                  <a:cubicBezTo>
                    <a:pt x="19" y="5"/>
                    <a:pt x="17" y="4"/>
                    <a:pt x="15" y="4"/>
                  </a:cubicBezTo>
                  <a:cubicBezTo>
                    <a:pt x="15" y="4"/>
                    <a:pt x="14" y="3"/>
                    <a:pt x="14" y="3"/>
                  </a:cubicBezTo>
                  <a:cubicBezTo>
                    <a:pt x="13" y="3"/>
                    <a:pt x="13" y="2"/>
                    <a:pt x="12" y="2"/>
                  </a:cubicBezTo>
                  <a:cubicBezTo>
                    <a:pt x="12" y="2"/>
                    <a:pt x="11" y="2"/>
                    <a:pt x="11" y="2"/>
                  </a:cubicBezTo>
                  <a:cubicBezTo>
                    <a:pt x="10" y="1"/>
                    <a:pt x="9" y="1"/>
                    <a:pt x="9" y="1"/>
                  </a:cubicBezTo>
                  <a:cubicBezTo>
                    <a:pt x="8" y="1"/>
                    <a:pt x="7" y="1"/>
                    <a:pt x="7" y="0"/>
                  </a:cubicBezTo>
                  <a:cubicBezTo>
                    <a:pt x="6" y="0"/>
                    <a:pt x="6" y="0"/>
                    <a:pt x="5" y="0"/>
                  </a:cubicBezTo>
                  <a:cubicBezTo>
                    <a:pt x="4" y="0"/>
                    <a:pt x="3" y="0"/>
                    <a:pt x="2" y="1"/>
                  </a:cubicBezTo>
                  <a:cubicBezTo>
                    <a:pt x="1" y="1"/>
                    <a:pt x="1" y="2"/>
                    <a:pt x="0" y="3"/>
                  </a:cubicBezTo>
                  <a:cubicBezTo>
                    <a:pt x="0" y="3"/>
                    <a:pt x="0" y="3"/>
                    <a:pt x="0" y="3"/>
                  </a:cubicBezTo>
                  <a:cubicBezTo>
                    <a:pt x="0" y="3"/>
                    <a:pt x="1" y="3"/>
                    <a:pt x="1" y="3"/>
                  </a:cubicBezTo>
                  <a:cubicBezTo>
                    <a:pt x="2" y="3"/>
                    <a:pt x="4" y="2"/>
                    <a:pt x="5" y="2"/>
                  </a:cubicBezTo>
                  <a:cubicBezTo>
                    <a:pt x="5" y="2"/>
                    <a:pt x="5" y="2"/>
                    <a:pt x="5" y="2"/>
                  </a:cubicBezTo>
                  <a:cubicBezTo>
                    <a:pt x="6" y="2"/>
                    <a:pt x="6" y="3"/>
                    <a:pt x="6" y="3"/>
                  </a:cubicBezTo>
                  <a:cubicBezTo>
                    <a:pt x="7" y="3"/>
                    <a:pt x="8" y="3"/>
                    <a:pt x="8" y="3"/>
                  </a:cubicBezTo>
                  <a:cubicBezTo>
                    <a:pt x="8" y="3"/>
                    <a:pt x="9" y="3"/>
                    <a:pt x="9" y="3"/>
                  </a:cubicBezTo>
                  <a:cubicBezTo>
                    <a:pt x="10" y="4"/>
                    <a:pt x="11" y="4"/>
                    <a:pt x="12" y="4"/>
                  </a:cubicBezTo>
                  <a:cubicBezTo>
                    <a:pt x="12" y="4"/>
                    <a:pt x="12" y="4"/>
                    <a:pt x="13" y="5"/>
                  </a:cubicBezTo>
                  <a:cubicBezTo>
                    <a:pt x="13" y="6"/>
                    <a:pt x="14" y="6"/>
                    <a:pt x="15" y="6"/>
                  </a:cubicBezTo>
                  <a:cubicBezTo>
                    <a:pt x="15" y="6"/>
                    <a:pt x="15" y="6"/>
                    <a:pt x="15" y="6"/>
                  </a:cubicBezTo>
                  <a:cubicBezTo>
                    <a:pt x="15" y="6"/>
                    <a:pt x="15" y="7"/>
                    <a:pt x="15" y="7"/>
                  </a:cubicBezTo>
                  <a:cubicBezTo>
                    <a:pt x="15" y="7"/>
                    <a:pt x="15" y="7"/>
                    <a:pt x="15" y="7"/>
                  </a:cubicBezTo>
                  <a:cubicBezTo>
                    <a:pt x="14" y="8"/>
                    <a:pt x="15" y="8"/>
                    <a:pt x="15" y="8"/>
                  </a:cubicBezTo>
                  <a:cubicBezTo>
                    <a:pt x="16" y="8"/>
                    <a:pt x="16" y="8"/>
                    <a:pt x="17" y="8"/>
                  </a:cubicBezTo>
                  <a:cubicBezTo>
                    <a:pt x="18" y="8"/>
                    <a:pt x="19" y="8"/>
                    <a:pt x="21" y="7"/>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45" name="Google Shape;545;p44"/>
            <p:cNvSpPr/>
            <p:nvPr/>
          </p:nvSpPr>
          <p:spPr>
            <a:xfrm>
              <a:off x="5699580" y="2088245"/>
              <a:ext cx="31750" cy="36513"/>
            </a:xfrm>
            <a:custGeom>
              <a:rect b="b" l="l" r="r" t="t"/>
              <a:pathLst>
                <a:path extrusionOk="0" h="10" w="9">
                  <a:moveTo>
                    <a:pt x="2" y="4"/>
                  </a:moveTo>
                  <a:cubicBezTo>
                    <a:pt x="2" y="5"/>
                    <a:pt x="2" y="5"/>
                    <a:pt x="2" y="5"/>
                  </a:cubicBezTo>
                  <a:cubicBezTo>
                    <a:pt x="2" y="5"/>
                    <a:pt x="2" y="6"/>
                    <a:pt x="2" y="6"/>
                  </a:cubicBezTo>
                  <a:cubicBezTo>
                    <a:pt x="2" y="7"/>
                    <a:pt x="2" y="8"/>
                    <a:pt x="2" y="9"/>
                  </a:cubicBezTo>
                  <a:cubicBezTo>
                    <a:pt x="2" y="9"/>
                    <a:pt x="3" y="10"/>
                    <a:pt x="3" y="10"/>
                  </a:cubicBezTo>
                  <a:cubicBezTo>
                    <a:pt x="3" y="10"/>
                    <a:pt x="4" y="10"/>
                    <a:pt x="4" y="10"/>
                  </a:cubicBezTo>
                  <a:cubicBezTo>
                    <a:pt x="4" y="10"/>
                    <a:pt x="4" y="10"/>
                    <a:pt x="4" y="10"/>
                  </a:cubicBezTo>
                  <a:cubicBezTo>
                    <a:pt x="5" y="9"/>
                    <a:pt x="5" y="9"/>
                    <a:pt x="7" y="8"/>
                  </a:cubicBezTo>
                  <a:cubicBezTo>
                    <a:pt x="7" y="7"/>
                    <a:pt x="8" y="7"/>
                    <a:pt x="8" y="7"/>
                  </a:cubicBezTo>
                  <a:cubicBezTo>
                    <a:pt x="8" y="6"/>
                    <a:pt x="9" y="6"/>
                    <a:pt x="9" y="6"/>
                  </a:cubicBezTo>
                  <a:cubicBezTo>
                    <a:pt x="9" y="5"/>
                    <a:pt x="9" y="5"/>
                    <a:pt x="9" y="5"/>
                  </a:cubicBezTo>
                  <a:cubicBezTo>
                    <a:pt x="9" y="4"/>
                    <a:pt x="8" y="4"/>
                    <a:pt x="8" y="4"/>
                  </a:cubicBezTo>
                  <a:cubicBezTo>
                    <a:pt x="8" y="3"/>
                    <a:pt x="8" y="3"/>
                    <a:pt x="7" y="3"/>
                  </a:cubicBezTo>
                  <a:cubicBezTo>
                    <a:pt x="6" y="2"/>
                    <a:pt x="5" y="2"/>
                    <a:pt x="5" y="2"/>
                  </a:cubicBezTo>
                  <a:cubicBezTo>
                    <a:pt x="4" y="1"/>
                    <a:pt x="3" y="1"/>
                    <a:pt x="2" y="1"/>
                  </a:cubicBezTo>
                  <a:cubicBezTo>
                    <a:pt x="2" y="0"/>
                    <a:pt x="2" y="0"/>
                    <a:pt x="2" y="0"/>
                  </a:cubicBezTo>
                  <a:cubicBezTo>
                    <a:pt x="1" y="0"/>
                    <a:pt x="1" y="0"/>
                    <a:pt x="1" y="1"/>
                  </a:cubicBezTo>
                  <a:cubicBezTo>
                    <a:pt x="1" y="1"/>
                    <a:pt x="0" y="2"/>
                    <a:pt x="1" y="3"/>
                  </a:cubicBezTo>
                  <a:cubicBezTo>
                    <a:pt x="1" y="3"/>
                    <a:pt x="1" y="4"/>
                    <a:pt x="2" y="4"/>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46" name="Google Shape;546;p44"/>
            <p:cNvSpPr/>
            <p:nvPr/>
          </p:nvSpPr>
          <p:spPr>
            <a:xfrm>
              <a:off x="6129793" y="2901045"/>
              <a:ext cx="36513" cy="31750"/>
            </a:xfrm>
            <a:custGeom>
              <a:rect b="b" l="l" r="r" t="t"/>
              <a:pathLst>
                <a:path extrusionOk="0" h="9" w="10">
                  <a:moveTo>
                    <a:pt x="8" y="0"/>
                  </a:moveTo>
                  <a:cubicBezTo>
                    <a:pt x="8" y="0"/>
                    <a:pt x="8" y="0"/>
                    <a:pt x="8" y="0"/>
                  </a:cubicBezTo>
                  <a:cubicBezTo>
                    <a:pt x="7" y="0"/>
                    <a:pt x="7" y="1"/>
                    <a:pt x="7" y="1"/>
                  </a:cubicBezTo>
                  <a:cubicBezTo>
                    <a:pt x="7" y="2"/>
                    <a:pt x="6" y="2"/>
                    <a:pt x="6" y="2"/>
                  </a:cubicBezTo>
                  <a:cubicBezTo>
                    <a:pt x="6" y="2"/>
                    <a:pt x="6" y="3"/>
                    <a:pt x="6" y="3"/>
                  </a:cubicBezTo>
                  <a:cubicBezTo>
                    <a:pt x="5" y="3"/>
                    <a:pt x="5" y="3"/>
                    <a:pt x="5" y="3"/>
                  </a:cubicBezTo>
                  <a:cubicBezTo>
                    <a:pt x="5" y="4"/>
                    <a:pt x="5" y="3"/>
                    <a:pt x="4" y="3"/>
                  </a:cubicBezTo>
                  <a:cubicBezTo>
                    <a:pt x="4" y="3"/>
                    <a:pt x="3" y="2"/>
                    <a:pt x="3" y="3"/>
                  </a:cubicBezTo>
                  <a:cubicBezTo>
                    <a:pt x="2" y="4"/>
                    <a:pt x="2" y="4"/>
                    <a:pt x="1" y="4"/>
                  </a:cubicBezTo>
                  <a:cubicBezTo>
                    <a:pt x="1" y="4"/>
                    <a:pt x="0" y="5"/>
                    <a:pt x="0" y="6"/>
                  </a:cubicBezTo>
                  <a:cubicBezTo>
                    <a:pt x="0" y="6"/>
                    <a:pt x="0" y="6"/>
                    <a:pt x="0" y="6"/>
                  </a:cubicBezTo>
                  <a:cubicBezTo>
                    <a:pt x="0" y="6"/>
                    <a:pt x="1" y="6"/>
                    <a:pt x="1" y="6"/>
                  </a:cubicBezTo>
                  <a:cubicBezTo>
                    <a:pt x="1" y="6"/>
                    <a:pt x="1" y="6"/>
                    <a:pt x="1" y="6"/>
                  </a:cubicBezTo>
                  <a:cubicBezTo>
                    <a:pt x="1" y="6"/>
                    <a:pt x="2" y="6"/>
                    <a:pt x="2" y="5"/>
                  </a:cubicBezTo>
                  <a:cubicBezTo>
                    <a:pt x="3" y="5"/>
                    <a:pt x="3" y="5"/>
                    <a:pt x="4" y="5"/>
                  </a:cubicBezTo>
                  <a:cubicBezTo>
                    <a:pt x="4" y="5"/>
                    <a:pt x="5" y="6"/>
                    <a:pt x="5" y="6"/>
                  </a:cubicBezTo>
                  <a:cubicBezTo>
                    <a:pt x="5" y="6"/>
                    <a:pt x="5" y="6"/>
                    <a:pt x="5" y="7"/>
                  </a:cubicBezTo>
                  <a:cubicBezTo>
                    <a:pt x="5" y="8"/>
                    <a:pt x="5" y="9"/>
                    <a:pt x="6" y="9"/>
                  </a:cubicBezTo>
                  <a:cubicBezTo>
                    <a:pt x="7" y="9"/>
                    <a:pt x="7" y="9"/>
                    <a:pt x="8" y="9"/>
                  </a:cubicBezTo>
                  <a:cubicBezTo>
                    <a:pt x="8" y="9"/>
                    <a:pt x="8" y="9"/>
                    <a:pt x="8" y="9"/>
                  </a:cubicBezTo>
                  <a:cubicBezTo>
                    <a:pt x="8" y="9"/>
                    <a:pt x="9" y="8"/>
                    <a:pt x="8" y="8"/>
                  </a:cubicBezTo>
                  <a:cubicBezTo>
                    <a:pt x="8" y="7"/>
                    <a:pt x="8" y="7"/>
                    <a:pt x="8" y="7"/>
                  </a:cubicBezTo>
                  <a:cubicBezTo>
                    <a:pt x="8" y="6"/>
                    <a:pt x="8" y="6"/>
                    <a:pt x="9" y="6"/>
                  </a:cubicBezTo>
                  <a:cubicBezTo>
                    <a:pt x="9" y="6"/>
                    <a:pt x="9" y="7"/>
                    <a:pt x="9" y="7"/>
                  </a:cubicBezTo>
                  <a:cubicBezTo>
                    <a:pt x="9" y="7"/>
                    <a:pt x="9" y="7"/>
                    <a:pt x="10" y="7"/>
                  </a:cubicBezTo>
                  <a:cubicBezTo>
                    <a:pt x="10" y="6"/>
                    <a:pt x="10" y="6"/>
                    <a:pt x="10" y="5"/>
                  </a:cubicBezTo>
                  <a:cubicBezTo>
                    <a:pt x="10" y="4"/>
                    <a:pt x="10" y="3"/>
                    <a:pt x="9" y="3"/>
                  </a:cubicBezTo>
                  <a:cubicBezTo>
                    <a:pt x="9" y="2"/>
                    <a:pt x="9" y="2"/>
                    <a:pt x="9" y="1"/>
                  </a:cubicBezTo>
                  <a:cubicBezTo>
                    <a:pt x="8" y="1"/>
                    <a:pt x="8" y="1"/>
                    <a:pt x="8" y="0"/>
                  </a:cubicBezTo>
                  <a:cubicBezTo>
                    <a:pt x="8" y="0"/>
                    <a:pt x="8" y="0"/>
                    <a:pt x="8" y="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47" name="Google Shape;547;p44"/>
            <p:cNvSpPr/>
            <p:nvPr/>
          </p:nvSpPr>
          <p:spPr>
            <a:xfrm>
              <a:off x="4675643" y="2821670"/>
              <a:ext cx="42863" cy="20638"/>
            </a:xfrm>
            <a:custGeom>
              <a:rect b="b" l="l" r="r" t="t"/>
              <a:pathLst>
                <a:path extrusionOk="0" h="6" w="12">
                  <a:moveTo>
                    <a:pt x="1" y="5"/>
                  </a:moveTo>
                  <a:cubicBezTo>
                    <a:pt x="1" y="5"/>
                    <a:pt x="2" y="5"/>
                    <a:pt x="2" y="5"/>
                  </a:cubicBezTo>
                  <a:cubicBezTo>
                    <a:pt x="3" y="5"/>
                    <a:pt x="3" y="5"/>
                    <a:pt x="4" y="5"/>
                  </a:cubicBezTo>
                  <a:cubicBezTo>
                    <a:pt x="5" y="5"/>
                    <a:pt x="5" y="5"/>
                    <a:pt x="5" y="6"/>
                  </a:cubicBezTo>
                  <a:cubicBezTo>
                    <a:pt x="5" y="6"/>
                    <a:pt x="5" y="6"/>
                    <a:pt x="6" y="6"/>
                  </a:cubicBezTo>
                  <a:cubicBezTo>
                    <a:pt x="6" y="6"/>
                    <a:pt x="6" y="6"/>
                    <a:pt x="6" y="5"/>
                  </a:cubicBezTo>
                  <a:cubicBezTo>
                    <a:pt x="6" y="5"/>
                    <a:pt x="7" y="4"/>
                    <a:pt x="8" y="5"/>
                  </a:cubicBezTo>
                  <a:cubicBezTo>
                    <a:pt x="8" y="5"/>
                    <a:pt x="8" y="5"/>
                    <a:pt x="8" y="5"/>
                  </a:cubicBezTo>
                  <a:cubicBezTo>
                    <a:pt x="9" y="4"/>
                    <a:pt x="10" y="4"/>
                    <a:pt x="11" y="4"/>
                  </a:cubicBezTo>
                  <a:cubicBezTo>
                    <a:pt x="11" y="4"/>
                    <a:pt x="12" y="4"/>
                    <a:pt x="12" y="4"/>
                  </a:cubicBezTo>
                  <a:cubicBezTo>
                    <a:pt x="12" y="4"/>
                    <a:pt x="12" y="4"/>
                    <a:pt x="12" y="4"/>
                  </a:cubicBezTo>
                  <a:cubicBezTo>
                    <a:pt x="12" y="4"/>
                    <a:pt x="12" y="3"/>
                    <a:pt x="12" y="3"/>
                  </a:cubicBezTo>
                  <a:cubicBezTo>
                    <a:pt x="11" y="3"/>
                    <a:pt x="10" y="2"/>
                    <a:pt x="9" y="1"/>
                  </a:cubicBezTo>
                  <a:cubicBezTo>
                    <a:pt x="9" y="1"/>
                    <a:pt x="9" y="1"/>
                    <a:pt x="9" y="1"/>
                  </a:cubicBezTo>
                  <a:cubicBezTo>
                    <a:pt x="7" y="1"/>
                    <a:pt x="6" y="0"/>
                    <a:pt x="5" y="1"/>
                  </a:cubicBezTo>
                  <a:cubicBezTo>
                    <a:pt x="5" y="1"/>
                    <a:pt x="4" y="1"/>
                    <a:pt x="4" y="1"/>
                  </a:cubicBezTo>
                  <a:cubicBezTo>
                    <a:pt x="4" y="1"/>
                    <a:pt x="4" y="0"/>
                    <a:pt x="4" y="0"/>
                  </a:cubicBezTo>
                  <a:cubicBezTo>
                    <a:pt x="3" y="0"/>
                    <a:pt x="3" y="0"/>
                    <a:pt x="3" y="1"/>
                  </a:cubicBezTo>
                  <a:cubicBezTo>
                    <a:pt x="2" y="1"/>
                    <a:pt x="2" y="1"/>
                    <a:pt x="3" y="1"/>
                  </a:cubicBezTo>
                  <a:cubicBezTo>
                    <a:pt x="3" y="2"/>
                    <a:pt x="3" y="2"/>
                    <a:pt x="3" y="3"/>
                  </a:cubicBezTo>
                  <a:cubicBezTo>
                    <a:pt x="3" y="3"/>
                    <a:pt x="3" y="3"/>
                    <a:pt x="3" y="3"/>
                  </a:cubicBezTo>
                  <a:cubicBezTo>
                    <a:pt x="2" y="3"/>
                    <a:pt x="2" y="3"/>
                    <a:pt x="2" y="3"/>
                  </a:cubicBezTo>
                  <a:cubicBezTo>
                    <a:pt x="1" y="3"/>
                    <a:pt x="1" y="4"/>
                    <a:pt x="0" y="4"/>
                  </a:cubicBezTo>
                  <a:cubicBezTo>
                    <a:pt x="0" y="4"/>
                    <a:pt x="0" y="4"/>
                    <a:pt x="0" y="4"/>
                  </a:cubicBezTo>
                  <a:cubicBezTo>
                    <a:pt x="0" y="4"/>
                    <a:pt x="0" y="5"/>
                    <a:pt x="1" y="5"/>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48" name="Google Shape;548;p44"/>
            <p:cNvSpPr/>
            <p:nvPr/>
          </p:nvSpPr>
          <p:spPr>
            <a:xfrm>
              <a:off x="4769305" y="2229533"/>
              <a:ext cx="25400" cy="22225"/>
            </a:xfrm>
            <a:custGeom>
              <a:rect b="b" l="l" r="r" t="t"/>
              <a:pathLst>
                <a:path extrusionOk="0" h="6" w="7">
                  <a:moveTo>
                    <a:pt x="1" y="3"/>
                  </a:moveTo>
                  <a:cubicBezTo>
                    <a:pt x="1" y="3"/>
                    <a:pt x="1" y="4"/>
                    <a:pt x="1" y="4"/>
                  </a:cubicBezTo>
                  <a:cubicBezTo>
                    <a:pt x="0" y="5"/>
                    <a:pt x="2" y="6"/>
                    <a:pt x="2" y="6"/>
                  </a:cubicBezTo>
                  <a:cubicBezTo>
                    <a:pt x="3" y="6"/>
                    <a:pt x="3" y="6"/>
                    <a:pt x="4" y="6"/>
                  </a:cubicBezTo>
                  <a:cubicBezTo>
                    <a:pt x="4" y="6"/>
                    <a:pt x="5" y="6"/>
                    <a:pt x="5" y="6"/>
                  </a:cubicBezTo>
                  <a:cubicBezTo>
                    <a:pt x="5" y="6"/>
                    <a:pt x="6" y="6"/>
                    <a:pt x="6" y="6"/>
                  </a:cubicBezTo>
                  <a:cubicBezTo>
                    <a:pt x="7" y="6"/>
                    <a:pt x="7" y="6"/>
                    <a:pt x="7" y="6"/>
                  </a:cubicBezTo>
                  <a:cubicBezTo>
                    <a:pt x="7" y="5"/>
                    <a:pt x="7" y="4"/>
                    <a:pt x="7" y="3"/>
                  </a:cubicBezTo>
                  <a:cubicBezTo>
                    <a:pt x="6" y="2"/>
                    <a:pt x="6" y="1"/>
                    <a:pt x="5" y="1"/>
                  </a:cubicBezTo>
                  <a:cubicBezTo>
                    <a:pt x="4" y="1"/>
                    <a:pt x="3" y="1"/>
                    <a:pt x="2" y="0"/>
                  </a:cubicBezTo>
                  <a:cubicBezTo>
                    <a:pt x="2" y="0"/>
                    <a:pt x="2" y="0"/>
                    <a:pt x="1" y="1"/>
                  </a:cubicBezTo>
                  <a:cubicBezTo>
                    <a:pt x="1" y="1"/>
                    <a:pt x="1" y="1"/>
                    <a:pt x="1" y="2"/>
                  </a:cubicBezTo>
                  <a:cubicBezTo>
                    <a:pt x="1" y="2"/>
                    <a:pt x="1" y="2"/>
                    <a:pt x="1" y="3"/>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49" name="Google Shape;549;p44"/>
            <p:cNvSpPr/>
            <p:nvPr/>
          </p:nvSpPr>
          <p:spPr>
            <a:xfrm>
              <a:off x="4774068" y="2237470"/>
              <a:ext cx="1588" cy="1588"/>
            </a:xfrm>
            <a:prstGeom prst="ellipse">
              <a:avLst/>
            </a:pr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50" name="Google Shape;550;p44"/>
            <p:cNvSpPr/>
            <p:nvPr/>
          </p:nvSpPr>
          <p:spPr>
            <a:xfrm>
              <a:off x="5815468" y="2901045"/>
              <a:ext cx="17463" cy="31750"/>
            </a:xfrm>
            <a:custGeom>
              <a:rect b="b" l="l" r="r" t="t"/>
              <a:pathLst>
                <a:path extrusionOk="0" h="9" w="5">
                  <a:moveTo>
                    <a:pt x="1" y="1"/>
                  </a:moveTo>
                  <a:cubicBezTo>
                    <a:pt x="1" y="1"/>
                    <a:pt x="1" y="1"/>
                    <a:pt x="1" y="1"/>
                  </a:cubicBezTo>
                  <a:cubicBezTo>
                    <a:pt x="1" y="0"/>
                    <a:pt x="0" y="1"/>
                    <a:pt x="1" y="1"/>
                  </a:cubicBezTo>
                  <a:cubicBezTo>
                    <a:pt x="1" y="1"/>
                    <a:pt x="1" y="1"/>
                    <a:pt x="1" y="1"/>
                  </a:cubicBezTo>
                  <a:cubicBezTo>
                    <a:pt x="0" y="2"/>
                    <a:pt x="0" y="4"/>
                    <a:pt x="0" y="4"/>
                  </a:cubicBezTo>
                  <a:cubicBezTo>
                    <a:pt x="0" y="6"/>
                    <a:pt x="0" y="7"/>
                    <a:pt x="1" y="8"/>
                  </a:cubicBezTo>
                  <a:cubicBezTo>
                    <a:pt x="1" y="9"/>
                    <a:pt x="2" y="9"/>
                    <a:pt x="2" y="9"/>
                  </a:cubicBezTo>
                  <a:cubicBezTo>
                    <a:pt x="4" y="9"/>
                    <a:pt x="5" y="7"/>
                    <a:pt x="4" y="5"/>
                  </a:cubicBezTo>
                  <a:cubicBezTo>
                    <a:pt x="4" y="4"/>
                    <a:pt x="3" y="2"/>
                    <a:pt x="1" y="1"/>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51" name="Google Shape;551;p44"/>
            <p:cNvSpPr/>
            <p:nvPr/>
          </p:nvSpPr>
          <p:spPr>
            <a:xfrm>
              <a:off x="4734380" y="2107295"/>
              <a:ext cx="17463" cy="25400"/>
            </a:xfrm>
            <a:custGeom>
              <a:rect b="b" l="l" r="r" t="t"/>
              <a:pathLst>
                <a:path extrusionOk="0" h="7" w="5">
                  <a:moveTo>
                    <a:pt x="0" y="6"/>
                  </a:moveTo>
                  <a:cubicBezTo>
                    <a:pt x="0" y="6"/>
                    <a:pt x="0" y="7"/>
                    <a:pt x="0" y="7"/>
                  </a:cubicBezTo>
                  <a:cubicBezTo>
                    <a:pt x="1" y="7"/>
                    <a:pt x="2" y="7"/>
                    <a:pt x="3" y="7"/>
                  </a:cubicBezTo>
                  <a:cubicBezTo>
                    <a:pt x="3" y="7"/>
                    <a:pt x="4" y="7"/>
                    <a:pt x="4" y="6"/>
                  </a:cubicBezTo>
                  <a:cubicBezTo>
                    <a:pt x="4" y="6"/>
                    <a:pt x="4" y="5"/>
                    <a:pt x="4" y="5"/>
                  </a:cubicBezTo>
                  <a:cubicBezTo>
                    <a:pt x="4" y="5"/>
                    <a:pt x="4" y="5"/>
                    <a:pt x="4" y="5"/>
                  </a:cubicBezTo>
                  <a:cubicBezTo>
                    <a:pt x="4" y="5"/>
                    <a:pt x="4" y="5"/>
                    <a:pt x="4" y="5"/>
                  </a:cubicBezTo>
                  <a:cubicBezTo>
                    <a:pt x="4" y="5"/>
                    <a:pt x="4" y="5"/>
                    <a:pt x="4" y="5"/>
                  </a:cubicBezTo>
                  <a:cubicBezTo>
                    <a:pt x="5" y="5"/>
                    <a:pt x="5" y="4"/>
                    <a:pt x="4" y="3"/>
                  </a:cubicBezTo>
                  <a:cubicBezTo>
                    <a:pt x="4" y="3"/>
                    <a:pt x="3" y="2"/>
                    <a:pt x="3" y="1"/>
                  </a:cubicBezTo>
                  <a:cubicBezTo>
                    <a:pt x="3" y="1"/>
                    <a:pt x="3" y="1"/>
                    <a:pt x="3" y="0"/>
                  </a:cubicBezTo>
                  <a:cubicBezTo>
                    <a:pt x="3" y="0"/>
                    <a:pt x="2" y="0"/>
                    <a:pt x="2" y="0"/>
                  </a:cubicBezTo>
                  <a:cubicBezTo>
                    <a:pt x="1" y="1"/>
                    <a:pt x="0" y="2"/>
                    <a:pt x="0" y="4"/>
                  </a:cubicBezTo>
                  <a:cubicBezTo>
                    <a:pt x="0" y="4"/>
                    <a:pt x="0" y="4"/>
                    <a:pt x="0" y="5"/>
                  </a:cubicBezTo>
                  <a:cubicBezTo>
                    <a:pt x="0" y="5"/>
                    <a:pt x="0" y="6"/>
                    <a:pt x="0" y="6"/>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52" name="Google Shape;552;p44"/>
            <p:cNvSpPr/>
            <p:nvPr/>
          </p:nvSpPr>
          <p:spPr>
            <a:xfrm>
              <a:off x="5431293" y="2118408"/>
              <a:ext cx="22225" cy="20638"/>
            </a:xfrm>
            <a:custGeom>
              <a:rect b="b" l="l" r="r" t="t"/>
              <a:pathLst>
                <a:path extrusionOk="0" h="6" w="6">
                  <a:moveTo>
                    <a:pt x="1" y="3"/>
                  </a:moveTo>
                  <a:cubicBezTo>
                    <a:pt x="0" y="3"/>
                    <a:pt x="0" y="3"/>
                    <a:pt x="0" y="4"/>
                  </a:cubicBezTo>
                  <a:cubicBezTo>
                    <a:pt x="1" y="4"/>
                    <a:pt x="1" y="4"/>
                    <a:pt x="1" y="4"/>
                  </a:cubicBezTo>
                  <a:cubicBezTo>
                    <a:pt x="1" y="5"/>
                    <a:pt x="1" y="5"/>
                    <a:pt x="1" y="5"/>
                  </a:cubicBezTo>
                  <a:cubicBezTo>
                    <a:pt x="1" y="6"/>
                    <a:pt x="1" y="6"/>
                    <a:pt x="2" y="6"/>
                  </a:cubicBezTo>
                  <a:cubicBezTo>
                    <a:pt x="2" y="6"/>
                    <a:pt x="2" y="6"/>
                    <a:pt x="2" y="6"/>
                  </a:cubicBezTo>
                  <a:cubicBezTo>
                    <a:pt x="3" y="6"/>
                    <a:pt x="3" y="6"/>
                    <a:pt x="3" y="6"/>
                  </a:cubicBezTo>
                  <a:cubicBezTo>
                    <a:pt x="3" y="6"/>
                    <a:pt x="4" y="5"/>
                    <a:pt x="4" y="5"/>
                  </a:cubicBezTo>
                  <a:cubicBezTo>
                    <a:pt x="4" y="4"/>
                    <a:pt x="4" y="4"/>
                    <a:pt x="4" y="4"/>
                  </a:cubicBezTo>
                  <a:cubicBezTo>
                    <a:pt x="5" y="3"/>
                    <a:pt x="5" y="3"/>
                    <a:pt x="5" y="2"/>
                  </a:cubicBezTo>
                  <a:cubicBezTo>
                    <a:pt x="6" y="2"/>
                    <a:pt x="6" y="1"/>
                    <a:pt x="5" y="1"/>
                  </a:cubicBezTo>
                  <a:cubicBezTo>
                    <a:pt x="5" y="1"/>
                    <a:pt x="5" y="0"/>
                    <a:pt x="4" y="0"/>
                  </a:cubicBezTo>
                  <a:cubicBezTo>
                    <a:pt x="4" y="0"/>
                    <a:pt x="4" y="0"/>
                    <a:pt x="4" y="0"/>
                  </a:cubicBezTo>
                  <a:cubicBezTo>
                    <a:pt x="3" y="0"/>
                    <a:pt x="3" y="0"/>
                    <a:pt x="3" y="1"/>
                  </a:cubicBezTo>
                  <a:cubicBezTo>
                    <a:pt x="3" y="1"/>
                    <a:pt x="3" y="2"/>
                    <a:pt x="2" y="2"/>
                  </a:cubicBezTo>
                  <a:cubicBezTo>
                    <a:pt x="2" y="2"/>
                    <a:pt x="2" y="2"/>
                    <a:pt x="2" y="2"/>
                  </a:cubicBezTo>
                  <a:cubicBezTo>
                    <a:pt x="2" y="2"/>
                    <a:pt x="2" y="2"/>
                    <a:pt x="2" y="2"/>
                  </a:cubicBezTo>
                  <a:cubicBezTo>
                    <a:pt x="2" y="2"/>
                    <a:pt x="2" y="2"/>
                    <a:pt x="2" y="2"/>
                  </a:cubicBezTo>
                  <a:cubicBezTo>
                    <a:pt x="2" y="2"/>
                    <a:pt x="1" y="3"/>
                    <a:pt x="1" y="3"/>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53" name="Google Shape;553;p44"/>
            <p:cNvSpPr/>
            <p:nvPr/>
          </p:nvSpPr>
          <p:spPr>
            <a:xfrm>
              <a:off x="6104393" y="2770870"/>
              <a:ext cx="14288" cy="31750"/>
            </a:xfrm>
            <a:custGeom>
              <a:rect b="b" l="l" r="r" t="t"/>
              <a:pathLst>
                <a:path extrusionOk="0" h="9" w="4">
                  <a:moveTo>
                    <a:pt x="3" y="0"/>
                  </a:moveTo>
                  <a:cubicBezTo>
                    <a:pt x="3" y="0"/>
                    <a:pt x="3" y="0"/>
                    <a:pt x="2" y="0"/>
                  </a:cubicBezTo>
                  <a:cubicBezTo>
                    <a:pt x="2" y="1"/>
                    <a:pt x="2" y="1"/>
                    <a:pt x="1" y="2"/>
                  </a:cubicBezTo>
                  <a:cubicBezTo>
                    <a:pt x="1" y="2"/>
                    <a:pt x="1" y="3"/>
                    <a:pt x="1" y="3"/>
                  </a:cubicBezTo>
                  <a:cubicBezTo>
                    <a:pt x="0" y="4"/>
                    <a:pt x="0" y="4"/>
                    <a:pt x="0" y="5"/>
                  </a:cubicBezTo>
                  <a:cubicBezTo>
                    <a:pt x="0" y="6"/>
                    <a:pt x="0" y="7"/>
                    <a:pt x="1" y="8"/>
                  </a:cubicBezTo>
                  <a:cubicBezTo>
                    <a:pt x="2" y="8"/>
                    <a:pt x="2" y="8"/>
                    <a:pt x="2" y="9"/>
                  </a:cubicBezTo>
                  <a:cubicBezTo>
                    <a:pt x="2" y="9"/>
                    <a:pt x="2" y="9"/>
                    <a:pt x="2" y="8"/>
                  </a:cubicBezTo>
                  <a:cubicBezTo>
                    <a:pt x="3" y="8"/>
                    <a:pt x="3" y="8"/>
                    <a:pt x="3" y="7"/>
                  </a:cubicBezTo>
                  <a:cubicBezTo>
                    <a:pt x="3" y="6"/>
                    <a:pt x="3" y="5"/>
                    <a:pt x="4" y="4"/>
                  </a:cubicBezTo>
                  <a:cubicBezTo>
                    <a:pt x="4" y="3"/>
                    <a:pt x="4" y="3"/>
                    <a:pt x="4" y="2"/>
                  </a:cubicBezTo>
                  <a:cubicBezTo>
                    <a:pt x="4" y="1"/>
                    <a:pt x="3" y="1"/>
                    <a:pt x="3" y="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54" name="Google Shape;554;p44"/>
            <p:cNvSpPr/>
            <p:nvPr/>
          </p:nvSpPr>
          <p:spPr>
            <a:xfrm>
              <a:off x="5464630" y="2093008"/>
              <a:ext cx="17463" cy="28575"/>
            </a:xfrm>
            <a:custGeom>
              <a:rect b="b" l="l" r="r" t="t"/>
              <a:pathLst>
                <a:path extrusionOk="0" h="8" w="5">
                  <a:moveTo>
                    <a:pt x="1" y="6"/>
                  </a:moveTo>
                  <a:cubicBezTo>
                    <a:pt x="1" y="6"/>
                    <a:pt x="1" y="6"/>
                    <a:pt x="1" y="6"/>
                  </a:cubicBezTo>
                  <a:cubicBezTo>
                    <a:pt x="1" y="6"/>
                    <a:pt x="1" y="6"/>
                    <a:pt x="1" y="6"/>
                  </a:cubicBezTo>
                  <a:cubicBezTo>
                    <a:pt x="1" y="6"/>
                    <a:pt x="1" y="6"/>
                    <a:pt x="1" y="6"/>
                  </a:cubicBezTo>
                  <a:cubicBezTo>
                    <a:pt x="1" y="6"/>
                    <a:pt x="1" y="6"/>
                    <a:pt x="1" y="6"/>
                  </a:cubicBezTo>
                  <a:cubicBezTo>
                    <a:pt x="1" y="6"/>
                    <a:pt x="1" y="6"/>
                    <a:pt x="1" y="6"/>
                  </a:cubicBezTo>
                  <a:cubicBezTo>
                    <a:pt x="1" y="6"/>
                    <a:pt x="0" y="6"/>
                    <a:pt x="0" y="6"/>
                  </a:cubicBezTo>
                  <a:cubicBezTo>
                    <a:pt x="0" y="6"/>
                    <a:pt x="0" y="7"/>
                    <a:pt x="0" y="7"/>
                  </a:cubicBezTo>
                  <a:cubicBezTo>
                    <a:pt x="0" y="7"/>
                    <a:pt x="0" y="7"/>
                    <a:pt x="0" y="7"/>
                  </a:cubicBezTo>
                  <a:cubicBezTo>
                    <a:pt x="1" y="8"/>
                    <a:pt x="2" y="7"/>
                    <a:pt x="2" y="8"/>
                  </a:cubicBezTo>
                  <a:cubicBezTo>
                    <a:pt x="2" y="8"/>
                    <a:pt x="3" y="8"/>
                    <a:pt x="3" y="8"/>
                  </a:cubicBezTo>
                  <a:cubicBezTo>
                    <a:pt x="3" y="8"/>
                    <a:pt x="3" y="8"/>
                    <a:pt x="3" y="8"/>
                  </a:cubicBezTo>
                  <a:cubicBezTo>
                    <a:pt x="4" y="7"/>
                    <a:pt x="4" y="6"/>
                    <a:pt x="5" y="6"/>
                  </a:cubicBezTo>
                  <a:cubicBezTo>
                    <a:pt x="5" y="6"/>
                    <a:pt x="5" y="5"/>
                    <a:pt x="5" y="5"/>
                  </a:cubicBezTo>
                  <a:cubicBezTo>
                    <a:pt x="5" y="5"/>
                    <a:pt x="5" y="5"/>
                    <a:pt x="5" y="5"/>
                  </a:cubicBezTo>
                  <a:cubicBezTo>
                    <a:pt x="5" y="5"/>
                    <a:pt x="5" y="5"/>
                    <a:pt x="5" y="5"/>
                  </a:cubicBezTo>
                  <a:cubicBezTo>
                    <a:pt x="5" y="5"/>
                    <a:pt x="5" y="5"/>
                    <a:pt x="5" y="5"/>
                  </a:cubicBezTo>
                  <a:cubicBezTo>
                    <a:pt x="5" y="5"/>
                    <a:pt x="5" y="5"/>
                    <a:pt x="5" y="5"/>
                  </a:cubicBezTo>
                  <a:cubicBezTo>
                    <a:pt x="4" y="5"/>
                    <a:pt x="4" y="5"/>
                    <a:pt x="4" y="5"/>
                  </a:cubicBezTo>
                  <a:cubicBezTo>
                    <a:pt x="4" y="5"/>
                    <a:pt x="4" y="5"/>
                    <a:pt x="4" y="5"/>
                  </a:cubicBezTo>
                  <a:cubicBezTo>
                    <a:pt x="4" y="5"/>
                    <a:pt x="4" y="5"/>
                    <a:pt x="4" y="5"/>
                  </a:cubicBezTo>
                  <a:cubicBezTo>
                    <a:pt x="4" y="5"/>
                    <a:pt x="4" y="5"/>
                    <a:pt x="4" y="5"/>
                  </a:cubicBezTo>
                  <a:cubicBezTo>
                    <a:pt x="4" y="5"/>
                    <a:pt x="4" y="4"/>
                    <a:pt x="3" y="4"/>
                  </a:cubicBezTo>
                  <a:cubicBezTo>
                    <a:pt x="3" y="4"/>
                    <a:pt x="3" y="4"/>
                    <a:pt x="3" y="4"/>
                  </a:cubicBezTo>
                  <a:cubicBezTo>
                    <a:pt x="3" y="3"/>
                    <a:pt x="2" y="2"/>
                    <a:pt x="3" y="1"/>
                  </a:cubicBezTo>
                  <a:cubicBezTo>
                    <a:pt x="3" y="1"/>
                    <a:pt x="3" y="1"/>
                    <a:pt x="3" y="1"/>
                  </a:cubicBezTo>
                  <a:cubicBezTo>
                    <a:pt x="2" y="0"/>
                    <a:pt x="1" y="0"/>
                    <a:pt x="1" y="1"/>
                  </a:cubicBezTo>
                  <a:cubicBezTo>
                    <a:pt x="1" y="2"/>
                    <a:pt x="1" y="3"/>
                    <a:pt x="1" y="4"/>
                  </a:cubicBezTo>
                  <a:cubicBezTo>
                    <a:pt x="0" y="4"/>
                    <a:pt x="1" y="4"/>
                    <a:pt x="1" y="4"/>
                  </a:cubicBezTo>
                  <a:cubicBezTo>
                    <a:pt x="1" y="4"/>
                    <a:pt x="1" y="4"/>
                    <a:pt x="1" y="4"/>
                  </a:cubicBezTo>
                  <a:cubicBezTo>
                    <a:pt x="1" y="4"/>
                    <a:pt x="1" y="5"/>
                    <a:pt x="1" y="5"/>
                  </a:cubicBezTo>
                  <a:cubicBezTo>
                    <a:pt x="0" y="5"/>
                    <a:pt x="0" y="5"/>
                    <a:pt x="0" y="5"/>
                  </a:cubicBezTo>
                  <a:cubicBezTo>
                    <a:pt x="0" y="6"/>
                    <a:pt x="0" y="6"/>
                    <a:pt x="1" y="6"/>
                  </a:cubicBezTo>
                  <a:close/>
                  <a:moveTo>
                    <a:pt x="3" y="5"/>
                  </a:moveTo>
                  <a:cubicBezTo>
                    <a:pt x="3" y="5"/>
                    <a:pt x="3" y="5"/>
                    <a:pt x="3" y="5"/>
                  </a:cubicBezTo>
                  <a:cubicBezTo>
                    <a:pt x="2" y="5"/>
                    <a:pt x="2" y="5"/>
                    <a:pt x="2" y="5"/>
                  </a:cubicBezTo>
                  <a:cubicBezTo>
                    <a:pt x="2" y="5"/>
                    <a:pt x="2" y="5"/>
                    <a:pt x="2" y="5"/>
                  </a:cubicBezTo>
                  <a:lnTo>
                    <a:pt x="3" y="5"/>
                  </a:ln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55" name="Google Shape;555;p44"/>
            <p:cNvSpPr/>
            <p:nvPr/>
          </p:nvSpPr>
          <p:spPr>
            <a:xfrm>
              <a:off x="4701043" y="2178733"/>
              <a:ext cx="17463" cy="19050"/>
            </a:xfrm>
            <a:custGeom>
              <a:rect b="b" l="l" r="r" t="t"/>
              <a:pathLst>
                <a:path extrusionOk="0" h="5" w="5">
                  <a:moveTo>
                    <a:pt x="1" y="2"/>
                  </a:moveTo>
                  <a:cubicBezTo>
                    <a:pt x="0" y="2"/>
                    <a:pt x="0" y="3"/>
                    <a:pt x="1" y="3"/>
                  </a:cubicBezTo>
                  <a:cubicBezTo>
                    <a:pt x="1" y="4"/>
                    <a:pt x="2" y="4"/>
                    <a:pt x="2" y="5"/>
                  </a:cubicBezTo>
                  <a:cubicBezTo>
                    <a:pt x="3" y="5"/>
                    <a:pt x="3" y="5"/>
                    <a:pt x="3" y="5"/>
                  </a:cubicBezTo>
                  <a:cubicBezTo>
                    <a:pt x="3" y="5"/>
                    <a:pt x="4" y="5"/>
                    <a:pt x="4" y="4"/>
                  </a:cubicBezTo>
                  <a:cubicBezTo>
                    <a:pt x="4" y="4"/>
                    <a:pt x="5" y="3"/>
                    <a:pt x="5" y="3"/>
                  </a:cubicBezTo>
                  <a:cubicBezTo>
                    <a:pt x="5" y="2"/>
                    <a:pt x="5" y="2"/>
                    <a:pt x="5" y="2"/>
                  </a:cubicBezTo>
                  <a:cubicBezTo>
                    <a:pt x="5" y="1"/>
                    <a:pt x="5" y="0"/>
                    <a:pt x="4" y="0"/>
                  </a:cubicBezTo>
                  <a:cubicBezTo>
                    <a:pt x="4" y="0"/>
                    <a:pt x="3" y="0"/>
                    <a:pt x="3" y="0"/>
                  </a:cubicBezTo>
                  <a:cubicBezTo>
                    <a:pt x="3" y="0"/>
                    <a:pt x="3" y="0"/>
                    <a:pt x="2" y="0"/>
                  </a:cubicBezTo>
                  <a:cubicBezTo>
                    <a:pt x="2" y="0"/>
                    <a:pt x="1" y="1"/>
                    <a:pt x="1" y="2"/>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56" name="Google Shape;556;p44"/>
            <p:cNvSpPr/>
            <p:nvPr/>
          </p:nvSpPr>
          <p:spPr>
            <a:xfrm>
              <a:off x="4708980" y="2178733"/>
              <a:ext cx="1588" cy="1588"/>
            </a:xfrm>
            <a:prstGeom prst="ellipse">
              <a:avLst/>
            </a:pr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57" name="Google Shape;557;p44"/>
            <p:cNvSpPr/>
            <p:nvPr/>
          </p:nvSpPr>
          <p:spPr>
            <a:xfrm>
              <a:off x="5988505" y="2088245"/>
              <a:ext cx="25400" cy="11113"/>
            </a:xfrm>
            <a:custGeom>
              <a:rect b="b" l="l" r="r" t="t"/>
              <a:pathLst>
                <a:path extrusionOk="0" h="3" w="7">
                  <a:moveTo>
                    <a:pt x="1" y="2"/>
                  </a:moveTo>
                  <a:cubicBezTo>
                    <a:pt x="2" y="3"/>
                    <a:pt x="3" y="3"/>
                    <a:pt x="5" y="3"/>
                  </a:cubicBezTo>
                  <a:cubicBezTo>
                    <a:pt x="5" y="3"/>
                    <a:pt x="5" y="3"/>
                    <a:pt x="6" y="3"/>
                  </a:cubicBezTo>
                  <a:cubicBezTo>
                    <a:pt x="6" y="3"/>
                    <a:pt x="7" y="2"/>
                    <a:pt x="7" y="2"/>
                  </a:cubicBezTo>
                  <a:cubicBezTo>
                    <a:pt x="7" y="1"/>
                    <a:pt x="7" y="1"/>
                    <a:pt x="7" y="1"/>
                  </a:cubicBezTo>
                  <a:cubicBezTo>
                    <a:pt x="7" y="0"/>
                    <a:pt x="6" y="0"/>
                    <a:pt x="5" y="0"/>
                  </a:cubicBezTo>
                  <a:cubicBezTo>
                    <a:pt x="5" y="0"/>
                    <a:pt x="4" y="0"/>
                    <a:pt x="4" y="0"/>
                  </a:cubicBezTo>
                  <a:cubicBezTo>
                    <a:pt x="3" y="0"/>
                    <a:pt x="2" y="0"/>
                    <a:pt x="2" y="0"/>
                  </a:cubicBezTo>
                  <a:cubicBezTo>
                    <a:pt x="1" y="0"/>
                    <a:pt x="1" y="0"/>
                    <a:pt x="1" y="0"/>
                  </a:cubicBezTo>
                  <a:cubicBezTo>
                    <a:pt x="1" y="0"/>
                    <a:pt x="0" y="0"/>
                    <a:pt x="0" y="0"/>
                  </a:cubicBezTo>
                  <a:cubicBezTo>
                    <a:pt x="0" y="0"/>
                    <a:pt x="0" y="1"/>
                    <a:pt x="0" y="1"/>
                  </a:cubicBezTo>
                  <a:cubicBezTo>
                    <a:pt x="0" y="1"/>
                    <a:pt x="0" y="2"/>
                    <a:pt x="1" y="2"/>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58" name="Google Shape;558;p44"/>
            <p:cNvSpPr/>
            <p:nvPr/>
          </p:nvSpPr>
          <p:spPr>
            <a:xfrm>
              <a:off x="6329818" y="3008995"/>
              <a:ext cx="31750" cy="17463"/>
            </a:xfrm>
            <a:custGeom>
              <a:rect b="b" l="l" r="r" t="t"/>
              <a:pathLst>
                <a:path extrusionOk="0" h="5" w="9">
                  <a:moveTo>
                    <a:pt x="8" y="0"/>
                  </a:moveTo>
                  <a:cubicBezTo>
                    <a:pt x="8" y="0"/>
                    <a:pt x="7" y="0"/>
                    <a:pt x="7" y="1"/>
                  </a:cubicBezTo>
                  <a:cubicBezTo>
                    <a:pt x="7" y="2"/>
                    <a:pt x="6" y="3"/>
                    <a:pt x="5" y="3"/>
                  </a:cubicBezTo>
                  <a:cubicBezTo>
                    <a:pt x="5" y="3"/>
                    <a:pt x="4" y="3"/>
                    <a:pt x="4" y="3"/>
                  </a:cubicBezTo>
                  <a:cubicBezTo>
                    <a:pt x="4" y="2"/>
                    <a:pt x="4" y="2"/>
                    <a:pt x="4" y="2"/>
                  </a:cubicBezTo>
                  <a:cubicBezTo>
                    <a:pt x="4" y="2"/>
                    <a:pt x="4" y="2"/>
                    <a:pt x="4" y="2"/>
                  </a:cubicBezTo>
                  <a:cubicBezTo>
                    <a:pt x="4" y="3"/>
                    <a:pt x="4" y="3"/>
                    <a:pt x="4" y="3"/>
                  </a:cubicBezTo>
                  <a:cubicBezTo>
                    <a:pt x="3" y="3"/>
                    <a:pt x="2" y="3"/>
                    <a:pt x="2" y="3"/>
                  </a:cubicBezTo>
                  <a:cubicBezTo>
                    <a:pt x="1" y="3"/>
                    <a:pt x="1" y="3"/>
                    <a:pt x="1" y="3"/>
                  </a:cubicBezTo>
                  <a:cubicBezTo>
                    <a:pt x="1" y="3"/>
                    <a:pt x="1" y="3"/>
                    <a:pt x="1" y="3"/>
                  </a:cubicBezTo>
                  <a:cubicBezTo>
                    <a:pt x="0" y="3"/>
                    <a:pt x="0" y="3"/>
                    <a:pt x="0" y="3"/>
                  </a:cubicBezTo>
                  <a:cubicBezTo>
                    <a:pt x="0" y="3"/>
                    <a:pt x="0" y="4"/>
                    <a:pt x="0" y="4"/>
                  </a:cubicBezTo>
                  <a:cubicBezTo>
                    <a:pt x="2" y="5"/>
                    <a:pt x="4" y="5"/>
                    <a:pt x="5" y="5"/>
                  </a:cubicBezTo>
                  <a:cubicBezTo>
                    <a:pt x="6" y="5"/>
                    <a:pt x="6" y="5"/>
                    <a:pt x="6" y="5"/>
                  </a:cubicBezTo>
                  <a:cubicBezTo>
                    <a:pt x="7" y="4"/>
                    <a:pt x="7" y="3"/>
                    <a:pt x="8" y="3"/>
                  </a:cubicBezTo>
                  <a:cubicBezTo>
                    <a:pt x="8" y="3"/>
                    <a:pt x="8" y="3"/>
                    <a:pt x="8" y="3"/>
                  </a:cubicBezTo>
                  <a:cubicBezTo>
                    <a:pt x="8" y="2"/>
                    <a:pt x="9" y="2"/>
                    <a:pt x="9" y="2"/>
                  </a:cubicBezTo>
                  <a:cubicBezTo>
                    <a:pt x="9" y="1"/>
                    <a:pt x="9" y="1"/>
                    <a:pt x="8" y="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59" name="Google Shape;559;p44"/>
            <p:cNvSpPr/>
            <p:nvPr/>
          </p:nvSpPr>
          <p:spPr>
            <a:xfrm>
              <a:off x="4661355" y="2088245"/>
              <a:ext cx="22225" cy="15875"/>
            </a:xfrm>
            <a:custGeom>
              <a:rect b="b" l="l" r="r" t="t"/>
              <a:pathLst>
                <a:path extrusionOk="0" h="4" w="6">
                  <a:moveTo>
                    <a:pt x="0" y="1"/>
                  </a:moveTo>
                  <a:cubicBezTo>
                    <a:pt x="1" y="2"/>
                    <a:pt x="1" y="2"/>
                    <a:pt x="1" y="2"/>
                  </a:cubicBezTo>
                  <a:cubicBezTo>
                    <a:pt x="2" y="2"/>
                    <a:pt x="2" y="3"/>
                    <a:pt x="3" y="3"/>
                  </a:cubicBezTo>
                  <a:cubicBezTo>
                    <a:pt x="4" y="4"/>
                    <a:pt x="5" y="3"/>
                    <a:pt x="5" y="2"/>
                  </a:cubicBezTo>
                  <a:cubicBezTo>
                    <a:pt x="5" y="2"/>
                    <a:pt x="5" y="2"/>
                    <a:pt x="5" y="1"/>
                  </a:cubicBezTo>
                  <a:cubicBezTo>
                    <a:pt x="5" y="1"/>
                    <a:pt x="5" y="1"/>
                    <a:pt x="6" y="1"/>
                  </a:cubicBezTo>
                  <a:cubicBezTo>
                    <a:pt x="6" y="0"/>
                    <a:pt x="5" y="0"/>
                    <a:pt x="4" y="0"/>
                  </a:cubicBezTo>
                  <a:cubicBezTo>
                    <a:pt x="4" y="0"/>
                    <a:pt x="3" y="0"/>
                    <a:pt x="2" y="0"/>
                  </a:cubicBezTo>
                  <a:cubicBezTo>
                    <a:pt x="2" y="0"/>
                    <a:pt x="1" y="0"/>
                    <a:pt x="0" y="0"/>
                  </a:cubicBezTo>
                  <a:cubicBezTo>
                    <a:pt x="0" y="0"/>
                    <a:pt x="0" y="0"/>
                    <a:pt x="0" y="1"/>
                  </a:cubicBezTo>
                  <a:cubicBezTo>
                    <a:pt x="0" y="1"/>
                    <a:pt x="0" y="1"/>
                    <a:pt x="0" y="1"/>
                  </a:cubicBezTo>
                  <a:cubicBezTo>
                    <a:pt x="0" y="1"/>
                    <a:pt x="0" y="1"/>
                    <a:pt x="0" y="1"/>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60" name="Google Shape;560;p44"/>
            <p:cNvSpPr/>
            <p:nvPr/>
          </p:nvSpPr>
          <p:spPr>
            <a:xfrm>
              <a:off x="5982155" y="2132695"/>
              <a:ext cx="20638" cy="14288"/>
            </a:xfrm>
            <a:custGeom>
              <a:rect b="b" l="l" r="r" t="t"/>
              <a:pathLst>
                <a:path extrusionOk="0" h="4" w="6">
                  <a:moveTo>
                    <a:pt x="0" y="4"/>
                  </a:moveTo>
                  <a:cubicBezTo>
                    <a:pt x="0" y="4"/>
                    <a:pt x="0" y="4"/>
                    <a:pt x="0" y="4"/>
                  </a:cubicBezTo>
                  <a:cubicBezTo>
                    <a:pt x="1" y="3"/>
                    <a:pt x="2" y="3"/>
                    <a:pt x="3" y="3"/>
                  </a:cubicBezTo>
                  <a:cubicBezTo>
                    <a:pt x="3" y="3"/>
                    <a:pt x="4" y="3"/>
                    <a:pt x="5" y="3"/>
                  </a:cubicBezTo>
                  <a:cubicBezTo>
                    <a:pt x="6" y="3"/>
                    <a:pt x="6" y="2"/>
                    <a:pt x="6" y="2"/>
                  </a:cubicBezTo>
                  <a:cubicBezTo>
                    <a:pt x="5" y="1"/>
                    <a:pt x="5" y="1"/>
                    <a:pt x="4" y="0"/>
                  </a:cubicBezTo>
                  <a:cubicBezTo>
                    <a:pt x="3" y="0"/>
                    <a:pt x="3" y="0"/>
                    <a:pt x="3" y="0"/>
                  </a:cubicBezTo>
                  <a:cubicBezTo>
                    <a:pt x="2" y="0"/>
                    <a:pt x="2" y="0"/>
                    <a:pt x="1" y="0"/>
                  </a:cubicBezTo>
                  <a:cubicBezTo>
                    <a:pt x="1" y="0"/>
                    <a:pt x="0" y="0"/>
                    <a:pt x="0" y="1"/>
                  </a:cubicBezTo>
                  <a:cubicBezTo>
                    <a:pt x="0" y="1"/>
                    <a:pt x="0" y="2"/>
                    <a:pt x="0" y="3"/>
                  </a:cubicBezTo>
                  <a:cubicBezTo>
                    <a:pt x="0" y="3"/>
                    <a:pt x="0" y="3"/>
                    <a:pt x="0" y="4"/>
                  </a:cubicBezTo>
                  <a:cubicBezTo>
                    <a:pt x="0" y="4"/>
                    <a:pt x="0" y="4"/>
                    <a:pt x="0" y="4"/>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61" name="Google Shape;561;p44"/>
            <p:cNvSpPr/>
            <p:nvPr/>
          </p:nvSpPr>
          <p:spPr>
            <a:xfrm>
              <a:off x="6025018" y="2816908"/>
              <a:ext cx="17463" cy="19050"/>
            </a:xfrm>
            <a:custGeom>
              <a:rect b="b" l="l" r="r" t="t"/>
              <a:pathLst>
                <a:path extrusionOk="0" h="5" w="5">
                  <a:moveTo>
                    <a:pt x="5" y="1"/>
                  </a:moveTo>
                  <a:cubicBezTo>
                    <a:pt x="5" y="1"/>
                    <a:pt x="5" y="1"/>
                    <a:pt x="4" y="1"/>
                  </a:cubicBezTo>
                  <a:cubicBezTo>
                    <a:pt x="4" y="0"/>
                    <a:pt x="4" y="0"/>
                    <a:pt x="4" y="0"/>
                  </a:cubicBezTo>
                  <a:cubicBezTo>
                    <a:pt x="3" y="0"/>
                    <a:pt x="3" y="0"/>
                    <a:pt x="3" y="0"/>
                  </a:cubicBezTo>
                  <a:cubicBezTo>
                    <a:pt x="2" y="0"/>
                    <a:pt x="1" y="1"/>
                    <a:pt x="0" y="2"/>
                  </a:cubicBezTo>
                  <a:cubicBezTo>
                    <a:pt x="0" y="2"/>
                    <a:pt x="0" y="2"/>
                    <a:pt x="0" y="2"/>
                  </a:cubicBezTo>
                  <a:cubicBezTo>
                    <a:pt x="0" y="3"/>
                    <a:pt x="0" y="4"/>
                    <a:pt x="1" y="4"/>
                  </a:cubicBezTo>
                  <a:cubicBezTo>
                    <a:pt x="2" y="5"/>
                    <a:pt x="3" y="4"/>
                    <a:pt x="4" y="4"/>
                  </a:cubicBezTo>
                  <a:cubicBezTo>
                    <a:pt x="4" y="3"/>
                    <a:pt x="5" y="2"/>
                    <a:pt x="5" y="1"/>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62" name="Google Shape;562;p44"/>
            <p:cNvSpPr/>
            <p:nvPr/>
          </p:nvSpPr>
          <p:spPr>
            <a:xfrm>
              <a:off x="5275718" y="2648633"/>
              <a:ext cx="11113" cy="23813"/>
            </a:xfrm>
            <a:custGeom>
              <a:rect b="b" l="l" r="r" t="t"/>
              <a:pathLst>
                <a:path extrusionOk="0" h="7" w="3">
                  <a:moveTo>
                    <a:pt x="0" y="2"/>
                  </a:moveTo>
                  <a:cubicBezTo>
                    <a:pt x="0" y="3"/>
                    <a:pt x="0" y="4"/>
                    <a:pt x="0" y="5"/>
                  </a:cubicBezTo>
                  <a:cubicBezTo>
                    <a:pt x="0" y="6"/>
                    <a:pt x="1" y="7"/>
                    <a:pt x="2" y="6"/>
                  </a:cubicBezTo>
                  <a:cubicBezTo>
                    <a:pt x="2" y="6"/>
                    <a:pt x="3" y="5"/>
                    <a:pt x="3" y="5"/>
                  </a:cubicBezTo>
                  <a:cubicBezTo>
                    <a:pt x="3" y="5"/>
                    <a:pt x="3" y="4"/>
                    <a:pt x="3" y="4"/>
                  </a:cubicBezTo>
                  <a:cubicBezTo>
                    <a:pt x="3" y="4"/>
                    <a:pt x="3" y="4"/>
                    <a:pt x="3" y="4"/>
                  </a:cubicBezTo>
                  <a:cubicBezTo>
                    <a:pt x="3" y="3"/>
                    <a:pt x="3" y="3"/>
                    <a:pt x="3" y="3"/>
                  </a:cubicBezTo>
                  <a:cubicBezTo>
                    <a:pt x="3" y="2"/>
                    <a:pt x="3" y="2"/>
                    <a:pt x="3" y="2"/>
                  </a:cubicBezTo>
                  <a:cubicBezTo>
                    <a:pt x="3" y="1"/>
                    <a:pt x="2" y="0"/>
                    <a:pt x="1" y="1"/>
                  </a:cubicBezTo>
                  <a:cubicBezTo>
                    <a:pt x="0" y="1"/>
                    <a:pt x="0" y="1"/>
                    <a:pt x="0" y="1"/>
                  </a:cubicBezTo>
                  <a:cubicBezTo>
                    <a:pt x="0" y="1"/>
                    <a:pt x="0" y="2"/>
                    <a:pt x="0" y="2"/>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63" name="Google Shape;563;p44"/>
            <p:cNvSpPr/>
            <p:nvPr/>
          </p:nvSpPr>
          <p:spPr>
            <a:xfrm>
              <a:off x="4755018" y="2323195"/>
              <a:ext cx="19050" cy="14288"/>
            </a:xfrm>
            <a:custGeom>
              <a:rect b="b" l="l" r="r" t="t"/>
              <a:pathLst>
                <a:path extrusionOk="0" h="4" w="5">
                  <a:moveTo>
                    <a:pt x="0" y="3"/>
                  </a:moveTo>
                  <a:cubicBezTo>
                    <a:pt x="0" y="4"/>
                    <a:pt x="1" y="4"/>
                    <a:pt x="1" y="4"/>
                  </a:cubicBezTo>
                  <a:cubicBezTo>
                    <a:pt x="3" y="4"/>
                    <a:pt x="4" y="4"/>
                    <a:pt x="4" y="2"/>
                  </a:cubicBezTo>
                  <a:cubicBezTo>
                    <a:pt x="4" y="2"/>
                    <a:pt x="5" y="2"/>
                    <a:pt x="5" y="1"/>
                  </a:cubicBezTo>
                  <a:cubicBezTo>
                    <a:pt x="5" y="1"/>
                    <a:pt x="5" y="0"/>
                    <a:pt x="4" y="0"/>
                  </a:cubicBezTo>
                  <a:cubicBezTo>
                    <a:pt x="4" y="0"/>
                    <a:pt x="3" y="0"/>
                    <a:pt x="2" y="0"/>
                  </a:cubicBezTo>
                  <a:cubicBezTo>
                    <a:pt x="1" y="1"/>
                    <a:pt x="1" y="2"/>
                    <a:pt x="0" y="3"/>
                  </a:cubicBezTo>
                  <a:cubicBezTo>
                    <a:pt x="0" y="3"/>
                    <a:pt x="0" y="3"/>
                    <a:pt x="0" y="3"/>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64" name="Google Shape;564;p44"/>
            <p:cNvSpPr/>
            <p:nvPr/>
          </p:nvSpPr>
          <p:spPr>
            <a:xfrm>
              <a:off x="4321630" y="2459720"/>
              <a:ext cx="11113" cy="25400"/>
            </a:xfrm>
            <a:custGeom>
              <a:rect b="b" l="l" r="r" t="t"/>
              <a:pathLst>
                <a:path extrusionOk="0" h="7" w="3">
                  <a:moveTo>
                    <a:pt x="2" y="0"/>
                  </a:moveTo>
                  <a:cubicBezTo>
                    <a:pt x="1" y="0"/>
                    <a:pt x="1" y="0"/>
                    <a:pt x="1" y="0"/>
                  </a:cubicBezTo>
                  <a:cubicBezTo>
                    <a:pt x="1" y="1"/>
                    <a:pt x="0" y="1"/>
                    <a:pt x="0" y="2"/>
                  </a:cubicBezTo>
                  <a:cubicBezTo>
                    <a:pt x="0" y="2"/>
                    <a:pt x="0" y="3"/>
                    <a:pt x="1" y="3"/>
                  </a:cubicBezTo>
                  <a:cubicBezTo>
                    <a:pt x="1" y="3"/>
                    <a:pt x="0" y="3"/>
                    <a:pt x="0" y="3"/>
                  </a:cubicBezTo>
                  <a:cubicBezTo>
                    <a:pt x="1" y="3"/>
                    <a:pt x="1" y="4"/>
                    <a:pt x="1" y="4"/>
                  </a:cubicBezTo>
                  <a:cubicBezTo>
                    <a:pt x="1" y="5"/>
                    <a:pt x="1" y="6"/>
                    <a:pt x="1" y="7"/>
                  </a:cubicBezTo>
                  <a:cubicBezTo>
                    <a:pt x="1" y="7"/>
                    <a:pt x="2" y="7"/>
                    <a:pt x="2" y="7"/>
                  </a:cubicBezTo>
                  <a:cubicBezTo>
                    <a:pt x="2" y="7"/>
                    <a:pt x="2" y="7"/>
                    <a:pt x="2" y="7"/>
                  </a:cubicBezTo>
                  <a:cubicBezTo>
                    <a:pt x="2" y="7"/>
                    <a:pt x="2" y="7"/>
                    <a:pt x="2" y="7"/>
                  </a:cubicBezTo>
                  <a:cubicBezTo>
                    <a:pt x="2" y="6"/>
                    <a:pt x="2" y="5"/>
                    <a:pt x="2" y="3"/>
                  </a:cubicBezTo>
                  <a:cubicBezTo>
                    <a:pt x="3" y="3"/>
                    <a:pt x="3" y="2"/>
                    <a:pt x="3" y="1"/>
                  </a:cubicBezTo>
                  <a:cubicBezTo>
                    <a:pt x="3" y="1"/>
                    <a:pt x="3" y="1"/>
                    <a:pt x="3" y="1"/>
                  </a:cubicBezTo>
                  <a:cubicBezTo>
                    <a:pt x="3" y="1"/>
                    <a:pt x="2" y="0"/>
                    <a:pt x="2" y="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65" name="Google Shape;565;p44"/>
            <p:cNvSpPr/>
            <p:nvPr/>
          </p:nvSpPr>
          <p:spPr>
            <a:xfrm>
              <a:off x="6140905" y="3043920"/>
              <a:ext cx="28575" cy="14288"/>
            </a:xfrm>
            <a:custGeom>
              <a:rect b="b" l="l" r="r" t="t"/>
              <a:pathLst>
                <a:path extrusionOk="0" h="4" w="8">
                  <a:moveTo>
                    <a:pt x="1" y="4"/>
                  </a:moveTo>
                  <a:cubicBezTo>
                    <a:pt x="2" y="4"/>
                    <a:pt x="2" y="3"/>
                    <a:pt x="3" y="3"/>
                  </a:cubicBezTo>
                  <a:cubicBezTo>
                    <a:pt x="4" y="2"/>
                    <a:pt x="5" y="1"/>
                    <a:pt x="6" y="1"/>
                  </a:cubicBezTo>
                  <a:cubicBezTo>
                    <a:pt x="6" y="1"/>
                    <a:pt x="6" y="1"/>
                    <a:pt x="7" y="1"/>
                  </a:cubicBezTo>
                  <a:cubicBezTo>
                    <a:pt x="7" y="1"/>
                    <a:pt x="7" y="1"/>
                    <a:pt x="8" y="0"/>
                  </a:cubicBezTo>
                  <a:cubicBezTo>
                    <a:pt x="8" y="0"/>
                    <a:pt x="7" y="0"/>
                    <a:pt x="7" y="0"/>
                  </a:cubicBezTo>
                  <a:cubicBezTo>
                    <a:pt x="5" y="0"/>
                    <a:pt x="4" y="0"/>
                    <a:pt x="3" y="1"/>
                  </a:cubicBezTo>
                  <a:cubicBezTo>
                    <a:pt x="3" y="1"/>
                    <a:pt x="2" y="1"/>
                    <a:pt x="2" y="1"/>
                  </a:cubicBezTo>
                  <a:cubicBezTo>
                    <a:pt x="1" y="1"/>
                    <a:pt x="1" y="2"/>
                    <a:pt x="1" y="2"/>
                  </a:cubicBezTo>
                  <a:cubicBezTo>
                    <a:pt x="0" y="2"/>
                    <a:pt x="0" y="3"/>
                    <a:pt x="0" y="4"/>
                  </a:cubicBezTo>
                  <a:cubicBezTo>
                    <a:pt x="0" y="4"/>
                    <a:pt x="1" y="4"/>
                    <a:pt x="1" y="4"/>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66" name="Google Shape;566;p44"/>
            <p:cNvSpPr/>
            <p:nvPr/>
          </p:nvSpPr>
          <p:spPr>
            <a:xfrm>
              <a:off x="4135893" y="2258108"/>
              <a:ext cx="19050" cy="19050"/>
            </a:xfrm>
            <a:custGeom>
              <a:rect b="b" l="l" r="r" t="t"/>
              <a:pathLst>
                <a:path extrusionOk="0" h="5" w="5">
                  <a:moveTo>
                    <a:pt x="1" y="2"/>
                  </a:moveTo>
                  <a:cubicBezTo>
                    <a:pt x="1" y="2"/>
                    <a:pt x="1" y="2"/>
                    <a:pt x="1" y="2"/>
                  </a:cubicBezTo>
                  <a:cubicBezTo>
                    <a:pt x="2" y="2"/>
                    <a:pt x="2" y="2"/>
                    <a:pt x="3" y="3"/>
                  </a:cubicBezTo>
                  <a:cubicBezTo>
                    <a:pt x="3" y="3"/>
                    <a:pt x="3" y="4"/>
                    <a:pt x="3" y="4"/>
                  </a:cubicBezTo>
                  <a:cubicBezTo>
                    <a:pt x="3" y="4"/>
                    <a:pt x="3" y="5"/>
                    <a:pt x="4" y="4"/>
                  </a:cubicBezTo>
                  <a:cubicBezTo>
                    <a:pt x="4" y="4"/>
                    <a:pt x="5" y="4"/>
                    <a:pt x="5" y="4"/>
                  </a:cubicBezTo>
                  <a:cubicBezTo>
                    <a:pt x="5" y="4"/>
                    <a:pt x="5" y="4"/>
                    <a:pt x="5" y="4"/>
                  </a:cubicBezTo>
                  <a:cubicBezTo>
                    <a:pt x="5" y="4"/>
                    <a:pt x="5" y="4"/>
                    <a:pt x="5" y="4"/>
                  </a:cubicBezTo>
                  <a:cubicBezTo>
                    <a:pt x="5" y="3"/>
                    <a:pt x="5" y="3"/>
                    <a:pt x="4" y="2"/>
                  </a:cubicBezTo>
                  <a:cubicBezTo>
                    <a:pt x="4" y="1"/>
                    <a:pt x="4" y="1"/>
                    <a:pt x="3" y="1"/>
                  </a:cubicBezTo>
                  <a:cubicBezTo>
                    <a:pt x="2" y="1"/>
                    <a:pt x="2" y="0"/>
                    <a:pt x="2" y="0"/>
                  </a:cubicBezTo>
                  <a:cubicBezTo>
                    <a:pt x="2" y="0"/>
                    <a:pt x="1" y="0"/>
                    <a:pt x="1" y="0"/>
                  </a:cubicBezTo>
                  <a:cubicBezTo>
                    <a:pt x="1" y="0"/>
                    <a:pt x="1" y="1"/>
                    <a:pt x="0" y="1"/>
                  </a:cubicBezTo>
                  <a:cubicBezTo>
                    <a:pt x="0" y="1"/>
                    <a:pt x="1" y="2"/>
                    <a:pt x="1" y="2"/>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67" name="Google Shape;567;p44"/>
            <p:cNvSpPr/>
            <p:nvPr/>
          </p:nvSpPr>
          <p:spPr>
            <a:xfrm>
              <a:off x="4729618" y="2135870"/>
              <a:ext cx="19050" cy="11113"/>
            </a:xfrm>
            <a:custGeom>
              <a:rect b="b" l="l" r="r" t="t"/>
              <a:pathLst>
                <a:path extrusionOk="0" h="3" w="5">
                  <a:moveTo>
                    <a:pt x="4" y="3"/>
                  </a:moveTo>
                  <a:cubicBezTo>
                    <a:pt x="4" y="3"/>
                    <a:pt x="5" y="2"/>
                    <a:pt x="5" y="2"/>
                  </a:cubicBezTo>
                  <a:cubicBezTo>
                    <a:pt x="5" y="2"/>
                    <a:pt x="5" y="2"/>
                    <a:pt x="5" y="1"/>
                  </a:cubicBezTo>
                  <a:cubicBezTo>
                    <a:pt x="4" y="1"/>
                    <a:pt x="3" y="0"/>
                    <a:pt x="2" y="0"/>
                  </a:cubicBezTo>
                  <a:cubicBezTo>
                    <a:pt x="1" y="0"/>
                    <a:pt x="1" y="0"/>
                    <a:pt x="0" y="1"/>
                  </a:cubicBezTo>
                  <a:cubicBezTo>
                    <a:pt x="0" y="1"/>
                    <a:pt x="0" y="1"/>
                    <a:pt x="1" y="1"/>
                  </a:cubicBezTo>
                  <a:cubicBezTo>
                    <a:pt x="2" y="2"/>
                    <a:pt x="3" y="2"/>
                    <a:pt x="4" y="3"/>
                  </a:cubicBezTo>
                  <a:cubicBezTo>
                    <a:pt x="4" y="3"/>
                    <a:pt x="4" y="3"/>
                    <a:pt x="4" y="3"/>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68" name="Google Shape;568;p44"/>
            <p:cNvSpPr/>
            <p:nvPr/>
          </p:nvSpPr>
          <p:spPr>
            <a:xfrm>
              <a:off x="6148843" y="2878820"/>
              <a:ext cx="9525" cy="17463"/>
            </a:xfrm>
            <a:custGeom>
              <a:rect b="b" l="l" r="r" t="t"/>
              <a:pathLst>
                <a:path extrusionOk="0" h="5" w="3">
                  <a:moveTo>
                    <a:pt x="0" y="0"/>
                  </a:moveTo>
                  <a:cubicBezTo>
                    <a:pt x="0" y="0"/>
                    <a:pt x="0" y="1"/>
                    <a:pt x="0" y="1"/>
                  </a:cubicBezTo>
                  <a:cubicBezTo>
                    <a:pt x="0" y="1"/>
                    <a:pt x="0" y="2"/>
                    <a:pt x="0" y="2"/>
                  </a:cubicBezTo>
                  <a:cubicBezTo>
                    <a:pt x="0" y="2"/>
                    <a:pt x="0" y="2"/>
                    <a:pt x="0" y="2"/>
                  </a:cubicBezTo>
                  <a:cubicBezTo>
                    <a:pt x="0" y="2"/>
                    <a:pt x="0" y="2"/>
                    <a:pt x="1" y="2"/>
                  </a:cubicBezTo>
                  <a:cubicBezTo>
                    <a:pt x="1" y="2"/>
                    <a:pt x="1" y="2"/>
                    <a:pt x="1" y="2"/>
                  </a:cubicBezTo>
                  <a:cubicBezTo>
                    <a:pt x="1" y="2"/>
                    <a:pt x="1" y="2"/>
                    <a:pt x="1" y="2"/>
                  </a:cubicBezTo>
                  <a:cubicBezTo>
                    <a:pt x="1" y="2"/>
                    <a:pt x="1" y="2"/>
                    <a:pt x="1" y="2"/>
                  </a:cubicBezTo>
                  <a:cubicBezTo>
                    <a:pt x="1" y="3"/>
                    <a:pt x="1" y="3"/>
                    <a:pt x="1" y="2"/>
                  </a:cubicBezTo>
                  <a:cubicBezTo>
                    <a:pt x="0" y="2"/>
                    <a:pt x="0" y="2"/>
                    <a:pt x="1" y="2"/>
                  </a:cubicBezTo>
                  <a:cubicBezTo>
                    <a:pt x="0" y="2"/>
                    <a:pt x="0" y="2"/>
                    <a:pt x="0" y="2"/>
                  </a:cubicBezTo>
                  <a:cubicBezTo>
                    <a:pt x="0" y="2"/>
                    <a:pt x="0" y="2"/>
                    <a:pt x="0" y="2"/>
                  </a:cubicBezTo>
                  <a:cubicBezTo>
                    <a:pt x="0" y="3"/>
                    <a:pt x="0" y="3"/>
                    <a:pt x="0" y="4"/>
                  </a:cubicBezTo>
                  <a:cubicBezTo>
                    <a:pt x="1" y="4"/>
                    <a:pt x="1" y="5"/>
                    <a:pt x="1" y="5"/>
                  </a:cubicBezTo>
                  <a:cubicBezTo>
                    <a:pt x="1" y="5"/>
                    <a:pt x="1" y="5"/>
                    <a:pt x="2" y="5"/>
                  </a:cubicBezTo>
                  <a:cubicBezTo>
                    <a:pt x="2" y="5"/>
                    <a:pt x="2" y="5"/>
                    <a:pt x="2" y="5"/>
                  </a:cubicBezTo>
                  <a:cubicBezTo>
                    <a:pt x="2" y="5"/>
                    <a:pt x="2" y="4"/>
                    <a:pt x="2" y="4"/>
                  </a:cubicBezTo>
                  <a:cubicBezTo>
                    <a:pt x="2" y="4"/>
                    <a:pt x="2" y="4"/>
                    <a:pt x="2" y="4"/>
                  </a:cubicBezTo>
                  <a:cubicBezTo>
                    <a:pt x="3" y="3"/>
                    <a:pt x="3" y="3"/>
                    <a:pt x="3" y="2"/>
                  </a:cubicBezTo>
                  <a:cubicBezTo>
                    <a:pt x="2" y="2"/>
                    <a:pt x="2" y="1"/>
                    <a:pt x="2" y="1"/>
                  </a:cubicBezTo>
                  <a:cubicBezTo>
                    <a:pt x="2" y="0"/>
                    <a:pt x="1" y="0"/>
                    <a:pt x="0" y="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69" name="Google Shape;569;p44"/>
            <p:cNvSpPr/>
            <p:nvPr/>
          </p:nvSpPr>
          <p:spPr>
            <a:xfrm>
              <a:off x="5490030" y="2107295"/>
              <a:ext cx="11113" cy="14288"/>
            </a:xfrm>
            <a:custGeom>
              <a:rect b="b" l="l" r="r" t="t"/>
              <a:pathLst>
                <a:path extrusionOk="0" h="4" w="3">
                  <a:moveTo>
                    <a:pt x="0" y="1"/>
                  </a:moveTo>
                  <a:cubicBezTo>
                    <a:pt x="0" y="1"/>
                    <a:pt x="0" y="1"/>
                    <a:pt x="0" y="1"/>
                  </a:cubicBezTo>
                  <a:cubicBezTo>
                    <a:pt x="0" y="2"/>
                    <a:pt x="0" y="3"/>
                    <a:pt x="0" y="4"/>
                  </a:cubicBezTo>
                  <a:cubicBezTo>
                    <a:pt x="0" y="4"/>
                    <a:pt x="1" y="4"/>
                    <a:pt x="1" y="4"/>
                  </a:cubicBezTo>
                  <a:cubicBezTo>
                    <a:pt x="2" y="4"/>
                    <a:pt x="2" y="4"/>
                    <a:pt x="3" y="4"/>
                  </a:cubicBezTo>
                  <a:cubicBezTo>
                    <a:pt x="3" y="4"/>
                    <a:pt x="3" y="3"/>
                    <a:pt x="3" y="3"/>
                  </a:cubicBezTo>
                  <a:cubicBezTo>
                    <a:pt x="3" y="3"/>
                    <a:pt x="3" y="3"/>
                    <a:pt x="3" y="3"/>
                  </a:cubicBezTo>
                  <a:cubicBezTo>
                    <a:pt x="3" y="3"/>
                    <a:pt x="3" y="3"/>
                    <a:pt x="3" y="2"/>
                  </a:cubicBezTo>
                  <a:cubicBezTo>
                    <a:pt x="2" y="2"/>
                    <a:pt x="2" y="2"/>
                    <a:pt x="3" y="2"/>
                  </a:cubicBezTo>
                  <a:cubicBezTo>
                    <a:pt x="3" y="1"/>
                    <a:pt x="3" y="1"/>
                    <a:pt x="3" y="1"/>
                  </a:cubicBezTo>
                  <a:cubicBezTo>
                    <a:pt x="3" y="0"/>
                    <a:pt x="2" y="0"/>
                    <a:pt x="2" y="0"/>
                  </a:cubicBezTo>
                  <a:cubicBezTo>
                    <a:pt x="2" y="0"/>
                    <a:pt x="1" y="1"/>
                    <a:pt x="1" y="1"/>
                  </a:cubicBezTo>
                  <a:cubicBezTo>
                    <a:pt x="1" y="1"/>
                    <a:pt x="1" y="1"/>
                    <a:pt x="1" y="1"/>
                  </a:cubicBezTo>
                  <a:cubicBezTo>
                    <a:pt x="1" y="1"/>
                    <a:pt x="1" y="1"/>
                    <a:pt x="1" y="1"/>
                  </a:cubicBezTo>
                  <a:cubicBezTo>
                    <a:pt x="1" y="1"/>
                    <a:pt x="1" y="1"/>
                    <a:pt x="1" y="1"/>
                  </a:cubicBezTo>
                  <a:cubicBezTo>
                    <a:pt x="1" y="1"/>
                    <a:pt x="1" y="1"/>
                    <a:pt x="0" y="1"/>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70" name="Google Shape;570;p44"/>
            <p:cNvSpPr/>
            <p:nvPr/>
          </p:nvSpPr>
          <p:spPr>
            <a:xfrm>
              <a:off x="5421768" y="2121583"/>
              <a:ext cx="17463" cy="11113"/>
            </a:xfrm>
            <a:custGeom>
              <a:rect b="b" l="l" r="r" t="t"/>
              <a:pathLst>
                <a:path extrusionOk="0" h="3" w="5">
                  <a:moveTo>
                    <a:pt x="1" y="3"/>
                  </a:moveTo>
                  <a:cubicBezTo>
                    <a:pt x="1" y="3"/>
                    <a:pt x="2" y="3"/>
                    <a:pt x="3" y="3"/>
                  </a:cubicBezTo>
                  <a:cubicBezTo>
                    <a:pt x="3" y="3"/>
                    <a:pt x="3" y="3"/>
                    <a:pt x="3" y="3"/>
                  </a:cubicBezTo>
                  <a:cubicBezTo>
                    <a:pt x="3" y="3"/>
                    <a:pt x="3" y="2"/>
                    <a:pt x="3" y="2"/>
                  </a:cubicBezTo>
                  <a:cubicBezTo>
                    <a:pt x="3" y="2"/>
                    <a:pt x="3" y="1"/>
                    <a:pt x="3" y="1"/>
                  </a:cubicBezTo>
                  <a:cubicBezTo>
                    <a:pt x="3" y="1"/>
                    <a:pt x="4" y="1"/>
                    <a:pt x="4" y="1"/>
                  </a:cubicBezTo>
                  <a:cubicBezTo>
                    <a:pt x="4" y="1"/>
                    <a:pt x="5" y="1"/>
                    <a:pt x="5" y="1"/>
                  </a:cubicBezTo>
                  <a:cubicBezTo>
                    <a:pt x="5" y="1"/>
                    <a:pt x="5" y="1"/>
                    <a:pt x="5" y="1"/>
                  </a:cubicBezTo>
                  <a:cubicBezTo>
                    <a:pt x="4" y="0"/>
                    <a:pt x="4" y="0"/>
                    <a:pt x="3" y="0"/>
                  </a:cubicBezTo>
                  <a:cubicBezTo>
                    <a:pt x="3" y="0"/>
                    <a:pt x="2" y="0"/>
                    <a:pt x="2" y="0"/>
                  </a:cubicBezTo>
                  <a:cubicBezTo>
                    <a:pt x="1" y="0"/>
                    <a:pt x="1" y="1"/>
                    <a:pt x="0" y="2"/>
                  </a:cubicBezTo>
                  <a:cubicBezTo>
                    <a:pt x="0" y="2"/>
                    <a:pt x="0" y="3"/>
                    <a:pt x="1" y="3"/>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71" name="Google Shape;571;p44"/>
            <p:cNvSpPr/>
            <p:nvPr/>
          </p:nvSpPr>
          <p:spPr>
            <a:xfrm>
              <a:off x="5431293" y="2132695"/>
              <a:ext cx="1588" cy="1588"/>
            </a:xfrm>
            <a:prstGeom prst="ellipse">
              <a:avLst/>
            </a:pr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72" name="Google Shape;572;p44"/>
            <p:cNvSpPr/>
            <p:nvPr/>
          </p:nvSpPr>
          <p:spPr>
            <a:xfrm>
              <a:off x="5475743" y="2121583"/>
              <a:ext cx="14288" cy="14288"/>
            </a:xfrm>
            <a:custGeom>
              <a:rect b="b" l="l" r="r" t="t"/>
              <a:pathLst>
                <a:path extrusionOk="0" h="4" w="4">
                  <a:moveTo>
                    <a:pt x="0" y="1"/>
                  </a:moveTo>
                  <a:cubicBezTo>
                    <a:pt x="0" y="1"/>
                    <a:pt x="0" y="2"/>
                    <a:pt x="0" y="2"/>
                  </a:cubicBezTo>
                  <a:cubicBezTo>
                    <a:pt x="0" y="2"/>
                    <a:pt x="0" y="3"/>
                    <a:pt x="1" y="3"/>
                  </a:cubicBezTo>
                  <a:cubicBezTo>
                    <a:pt x="1" y="3"/>
                    <a:pt x="1" y="4"/>
                    <a:pt x="2" y="3"/>
                  </a:cubicBezTo>
                  <a:cubicBezTo>
                    <a:pt x="2" y="3"/>
                    <a:pt x="2" y="3"/>
                    <a:pt x="2" y="3"/>
                  </a:cubicBezTo>
                  <a:cubicBezTo>
                    <a:pt x="3" y="3"/>
                    <a:pt x="3" y="3"/>
                    <a:pt x="3" y="2"/>
                  </a:cubicBezTo>
                  <a:cubicBezTo>
                    <a:pt x="3" y="2"/>
                    <a:pt x="4" y="2"/>
                    <a:pt x="4" y="2"/>
                  </a:cubicBezTo>
                  <a:cubicBezTo>
                    <a:pt x="4" y="1"/>
                    <a:pt x="4" y="1"/>
                    <a:pt x="3" y="1"/>
                  </a:cubicBezTo>
                  <a:cubicBezTo>
                    <a:pt x="3" y="0"/>
                    <a:pt x="3" y="0"/>
                    <a:pt x="3" y="0"/>
                  </a:cubicBezTo>
                  <a:cubicBezTo>
                    <a:pt x="2" y="0"/>
                    <a:pt x="2" y="0"/>
                    <a:pt x="2" y="0"/>
                  </a:cubicBezTo>
                  <a:cubicBezTo>
                    <a:pt x="2" y="1"/>
                    <a:pt x="1" y="1"/>
                    <a:pt x="0" y="1"/>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73" name="Google Shape;573;p44"/>
            <p:cNvSpPr/>
            <p:nvPr/>
          </p:nvSpPr>
          <p:spPr>
            <a:xfrm>
              <a:off x="5501143" y="2093008"/>
              <a:ext cx="9525" cy="14288"/>
            </a:xfrm>
            <a:custGeom>
              <a:rect b="b" l="l" r="r" t="t"/>
              <a:pathLst>
                <a:path extrusionOk="0" h="4" w="3">
                  <a:moveTo>
                    <a:pt x="1" y="4"/>
                  </a:moveTo>
                  <a:cubicBezTo>
                    <a:pt x="1" y="4"/>
                    <a:pt x="1" y="4"/>
                    <a:pt x="1" y="4"/>
                  </a:cubicBezTo>
                  <a:cubicBezTo>
                    <a:pt x="2" y="4"/>
                    <a:pt x="2" y="3"/>
                    <a:pt x="2" y="3"/>
                  </a:cubicBezTo>
                  <a:cubicBezTo>
                    <a:pt x="3" y="3"/>
                    <a:pt x="3" y="2"/>
                    <a:pt x="3" y="2"/>
                  </a:cubicBezTo>
                  <a:cubicBezTo>
                    <a:pt x="2" y="1"/>
                    <a:pt x="2" y="1"/>
                    <a:pt x="1" y="0"/>
                  </a:cubicBezTo>
                  <a:cubicBezTo>
                    <a:pt x="1" y="0"/>
                    <a:pt x="1" y="0"/>
                    <a:pt x="1" y="0"/>
                  </a:cubicBezTo>
                  <a:cubicBezTo>
                    <a:pt x="0" y="0"/>
                    <a:pt x="0" y="1"/>
                    <a:pt x="0" y="1"/>
                  </a:cubicBezTo>
                  <a:cubicBezTo>
                    <a:pt x="0" y="1"/>
                    <a:pt x="0" y="2"/>
                    <a:pt x="0" y="2"/>
                  </a:cubicBezTo>
                  <a:cubicBezTo>
                    <a:pt x="0" y="3"/>
                    <a:pt x="0" y="4"/>
                    <a:pt x="1" y="4"/>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74" name="Google Shape;574;p44"/>
            <p:cNvSpPr/>
            <p:nvPr/>
          </p:nvSpPr>
          <p:spPr>
            <a:xfrm>
              <a:off x="6177418" y="2997883"/>
              <a:ext cx="20638" cy="11113"/>
            </a:xfrm>
            <a:custGeom>
              <a:rect b="b" l="l" r="r" t="t"/>
              <a:pathLst>
                <a:path extrusionOk="0" h="3" w="6">
                  <a:moveTo>
                    <a:pt x="1" y="2"/>
                  </a:moveTo>
                  <a:cubicBezTo>
                    <a:pt x="2" y="2"/>
                    <a:pt x="4" y="2"/>
                    <a:pt x="5" y="3"/>
                  </a:cubicBezTo>
                  <a:cubicBezTo>
                    <a:pt x="5" y="3"/>
                    <a:pt x="5" y="3"/>
                    <a:pt x="5" y="3"/>
                  </a:cubicBezTo>
                  <a:cubicBezTo>
                    <a:pt x="6" y="3"/>
                    <a:pt x="6" y="3"/>
                    <a:pt x="6" y="2"/>
                  </a:cubicBezTo>
                  <a:cubicBezTo>
                    <a:pt x="6" y="2"/>
                    <a:pt x="6" y="2"/>
                    <a:pt x="6" y="2"/>
                  </a:cubicBezTo>
                  <a:cubicBezTo>
                    <a:pt x="6" y="1"/>
                    <a:pt x="5" y="1"/>
                    <a:pt x="5" y="1"/>
                  </a:cubicBezTo>
                  <a:cubicBezTo>
                    <a:pt x="4" y="0"/>
                    <a:pt x="2" y="0"/>
                    <a:pt x="1" y="1"/>
                  </a:cubicBezTo>
                  <a:cubicBezTo>
                    <a:pt x="0" y="1"/>
                    <a:pt x="0" y="1"/>
                    <a:pt x="0" y="1"/>
                  </a:cubicBezTo>
                  <a:cubicBezTo>
                    <a:pt x="0" y="2"/>
                    <a:pt x="0" y="2"/>
                    <a:pt x="1" y="2"/>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75" name="Google Shape;575;p44"/>
            <p:cNvSpPr/>
            <p:nvPr/>
          </p:nvSpPr>
          <p:spPr>
            <a:xfrm>
              <a:off x="6437768" y="3145520"/>
              <a:ext cx="17463" cy="17463"/>
            </a:xfrm>
            <a:custGeom>
              <a:rect b="b" l="l" r="r" t="t"/>
              <a:pathLst>
                <a:path extrusionOk="0" h="5" w="5">
                  <a:moveTo>
                    <a:pt x="4" y="5"/>
                  </a:moveTo>
                  <a:cubicBezTo>
                    <a:pt x="5" y="5"/>
                    <a:pt x="5" y="5"/>
                    <a:pt x="5" y="5"/>
                  </a:cubicBezTo>
                  <a:cubicBezTo>
                    <a:pt x="5" y="5"/>
                    <a:pt x="5" y="5"/>
                    <a:pt x="5" y="5"/>
                  </a:cubicBezTo>
                  <a:cubicBezTo>
                    <a:pt x="5" y="4"/>
                    <a:pt x="5" y="4"/>
                    <a:pt x="5" y="4"/>
                  </a:cubicBezTo>
                  <a:cubicBezTo>
                    <a:pt x="4" y="3"/>
                    <a:pt x="3" y="2"/>
                    <a:pt x="2" y="1"/>
                  </a:cubicBezTo>
                  <a:cubicBezTo>
                    <a:pt x="2" y="1"/>
                    <a:pt x="1" y="0"/>
                    <a:pt x="1" y="0"/>
                  </a:cubicBezTo>
                  <a:cubicBezTo>
                    <a:pt x="1" y="0"/>
                    <a:pt x="1" y="0"/>
                    <a:pt x="1" y="0"/>
                  </a:cubicBezTo>
                  <a:cubicBezTo>
                    <a:pt x="1" y="0"/>
                    <a:pt x="0" y="0"/>
                    <a:pt x="0" y="0"/>
                  </a:cubicBezTo>
                  <a:cubicBezTo>
                    <a:pt x="0" y="0"/>
                    <a:pt x="0" y="0"/>
                    <a:pt x="0" y="0"/>
                  </a:cubicBezTo>
                  <a:cubicBezTo>
                    <a:pt x="0" y="1"/>
                    <a:pt x="1" y="2"/>
                    <a:pt x="2" y="3"/>
                  </a:cubicBezTo>
                  <a:cubicBezTo>
                    <a:pt x="3" y="3"/>
                    <a:pt x="3" y="4"/>
                    <a:pt x="4" y="5"/>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76" name="Google Shape;576;p44"/>
            <p:cNvSpPr/>
            <p:nvPr/>
          </p:nvSpPr>
          <p:spPr>
            <a:xfrm>
              <a:off x="6086930" y="3040745"/>
              <a:ext cx="22225" cy="7938"/>
            </a:xfrm>
            <a:custGeom>
              <a:rect b="b" l="l" r="r" t="t"/>
              <a:pathLst>
                <a:path extrusionOk="0" h="2" w="6">
                  <a:moveTo>
                    <a:pt x="0" y="1"/>
                  </a:moveTo>
                  <a:cubicBezTo>
                    <a:pt x="0" y="2"/>
                    <a:pt x="1" y="2"/>
                    <a:pt x="1" y="2"/>
                  </a:cubicBezTo>
                  <a:cubicBezTo>
                    <a:pt x="2" y="2"/>
                    <a:pt x="2" y="2"/>
                    <a:pt x="2" y="2"/>
                  </a:cubicBezTo>
                  <a:cubicBezTo>
                    <a:pt x="4" y="2"/>
                    <a:pt x="5" y="2"/>
                    <a:pt x="6" y="1"/>
                  </a:cubicBezTo>
                  <a:cubicBezTo>
                    <a:pt x="6" y="1"/>
                    <a:pt x="6" y="1"/>
                    <a:pt x="6" y="1"/>
                  </a:cubicBezTo>
                  <a:cubicBezTo>
                    <a:pt x="6" y="0"/>
                    <a:pt x="5" y="0"/>
                    <a:pt x="4" y="0"/>
                  </a:cubicBezTo>
                  <a:cubicBezTo>
                    <a:pt x="4" y="0"/>
                    <a:pt x="4" y="0"/>
                    <a:pt x="4" y="0"/>
                  </a:cubicBezTo>
                  <a:cubicBezTo>
                    <a:pt x="3" y="0"/>
                    <a:pt x="3" y="1"/>
                    <a:pt x="3" y="1"/>
                  </a:cubicBezTo>
                  <a:cubicBezTo>
                    <a:pt x="2" y="0"/>
                    <a:pt x="2" y="1"/>
                    <a:pt x="1" y="0"/>
                  </a:cubicBezTo>
                  <a:cubicBezTo>
                    <a:pt x="0" y="0"/>
                    <a:pt x="0" y="0"/>
                    <a:pt x="0" y="1"/>
                  </a:cubicBezTo>
                  <a:cubicBezTo>
                    <a:pt x="0" y="1"/>
                    <a:pt x="0" y="1"/>
                    <a:pt x="0" y="1"/>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77" name="Google Shape;577;p44"/>
            <p:cNvSpPr/>
            <p:nvPr/>
          </p:nvSpPr>
          <p:spPr>
            <a:xfrm>
              <a:off x="6115505" y="3040745"/>
              <a:ext cx="22225" cy="7938"/>
            </a:xfrm>
            <a:custGeom>
              <a:rect b="b" l="l" r="r" t="t"/>
              <a:pathLst>
                <a:path extrusionOk="0" h="2" w="6">
                  <a:moveTo>
                    <a:pt x="5" y="1"/>
                  </a:moveTo>
                  <a:cubicBezTo>
                    <a:pt x="6" y="1"/>
                    <a:pt x="6" y="1"/>
                    <a:pt x="6" y="1"/>
                  </a:cubicBezTo>
                  <a:cubicBezTo>
                    <a:pt x="6" y="1"/>
                    <a:pt x="6" y="1"/>
                    <a:pt x="6" y="1"/>
                  </a:cubicBezTo>
                  <a:cubicBezTo>
                    <a:pt x="6" y="0"/>
                    <a:pt x="6" y="0"/>
                    <a:pt x="6" y="0"/>
                  </a:cubicBezTo>
                  <a:cubicBezTo>
                    <a:pt x="6" y="0"/>
                    <a:pt x="6" y="0"/>
                    <a:pt x="6" y="0"/>
                  </a:cubicBezTo>
                  <a:cubicBezTo>
                    <a:pt x="5" y="0"/>
                    <a:pt x="5" y="1"/>
                    <a:pt x="4" y="0"/>
                  </a:cubicBezTo>
                  <a:cubicBezTo>
                    <a:pt x="3" y="0"/>
                    <a:pt x="2" y="0"/>
                    <a:pt x="2" y="0"/>
                  </a:cubicBezTo>
                  <a:cubicBezTo>
                    <a:pt x="2" y="0"/>
                    <a:pt x="1" y="0"/>
                    <a:pt x="1" y="0"/>
                  </a:cubicBezTo>
                  <a:cubicBezTo>
                    <a:pt x="1" y="0"/>
                    <a:pt x="0" y="0"/>
                    <a:pt x="0" y="1"/>
                  </a:cubicBezTo>
                  <a:cubicBezTo>
                    <a:pt x="0" y="1"/>
                    <a:pt x="0" y="1"/>
                    <a:pt x="0" y="1"/>
                  </a:cubicBezTo>
                  <a:cubicBezTo>
                    <a:pt x="0" y="1"/>
                    <a:pt x="0" y="1"/>
                    <a:pt x="0" y="1"/>
                  </a:cubicBezTo>
                  <a:cubicBezTo>
                    <a:pt x="1" y="2"/>
                    <a:pt x="1" y="2"/>
                    <a:pt x="2" y="2"/>
                  </a:cubicBezTo>
                  <a:cubicBezTo>
                    <a:pt x="3" y="2"/>
                    <a:pt x="4" y="1"/>
                    <a:pt x="5" y="1"/>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78" name="Google Shape;578;p44"/>
            <p:cNvSpPr/>
            <p:nvPr/>
          </p:nvSpPr>
          <p:spPr>
            <a:xfrm>
              <a:off x="5496380" y="2326370"/>
              <a:ext cx="14288" cy="14288"/>
            </a:xfrm>
            <a:custGeom>
              <a:rect b="b" l="l" r="r" t="t"/>
              <a:pathLst>
                <a:path extrusionOk="0" h="4" w="4">
                  <a:moveTo>
                    <a:pt x="1" y="1"/>
                  </a:moveTo>
                  <a:cubicBezTo>
                    <a:pt x="1" y="1"/>
                    <a:pt x="0" y="2"/>
                    <a:pt x="0" y="2"/>
                  </a:cubicBezTo>
                  <a:cubicBezTo>
                    <a:pt x="1" y="2"/>
                    <a:pt x="1" y="3"/>
                    <a:pt x="1" y="3"/>
                  </a:cubicBezTo>
                  <a:cubicBezTo>
                    <a:pt x="1" y="4"/>
                    <a:pt x="1" y="4"/>
                    <a:pt x="2" y="4"/>
                  </a:cubicBezTo>
                  <a:cubicBezTo>
                    <a:pt x="3" y="3"/>
                    <a:pt x="3" y="3"/>
                    <a:pt x="4" y="2"/>
                  </a:cubicBezTo>
                  <a:cubicBezTo>
                    <a:pt x="4" y="2"/>
                    <a:pt x="4" y="1"/>
                    <a:pt x="3" y="1"/>
                  </a:cubicBezTo>
                  <a:cubicBezTo>
                    <a:pt x="3" y="1"/>
                    <a:pt x="2" y="0"/>
                    <a:pt x="1" y="0"/>
                  </a:cubicBezTo>
                  <a:cubicBezTo>
                    <a:pt x="1" y="1"/>
                    <a:pt x="1" y="1"/>
                    <a:pt x="1" y="1"/>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79" name="Google Shape;579;p44"/>
            <p:cNvSpPr/>
            <p:nvPr/>
          </p:nvSpPr>
          <p:spPr>
            <a:xfrm>
              <a:off x="4689930" y="2396220"/>
              <a:ext cx="14288" cy="6350"/>
            </a:xfrm>
            <a:custGeom>
              <a:rect b="b" l="l" r="r" t="t"/>
              <a:pathLst>
                <a:path extrusionOk="0" h="2" w="4">
                  <a:moveTo>
                    <a:pt x="4" y="0"/>
                  </a:moveTo>
                  <a:cubicBezTo>
                    <a:pt x="4" y="0"/>
                    <a:pt x="4" y="0"/>
                    <a:pt x="4" y="0"/>
                  </a:cubicBezTo>
                  <a:cubicBezTo>
                    <a:pt x="4" y="0"/>
                    <a:pt x="4" y="0"/>
                    <a:pt x="4" y="0"/>
                  </a:cubicBezTo>
                  <a:cubicBezTo>
                    <a:pt x="3" y="0"/>
                    <a:pt x="3" y="0"/>
                    <a:pt x="3" y="0"/>
                  </a:cubicBezTo>
                  <a:cubicBezTo>
                    <a:pt x="3" y="0"/>
                    <a:pt x="2" y="0"/>
                    <a:pt x="2" y="0"/>
                  </a:cubicBezTo>
                  <a:cubicBezTo>
                    <a:pt x="2" y="0"/>
                    <a:pt x="1" y="0"/>
                    <a:pt x="1" y="0"/>
                  </a:cubicBezTo>
                  <a:cubicBezTo>
                    <a:pt x="1" y="0"/>
                    <a:pt x="0" y="1"/>
                    <a:pt x="0" y="1"/>
                  </a:cubicBezTo>
                  <a:cubicBezTo>
                    <a:pt x="0" y="1"/>
                    <a:pt x="0" y="1"/>
                    <a:pt x="0" y="2"/>
                  </a:cubicBezTo>
                  <a:cubicBezTo>
                    <a:pt x="0" y="2"/>
                    <a:pt x="0" y="2"/>
                    <a:pt x="1" y="2"/>
                  </a:cubicBezTo>
                  <a:cubicBezTo>
                    <a:pt x="1" y="2"/>
                    <a:pt x="1" y="2"/>
                    <a:pt x="1" y="2"/>
                  </a:cubicBezTo>
                  <a:cubicBezTo>
                    <a:pt x="2" y="2"/>
                    <a:pt x="3" y="1"/>
                    <a:pt x="4" y="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80" name="Google Shape;580;p44"/>
            <p:cNvSpPr/>
            <p:nvPr/>
          </p:nvSpPr>
          <p:spPr>
            <a:xfrm>
              <a:off x="5818643" y="2172383"/>
              <a:ext cx="11113" cy="9525"/>
            </a:xfrm>
            <a:custGeom>
              <a:rect b="b" l="l" r="r" t="t"/>
              <a:pathLst>
                <a:path extrusionOk="0" h="3" w="3">
                  <a:moveTo>
                    <a:pt x="0" y="1"/>
                  </a:moveTo>
                  <a:cubicBezTo>
                    <a:pt x="0" y="2"/>
                    <a:pt x="1" y="2"/>
                    <a:pt x="1" y="3"/>
                  </a:cubicBezTo>
                  <a:cubicBezTo>
                    <a:pt x="1" y="3"/>
                    <a:pt x="2" y="3"/>
                    <a:pt x="2" y="3"/>
                  </a:cubicBezTo>
                  <a:cubicBezTo>
                    <a:pt x="2" y="3"/>
                    <a:pt x="2" y="3"/>
                    <a:pt x="2" y="3"/>
                  </a:cubicBezTo>
                  <a:cubicBezTo>
                    <a:pt x="3" y="3"/>
                    <a:pt x="3" y="2"/>
                    <a:pt x="3" y="2"/>
                  </a:cubicBezTo>
                  <a:cubicBezTo>
                    <a:pt x="3" y="1"/>
                    <a:pt x="3" y="1"/>
                    <a:pt x="3" y="0"/>
                  </a:cubicBezTo>
                  <a:cubicBezTo>
                    <a:pt x="2" y="0"/>
                    <a:pt x="2" y="0"/>
                    <a:pt x="2" y="0"/>
                  </a:cubicBezTo>
                  <a:cubicBezTo>
                    <a:pt x="1" y="0"/>
                    <a:pt x="1" y="0"/>
                    <a:pt x="1" y="0"/>
                  </a:cubicBezTo>
                  <a:cubicBezTo>
                    <a:pt x="0" y="1"/>
                    <a:pt x="0" y="1"/>
                    <a:pt x="0" y="1"/>
                  </a:cubicBezTo>
                  <a:cubicBezTo>
                    <a:pt x="0" y="1"/>
                    <a:pt x="0" y="1"/>
                    <a:pt x="0" y="1"/>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81" name="Google Shape;581;p44"/>
            <p:cNvSpPr/>
            <p:nvPr/>
          </p:nvSpPr>
          <p:spPr>
            <a:xfrm>
              <a:off x="4780418" y="2558145"/>
              <a:ext cx="19050" cy="11113"/>
            </a:xfrm>
            <a:custGeom>
              <a:rect b="b" l="l" r="r" t="t"/>
              <a:pathLst>
                <a:path extrusionOk="0" h="3" w="5">
                  <a:moveTo>
                    <a:pt x="1" y="0"/>
                  </a:moveTo>
                  <a:cubicBezTo>
                    <a:pt x="1" y="0"/>
                    <a:pt x="1" y="0"/>
                    <a:pt x="1" y="0"/>
                  </a:cubicBezTo>
                  <a:cubicBezTo>
                    <a:pt x="0" y="0"/>
                    <a:pt x="0" y="0"/>
                    <a:pt x="1" y="0"/>
                  </a:cubicBezTo>
                  <a:cubicBezTo>
                    <a:pt x="1" y="1"/>
                    <a:pt x="1" y="1"/>
                    <a:pt x="1" y="1"/>
                  </a:cubicBezTo>
                  <a:cubicBezTo>
                    <a:pt x="1" y="1"/>
                    <a:pt x="2" y="2"/>
                    <a:pt x="3" y="2"/>
                  </a:cubicBezTo>
                  <a:cubicBezTo>
                    <a:pt x="3" y="2"/>
                    <a:pt x="4" y="2"/>
                    <a:pt x="4" y="3"/>
                  </a:cubicBezTo>
                  <a:cubicBezTo>
                    <a:pt x="4" y="3"/>
                    <a:pt x="5" y="3"/>
                    <a:pt x="5" y="3"/>
                  </a:cubicBezTo>
                  <a:cubicBezTo>
                    <a:pt x="5" y="2"/>
                    <a:pt x="5" y="2"/>
                    <a:pt x="5" y="2"/>
                  </a:cubicBezTo>
                  <a:cubicBezTo>
                    <a:pt x="5" y="2"/>
                    <a:pt x="5" y="2"/>
                    <a:pt x="5" y="2"/>
                  </a:cubicBezTo>
                  <a:cubicBezTo>
                    <a:pt x="4" y="1"/>
                    <a:pt x="3" y="0"/>
                    <a:pt x="1" y="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82" name="Google Shape;582;p44"/>
            <p:cNvSpPr/>
            <p:nvPr/>
          </p:nvSpPr>
          <p:spPr>
            <a:xfrm>
              <a:off x="5450343" y="2697845"/>
              <a:ext cx="14288" cy="11113"/>
            </a:xfrm>
            <a:custGeom>
              <a:rect b="b" l="l" r="r" t="t"/>
              <a:pathLst>
                <a:path extrusionOk="0" h="3" w="4">
                  <a:moveTo>
                    <a:pt x="2" y="3"/>
                  </a:moveTo>
                  <a:cubicBezTo>
                    <a:pt x="2" y="2"/>
                    <a:pt x="3" y="2"/>
                    <a:pt x="3" y="2"/>
                  </a:cubicBezTo>
                  <a:cubicBezTo>
                    <a:pt x="4" y="2"/>
                    <a:pt x="4" y="1"/>
                    <a:pt x="4" y="0"/>
                  </a:cubicBezTo>
                  <a:cubicBezTo>
                    <a:pt x="4" y="0"/>
                    <a:pt x="4" y="0"/>
                    <a:pt x="4" y="0"/>
                  </a:cubicBezTo>
                  <a:cubicBezTo>
                    <a:pt x="3" y="0"/>
                    <a:pt x="3" y="0"/>
                    <a:pt x="2" y="0"/>
                  </a:cubicBezTo>
                  <a:cubicBezTo>
                    <a:pt x="1" y="1"/>
                    <a:pt x="1" y="1"/>
                    <a:pt x="0" y="1"/>
                  </a:cubicBezTo>
                  <a:cubicBezTo>
                    <a:pt x="0" y="1"/>
                    <a:pt x="0" y="2"/>
                    <a:pt x="0" y="2"/>
                  </a:cubicBezTo>
                  <a:cubicBezTo>
                    <a:pt x="1" y="2"/>
                    <a:pt x="1" y="3"/>
                    <a:pt x="2" y="3"/>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83" name="Google Shape;583;p44"/>
            <p:cNvSpPr/>
            <p:nvPr/>
          </p:nvSpPr>
          <p:spPr>
            <a:xfrm>
              <a:off x="4588330" y="2132695"/>
              <a:ext cx="14288" cy="11113"/>
            </a:xfrm>
            <a:custGeom>
              <a:rect b="b" l="l" r="r" t="t"/>
              <a:pathLst>
                <a:path extrusionOk="0" h="3" w="4">
                  <a:moveTo>
                    <a:pt x="4" y="0"/>
                  </a:moveTo>
                  <a:cubicBezTo>
                    <a:pt x="4" y="0"/>
                    <a:pt x="4" y="0"/>
                    <a:pt x="4" y="0"/>
                  </a:cubicBezTo>
                  <a:cubicBezTo>
                    <a:pt x="4" y="0"/>
                    <a:pt x="4" y="0"/>
                    <a:pt x="3" y="0"/>
                  </a:cubicBezTo>
                  <a:cubicBezTo>
                    <a:pt x="2" y="0"/>
                    <a:pt x="1" y="1"/>
                    <a:pt x="0" y="2"/>
                  </a:cubicBezTo>
                  <a:cubicBezTo>
                    <a:pt x="0" y="2"/>
                    <a:pt x="0" y="3"/>
                    <a:pt x="0" y="3"/>
                  </a:cubicBezTo>
                  <a:cubicBezTo>
                    <a:pt x="0" y="3"/>
                    <a:pt x="1" y="3"/>
                    <a:pt x="1" y="3"/>
                  </a:cubicBezTo>
                  <a:cubicBezTo>
                    <a:pt x="2" y="2"/>
                    <a:pt x="3" y="1"/>
                    <a:pt x="4" y="1"/>
                  </a:cubicBezTo>
                  <a:cubicBezTo>
                    <a:pt x="4" y="1"/>
                    <a:pt x="4" y="1"/>
                    <a:pt x="4" y="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84" name="Google Shape;584;p44"/>
            <p:cNvSpPr/>
            <p:nvPr/>
          </p:nvSpPr>
          <p:spPr>
            <a:xfrm>
              <a:off x="5275718" y="2632758"/>
              <a:ext cx="7938" cy="15875"/>
            </a:xfrm>
            <a:custGeom>
              <a:rect b="b" l="l" r="r" t="t"/>
              <a:pathLst>
                <a:path extrusionOk="0" h="4" w="2">
                  <a:moveTo>
                    <a:pt x="2" y="4"/>
                  </a:moveTo>
                  <a:cubicBezTo>
                    <a:pt x="2" y="4"/>
                    <a:pt x="2" y="3"/>
                    <a:pt x="2" y="3"/>
                  </a:cubicBezTo>
                  <a:cubicBezTo>
                    <a:pt x="2" y="3"/>
                    <a:pt x="2" y="2"/>
                    <a:pt x="2" y="2"/>
                  </a:cubicBezTo>
                  <a:cubicBezTo>
                    <a:pt x="2" y="1"/>
                    <a:pt x="2" y="1"/>
                    <a:pt x="2" y="1"/>
                  </a:cubicBezTo>
                  <a:cubicBezTo>
                    <a:pt x="2" y="1"/>
                    <a:pt x="2" y="1"/>
                    <a:pt x="2" y="1"/>
                  </a:cubicBezTo>
                  <a:cubicBezTo>
                    <a:pt x="2" y="1"/>
                    <a:pt x="2" y="0"/>
                    <a:pt x="1" y="0"/>
                  </a:cubicBezTo>
                  <a:cubicBezTo>
                    <a:pt x="1" y="1"/>
                    <a:pt x="1" y="1"/>
                    <a:pt x="1" y="1"/>
                  </a:cubicBezTo>
                  <a:cubicBezTo>
                    <a:pt x="0" y="1"/>
                    <a:pt x="0" y="2"/>
                    <a:pt x="0" y="2"/>
                  </a:cubicBezTo>
                  <a:cubicBezTo>
                    <a:pt x="0" y="3"/>
                    <a:pt x="0" y="3"/>
                    <a:pt x="1" y="4"/>
                  </a:cubicBezTo>
                  <a:cubicBezTo>
                    <a:pt x="1" y="4"/>
                    <a:pt x="2" y="4"/>
                    <a:pt x="2" y="4"/>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85" name="Google Shape;585;p44"/>
            <p:cNvSpPr/>
            <p:nvPr/>
          </p:nvSpPr>
          <p:spPr>
            <a:xfrm>
              <a:off x="6098043" y="2893108"/>
              <a:ext cx="17463" cy="17463"/>
            </a:xfrm>
            <a:custGeom>
              <a:rect b="b" l="l" r="r" t="t"/>
              <a:pathLst>
                <a:path extrusionOk="0" h="5" w="5">
                  <a:moveTo>
                    <a:pt x="0" y="4"/>
                  </a:moveTo>
                  <a:cubicBezTo>
                    <a:pt x="0" y="5"/>
                    <a:pt x="0" y="5"/>
                    <a:pt x="0" y="5"/>
                  </a:cubicBezTo>
                  <a:cubicBezTo>
                    <a:pt x="0" y="5"/>
                    <a:pt x="0" y="5"/>
                    <a:pt x="0" y="5"/>
                  </a:cubicBezTo>
                  <a:cubicBezTo>
                    <a:pt x="0" y="5"/>
                    <a:pt x="0" y="5"/>
                    <a:pt x="0" y="5"/>
                  </a:cubicBezTo>
                  <a:cubicBezTo>
                    <a:pt x="1" y="4"/>
                    <a:pt x="2" y="4"/>
                    <a:pt x="2" y="3"/>
                  </a:cubicBezTo>
                  <a:cubicBezTo>
                    <a:pt x="3" y="2"/>
                    <a:pt x="3" y="1"/>
                    <a:pt x="4" y="1"/>
                  </a:cubicBezTo>
                  <a:cubicBezTo>
                    <a:pt x="5" y="1"/>
                    <a:pt x="5" y="1"/>
                    <a:pt x="4" y="0"/>
                  </a:cubicBezTo>
                  <a:cubicBezTo>
                    <a:pt x="4" y="0"/>
                    <a:pt x="3" y="0"/>
                    <a:pt x="3" y="0"/>
                  </a:cubicBezTo>
                  <a:cubicBezTo>
                    <a:pt x="2" y="2"/>
                    <a:pt x="1" y="3"/>
                    <a:pt x="0" y="4"/>
                  </a:cubicBezTo>
                  <a:cubicBezTo>
                    <a:pt x="0" y="4"/>
                    <a:pt x="0" y="4"/>
                    <a:pt x="0" y="4"/>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86" name="Google Shape;586;p44"/>
            <p:cNvSpPr/>
            <p:nvPr/>
          </p:nvSpPr>
          <p:spPr>
            <a:xfrm>
              <a:off x="6132968" y="2889933"/>
              <a:ext cx="7938" cy="17463"/>
            </a:xfrm>
            <a:custGeom>
              <a:rect b="b" l="l" r="r" t="t"/>
              <a:pathLst>
                <a:path extrusionOk="0" h="5" w="2">
                  <a:moveTo>
                    <a:pt x="2" y="1"/>
                  </a:moveTo>
                  <a:cubicBezTo>
                    <a:pt x="2" y="1"/>
                    <a:pt x="2" y="1"/>
                    <a:pt x="1" y="0"/>
                  </a:cubicBezTo>
                  <a:cubicBezTo>
                    <a:pt x="2" y="0"/>
                    <a:pt x="2" y="0"/>
                    <a:pt x="2" y="0"/>
                  </a:cubicBezTo>
                  <a:cubicBezTo>
                    <a:pt x="1" y="0"/>
                    <a:pt x="1" y="0"/>
                    <a:pt x="1" y="0"/>
                  </a:cubicBezTo>
                  <a:cubicBezTo>
                    <a:pt x="1" y="0"/>
                    <a:pt x="1" y="0"/>
                    <a:pt x="1" y="0"/>
                  </a:cubicBezTo>
                  <a:cubicBezTo>
                    <a:pt x="1" y="1"/>
                    <a:pt x="1" y="1"/>
                    <a:pt x="1" y="1"/>
                  </a:cubicBezTo>
                  <a:cubicBezTo>
                    <a:pt x="1" y="2"/>
                    <a:pt x="1" y="2"/>
                    <a:pt x="0" y="3"/>
                  </a:cubicBezTo>
                  <a:cubicBezTo>
                    <a:pt x="0" y="3"/>
                    <a:pt x="0" y="4"/>
                    <a:pt x="1" y="4"/>
                  </a:cubicBezTo>
                  <a:cubicBezTo>
                    <a:pt x="1" y="4"/>
                    <a:pt x="1" y="4"/>
                    <a:pt x="1" y="5"/>
                  </a:cubicBezTo>
                  <a:cubicBezTo>
                    <a:pt x="2" y="5"/>
                    <a:pt x="2" y="5"/>
                    <a:pt x="2" y="4"/>
                  </a:cubicBezTo>
                  <a:cubicBezTo>
                    <a:pt x="2" y="4"/>
                    <a:pt x="2" y="3"/>
                    <a:pt x="2" y="3"/>
                  </a:cubicBezTo>
                  <a:cubicBezTo>
                    <a:pt x="2" y="3"/>
                    <a:pt x="2" y="3"/>
                    <a:pt x="2" y="3"/>
                  </a:cubicBezTo>
                  <a:cubicBezTo>
                    <a:pt x="2" y="3"/>
                    <a:pt x="2" y="3"/>
                    <a:pt x="2" y="3"/>
                  </a:cubicBezTo>
                  <a:cubicBezTo>
                    <a:pt x="2" y="3"/>
                    <a:pt x="2" y="3"/>
                    <a:pt x="2" y="3"/>
                  </a:cubicBezTo>
                  <a:cubicBezTo>
                    <a:pt x="2" y="2"/>
                    <a:pt x="2" y="2"/>
                    <a:pt x="2" y="1"/>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87" name="Google Shape;587;p44"/>
            <p:cNvSpPr/>
            <p:nvPr/>
          </p:nvSpPr>
          <p:spPr>
            <a:xfrm>
              <a:off x="4647068" y="2835958"/>
              <a:ext cx="14288" cy="6350"/>
            </a:xfrm>
            <a:custGeom>
              <a:rect b="b" l="l" r="r" t="t"/>
              <a:pathLst>
                <a:path extrusionOk="0" h="2" w="4">
                  <a:moveTo>
                    <a:pt x="1" y="0"/>
                  </a:moveTo>
                  <a:cubicBezTo>
                    <a:pt x="1" y="0"/>
                    <a:pt x="0" y="0"/>
                    <a:pt x="0" y="0"/>
                  </a:cubicBezTo>
                  <a:cubicBezTo>
                    <a:pt x="0" y="0"/>
                    <a:pt x="0" y="0"/>
                    <a:pt x="0" y="0"/>
                  </a:cubicBezTo>
                  <a:cubicBezTo>
                    <a:pt x="0" y="1"/>
                    <a:pt x="1" y="2"/>
                    <a:pt x="3" y="1"/>
                  </a:cubicBezTo>
                  <a:cubicBezTo>
                    <a:pt x="3" y="1"/>
                    <a:pt x="3" y="1"/>
                    <a:pt x="3" y="1"/>
                  </a:cubicBezTo>
                  <a:cubicBezTo>
                    <a:pt x="4" y="1"/>
                    <a:pt x="4" y="1"/>
                    <a:pt x="4" y="1"/>
                  </a:cubicBezTo>
                  <a:cubicBezTo>
                    <a:pt x="3" y="0"/>
                    <a:pt x="2" y="0"/>
                    <a:pt x="1" y="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88" name="Google Shape;588;p44"/>
            <p:cNvSpPr/>
            <p:nvPr/>
          </p:nvSpPr>
          <p:spPr>
            <a:xfrm>
              <a:off x="6129793" y="2885170"/>
              <a:ext cx="7938" cy="11113"/>
            </a:xfrm>
            <a:custGeom>
              <a:rect b="b" l="l" r="r" t="t"/>
              <a:pathLst>
                <a:path extrusionOk="0" h="3" w="2">
                  <a:moveTo>
                    <a:pt x="2" y="1"/>
                  </a:moveTo>
                  <a:cubicBezTo>
                    <a:pt x="2" y="1"/>
                    <a:pt x="2" y="1"/>
                    <a:pt x="2" y="1"/>
                  </a:cubicBezTo>
                  <a:cubicBezTo>
                    <a:pt x="2" y="1"/>
                    <a:pt x="2" y="1"/>
                    <a:pt x="2" y="1"/>
                  </a:cubicBezTo>
                  <a:cubicBezTo>
                    <a:pt x="2" y="0"/>
                    <a:pt x="1" y="0"/>
                    <a:pt x="0" y="0"/>
                  </a:cubicBezTo>
                  <a:cubicBezTo>
                    <a:pt x="0" y="0"/>
                    <a:pt x="0" y="0"/>
                    <a:pt x="0" y="0"/>
                  </a:cubicBezTo>
                  <a:cubicBezTo>
                    <a:pt x="0" y="1"/>
                    <a:pt x="0" y="1"/>
                    <a:pt x="0" y="2"/>
                  </a:cubicBezTo>
                  <a:cubicBezTo>
                    <a:pt x="0" y="2"/>
                    <a:pt x="0" y="2"/>
                    <a:pt x="1" y="3"/>
                  </a:cubicBezTo>
                  <a:cubicBezTo>
                    <a:pt x="1" y="3"/>
                    <a:pt x="1" y="3"/>
                    <a:pt x="1" y="2"/>
                  </a:cubicBezTo>
                  <a:cubicBezTo>
                    <a:pt x="2" y="2"/>
                    <a:pt x="2" y="2"/>
                    <a:pt x="2" y="2"/>
                  </a:cubicBezTo>
                  <a:cubicBezTo>
                    <a:pt x="2" y="2"/>
                    <a:pt x="2" y="2"/>
                    <a:pt x="2" y="2"/>
                  </a:cubicBezTo>
                  <a:cubicBezTo>
                    <a:pt x="2" y="2"/>
                    <a:pt x="2" y="2"/>
                    <a:pt x="2" y="2"/>
                  </a:cubicBezTo>
                  <a:cubicBezTo>
                    <a:pt x="2" y="2"/>
                    <a:pt x="2" y="2"/>
                    <a:pt x="2" y="2"/>
                  </a:cubicBezTo>
                  <a:cubicBezTo>
                    <a:pt x="2" y="2"/>
                    <a:pt x="2" y="2"/>
                    <a:pt x="2" y="1"/>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89" name="Google Shape;589;p44"/>
            <p:cNvSpPr/>
            <p:nvPr/>
          </p:nvSpPr>
          <p:spPr>
            <a:xfrm>
              <a:off x="4135893" y="2323195"/>
              <a:ext cx="11113" cy="7938"/>
            </a:xfrm>
            <a:custGeom>
              <a:rect b="b" l="l" r="r" t="t"/>
              <a:pathLst>
                <a:path extrusionOk="0" h="2" w="3">
                  <a:moveTo>
                    <a:pt x="2" y="2"/>
                  </a:moveTo>
                  <a:cubicBezTo>
                    <a:pt x="3" y="2"/>
                    <a:pt x="3" y="1"/>
                    <a:pt x="3" y="1"/>
                  </a:cubicBezTo>
                  <a:cubicBezTo>
                    <a:pt x="3" y="1"/>
                    <a:pt x="3" y="0"/>
                    <a:pt x="2" y="0"/>
                  </a:cubicBezTo>
                  <a:cubicBezTo>
                    <a:pt x="2" y="0"/>
                    <a:pt x="1" y="1"/>
                    <a:pt x="0" y="1"/>
                  </a:cubicBezTo>
                  <a:cubicBezTo>
                    <a:pt x="0" y="1"/>
                    <a:pt x="0" y="1"/>
                    <a:pt x="0" y="1"/>
                  </a:cubicBezTo>
                  <a:cubicBezTo>
                    <a:pt x="0" y="1"/>
                    <a:pt x="0" y="2"/>
                    <a:pt x="1" y="2"/>
                  </a:cubicBezTo>
                  <a:cubicBezTo>
                    <a:pt x="1" y="2"/>
                    <a:pt x="2" y="2"/>
                    <a:pt x="2" y="2"/>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90" name="Google Shape;590;p44"/>
            <p:cNvSpPr/>
            <p:nvPr/>
          </p:nvSpPr>
          <p:spPr>
            <a:xfrm>
              <a:off x="5601155" y="2246995"/>
              <a:ext cx="7938" cy="7938"/>
            </a:xfrm>
            <a:custGeom>
              <a:rect b="b" l="l" r="r" t="t"/>
              <a:pathLst>
                <a:path extrusionOk="0" h="2" w="2">
                  <a:moveTo>
                    <a:pt x="0" y="2"/>
                  </a:moveTo>
                  <a:cubicBezTo>
                    <a:pt x="1" y="2"/>
                    <a:pt x="2" y="2"/>
                    <a:pt x="2" y="1"/>
                  </a:cubicBezTo>
                  <a:cubicBezTo>
                    <a:pt x="2" y="1"/>
                    <a:pt x="2" y="1"/>
                    <a:pt x="2" y="1"/>
                  </a:cubicBezTo>
                  <a:cubicBezTo>
                    <a:pt x="2" y="0"/>
                    <a:pt x="2" y="0"/>
                    <a:pt x="1" y="0"/>
                  </a:cubicBezTo>
                  <a:cubicBezTo>
                    <a:pt x="1" y="0"/>
                    <a:pt x="1" y="0"/>
                    <a:pt x="1" y="0"/>
                  </a:cubicBezTo>
                  <a:cubicBezTo>
                    <a:pt x="0" y="0"/>
                    <a:pt x="0" y="1"/>
                    <a:pt x="0" y="1"/>
                  </a:cubicBezTo>
                  <a:cubicBezTo>
                    <a:pt x="0" y="2"/>
                    <a:pt x="0" y="2"/>
                    <a:pt x="0" y="2"/>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91" name="Google Shape;591;p44"/>
            <p:cNvSpPr/>
            <p:nvPr/>
          </p:nvSpPr>
          <p:spPr>
            <a:xfrm>
              <a:off x="5388430" y="2697845"/>
              <a:ext cx="17463" cy="7938"/>
            </a:xfrm>
            <a:custGeom>
              <a:rect b="b" l="l" r="r" t="t"/>
              <a:pathLst>
                <a:path extrusionOk="0" h="2" w="5">
                  <a:moveTo>
                    <a:pt x="0" y="0"/>
                  </a:moveTo>
                  <a:cubicBezTo>
                    <a:pt x="0" y="0"/>
                    <a:pt x="0" y="0"/>
                    <a:pt x="0" y="0"/>
                  </a:cubicBezTo>
                  <a:cubicBezTo>
                    <a:pt x="0" y="1"/>
                    <a:pt x="0" y="1"/>
                    <a:pt x="0" y="1"/>
                  </a:cubicBezTo>
                  <a:cubicBezTo>
                    <a:pt x="0" y="1"/>
                    <a:pt x="0" y="1"/>
                    <a:pt x="0" y="1"/>
                  </a:cubicBezTo>
                  <a:cubicBezTo>
                    <a:pt x="1" y="1"/>
                    <a:pt x="2" y="2"/>
                    <a:pt x="2" y="2"/>
                  </a:cubicBezTo>
                  <a:cubicBezTo>
                    <a:pt x="2" y="2"/>
                    <a:pt x="2" y="2"/>
                    <a:pt x="2" y="2"/>
                  </a:cubicBezTo>
                  <a:cubicBezTo>
                    <a:pt x="3" y="2"/>
                    <a:pt x="4" y="2"/>
                    <a:pt x="4" y="2"/>
                  </a:cubicBezTo>
                  <a:cubicBezTo>
                    <a:pt x="5" y="2"/>
                    <a:pt x="5" y="1"/>
                    <a:pt x="5" y="1"/>
                  </a:cubicBezTo>
                  <a:cubicBezTo>
                    <a:pt x="5" y="1"/>
                    <a:pt x="5" y="1"/>
                    <a:pt x="5" y="1"/>
                  </a:cubicBezTo>
                  <a:cubicBezTo>
                    <a:pt x="4" y="1"/>
                    <a:pt x="3" y="0"/>
                    <a:pt x="3" y="0"/>
                  </a:cubicBezTo>
                  <a:cubicBezTo>
                    <a:pt x="2" y="0"/>
                    <a:pt x="1" y="0"/>
                    <a:pt x="0" y="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92" name="Google Shape;592;p44"/>
            <p:cNvSpPr/>
            <p:nvPr/>
          </p:nvSpPr>
          <p:spPr>
            <a:xfrm>
              <a:off x="4726443" y="2835958"/>
              <a:ext cx="14288" cy="6350"/>
            </a:xfrm>
            <a:custGeom>
              <a:rect b="b" l="l" r="r" t="t"/>
              <a:pathLst>
                <a:path extrusionOk="0" h="2" w="4">
                  <a:moveTo>
                    <a:pt x="3" y="0"/>
                  </a:moveTo>
                  <a:cubicBezTo>
                    <a:pt x="3" y="0"/>
                    <a:pt x="3" y="0"/>
                    <a:pt x="2" y="0"/>
                  </a:cubicBezTo>
                  <a:cubicBezTo>
                    <a:pt x="2" y="0"/>
                    <a:pt x="1" y="0"/>
                    <a:pt x="1" y="0"/>
                  </a:cubicBezTo>
                  <a:cubicBezTo>
                    <a:pt x="1" y="0"/>
                    <a:pt x="0" y="0"/>
                    <a:pt x="0" y="1"/>
                  </a:cubicBezTo>
                  <a:cubicBezTo>
                    <a:pt x="0" y="1"/>
                    <a:pt x="0" y="1"/>
                    <a:pt x="1" y="1"/>
                  </a:cubicBezTo>
                  <a:cubicBezTo>
                    <a:pt x="1" y="1"/>
                    <a:pt x="1" y="1"/>
                    <a:pt x="1" y="1"/>
                  </a:cubicBezTo>
                  <a:cubicBezTo>
                    <a:pt x="2" y="2"/>
                    <a:pt x="3" y="1"/>
                    <a:pt x="4" y="1"/>
                  </a:cubicBezTo>
                  <a:cubicBezTo>
                    <a:pt x="4" y="1"/>
                    <a:pt x="4" y="1"/>
                    <a:pt x="4" y="0"/>
                  </a:cubicBezTo>
                  <a:cubicBezTo>
                    <a:pt x="4" y="0"/>
                    <a:pt x="3" y="0"/>
                    <a:pt x="3" y="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93" name="Google Shape;593;p44"/>
            <p:cNvSpPr/>
            <p:nvPr/>
          </p:nvSpPr>
          <p:spPr>
            <a:xfrm>
              <a:off x="6118680" y="2870883"/>
              <a:ext cx="7938" cy="11113"/>
            </a:xfrm>
            <a:custGeom>
              <a:rect b="b" l="l" r="r" t="t"/>
              <a:pathLst>
                <a:path extrusionOk="0" h="3" w="2">
                  <a:moveTo>
                    <a:pt x="0" y="0"/>
                  </a:moveTo>
                  <a:cubicBezTo>
                    <a:pt x="0" y="0"/>
                    <a:pt x="0" y="0"/>
                    <a:pt x="0" y="0"/>
                  </a:cubicBezTo>
                  <a:cubicBezTo>
                    <a:pt x="0" y="1"/>
                    <a:pt x="0" y="2"/>
                    <a:pt x="1" y="3"/>
                  </a:cubicBezTo>
                  <a:cubicBezTo>
                    <a:pt x="1" y="3"/>
                    <a:pt x="1" y="3"/>
                    <a:pt x="2" y="3"/>
                  </a:cubicBezTo>
                  <a:cubicBezTo>
                    <a:pt x="2" y="2"/>
                    <a:pt x="2" y="1"/>
                    <a:pt x="2" y="1"/>
                  </a:cubicBezTo>
                  <a:cubicBezTo>
                    <a:pt x="1" y="1"/>
                    <a:pt x="1" y="0"/>
                    <a:pt x="1" y="0"/>
                  </a:cubicBezTo>
                  <a:cubicBezTo>
                    <a:pt x="1" y="0"/>
                    <a:pt x="0" y="0"/>
                    <a:pt x="0" y="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94" name="Google Shape;594;p44"/>
            <p:cNvSpPr/>
            <p:nvPr/>
          </p:nvSpPr>
          <p:spPr>
            <a:xfrm>
              <a:off x="6109155" y="3048683"/>
              <a:ext cx="14288" cy="9525"/>
            </a:xfrm>
            <a:custGeom>
              <a:rect b="b" l="l" r="r" t="t"/>
              <a:pathLst>
                <a:path extrusionOk="0" h="3" w="4">
                  <a:moveTo>
                    <a:pt x="0" y="1"/>
                  </a:moveTo>
                  <a:cubicBezTo>
                    <a:pt x="1" y="2"/>
                    <a:pt x="2" y="2"/>
                    <a:pt x="2" y="2"/>
                  </a:cubicBezTo>
                  <a:cubicBezTo>
                    <a:pt x="2" y="3"/>
                    <a:pt x="3" y="3"/>
                    <a:pt x="3" y="2"/>
                  </a:cubicBezTo>
                  <a:cubicBezTo>
                    <a:pt x="3" y="2"/>
                    <a:pt x="4" y="2"/>
                    <a:pt x="3" y="2"/>
                  </a:cubicBezTo>
                  <a:cubicBezTo>
                    <a:pt x="3" y="2"/>
                    <a:pt x="3" y="1"/>
                    <a:pt x="3" y="1"/>
                  </a:cubicBezTo>
                  <a:cubicBezTo>
                    <a:pt x="3" y="1"/>
                    <a:pt x="2" y="0"/>
                    <a:pt x="1" y="0"/>
                  </a:cubicBezTo>
                  <a:cubicBezTo>
                    <a:pt x="1" y="0"/>
                    <a:pt x="0" y="0"/>
                    <a:pt x="0" y="1"/>
                  </a:cubicBezTo>
                  <a:cubicBezTo>
                    <a:pt x="0" y="1"/>
                    <a:pt x="0" y="1"/>
                    <a:pt x="0" y="1"/>
                  </a:cubicBezTo>
                  <a:cubicBezTo>
                    <a:pt x="0" y="1"/>
                    <a:pt x="0" y="1"/>
                    <a:pt x="0" y="1"/>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95" name="Google Shape;595;p44"/>
            <p:cNvSpPr/>
            <p:nvPr/>
          </p:nvSpPr>
          <p:spPr>
            <a:xfrm>
              <a:off x="4683580" y="2118408"/>
              <a:ext cx="6350" cy="14288"/>
            </a:xfrm>
            <a:custGeom>
              <a:rect b="b" l="l" r="r" t="t"/>
              <a:pathLst>
                <a:path extrusionOk="0" h="4" w="2">
                  <a:moveTo>
                    <a:pt x="1" y="4"/>
                  </a:moveTo>
                  <a:cubicBezTo>
                    <a:pt x="1" y="4"/>
                    <a:pt x="1" y="4"/>
                    <a:pt x="1" y="4"/>
                  </a:cubicBezTo>
                  <a:cubicBezTo>
                    <a:pt x="2" y="3"/>
                    <a:pt x="2" y="2"/>
                    <a:pt x="2" y="1"/>
                  </a:cubicBezTo>
                  <a:cubicBezTo>
                    <a:pt x="2" y="1"/>
                    <a:pt x="2" y="1"/>
                    <a:pt x="2" y="1"/>
                  </a:cubicBezTo>
                  <a:cubicBezTo>
                    <a:pt x="2" y="1"/>
                    <a:pt x="2" y="0"/>
                    <a:pt x="2" y="0"/>
                  </a:cubicBezTo>
                  <a:cubicBezTo>
                    <a:pt x="1" y="0"/>
                    <a:pt x="1" y="1"/>
                    <a:pt x="1" y="1"/>
                  </a:cubicBezTo>
                  <a:cubicBezTo>
                    <a:pt x="1" y="1"/>
                    <a:pt x="1" y="2"/>
                    <a:pt x="0" y="3"/>
                  </a:cubicBezTo>
                  <a:cubicBezTo>
                    <a:pt x="0" y="3"/>
                    <a:pt x="0" y="3"/>
                    <a:pt x="0" y="4"/>
                  </a:cubicBezTo>
                  <a:cubicBezTo>
                    <a:pt x="0" y="4"/>
                    <a:pt x="0" y="4"/>
                    <a:pt x="1" y="4"/>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96" name="Google Shape;596;p44"/>
            <p:cNvSpPr/>
            <p:nvPr/>
          </p:nvSpPr>
          <p:spPr>
            <a:xfrm>
              <a:off x="6375855" y="3018520"/>
              <a:ext cx="11113" cy="11113"/>
            </a:xfrm>
            <a:custGeom>
              <a:rect b="b" l="l" r="r" t="t"/>
              <a:pathLst>
                <a:path extrusionOk="0" h="3" w="3">
                  <a:moveTo>
                    <a:pt x="1" y="0"/>
                  </a:moveTo>
                  <a:cubicBezTo>
                    <a:pt x="1" y="0"/>
                    <a:pt x="1" y="0"/>
                    <a:pt x="1" y="0"/>
                  </a:cubicBezTo>
                  <a:cubicBezTo>
                    <a:pt x="1" y="0"/>
                    <a:pt x="0" y="1"/>
                    <a:pt x="0" y="1"/>
                  </a:cubicBezTo>
                  <a:cubicBezTo>
                    <a:pt x="0" y="2"/>
                    <a:pt x="1" y="2"/>
                    <a:pt x="1" y="3"/>
                  </a:cubicBezTo>
                  <a:cubicBezTo>
                    <a:pt x="2" y="3"/>
                    <a:pt x="2" y="3"/>
                    <a:pt x="3" y="3"/>
                  </a:cubicBezTo>
                  <a:cubicBezTo>
                    <a:pt x="3" y="3"/>
                    <a:pt x="3" y="2"/>
                    <a:pt x="3" y="2"/>
                  </a:cubicBezTo>
                  <a:cubicBezTo>
                    <a:pt x="2" y="1"/>
                    <a:pt x="1" y="1"/>
                    <a:pt x="1" y="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97" name="Google Shape;597;p44"/>
            <p:cNvSpPr/>
            <p:nvPr/>
          </p:nvSpPr>
          <p:spPr>
            <a:xfrm>
              <a:off x="4712155" y="2402570"/>
              <a:ext cx="6350" cy="11113"/>
            </a:xfrm>
            <a:custGeom>
              <a:rect b="b" l="l" r="r" t="t"/>
              <a:pathLst>
                <a:path extrusionOk="0" h="3" w="2">
                  <a:moveTo>
                    <a:pt x="1" y="0"/>
                  </a:moveTo>
                  <a:cubicBezTo>
                    <a:pt x="0" y="0"/>
                    <a:pt x="0" y="1"/>
                    <a:pt x="0" y="2"/>
                  </a:cubicBezTo>
                  <a:cubicBezTo>
                    <a:pt x="0" y="2"/>
                    <a:pt x="0" y="3"/>
                    <a:pt x="0" y="3"/>
                  </a:cubicBezTo>
                  <a:cubicBezTo>
                    <a:pt x="0" y="3"/>
                    <a:pt x="1" y="3"/>
                    <a:pt x="1" y="3"/>
                  </a:cubicBezTo>
                  <a:cubicBezTo>
                    <a:pt x="1" y="2"/>
                    <a:pt x="1" y="2"/>
                    <a:pt x="2" y="1"/>
                  </a:cubicBezTo>
                  <a:cubicBezTo>
                    <a:pt x="2" y="1"/>
                    <a:pt x="2" y="1"/>
                    <a:pt x="2" y="1"/>
                  </a:cubicBezTo>
                  <a:cubicBezTo>
                    <a:pt x="2" y="1"/>
                    <a:pt x="2" y="0"/>
                    <a:pt x="2" y="0"/>
                  </a:cubicBezTo>
                  <a:cubicBezTo>
                    <a:pt x="1" y="0"/>
                    <a:pt x="1" y="0"/>
                    <a:pt x="1" y="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98" name="Google Shape;598;p44"/>
            <p:cNvSpPr/>
            <p:nvPr/>
          </p:nvSpPr>
          <p:spPr>
            <a:xfrm>
              <a:off x="6285368" y="2345420"/>
              <a:ext cx="11113" cy="14288"/>
            </a:xfrm>
            <a:custGeom>
              <a:rect b="b" l="l" r="r" t="t"/>
              <a:pathLst>
                <a:path extrusionOk="0" h="4" w="3">
                  <a:moveTo>
                    <a:pt x="1" y="0"/>
                  </a:moveTo>
                  <a:cubicBezTo>
                    <a:pt x="1" y="0"/>
                    <a:pt x="1" y="1"/>
                    <a:pt x="1" y="1"/>
                  </a:cubicBezTo>
                  <a:cubicBezTo>
                    <a:pt x="1" y="1"/>
                    <a:pt x="0" y="1"/>
                    <a:pt x="1" y="2"/>
                  </a:cubicBezTo>
                  <a:cubicBezTo>
                    <a:pt x="1" y="2"/>
                    <a:pt x="1" y="3"/>
                    <a:pt x="1" y="3"/>
                  </a:cubicBezTo>
                  <a:cubicBezTo>
                    <a:pt x="1" y="4"/>
                    <a:pt x="1" y="4"/>
                    <a:pt x="1" y="4"/>
                  </a:cubicBezTo>
                  <a:cubicBezTo>
                    <a:pt x="1" y="4"/>
                    <a:pt x="1" y="3"/>
                    <a:pt x="1" y="3"/>
                  </a:cubicBezTo>
                  <a:cubicBezTo>
                    <a:pt x="2" y="3"/>
                    <a:pt x="2" y="2"/>
                    <a:pt x="2" y="2"/>
                  </a:cubicBezTo>
                  <a:cubicBezTo>
                    <a:pt x="3" y="1"/>
                    <a:pt x="3" y="1"/>
                    <a:pt x="2" y="0"/>
                  </a:cubicBezTo>
                  <a:cubicBezTo>
                    <a:pt x="2" y="0"/>
                    <a:pt x="2" y="0"/>
                    <a:pt x="1" y="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99" name="Google Shape;599;p44"/>
            <p:cNvSpPr/>
            <p:nvPr/>
          </p:nvSpPr>
          <p:spPr>
            <a:xfrm>
              <a:off x="4780418" y="2593070"/>
              <a:ext cx="1588" cy="1588"/>
            </a:xfrm>
            <a:prstGeom prst="ellipse">
              <a:avLst/>
            </a:pr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600" name="Google Shape;600;p44"/>
            <p:cNvSpPr/>
            <p:nvPr/>
          </p:nvSpPr>
          <p:spPr>
            <a:xfrm>
              <a:off x="4777243" y="2586720"/>
              <a:ext cx="11113" cy="11113"/>
            </a:xfrm>
            <a:custGeom>
              <a:rect b="b" l="l" r="r" t="t"/>
              <a:pathLst>
                <a:path extrusionOk="0" h="3" w="3">
                  <a:moveTo>
                    <a:pt x="2" y="3"/>
                  </a:moveTo>
                  <a:cubicBezTo>
                    <a:pt x="3" y="3"/>
                    <a:pt x="3" y="3"/>
                    <a:pt x="3" y="3"/>
                  </a:cubicBezTo>
                  <a:cubicBezTo>
                    <a:pt x="3" y="1"/>
                    <a:pt x="3" y="2"/>
                    <a:pt x="2" y="1"/>
                  </a:cubicBezTo>
                  <a:cubicBezTo>
                    <a:pt x="2" y="1"/>
                    <a:pt x="1" y="1"/>
                    <a:pt x="0" y="0"/>
                  </a:cubicBezTo>
                  <a:cubicBezTo>
                    <a:pt x="0" y="0"/>
                    <a:pt x="0" y="0"/>
                    <a:pt x="0" y="0"/>
                  </a:cubicBezTo>
                  <a:cubicBezTo>
                    <a:pt x="0" y="0"/>
                    <a:pt x="0" y="1"/>
                    <a:pt x="0" y="1"/>
                  </a:cubicBezTo>
                  <a:cubicBezTo>
                    <a:pt x="0" y="1"/>
                    <a:pt x="1" y="2"/>
                    <a:pt x="1" y="2"/>
                  </a:cubicBezTo>
                  <a:cubicBezTo>
                    <a:pt x="1" y="2"/>
                    <a:pt x="1" y="2"/>
                    <a:pt x="2" y="2"/>
                  </a:cubicBezTo>
                  <a:cubicBezTo>
                    <a:pt x="2" y="2"/>
                    <a:pt x="2" y="3"/>
                    <a:pt x="2" y="3"/>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601" name="Google Shape;601;p44"/>
            <p:cNvSpPr/>
            <p:nvPr/>
          </p:nvSpPr>
          <p:spPr>
            <a:xfrm>
              <a:off x="4783593" y="2597833"/>
              <a:ext cx="1588" cy="1588"/>
            </a:xfrm>
            <a:prstGeom prst="ellipse">
              <a:avLst/>
            </a:pr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602" name="Google Shape;602;p44"/>
            <p:cNvSpPr/>
            <p:nvPr/>
          </p:nvSpPr>
          <p:spPr>
            <a:xfrm>
              <a:off x="6253618" y="2550208"/>
              <a:ext cx="9525" cy="14288"/>
            </a:xfrm>
            <a:custGeom>
              <a:rect b="b" l="l" r="r" t="t"/>
              <a:pathLst>
                <a:path extrusionOk="0" h="4" w="3">
                  <a:moveTo>
                    <a:pt x="1" y="4"/>
                  </a:moveTo>
                  <a:cubicBezTo>
                    <a:pt x="1" y="3"/>
                    <a:pt x="2" y="2"/>
                    <a:pt x="3" y="1"/>
                  </a:cubicBezTo>
                  <a:cubicBezTo>
                    <a:pt x="3" y="1"/>
                    <a:pt x="3" y="1"/>
                    <a:pt x="3" y="0"/>
                  </a:cubicBezTo>
                  <a:cubicBezTo>
                    <a:pt x="3" y="0"/>
                    <a:pt x="3" y="0"/>
                    <a:pt x="3" y="0"/>
                  </a:cubicBezTo>
                  <a:cubicBezTo>
                    <a:pt x="2" y="0"/>
                    <a:pt x="2" y="1"/>
                    <a:pt x="2" y="1"/>
                  </a:cubicBezTo>
                  <a:cubicBezTo>
                    <a:pt x="1" y="1"/>
                    <a:pt x="1" y="1"/>
                    <a:pt x="1" y="2"/>
                  </a:cubicBezTo>
                  <a:cubicBezTo>
                    <a:pt x="1" y="2"/>
                    <a:pt x="0" y="2"/>
                    <a:pt x="0" y="3"/>
                  </a:cubicBezTo>
                  <a:cubicBezTo>
                    <a:pt x="0" y="3"/>
                    <a:pt x="0" y="3"/>
                    <a:pt x="0" y="3"/>
                  </a:cubicBezTo>
                  <a:cubicBezTo>
                    <a:pt x="0" y="3"/>
                    <a:pt x="0" y="4"/>
                    <a:pt x="0" y="4"/>
                  </a:cubicBezTo>
                  <a:cubicBezTo>
                    <a:pt x="0" y="4"/>
                    <a:pt x="0" y="4"/>
                    <a:pt x="1" y="4"/>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603" name="Google Shape;603;p44"/>
            <p:cNvSpPr/>
            <p:nvPr/>
          </p:nvSpPr>
          <p:spPr>
            <a:xfrm>
              <a:off x="6163130" y="3001058"/>
              <a:ext cx="6350" cy="7938"/>
            </a:xfrm>
            <a:custGeom>
              <a:rect b="b" l="l" r="r" t="t"/>
              <a:pathLst>
                <a:path extrusionOk="0" h="2" w="2">
                  <a:moveTo>
                    <a:pt x="2" y="1"/>
                  </a:moveTo>
                  <a:cubicBezTo>
                    <a:pt x="2" y="1"/>
                    <a:pt x="2" y="1"/>
                    <a:pt x="2" y="1"/>
                  </a:cubicBezTo>
                  <a:cubicBezTo>
                    <a:pt x="2" y="1"/>
                    <a:pt x="2" y="1"/>
                    <a:pt x="2" y="1"/>
                  </a:cubicBezTo>
                  <a:cubicBezTo>
                    <a:pt x="2" y="0"/>
                    <a:pt x="1" y="0"/>
                    <a:pt x="0" y="1"/>
                  </a:cubicBezTo>
                  <a:cubicBezTo>
                    <a:pt x="0" y="1"/>
                    <a:pt x="0" y="1"/>
                    <a:pt x="0" y="1"/>
                  </a:cubicBezTo>
                  <a:cubicBezTo>
                    <a:pt x="0" y="2"/>
                    <a:pt x="1" y="2"/>
                    <a:pt x="2" y="2"/>
                  </a:cubicBezTo>
                  <a:cubicBezTo>
                    <a:pt x="2" y="2"/>
                    <a:pt x="2" y="2"/>
                    <a:pt x="2" y="1"/>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604" name="Google Shape;604;p44"/>
            <p:cNvSpPr/>
            <p:nvPr/>
          </p:nvSpPr>
          <p:spPr>
            <a:xfrm>
              <a:off x="5116968" y="2243820"/>
              <a:ext cx="7938" cy="11113"/>
            </a:xfrm>
            <a:custGeom>
              <a:rect b="b" l="l" r="r" t="t"/>
              <a:pathLst>
                <a:path extrusionOk="0" h="3" w="2">
                  <a:moveTo>
                    <a:pt x="0" y="1"/>
                  </a:moveTo>
                  <a:cubicBezTo>
                    <a:pt x="0" y="1"/>
                    <a:pt x="0" y="1"/>
                    <a:pt x="0" y="1"/>
                  </a:cubicBezTo>
                  <a:cubicBezTo>
                    <a:pt x="0" y="2"/>
                    <a:pt x="0" y="2"/>
                    <a:pt x="1" y="2"/>
                  </a:cubicBezTo>
                  <a:cubicBezTo>
                    <a:pt x="1" y="3"/>
                    <a:pt x="1" y="3"/>
                    <a:pt x="2" y="2"/>
                  </a:cubicBezTo>
                  <a:cubicBezTo>
                    <a:pt x="2" y="2"/>
                    <a:pt x="2" y="2"/>
                    <a:pt x="2" y="2"/>
                  </a:cubicBezTo>
                  <a:cubicBezTo>
                    <a:pt x="2" y="2"/>
                    <a:pt x="2" y="2"/>
                    <a:pt x="2" y="2"/>
                  </a:cubicBezTo>
                  <a:cubicBezTo>
                    <a:pt x="2" y="1"/>
                    <a:pt x="2" y="1"/>
                    <a:pt x="2" y="1"/>
                  </a:cubicBezTo>
                  <a:cubicBezTo>
                    <a:pt x="1" y="0"/>
                    <a:pt x="1" y="0"/>
                    <a:pt x="0" y="1"/>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605" name="Google Shape;605;p44"/>
            <p:cNvSpPr/>
            <p:nvPr/>
          </p:nvSpPr>
          <p:spPr>
            <a:xfrm>
              <a:off x="4086680" y="2420033"/>
              <a:ext cx="9525" cy="11113"/>
            </a:xfrm>
            <a:custGeom>
              <a:rect b="b" l="l" r="r" t="t"/>
              <a:pathLst>
                <a:path extrusionOk="0" h="3" w="3">
                  <a:moveTo>
                    <a:pt x="3" y="0"/>
                  </a:moveTo>
                  <a:cubicBezTo>
                    <a:pt x="2" y="0"/>
                    <a:pt x="2" y="0"/>
                    <a:pt x="2" y="0"/>
                  </a:cubicBezTo>
                  <a:cubicBezTo>
                    <a:pt x="1" y="1"/>
                    <a:pt x="1" y="2"/>
                    <a:pt x="0" y="2"/>
                  </a:cubicBezTo>
                  <a:cubicBezTo>
                    <a:pt x="0" y="2"/>
                    <a:pt x="0" y="2"/>
                    <a:pt x="0" y="2"/>
                  </a:cubicBezTo>
                  <a:cubicBezTo>
                    <a:pt x="0" y="2"/>
                    <a:pt x="0" y="3"/>
                    <a:pt x="1" y="3"/>
                  </a:cubicBezTo>
                  <a:cubicBezTo>
                    <a:pt x="1" y="3"/>
                    <a:pt x="2" y="2"/>
                    <a:pt x="3" y="2"/>
                  </a:cubicBezTo>
                  <a:cubicBezTo>
                    <a:pt x="3" y="1"/>
                    <a:pt x="3" y="1"/>
                    <a:pt x="3" y="1"/>
                  </a:cubicBezTo>
                  <a:cubicBezTo>
                    <a:pt x="3" y="1"/>
                    <a:pt x="3" y="0"/>
                    <a:pt x="3" y="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606" name="Google Shape;606;p44"/>
            <p:cNvSpPr/>
            <p:nvPr/>
          </p:nvSpPr>
          <p:spPr>
            <a:xfrm>
              <a:off x="4748668" y="2078720"/>
              <a:ext cx="9525" cy="6350"/>
            </a:xfrm>
            <a:custGeom>
              <a:rect b="b" l="l" r="r" t="t"/>
              <a:pathLst>
                <a:path extrusionOk="0" h="2" w="3">
                  <a:moveTo>
                    <a:pt x="1" y="2"/>
                  </a:moveTo>
                  <a:cubicBezTo>
                    <a:pt x="1" y="2"/>
                    <a:pt x="1" y="2"/>
                    <a:pt x="2" y="2"/>
                  </a:cubicBezTo>
                  <a:cubicBezTo>
                    <a:pt x="2" y="1"/>
                    <a:pt x="2" y="1"/>
                    <a:pt x="2" y="0"/>
                  </a:cubicBezTo>
                  <a:cubicBezTo>
                    <a:pt x="3" y="0"/>
                    <a:pt x="2" y="0"/>
                    <a:pt x="2" y="0"/>
                  </a:cubicBezTo>
                  <a:cubicBezTo>
                    <a:pt x="2" y="0"/>
                    <a:pt x="2" y="0"/>
                    <a:pt x="2" y="0"/>
                  </a:cubicBezTo>
                  <a:cubicBezTo>
                    <a:pt x="1" y="0"/>
                    <a:pt x="0" y="0"/>
                    <a:pt x="1" y="1"/>
                  </a:cubicBezTo>
                  <a:cubicBezTo>
                    <a:pt x="1" y="1"/>
                    <a:pt x="1" y="2"/>
                    <a:pt x="1" y="2"/>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607" name="Google Shape;607;p44"/>
            <p:cNvSpPr/>
            <p:nvPr/>
          </p:nvSpPr>
          <p:spPr>
            <a:xfrm>
              <a:off x="4755018" y="2146983"/>
              <a:ext cx="7938" cy="6350"/>
            </a:xfrm>
            <a:custGeom>
              <a:rect b="b" l="l" r="r" t="t"/>
              <a:pathLst>
                <a:path extrusionOk="0" h="2" w="2">
                  <a:moveTo>
                    <a:pt x="0" y="2"/>
                  </a:moveTo>
                  <a:cubicBezTo>
                    <a:pt x="0" y="2"/>
                    <a:pt x="0" y="2"/>
                    <a:pt x="0" y="2"/>
                  </a:cubicBezTo>
                  <a:cubicBezTo>
                    <a:pt x="0" y="2"/>
                    <a:pt x="1" y="2"/>
                    <a:pt x="1" y="2"/>
                  </a:cubicBezTo>
                  <a:cubicBezTo>
                    <a:pt x="1" y="2"/>
                    <a:pt x="2" y="1"/>
                    <a:pt x="2" y="1"/>
                  </a:cubicBezTo>
                  <a:cubicBezTo>
                    <a:pt x="2" y="0"/>
                    <a:pt x="1" y="0"/>
                    <a:pt x="1" y="0"/>
                  </a:cubicBezTo>
                  <a:cubicBezTo>
                    <a:pt x="1" y="0"/>
                    <a:pt x="0" y="0"/>
                    <a:pt x="0" y="0"/>
                  </a:cubicBezTo>
                  <a:cubicBezTo>
                    <a:pt x="0" y="1"/>
                    <a:pt x="0" y="1"/>
                    <a:pt x="0" y="2"/>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608" name="Google Shape;608;p44"/>
            <p:cNvSpPr/>
            <p:nvPr/>
          </p:nvSpPr>
          <p:spPr>
            <a:xfrm>
              <a:off x="4070805" y="2427970"/>
              <a:ext cx="11113" cy="6350"/>
            </a:xfrm>
            <a:custGeom>
              <a:rect b="b" l="l" r="r" t="t"/>
              <a:pathLst>
                <a:path extrusionOk="0" h="2" w="3">
                  <a:moveTo>
                    <a:pt x="3" y="0"/>
                  </a:moveTo>
                  <a:cubicBezTo>
                    <a:pt x="3" y="0"/>
                    <a:pt x="2" y="0"/>
                    <a:pt x="2" y="0"/>
                  </a:cubicBezTo>
                  <a:cubicBezTo>
                    <a:pt x="2" y="0"/>
                    <a:pt x="1" y="1"/>
                    <a:pt x="0" y="1"/>
                  </a:cubicBezTo>
                  <a:cubicBezTo>
                    <a:pt x="0" y="2"/>
                    <a:pt x="0" y="2"/>
                    <a:pt x="1" y="2"/>
                  </a:cubicBezTo>
                  <a:cubicBezTo>
                    <a:pt x="1" y="2"/>
                    <a:pt x="1" y="2"/>
                    <a:pt x="1" y="2"/>
                  </a:cubicBezTo>
                  <a:cubicBezTo>
                    <a:pt x="2" y="2"/>
                    <a:pt x="3" y="1"/>
                    <a:pt x="3" y="0"/>
                  </a:cubicBezTo>
                  <a:cubicBezTo>
                    <a:pt x="3" y="0"/>
                    <a:pt x="3" y="0"/>
                    <a:pt x="3" y="0"/>
                  </a:cubicBezTo>
                  <a:cubicBezTo>
                    <a:pt x="3" y="0"/>
                    <a:pt x="3" y="0"/>
                    <a:pt x="3" y="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609" name="Google Shape;609;p44"/>
            <p:cNvSpPr/>
            <p:nvPr/>
          </p:nvSpPr>
          <p:spPr>
            <a:xfrm>
              <a:off x="5971043" y="2127933"/>
              <a:ext cx="6350" cy="7938"/>
            </a:xfrm>
            <a:custGeom>
              <a:rect b="b" l="l" r="r" t="t"/>
              <a:pathLst>
                <a:path extrusionOk="0" h="2" w="2">
                  <a:moveTo>
                    <a:pt x="1" y="0"/>
                  </a:moveTo>
                  <a:cubicBezTo>
                    <a:pt x="1" y="0"/>
                    <a:pt x="1" y="0"/>
                    <a:pt x="1" y="0"/>
                  </a:cubicBezTo>
                  <a:cubicBezTo>
                    <a:pt x="0" y="0"/>
                    <a:pt x="0" y="0"/>
                    <a:pt x="0" y="0"/>
                  </a:cubicBezTo>
                  <a:cubicBezTo>
                    <a:pt x="0" y="1"/>
                    <a:pt x="1" y="2"/>
                    <a:pt x="1" y="2"/>
                  </a:cubicBezTo>
                  <a:cubicBezTo>
                    <a:pt x="2" y="2"/>
                    <a:pt x="2" y="2"/>
                    <a:pt x="2" y="2"/>
                  </a:cubicBezTo>
                  <a:cubicBezTo>
                    <a:pt x="2" y="1"/>
                    <a:pt x="2" y="1"/>
                    <a:pt x="2" y="1"/>
                  </a:cubicBezTo>
                  <a:cubicBezTo>
                    <a:pt x="2" y="0"/>
                    <a:pt x="2" y="0"/>
                    <a:pt x="1" y="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610" name="Google Shape;610;p44"/>
            <p:cNvSpPr/>
            <p:nvPr/>
          </p:nvSpPr>
          <p:spPr>
            <a:xfrm>
              <a:off x="4704218" y="2121583"/>
              <a:ext cx="7938" cy="6350"/>
            </a:xfrm>
            <a:custGeom>
              <a:rect b="b" l="l" r="r" t="t"/>
              <a:pathLst>
                <a:path extrusionOk="0" h="2" w="2">
                  <a:moveTo>
                    <a:pt x="0" y="1"/>
                  </a:moveTo>
                  <a:cubicBezTo>
                    <a:pt x="0" y="1"/>
                    <a:pt x="0" y="2"/>
                    <a:pt x="1" y="2"/>
                  </a:cubicBezTo>
                  <a:cubicBezTo>
                    <a:pt x="2" y="2"/>
                    <a:pt x="2" y="1"/>
                    <a:pt x="2" y="1"/>
                  </a:cubicBezTo>
                  <a:cubicBezTo>
                    <a:pt x="2" y="0"/>
                    <a:pt x="1" y="0"/>
                    <a:pt x="1" y="0"/>
                  </a:cubicBezTo>
                  <a:cubicBezTo>
                    <a:pt x="0" y="0"/>
                    <a:pt x="0" y="0"/>
                    <a:pt x="0" y="1"/>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611" name="Google Shape;611;p44"/>
            <p:cNvSpPr/>
            <p:nvPr/>
          </p:nvSpPr>
          <p:spPr>
            <a:xfrm>
              <a:off x="4643893" y="2096183"/>
              <a:ext cx="28575" cy="22225"/>
            </a:xfrm>
            <a:custGeom>
              <a:rect b="b" l="l" r="r" t="t"/>
              <a:pathLst>
                <a:path extrusionOk="0" h="6" w="8">
                  <a:moveTo>
                    <a:pt x="1" y="3"/>
                  </a:moveTo>
                  <a:cubicBezTo>
                    <a:pt x="1" y="3"/>
                    <a:pt x="1" y="3"/>
                    <a:pt x="1" y="3"/>
                  </a:cubicBezTo>
                  <a:cubicBezTo>
                    <a:pt x="1" y="3"/>
                    <a:pt x="1" y="3"/>
                    <a:pt x="1" y="3"/>
                  </a:cubicBezTo>
                  <a:cubicBezTo>
                    <a:pt x="1" y="3"/>
                    <a:pt x="1" y="3"/>
                    <a:pt x="1" y="4"/>
                  </a:cubicBezTo>
                  <a:cubicBezTo>
                    <a:pt x="1" y="4"/>
                    <a:pt x="1" y="4"/>
                    <a:pt x="1" y="5"/>
                  </a:cubicBezTo>
                  <a:cubicBezTo>
                    <a:pt x="1" y="5"/>
                    <a:pt x="2" y="5"/>
                    <a:pt x="2" y="6"/>
                  </a:cubicBezTo>
                  <a:cubicBezTo>
                    <a:pt x="2" y="6"/>
                    <a:pt x="2" y="6"/>
                    <a:pt x="3" y="6"/>
                  </a:cubicBezTo>
                  <a:cubicBezTo>
                    <a:pt x="3" y="6"/>
                    <a:pt x="3" y="6"/>
                    <a:pt x="4" y="6"/>
                  </a:cubicBezTo>
                  <a:cubicBezTo>
                    <a:pt x="4" y="6"/>
                    <a:pt x="5" y="6"/>
                    <a:pt x="5" y="6"/>
                  </a:cubicBezTo>
                  <a:cubicBezTo>
                    <a:pt x="6" y="5"/>
                    <a:pt x="6" y="5"/>
                    <a:pt x="6" y="4"/>
                  </a:cubicBezTo>
                  <a:cubicBezTo>
                    <a:pt x="6" y="4"/>
                    <a:pt x="6" y="4"/>
                    <a:pt x="7" y="4"/>
                  </a:cubicBezTo>
                  <a:cubicBezTo>
                    <a:pt x="7" y="3"/>
                    <a:pt x="7" y="3"/>
                    <a:pt x="8" y="3"/>
                  </a:cubicBezTo>
                  <a:cubicBezTo>
                    <a:pt x="8" y="3"/>
                    <a:pt x="8" y="3"/>
                    <a:pt x="8" y="3"/>
                  </a:cubicBezTo>
                  <a:cubicBezTo>
                    <a:pt x="8" y="2"/>
                    <a:pt x="7" y="2"/>
                    <a:pt x="7" y="2"/>
                  </a:cubicBezTo>
                  <a:cubicBezTo>
                    <a:pt x="6" y="2"/>
                    <a:pt x="5" y="2"/>
                    <a:pt x="4" y="2"/>
                  </a:cubicBezTo>
                  <a:cubicBezTo>
                    <a:pt x="3"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1"/>
                    <a:pt x="2" y="1"/>
                  </a:cubicBezTo>
                  <a:cubicBezTo>
                    <a:pt x="2" y="0"/>
                    <a:pt x="1" y="0"/>
                    <a:pt x="1" y="0"/>
                  </a:cubicBezTo>
                  <a:cubicBezTo>
                    <a:pt x="1" y="0"/>
                    <a:pt x="0" y="1"/>
                    <a:pt x="0" y="1"/>
                  </a:cubicBezTo>
                  <a:cubicBezTo>
                    <a:pt x="0" y="1"/>
                    <a:pt x="0" y="2"/>
                    <a:pt x="0" y="2"/>
                  </a:cubicBezTo>
                  <a:cubicBezTo>
                    <a:pt x="1" y="3"/>
                    <a:pt x="1" y="3"/>
                    <a:pt x="1" y="3"/>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612" name="Google Shape;612;p44"/>
            <p:cNvSpPr/>
            <p:nvPr/>
          </p:nvSpPr>
          <p:spPr>
            <a:xfrm>
              <a:off x="6285368" y="2478770"/>
              <a:ext cx="7938" cy="11113"/>
            </a:xfrm>
            <a:custGeom>
              <a:rect b="b" l="l" r="r" t="t"/>
              <a:pathLst>
                <a:path extrusionOk="0" h="3" w="2">
                  <a:moveTo>
                    <a:pt x="1" y="3"/>
                  </a:moveTo>
                  <a:cubicBezTo>
                    <a:pt x="2" y="2"/>
                    <a:pt x="2" y="1"/>
                    <a:pt x="2" y="0"/>
                  </a:cubicBezTo>
                  <a:cubicBezTo>
                    <a:pt x="2" y="0"/>
                    <a:pt x="2" y="0"/>
                    <a:pt x="2" y="0"/>
                  </a:cubicBezTo>
                  <a:cubicBezTo>
                    <a:pt x="2" y="0"/>
                    <a:pt x="1" y="0"/>
                    <a:pt x="1" y="0"/>
                  </a:cubicBezTo>
                  <a:cubicBezTo>
                    <a:pt x="1" y="0"/>
                    <a:pt x="1" y="0"/>
                    <a:pt x="1" y="0"/>
                  </a:cubicBezTo>
                  <a:cubicBezTo>
                    <a:pt x="1" y="1"/>
                    <a:pt x="0" y="2"/>
                    <a:pt x="0" y="2"/>
                  </a:cubicBezTo>
                  <a:cubicBezTo>
                    <a:pt x="0" y="2"/>
                    <a:pt x="0" y="3"/>
                    <a:pt x="0" y="3"/>
                  </a:cubicBezTo>
                  <a:cubicBezTo>
                    <a:pt x="1" y="3"/>
                    <a:pt x="1" y="3"/>
                    <a:pt x="1" y="3"/>
                  </a:cubicBezTo>
                  <a:cubicBezTo>
                    <a:pt x="1" y="3"/>
                    <a:pt x="1" y="3"/>
                    <a:pt x="1" y="3"/>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613" name="Google Shape;613;p44"/>
            <p:cNvSpPr/>
            <p:nvPr/>
          </p:nvSpPr>
          <p:spPr>
            <a:xfrm>
              <a:off x="4689930" y="2478770"/>
              <a:ext cx="11113" cy="6350"/>
            </a:xfrm>
            <a:custGeom>
              <a:rect b="b" l="l" r="r" t="t"/>
              <a:pathLst>
                <a:path extrusionOk="0" h="2" w="3">
                  <a:moveTo>
                    <a:pt x="1" y="2"/>
                  </a:moveTo>
                  <a:cubicBezTo>
                    <a:pt x="2" y="1"/>
                    <a:pt x="2" y="1"/>
                    <a:pt x="3" y="1"/>
                  </a:cubicBezTo>
                  <a:cubicBezTo>
                    <a:pt x="3" y="1"/>
                    <a:pt x="3" y="0"/>
                    <a:pt x="3" y="0"/>
                  </a:cubicBezTo>
                  <a:cubicBezTo>
                    <a:pt x="2" y="0"/>
                    <a:pt x="2" y="0"/>
                    <a:pt x="2" y="0"/>
                  </a:cubicBezTo>
                  <a:cubicBezTo>
                    <a:pt x="1" y="0"/>
                    <a:pt x="1" y="0"/>
                    <a:pt x="1" y="0"/>
                  </a:cubicBezTo>
                  <a:cubicBezTo>
                    <a:pt x="0" y="0"/>
                    <a:pt x="0" y="0"/>
                    <a:pt x="0" y="1"/>
                  </a:cubicBezTo>
                  <a:cubicBezTo>
                    <a:pt x="0" y="1"/>
                    <a:pt x="0" y="1"/>
                    <a:pt x="0" y="1"/>
                  </a:cubicBezTo>
                  <a:cubicBezTo>
                    <a:pt x="1" y="1"/>
                    <a:pt x="1" y="2"/>
                    <a:pt x="1" y="2"/>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614" name="Google Shape;614;p44"/>
            <p:cNvSpPr/>
            <p:nvPr/>
          </p:nvSpPr>
          <p:spPr>
            <a:xfrm>
              <a:off x="5920243" y="2107295"/>
              <a:ext cx="11113" cy="6350"/>
            </a:xfrm>
            <a:custGeom>
              <a:rect b="b" l="l" r="r" t="t"/>
              <a:pathLst>
                <a:path extrusionOk="0" h="2" w="3">
                  <a:moveTo>
                    <a:pt x="2" y="2"/>
                  </a:moveTo>
                  <a:cubicBezTo>
                    <a:pt x="2" y="2"/>
                    <a:pt x="2" y="2"/>
                    <a:pt x="2" y="2"/>
                  </a:cubicBezTo>
                  <a:cubicBezTo>
                    <a:pt x="2" y="2"/>
                    <a:pt x="2" y="2"/>
                    <a:pt x="3" y="2"/>
                  </a:cubicBezTo>
                  <a:cubicBezTo>
                    <a:pt x="2" y="2"/>
                    <a:pt x="2" y="2"/>
                    <a:pt x="2" y="1"/>
                  </a:cubicBezTo>
                  <a:cubicBezTo>
                    <a:pt x="2" y="1"/>
                    <a:pt x="2" y="0"/>
                    <a:pt x="1" y="0"/>
                  </a:cubicBezTo>
                  <a:cubicBezTo>
                    <a:pt x="1" y="0"/>
                    <a:pt x="1" y="0"/>
                    <a:pt x="1" y="0"/>
                  </a:cubicBezTo>
                  <a:cubicBezTo>
                    <a:pt x="0" y="0"/>
                    <a:pt x="0" y="0"/>
                    <a:pt x="0" y="0"/>
                  </a:cubicBezTo>
                  <a:cubicBezTo>
                    <a:pt x="0" y="0"/>
                    <a:pt x="0" y="0"/>
                    <a:pt x="0" y="0"/>
                  </a:cubicBezTo>
                  <a:cubicBezTo>
                    <a:pt x="1" y="1"/>
                    <a:pt x="1" y="2"/>
                    <a:pt x="2" y="2"/>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615" name="Google Shape;615;p44"/>
            <p:cNvSpPr/>
            <p:nvPr/>
          </p:nvSpPr>
          <p:spPr>
            <a:xfrm>
              <a:off x="4675643" y="2200958"/>
              <a:ext cx="11113" cy="3175"/>
            </a:xfrm>
            <a:custGeom>
              <a:rect b="b" l="l" r="r" t="t"/>
              <a:pathLst>
                <a:path extrusionOk="0" h="1" w="3">
                  <a:moveTo>
                    <a:pt x="2" y="1"/>
                  </a:moveTo>
                  <a:cubicBezTo>
                    <a:pt x="2" y="1"/>
                    <a:pt x="2" y="1"/>
                    <a:pt x="3" y="1"/>
                  </a:cubicBezTo>
                  <a:cubicBezTo>
                    <a:pt x="3" y="1"/>
                    <a:pt x="3" y="1"/>
                    <a:pt x="3" y="0"/>
                  </a:cubicBezTo>
                  <a:cubicBezTo>
                    <a:pt x="3" y="0"/>
                    <a:pt x="3" y="0"/>
                    <a:pt x="3" y="0"/>
                  </a:cubicBezTo>
                  <a:cubicBezTo>
                    <a:pt x="2" y="0"/>
                    <a:pt x="1" y="0"/>
                    <a:pt x="1" y="0"/>
                  </a:cubicBezTo>
                  <a:cubicBezTo>
                    <a:pt x="0" y="0"/>
                    <a:pt x="0" y="1"/>
                    <a:pt x="0" y="1"/>
                  </a:cubicBezTo>
                  <a:cubicBezTo>
                    <a:pt x="0" y="1"/>
                    <a:pt x="1" y="1"/>
                    <a:pt x="2" y="1"/>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616" name="Google Shape;616;p44"/>
            <p:cNvSpPr/>
            <p:nvPr/>
          </p:nvSpPr>
          <p:spPr>
            <a:xfrm>
              <a:off x="4661355" y="2167620"/>
              <a:ext cx="3175" cy="7938"/>
            </a:xfrm>
            <a:custGeom>
              <a:rect b="b" l="l" r="r" t="t"/>
              <a:pathLst>
                <a:path extrusionOk="0" h="2" w="1">
                  <a:moveTo>
                    <a:pt x="0" y="2"/>
                  </a:moveTo>
                  <a:cubicBezTo>
                    <a:pt x="1" y="2"/>
                    <a:pt x="1" y="1"/>
                    <a:pt x="1" y="1"/>
                  </a:cubicBezTo>
                  <a:cubicBezTo>
                    <a:pt x="1" y="1"/>
                    <a:pt x="1" y="0"/>
                    <a:pt x="1" y="0"/>
                  </a:cubicBezTo>
                  <a:cubicBezTo>
                    <a:pt x="1" y="0"/>
                    <a:pt x="1" y="0"/>
                    <a:pt x="1" y="0"/>
                  </a:cubicBezTo>
                  <a:cubicBezTo>
                    <a:pt x="0" y="0"/>
                    <a:pt x="0" y="0"/>
                    <a:pt x="0" y="1"/>
                  </a:cubicBezTo>
                  <a:cubicBezTo>
                    <a:pt x="0" y="1"/>
                    <a:pt x="0" y="2"/>
                    <a:pt x="0" y="2"/>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617" name="Google Shape;617;p44"/>
            <p:cNvSpPr/>
            <p:nvPr/>
          </p:nvSpPr>
          <p:spPr>
            <a:xfrm>
              <a:off x="5269368" y="2181908"/>
              <a:ext cx="6350" cy="11113"/>
            </a:xfrm>
            <a:custGeom>
              <a:rect b="b" l="l" r="r" t="t"/>
              <a:pathLst>
                <a:path extrusionOk="0" h="3" w="2">
                  <a:moveTo>
                    <a:pt x="0" y="0"/>
                  </a:moveTo>
                  <a:cubicBezTo>
                    <a:pt x="0" y="0"/>
                    <a:pt x="0" y="0"/>
                    <a:pt x="0" y="0"/>
                  </a:cubicBezTo>
                  <a:cubicBezTo>
                    <a:pt x="0" y="1"/>
                    <a:pt x="0" y="2"/>
                    <a:pt x="1" y="3"/>
                  </a:cubicBezTo>
                  <a:cubicBezTo>
                    <a:pt x="1" y="3"/>
                    <a:pt x="2" y="3"/>
                    <a:pt x="2" y="3"/>
                  </a:cubicBezTo>
                  <a:cubicBezTo>
                    <a:pt x="2" y="3"/>
                    <a:pt x="2" y="2"/>
                    <a:pt x="2" y="2"/>
                  </a:cubicBezTo>
                  <a:cubicBezTo>
                    <a:pt x="1" y="1"/>
                    <a:pt x="1" y="1"/>
                    <a:pt x="0" y="0"/>
                  </a:cubicBezTo>
                  <a:cubicBezTo>
                    <a:pt x="0" y="0"/>
                    <a:pt x="0" y="0"/>
                    <a:pt x="0" y="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618" name="Google Shape;618;p44"/>
            <p:cNvSpPr/>
            <p:nvPr/>
          </p:nvSpPr>
          <p:spPr>
            <a:xfrm>
              <a:off x="4726443" y="2388283"/>
              <a:ext cx="7938" cy="7938"/>
            </a:xfrm>
            <a:custGeom>
              <a:rect b="b" l="l" r="r" t="t"/>
              <a:pathLst>
                <a:path extrusionOk="0" h="2" w="2">
                  <a:moveTo>
                    <a:pt x="1" y="1"/>
                  </a:moveTo>
                  <a:cubicBezTo>
                    <a:pt x="0" y="1"/>
                    <a:pt x="0" y="1"/>
                    <a:pt x="1" y="2"/>
                  </a:cubicBezTo>
                  <a:cubicBezTo>
                    <a:pt x="1" y="2"/>
                    <a:pt x="1" y="2"/>
                    <a:pt x="1" y="2"/>
                  </a:cubicBezTo>
                  <a:cubicBezTo>
                    <a:pt x="1" y="2"/>
                    <a:pt x="2" y="2"/>
                    <a:pt x="2" y="2"/>
                  </a:cubicBezTo>
                  <a:cubicBezTo>
                    <a:pt x="2" y="2"/>
                    <a:pt x="2" y="2"/>
                    <a:pt x="2" y="2"/>
                  </a:cubicBezTo>
                  <a:cubicBezTo>
                    <a:pt x="2" y="1"/>
                    <a:pt x="2" y="1"/>
                    <a:pt x="2" y="1"/>
                  </a:cubicBezTo>
                  <a:cubicBezTo>
                    <a:pt x="1" y="0"/>
                    <a:pt x="1" y="0"/>
                    <a:pt x="1" y="1"/>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619" name="Google Shape;619;p44"/>
            <p:cNvSpPr/>
            <p:nvPr/>
          </p:nvSpPr>
          <p:spPr>
            <a:xfrm>
              <a:off x="4667705" y="2513695"/>
              <a:ext cx="7938" cy="4763"/>
            </a:xfrm>
            <a:custGeom>
              <a:rect b="b" l="l" r="r" t="t"/>
              <a:pathLst>
                <a:path extrusionOk="0" h="1" w="2">
                  <a:moveTo>
                    <a:pt x="1" y="0"/>
                  </a:moveTo>
                  <a:cubicBezTo>
                    <a:pt x="1" y="0"/>
                    <a:pt x="0" y="0"/>
                    <a:pt x="0" y="0"/>
                  </a:cubicBezTo>
                  <a:cubicBezTo>
                    <a:pt x="0" y="1"/>
                    <a:pt x="0" y="1"/>
                    <a:pt x="1" y="1"/>
                  </a:cubicBezTo>
                  <a:cubicBezTo>
                    <a:pt x="1" y="1"/>
                    <a:pt x="1" y="1"/>
                    <a:pt x="1" y="1"/>
                  </a:cubicBezTo>
                  <a:cubicBezTo>
                    <a:pt x="2" y="1"/>
                    <a:pt x="2" y="1"/>
                    <a:pt x="2" y="1"/>
                  </a:cubicBezTo>
                  <a:cubicBezTo>
                    <a:pt x="2" y="1"/>
                    <a:pt x="2" y="1"/>
                    <a:pt x="2" y="1"/>
                  </a:cubicBezTo>
                  <a:cubicBezTo>
                    <a:pt x="2" y="1"/>
                    <a:pt x="2" y="1"/>
                    <a:pt x="2" y="0"/>
                  </a:cubicBezTo>
                  <a:cubicBezTo>
                    <a:pt x="2" y="0"/>
                    <a:pt x="1" y="0"/>
                    <a:pt x="1" y="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620" name="Google Shape;620;p44"/>
            <p:cNvSpPr/>
            <p:nvPr/>
          </p:nvSpPr>
          <p:spPr>
            <a:xfrm>
              <a:off x="6137730" y="2442258"/>
              <a:ext cx="6350" cy="3175"/>
            </a:xfrm>
            <a:custGeom>
              <a:rect b="b" l="l" r="r" t="t"/>
              <a:pathLst>
                <a:path extrusionOk="0" h="1" w="2">
                  <a:moveTo>
                    <a:pt x="1" y="0"/>
                  </a:moveTo>
                  <a:cubicBezTo>
                    <a:pt x="1" y="0"/>
                    <a:pt x="0" y="0"/>
                    <a:pt x="0" y="0"/>
                  </a:cubicBezTo>
                  <a:cubicBezTo>
                    <a:pt x="0" y="1"/>
                    <a:pt x="0" y="1"/>
                    <a:pt x="1" y="1"/>
                  </a:cubicBezTo>
                  <a:cubicBezTo>
                    <a:pt x="1" y="1"/>
                    <a:pt x="1" y="1"/>
                    <a:pt x="1" y="1"/>
                  </a:cubicBezTo>
                  <a:cubicBezTo>
                    <a:pt x="1" y="1"/>
                    <a:pt x="2" y="1"/>
                    <a:pt x="2" y="1"/>
                  </a:cubicBezTo>
                  <a:cubicBezTo>
                    <a:pt x="2" y="1"/>
                    <a:pt x="2" y="0"/>
                    <a:pt x="1" y="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621" name="Google Shape;621;p44"/>
            <p:cNvSpPr/>
            <p:nvPr/>
          </p:nvSpPr>
          <p:spPr>
            <a:xfrm>
              <a:off x="6209168" y="3282045"/>
              <a:ext cx="7938" cy="4763"/>
            </a:xfrm>
            <a:custGeom>
              <a:rect b="b" l="l" r="r" t="t"/>
              <a:pathLst>
                <a:path extrusionOk="0" h="1" w="2">
                  <a:moveTo>
                    <a:pt x="0" y="1"/>
                  </a:moveTo>
                  <a:cubicBezTo>
                    <a:pt x="0" y="1"/>
                    <a:pt x="0" y="1"/>
                    <a:pt x="0" y="1"/>
                  </a:cubicBezTo>
                  <a:cubicBezTo>
                    <a:pt x="0" y="1"/>
                    <a:pt x="0" y="1"/>
                    <a:pt x="0" y="1"/>
                  </a:cubicBezTo>
                  <a:cubicBezTo>
                    <a:pt x="0" y="1"/>
                    <a:pt x="0" y="1"/>
                    <a:pt x="1" y="1"/>
                  </a:cubicBezTo>
                  <a:cubicBezTo>
                    <a:pt x="1" y="1"/>
                    <a:pt x="1" y="1"/>
                    <a:pt x="1" y="1"/>
                  </a:cubicBezTo>
                  <a:cubicBezTo>
                    <a:pt x="1" y="1"/>
                    <a:pt x="1" y="1"/>
                    <a:pt x="2" y="1"/>
                  </a:cubicBezTo>
                  <a:cubicBezTo>
                    <a:pt x="2" y="1"/>
                    <a:pt x="2" y="1"/>
                    <a:pt x="2" y="1"/>
                  </a:cubicBezTo>
                  <a:cubicBezTo>
                    <a:pt x="2" y="1"/>
                    <a:pt x="2" y="1"/>
                    <a:pt x="2" y="1"/>
                  </a:cubicBezTo>
                  <a:cubicBezTo>
                    <a:pt x="1" y="0"/>
                    <a:pt x="0" y="0"/>
                    <a:pt x="0" y="1"/>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622" name="Google Shape;622;p44"/>
            <p:cNvSpPr/>
            <p:nvPr/>
          </p:nvSpPr>
          <p:spPr>
            <a:xfrm>
              <a:off x="5651955" y="2243820"/>
              <a:ext cx="4763" cy="7938"/>
            </a:xfrm>
            <a:custGeom>
              <a:rect b="b" l="l" r="r" t="t"/>
              <a:pathLst>
                <a:path extrusionOk="0" h="2" w="1">
                  <a:moveTo>
                    <a:pt x="1" y="0"/>
                  </a:moveTo>
                  <a:cubicBezTo>
                    <a:pt x="1" y="0"/>
                    <a:pt x="0" y="0"/>
                    <a:pt x="0" y="0"/>
                  </a:cubicBezTo>
                  <a:cubicBezTo>
                    <a:pt x="0" y="0"/>
                    <a:pt x="0" y="1"/>
                    <a:pt x="0" y="2"/>
                  </a:cubicBezTo>
                  <a:cubicBezTo>
                    <a:pt x="0" y="2"/>
                    <a:pt x="1" y="2"/>
                    <a:pt x="1" y="2"/>
                  </a:cubicBezTo>
                  <a:cubicBezTo>
                    <a:pt x="1" y="2"/>
                    <a:pt x="1" y="2"/>
                    <a:pt x="1" y="2"/>
                  </a:cubicBezTo>
                  <a:cubicBezTo>
                    <a:pt x="1" y="1"/>
                    <a:pt x="1" y="1"/>
                    <a:pt x="1" y="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623" name="Google Shape;623;p44"/>
            <p:cNvSpPr/>
            <p:nvPr/>
          </p:nvSpPr>
          <p:spPr>
            <a:xfrm>
              <a:off x="6223455" y="3018520"/>
              <a:ext cx="4763" cy="11113"/>
            </a:xfrm>
            <a:custGeom>
              <a:rect b="b" l="l" r="r" t="t"/>
              <a:pathLst>
                <a:path extrusionOk="0" h="3" w="1">
                  <a:moveTo>
                    <a:pt x="0" y="1"/>
                  </a:moveTo>
                  <a:cubicBezTo>
                    <a:pt x="0" y="1"/>
                    <a:pt x="0" y="1"/>
                    <a:pt x="0" y="1"/>
                  </a:cubicBezTo>
                  <a:cubicBezTo>
                    <a:pt x="0" y="1"/>
                    <a:pt x="0" y="2"/>
                    <a:pt x="0" y="2"/>
                  </a:cubicBezTo>
                  <a:cubicBezTo>
                    <a:pt x="0" y="3"/>
                    <a:pt x="0" y="3"/>
                    <a:pt x="0" y="3"/>
                  </a:cubicBezTo>
                  <a:cubicBezTo>
                    <a:pt x="0" y="3"/>
                    <a:pt x="0" y="3"/>
                    <a:pt x="0" y="3"/>
                  </a:cubicBezTo>
                  <a:cubicBezTo>
                    <a:pt x="1" y="2"/>
                    <a:pt x="1" y="2"/>
                    <a:pt x="1" y="1"/>
                  </a:cubicBezTo>
                  <a:cubicBezTo>
                    <a:pt x="1" y="1"/>
                    <a:pt x="1" y="0"/>
                    <a:pt x="0" y="1"/>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624" name="Google Shape;624;p44"/>
            <p:cNvSpPr/>
            <p:nvPr/>
          </p:nvSpPr>
          <p:spPr>
            <a:xfrm>
              <a:off x="6191705" y="3066145"/>
              <a:ext cx="6350" cy="3175"/>
            </a:xfrm>
            <a:custGeom>
              <a:rect b="b" l="l" r="r" t="t"/>
              <a:pathLst>
                <a:path extrusionOk="0" h="1" w="2">
                  <a:moveTo>
                    <a:pt x="1" y="1"/>
                  </a:moveTo>
                  <a:cubicBezTo>
                    <a:pt x="2" y="1"/>
                    <a:pt x="2" y="1"/>
                    <a:pt x="2" y="1"/>
                  </a:cubicBezTo>
                  <a:cubicBezTo>
                    <a:pt x="2" y="0"/>
                    <a:pt x="2" y="0"/>
                    <a:pt x="2" y="0"/>
                  </a:cubicBezTo>
                  <a:cubicBezTo>
                    <a:pt x="2" y="0"/>
                    <a:pt x="2" y="0"/>
                    <a:pt x="1" y="0"/>
                  </a:cubicBezTo>
                  <a:cubicBezTo>
                    <a:pt x="1" y="0"/>
                    <a:pt x="1" y="0"/>
                    <a:pt x="0" y="0"/>
                  </a:cubicBezTo>
                  <a:cubicBezTo>
                    <a:pt x="0" y="0"/>
                    <a:pt x="0" y="0"/>
                    <a:pt x="0" y="0"/>
                  </a:cubicBezTo>
                  <a:cubicBezTo>
                    <a:pt x="0" y="0"/>
                    <a:pt x="0" y="1"/>
                    <a:pt x="0" y="1"/>
                  </a:cubicBezTo>
                  <a:cubicBezTo>
                    <a:pt x="1" y="1"/>
                    <a:pt x="1" y="1"/>
                    <a:pt x="1" y="1"/>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625" name="Google Shape;625;p44"/>
            <p:cNvSpPr/>
            <p:nvPr/>
          </p:nvSpPr>
          <p:spPr>
            <a:xfrm>
              <a:off x="4212093" y="2373995"/>
              <a:ext cx="11113" cy="6350"/>
            </a:xfrm>
            <a:custGeom>
              <a:rect b="b" l="l" r="r" t="t"/>
              <a:pathLst>
                <a:path extrusionOk="0" h="2" w="3">
                  <a:moveTo>
                    <a:pt x="1" y="0"/>
                  </a:moveTo>
                  <a:cubicBezTo>
                    <a:pt x="1" y="1"/>
                    <a:pt x="1" y="1"/>
                    <a:pt x="0" y="2"/>
                  </a:cubicBezTo>
                  <a:cubicBezTo>
                    <a:pt x="1" y="2"/>
                    <a:pt x="1" y="2"/>
                    <a:pt x="2" y="2"/>
                  </a:cubicBezTo>
                  <a:cubicBezTo>
                    <a:pt x="2" y="2"/>
                    <a:pt x="2" y="1"/>
                    <a:pt x="2" y="1"/>
                  </a:cubicBezTo>
                  <a:cubicBezTo>
                    <a:pt x="3" y="1"/>
                    <a:pt x="3" y="1"/>
                    <a:pt x="2" y="0"/>
                  </a:cubicBezTo>
                  <a:cubicBezTo>
                    <a:pt x="2" y="0"/>
                    <a:pt x="2" y="0"/>
                    <a:pt x="1" y="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626" name="Google Shape;626;p44"/>
            <p:cNvSpPr/>
            <p:nvPr/>
          </p:nvSpPr>
          <p:spPr>
            <a:xfrm>
              <a:off x="4197805" y="2380345"/>
              <a:ext cx="19050" cy="15875"/>
            </a:xfrm>
            <a:custGeom>
              <a:rect b="b" l="l" r="r" t="t"/>
              <a:pathLst>
                <a:path extrusionOk="0" h="4" w="5">
                  <a:moveTo>
                    <a:pt x="4" y="0"/>
                  </a:moveTo>
                  <a:cubicBezTo>
                    <a:pt x="4" y="0"/>
                    <a:pt x="4" y="0"/>
                    <a:pt x="3" y="0"/>
                  </a:cubicBezTo>
                  <a:cubicBezTo>
                    <a:pt x="3" y="0"/>
                    <a:pt x="2" y="0"/>
                    <a:pt x="2" y="0"/>
                  </a:cubicBezTo>
                  <a:cubicBezTo>
                    <a:pt x="2" y="1"/>
                    <a:pt x="2" y="1"/>
                    <a:pt x="2" y="1"/>
                  </a:cubicBezTo>
                  <a:cubicBezTo>
                    <a:pt x="2" y="1"/>
                    <a:pt x="2" y="1"/>
                    <a:pt x="2" y="1"/>
                  </a:cubicBezTo>
                  <a:cubicBezTo>
                    <a:pt x="0" y="1"/>
                    <a:pt x="0" y="1"/>
                    <a:pt x="0" y="3"/>
                  </a:cubicBezTo>
                  <a:cubicBezTo>
                    <a:pt x="0" y="3"/>
                    <a:pt x="0" y="4"/>
                    <a:pt x="0" y="4"/>
                  </a:cubicBezTo>
                  <a:cubicBezTo>
                    <a:pt x="0" y="4"/>
                    <a:pt x="0" y="4"/>
                    <a:pt x="0" y="4"/>
                  </a:cubicBezTo>
                  <a:cubicBezTo>
                    <a:pt x="0" y="4"/>
                    <a:pt x="1" y="4"/>
                    <a:pt x="1" y="4"/>
                  </a:cubicBezTo>
                  <a:cubicBezTo>
                    <a:pt x="2" y="4"/>
                    <a:pt x="2" y="3"/>
                    <a:pt x="4" y="3"/>
                  </a:cubicBezTo>
                  <a:cubicBezTo>
                    <a:pt x="4" y="2"/>
                    <a:pt x="4" y="2"/>
                    <a:pt x="5" y="2"/>
                  </a:cubicBezTo>
                  <a:cubicBezTo>
                    <a:pt x="5" y="1"/>
                    <a:pt x="5" y="1"/>
                    <a:pt x="5" y="1"/>
                  </a:cubicBezTo>
                  <a:cubicBezTo>
                    <a:pt x="5" y="0"/>
                    <a:pt x="5" y="0"/>
                    <a:pt x="5" y="0"/>
                  </a:cubicBezTo>
                  <a:cubicBezTo>
                    <a:pt x="5" y="0"/>
                    <a:pt x="5" y="0"/>
                    <a:pt x="4" y="0"/>
                  </a:cubicBezTo>
                  <a:cubicBezTo>
                    <a:pt x="4" y="0"/>
                    <a:pt x="4" y="0"/>
                    <a:pt x="4" y="0"/>
                  </a:cubicBezTo>
                  <a:cubicBezTo>
                    <a:pt x="4" y="0"/>
                    <a:pt x="4" y="0"/>
                    <a:pt x="4" y="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627" name="Google Shape;627;p44"/>
            <p:cNvSpPr/>
            <p:nvPr/>
          </p:nvSpPr>
          <p:spPr>
            <a:xfrm>
              <a:off x="6390143" y="3434445"/>
              <a:ext cx="7938" cy="6350"/>
            </a:xfrm>
            <a:custGeom>
              <a:rect b="b" l="l" r="r" t="t"/>
              <a:pathLst>
                <a:path extrusionOk="0" h="2" w="2">
                  <a:moveTo>
                    <a:pt x="1" y="1"/>
                  </a:moveTo>
                  <a:cubicBezTo>
                    <a:pt x="0" y="1"/>
                    <a:pt x="0" y="1"/>
                    <a:pt x="0" y="2"/>
                  </a:cubicBezTo>
                  <a:cubicBezTo>
                    <a:pt x="0" y="2"/>
                    <a:pt x="0" y="2"/>
                    <a:pt x="0" y="2"/>
                  </a:cubicBezTo>
                  <a:cubicBezTo>
                    <a:pt x="0" y="2"/>
                    <a:pt x="1" y="2"/>
                    <a:pt x="1" y="2"/>
                  </a:cubicBezTo>
                  <a:cubicBezTo>
                    <a:pt x="1" y="2"/>
                    <a:pt x="2" y="1"/>
                    <a:pt x="1" y="1"/>
                  </a:cubicBezTo>
                  <a:cubicBezTo>
                    <a:pt x="1" y="0"/>
                    <a:pt x="1" y="0"/>
                    <a:pt x="1" y="1"/>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628" name="Google Shape;628;p44"/>
            <p:cNvSpPr/>
            <p:nvPr/>
          </p:nvSpPr>
          <p:spPr>
            <a:xfrm>
              <a:off x="4766130" y="2893108"/>
              <a:ext cx="7938" cy="7938"/>
            </a:xfrm>
            <a:custGeom>
              <a:rect b="b" l="l" r="r" t="t"/>
              <a:pathLst>
                <a:path extrusionOk="0" h="2" w="2">
                  <a:moveTo>
                    <a:pt x="0" y="1"/>
                  </a:moveTo>
                  <a:cubicBezTo>
                    <a:pt x="0" y="2"/>
                    <a:pt x="0" y="2"/>
                    <a:pt x="1" y="2"/>
                  </a:cubicBezTo>
                  <a:cubicBezTo>
                    <a:pt x="1" y="2"/>
                    <a:pt x="2" y="2"/>
                    <a:pt x="2" y="1"/>
                  </a:cubicBezTo>
                  <a:cubicBezTo>
                    <a:pt x="2" y="1"/>
                    <a:pt x="1" y="0"/>
                    <a:pt x="1" y="0"/>
                  </a:cubicBezTo>
                  <a:cubicBezTo>
                    <a:pt x="1" y="0"/>
                    <a:pt x="0" y="1"/>
                    <a:pt x="0" y="1"/>
                  </a:cubicBezTo>
                  <a:cubicBezTo>
                    <a:pt x="0" y="1"/>
                    <a:pt x="0" y="1"/>
                    <a:pt x="0" y="1"/>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629" name="Google Shape;629;p44"/>
            <p:cNvSpPr/>
            <p:nvPr/>
          </p:nvSpPr>
          <p:spPr>
            <a:xfrm>
              <a:off x="5490030" y="2104120"/>
              <a:ext cx="6350" cy="6350"/>
            </a:xfrm>
            <a:custGeom>
              <a:rect b="b" l="l" r="r" t="t"/>
              <a:pathLst>
                <a:path extrusionOk="0" h="2" w="2">
                  <a:moveTo>
                    <a:pt x="1" y="2"/>
                  </a:moveTo>
                  <a:cubicBezTo>
                    <a:pt x="1" y="1"/>
                    <a:pt x="1" y="1"/>
                    <a:pt x="2" y="1"/>
                  </a:cubicBezTo>
                  <a:cubicBezTo>
                    <a:pt x="2" y="1"/>
                    <a:pt x="1" y="0"/>
                    <a:pt x="1" y="0"/>
                  </a:cubicBezTo>
                  <a:cubicBezTo>
                    <a:pt x="1" y="0"/>
                    <a:pt x="0" y="0"/>
                    <a:pt x="0" y="0"/>
                  </a:cubicBezTo>
                  <a:cubicBezTo>
                    <a:pt x="0" y="1"/>
                    <a:pt x="0" y="1"/>
                    <a:pt x="0" y="1"/>
                  </a:cubicBezTo>
                  <a:cubicBezTo>
                    <a:pt x="0" y="2"/>
                    <a:pt x="1" y="2"/>
                    <a:pt x="1" y="2"/>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630" name="Google Shape;630;p44"/>
            <p:cNvSpPr/>
            <p:nvPr/>
          </p:nvSpPr>
          <p:spPr>
            <a:xfrm>
              <a:off x="5617030" y="2878820"/>
              <a:ext cx="6350" cy="6350"/>
            </a:xfrm>
            <a:custGeom>
              <a:rect b="b" l="l" r="r" t="t"/>
              <a:pathLst>
                <a:path extrusionOk="0" h="2" w="2">
                  <a:moveTo>
                    <a:pt x="1" y="0"/>
                  </a:moveTo>
                  <a:cubicBezTo>
                    <a:pt x="1" y="0"/>
                    <a:pt x="1" y="0"/>
                    <a:pt x="1" y="0"/>
                  </a:cubicBezTo>
                  <a:cubicBezTo>
                    <a:pt x="1" y="1"/>
                    <a:pt x="1" y="1"/>
                    <a:pt x="0" y="1"/>
                  </a:cubicBezTo>
                  <a:cubicBezTo>
                    <a:pt x="0" y="1"/>
                    <a:pt x="1" y="1"/>
                    <a:pt x="1" y="1"/>
                  </a:cubicBezTo>
                  <a:cubicBezTo>
                    <a:pt x="1" y="2"/>
                    <a:pt x="2" y="1"/>
                    <a:pt x="2" y="1"/>
                  </a:cubicBezTo>
                  <a:cubicBezTo>
                    <a:pt x="2" y="1"/>
                    <a:pt x="2" y="1"/>
                    <a:pt x="2" y="1"/>
                  </a:cubicBezTo>
                  <a:cubicBezTo>
                    <a:pt x="2" y="0"/>
                    <a:pt x="1" y="0"/>
                    <a:pt x="1" y="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631" name="Google Shape;631;p44"/>
            <p:cNvSpPr/>
            <p:nvPr/>
          </p:nvSpPr>
          <p:spPr>
            <a:xfrm>
              <a:off x="4751843" y="2305733"/>
              <a:ext cx="6350" cy="6350"/>
            </a:xfrm>
            <a:custGeom>
              <a:rect b="b" l="l" r="r" t="t"/>
              <a:pathLst>
                <a:path extrusionOk="0" h="2" w="2">
                  <a:moveTo>
                    <a:pt x="2" y="0"/>
                  </a:moveTo>
                  <a:cubicBezTo>
                    <a:pt x="2" y="1"/>
                    <a:pt x="1" y="1"/>
                    <a:pt x="1" y="1"/>
                  </a:cubicBezTo>
                  <a:cubicBezTo>
                    <a:pt x="1" y="1"/>
                    <a:pt x="0" y="1"/>
                    <a:pt x="0" y="1"/>
                  </a:cubicBezTo>
                  <a:cubicBezTo>
                    <a:pt x="0" y="2"/>
                    <a:pt x="0" y="2"/>
                    <a:pt x="0" y="2"/>
                  </a:cubicBezTo>
                  <a:cubicBezTo>
                    <a:pt x="0" y="2"/>
                    <a:pt x="0" y="2"/>
                    <a:pt x="0" y="2"/>
                  </a:cubicBezTo>
                  <a:cubicBezTo>
                    <a:pt x="0" y="2"/>
                    <a:pt x="1" y="2"/>
                    <a:pt x="1" y="2"/>
                  </a:cubicBezTo>
                  <a:cubicBezTo>
                    <a:pt x="1" y="2"/>
                    <a:pt x="2" y="1"/>
                    <a:pt x="2" y="1"/>
                  </a:cubicBezTo>
                  <a:cubicBezTo>
                    <a:pt x="2" y="1"/>
                    <a:pt x="2" y="1"/>
                    <a:pt x="2" y="1"/>
                  </a:cubicBezTo>
                  <a:cubicBezTo>
                    <a:pt x="2" y="0"/>
                    <a:pt x="2" y="0"/>
                    <a:pt x="2" y="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632" name="Google Shape;632;p44"/>
            <p:cNvSpPr/>
            <p:nvPr/>
          </p:nvSpPr>
          <p:spPr>
            <a:xfrm>
              <a:off x="6459993" y="3094720"/>
              <a:ext cx="6350" cy="7938"/>
            </a:xfrm>
            <a:custGeom>
              <a:rect b="b" l="l" r="r" t="t"/>
              <a:pathLst>
                <a:path extrusionOk="0" h="2" w="2">
                  <a:moveTo>
                    <a:pt x="2" y="1"/>
                  </a:moveTo>
                  <a:cubicBezTo>
                    <a:pt x="1" y="1"/>
                    <a:pt x="1" y="0"/>
                    <a:pt x="1" y="0"/>
                  </a:cubicBezTo>
                  <a:cubicBezTo>
                    <a:pt x="0" y="0"/>
                    <a:pt x="0" y="0"/>
                    <a:pt x="0" y="1"/>
                  </a:cubicBezTo>
                  <a:cubicBezTo>
                    <a:pt x="0" y="1"/>
                    <a:pt x="0" y="1"/>
                    <a:pt x="0" y="2"/>
                  </a:cubicBezTo>
                  <a:cubicBezTo>
                    <a:pt x="0" y="2"/>
                    <a:pt x="1" y="2"/>
                    <a:pt x="1" y="2"/>
                  </a:cubicBezTo>
                  <a:cubicBezTo>
                    <a:pt x="2" y="2"/>
                    <a:pt x="2" y="2"/>
                    <a:pt x="2" y="1"/>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633" name="Google Shape;633;p44"/>
            <p:cNvSpPr/>
            <p:nvPr/>
          </p:nvSpPr>
          <p:spPr>
            <a:xfrm>
              <a:off x="4774068" y="2331133"/>
              <a:ext cx="6350" cy="3175"/>
            </a:xfrm>
            <a:custGeom>
              <a:rect b="b" l="l" r="r" t="t"/>
              <a:pathLst>
                <a:path extrusionOk="0" h="1" w="2">
                  <a:moveTo>
                    <a:pt x="2" y="1"/>
                  </a:moveTo>
                  <a:cubicBezTo>
                    <a:pt x="2" y="1"/>
                    <a:pt x="2" y="1"/>
                    <a:pt x="2" y="0"/>
                  </a:cubicBezTo>
                  <a:cubicBezTo>
                    <a:pt x="2" y="0"/>
                    <a:pt x="2" y="0"/>
                    <a:pt x="2" y="0"/>
                  </a:cubicBezTo>
                  <a:cubicBezTo>
                    <a:pt x="2" y="0"/>
                    <a:pt x="1" y="0"/>
                    <a:pt x="1" y="0"/>
                  </a:cubicBezTo>
                  <a:cubicBezTo>
                    <a:pt x="1" y="0"/>
                    <a:pt x="0" y="0"/>
                    <a:pt x="0" y="0"/>
                  </a:cubicBezTo>
                  <a:cubicBezTo>
                    <a:pt x="0" y="0"/>
                    <a:pt x="0" y="0"/>
                    <a:pt x="0" y="1"/>
                  </a:cubicBezTo>
                  <a:cubicBezTo>
                    <a:pt x="1" y="1"/>
                    <a:pt x="1" y="1"/>
                    <a:pt x="2" y="1"/>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634" name="Google Shape;634;p44"/>
            <p:cNvSpPr/>
            <p:nvPr/>
          </p:nvSpPr>
          <p:spPr>
            <a:xfrm>
              <a:off x="6418718" y="3043920"/>
              <a:ext cx="7938" cy="7938"/>
            </a:xfrm>
            <a:custGeom>
              <a:rect b="b" l="l" r="r" t="t"/>
              <a:pathLst>
                <a:path extrusionOk="0" h="2" w="2">
                  <a:moveTo>
                    <a:pt x="2" y="2"/>
                  </a:moveTo>
                  <a:cubicBezTo>
                    <a:pt x="2" y="2"/>
                    <a:pt x="2" y="2"/>
                    <a:pt x="2" y="2"/>
                  </a:cubicBezTo>
                  <a:cubicBezTo>
                    <a:pt x="2" y="2"/>
                    <a:pt x="2" y="2"/>
                    <a:pt x="2" y="2"/>
                  </a:cubicBezTo>
                  <a:cubicBezTo>
                    <a:pt x="2" y="1"/>
                    <a:pt x="2" y="1"/>
                    <a:pt x="2" y="1"/>
                  </a:cubicBezTo>
                  <a:cubicBezTo>
                    <a:pt x="2" y="1"/>
                    <a:pt x="2" y="1"/>
                    <a:pt x="2" y="1"/>
                  </a:cubicBezTo>
                  <a:cubicBezTo>
                    <a:pt x="1" y="1"/>
                    <a:pt x="1" y="0"/>
                    <a:pt x="1" y="0"/>
                  </a:cubicBezTo>
                  <a:cubicBezTo>
                    <a:pt x="1" y="0"/>
                    <a:pt x="1" y="0"/>
                    <a:pt x="1" y="0"/>
                  </a:cubicBezTo>
                  <a:cubicBezTo>
                    <a:pt x="0" y="0"/>
                    <a:pt x="0" y="0"/>
                    <a:pt x="0" y="0"/>
                  </a:cubicBezTo>
                  <a:cubicBezTo>
                    <a:pt x="1" y="1"/>
                    <a:pt x="1" y="2"/>
                    <a:pt x="2" y="2"/>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635" name="Google Shape;635;p44"/>
            <p:cNvSpPr/>
            <p:nvPr/>
          </p:nvSpPr>
          <p:spPr>
            <a:xfrm>
              <a:off x="5464630" y="2124758"/>
              <a:ext cx="6350" cy="3175"/>
            </a:xfrm>
            <a:custGeom>
              <a:rect b="b" l="l" r="r" t="t"/>
              <a:pathLst>
                <a:path extrusionOk="0" h="1" w="2">
                  <a:moveTo>
                    <a:pt x="1" y="0"/>
                  </a:moveTo>
                  <a:cubicBezTo>
                    <a:pt x="1" y="0"/>
                    <a:pt x="1" y="0"/>
                    <a:pt x="0" y="0"/>
                  </a:cubicBezTo>
                  <a:cubicBezTo>
                    <a:pt x="0" y="0"/>
                    <a:pt x="0" y="0"/>
                    <a:pt x="0" y="0"/>
                  </a:cubicBezTo>
                  <a:cubicBezTo>
                    <a:pt x="0" y="0"/>
                    <a:pt x="0" y="0"/>
                    <a:pt x="0" y="0"/>
                  </a:cubicBezTo>
                  <a:cubicBezTo>
                    <a:pt x="0" y="0"/>
                    <a:pt x="0" y="1"/>
                    <a:pt x="0" y="1"/>
                  </a:cubicBezTo>
                  <a:cubicBezTo>
                    <a:pt x="0" y="1"/>
                    <a:pt x="1" y="1"/>
                    <a:pt x="2" y="1"/>
                  </a:cubicBezTo>
                  <a:cubicBezTo>
                    <a:pt x="2" y="1"/>
                    <a:pt x="2" y="1"/>
                    <a:pt x="2" y="0"/>
                  </a:cubicBezTo>
                  <a:cubicBezTo>
                    <a:pt x="2" y="0"/>
                    <a:pt x="2" y="0"/>
                    <a:pt x="1" y="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636" name="Google Shape;636;p44"/>
            <p:cNvSpPr/>
            <p:nvPr/>
          </p:nvSpPr>
          <p:spPr>
            <a:xfrm>
              <a:off x="5470980" y="2127933"/>
              <a:ext cx="1588" cy="1588"/>
            </a:xfrm>
            <a:prstGeom prst="ellipse">
              <a:avLst/>
            </a:pr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637" name="Google Shape;637;p44"/>
            <p:cNvSpPr/>
            <p:nvPr/>
          </p:nvSpPr>
          <p:spPr>
            <a:xfrm>
              <a:off x="5699580" y="2146983"/>
              <a:ext cx="7938" cy="6350"/>
            </a:xfrm>
            <a:custGeom>
              <a:rect b="b" l="l" r="r" t="t"/>
              <a:pathLst>
                <a:path extrusionOk="0" h="2" w="2">
                  <a:moveTo>
                    <a:pt x="1" y="2"/>
                  </a:moveTo>
                  <a:cubicBezTo>
                    <a:pt x="1" y="2"/>
                    <a:pt x="2" y="1"/>
                    <a:pt x="2" y="0"/>
                  </a:cubicBezTo>
                  <a:cubicBezTo>
                    <a:pt x="2" y="0"/>
                    <a:pt x="2" y="0"/>
                    <a:pt x="2" y="0"/>
                  </a:cubicBezTo>
                  <a:cubicBezTo>
                    <a:pt x="2" y="0"/>
                    <a:pt x="2" y="0"/>
                    <a:pt x="2" y="0"/>
                  </a:cubicBezTo>
                  <a:cubicBezTo>
                    <a:pt x="1" y="0"/>
                    <a:pt x="1" y="1"/>
                    <a:pt x="1" y="1"/>
                  </a:cubicBezTo>
                  <a:cubicBezTo>
                    <a:pt x="1" y="1"/>
                    <a:pt x="0" y="1"/>
                    <a:pt x="0" y="1"/>
                  </a:cubicBezTo>
                  <a:cubicBezTo>
                    <a:pt x="1" y="1"/>
                    <a:pt x="1" y="2"/>
                    <a:pt x="1" y="2"/>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638" name="Google Shape;638;p44"/>
            <p:cNvSpPr/>
            <p:nvPr/>
          </p:nvSpPr>
          <p:spPr>
            <a:xfrm>
              <a:off x="5739268" y="2107295"/>
              <a:ext cx="7938" cy="6350"/>
            </a:xfrm>
            <a:custGeom>
              <a:rect b="b" l="l" r="r" t="t"/>
              <a:pathLst>
                <a:path extrusionOk="0" h="2" w="2">
                  <a:moveTo>
                    <a:pt x="2" y="1"/>
                  </a:moveTo>
                  <a:cubicBezTo>
                    <a:pt x="2" y="1"/>
                    <a:pt x="2" y="1"/>
                    <a:pt x="2" y="1"/>
                  </a:cubicBezTo>
                  <a:cubicBezTo>
                    <a:pt x="2" y="1"/>
                    <a:pt x="2" y="0"/>
                    <a:pt x="2" y="0"/>
                  </a:cubicBezTo>
                  <a:cubicBezTo>
                    <a:pt x="2" y="0"/>
                    <a:pt x="1" y="1"/>
                    <a:pt x="0" y="0"/>
                  </a:cubicBezTo>
                  <a:cubicBezTo>
                    <a:pt x="0" y="0"/>
                    <a:pt x="0" y="0"/>
                    <a:pt x="0" y="1"/>
                  </a:cubicBezTo>
                  <a:cubicBezTo>
                    <a:pt x="0" y="1"/>
                    <a:pt x="0" y="1"/>
                    <a:pt x="0" y="1"/>
                  </a:cubicBezTo>
                  <a:cubicBezTo>
                    <a:pt x="1" y="1"/>
                    <a:pt x="2" y="2"/>
                    <a:pt x="2" y="1"/>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639" name="Google Shape;639;p44"/>
            <p:cNvSpPr/>
            <p:nvPr/>
          </p:nvSpPr>
          <p:spPr>
            <a:xfrm>
              <a:off x="4856618" y="3216958"/>
              <a:ext cx="1588" cy="1588"/>
            </a:xfrm>
            <a:prstGeom prst="ellipse">
              <a:avLst/>
            </a:pr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640" name="Google Shape;640;p44"/>
            <p:cNvSpPr/>
            <p:nvPr/>
          </p:nvSpPr>
          <p:spPr>
            <a:xfrm>
              <a:off x="4848680" y="3216958"/>
              <a:ext cx="7938" cy="7938"/>
            </a:xfrm>
            <a:custGeom>
              <a:rect b="b" l="l" r="r" t="t"/>
              <a:pathLst>
                <a:path extrusionOk="0" h="2" w="2">
                  <a:moveTo>
                    <a:pt x="1" y="1"/>
                  </a:moveTo>
                  <a:cubicBezTo>
                    <a:pt x="0" y="1"/>
                    <a:pt x="0" y="1"/>
                    <a:pt x="0" y="2"/>
                  </a:cubicBezTo>
                  <a:cubicBezTo>
                    <a:pt x="0" y="2"/>
                    <a:pt x="0" y="2"/>
                    <a:pt x="0" y="2"/>
                  </a:cubicBezTo>
                  <a:cubicBezTo>
                    <a:pt x="1" y="2"/>
                    <a:pt x="2" y="1"/>
                    <a:pt x="2" y="0"/>
                  </a:cubicBezTo>
                  <a:cubicBezTo>
                    <a:pt x="2" y="0"/>
                    <a:pt x="2" y="0"/>
                    <a:pt x="2" y="0"/>
                  </a:cubicBezTo>
                  <a:cubicBezTo>
                    <a:pt x="2" y="0"/>
                    <a:pt x="2" y="0"/>
                    <a:pt x="2" y="0"/>
                  </a:cubicBezTo>
                  <a:cubicBezTo>
                    <a:pt x="1" y="0"/>
                    <a:pt x="1" y="1"/>
                    <a:pt x="1" y="1"/>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641" name="Google Shape;641;p44"/>
            <p:cNvSpPr/>
            <p:nvPr/>
          </p:nvSpPr>
          <p:spPr>
            <a:xfrm>
              <a:off x="4853443" y="3221720"/>
              <a:ext cx="1588" cy="1588"/>
            </a:xfrm>
            <a:prstGeom prst="ellipse">
              <a:avLst/>
            </a:pr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642" name="Google Shape;642;p44"/>
            <p:cNvSpPr/>
            <p:nvPr/>
          </p:nvSpPr>
          <p:spPr>
            <a:xfrm>
              <a:off x="5023305" y="2067608"/>
              <a:ext cx="3175" cy="3175"/>
            </a:xfrm>
            <a:custGeom>
              <a:rect b="b" l="l" r="r" t="t"/>
              <a:pathLst>
                <a:path extrusionOk="0" h="1" w="1">
                  <a:moveTo>
                    <a:pt x="0" y="1"/>
                  </a:moveTo>
                  <a:cubicBezTo>
                    <a:pt x="0" y="1"/>
                    <a:pt x="1" y="1"/>
                    <a:pt x="1" y="1"/>
                  </a:cubicBezTo>
                  <a:cubicBezTo>
                    <a:pt x="1" y="1"/>
                    <a:pt x="1" y="1"/>
                    <a:pt x="1" y="1"/>
                  </a:cubicBezTo>
                  <a:cubicBezTo>
                    <a:pt x="1" y="0"/>
                    <a:pt x="1" y="0"/>
                    <a:pt x="1" y="0"/>
                  </a:cubicBezTo>
                  <a:cubicBezTo>
                    <a:pt x="0" y="0"/>
                    <a:pt x="0" y="0"/>
                    <a:pt x="0" y="0"/>
                  </a:cubicBezTo>
                  <a:cubicBezTo>
                    <a:pt x="0" y="1"/>
                    <a:pt x="0" y="1"/>
                    <a:pt x="0" y="1"/>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643" name="Google Shape;643;p44"/>
            <p:cNvSpPr/>
            <p:nvPr/>
          </p:nvSpPr>
          <p:spPr>
            <a:xfrm>
              <a:off x="6152018" y="2989945"/>
              <a:ext cx="6350" cy="4763"/>
            </a:xfrm>
            <a:custGeom>
              <a:rect b="b" l="l" r="r" t="t"/>
              <a:pathLst>
                <a:path extrusionOk="0" h="1" w="2">
                  <a:moveTo>
                    <a:pt x="1" y="1"/>
                  </a:moveTo>
                  <a:cubicBezTo>
                    <a:pt x="2" y="1"/>
                    <a:pt x="2" y="1"/>
                    <a:pt x="2" y="1"/>
                  </a:cubicBezTo>
                  <a:cubicBezTo>
                    <a:pt x="2" y="1"/>
                    <a:pt x="2" y="1"/>
                    <a:pt x="2" y="1"/>
                  </a:cubicBezTo>
                  <a:cubicBezTo>
                    <a:pt x="2" y="1"/>
                    <a:pt x="2" y="1"/>
                    <a:pt x="2" y="0"/>
                  </a:cubicBezTo>
                  <a:cubicBezTo>
                    <a:pt x="2" y="0"/>
                    <a:pt x="1" y="0"/>
                    <a:pt x="0" y="0"/>
                  </a:cubicBezTo>
                  <a:cubicBezTo>
                    <a:pt x="0" y="0"/>
                    <a:pt x="0" y="0"/>
                    <a:pt x="0" y="1"/>
                  </a:cubicBezTo>
                  <a:cubicBezTo>
                    <a:pt x="0" y="1"/>
                    <a:pt x="0" y="1"/>
                    <a:pt x="0" y="1"/>
                  </a:cubicBezTo>
                  <a:cubicBezTo>
                    <a:pt x="0" y="1"/>
                    <a:pt x="1" y="1"/>
                    <a:pt x="1" y="1"/>
                  </a:cubicBezTo>
                  <a:cubicBezTo>
                    <a:pt x="1" y="1"/>
                    <a:pt x="1" y="1"/>
                    <a:pt x="1" y="1"/>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644" name="Google Shape;644;p44"/>
            <p:cNvSpPr/>
            <p:nvPr/>
          </p:nvSpPr>
          <p:spPr>
            <a:xfrm>
              <a:off x="6412368" y="3048683"/>
              <a:ext cx="6350" cy="6350"/>
            </a:xfrm>
            <a:custGeom>
              <a:rect b="b" l="l" r="r" t="t"/>
              <a:pathLst>
                <a:path extrusionOk="0" h="2" w="2">
                  <a:moveTo>
                    <a:pt x="2" y="2"/>
                  </a:moveTo>
                  <a:cubicBezTo>
                    <a:pt x="2" y="2"/>
                    <a:pt x="2" y="2"/>
                    <a:pt x="2" y="1"/>
                  </a:cubicBezTo>
                  <a:cubicBezTo>
                    <a:pt x="2" y="1"/>
                    <a:pt x="2" y="1"/>
                    <a:pt x="2" y="1"/>
                  </a:cubicBezTo>
                  <a:cubicBezTo>
                    <a:pt x="2" y="1"/>
                    <a:pt x="1" y="0"/>
                    <a:pt x="1" y="0"/>
                  </a:cubicBezTo>
                  <a:cubicBezTo>
                    <a:pt x="1" y="1"/>
                    <a:pt x="1" y="1"/>
                    <a:pt x="1" y="1"/>
                  </a:cubicBezTo>
                  <a:cubicBezTo>
                    <a:pt x="0" y="1"/>
                    <a:pt x="1" y="1"/>
                    <a:pt x="1" y="1"/>
                  </a:cubicBezTo>
                  <a:cubicBezTo>
                    <a:pt x="1" y="2"/>
                    <a:pt x="2" y="2"/>
                    <a:pt x="2" y="2"/>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645" name="Google Shape;645;p44"/>
            <p:cNvSpPr/>
            <p:nvPr/>
          </p:nvSpPr>
          <p:spPr>
            <a:xfrm>
              <a:off x="6245680" y="2572433"/>
              <a:ext cx="0" cy="3175"/>
            </a:xfrm>
            <a:custGeom>
              <a:rect b="b" l="l" r="r" t="t"/>
              <a:pathLst>
                <a:path extrusionOk="0" h="1" w="120000">
                  <a:moveTo>
                    <a:pt x="0" y="0"/>
                  </a:moveTo>
                  <a:cubicBezTo>
                    <a:pt x="0" y="0"/>
                    <a:pt x="0" y="1"/>
                    <a:pt x="0" y="1"/>
                  </a:cubicBezTo>
                  <a:cubicBezTo>
                    <a:pt x="0" y="1"/>
                    <a:pt x="0" y="1"/>
                    <a:pt x="0" y="1"/>
                  </a:cubicBezTo>
                  <a:cubicBezTo>
                    <a:pt x="0" y="1"/>
                    <a:pt x="0" y="1"/>
                    <a:pt x="0" y="1"/>
                  </a:cubicBezTo>
                  <a:cubicBezTo>
                    <a:pt x="0" y="1"/>
                    <a:pt x="0" y="1"/>
                    <a:pt x="0" y="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646" name="Google Shape;646;p44"/>
            <p:cNvSpPr/>
            <p:nvPr/>
          </p:nvSpPr>
          <p:spPr>
            <a:xfrm>
              <a:off x="6245680" y="2564495"/>
              <a:ext cx="3175" cy="7938"/>
            </a:xfrm>
            <a:custGeom>
              <a:rect b="b" l="l" r="r" t="t"/>
              <a:pathLst>
                <a:path extrusionOk="0" h="2" w="1">
                  <a:moveTo>
                    <a:pt x="1" y="0"/>
                  </a:moveTo>
                  <a:cubicBezTo>
                    <a:pt x="1" y="0"/>
                    <a:pt x="1" y="0"/>
                    <a:pt x="1" y="0"/>
                  </a:cubicBezTo>
                  <a:cubicBezTo>
                    <a:pt x="1" y="0"/>
                    <a:pt x="0" y="1"/>
                    <a:pt x="0" y="1"/>
                  </a:cubicBezTo>
                  <a:cubicBezTo>
                    <a:pt x="0" y="1"/>
                    <a:pt x="0" y="2"/>
                    <a:pt x="0" y="2"/>
                  </a:cubicBezTo>
                  <a:cubicBezTo>
                    <a:pt x="1" y="2"/>
                    <a:pt x="1" y="1"/>
                    <a:pt x="1" y="1"/>
                  </a:cubicBezTo>
                  <a:cubicBezTo>
                    <a:pt x="1" y="1"/>
                    <a:pt x="1" y="0"/>
                    <a:pt x="1" y="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647" name="Google Shape;647;p44"/>
            <p:cNvSpPr/>
            <p:nvPr/>
          </p:nvSpPr>
          <p:spPr>
            <a:xfrm>
              <a:off x="5450343" y="2135870"/>
              <a:ext cx="6350" cy="7938"/>
            </a:xfrm>
            <a:custGeom>
              <a:rect b="b" l="l" r="r" t="t"/>
              <a:pathLst>
                <a:path extrusionOk="0" h="2" w="2">
                  <a:moveTo>
                    <a:pt x="0" y="1"/>
                  </a:moveTo>
                  <a:cubicBezTo>
                    <a:pt x="0" y="1"/>
                    <a:pt x="1" y="2"/>
                    <a:pt x="1" y="2"/>
                  </a:cubicBezTo>
                  <a:cubicBezTo>
                    <a:pt x="1" y="2"/>
                    <a:pt x="2" y="2"/>
                    <a:pt x="2" y="1"/>
                  </a:cubicBezTo>
                  <a:cubicBezTo>
                    <a:pt x="2" y="1"/>
                    <a:pt x="2" y="1"/>
                    <a:pt x="2" y="1"/>
                  </a:cubicBezTo>
                  <a:cubicBezTo>
                    <a:pt x="2" y="1"/>
                    <a:pt x="2" y="1"/>
                    <a:pt x="1" y="1"/>
                  </a:cubicBezTo>
                  <a:cubicBezTo>
                    <a:pt x="1" y="0"/>
                    <a:pt x="1" y="1"/>
                    <a:pt x="1" y="1"/>
                  </a:cubicBezTo>
                  <a:cubicBezTo>
                    <a:pt x="1" y="1"/>
                    <a:pt x="0" y="1"/>
                    <a:pt x="0" y="1"/>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648" name="Google Shape;648;p44"/>
            <p:cNvSpPr/>
            <p:nvPr/>
          </p:nvSpPr>
          <p:spPr>
            <a:xfrm>
              <a:off x="5493205" y="2132695"/>
              <a:ext cx="3175" cy="3175"/>
            </a:xfrm>
            <a:prstGeom prst="ellipse">
              <a:avLst/>
            </a:pr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649" name="Google Shape;649;p44"/>
            <p:cNvSpPr/>
            <p:nvPr/>
          </p:nvSpPr>
          <p:spPr>
            <a:xfrm>
              <a:off x="5948818" y="2969308"/>
              <a:ext cx="4763" cy="3175"/>
            </a:xfrm>
            <a:custGeom>
              <a:rect b="b" l="l" r="r" t="t"/>
              <a:pathLst>
                <a:path extrusionOk="0" h="1" w="1">
                  <a:moveTo>
                    <a:pt x="0" y="0"/>
                  </a:moveTo>
                  <a:cubicBezTo>
                    <a:pt x="0" y="0"/>
                    <a:pt x="0" y="0"/>
                    <a:pt x="0" y="0"/>
                  </a:cubicBezTo>
                  <a:cubicBezTo>
                    <a:pt x="0" y="0"/>
                    <a:pt x="0" y="0"/>
                    <a:pt x="0" y="0"/>
                  </a:cubicBezTo>
                  <a:cubicBezTo>
                    <a:pt x="0" y="0"/>
                    <a:pt x="0" y="1"/>
                    <a:pt x="0" y="1"/>
                  </a:cubicBezTo>
                  <a:cubicBezTo>
                    <a:pt x="1" y="1"/>
                    <a:pt x="1" y="1"/>
                    <a:pt x="1" y="1"/>
                  </a:cubicBezTo>
                  <a:cubicBezTo>
                    <a:pt x="1" y="1"/>
                    <a:pt x="1" y="1"/>
                    <a:pt x="1" y="1"/>
                  </a:cubicBezTo>
                  <a:cubicBezTo>
                    <a:pt x="1" y="0"/>
                    <a:pt x="1" y="0"/>
                    <a:pt x="0" y="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650" name="Google Shape;650;p44"/>
            <p:cNvSpPr/>
            <p:nvPr/>
          </p:nvSpPr>
          <p:spPr>
            <a:xfrm>
              <a:off x="5461455" y="2132695"/>
              <a:ext cx="6350" cy="3175"/>
            </a:xfrm>
            <a:custGeom>
              <a:rect b="b" l="l" r="r" t="t"/>
              <a:pathLst>
                <a:path extrusionOk="0" h="1" w="2">
                  <a:moveTo>
                    <a:pt x="1" y="1"/>
                  </a:moveTo>
                  <a:cubicBezTo>
                    <a:pt x="2" y="1"/>
                    <a:pt x="2" y="0"/>
                    <a:pt x="2" y="0"/>
                  </a:cubicBezTo>
                  <a:cubicBezTo>
                    <a:pt x="2" y="0"/>
                    <a:pt x="1" y="0"/>
                    <a:pt x="1" y="0"/>
                  </a:cubicBezTo>
                  <a:cubicBezTo>
                    <a:pt x="1" y="0"/>
                    <a:pt x="0" y="0"/>
                    <a:pt x="0" y="0"/>
                  </a:cubicBezTo>
                  <a:cubicBezTo>
                    <a:pt x="0" y="0"/>
                    <a:pt x="1" y="1"/>
                    <a:pt x="1" y="1"/>
                  </a:cubicBezTo>
                  <a:cubicBezTo>
                    <a:pt x="1" y="1"/>
                    <a:pt x="1" y="1"/>
                    <a:pt x="1" y="1"/>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651" name="Google Shape;651;p44"/>
            <p:cNvSpPr/>
            <p:nvPr/>
          </p:nvSpPr>
          <p:spPr>
            <a:xfrm>
              <a:off x="4267655" y="2356533"/>
              <a:ext cx="1588" cy="1588"/>
            </a:xfrm>
            <a:prstGeom prst="ellipse">
              <a:avLst/>
            </a:pr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652" name="Google Shape;652;p44"/>
            <p:cNvSpPr/>
            <p:nvPr/>
          </p:nvSpPr>
          <p:spPr>
            <a:xfrm>
              <a:off x="6267905" y="2543858"/>
              <a:ext cx="3175" cy="3175"/>
            </a:xfrm>
            <a:custGeom>
              <a:rect b="b" l="l" r="r" t="t"/>
              <a:pathLst>
                <a:path extrusionOk="0" h="1" w="1">
                  <a:moveTo>
                    <a:pt x="0" y="1"/>
                  </a:moveTo>
                  <a:cubicBezTo>
                    <a:pt x="1" y="1"/>
                    <a:pt x="1" y="0"/>
                    <a:pt x="1" y="0"/>
                  </a:cubicBezTo>
                  <a:cubicBezTo>
                    <a:pt x="1" y="0"/>
                    <a:pt x="1" y="0"/>
                    <a:pt x="1" y="0"/>
                  </a:cubicBezTo>
                  <a:cubicBezTo>
                    <a:pt x="1" y="0"/>
                    <a:pt x="1" y="0"/>
                    <a:pt x="1" y="0"/>
                  </a:cubicBezTo>
                  <a:cubicBezTo>
                    <a:pt x="1" y="0"/>
                    <a:pt x="0" y="0"/>
                    <a:pt x="0" y="1"/>
                  </a:cubicBezTo>
                  <a:cubicBezTo>
                    <a:pt x="0" y="1"/>
                    <a:pt x="0" y="1"/>
                    <a:pt x="0" y="1"/>
                  </a:cubicBezTo>
                  <a:cubicBezTo>
                    <a:pt x="0" y="1"/>
                    <a:pt x="0" y="1"/>
                    <a:pt x="0" y="1"/>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653" name="Google Shape;653;p44"/>
            <p:cNvSpPr/>
            <p:nvPr/>
          </p:nvSpPr>
          <p:spPr>
            <a:xfrm>
              <a:off x="5175705" y="2489883"/>
              <a:ext cx="1588" cy="1588"/>
            </a:xfrm>
            <a:prstGeom prst="ellipse">
              <a:avLst/>
            </a:pr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654" name="Google Shape;654;p44"/>
            <p:cNvSpPr/>
            <p:nvPr/>
          </p:nvSpPr>
          <p:spPr>
            <a:xfrm>
              <a:off x="5175705" y="2481945"/>
              <a:ext cx="3175" cy="7938"/>
            </a:xfrm>
            <a:custGeom>
              <a:rect b="b" l="l" r="r" t="t"/>
              <a:pathLst>
                <a:path extrusionOk="0" h="2" w="1">
                  <a:moveTo>
                    <a:pt x="1" y="1"/>
                  </a:moveTo>
                  <a:cubicBezTo>
                    <a:pt x="1" y="0"/>
                    <a:pt x="1" y="0"/>
                    <a:pt x="1" y="0"/>
                  </a:cubicBezTo>
                  <a:cubicBezTo>
                    <a:pt x="1" y="0"/>
                    <a:pt x="1" y="0"/>
                    <a:pt x="1" y="0"/>
                  </a:cubicBezTo>
                  <a:cubicBezTo>
                    <a:pt x="0" y="0"/>
                    <a:pt x="0" y="1"/>
                    <a:pt x="0" y="1"/>
                  </a:cubicBezTo>
                  <a:cubicBezTo>
                    <a:pt x="0" y="1"/>
                    <a:pt x="0" y="2"/>
                    <a:pt x="0" y="2"/>
                  </a:cubicBezTo>
                  <a:cubicBezTo>
                    <a:pt x="0" y="2"/>
                    <a:pt x="0" y="2"/>
                    <a:pt x="0" y="2"/>
                  </a:cubicBezTo>
                  <a:cubicBezTo>
                    <a:pt x="1" y="2"/>
                    <a:pt x="1" y="1"/>
                    <a:pt x="1" y="1"/>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655" name="Google Shape;655;p44"/>
            <p:cNvSpPr/>
            <p:nvPr/>
          </p:nvSpPr>
          <p:spPr>
            <a:xfrm>
              <a:off x="6025018" y="2997883"/>
              <a:ext cx="3175" cy="3175"/>
            </a:xfrm>
            <a:custGeom>
              <a:rect b="b" l="l" r="r" t="t"/>
              <a:pathLst>
                <a:path extrusionOk="0" h="1" w="1">
                  <a:moveTo>
                    <a:pt x="0" y="0"/>
                  </a:moveTo>
                  <a:cubicBezTo>
                    <a:pt x="0" y="0"/>
                    <a:pt x="0" y="0"/>
                    <a:pt x="0" y="0"/>
                  </a:cubicBezTo>
                  <a:cubicBezTo>
                    <a:pt x="0" y="1"/>
                    <a:pt x="0" y="1"/>
                    <a:pt x="0" y="1"/>
                  </a:cubicBezTo>
                  <a:cubicBezTo>
                    <a:pt x="0" y="1"/>
                    <a:pt x="1" y="1"/>
                    <a:pt x="1" y="1"/>
                  </a:cubicBezTo>
                  <a:cubicBezTo>
                    <a:pt x="1" y="1"/>
                    <a:pt x="1" y="1"/>
                    <a:pt x="1" y="1"/>
                  </a:cubicBezTo>
                  <a:cubicBezTo>
                    <a:pt x="1" y="1"/>
                    <a:pt x="1" y="1"/>
                    <a:pt x="1" y="1"/>
                  </a:cubicBezTo>
                  <a:cubicBezTo>
                    <a:pt x="1" y="0"/>
                    <a:pt x="1" y="0"/>
                    <a:pt x="0" y="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grpSp>
        <p:nvGrpSpPr>
          <p:cNvPr id="656" name="Google Shape;656;p44"/>
          <p:cNvGrpSpPr/>
          <p:nvPr/>
        </p:nvGrpSpPr>
        <p:grpSpPr>
          <a:xfrm>
            <a:off x="1334335" y="3614095"/>
            <a:ext cx="2092927" cy="421996"/>
            <a:chOff x="918254" y="2075022"/>
            <a:chExt cx="2790569" cy="562662"/>
          </a:xfrm>
        </p:grpSpPr>
        <p:sp>
          <p:nvSpPr>
            <p:cNvPr id="657" name="Google Shape;657;p44"/>
            <p:cNvSpPr/>
            <p:nvPr/>
          </p:nvSpPr>
          <p:spPr>
            <a:xfrm>
              <a:off x="1004278" y="2482338"/>
              <a:ext cx="1598428" cy="95250"/>
            </a:xfrm>
            <a:prstGeom prst="rect">
              <a:avLst/>
            </a:prstGeom>
            <a:solidFill>
              <a:srgbClr val="DEE8F4">
                <a:alpha val="24705"/>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658" name="Google Shape;658;p44"/>
            <p:cNvSpPr/>
            <p:nvPr/>
          </p:nvSpPr>
          <p:spPr>
            <a:xfrm>
              <a:off x="2602706" y="2482338"/>
              <a:ext cx="1092016" cy="95250"/>
            </a:xfrm>
            <a:prstGeom prst="rect">
              <a:avLst/>
            </a:prstGeom>
            <a:solidFill>
              <a:srgbClr val="DEE8F4">
                <a:alpha val="9803"/>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659" name="Google Shape;659;p44"/>
            <p:cNvSpPr txBox="1"/>
            <p:nvPr/>
          </p:nvSpPr>
          <p:spPr>
            <a:xfrm>
              <a:off x="918254" y="2075022"/>
              <a:ext cx="641768" cy="246221"/>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lang="en" sz="800">
                  <a:solidFill>
                    <a:schemeClr val="lt1"/>
                  </a:solidFill>
                  <a:latin typeface="Montserrat"/>
                  <a:ea typeface="Montserrat"/>
                  <a:cs typeface="Montserrat"/>
                  <a:sym typeface="Montserrat"/>
                </a:rPr>
                <a:t>SKILLS</a:t>
              </a:r>
              <a:endParaRPr sz="1100"/>
            </a:p>
          </p:txBody>
        </p:sp>
        <p:sp>
          <p:nvSpPr>
            <p:cNvPr id="660" name="Google Shape;660;p44"/>
            <p:cNvSpPr txBox="1"/>
            <p:nvPr/>
          </p:nvSpPr>
          <p:spPr>
            <a:xfrm>
              <a:off x="2177935" y="2422240"/>
              <a:ext cx="424771" cy="215444"/>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lang="en" sz="600">
                  <a:solidFill>
                    <a:schemeClr val="lt1"/>
                  </a:solidFill>
                  <a:latin typeface="Montserrat"/>
                  <a:ea typeface="Montserrat"/>
                  <a:cs typeface="Montserrat"/>
                  <a:sym typeface="Montserrat"/>
                </a:rPr>
                <a:t>60%</a:t>
              </a:r>
              <a:endParaRPr sz="1100"/>
            </a:p>
          </p:txBody>
        </p:sp>
        <p:sp>
          <p:nvSpPr>
            <p:cNvPr id="661" name="Google Shape;661;p44"/>
            <p:cNvSpPr txBox="1"/>
            <p:nvPr/>
          </p:nvSpPr>
          <p:spPr>
            <a:xfrm>
              <a:off x="3284052" y="2422240"/>
              <a:ext cx="424771" cy="215444"/>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lang="en" sz="600">
                  <a:solidFill>
                    <a:schemeClr val="lt1"/>
                  </a:solidFill>
                  <a:latin typeface="Montserrat"/>
                  <a:ea typeface="Montserrat"/>
                  <a:cs typeface="Montserrat"/>
                  <a:sym typeface="Montserrat"/>
                </a:rPr>
                <a:t>40%</a:t>
              </a:r>
              <a:endParaRPr sz="1100"/>
            </a:p>
          </p:txBody>
        </p:sp>
      </p:grpSp>
      <p:grpSp>
        <p:nvGrpSpPr>
          <p:cNvPr id="662" name="Google Shape;662;p44"/>
          <p:cNvGrpSpPr/>
          <p:nvPr/>
        </p:nvGrpSpPr>
        <p:grpSpPr>
          <a:xfrm>
            <a:off x="5037480" y="1270899"/>
            <a:ext cx="2328259" cy="2601702"/>
            <a:chOff x="6838952" y="1823030"/>
            <a:chExt cx="3104345" cy="3468936"/>
          </a:xfrm>
        </p:grpSpPr>
        <p:sp>
          <p:nvSpPr>
            <p:cNvPr id="663" name="Google Shape;663;p44"/>
            <p:cNvSpPr txBox="1"/>
            <p:nvPr/>
          </p:nvSpPr>
          <p:spPr>
            <a:xfrm>
              <a:off x="6838952" y="1823030"/>
              <a:ext cx="2695467" cy="990015"/>
            </a:xfrm>
            <a:prstGeom prst="rect">
              <a:avLst/>
            </a:prstGeom>
            <a:noFill/>
            <a:ln>
              <a:noFill/>
            </a:ln>
          </p:spPr>
          <p:txBody>
            <a:bodyPr anchorCtr="0" anchor="t" bIns="34275" lIns="68575" spcFirstLastPara="1" rIns="68575" wrap="square" tIns="34275">
              <a:noAutofit/>
            </a:bodyPr>
            <a:lstStyle/>
            <a:p>
              <a:pPr indent="0" lvl="0" marL="0" marR="0" rtl="0" algn="l">
                <a:lnSpc>
                  <a:spcPct val="116666"/>
                </a:lnSpc>
                <a:spcBef>
                  <a:spcPts val="0"/>
                </a:spcBef>
                <a:spcAft>
                  <a:spcPts val="0"/>
                </a:spcAft>
                <a:buNone/>
              </a:pPr>
              <a:r>
                <a:rPr b="1" lang="en" sz="2300">
                  <a:solidFill>
                    <a:schemeClr val="lt1"/>
                  </a:solidFill>
                  <a:latin typeface="Montserrat"/>
                  <a:ea typeface="Montserrat"/>
                  <a:cs typeface="Montserrat"/>
                  <a:sym typeface="Montserrat"/>
                </a:rPr>
                <a:t>PROJECT</a:t>
              </a:r>
              <a:endParaRPr sz="1100"/>
            </a:p>
            <a:p>
              <a:pPr indent="0" lvl="0" marL="0" marR="0" rtl="0" algn="l">
                <a:lnSpc>
                  <a:spcPct val="116666"/>
                </a:lnSpc>
                <a:spcBef>
                  <a:spcPts val="0"/>
                </a:spcBef>
                <a:spcAft>
                  <a:spcPts val="0"/>
                </a:spcAft>
                <a:buNone/>
              </a:pPr>
              <a:r>
                <a:rPr b="1" lang="en" sz="2300">
                  <a:solidFill>
                    <a:schemeClr val="lt1"/>
                  </a:solidFill>
                  <a:latin typeface="Montserrat"/>
                  <a:ea typeface="Montserrat"/>
                  <a:cs typeface="Montserrat"/>
                  <a:sym typeface="Montserrat"/>
                </a:rPr>
                <a:t>MAP</a:t>
              </a:r>
              <a:endParaRPr b="1" sz="2300">
                <a:solidFill>
                  <a:schemeClr val="lt1"/>
                </a:solidFill>
                <a:latin typeface="Montserrat Light"/>
                <a:ea typeface="Montserrat Light"/>
                <a:cs typeface="Montserrat Light"/>
                <a:sym typeface="Montserrat Light"/>
              </a:endParaRPr>
            </a:p>
          </p:txBody>
        </p:sp>
        <p:grpSp>
          <p:nvGrpSpPr>
            <p:cNvPr id="664" name="Google Shape;664;p44"/>
            <p:cNvGrpSpPr/>
            <p:nvPr/>
          </p:nvGrpSpPr>
          <p:grpSpPr>
            <a:xfrm>
              <a:off x="6838952" y="3786529"/>
              <a:ext cx="3104345" cy="1505437"/>
              <a:chOff x="6896099" y="3458906"/>
              <a:chExt cx="3104345" cy="1505437"/>
            </a:xfrm>
          </p:grpSpPr>
          <p:sp>
            <p:nvSpPr>
              <p:cNvPr id="665" name="Google Shape;665;p44"/>
              <p:cNvSpPr txBox="1"/>
              <p:nvPr/>
            </p:nvSpPr>
            <p:spPr>
              <a:xfrm>
                <a:off x="7753133" y="3458906"/>
                <a:ext cx="2023327" cy="571310"/>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b="1" lang="en" sz="800">
                    <a:solidFill>
                      <a:schemeClr val="lt1"/>
                    </a:solidFill>
                    <a:latin typeface="Montserrat"/>
                    <a:ea typeface="Montserrat"/>
                    <a:cs typeface="Montserrat"/>
                    <a:sym typeface="Montserrat"/>
                  </a:rPr>
                  <a:t>LOREM IPSUM</a:t>
                </a:r>
                <a:endParaRPr sz="1100"/>
              </a:p>
              <a:p>
                <a:pPr indent="0" lvl="0" marL="0" marR="0" rtl="0" algn="l">
                  <a:lnSpc>
                    <a:spcPct val="200000"/>
                  </a:lnSpc>
                  <a:spcBef>
                    <a:spcPts val="0"/>
                  </a:spcBef>
                  <a:spcAft>
                    <a:spcPts val="0"/>
                  </a:spcAft>
                  <a:buNone/>
                </a:pPr>
                <a:r>
                  <a:rPr b="1" lang="en" sz="800">
                    <a:solidFill>
                      <a:schemeClr val="lt1"/>
                    </a:solidFill>
                    <a:latin typeface="Montserrat"/>
                    <a:ea typeface="Montserrat"/>
                    <a:cs typeface="Montserrat"/>
                    <a:sym typeface="Montserrat"/>
                  </a:rPr>
                  <a:t>DOLOR TITLE TEXT HERE</a:t>
                </a:r>
                <a:endParaRPr b="1" sz="800">
                  <a:solidFill>
                    <a:schemeClr val="lt1"/>
                  </a:solidFill>
                  <a:latin typeface="Montserrat Light"/>
                  <a:ea typeface="Montserrat Light"/>
                  <a:cs typeface="Montserrat Light"/>
                  <a:sym typeface="Montserrat Light"/>
                </a:endParaRPr>
              </a:p>
            </p:txBody>
          </p:sp>
          <p:grpSp>
            <p:nvGrpSpPr>
              <p:cNvPr id="666" name="Google Shape;666;p44"/>
              <p:cNvGrpSpPr/>
              <p:nvPr/>
            </p:nvGrpSpPr>
            <p:grpSpPr>
              <a:xfrm>
                <a:off x="7008103" y="3529621"/>
                <a:ext cx="490844" cy="490842"/>
                <a:chOff x="7027153" y="3529621"/>
                <a:chExt cx="490844" cy="490842"/>
              </a:xfrm>
            </p:grpSpPr>
            <p:sp>
              <p:nvSpPr>
                <p:cNvPr id="667" name="Google Shape;667;p44"/>
                <p:cNvSpPr/>
                <p:nvPr/>
              </p:nvSpPr>
              <p:spPr>
                <a:xfrm>
                  <a:off x="7027153" y="3529621"/>
                  <a:ext cx="490844" cy="490842"/>
                </a:xfrm>
                <a:prstGeom prst="ellipse">
                  <a:avLst/>
                </a:prstGeom>
                <a:noFill/>
                <a:ln cap="flat" cmpd="sng" w="19050">
                  <a:solidFill>
                    <a:srgbClr val="BFBFB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668" name="Google Shape;668;p44"/>
                <p:cNvSpPr txBox="1"/>
                <p:nvPr/>
              </p:nvSpPr>
              <p:spPr>
                <a:xfrm>
                  <a:off x="7077952" y="3574986"/>
                  <a:ext cx="440044" cy="40011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500">
                      <a:solidFill>
                        <a:schemeClr val="lt1"/>
                      </a:solidFill>
                      <a:latin typeface="Montserrat Light"/>
                      <a:ea typeface="Montserrat Light"/>
                      <a:cs typeface="Montserrat Light"/>
                      <a:sym typeface="Montserrat Light"/>
                    </a:rPr>
                    <a:t>1</a:t>
                  </a:r>
                  <a:endParaRPr b="1" sz="1500">
                    <a:solidFill>
                      <a:schemeClr val="lt1"/>
                    </a:solidFill>
                    <a:latin typeface="Montserrat Light"/>
                    <a:ea typeface="Montserrat Light"/>
                    <a:cs typeface="Montserrat Light"/>
                    <a:sym typeface="Montserrat Light"/>
                  </a:endParaRPr>
                </a:p>
              </p:txBody>
            </p:sp>
          </p:grpSp>
          <p:sp>
            <p:nvSpPr>
              <p:cNvPr id="669" name="Google Shape;669;p44"/>
              <p:cNvSpPr txBox="1"/>
              <p:nvPr/>
            </p:nvSpPr>
            <p:spPr>
              <a:xfrm>
                <a:off x="6896099" y="4139565"/>
                <a:ext cx="3104345" cy="824778"/>
              </a:xfrm>
              <a:prstGeom prst="rect">
                <a:avLst/>
              </a:prstGeom>
              <a:noFill/>
              <a:ln>
                <a:noFill/>
              </a:ln>
            </p:spPr>
            <p:txBody>
              <a:bodyPr anchorCtr="0" anchor="t" bIns="34275" lIns="68575" spcFirstLastPara="1" rIns="68575" wrap="square" tIns="34275">
                <a:noAutofit/>
              </a:bodyPr>
              <a:lstStyle/>
              <a:p>
                <a:pPr indent="0" lvl="0" marL="0" marR="0" rtl="0" algn="l">
                  <a:lnSpc>
                    <a:spcPct val="222222"/>
                  </a:lnSpc>
                  <a:spcBef>
                    <a:spcPts val="0"/>
                  </a:spcBef>
                  <a:spcAft>
                    <a:spcPts val="0"/>
                  </a:spcAft>
                  <a:buNone/>
                </a:pPr>
                <a:r>
                  <a:rPr lang="en" sz="700">
                    <a:solidFill>
                      <a:srgbClr val="BFBFBF"/>
                    </a:solidFill>
                    <a:latin typeface="Montserrat Light"/>
                    <a:ea typeface="Montserrat Light"/>
                    <a:cs typeface="Montserrat Light"/>
                    <a:sym typeface="Montserrat Light"/>
                  </a:rPr>
                  <a:t>Have them for one. Living grass to for can't gathered set doesn't creeping night lights divided void they're.</a:t>
                </a:r>
                <a:endParaRPr sz="1100"/>
              </a:p>
            </p:txBody>
          </p:sp>
        </p:grpSp>
      </p:gr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76" name="Shape 676"/>
        <p:cNvGrpSpPr/>
        <p:nvPr/>
      </p:nvGrpSpPr>
      <p:grpSpPr>
        <a:xfrm>
          <a:off x="0" y="0"/>
          <a:ext cx="0" cy="0"/>
          <a:chOff x="0" y="0"/>
          <a:chExt cx="0" cy="0"/>
        </a:xfrm>
      </p:grpSpPr>
      <p:sp>
        <p:nvSpPr>
          <p:cNvPr id="677" name="Google Shape;677;p45"/>
          <p:cNvSpPr/>
          <p:nvPr/>
        </p:nvSpPr>
        <p:spPr>
          <a:xfrm>
            <a:off x="0" y="0"/>
            <a:ext cx="9144000" cy="5143500"/>
          </a:xfrm>
          <a:prstGeom prst="rect">
            <a:avLst/>
          </a:prstGeom>
          <a:solidFill>
            <a:srgbClr val="262626"/>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678" name="Google Shape;678;p45"/>
          <p:cNvSpPr txBox="1"/>
          <p:nvPr/>
        </p:nvSpPr>
        <p:spPr>
          <a:xfrm>
            <a:off x="2040340" y="684334"/>
            <a:ext cx="5063319" cy="386644"/>
          </a:xfrm>
          <a:prstGeom prst="rect">
            <a:avLst/>
          </a:prstGeom>
          <a:noFill/>
          <a:ln>
            <a:noFill/>
          </a:ln>
        </p:spPr>
        <p:txBody>
          <a:bodyPr anchorCtr="0" anchor="t" bIns="34275" lIns="68575" spcFirstLastPara="1" rIns="68575" wrap="square" tIns="34275">
            <a:noAutofit/>
          </a:bodyPr>
          <a:lstStyle/>
          <a:p>
            <a:pPr indent="0" lvl="0" marL="0" marR="0" rtl="0" algn="ctr">
              <a:lnSpc>
                <a:spcPct val="110000"/>
              </a:lnSpc>
              <a:spcBef>
                <a:spcPts val="0"/>
              </a:spcBef>
              <a:spcAft>
                <a:spcPts val="0"/>
              </a:spcAft>
              <a:buNone/>
            </a:pPr>
            <a:r>
              <a:rPr b="1" lang="en" sz="2300">
                <a:solidFill>
                  <a:schemeClr val="lt1"/>
                </a:solidFill>
                <a:latin typeface="Montserrat"/>
                <a:ea typeface="Montserrat"/>
                <a:cs typeface="Montserrat"/>
                <a:sym typeface="Montserrat"/>
              </a:rPr>
              <a:t>PRICHING TABLE</a:t>
            </a:r>
            <a:endParaRPr b="1" sz="2300">
              <a:solidFill>
                <a:schemeClr val="lt1"/>
              </a:solidFill>
              <a:latin typeface="Montserrat Light"/>
              <a:ea typeface="Montserrat Light"/>
              <a:cs typeface="Montserrat Light"/>
              <a:sym typeface="Montserrat Light"/>
            </a:endParaRPr>
          </a:p>
        </p:txBody>
      </p:sp>
      <p:sp>
        <p:nvSpPr>
          <p:cNvPr id="679" name="Google Shape;679;p45"/>
          <p:cNvSpPr txBox="1"/>
          <p:nvPr/>
        </p:nvSpPr>
        <p:spPr>
          <a:xfrm>
            <a:off x="3012698" y="400050"/>
            <a:ext cx="3118605" cy="21929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000">
                <a:solidFill>
                  <a:srgbClr val="A5A5A5"/>
                </a:solidFill>
                <a:latin typeface="Montserrat"/>
                <a:ea typeface="Montserrat"/>
                <a:cs typeface="Montserrat"/>
                <a:sym typeface="Montserrat"/>
              </a:rPr>
              <a:t>Clean Presentation</a:t>
            </a:r>
            <a:endParaRPr b="1" sz="1000">
              <a:solidFill>
                <a:srgbClr val="A5A5A5"/>
              </a:solidFill>
              <a:latin typeface="Montserrat Light"/>
              <a:ea typeface="Montserrat Light"/>
              <a:cs typeface="Montserrat Light"/>
              <a:sym typeface="Montserrat Light"/>
            </a:endParaRPr>
          </a:p>
        </p:txBody>
      </p:sp>
      <p:sp>
        <p:nvSpPr>
          <p:cNvPr id="680" name="Google Shape;680;p45"/>
          <p:cNvSpPr/>
          <p:nvPr/>
        </p:nvSpPr>
        <p:spPr>
          <a:xfrm>
            <a:off x="4286250" y="1184260"/>
            <a:ext cx="571500" cy="49823"/>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681" name="Google Shape;681;p45"/>
          <p:cNvSpPr/>
          <p:nvPr/>
        </p:nvSpPr>
        <p:spPr>
          <a:xfrm>
            <a:off x="1231872" y="1753469"/>
            <a:ext cx="6675978" cy="1352476"/>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682" name="Google Shape;682;p45"/>
          <p:cNvSpPr/>
          <p:nvPr/>
        </p:nvSpPr>
        <p:spPr>
          <a:xfrm>
            <a:off x="1233299" y="1814906"/>
            <a:ext cx="1669708" cy="1491751"/>
          </a:xfrm>
          <a:prstGeom prst="rect">
            <a:avLst/>
          </a:pr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683" name="Google Shape;683;p45"/>
          <p:cNvSpPr/>
          <p:nvPr/>
        </p:nvSpPr>
        <p:spPr>
          <a:xfrm>
            <a:off x="4571287" y="1814906"/>
            <a:ext cx="1669708" cy="1491751"/>
          </a:xfrm>
          <a:prstGeom prst="rect">
            <a:avLst/>
          </a:prstGeom>
          <a:solidFill>
            <a:srgbClr val="3F3F3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684" name="Google Shape;684;p45"/>
          <p:cNvSpPr/>
          <p:nvPr/>
        </p:nvSpPr>
        <p:spPr>
          <a:xfrm>
            <a:off x="6240994" y="1814906"/>
            <a:ext cx="1668281" cy="1491751"/>
          </a:xfrm>
          <a:prstGeom prst="rect">
            <a:avLst/>
          </a:prstGeom>
          <a:solidFill>
            <a:srgbClr val="595959"/>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685" name="Google Shape;685;p45"/>
          <p:cNvSpPr/>
          <p:nvPr/>
        </p:nvSpPr>
        <p:spPr>
          <a:xfrm>
            <a:off x="2903005" y="1754567"/>
            <a:ext cx="1668281" cy="1598947"/>
          </a:xfrm>
          <a:prstGeom prst="rect">
            <a:avLst/>
          </a:prstGeom>
          <a:solidFill>
            <a:srgbClr val="595959"/>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686" name="Google Shape;686;p45"/>
          <p:cNvSpPr/>
          <p:nvPr/>
        </p:nvSpPr>
        <p:spPr>
          <a:xfrm>
            <a:off x="2903005" y="1754568"/>
            <a:ext cx="635077" cy="432198"/>
          </a:xfrm>
          <a:custGeom>
            <a:rect b="b" l="l" r="r" t="t"/>
            <a:pathLst>
              <a:path extrusionOk="0" h="801" w="1177">
                <a:moveTo>
                  <a:pt x="1177" y="0"/>
                </a:moveTo>
                <a:lnTo>
                  <a:pt x="491" y="0"/>
                </a:lnTo>
                <a:lnTo>
                  <a:pt x="0" y="335"/>
                </a:lnTo>
                <a:lnTo>
                  <a:pt x="0" y="801"/>
                </a:lnTo>
                <a:lnTo>
                  <a:pt x="1177" y="0"/>
                </a:lnTo>
                <a:close/>
              </a:path>
            </a:pathLst>
          </a:custGeom>
          <a:solidFill>
            <a:srgbClr val="3F3F3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687" name="Google Shape;687;p45"/>
          <p:cNvSpPr txBox="1"/>
          <p:nvPr/>
        </p:nvSpPr>
        <p:spPr>
          <a:xfrm>
            <a:off x="1640679" y="2090345"/>
            <a:ext cx="856372" cy="20774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900">
                <a:solidFill>
                  <a:schemeClr val="lt1"/>
                </a:solidFill>
                <a:latin typeface="Montserrat"/>
                <a:ea typeface="Montserrat"/>
                <a:cs typeface="Montserrat"/>
                <a:sym typeface="Montserrat"/>
              </a:rPr>
              <a:t>Free pack</a:t>
            </a:r>
            <a:endParaRPr sz="1100"/>
          </a:p>
        </p:txBody>
      </p:sp>
      <p:sp>
        <p:nvSpPr>
          <p:cNvPr id="688" name="Google Shape;688;p45"/>
          <p:cNvSpPr txBox="1"/>
          <p:nvPr/>
        </p:nvSpPr>
        <p:spPr>
          <a:xfrm>
            <a:off x="1677998" y="2846551"/>
            <a:ext cx="781734" cy="184666"/>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800">
                <a:solidFill>
                  <a:schemeClr val="lt1"/>
                </a:solidFill>
                <a:latin typeface="Montserrat"/>
                <a:ea typeface="Montserrat"/>
                <a:cs typeface="Montserrat"/>
                <a:sym typeface="Montserrat"/>
              </a:rPr>
              <a:t>Per month</a:t>
            </a:r>
            <a:endParaRPr sz="1100"/>
          </a:p>
        </p:txBody>
      </p:sp>
      <p:sp>
        <p:nvSpPr>
          <p:cNvPr id="689" name="Google Shape;689;p45"/>
          <p:cNvSpPr txBox="1"/>
          <p:nvPr/>
        </p:nvSpPr>
        <p:spPr>
          <a:xfrm>
            <a:off x="1499306" y="2229013"/>
            <a:ext cx="1139120" cy="64633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3800">
                <a:solidFill>
                  <a:schemeClr val="lt1"/>
                </a:solidFill>
                <a:latin typeface="Montserrat"/>
                <a:ea typeface="Montserrat"/>
                <a:cs typeface="Montserrat"/>
                <a:sym typeface="Montserrat"/>
              </a:rPr>
              <a:t>$00</a:t>
            </a:r>
            <a:endParaRPr sz="1100"/>
          </a:p>
        </p:txBody>
      </p:sp>
      <p:sp>
        <p:nvSpPr>
          <p:cNvPr id="690" name="Google Shape;690;p45"/>
          <p:cNvSpPr txBox="1"/>
          <p:nvPr/>
        </p:nvSpPr>
        <p:spPr>
          <a:xfrm>
            <a:off x="3307534" y="2083605"/>
            <a:ext cx="856372" cy="20774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900">
                <a:solidFill>
                  <a:schemeClr val="lt1"/>
                </a:solidFill>
                <a:latin typeface="Montserrat"/>
                <a:ea typeface="Montserrat"/>
                <a:cs typeface="Montserrat"/>
                <a:sym typeface="Montserrat"/>
              </a:rPr>
              <a:t>Basic pack</a:t>
            </a:r>
            <a:endParaRPr sz="1100"/>
          </a:p>
        </p:txBody>
      </p:sp>
      <p:sp>
        <p:nvSpPr>
          <p:cNvPr id="691" name="Google Shape;691;p45"/>
          <p:cNvSpPr txBox="1"/>
          <p:nvPr/>
        </p:nvSpPr>
        <p:spPr>
          <a:xfrm>
            <a:off x="3344853" y="2839811"/>
            <a:ext cx="781734" cy="184666"/>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800">
                <a:solidFill>
                  <a:schemeClr val="lt1"/>
                </a:solidFill>
                <a:latin typeface="Montserrat"/>
                <a:ea typeface="Montserrat"/>
                <a:cs typeface="Montserrat"/>
                <a:sym typeface="Montserrat"/>
              </a:rPr>
              <a:t>Per month</a:t>
            </a:r>
            <a:endParaRPr sz="1100"/>
          </a:p>
        </p:txBody>
      </p:sp>
      <p:sp>
        <p:nvSpPr>
          <p:cNvPr id="692" name="Google Shape;692;p45"/>
          <p:cNvSpPr txBox="1"/>
          <p:nvPr/>
        </p:nvSpPr>
        <p:spPr>
          <a:xfrm>
            <a:off x="3225900" y="2222273"/>
            <a:ext cx="1019640" cy="64633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3800">
                <a:solidFill>
                  <a:schemeClr val="lt1"/>
                </a:solidFill>
                <a:latin typeface="Montserrat"/>
                <a:ea typeface="Montserrat"/>
                <a:cs typeface="Montserrat"/>
                <a:sym typeface="Montserrat"/>
              </a:rPr>
              <a:t>$5</a:t>
            </a:r>
            <a:endParaRPr sz="1100"/>
          </a:p>
        </p:txBody>
      </p:sp>
      <p:sp>
        <p:nvSpPr>
          <p:cNvPr id="693" name="Google Shape;693;p45"/>
          <p:cNvSpPr txBox="1"/>
          <p:nvPr/>
        </p:nvSpPr>
        <p:spPr>
          <a:xfrm>
            <a:off x="4884198" y="2090345"/>
            <a:ext cx="1029623" cy="20774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900">
                <a:solidFill>
                  <a:schemeClr val="lt1"/>
                </a:solidFill>
                <a:latin typeface="Montserrat"/>
                <a:ea typeface="Montserrat"/>
                <a:cs typeface="Montserrat"/>
                <a:sym typeface="Montserrat"/>
              </a:rPr>
              <a:t>Premium pack</a:t>
            </a:r>
            <a:endParaRPr sz="1100"/>
          </a:p>
        </p:txBody>
      </p:sp>
      <p:sp>
        <p:nvSpPr>
          <p:cNvPr id="694" name="Google Shape;694;p45"/>
          <p:cNvSpPr txBox="1"/>
          <p:nvPr/>
        </p:nvSpPr>
        <p:spPr>
          <a:xfrm>
            <a:off x="5008142" y="2846551"/>
            <a:ext cx="781734" cy="184666"/>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800">
                <a:solidFill>
                  <a:schemeClr val="lt1"/>
                </a:solidFill>
                <a:latin typeface="Montserrat"/>
                <a:ea typeface="Montserrat"/>
                <a:cs typeface="Montserrat"/>
                <a:sym typeface="Montserrat"/>
              </a:rPr>
              <a:t>Per month</a:t>
            </a:r>
            <a:endParaRPr sz="1100"/>
          </a:p>
        </p:txBody>
      </p:sp>
      <p:sp>
        <p:nvSpPr>
          <p:cNvPr id="695" name="Google Shape;695;p45"/>
          <p:cNvSpPr txBox="1"/>
          <p:nvPr/>
        </p:nvSpPr>
        <p:spPr>
          <a:xfrm>
            <a:off x="4889189" y="2229013"/>
            <a:ext cx="1019640" cy="64633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3800">
                <a:solidFill>
                  <a:schemeClr val="lt1"/>
                </a:solidFill>
                <a:latin typeface="Montserrat"/>
                <a:ea typeface="Montserrat"/>
                <a:cs typeface="Montserrat"/>
                <a:sym typeface="Montserrat"/>
              </a:rPr>
              <a:t>$10</a:t>
            </a:r>
            <a:endParaRPr sz="1100"/>
          </a:p>
        </p:txBody>
      </p:sp>
      <p:sp>
        <p:nvSpPr>
          <p:cNvPr id="696" name="Google Shape;696;p45"/>
          <p:cNvSpPr txBox="1"/>
          <p:nvPr/>
        </p:nvSpPr>
        <p:spPr>
          <a:xfrm>
            <a:off x="6533587" y="2090345"/>
            <a:ext cx="1083096" cy="20774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900">
                <a:solidFill>
                  <a:schemeClr val="lt1"/>
                </a:solidFill>
                <a:latin typeface="Montserrat"/>
                <a:ea typeface="Montserrat"/>
                <a:cs typeface="Montserrat"/>
                <a:sym typeface="Montserrat"/>
              </a:rPr>
              <a:t>Ultimate pack</a:t>
            </a:r>
            <a:endParaRPr sz="1100"/>
          </a:p>
        </p:txBody>
      </p:sp>
      <p:sp>
        <p:nvSpPr>
          <p:cNvPr id="697" name="Google Shape;697;p45"/>
          <p:cNvSpPr txBox="1"/>
          <p:nvPr/>
        </p:nvSpPr>
        <p:spPr>
          <a:xfrm>
            <a:off x="6684268" y="2846551"/>
            <a:ext cx="781734" cy="184666"/>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800">
                <a:solidFill>
                  <a:schemeClr val="lt1"/>
                </a:solidFill>
                <a:latin typeface="Montserrat"/>
                <a:ea typeface="Montserrat"/>
                <a:cs typeface="Montserrat"/>
                <a:sym typeface="Montserrat"/>
              </a:rPr>
              <a:t>Per month</a:t>
            </a:r>
            <a:endParaRPr sz="1100"/>
          </a:p>
        </p:txBody>
      </p:sp>
      <p:sp>
        <p:nvSpPr>
          <p:cNvPr id="698" name="Google Shape;698;p45"/>
          <p:cNvSpPr txBox="1"/>
          <p:nvPr/>
        </p:nvSpPr>
        <p:spPr>
          <a:xfrm>
            <a:off x="6565315" y="2229013"/>
            <a:ext cx="1019640" cy="64633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3800">
                <a:solidFill>
                  <a:schemeClr val="lt1"/>
                </a:solidFill>
                <a:latin typeface="Montserrat"/>
                <a:ea typeface="Montserrat"/>
                <a:cs typeface="Montserrat"/>
                <a:sym typeface="Montserrat"/>
              </a:rPr>
              <a:t>$10</a:t>
            </a:r>
            <a:endParaRPr sz="1100"/>
          </a:p>
        </p:txBody>
      </p:sp>
      <p:sp>
        <p:nvSpPr>
          <p:cNvPr id="699" name="Google Shape;699;p45"/>
          <p:cNvSpPr txBox="1"/>
          <p:nvPr/>
        </p:nvSpPr>
        <p:spPr>
          <a:xfrm>
            <a:off x="1525901" y="3565650"/>
            <a:ext cx="1252800" cy="552150"/>
          </a:xfrm>
          <a:prstGeom prst="rect">
            <a:avLst/>
          </a:prstGeom>
          <a:noFill/>
          <a:ln>
            <a:noFill/>
          </a:ln>
        </p:spPr>
        <p:txBody>
          <a:bodyPr anchorCtr="0" anchor="t" bIns="34275" lIns="68575" spcFirstLastPara="1" rIns="68575" wrap="square" tIns="34275">
            <a:noAutofit/>
          </a:bodyPr>
          <a:lstStyle/>
          <a:p>
            <a:pPr indent="-133350" lvl="0" marL="127000" marR="0" rtl="0" algn="l">
              <a:lnSpc>
                <a:spcPct val="55555"/>
              </a:lnSpc>
              <a:spcBef>
                <a:spcPts val="0"/>
              </a:spcBef>
              <a:spcAft>
                <a:spcPts val="0"/>
              </a:spcAft>
              <a:buClr>
                <a:srgbClr val="BFBFBF"/>
              </a:buClr>
              <a:buSzPts val="700"/>
              <a:buFont typeface="Noto Sans Symbols"/>
              <a:buChar char="✔"/>
            </a:pPr>
            <a:r>
              <a:rPr b="0" i="0" lang="en" sz="700">
                <a:solidFill>
                  <a:srgbClr val="BFBFBF"/>
                </a:solidFill>
                <a:latin typeface="Montserrat"/>
                <a:ea typeface="Montserrat"/>
                <a:cs typeface="Montserrat"/>
                <a:sym typeface="Montserrat"/>
              </a:rPr>
              <a:t>There are many </a:t>
            </a:r>
            <a:endParaRPr sz="1100"/>
          </a:p>
          <a:p>
            <a:pPr indent="-133350" lvl="0" marL="127000" marR="0" rtl="0" algn="l">
              <a:lnSpc>
                <a:spcPct val="55555"/>
              </a:lnSpc>
              <a:spcBef>
                <a:spcPts val="800"/>
              </a:spcBef>
              <a:spcAft>
                <a:spcPts val="0"/>
              </a:spcAft>
              <a:buClr>
                <a:srgbClr val="BFBFBF"/>
              </a:buClr>
              <a:buSzPts val="700"/>
              <a:buFont typeface="Noto Sans Symbols"/>
              <a:buChar char="✔"/>
            </a:pPr>
            <a:r>
              <a:rPr b="0" i="0" lang="en" sz="700">
                <a:solidFill>
                  <a:srgbClr val="BFBFBF"/>
                </a:solidFill>
                <a:latin typeface="Montserrat"/>
                <a:ea typeface="Montserrat"/>
                <a:cs typeface="Montserrat"/>
                <a:sym typeface="Montserrat"/>
              </a:rPr>
              <a:t>passages available, </a:t>
            </a:r>
            <a:endParaRPr sz="1100"/>
          </a:p>
          <a:p>
            <a:pPr indent="-133350" lvl="0" marL="127000" marR="0" rtl="0" algn="l">
              <a:lnSpc>
                <a:spcPct val="55555"/>
              </a:lnSpc>
              <a:spcBef>
                <a:spcPts val="800"/>
              </a:spcBef>
              <a:spcAft>
                <a:spcPts val="0"/>
              </a:spcAft>
              <a:buClr>
                <a:srgbClr val="BFBFBF"/>
              </a:buClr>
              <a:buSzPts val="700"/>
              <a:buFont typeface="Noto Sans Symbols"/>
              <a:buChar char="✔"/>
            </a:pPr>
            <a:r>
              <a:rPr b="0" i="0" lang="en" sz="700">
                <a:solidFill>
                  <a:srgbClr val="BFBFBF"/>
                </a:solidFill>
                <a:latin typeface="Montserrat"/>
                <a:ea typeface="Montserrat"/>
                <a:cs typeface="Montserrat"/>
                <a:sym typeface="Montserrat"/>
              </a:rPr>
              <a:t>but the majority </a:t>
            </a:r>
            <a:endParaRPr sz="1100"/>
          </a:p>
          <a:p>
            <a:pPr indent="-133350" lvl="0" marL="127000" marR="0" rtl="0" algn="l">
              <a:lnSpc>
                <a:spcPct val="55555"/>
              </a:lnSpc>
              <a:spcBef>
                <a:spcPts val="800"/>
              </a:spcBef>
              <a:spcAft>
                <a:spcPts val="0"/>
              </a:spcAft>
              <a:buClr>
                <a:srgbClr val="BFBFBF"/>
              </a:buClr>
              <a:buSzPts val="700"/>
              <a:buFont typeface="Noto Sans Symbols"/>
              <a:buChar char="✔"/>
            </a:pPr>
            <a:r>
              <a:rPr b="0" i="0" lang="en" sz="700">
                <a:solidFill>
                  <a:srgbClr val="BFBFBF"/>
                </a:solidFill>
                <a:latin typeface="Montserrat"/>
                <a:ea typeface="Montserrat"/>
                <a:cs typeface="Montserrat"/>
                <a:sym typeface="Montserrat"/>
              </a:rPr>
              <a:t>have suffered</a:t>
            </a:r>
            <a:endParaRPr sz="1100"/>
          </a:p>
        </p:txBody>
      </p:sp>
      <p:sp>
        <p:nvSpPr>
          <p:cNvPr id="700" name="Google Shape;700;p45"/>
          <p:cNvSpPr/>
          <p:nvPr/>
        </p:nvSpPr>
        <p:spPr>
          <a:xfrm>
            <a:off x="1633685" y="4261807"/>
            <a:ext cx="826048" cy="222637"/>
          </a:xfrm>
          <a:prstGeom prst="roundRect">
            <a:avLst>
              <a:gd fmla="val 16667" name="adj"/>
            </a:avLst>
          </a:prstGeom>
          <a:noFill/>
          <a:ln cap="flat" cmpd="sng" w="9525">
            <a:solidFill>
              <a:srgbClr val="7F7F7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Raleway"/>
              <a:ea typeface="Raleway"/>
              <a:cs typeface="Raleway"/>
              <a:sym typeface="Raleway"/>
            </a:endParaRPr>
          </a:p>
        </p:txBody>
      </p:sp>
      <p:sp>
        <p:nvSpPr>
          <p:cNvPr id="701" name="Google Shape;701;p45"/>
          <p:cNvSpPr txBox="1"/>
          <p:nvPr/>
        </p:nvSpPr>
        <p:spPr>
          <a:xfrm>
            <a:off x="1655851" y="4280800"/>
            <a:ext cx="781800" cy="1848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800">
                <a:solidFill>
                  <a:schemeClr val="lt1"/>
                </a:solidFill>
                <a:latin typeface="Montserrat"/>
                <a:ea typeface="Montserrat"/>
                <a:cs typeface="Montserrat"/>
                <a:sym typeface="Montserrat"/>
              </a:rPr>
              <a:t>Sing Up</a:t>
            </a:r>
            <a:endParaRPr sz="1100"/>
          </a:p>
        </p:txBody>
      </p:sp>
      <p:sp>
        <p:nvSpPr>
          <p:cNvPr id="702" name="Google Shape;702;p45"/>
          <p:cNvSpPr txBox="1"/>
          <p:nvPr/>
        </p:nvSpPr>
        <p:spPr>
          <a:xfrm>
            <a:off x="3189173" y="3565650"/>
            <a:ext cx="1382850" cy="552150"/>
          </a:xfrm>
          <a:prstGeom prst="rect">
            <a:avLst/>
          </a:prstGeom>
          <a:noFill/>
          <a:ln>
            <a:noFill/>
          </a:ln>
        </p:spPr>
        <p:txBody>
          <a:bodyPr anchorCtr="0" anchor="t" bIns="34275" lIns="68575" spcFirstLastPara="1" rIns="68575" wrap="square" tIns="34275">
            <a:noAutofit/>
          </a:bodyPr>
          <a:lstStyle/>
          <a:p>
            <a:pPr indent="-133350" lvl="0" marL="127000" marR="0" rtl="0" algn="l">
              <a:lnSpc>
                <a:spcPct val="55555"/>
              </a:lnSpc>
              <a:spcBef>
                <a:spcPts val="0"/>
              </a:spcBef>
              <a:spcAft>
                <a:spcPts val="0"/>
              </a:spcAft>
              <a:buClr>
                <a:srgbClr val="BFBFBF"/>
              </a:buClr>
              <a:buSzPts val="700"/>
              <a:buFont typeface="Noto Sans Symbols"/>
              <a:buChar char="✔"/>
            </a:pPr>
            <a:r>
              <a:rPr b="0" i="0" lang="en" sz="700">
                <a:solidFill>
                  <a:srgbClr val="BFBFBF"/>
                </a:solidFill>
                <a:latin typeface="Montserrat"/>
                <a:ea typeface="Montserrat"/>
                <a:cs typeface="Montserrat"/>
                <a:sym typeface="Montserrat"/>
              </a:rPr>
              <a:t>There are many </a:t>
            </a:r>
            <a:endParaRPr sz="1100"/>
          </a:p>
          <a:p>
            <a:pPr indent="-133350" lvl="0" marL="127000" marR="0" rtl="0" algn="l">
              <a:lnSpc>
                <a:spcPct val="55555"/>
              </a:lnSpc>
              <a:spcBef>
                <a:spcPts val="800"/>
              </a:spcBef>
              <a:spcAft>
                <a:spcPts val="0"/>
              </a:spcAft>
              <a:buClr>
                <a:srgbClr val="BFBFBF"/>
              </a:buClr>
              <a:buSzPts val="700"/>
              <a:buFont typeface="Noto Sans Symbols"/>
              <a:buChar char="✔"/>
            </a:pPr>
            <a:r>
              <a:rPr b="0" i="0" lang="en" sz="700">
                <a:solidFill>
                  <a:srgbClr val="BFBFBF"/>
                </a:solidFill>
                <a:latin typeface="Montserrat"/>
                <a:ea typeface="Montserrat"/>
                <a:cs typeface="Montserrat"/>
                <a:sym typeface="Montserrat"/>
              </a:rPr>
              <a:t>passages available, </a:t>
            </a:r>
            <a:endParaRPr sz="1100"/>
          </a:p>
          <a:p>
            <a:pPr indent="-133350" lvl="0" marL="127000" marR="0" rtl="0" algn="l">
              <a:lnSpc>
                <a:spcPct val="55555"/>
              </a:lnSpc>
              <a:spcBef>
                <a:spcPts val="800"/>
              </a:spcBef>
              <a:spcAft>
                <a:spcPts val="0"/>
              </a:spcAft>
              <a:buClr>
                <a:srgbClr val="BFBFBF"/>
              </a:buClr>
              <a:buSzPts val="700"/>
              <a:buFont typeface="Noto Sans Symbols"/>
              <a:buChar char="✔"/>
            </a:pPr>
            <a:r>
              <a:rPr b="0" i="0" lang="en" sz="700">
                <a:solidFill>
                  <a:srgbClr val="BFBFBF"/>
                </a:solidFill>
                <a:latin typeface="Montserrat"/>
                <a:ea typeface="Montserrat"/>
                <a:cs typeface="Montserrat"/>
                <a:sym typeface="Montserrat"/>
              </a:rPr>
              <a:t>but the majority </a:t>
            </a:r>
            <a:endParaRPr sz="1100"/>
          </a:p>
          <a:p>
            <a:pPr indent="-133350" lvl="0" marL="127000" marR="0" rtl="0" algn="l">
              <a:lnSpc>
                <a:spcPct val="55555"/>
              </a:lnSpc>
              <a:spcBef>
                <a:spcPts val="800"/>
              </a:spcBef>
              <a:spcAft>
                <a:spcPts val="0"/>
              </a:spcAft>
              <a:buClr>
                <a:srgbClr val="BFBFBF"/>
              </a:buClr>
              <a:buSzPts val="700"/>
              <a:buFont typeface="Noto Sans Symbols"/>
              <a:buChar char="✔"/>
            </a:pPr>
            <a:r>
              <a:rPr b="0" i="0" lang="en" sz="700">
                <a:solidFill>
                  <a:srgbClr val="BFBFBF"/>
                </a:solidFill>
                <a:latin typeface="Montserrat"/>
                <a:ea typeface="Montserrat"/>
                <a:cs typeface="Montserrat"/>
                <a:sym typeface="Montserrat"/>
              </a:rPr>
              <a:t>have suffered</a:t>
            </a:r>
            <a:endParaRPr sz="1100"/>
          </a:p>
        </p:txBody>
      </p:sp>
      <p:sp>
        <p:nvSpPr>
          <p:cNvPr id="703" name="Google Shape;703;p45"/>
          <p:cNvSpPr/>
          <p:nvPr/>
        </p:nvSpPr>
        <p:spPr>
          <a:xfrm>
            <a:off x="3296974" y="4261807"/>
            <a:ext cx="826048" cy="222637"/>
          </a:xfrm>
          <a:prstGeom prst="roundRect">
            <a:avLst>
              <a:gd fmla="val 16667" name="adj"/>
            </a:avLst>
          </a:prstGeom>
          <a:solidFill>
            <a:srgbClr val="595959"/>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Raleway"/>
              <a:ea typeface="Raleway"/>
              <a:cs typeface="Raleway"/>
              <a:sym typeface="Raleway"/>
            </a:endParaRPr>
          </a:p>
        </p:txBody>
      </p:sp>
      <p:sp>
        <p:nvSpPr>
          <p:cNvPr id="704" name="Google Shape;704;p45"/>
          <p:cNvSpPr txBox="1"/>
          <p:nvPr/>
        </p:nvSpPr>
        <p:spPr>
          <a:xfrm>
            <a:off x="3346801" y="4280800"/>
            <a:ext cx="726300" cy="1848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800">
                <a:solidFill>
                  <a:schemeClr val="lt1"/>
                </a:solidFill>
                <a:latin typeface="Montserrat"/>
                <a:ea typeface="Montserrat"/>
                <a:cs typeface="Montserrat"/>
                <a:sym typeface="Montserrat"/>
              </a:rPr>
              <a:t>Sing Up</a:t>
            </a:r>
            <a:endParaRPr sz="1100"/>
          </a:p>
        </p:txBody>
      </p:sp>
      <p:sp>
        <p:nvSpPr>
          <p:cNvPr id="705" name="Google Shape;705;p45"/>
          <p:cNvSpPr txBox="1"/>
          <p:nvPr/>
        </p:nvSpPr>
        <p:spPr>
          <a:xfrm>
            <a:off x="4863874" y="3565650"/>
            <a:ext cx="1252800" cy="552150"/>
          </a:xfrm>
          <a:prstGeom prst="rect">
            <a:avLst/>
          </a:prstGeom>
          <a:noFill/>
          <a:ln>
            <a:noFill/>
          </a:ln>
        </p:spPr>
        <p:txBody>
          <a:bodyPr anchorCtr="0" anchor="t" bIns="34275" lIns="68575" spcFirstLastPara="1" rIns="68575" wrap="square" tIns="34275">
            <a:noAutofit/>
          </a:bodyPr>
          <a:lstStyle/>
          <a:p>
            <a:pPr indent="-133350" lvl="0" marL="127000" marR="0" rtl="0" algn="l">
              <a:lnSpc>
                <a:spcPct val="55555"/>
              </a:lnSpc>
              <a:spcBef>
                <a:spcPts val="0"/>
              </a:spcBef>
              <a:spcAft>
                <a:spcPts val="0"/>
              </a:spcAft>
              <a:buClr>
                <a:srgbClr val="BFBFBF"/>
              </a:buClr>
              <a:buSzPts val="700"/>
              <a:buFont typeface="Noto Sans Symbols"/>
              <a:buChar char="✔"/>
            </a:pPr>
            <a:r>
              <a:rPr b="0" i="0" lang="en" sz="700">
                <a:solidFill>
                  <a:srgbClr val="BFBFBF"/>
                </a:solidFill>
                <a:latin typeface="Montserrat"/>
                <a:ea typeface="Montserrat"/>
                <a:cs typeface="Montserrat"/>
                <a:sym typeface="Montserrat"/>
              </a:rPr>
              <a:t>There are many </a:t>
            </a:r>
            <a:endParaRPr sz="1100"/>
          </a:p>
          <a:p>
            <a:pPr indent="-133350" lvl="0" marL="127000" marR="0" rtl="0" algn="l">
              <a:lnSpc>
                <a:spcPct val="55555"/>
              </a:lnSpc>
              <a:spcBef>
                <a:spcPts val="800"/>
              </a:spcBef>
              <a:spcAft>
                <a:spcPts val="0"/>
              </a:spcAft>
              <a:buClr>
                <a:srgbClr val="BFBFBF"/>
              </a:buClr>
              <a:buSzPts val="700"/>
              <a:buFont typeface="Noto Sans Symbols"/>
              <a:buChar char="✔"/>
            </a:pPr>
            <a:r>
              <a:rPr b="0" i="0" lang="en" sz="700">
                <a:solidFill>
                  <a:srgbClr val="BFBFBF"/>
                </a:solidFill>
                <a:latin typeface="Montserrat"/>
                <a:ea typeface="Montserrat"/>
                <a:cs typeface="Montserrat"/>
                <a:sym typeface="Montserrat"/>
              </a:rPr>
              <a:t>passages available, </a:t>
            </a:r>
            <a:endParaRPr sz="1100"/>
          </a:p>
          <a:p>
            <a:pPr indent="-133350" lvl="0" marL="127000" marR="0" rtl="0" algn="l">
              <a:lnSpc>
                <a:spcPct val="55555"/>
              </a:lnSpc>
              <a:spcBef>
                <a:spcPts val="800"/>
              </a:spcBef>
              <a:spcAft>
                <a:spcPts val="0"/>
              </a:spcAft>
              <a:buClr>
                <a:srgbClr val="BFBFBF"/>
              </a:buClr>
              <a:buSzPts val="700"/>
              <a:buFont typeface="Noto Sans Symbols"/>
              <a:buChar char="✔"/>
            </a:pPr>
            <a:r>
              <a:rPr b="0" i="0" lang="en" sz="700">
                <a:solidFill>
                  <a:srgbClr val="BFBFBF"/>
                </a:solidFill>
                <a:latin typeface="Montserrat"/>
                <a:ea typeface="Montserrat"/>
                <a:cs typeface="Montserrat"/>
                <a:sym typeface="Montserrat"/>
              </a:rPr>
              <a:t>but the majority </a:t>
            </a:r>
            <a:endParaRPr sz="1100"/>
          </a:p>
          <a:p>
            <a:pPr indent="-133350" lvl="0" marL="127000" marR="0" rtl="0" algn="l">
              <a:lnSpc>
                <a:spcPct val="55555"/>
              </a:lnSpc>
              <a:spcBef>
                <a:spcPts val="800"/>
              </a:spcBef>
              <a:spcAft>
                <a:spcPts val="0"/>
              </a:spcAft>
              <a:buClr>
                <a:srgbClr val="BFBFBF"/>
              </a:buClr>
              <a:buSzPts val="700"/>
              <a:buFont typeface="Noto Sans Symbols"/>
              <a:buChar char="✔"/>
            </a:pPr>
            <a:r>
              <a:rPr b="0" i="0" lang="en" sz="700">
                <a:solidFill>
                  <a:srgbClr val="BFBFBF"/>
                </a:solidFill>
                <a:latin typeface="Montserrat"/>
                <a:ea typeface="Montserrat"/>
                <a:cs typeface="Montserrat"/>
                <a:sym typeface="Montserrat"/>
              </a:rPr>
              <a:t>have suffered</a:t>
            </a:r>
            <a:endParaRPr sz="1100"/>
          </a:p>
        </p:txBody>
      </p:sp>
      <p:sp>
        <p:nvSpPr>
          <p:cNvPr id="706" name="Google Shape;706;p45"/>
          <p:cNvSpPr/>
          <p:nvPr/>
        </p:nvSpPr>
        <p:spPr>
          <a:xfrm>
            <a:off x="4971672" y="4261807"/>
            <a:ext cx="826048" cy="222637"/>
          </a:xfrm>
          <a:prstGeom prst="roundRect">
            <a:avLst>
              <a:gd fmla="val 16667" name="adj"/>
            </a:avLst>
          </a:prstGeom>
          <a:noFill/>
          <a:ln cap="flat" cmpd="sng" w="9525">
            <a:solidFill>
              <a:srgbClr val="7F7F7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Raleway"/>
              <a:ea typeface="Raleway"/>
              <a:cs typeface="Raleway"/>
              <a:sym typeface="Raleway"/>
            </a:endParaRPr>
          </a:p>
        </p:txBody>
      </p:sp>
      <p:sp>
        <p:nvSpPr>
          <p:cNvPr id="707" name="Google Shape;707;p45"/>
          <p:cNvSpPr txBox="1"/>
          <p:nvPr/>
        </p:nvSpPr>
        <p:spPr>
          <a:xfrm>
            <a:off x="5021551" y="4280800"/>
            <a:ext cx="726300" cy="1848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800">
                <a:solidFill>
                  <a:schemeClr val="lt1"/>
                </a:solidFill>
                <a:latin typeface="Montserrat"/>
                <a:ea typeface="Montserrat"/>
                <a:cs typeface="Montserrat"/>
                <a:sym typeface="Montserrat"/>
              </a:rPr>
              <a:t>Sing Up</a:t>
            </a:r>
            <a:endParaRPr sz="1100"/>
          </a:p>
        </p:txBody>
      </p:sp>
      <p:sp>
        <p:nvSpPr>
          <p:cNvPr id="708" name="Google Shape;708;p45"/>
          <p:cNvSpPr txBox="1"/>
          <p:nvPr/>
        </p:nvSpPr>
        <p:spPr>
          <a:xfrm>
            <a:off x="6533573" y="3565650"/>
            <a:ext cx="1252800" cy="552150"/>
          </a:xfrm>
          <a:prstGeom prst="rect">
            <a:avLst/>
          </a:prstGeom>
          <a:noFill/>
          <a:ln>
            <a:noFill/>
          </a:ln>
        </p:spPr>
        <p:txBody>
          <a:bodyPr anchorCtr="0" anchor="t" bIns="34275" lIns="68575" spcFirstLastPara="1" rIns="68575" wrap="square" tIns="34275">
            <a:noAutofit/>
          </a:bodyPr>
          <a:lstStyle/>
          <a:p>
            <a:pPr indent="-133350" lvl="0" marL="127000" marR="0" rtl="0" algn="l">
              <a:lnSpc>
                <a:spcPct val="55555"/>
              </a:lnSpc>
              <a:spcBef>
                <a:spcPts val="0"/>
              </a:spcBef>
              <a:spcAft>
                <a:spcPts val="0"/>
              </a:spcAft>
              <a:buClr>
                <a:srgbClr val="BFBFBF"/>
              </a:buClr>
              <a:buSzPts val="700"/>
              <a:buFont typeface="Noto Sans Symbols"/>
              <a:buChar char="✔"/>
            </a:pPr>
            <a:r>
              <a:rPr b="0" i="0" lang="en" sz="700">
                <a:solidFill>
                  <a:srgbClr val="BFBFBF"/>
                </a:solidFill>
                <a:latin typeface="Montserrat"/>
                <a:ea typeface="Montserrat"/>
                <a:cs typeface="Montserrat"/>
                <a:sym typeface="Montserrat"/>
              </a:rPr>
              <a:t>There are many </a:t>
            </a:r>
            <a:endParaRPr sz="1100"/>
          </a:p>
          <a:p>
            <a:pPr indent="-133350" lvl="0" marL="127000" marR="0" rtl="0" algn="l">
              <a:lnSpc>
                <a:spcPct val="55555"/>
              </a:lnSpc>
              <a:spcBef>
                <a:spcPts val="800"/>
              </a:spcBef>
              <a:spcAft>
                <a:spcPts val="0"/>
              </a:spcAft>
              <a:buClr>
                <a:srgbClr val="BFBFBF"/>
              </a:buClr>
              <a:buSzPts val="700"/>
              <a:buFont typeface="Noto Sans Symbols"/>
              <a:buChar char="✔"/>
            </a:pPr>
            <a:r>
              <a:rPr b="0" i="0" lang="en" sz="700">
                <a:solidFill>
                  <a:srgbClr val="BFBFBF"/>
                </a:solidFill>
                <a:latin typeface="Montserrat"/>
                <a:ea typeface="Montserrat"/>
                <a:cs typeface="Montserrat"/>
                <a:sym typeface="Montserrat"/>
              </a:rPr>
              <a:t>passages available, </a:t>
            </a:r>
            <a:endParaRPr sz="1100"/>
          </a:p>
          <a:p>
            <a:pPr indent="-133350" lvl="0" marL="127000" marR="0" rtl="0" algn="l">
              <a:lnSpc>
                <a:spcPct val="55555"/>
              </a:lnSpc>
              <a:spcBef>
                <a:spcPts val="800"/>
              </a:spcBef>
              <a:spcAft>
                <a:spcPts val="0"/>
              </a:spcAft>
              <a:buClr>
                <a:srgbClr val="BFBFBF"/>
              </a:buClr>
              <a:buSzPts val="700"/>
              <a:buFont typeface="Noto Sans Symbols"/>
              <a:buChar char="✔"/>
            </a:pPr>
            <a:r>
              <a:rPr b="0" i="0" lang="en" sz="700">
                <a:solidFill>
                  <a:srgbClr val="BFBFBF"/>
                </a:solidFill>
                <a:latin typeface="Montserrat"/>
                <a:ea typeface="Montserrat"/>
                <a:cs typeface="Montserrat"/>
                <a:sym typeface="Montserrat"/>
              </a:rPr>
              <a:t>but the majority </a:t>
            </a:r>
            <a:endParaRPr sz="1100"/>
          </a:p>
          <a:p>
            <a:pPr indent="-133350" lvl="0" marL="127000" marR="0" rtl="0" algn="l">
              <a:lnSpc>
                <a:spcPct val="55555"/>
              </a:lnSpc>
              <a:spcBef>
                <a:spcPts val="800"/>
              </a:spcBef>
              <a:spcAft>
                <a:spcPts val="0"/>
              </a:spcAft>
              <a:buClr>
                <a:srgbClr val="BFBFBF"/>
              </a:buClr>
              <a:buSzPts val="700"/>
              <a:buFont typeface="Noto Sans Symbols"/>
              <a:buChar char="✔"/>
            </a:pPr>
            <a:r>
              <a:rPr b="0" i="0" lang="en" sz="700">
                <a:solidFill>
                  <a:srgbClr val="BFBFBF"/>
                </a:solidFill>
                <a:latin typeface="Montserrat"/>
                <a:ea typeface="Montserrat"/>
                <a:cs typeface="Montserrat"/>
                <a:sym typeface="Montserrat"/>
              </a:rPr>
              <a:t>have suffered</a:t>
            </a:r>
            <a:endParaRPr sz="1100"/>
          </a:p>
        </p:txBody>
      </p:sp>
      <p:sp>
        <p:nvSpPr>
          <p:cNvPr id="709" name="Google Shape;709;p45"/>
          <p:cNvSpPr/>
          <p:nvPr/>
        </p:nvSpPr>
        <p:spPr>
          <a:xfrm>
            <a:off x="6641379" y="4261807"/>
            <a:ext cx="826048" cy="222637"/>
          </a:xfrm>
          <a:prstGeom prst="roundRect">
            <a:avLst>
              <a:gd fmla="val 16667" name="adj"/>
            </a:avLst>
          </a:prstGeom>
          <a:noFill/>
          <a:ln cap="flat" cmpd="sng" w="9525">
            <a:solidFill>
              <a:srgbClr val="7F7F7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Raleway"/>
              <a:ea typeface="Raleway"/>
              <a:cs typeface="Raleway"/>
              <a:sym typeface="Raleway"/>
            </a:endParaRPr>
          </a:p>
        </p:txBody>
      </p:sp>
      <p:sp>
        <p:nvSpPr>
          <p:cNvPr id="710" name="Google Shape;710;p45"/>
          <p:cNvSpPr txBox="1"/>
          <p:nvPr/>
        </p:nvSpPr>
        <p:spPr>
          <a:xfrm>
            <a:off x="6691248" y="4280800"/>
            <a:ext cx="726300" cy="1848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800">
                <a:solidFill>
                  <a:schemeClr val="lt1"/>
                </a:solidFill>
                <a:latin typeface="Montserrat"/>
                <a:ea typeface="Montserrat"/>
                <a:cs typeface="Montserrat"/>
                <a:sym typeface="Montserrat"/>
              </a:rPr>
              <a:t>Sing Up</a:t>
            </a:r>
            <a:endParaRPr sz="1100"/>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7" name="Shape 117"/>
        <p:cNvGrpSpPr/>
        <p:nvPr/>
      </p:nvGrpSpPr>
      <p:grpSpPr>
        <a:xfrm>
          <a:off x="0" y="0"/>
          <a:ext cx="0" cy="0"/>
          <a:chOff x="0" y="0"/>
          <a:chExt cx="0" cy="0"/>
        </a:xfrm>
      </p:grpSpPr>
      <p:pic>
        <p:nvPicPr>
          <p:cNvPr id="118" name="Google Shape;118;p28"/>
          <p:cNvPicPr preferRelativeResize="0"/>
          <p:nvPr>
            <p:ph idx="2" type="pic"/>
          </p:nvPr>
        </p:nvPicPr>
        <p:blipFill rotWithShape="1">
          <a:blip r:embed="rId3">
            <a:alphaModFix/>
          </a:blip>
          <a:srcRect b="0" l="0" r="0" t="0"/>
          <a:stretch/>
        </p:blipFill>
        <p:spPr>
          <a:xfrm>
            <a:off x="0" y="0"/>
            <a:ext cx="9144000" cy="5143500"/>
          </a:xfrm>
          <a:prstGeom prst="rect">
            <a:avLst/>
          </a:prstGeom>
          <a:noFill/>
          <a:ln>
            <a:noFill/>
          </a:ln>
        </p:spPr>
      </p:pic>
      <p:sp>
        <p:nvSpPr>
          <p:cNvPr id="119" name="Google Shape;119;p28"/>
          <p:cNvSpPr/>
          <p:nvPr/>
        </p:nvSpPr>
        <p:spPr>
          <a:xfrm>
            <a:off x="0" y="0"/>
            <a:ext cx="9144000" cy="5143500"/>
          </a:xfrm>
          <a:prstGeom prst="rect">
            <a:avLst/>
          </a:prstGeom>
          <a:gradFill>
            <a:gsLst>
              <a:gs pos="0">
                <a:srgbClr val="6491C8">
                  <a:alpha val="91764"/>
                </a:srgbClr>
              </a:gs>
              <a:gs pos="100000">
                <a:srgbClr val="3CBEB4">
                  <a:alpha val="64705"/>
                </a:srgbClr>
              </a:gs>
            </a:gsLst>
            <a:lin ang="1890000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20" name="Google Shape;120;p28"/>
          <p:cNvSpPr txBox="1"/>
          <p:nvPr/>
        </p:nvSpPr>
        <p:spPr>
          <a:xfrm>
            <a:off x="3800028" y="2437316"/>
            <a:ext cx="2645813" cy="64633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3800">
                <a:solidFill>
                  <a:schemeClr val="lt1"/>
                </a:solidFill>
                <a:latin typeface="Montserrat"/>
                <a:ea typeface="Montserrat"/>
                <a:cs typeface="Montserrat"/>
                <a:sym typeface="Montserrat"/>
              </a:rPr>
              <a:t>SPARK</a:t>
            </a:r>
            <a:endParaRPr sz="1100"/>
          </a:p>
        </p:txBody>
      </p:sp>
      <p:sp>
        <p:nvSpPr>
          <p:cNvPr id="121" name="Google Shape;121;p28"/>
          <p:cNvSpPr txBox="1"/>
          <p:nvPr/>
        </p:nvSpPr>
        <p:spPr>
          <a:xfrm>
            <a:off x="3852988" y="3083647"/>
            <a:ext cx="1792693" cy="207749"/>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900">
                <a:solidFill>
                  <a:schemeClr val="lt1"/>
                </a:solidFill>
                <a:latin typeface="Montserrat"/>
                <a:ea typeface="Montserrat"/>
                <a:cs typeface="Montserrat"/>
                <a:sym typeface="Montserrat"/>
              </a:rPr>
              <a:t>PRESENTATION</a:t>
            </a:r>
            <a:endParaRPr sz="1100"/>
          </a:p>
        </p:txBody>
      </p:sp>
      <p:grpSp>
        <p:nvGrpSpPr>
          <p:cNvPr id="122" name="Google Shape;122;p28"/>
          <p:cNvGrpSpPr/>
          <p:nvPr/>
        </p:nvGrpSpPr>
        <p:grpSpPr>
          <a:xfrm>
            <a:off x="2698157" y="1865126"/>
            <a:ext cx="1497830" cy="865342"/>
            <a:chOff x="12954001" y="-1419225"/>
            <a:chExt cx="11876087" cy="6861176"/>
          </a:xfrm>
        </p:grpSpPr>
        <p:sp>
          <p:nvSpPr>
            <p:cNvPr id="123" name="Google Shape;123;p28"/>
            <p:cNvSpPr/>
            <p:nvPr/>
          </p:nvSpPr>
          <p:spPr>
            <a:xfrm>
              <a:off x="19758027" y="-1419225"/>
              <a:ext cx="409575" cy="6861175"/>
            </a:xfrm>
            <a:prstGeom prst="rect">
              <a:avLst/>
            </a:pr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124" name="Google Shape;124;p28"/>
            <p:cNvSpPr/>
            <p:nvPr/>
          </p:nvSpPr>
          <p:spPr>
            <a:xfrm>
              <a:off x="12954001" y="-1009650"/>
              <a:ext cx="409575" cy="2817813"/>
            </a:xfrm>
            <a:prstGeom prst="rect">
              <a:avLst/>
            </a:pr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125" name="Google Shape;125;p28"/>
            <p:cNvSpPr/>
            <p:nvPr/>
          </p:nvSpPr>
          <p:spPr>
            <a:xfrm>
              <a:off x="12954001" y="5033963"/>
              <a:ext cx="6202363" cy="407988"/>
            </a:xfrm>
            <a:prstGeom prst="rect">
              <a:avLst/>
            </a:pr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126" name="Google Shape;126;p28"/>
            <p:cNvSpPr/>
            <p:nvPr/>
          </p:nvSpPr>
          <p:spPr>
            <a:xfrm>
              <a:off x="12954001" y="-1419225"/>
              <a:ext cx="6202363" cy="409575"/>
            </a:xfrm>
            <a:prstGeom prst="rect">
              <a:avLst/>
            </a:pr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127" name="Google Shape;127;p28"/>
            <p:cNvSpPr/>
            <p:nvPr/>
          </p:nvSpPr>
          <p:spPr>
            <a:xfrm>
              <a:off x="12954001" y="1808163"/>
              <a:ext cx="6202363" cy="409575"/>
            </a:xfrm>
            <a:prstGeom prst="rect">
              <a:avLst/>
            </a:pr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128" name="Google Shape;128;p28"/>
            <p:cNvSpPr/>
            <p:nvPr/>
          </p:nvSpPr>
          <p:spPr>
            <a:xfrm>
              <a:off x="18748377" y="2217738"/>
              <a:ext cx="407988" cy="2816225"/>
            </a:xfrm>
            <a:prstGeom prst="rect">
              <a:avLst/>
            </a:pr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129" name="Google Shape;129;p28"/>
            <p:cNvSpPr/>
            <p:nvPr/>
          </p:nvSpPr>
          <p:spPr>
            <a:xfrm>
              <a:off x="12954001" y="2817813"/>
              <a:ext cx="5192713" cy="1612900"/>
            </a:xfrm>
            <a:custGeom>
              <a:rect b="b" l="l" r="r" t="t"/>
              <a:pathLst>
                <a:path extrusionOk="0" h="687" w="2208">
                  <a:moveTo>
                    <a:pt x="343" y="687"/>
                  </a:moveTo>
                  <a:cubicBezTo>
                    <a:pt x="2208" y="687"/>
                    <a:pt x="2208" y="687"/>
                    <a:pt x="2208" y="687"/>
                  </a:cubicBezTo>
                  <a:cubicBezTo>
                    <a:pt x="2208" y="0"/>
                    <a:pt x="2208" y="0"/>
                    <a:pt x="2208" y="0"/>
                  </a:cubicBezTo>
                  <a:cubicBezTo>
                    <a:pt x="343" y="0"/>
                    <a:pt x="343" y="0"/>
                    <a:pt x="343" y="0"/>
                  </a:cubicBezTo>
                  <a:cubicBezTo>
                    <a:pt x="154" y="0"/>
                    <a:pt x="0" y="154"/>
                    <a:pt x="0" y="344"/>
                  </a:cubicBezTo>
                  <a:cubicBezTo>
                    <a:pt x="0" y="533"/>
                    <a:pt x="154" y="687"/>
                    <a:pt x="343" y="687"/>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130" name="Google Shape;130;p28"/>
            <p:cNvSpPr/>
            <p:nvPr/>
          </p:nvSpPr>
          <p:spPr>
            <a:xfrm>
              <a:off x="13965238" y="-406400"/>
              <a:ext cx="5191125" cy="1611313"/>
            </a:xfrm>
            <a:custGeom>
              <a:rect b="b" l="l" r="r" t="t"/>
              <a:pathLst>
                <a:path extrusionOk="0" h="687" w="2208">
                  <a:moveTo>
                    <a:pt x="1864" y="0"/>
                  </a:moveTo>
                  <a:cubicBezTo>
                    <a:pt x="0" y="0"/>
                    <a:pt x="0" y="0"/>
                    <a:pt x="0" y="0"/>
                  </a:cubicBezTo>
                  <a:cubicBezTo>
                    <a:pt x="0" y="687"/>
                    <a:pt x="0" y="687"/>
                    <a:pt x="0" y="687"/>
                  </a:cubicBezTo>
                  <a:cubicBezTo>
                    <a:pt x="1864" y="687"/>
                    <a:pt x="1864" y="687"/>
                    <a:pt x="1864" y="687"/>
                  </a:cubicBezTo>
                  <a:cubicBezTo>
                    <a:pt x="2054" y="687"/>
                    <a:pt x="2208" y="533"/>
                    <a:pt x="2208" y="344"/>
                  </a:cubicBezTo>
                  <a:cubicBezTo>
                    <a:pt x="2208" y="154"/>
                    <a:pt x="2054" y="0"/>
                    <a:pt x="1864" y="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131" name="Google Shape;131;p28"/>
            <p:cNvSpPr/>
            <p:nvPr/>
          </p:nvSpPr>
          <p:spPr>
            <a:xfrm>
              <a:off x="20769263" y="-1419225"/>
              <a:ext cx="4060825" cy="3636963"/>
            </a:xfrm>
            <a:custGeom>
              <a:rect b="b" l="l" r="r" t="t"/>
              <a:pathLst>
                <a:path extrusionOk="0" h="1549" w="1727">
                  <a:moveTo>
                    <a:pt x="952" y="0"/>
                  </a:moveTo>
                  <a:cubicBezTo>
                    <a:pt x="0" y="0"/>
                    <a:pt x="0" y="0"/>
                    <a:pt x="0" y="0"/>
                  </a:cubicBezTo>
                  <a:cubicBezTo>
                    <a:pt x="0" y="1549"/>
                    <a:pt x="0" y="1549"/>
                    <a:pt x="0" y="1549"/>
                  </a:cubicBezTo>
                  <a:cubicBezTo>
                    <a:pt x="952" y="1549"/>
                    <a:pt x="952" y="1549"/>
                    <a:pt x="952" y="1549"/>
                  </a:cubicBezTo>
                  <a:cubicBezTo>
                    <a:pt x="1380" y="1549"/>
                    <a:pt x="1727" y="1202"/>
                    <a:pt x="1727" y="775"/>
                  </a:cubicBezTo>
                  <a:cubicBezTo>
                    <a:pt x="1727" y="347"/>
                    <a:pt x="1380" y="0"/>
                    <a:pt x="952" y="0"/>
                  </a:cubicBezTo>
                  <a:close/>
                  <a:moveTo>
                    <a:pt x="936" y="1409"/>
                  </a:moveTo>
                  <a:cubicBezTo>
                    <a:pt x="156" y="1409"/>
                    <a:pt x="156" y="1409"/>
                    <a:pt x="156" y="1409"/>
                  </a:cubicBezTo>
                  <a:cubicBezTo>
                    <a:pt x="156" y="140"/>
                    <a:pt x="156" y="140"/>
                    <a:pt x="156" y="140"/>
                  </a:cubicBezTo>
                  <a:cubicBezTo>
                    <a:pt x="936" y="140"/>
                    <a:pt x="936" y="140"/>
                    <a:pt x="936" y="140"/>
                  </a:cubicBezTo>
                  <a:cubicBezTo>
                    <a:pt x="1286" y="140"/>
                    <a:pt x="1571" y="424"/>
                    <a:pt x="1571" y="775"/>
                  </a:cubicBezTo>
                  <a:cubicBezTo>
                    <a:pt x="1571" y="1125"/>
                    <a:pt x="1286" y="1409"/>
                    <a:pt x="936" y="1409"/>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132" name="Google Shape;132;p28"/>
            <p:cNvSpPr/>
            <p:nvPr/>
          </p:nvSpPr>
          <p:spPr>
            <a:xfrm>
              <a:off x="21737638" y="-406400"/>
              <a:ext cx="2124075" cy="1611313"/>
            </a:xfrm>
            <a:custGeom>
              <a:rect b="b" l="l" r="r" t="t"/>
              <a:pathLst>
                <a:path extrusionOk="0" h="687" w="903">
                  <a:moveTo>
                    <a:pt x="559" y="0"/>
                  </a:moveTo>
                  <a:cubicBezTo>
                    <a:pt x="0" y="0"/>
                    <a:pt x="0" y="0"/>
                    <a:pt x="0" y="0"/>
                  </a:cubicBezTo>
                  <a:cubicBezTo>
                    <a:pt x="0" y="687"/>
                    <a:pt x="0" y="687"/>
                    <a:pt x="0" y="687"/>
                  </a:cubicBezTo>
                  <a:cubicBezTo>
                    <a:pt x="559" y="687"/>
                    <a:pt x="559" y="687"/>
                    <a:pt x="559" y="687"/>
                  </a:cubicBezTo>
                  <a:cubicBezTo>
                    <a:pt x="749" y="687"/>
                    <a:pt x="903" y="533"/>
                    <a:pt x="903" y="344"/>
                  </a:cubicBezTo>
                  <a:cubicBezTo>
                    <a:pt x="903" y="154"/>
                    <a:pt x="749" y="0"/>
                    <a:pt x="559" y="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17" name="Shape 717"/>
        <p:cNvGrpSpPr/>
        <p:nvPr/>
      </p:nvGrpSpPr>
      <p:grpSpPr>
        <a:xfrm>
          <a:off x="0" y="0"/>
          <a:ext cx="0" cy="0"/>
          <a:chOff x="0" y="0"/>
          <a:chExt cx="0" cy="0"/>
        </a:xfrm>
      </p:grpSpPr>
      <p:grpSp>
        <p:nvGrpSpPr>
          <p:cNvPr id="718" name="Google Shape;718;p46"/>
          <p:cNvGrpSpPr/>
          <p:nvPr/>
        </p:nvGrpSpPr>
        <p:grpSpPr>
          <a:xfrm>
            <a:off x="926001" y="700088"/>
            <a:ext cx="7291997" cy="3743324"/>
            <a:chOff x="1538514" y="889000"/>
            <a:chExt cx="9722663" cy="4991099"/>
          </a:xfrm>
        </p:grpSpPr>
        <p:pic>
          <p:nvPicPr>
            <p:cNvPr id="719" name="Google Shape;719;p46"/>
            <p:cNvPicPr preferRelativeResize="0"/>
            <p:nvPr/>
          </p:nvPicPr>
          <p:blipFill rotWithShape="1">
            <a:blip r:embed="rId3">
              <a:alphaModFix/>
            </a:blip>
            <a:srcRect b="0" l="0" r="0" t="0"/>
            <a:stretch/>
          </p:blipFill>
          <p:spPr>
            <a:xfrm>
              <a:off x="1538514" y="889000"/>
              <a:ext cx="5892801" cy="4991099"/>
            </a:xfrm>
            <a:prstGeom prst="rect">
              <a:avLst/>
            </a:prstGeom>
            <a:noFill/>
            <a:ln>
              <a:noFill/>
            </a:ln>
          </p:spPr>
        </p:pic>
        <p:grpSp>
          <p:nvGrpSpPr>
            <p:cNvPr id="720" name="Google Shape;720;p46"/>
            <p:cNvGrpSpPr/>
            <p:nvPr/>
          </p:nvGrpSpPr>
          <p:grpSpPr>
            <a:xfrm>
              <a:off x="8156832" y="1650081"/>
              <a:ext cx="3104345" cy="3468936"/>
              <a:chOff x="6838952" y="1823030"/>
              <a:chExt cx="3104345" cy="3468936"/>
            </a:xfrm>
          </p:grpSpPr>
          <p:sp>
            <p:nvSpPr>
              <p:cNvPr id="721" name="Google Shape;721;p46"/>
              <p:cNvSpPr txBox="1"/>
              <p:nvPr/>
            </p:nvSpPr>
            <p:spPr>
              <a:xfrm>
                <a:off x="6838952" y="1823030"/>
                <a:ext cx="2986029" cy="990015"/>
              </a:xfrm>
              <a:prstGeom prst="rect">
                <a:avLst/>
              </a:prstGeom>
              <a:noFill/>
              <a:ln>
                <a:noFill/>
              </a:ln>
            </p:spPr>
            <p:txBody>
              <a:bodyPr anchorCtr="0" anchor="t" bIns="34275" lIns="68575" spcFirstLastPara="1" rIns="68575" wrap="square" tIns="34275">
                <a:noAutofit/>
              </a:bodyPr>
              <a:lstStyle/>
              <a:p>
                <a:pPr indent="0" lvl="0" marL="0" marR="0" rtl="0" algn="l">
                  <a:lnSpc>
                    <a:spcPct val="116666"/>
                  </a:lnSpc>
                  <a:spcBef>
                    <a:spcPts val="0"/>
                  </a:spcBef>
                  <a:spcAft>
                    <a:spcPts val="0"/>
                  </a:spcAft>
                  <a:buNone/>
                </a:pPr>
                <a:r>
                  <a:rPr b="1" lang="en" sz="2300">
                    <a:solidFill>
                      <a:srgbClr val="262626"/>
                    </a:solidFill>
                    <a:latin typeface="Montserrat"/>
                    <a:ea typeface="Montserrat"/>
                    <a:cs typeface="Montserrat"/>
                    <a:sym typeface="Montserrat"/>
                  </a:rPr>
                  <a:t>TITLE</a:t>
                </a:r>
                <a:endParaRPr sz="1100"/>
              </a:p>
              <a:p>
                <a:pPr indent="0" lvl="0" marL="0" marR="0" rtl="0" algn="l">
                  <a:lnSpc>
                    <a:spcPct val="116666"/>
                  </a:lnSpc>
                  <a:spcBef>
                    <a:spcPts val="0"/>
                  </a:spcBef>
                  <a:spcAft>
                    <a:spcPts val="0"/>
                  </a:spcAft>
                  <a:buNone/>
                </a:pPr>
                <a:r>
                  <a:rPr b="1" lang="en" sz="2300">
                    <a:solidFill>
                      <a:srgbClr val="262626"/>
                    </a:solidFill>
                    <a:latin typeface="Montserrat"/>
                    <a:ea typeface="Montserrat"/>
                    <a:cs typeface="Montserrat"/>
                    <a:sym typeface="Montserrat"/>
                  </a:rPr>
                  <a:t>TEXT HERE</a:t>
                </a:r>
                <a:endParaRPr b="1" sz="2300">
                  <a:solidFill>
                    <a:srgbClr val="262626"/>
                  </a:solidFill>
                  <a:latin typeface="Montserrat Light"/>
                  <a:ea typeface="Montserrat Light"/>
                  <a:cs typeface="Montserrat Light"/>
                  <a:sym typeface="Montserrat Light"/>
                </a:endParaRPr>
              </a:p>
            </p:txBody>
          </p:sp>
          <p:grpSp>
            <p:nvGrpSpPr>
              <p:cNvPr id="722" name="Google Shape;722;p46"/>
              <p:cNvGrpSpPr/>
              <p:nvPr/>
            </p:nvGrpSpPr>
            <p:grpSpPr>
              <a:xfrm>
                <a:off x="6838952" y="3786529"/>
                <a:ext cx="3104345" cy="1505437"/>
                <a:chOff x="6896099" y="3458906"/>
                <a:chExt cx="3104345" cy="1505437"/>
              </a:xfrm>
            </p:grpSpPr>
            <p:sp>
              <p:nvSpPr>
                <p:cNvPr id="723" name="Google Shape;723;p46"/>
                <p:cNvSpPr txBox="1"/>
                <p:nvPr/>
              </p:nvSpPr>
              <p:spPr>
                <a:xfrm>
                  <a:off x="7753133" y="3458906"/>
                  <a:ext cx="2023327" cy="571310"/>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b="1" lang="en" sz="800">
                      <a:solidFill>
                        <a:srgbClr val="262626"/>
                      </a:solidFill>
                      <a:latin typeface="Montserrat"/>
                      <a:ea typeface="Montserrat"/>
                      <a:cs typeface="Montserrat"/>
                      <a:sym typeface="Montserrat"/>
                    </a:rPr>
                    <a:t>LOREM IPSUM</a:t>
                  </a:r>
                  <a:endParaRPr sz="1100"/>
                </a:p>
                <a:p>
                  <a:pPr indent="0" lvl="0" marL="0" marR="0" rtl="0" algn="l">
                    <a:lnSpc>
                      <a:spcPct val="200000"/>
                    </a:lnSpc>
                    <a:spcBef>
                      <a:spcPts val="0"/>
                    </a:spcBef>
                    <a:spcAft>
                      <a:spcPts val="0"/>
                    </a:spcAft>
                    <a:buNone/>
                  </a:pPr>
                  <a:r>
                    <a:rPr b="1" lang="en" sz="800">
                      <a:solidFill>
                        <a:srgbClr val="262626"/>
                      </a:solidFill>
                      <a:latin typeface="Montserrat"/>
                      <a:ea typeface="Montserrat"/>
                      <a:cs typeface="Montserrat"/>
                      <a:sym typeface="Montserrat"/>
                    </a:rPr>
                    <a:t>DOLOR TITLE TEXT HERE</a:t>
                  </a:r>
                  <a:endParaRPr b="1" sz="800">
                    <a:solidFill>
                      <a:srgbClr val="262626"/>
                    </a:solidFill>
                    <a:latin typeface="Montserrat Light"/>
                    <a:ea typeface="Montserrat Light"/>
                    <a:cs typeface="Montserrat Light"/>
                    <a:sym typeface="Montserrat Light"/>
                  </a:endParaRPr>
                </a:p>
              </p:txBody>
            </p:sp>
            <p:grpSp>
              <p:nvGrpSpPr>
                <p:cNvPr id="724" name="Google Shape;724;p46"/>
                <p:cNvGrpSpPr/>
                <p:nvPr/>
              </p:nvGrpSpPr>
              <p:grpSpPr>
                <a:xfrm>
                  <a:off x="7008103" y="3529621"/>
                  <a:ext cx="490844" cy="490842"/>
                  <a:chOff x="7027153" y="3529621"/>
                  <a:chExt cx="490844" cy="490842"/>
                </a:xfrm>
              </p:grpSpPr>
              <p:sp>
                <p:nvSpPr>
                  <p:cNvPr id="725" name="Google Shape;725;p46"/>
                  <p:cNvSpPr/>
                  <p:nvPr/>
                </p:nvSpPr>
                <p:spPr>
                  <a:xfrm>
                    <a:off x="7027153" y="3529621"/>
                    <a:ext cx="490844" cy="490842"/>
                  </a:xfrm>
                  <a:prstGeom prst="ellipse">
                    <a:avLst/>
                  </a:prstGeom>
                  <a:noFill/>
                  <a:ln cap="flat" cmpd="sng" w="19050">
                    <a:solidFill>
                      <a:srgbClr val="7F7F7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726" name="Google Shape;726;p46"/>
                  <p:cNvSpPr txBox="1"/>
                  <p:nvPr/>
                </p:nvSpPr>
                <p:spPr>
                  <a:xfrm>
                    <a:off x="7077952" y="3574986"/>
                    <a:ext cx="440044" cy="40011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500">
                        <a:solidFill>
                          <a:srgbClr val="262626"/>
                        </a:solidFill>
                        <a:latin typeface="Montserrat Light"/>
                        <a:ea typeface="Montserrat Light"/>
                        <a:cs typeface="Montserrat Light"/>
                        <a:sym typeface="Montserrat Light"/>
                      </a:rPr>
                      <a:t>1</a:t>
                    </a:r>
                    <a:endParaRPr b="1" sz="1500">
                      <a:solidFill>
                        <a:srgbClr val="262626"/>
                      </a:solidFill>
                      <a:latin typeface="Montserrat Light"/>
                      <a:ea typeface="Montserrat Light"/>
                      <a:cs typeface="Montserrat Light"/>
                      <a:sym typeface="Montserrat Light"/>
                    </a:endParaRPr>
                  </a:p>
                </p:txBody>
              </p:sp>
            </p:grpSp>
            <p:sp>
              <p:nvSpPr>
                <p:cNvPr id="727" name="Google Shape;727;p46"/>
                <p:cNvSpPr txBox="1"/>
                <p:nvPr/>
              </p:nvSpPr>
              <p:spPr>
                <a:xfrm>
                  <a:off x="6896099" y="4139565"/>
                  <a:ext cx="3104345" cy="824778"/>
                </a:xfrm>
                <a:prstGeom prst="rect">
                  <a:avLst/>
                </a:prstGeom>
                <a:noFill/>
                <a:ln>
                  <a:noFill/>
                </a:ln>
              </p:spPr>
              <p:txBody>
                <a:bodyPr anchorCtr="0" anchor="t" bIns="34275" lIns="68575" spcFirstLastPara="1" rIns="68575" wrap="square" tIns="34275">
                  <a:noAutofit/>
                </a:bodyPr>
                <a:lstStyle/>
                <a:p>
                  <a:pPr indent="0" lvl="0" marL="0" marR="0" rtl="0" algn="l">
                    <a:lnSpc>
                      <a:spcPct val="222222"/>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set doesn't creeping night lights divided void they're.</a:t>
                  </a:r>
                  <a:endParaRPr sz="1100"/>
                </a:p>
              </p:txBody>
            </p:sp>
          </p:grpSp>
        </p:grpSp>
      </p:gr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31" name="Shape 731"/>
        <p:cNvGrpSpPr/>
        <p:nvPr/>
      </p:nvGrpSpPr>
      <p:grpSpPr>
        <a:xfrm>
          <a:off x="0" y="0"/>
          <a:ext cx="0" cy="0"/>
          <a:chOff x="0" y="0"/>
          <a:chExt cx="0" cy="0"/>
        </a:xfrm>
      </p:grpSpPr>
      <p:sp>
        <p:nvSpPr>
          <p:cNvPr id="732" name="Google Shape;732;p47"/>
          <p:cNvSpPr/>
          <p:nvPr/>
        </p:nvSpPr>
        <p:spPr>
          <a:xfrm>
            <a:off x="0" y="0"/>
            <a:ext cx="9144000" cy="5143500"/>
          </a:xfrm>
          <a:prstGeom prst="rect">
            <a:avLst/>
          </a:prstGeom>
          <a:solidFill>
            <a:srgbClr val="262626"/>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733" name="Google Shape;733;p47"/>
          <p:cNvSpPr txBox="1"/>
          <p:nvPr/>
        </p:nvSpPr>
        <p:spPr>
          <a:xfrm>
            <a:off x="-485775" y="-261576"/>
            <a:ext cx="10115700" cy="3036000"/>
          </a:xfrm>
          <a:prstGeom prst="rect">
            <a:avLst/>
          </a:prstGeom>
          <a:noFill/>
          <a:ln>
            <a:noFill/>
          </a:ln>
        </p:spPr>
        <p:txBody>
          <a:bodyPr anchorCtr="0" anchor="t" bIns="34275" lIns="68575" spcFirstLastPara="1" rIns="68575" wrap="square" tIns="34275">
            <a:noAutofit/>
          </a:bodyPr>
          <a:lstStyle/>
          <a:p>
            <a:pPr indent="0" lvl="0" marL="0" marR="0" rtl="0" algn="ctr">
              <a:lnSpc>
                <a:spcPct val="85714"/>
              </a:lnSpc>
              <a:spcBef>
                <a:spcPts val="0"/>
              </a:spcBef>
              <a:spcAft>
                <a:spcPts val="0"/>
              </a:spcAft>
              <a:buNone/>
            </a:pPr>
            <a:r>
              <a:rPr lang="en" sz="13100">
                <a:solidFill>
                  <a:srgbClr val="7F7F7F"/>
                </a:solidFill>
                <a:latin typeface="Raleway Black"/>
                <a:ea typeface="Raleway Black"/>
                <a:cs typeface="Raleway Black"/>
                <a:sym typeface="Raleway Black"/>
              </a:rPr>
              <a:t>HAVE A</a:t>
            </a:r>
            <a:endParaRPr sz="1100">
              <a:solidFill>
                <a:srgbClr val="7F7F7F"/>
              </a:solidFill>
            </a:endParaRPr>
          </a:p>
          <a:p>
            <a:pPr indent="0" lvl="0" marL="0" marR="0" rtl="0" algn="ctr">
              <a:lnSpc>
                <a:spcPct val="85714"/>
              </a:lnSpc>
              <a:spcBef>
                <a:spcPts val="0"/>
              </a:spcBef>
              <a:spcAft>
                <a:spcPts val="0"/>
              </a:spcAft>
              <a:buNone/>
            </a:pPr>
            <a:r>
              <a:rPr lang="en" sz="13100">
                <a:solidFill>
                  <a:srgbClr val="7F7F7F"/>
                </a:solidFill>
                <a:latin typeface="Raleway Black"/>
                <a:ea typeface="Raleway Black"/>
                <a:cs typeface="Raleway Black"/>
                <a:sym typeface="Raleway Black"/>
              </a:rPr>
              <a:t>QUESTION?</a:t>
            </a:r>
            <a:endParaRPr sz="1100">
              <a:solidFill>
                <a:srgbClr val="7F7F7F"/>
              </a:solidFill>
            </a:endParaRPr>
          </a:p>
        </p:txBody>
      </p:sp>
      <p:sp>
        <p:nvSpPr>
          <p:cNvPr id="734" name="Google Shape;734;p47"/>
          <p:cNvSpPr/>
          <p:nvPr/>
        </p:nvSpPr>
        <p:spPr>
          <a:xfrm>
            <a:off x="3530729" y="2242750"/>
            <a:ext cx="2082542" cy="473207"/>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2600">
                <a:solidFill>
                  <a:schemeClr val="lt1"/>
                </a:solidFill>
                <a:latin typeface="Raleway Black"/>
                <a:ea typeface="Raleway Black"/>
                <a:cs typeface="Raleway Black"/>
                <a:sym typeface="Raleway Black"/>
              </a:rPr>
              <a:t>THANKS</a:t>
            </a:r>
            <a:endParaRPr sz="1100"/>
          </a:p>
        </p:txBody>
      </p:sp>
      <p:sp>
        <p:nvSpPr>
          <p:cNvPr id="735" name="Google Shape;735;p47"/>
          <p:cNvSpPr/>
          <p:nvPr/>
        </p:nvSpPr>
        <p:spPr>
          <a:xfrm>
            <a:off x="3950917" y="2767465"/>
            <a:ext cx="1351572" cy="184666"/>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800">
                <a:solidFill>
                  <a:schemeClr val="lt1"/>
                </a:solidFill>
                <a:latin typeface="Raleway"/>
                <a:ea typeface="Raleway"/>
                <a:cs typeface="Raleway"/>
                <a:sym typeface="Raleway"/>
              </a:rPr>
              <a:t>FOR WATCHING</a:t>
            </a:r>
            <a:endParaRPr sz="1100"/>
          </a:p>
        </p:txBody>
      </p:sp>
      <p:cxnSp>
        <p:nvCxnSpPr>
          <p:cNvPr id="736" name="Google Shape;736;p47"/>
          <p:cNvCxnSpPr/>
          <p:nvPr/>
        </p:nvCxnSpPr>
        <p:spPr>
          <a:xfrm>
            <a:off x="4188405" y="3265385"/>
            <a:ext cx="767190" cy="0"/>
          </a:xfrm>
          <a:prstGeom prst="straightConnector1">
            <a:avLst/>
          </a:prstGeom>
          <a:noFill/>
          <a:ln cap="flat" cmpd="sng" w="57150">
            <a:solidFill>
              <a:schemeClr val="lt1"/>
            </a:solidFill>
            <a:prstDash val="solid"/>
            <a:miter lim="800000"/>
            <a:headEnd len="sm" w="sm" type="none"/>
            <a:tailEnd len="sm" w="sm" type="none"/>
          </a:ln>
        </p:spPr>
      </p:cxn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40" name="Shape 740"/>
        <p:cNvGrpSpPr/>
        <p:nvPr/>
      </p:nvGrpSpPr>
      <p:grpSpPr>
        <a:xfrm>
          <a:off x="0" y="0"/>
          <a:ext cx="0" cy="0"/>
          <a:chOff x="0" y="0"/>
          <a:chExt cx="0" cy="0"/>
        </a:xfrm>
      </p:grpSpPr>
      <p:sp>
        <p:nvSpPr>
          <p:cNvPr id="741" name="Google Shape;741;p48"/>
          <p:cNvSpPr txBox="1"/>
          <p:nvPr/>
        </p:nvSpPr>
        <p:spPr>
          <a:xfrm>
            <a:off x="2613506" y="2915369"/>
            <a:ext cx="3916988" cy="300082"/>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500">
                <a:solidFill>
                  <a:srgbClr val="7F7F7F"/>
                </a:solidFill>
                <a:latin typeface="Montserrat"/>
                <a:ea typeface="Montserrat"/>
                <a:cs typeface="Montserrat"/>
                <a:sym typeface="Montserrat"/>
              </a:rPr>
              <a:t>www.example.com</a:t>
            </a:r>
            <a:endParaRPr sz="1500">
              <a:solidFill>
                <a:srgbClr val="7F7F7F"/>
              </a:solidFill>
              <a:latin typeface="Montserrat Light"/>
              <a:ea typeface="Montserrat Light"/>
              <a:cs typeface="Montserrat Light"/>
              <a:sym typeface="Montserrat Light"/>
            </a:endParaRPr>
          </a:p>
        </p:txBody>
      </p:sp>
      <p:sp>
        <p:nvSpPr>
          <p:cNvPr id="742" name="Google Shape;742;p48"/>
          <p:cNvSpPr txBox="1"/>
          <p:nvPr/>
        </p:nvSpPr>
        <p:spPr>
          <a:xfrm>
            <a:off x="3414251" y="194176"/>
            <a:ext cx="2315497" cy="237757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5000">
                <a:solidFill>
                  <a:schemeClr val="dk1"/>
                </a:solidFill>
                <a:latin typeface="Raleway Black"/>
                <a:ea typeface="Raleway Black"/>
                <a:cs typeface="Raleway Black"/>
                <a:sym typeface="Raleway Black"/>
              </a:rPr>
              <a:t>?</a:t>
            </a:r>
            <a:endParaRPr sz="11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6" name="Shape 136"/>
        <p:cNvGrpSpPr/>
        <p:nvPr/>
      </p:nvGrpSpPr>
      <p:grpSpPr>
        <a:xfrm>
          <a:off x="0" y="0"/>
          <a:ext cx="0" cy="0"/>
          <a:chOff x="0" y="0"/>
          <a:chExt cx="0" cy="0"/>
        </a:xfrm>
      </p:grpSpPr>
      <p:pic>
        <p:nvPicPr>
          <p:cNvPr id="137" name="Google Shape;137;p29"/>
          <p:cNvPicPr preferRelativeResize="0"/>
          <p:nvPr>
            <p:ph idx="2" type="pic"/>
          </p:nvPr>
        </p:nvPicPr>
        <p:blipFill rotWithShape="1">
          <a:blip r:embed="rId3">
            <a:alphaModFix/>
          </a:blip>
          <a:srcRect b="7813" l="0" r="0" t="7812"/>
          <a:stretch/>
        </p:blipFill>
        <p:spPr>
          <a:xfrm>
            <a:off x="0" y="0"/>
            <a:ext cx="9144000" cy="5143500"/>
          </a:xfrm>
          <a:prstGeom prst="rect">
            <a:avLst/>
          </a:prstGeom>
          <a:noFill/>
          <a:ln>
            <a:noFill/>
          </a:ln>
        </p:spPr>
      </p:pic>
      <p:sp>
        <p:nvSpPr>
          <p:cNvPr id="138" name="Google Shape;138;p29"/>
          <p:cNvSpPr/>
          <p:nvPr/>
        </p:nvSpPr>
        <p:spPr>
          <a:xfrm>
            <a:off x="0" y="0"/>
            <a:ext cx="9144000" cy="5143500"/>
          </a:xfrm>
          <a:prstGeom prst="rect">
            <a:avLst/>
          </a:prstGeom>
          <a:solidFill>
            <a:schemeClr val="dk1">
              <a:alpha val="81960"/>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39" name="Google Shape;139;p29"/>
          <p:cNvSpPr txBox="1"/>
          <p:nvPr/>
        </p:nvSpPr>
        <p:spPr>
          <a:xfrm>
            <a:off x="2562367" y="684334"/>
            <a:ext cx="4019265" cy="386644"/>
          </a:xfrm>
          <a:prstGeom prst="rect">
            <a:avLst/>
          </a:prstGeom>
          <a:noFill/>
          <a:ln>
            <a:noFill/>
          </a:ln>
        </p:spPr>
        <p:txBody>
          <a:bodyPr anchorCtr="0" anchor="t" bIns="34275" lIns="68575" spcFirstLastPara="1" rIns="68575" wrap="square" tIns="34275">
            <a:noAutofit/>
          </a:bodyPr>
          <a:lstStyle/>
          <a:p>
            <a:pPr indent="0" lvl="0" marL="0" marR="0" rtl="0" algn="ctr">
              <a:lnSpc>
                <a:spcPct val="110000"/>
              </a:lnSpc>
              <a:spcBef>
                <a:spcPts val="0"/>
              </a:spcBef>
              <a:spcAft>
                <a:spcPts val="0"/>
              </a:spcAft>
              <a:buNone/>
            </a:pPr>
            <a:r>
              <a:rPr b="1" lang="en" sz="2300">
                <a:solidFill>
                  <a:schemeClr val="lt1"/>
                </a:solidFill>
                <a:latin typeface="Montserrat"/>
                <a:ea typeface="Montserrat"/>
                <a:cs typeface="Montserrat"/>
                <a:sym typeface="Montserrat"/>
              </a:rPr>
              <a:t>TABLE OF CONTENT</a:t>
            </a:r>
            <a:endParaRPr b="1" sz="2300">
              <a:solidFill>
                <a:schemeClr val="lt1"/>
              </a:solidFill>
              <a:latin typeface="Montserrat Light"/>
              <a:ea typeface="Montserrat Light"/>
              <a:cs typeface="Montserrat Light"/>
              <a:sym typeface="Montserrat Light"/>
            </a:endParaRPr>
          </a:p>
        </p:txBody>
      </p:sp>
      <p:sp>
        <p:nvSpPr>
          <p:cNvPr id="140" name="Google Shape;140;p29"/>
          <p:cNvSpPr txBox="1"/>
          <p:nvPr/>
        </p:nvSpPr>
        <p:spPr>
          <a:xfrm>
            <a:off x="3012698" y="400050"/>
            <a:ext cx="3118605" cy="21929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000">
                <a:solidFill>
                  <a:srgbClr val="BFBFBF"/>
                </a:solidFill>
                <a:latin typeface="Montserrat"/>
                <a:ea typeface="Montserrat"/>
                <a:cs typeface="Montserrat"/>
                <a:sym typeface="Montserrat"/>
              </a:rPr>
              <a:t>Clean Presentation</a:t>
            </a:r>
            <a:endParaRPr b="1" sz="1000">
              <a:solidFill>
                <a:srgbClr val="BFBFBF"/>
              </a:solidFill>
              <a:latin typeface="Montserrat Light"/>
              <a:ea typeface="Montserrat Light"/>
              <a:cs typeface="Montserrat Light"/>
              <a:sym typeface="Montserrat Light"/>
            </a:endParaRPr>
          </a:p>
        </p:txBody>
      </p:sp>
      <p:sp>
        <p:nvSpPr>
          <p:cNvPr id="141" name="Google Shape;141;p29"/>
          <p:cNvSpPr/>
          <p:nvPr/>
        </p:nvSpPr>
        <p:spPr>
          <a:xfrm>
            <a:off x="4286250" y="1184260"/>
            <a:ext cx="571500" cy="49823"/>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42" name="Google Shape;142;p29"/>
          <p:cNvSpPr txBox="1"/>
          <p:nvPr/>
        </p:nvSpPr>
        <p:spPr>
          <a:xfrm>
            <a:off x="3465493" y="4558784"/>
            <a:ext cx="2408954" cy="184666"/>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rgbClr val="BFBFBF"/>
                </a:solidFill>
                <a:latin typeface="Montserrat Light"/>
                <a:ea typeface="Montserrat Light"/>
                <a:cs typeface="Montserrat Light"/>
                <a:sym typeface="Montserrat Light"/>
              </a:rPr>
              <a:t>www.example.com</a:t>
            </a:r>
            <a:endParaRPr b="1" sz="800">
              <a:solidFill>
                <a:srgbClr val="BFBFBF"/>
              </a:solidFill>
              <a:latin typeface="Montserrat Light"/>
              <a:ea typeface="Montserrat Light"/>
              <a:cs typeface="Montserrat Light"/>
              <a:sym typeface="Montserrat Light"/>
            </a:endParaRPr>
          </a:p>
        </p:txBody>
      </p:sp>
      <p:grpSp>
        <p:nvGrpSpPr>
          <p:cNvPr id="143" name="Google Shape;143;p29"/>
          <p:cNvGrpSpPr/>
          <p:nvPr/>
        </p:nvGrpSpPr>
        <p:grpSpPr>
          <a:xfrm>
            <a:off x="1757362" y="2309386"/>
            <a:ext cx="1362075" cy="1010992"/>
            <a:chOff x="247480" y="1306615"/>
            <a:chExt cx="1816100" cy="1347989"/>
          </a:xfrm>
        </p:grpSpPr>
        <p:sp>
          <p:nvSpPr>
            <p:cNvPr id="144" name="Google Shape;144;p29"/>
            <p:cNvSpPr txBox="1"/>
            <p:nvPr/>
          </p:nvSpPr>
          <p:spPr>
            <a:xfrm>
              <a:off x="494495" y="1834996"/>
              <a:ext cx="1322071" cy="307777"/>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100">
                  <a:solidFill>
                    <a:schemeClr val="lt1"/>
                  </a:solidFill>
                  <a:latin typeface="Montserrat"/>
                  <a:ea typeface="Montserrat"/>
                  <a:cs typeface="Montserrat"/>
                  <a:sym typeface="Montserrat"/>
                </a:rPr>
                <a:t>Example</a:t>
              </a:r>
              <a:endParaRPr b="1" sz="1100">
                <a:solidFill>
                  <a:schemeClr val="lt1"/>
                </a:solidFill>
                <a:latin typeface="Montserrat Light"/>
                <a:ea typeface="Montserrat Light"/>
                <a:cs typeface="Montserrat Light"/>
                <a:sym typeface="Montserrat Light"/>
              </a:endParaRPr>
            </a:p>
          </p:txBody>
        </p:sp>
        <p:sp>
          <p:nvSpPr>
            <p:cNvPr id="145" name="Google Shape;145;p29"/>
            <p:cNvSpPr txBox="1"/>
            <p:nvPr/>
          </p:nvSpPr>
          <p:spPr>
            <a:xfrm>
              <a:off x="247480" y="2171587"/>
              <a:ext cx="1816100" cy="483017"/>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700">
                  <a:solidFill>
                    <a:srgbClr val="BFBFBF"/>
                  </a:solidFill>
                  <a:latin typeface="Montserrat Light"/>
                  <a:ea typeface="Montserrat Light"/>
                  <a:cs typeface="Montserrat Light"/>
                  <a:sym typeface="Montserrat Light"/>
                </a:rPr>
                <a:t>Have them for one. Living grass to for creeping.</a:t>
              </a:r>
              <a:endParaRPr sz="1100"/>
            </a:p>
          </p:txBody>
        </p:sp>
        <p:sp>
          <p:nvSpPr>
            <p:cNvPr id="146" name="Google Shape;146;p29"/>
            <p:cNvSpPr txBox="1"/>
            <p:nvPr/>
          </p:nvSpPr>
          <p:spPr>
            <a:xfrm>
              <a:off x="801574" y="1306615"/>
              <a:ext cx="707912" cy="47705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900">
                  <a:solidFill>
                    <a:srgbClr val="BFBFBF"/>
                  </a:solidFill>
                  <a:latin typeface="Montserrat Light"/>
                  <a:ea typeface="Montserrat Light"/>
                  <a:cs typeface="Montserrat Light"/>
                  <a:sym typeface="Montserrat Light"/>
                </a:rPr>
                <a:t>01</a:t>
              </a:r>
              <a:endParaRPr b="1" sz="1900">
                <a:solidFill>
                  <a:srgbClr val="BFBFBF"/>
                </a:solidFill>
                <a:latin typeface="Montserrat Light"/>
                <a:ea typeface="Montserrat Light"/>
                <a:cs typeface="Montserrat Light"/>
                <a:sym typeface="Montserrat Light"/>
              </a:endParaRPr>
            </a:p>
          </p:txBody>
        </p:sp>
      </p:grpSp>
      <p:sp>
        <p:nvSpPr>
          <p:cNvPr id="147" name="Google Shape;147;p29"/>
          <p:cNvSpPr/>
          <p:nvPr/>
        </p:nvSpPr>
        <p:spPr>
          <a:xfrm>
            <a:off x="3635742" y="1878623"/>
            <a:ext cx="1872516" cy="1872516"/>
          </a:xfrm>
          <a:prstGeom prst="ellipse">
            <a:avLst/>
          </a:prstGeom>
          <a:noFill/>
          <a:ln cap="flat" cmpd="sng" w="25400">
            <a:solidFill>
              <a:srgbClr val="7F7F7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48" name="Google Shape;148;p29"/>
          <p:cNvSpPr/>
          <p:nvPr/>
        </p:nvSpPr>
        <p:spPr>
          <a:xfrm>
            <a:off x="5769342" y="1878623"/>
            <a:ext cx="1872516" cy="1872516"/>
          </a:xfrm>
          <a:prstGeom prst="ellipse">
            <a:avLst/>
          </a:prstGeom>
          <a:noFill/>
          <a:ln cap="flat" cmpd="sng" w="25400">
            <a:solidFill>
              <a:srgbClr val="7F7F7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49" name="Google Shape;149;p29"/>
          <p:cNvSpPr/>
          <p:nvPr/>
        </p:nvSpPr>
        <p:spPr>
          <a:xfrm>
            <a:off x="1502142" y="1878623"/>
            <a:ext cx="1872516" cy="1872516"/>
          </a:xfrm>
          <a:prstGeom prst="ellipse">
            <a:avLst/>
          </a:prstGeom>
          <a:noFill/>
          <a:ln cap="flat" cmpd="sng" w="25400">
            <a:solidFill>
              <a:srgbClr val="7F7F7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150" name="Google Shape;150;p29"/>
          <p:cNvGrpSpPr/>
          <p:nvPr/>
        </p:nvGrpSpPr>
        <p:grpSpPr>
          <a:xfrm>
            <a:off x="3890962" y="2309386"/>
            <a:ext cx="1362075" cy="1010992"/>
            <a:chOff x="247480" y="1306615"/>
            <a:chExt cx="1816100" cy="1347989"/>
          </a:xfrm>
        </p:grpSpPr>
        <p:sp>
          <p:nvSpPr>
            <p:cNvPr id="151" name="Google Shape;151;p29"/>
            <p:cNvSpPr txBox="1"/>
            <p:nvPr/>
          </p:nvSpPr>
          <p:spPr>
            <a:xfrm>
              <a:off x="494495" y="1834996"/>
              <a:ext cx="1322071" cy="307777"/>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100">
                  <a:solidFill>
                    <a:schemeClr val="lt1"/>
                  </a:solidFill>
                  <a:latin typeface="Montserrat"/>
                  <a:ea typeface="Montserrat"/>
                  <a:cs typeface="Montserrat"/>
                  <a:sym typeface="Montserrat"/>
                </a:rPr>
                <a:t>Example</a:t>
              </a:r>
              <a:endParaRPr b="1" sz="1100">
                <a:solidFill>
                  <a:schemeClr val="lt1"/>
                </a:solidFill>
                <a:latin typeface="Montserrat Light"/>
                <a:ea typeface="Montserrat Light"/>
                <a:cs typeface="Montserrat Light"/>
                <a:sym typeface="Montserrat Light"/>
              </a:endParaRPr>
            </a:p>
          </p:txBody>
        </p:sp>
        <p:sp>
          <p:nvSpPr>
            <p:cNvPr id="152" name="Google Shape;152;p29"/>
            <p:cNvSpPr txBox="1"/>
            <p:nvPr/>
          </p:nvSpPr>
          <p:spPr>
            <a:xfrm>
              <a:off x="247480" y="2171587"/>
              <a:ext cx="1816100" cy="483017"/>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700">
                  <a:solidFill>
                    <a:srgbClr val="BFBFBF"/>
                  </a:solidFill>
                  <a:latin typeface="Montserrat Light"/>
                  <a:ea typeface="Montserrat Light"/>
                  <a:cs typeface="Montserrat Light"/>
                  <a:sym typeface="Montserrat Light"/>
                </a:rPr>
                <a:t>Have them for one. Living grass to for creeping.</a:t>
              </a:r>
              <a:endParaRPr sz="1100"/>
            </a:p>
          </p:txBody>
        </p:sp>
        <p:sp>
          <p:nvSpPr>
            <p:cNvPr id="153" name="Google Shape;153;p29"/>
            <p:cNvSpPr txBox="1"/>
            <p:nvPr/>
          </p:nvSpPr>
          <p:spPr>
            <a:xfrm>
              <a:off x="801574" y="1306615"/>
              <a:ext cx="707912" cy="47705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900">
                  <a:solidFill>
                    <a:srgbClr val="BFBFBF"/>
                  </a:solidFill>
                  <a:latin typeface="Montserrat Light"/>
                  <a:ea typeface="Montserrat Light"/>
                  <a:cs typeface="Montserrat Light"/>
                  <a:sym typeface="Montserrat Light"/>
                </a:rPr>
                <a:t>02</a:t>
              </a:r>
              <a:endParaRPr b="1" sz="1900">
                <a:solidFill>
                  <a:srgbClr val="BFBFBF"/>
                </a:solidFill>
                <a:latin typeface="Montserrat Light"/>
                <a:ea typeface="Montserrat Light"/>
                <a:cs typeface="Montserrat Light"/>
                <a:sym typeface="Montserrat Light"/>
              </a:endParaRPr>
            </a:p>
          </p:txBody>
        </p:sp>
      </p:grpSp>
      <p:grpSp>
        <p:nvGrpSpPr>
          <p:cNvPr id="154" name="Google Shape;154;p29"/>
          <p:cNvGrpSpPr/>
          <p:nvPr/>
        </p:nvGrpSpPr>
        <p:grpSpPr>
          <a:xfrm>
            <a:off x="6024563" y="2309386"/>
            <a:ext cx="1362075" cy="1010992"/>
            <a:chOff x="247480" y="1306615"/>
            <a:chExt cx="1816100" cy="1347989"/>
          </a:xfrm>
        </p:grpSpPr>
        <p:sp>
          <p:nvSpPr>
            <p:cNvPr id="155" name="Google Shape;155;p29"/>
            <p:cNvSpPr txBox="1"/>
            <p:nvPr/>
          </p:nvSpPr>
          <p:spPr>
            <a:xfrm>
              <a:off x="494495" y="1834996"/>
              <a:ext cx="1322071" cy="307777"/>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100">
                  <a:solidFill>
                    <a:schemeClr val="lt1"/>
                  </a:solidFill>
                  <a:latin typeface="Montserrat"/>
                  <a:ea typeface="Montserrat"/>
                  <a:cs typeface="Montserrat"/>
                  <a:sym typeface="Montserrat"/>
                </a:rPr>
                <a:t>Example</a:t>
              </a:r>
              <a:endParaRPr b="1" sz="1100">
                <a:solidFill>
                  <a:schemeClr val="lt1"/>
                </a:solidFill>
                <a:latin typeface="Montserrat Light"/>
                <a:ea typeface="Montserrat Light"/>
                <a:cs typeface="Montserrat Light"/>
                <a:sym typeface="Montserrat Light"/>
              </a:endParaRPr>
            </a:p>
          </p:txBody>
        </p:sp>
        <p:sp>
          <p:nvSpPr>
            <p:cNvPr id="156" name="Google Shape;156;p29"/>
            <p:cNvSpPr txBox="1"/>
            <p:nvPr/>
          </p:nvSpPr>
          <p:spPr>
            <a:xfrm>
              <a:off x="247480" y="2171587"/>
              <a:ext cx="1816100" cy="483017"/>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700">
                  <a:solidFill>
                    <a:srgbClr val="BFBFBF"/>
                  </a:solidFill>
                  <a:latin typeface="Montserrat Light"/>
                  <a:ea typeface="Montserrat Light"/>
                  <a:cs typeface="Montserrat Light"/>
                  <a:sym typeface="Montserrat Light"/>
                </a:rPr>
                <a:t>Have them for one. Living grass to for creeping.</a:t>
              </a:r>
              <a:endParaRPr sz="1100"/>
            </a:p>
          </p:txBody>
        </p:sp>
        <p:sp>
          <p:nvSpPr>
            <p:cNvPr id="157" name="Google Shape;157;p29"/>
            <p:cNvSpPr txBox="1"/>
            <p:nvPr/>
          </p:nvSpPr>
          <p:spPr>
            <a:xfrm>
              <a:off x="801574" y="1306615"/>
              <a:ext cx="707912" cy="47705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900">
                  <a:solidFill>
                    <a:srgbClr val="BFBFBF"/>
                  </a:solidFill>
                  <a:latin typeface="Montserrat Light"/>
                  <a:ea typeface="Montserrat Light"/>
                  <a:cs typeface="Montserrat Light"/>
                  <a:sym typeface="Montserrat Light"/>
                </a:rPr>
                <a:t>03</a:t>
              </a:r>
              <a:endParaRPr b="1" sz="1900">
                <a:solidFill>
                  <a:srgbClr val="BFBFBF"/>
                </a:solidFill>
                <a:latin typeface="Montserrat Light"/>
                <a:ea typeface="Montserrat Light"/>
                <a:cs typeface="Montserrat Light"/>
                <a:sym typeface="Montserrat Light"/>
              </a:endParaRPr>
            </a:p>
          </p:txBody>
        </p:sp>
      </p:gr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1" name="Shape 161"/>
        <p:cNvGrpSpPr/>
        <p:nvPr/>
      </p:nvGrpSpPr>
      <p:grpSpPr>
        <a:xfrm>
          <a:off x="0" y="0"/>
          <a:ext cx="0" cy="0"/>
          <a:chOff x="0" y="0"/>
          <a:chExt cx="0" cy="0"/>
        </a:xfrm>
      </p:grpSpPr>
      <p:sp>
        <p:nvSpPr>
          <p:cNvPr id="162" name="Google Shape;162;p30"/>
          <p:cNvSpPr txBox="1"/>
          <p:nvPr/>
        </p:nvSpPr>
        <p:spPr>
          <a:xfrm>
            <a:off x="2562367" y="684334"/>
            <a:ext cx="4019265" cy="386644"/>
          </a:xfrm>
          <a:prstGeom prst="rect">
            <a:avLst/>
          </a:prstGeom>
          <a:noFill/>
          <a:ln>
            <a:noFill/>
          </a:ln>
        </p:spPr>
        <p:txBody>
          <a:bodyPr anchorCtr="0" anchor="t" bIns="34275" lIns="68575" spcFirstLastPara="1" rIns="68575" wrap="square" tIns="34275">
            <a:noAutofit/>
          </a:bodyPr>
          <a:lstStyle/>
          <a:p>
            <a:pPr indent="0" lvl="0" marL="0" marR="0" rtl="0" algn="ctr">
              <a:lnSpc>
                <a:spcPct val="110000"/>
              </a:lnSpc>
              <a:spcBef>
                <a:spcPts val="0"/>
              </a:spcBef>
              <a:spcAft>
                <a:spcPts val="0"/>
              </a:spcAft>
              <a:buNone/>
            </a:pPr>
            <a:r>
              <a:rPr b="1" lang="en" sz="2300">
                <a:solidFill>
                  <a:schemeClr val="dk1"/>
                </a:solidFill>
                <a:latin typeface="Montserrat"/>
                <a:ea typeface="Montserrat"/>
                <a:cs typeface="Montserrat"/>
                <a:sym typeface="Montserrat"/>
              </a:rPr>
              <a:t>TABLE OF CONTENT</a:t>
            </a:r>
            <a:endParaRPr b="1" sz="2300">
              <a:solidFill>
                <a:schemeClr val="dk1"/>
              </a:solidFill>
              <a:latin typeface="Montserrat Light"/>
              <a:ea typeface="Montserrat Light"/>
              <a:cs typeface="Montserrat Light"/>
              <a:sym typeface="Montserrat Light"/>
            </a:endParaRPr>
          </a:p>
        </p:txBody>
      </p:sp>
      <p:sp>
        <p:nvSpPr>
          <p:cNvPr id="163" name="Google Shape;163;p30"/>
          <p:cNvSpPr txBox="1"/>
          <p:nvPr/>
        </p:nvSpPr>
        <p:spPr>
          <a:xfrm>
            <a:off x="3012698" y="400050"/>
            <a:ext cx="3118605" cy="21929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000">
                <a:solidFill>
                  <a:srgbClr val="A5A5A5"/>
                </a:solidFill>
                <a:latin typeface="Montserrat"/>
                <a:ea typeface="Montserrat"/>
                <a:cs typeface="Montserrat"/>
                <a:sym typeface="Montserrat"/>
              </a:rPr>
              <a:t>Clean Presentation</a:t>
            </a:r>
            <a:endParaRPr b="1" sz="1000">
              <a:solidFill>
                <a:srgbClr val="A5A5A5"/>
              </a:solidFill>
              <a:latin typeface="Montserrat Light"/>
              <a:ea typeface="Montserrat Light"/>
              <a:cs typeface="Montserrat Light"/>
              <a:sym typeface="Montserrat Light"/>
            </a:endParaRPr>
          </a:p>
        </p:txBody>
      </p:sp>
      <p:sp>
        <p:nvSpPr>
          <p:cNvPr id="164" name="Google Shape;164;p30"/>
          <p:cNvSpPr/>
          <p:nvPr/>
        </p:nvSpPr>
        <p:spPr>
          <a:xfrm>
            <a:off x="4286250" y="1184260"/>
            <a:ext cx="571500" cy="49823"/>
          </a:xfrm>
          <a:prstGeom prst="rect">
            <a:avLst/>
          </a:prstGeom>
          <a:solidFill>
            <a:schemeClr val="dk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165" name="Google Shape;165;p30"/>
          <p:cNvGrpSpPr/>
          <p:nvPr/>
        </p:nvGrpSpPr>
        <p:grpSpPr>
          <a:xfrm>
            <a:off x="866648" y="2297048"/>
            <a:ext cx="7410704" cy="1273748"/>
            <a:chOff x="1417185" y="3771854"/>
            <a:chExt cx="9880938" cy="1698331"/>
          </a:xfrm>
        </p:grpSpPr>
        <p:grpSp>
          <p:nvGrpSpPr>
            <p:cNvPr id="166" name="Google Shape;166;p30"/>
            <p:cNvGrpSpPr/>
            <p:nvPr/>
          </p:nvGrpSpPr>
          <p:grpSpPr>
            <a:xfrm>
              <a:off x="6793745" y="3771854"/>
              <a:ext cx="1816100" cy="1698331"/>
              <a:chOff x="6619308" y="3771854"/>
              <a:chExt cx="1816100" cy="1698331"/>
            </a:xfrm>
          </p:grpSpPr>
          <p:grpSp>
            <p:nvGrpSpPr>
              <p:cNvPr id="167" name="Google Shape;167;p30"/>
              <p:cNvGrpSpPr/>
              <p:nvPr/>
            </p:nvGrpSpPr>
            <p:grpSpPr>
              <a:xfrm>
                <a:off x="6619308" y="3771854"/>
                <a:ext cx="1816100" cy="1466262"/>
                <a:chOff x="5187950" y="3437301"/>
                <a:chExt cx="1816100" cy="1466262"/>
              </a:xfrm>
            </p:grpSpPr>
            <p:sp>
              <p:nvSpPr>
                <p:cNvPr id="168" name="Google Shape;168;p30"/>
                <p:cNvSpPr txBox="1"/>
                <p:nvPr/>
              </p:nvSpPr>
              <p:spPr>
                <a:xfrm>
                  <a:off x="5434965" y="3437301"/>
                  <a:ext cx="1322071" cy="307777"/>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100">
                      <a:solidFill>
                        <a:schemeClr val="dk1"/>
                      </a:solidFill>
                      <a:latin typeface="Montserrat"/>
                      <a:ea typeface="Montserrat"/>
                      <a:cs typeface="Montserrat"/>
                      <a:sym typeface="Montserrat"/>
                    </a:rPr>
                    <a:t>Example</a:t>
                  </a:r>
                  <a:endParaRPr b="1" sz="1100">
                    <a:solidFill>
                      <a:schemeClr val="dk1"/>
                    </a:solidFill>
                    <a:latin typeface="Montserrat Light"/>
                    <a:ea typeface="Montserrat Light"/>
                    <a:cs typeface="Montserrat Light"/>
                    <a:sym typeface="Montserrat Light"/>
                  </a:endParaRPr>
                </a:p>
              </p:txBody>
            </p:sp>
            <p:sp>
              <p:nvSpPr>
                <p:cNvPr id="169" name="Google Shape;169;p30"/>
                <p:cNvSpPr txBox="1"/>
                <p:nvPr/>
              </p:nvSpPr>
              <p:spPr>
                <a:xfrm>
                  <a:off x="5187950" y="3773892"/>
                  <a:ext cx="1816100" cy="483017"/>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creeping.</a:t>
                  </a:r>
                  <a:endParaRPr sz="1100"/>
                </a:p>
              </p:txBody>
            </p:sp>
            <p:sp>
              <p:nvSpPr>
                <p:cNvPr id="170" name="Google Shape;170;p30"/>
                <p:cNvSpPr txBox="1"/>
                <p:nvPr/>
              </p:nvSpPr>
              <p:spPr>
                <a:xfrm>
                  <a:off x="5434965" y="4426509"/>
                  <a:ext cx="1322071" cy="47705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900">
                      <a:solidFill>
                        <a:srgbClr val="BFBFBF"/>
                      </a:solidFill>
                      <a:latin typeface="Montserrat Light"/>
                      <a:ea typeface="Montserrat Light"/>
                      <a:cs typeface="Montserrat Light"/>
                      <a:sym typeface="Montserrat Light"/>
                    </a:rPr>
                    <a:t>03</a:t>
                  </a:r>
                  <a:endParaRPr b="1" sz="1900">
                    <a:solidFill>
                      <a:srgbClr val="BFBFBF"/>
                    </a:solidFill>
                    <a:latin typeface="Montserrat Light"/>
                    <a:ea typeface="Montserrat Light"/>
                    <a:cs typeface="Montserrat Light"/>
                    <a:sym typeface="Montserrat Light"/>
                  </a:endParaRPr>
                </a:p>
              </p:txBody>
            </p:sp>
          </p:grpSp>
          <p:cxnSp>
            <p:nvCxnSpPr>
              <p:cNvPr id="171" name="Google Shape;171;p30"/>
              <p:cNvCxnSpPr/>
              <p:nvPr/>
            </p:nvCxnSpPr>
            <p:spPr>
              <a:xfrm>
                <a:off x="7073333" y="5470185"/>
                <a:ext cx="908050" cy="0"/>
              </a:xfrm>
              <a:prstGeom prst="straightConnector1">
                <a:avLst/>
              </a:prstGeom>
              <a:noFill/>
              <a:ln cap="flat" cmpd="sng" w="19050">
                <a:solidFill>
                  <a:srgbClr val="BFBFBF"/>
                </a:solidFill>
                <a:prstDash val="solid"/>
                <a:miter lim="800000"/>
                <a:headEnd len="sm" w="sm" type="none"/>
                <a:tailEnd len="sm" w="sm" type="none"/>
              </a:ln>
            </p:spPr>
          </p:cxnSp>
        </p:grpSp>
        <p:grpSp>
          <p:nvGrpSpPr>
            <p:cNvPr id="172" name="Google Shape;172;p30"/>
            <p:cNvGrpSpPr/>
            <p:nvPr/>
          </p:nvGrpSpPr>
          <p:grpSpPr>
            <a:xfrm>
              <a:off x="9482023" y="3771854"/>
              <a:ext cx="1816100" cy="1698331"/>
              <a:chOff x="9482023" y="3771854"/>
              <a:chExt cx="1816100" cy="1698331"/>
            </a:xfrm>
          </p:grpSpPr>
          <p:grpSp>
            <p:nvGrpSpPr>
              <p:cNvPr id="173" name="Google Shape;173;p30"/>
              <p:cNvGrpSpPr/>
              <p:nvPr/>
            </p:nvGrpSpPr>
            <p:grpSpPr>
              <a:xfrm>
                <a:off x="9482023" y="3771854"/>
                <a:ext cx="1816100" cy="1466262"/>
                <a:chOff x="5187950" y="3437301"/>
                <a:chExt cx="1816100" cy="1466262"/>
              </a:xfrm>
            </p:grpSpPr>
            <p:sp>
              <p:nvSpPr>
                <p:cNvPr id="174" name="Google Shape;174;p30"/>
                <p:cNvSpPr txBox="1"/>
                <p:nvPr/>
              </p:nvSpPr>
              <p:spPr>
                <a:xfrm>
                  <a:off x="5434965" y="3437301"/>
                  <a:ext cx="1322071" cy="307777"/>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100">
                      <a:solidFill>
                        <a:schemeClr val="dk1"/>
                      </a:solidFill>
                      <a:latin typeface="Montserrat"/>
                      <a:ea typeface="Montserrat"/>
                      <a:cs typeface="Montserrat"/>
                      <a:sym typeface="Montserrat"/>
                    </a:rPr>
                    <a:t>Example</a:t>
                  </a:r>
                  <a:endParaRPr b="1" sz="1100">
                    <a:solidFill>
                      <a:schemeClr val="dk1"/>
                    </a:solidFill>
                    <a:latin typeface="Montserrat Light"/>
                    <a:ea typeface="Montserrat Light"/>
                    <a:cs typeface="Montserrat Light"/>
                    <a:sym typeface="Montserrat Light"/>
                  </a:endParaRPr>
                </a:p>
              </p:txBody>
            </p:sp>
            <p:sp>
              <p:nvSpPr>
                <p:cNvPr id="175" name="Google Shape;175;p30"/>
                <p:cNvSpPr txBox="1"/>
                <p:nvPr/>
              </p:nvSpPr>
              <p:spPr>
                <a:xfrm>
                  <a:off x="5187950" y="3773892"/>
                  <a:ext cx="1816100" cy="483017"/>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creeping.</a:t>
                  </a:r>
                  <a:endParaRPr sz="1100"/>
                </a:p>
              </p:txBody>
            </p:sp>
            <p:sp>
              <p:nvSpPr>
                <p:cNvPr id="176" name="Google Shape;176;p30"/>
                <p:cNvSpPr txBox="1"/>
                <p:nvPr/>
              </p:nvSpPr>
              <p:spPr>
                <a:xfrm>
                  <a:off x="5434965" y="4426509"/>
                  <a:ext cx="1322071" cy="47705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900">
                      <a:solidFill>
                        <a:srgbClr val="BFBFBF"/>
                      </a:solidFill>
                      <a:latin typeface="Montserrat Light"/>
                      <a:ea typeface="Montserrat Light"/>
                      <a:cs typeface="Montserrat Light"/>
                      <a:sym typeface="Montserrat Light"/>
                    </a:rPr>
                    <a:t>04</a:t>
                  </a:r>
                  <a:endParaRPr b="1" sz="1900">
                    <a:solidFill>
                      <a:srgbClr val="BFBFBF"/>
                    </a:solidFill>
                    <a:latin typeface="Montserrat Light"/>
                    <a:ea typeface="Montserrat Light"/>
                    <a:cs typeface="Montserrat Light"/>
                    <a:sym typeface="Montserrat Light"/>
                  </a:endParaRPr>
                </a:p>
              </p:txBody>
            </p:sp>
          </p:grpSp>
          <p:cxnSp>
            <p:nvCxnSpPr>
              <p:cNvPr id="177" name="Google Shape;177;p30"/>
              <p:cNvCxnSpPr/>
              <p:nvPr/>
            </p:nvCxnSpPr>
            <p:spPr>
              <a:xfrm>
                <a:off x="9936048" y="5470185"/>
                <a:ext cx="908050" cy="0"/>
              </a:xfrm>
              <a:prstGeom prst="straightConnector1">
                <a:avLst/>
              </a:prstGeom>
              <a:noFill/>
              <a:ln cap="flat" cmpd="sng" w="19050">
                <a:solidFill>
                  <a:srgbClr val="BFBFBF"/>
                </a:solidFill>
                <a:prstDash val="solid"/>
                <a:miter lim="800000"/>
                <a:headEnd len="sm" w="sm" type="none"/>
                <a:tailEnd len="sm" w="sm" type="none"/>
              </a:ln>
            </p:spPr>
          </p:cxnSp>
        </p:grpSp>
        <p:cxnSp>
          <p:nvCxnSpPr>
            <p:cNvPr id="178" name="Google Shape;178;p30"/>
            <p:cNvCxnSpPr/>
            <p:nvPr/>
          </p:nvCxnSpPr>
          <p:spPr>
            <a:xfrm>
              <a:off x="9045935" y="3860329"/>
              <a:ext cx="0" cy="1609856"/>
            </a:xfrm>
            <a:prstGeom prst="straightConnector1">
              <a:avLst/>
            </a:prstGeom>
            <a:noFill/>
            <a:ln cap="flat" cmpd="sng" w="19050">
              <a:solidFill>
                <a:srgbClr val="BFBFBF"/>
              </a:solidFill>
              <a:prstDash val="solid"/>
              <a:miter lim="800000"/>
              <a:headEnd len="sm" w="sm" type="none"/>
              <a:tailEnd len="sm" w="sm" type="none"/>
            </a:ln>
          </p:spPr>
        </p:cxnSp>
        <p:grpSp>
          <p:nvGrpSpPr>
            <p:cNvPr id="179" name="Google Shape;179;p30"/>
            <p:cNvGrpSpPr/>
            <p:nvPr/>
          </p:nvGrpSpPr>
          <p:grpSpPr>
            <a:xfrm>
              <a:off x="4105465" y="3771854"/>
              <a:ext cx="1816100" cy="1698331"/>
              <a:chOff x="6619308" y="3771854"/>
              <a:chExt cx="1816100" cy="1698331"/>
            </a:xfrm>
          </p:grpSpPr>
          <p:grpSp>
            <p:nvGrpSpPr>
              <p:cNvPr id="180" name="Google Shape;180;p30"/>
              <p:cNvGrpSpPr/>
              <p:nvPr/>
            </p:nvGrpSpPr>
            <p:grpSpPr>
              <a:xfrm>
                <a:off x="6619308" y="3771854"/>
                <a:ext cx="1816100" cy="1466262"/>
                <a:chOff x="5187950" y="3437301"/>
                <a:chExt cx="1816100" cy="1466262"/>
              </a:xfrm>
            </p:grpSpPr>
            <p:sp>
              <p:nvSpPr>
                <p:cNvPr id="181" name="Google Shape;181;p30"/>
                <p:cNvSpPr txBox="1"/>
                <p:nvPr/>
              </p:nvSpPr>
              <p:spPr>
                <a:xfrm>
                  <a:off x="5434965" y="3437301"/>
                  <a:ext cx="1322071" cy="307777"/>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100">
                      <a:solidFill>
                        <a:schemeClr val="dk1"/>
                      </a:solidFill>
                      <a:latin typeface="Montserrat"/>
                      <a:ea typeface="Montserrat"/>
                      <a:cs typeface="Montserrat"/>
                      <a:sym typeface="Montserrat"/>
                    </a:rPr>
                    <a:t>Example</a:t>
                  </a:r>
                  <a:endParaRPr b="1" sz="1100">
                    <a:solidFill>
                      <a:schemeClr val="dk1"/>
                    </a:solidFill>
                    <a:latin typeface="Montserrat Light"/>
                    <a:ea typeface="Montserrat Light"/>
                    <a:cs typeface="Montserrat Light"/>
                    <a:sym typeface="Montserrat Light"/>
                  </a:endParaRPr>
                </a:p>
              </p:txBody>
            </p:sp>
            <p:sp>
              <p:nvSpPr>
                <p:cNvPr id="182" name="Google Shape;182;p30"/>
                <p:cNvSpPr txBox="1"/>
                <p:nvPr/>
              </p:nvSpPr>
              <p:spPr>
                <a:xfrm>
                  <a:off x="5187950" y="3773892"/>
                  <a:ext cx="1816100" cy="483017"/>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creeping.</a:t>
                  </a:r>
                  <a:endParaRPr sz="1100"/>
                </a:p>
              </p:txBody>
            </p:sp>
            <p:sp>
              <p:nvSpPr>
                <p:cNvPr id="183" name="Google Shape;183;p30"/>
                <p:cNvSpPr txBox="1"/>
                <p:nvPr/>
              </p:nvSpPr>
              <p:spPr>
                <a:xfrm>
                  <a:off x="5434965" y="4426509"/>
                  <a:ext cx="1322071" cy="47705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900">
                      <a:solidFill>
                        <a:srgbClr val="BFBFBF"/>
                      </a:solidFill>
                      <a:latin typeface="Montserrat Light"/>
                      <a:ea typeface="Montserrat Light"/>
                      <a:cs typeface="Montserrat Light"/>
                      <a:sym typeface="Montserrat Light"/>
                    </a:rPr>
                    <a:t>02</a:t>
                  </a:r>
                  <a:endParaRPr b="1" sz="1900">
                    <a:solidFill>
                      <a:srgbClr val="BFBFBF"/>
                    </a:solidFill>
                    <a:latin typeface="Montserrat Light"/>
                    <a:ea typeface="Montserrat Light"/>
                    <a:cs typeface="Montserrat Light"/>
                    <a:sym typeface="Montserrat Light"/>
                  </a:endParaRPr>
                </a:p>
              </p:txBody>
            </p:sp>
          </p:grpSp>
          <p:cxnSp>
            <p:nvCxnSpPr>
              <p:cNvPr id="184" name="Google Shape;184;p30"/>
              <p:cNvCxnSpPr/>
              <p:nvPr/>
            </p:nvCxnSpPr>
            <p:spPr>
              <a:xfrm>
                <a:off x="7073333" y="5470185"/>
                <a:ext cx="908050" cy="0"/>
              </a:xfrm>
              <a:prstGeom prst="straightConnector1">
                <a:avLst/>
              </a:prstGeom>
              <a:noFill/>
              <a:ln cap="flat" cmpd="sng" w="19050">
                <a:solidFill>
                  <a:srgbClr val="BFBFBF"/>
                </a:solidFill>
                <a:prstDash val="solid"/>
                <a:miter lim="800000"/>
                <a:headEnd len="sm" w="sm" type="none"/>
                <a:tailEnd len="sm" w="sm" type="none"/>
              </a:ln>
            </p:spPr>
          </p:cxnSp>
        </p:grpSp>
        <p:grpSp>
          <p:nvGrpSpPr>
            <p:cNvPr id="185" name="Google Shape;185;p30"/>
            <p:cNvGrpSpPr/>
            <p:nvPr/>
          </p:nvGrpSpPr>
          <p:grpSpPr>
            <a:xfrm>
              <a:off x="1417185" y="3771854"/>
              <a:ext cx="1816100" cy="1698331"/>
              <a:chOff x="6619308" y="3771854"/>
              <a:chExt cx="1816100" cy="1698331"/>
            </a:xfrm>
          </p:grpSpPr>
          <p:grpSp>
            <p:nvGrpSpPr>
              <p:cNvPr id="186" name="Google Shape;186;p30"/>
              <p:cNvGrpSpPr/>
              <p:nvPr/>
            </p:nvGrpSpPr>
            <p:grpSpPr>
              <a:xfrm>
                <a:off x="6619308" y="3771854"/>
                <a:ext cx="1816100" cy="1466262"/>
                <a:chOff x="5187950" y="3437301"/>
                <a:chExt cx="1816100" cy="1466262"/>
              </a:xfrm>
            </p:grpSpPr>
            <p:sp>
              <p:nvSpPr>
                <p:cNvPr id="187" name="Google Shape;187;p30"/>
                <p:cNvSpPr txBox="1"/>
                <p:nvPr/>
              </p:nvSpPr>
              <p:spPr>
                <a:xfrm>
                  <a:off x="5434965" y="3437301"/>
                  <a:ext cx="1322071" cy="307777"/>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100">
                      <a:solidFill>
                        <a:schemeClr val="dk1"/>
                      </a:solidFill>
                      <a:latin typeface="Montserrat"/>
                      <a:ea typeface="Montserrat"/>
                      <a:cs typeface="Montserrat"/>
                      <a:sym typeface="Montserrat"/>
                    </a:rPr>
                    <a:t>Example</a:t>
                  </a:r>
                  <a:endParaRPr b="1" sz="1100">
                    <a:solidFill>
                      <a:schemeClr val="dk1"/>
                    </a:solidFill>
                    <a:latin typeface="Montserrat Light"/>
                    <a:ea typeface="Montserrat Light"/>
                    <a:cs typeface="Montserrat Light"/>
                    <a:sym typeface="Montserrat Light"/>
                  </a:endParaRPr>
                </a:p>
              </p:txBody>
            </p:sp>
            <p:sp>
              <p:nvSpPr>
                <p:cNvPr id="188" name="Google Shape;188;p30"/>
                <p:cNvSpPr txBox="1"/>
                <p:nvPr/>
              </p:nvSpPr>
              <p:spPr>
                <a:xfrm>
                  <a:off x="5187950" y="3773892"/>
                  <a:ext cx="1816100" cy="483017"/>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creeping.</a:t>
                  </a:r>
                  <a:endParaRPr sz="1100"/>
                </a:p>
              </p:txBody>
            </p:sp>
            <p:sp>
              <p:nvSpPr>
                <p:cNvPr id="189" name="Google Shape;189;p30"/>
                <p:cNvSpPr txBox="1"/>
                <p:nvPr/>
              </p:nvSpPr>
              <p:spPr>
                <a:xfrm>
                  <a:off x="5434965" y="4426509"/>
                  <a:ext cx="1322071" cy="47705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900">
                      <a:solidFill>
                        <a:srgbClr val="BFBFBF"/>
                      </a:solidFill>
                      <a:latin typeface="Montserrat Light"/>
                      <a:ea typeface="Montserrat Light"/>
                      <a:cs typeface="Montserrat Light"/>
                      <a:sym typeface="Montserrat Light"/>
                    </a:rPr>
                    <a:t>01</a:t>
                  </a:r>
                  <a:endParaRPr b="1" sz="1900">
                    <a:solidFill>
                      <a:srgbClr val="BFBFBF"/>
                    </a:solidFill>
                    <a:latin typeface="Montserrat Light"/>
                    <a:ea typeface="Montserrat Light"/>
                    <a:cs typeface="Montserrat Light"/>
                    <a:sym typeface="Montserrat Light"/>
                  </a:endParaRPr>
                </a:p>
              </p:txBody>
            </p:sp>
          </p:grpSp>
          <p:cxnSp>
            <p:nvCxnSpPr>
              <p:cNvPr id="190" name="Google Shape;190;p30"/>
              <p:cNvCxnSpPr/>
              <p:nvPr/>
            </p:nvCxnSpPr>
            <p:spPr>
              <a:xfrm>
                <a:off x="7073333" y="5470185"/>
                <a:ext cx="908050" cy="0"/>
              </a:xfrm>
              <a:prstGeom prst="straightConnector1">
                <a:avLst/>
              </a:prstGeom>
              <a:noFill/>
              <a:ln cap="flat" cmpd="sng" w="19050">
                <a:solidFill>
                  <a:srgbClr val="BFBFBF"/>
                </a:solidFill>
                <a:prstDash val="solid"/>
                <a:miter lim="800000"/>
                <a:headEnd len="sm" w="sm" type="none"/>
                <a:tailEnd len="sm" w="sm" type="none"/>
              </a:ln>
            </p:spPr>
          </p:cxnSp>
        </p:grpSp>
        <p:cxnSp>
          <p:nvCxnSpPr>
            <p:cNvPr id="191" name="Google Shape;191;p30"/>
            <p:cNvCxnSpPr/>
            <p:nvPr/>
          </p:nvCxnSpPr>
          <p:spPr>
            <a:xfrm>
              <a:off x="6357655" y="3860329"/>
              <a:ext cx="0" cy="1609856"/>
            </a:xfrm>
            <a:prstGeom prst="straightConnector1">
              <a:avLst/>
            </a:prstGeom>
            <a:noFill/>
            <a:ln cap="flat" cmpd="sng" w="19050">
              <a:solidFill>
                <a:srgbClr val="BFBFBF"/>
              </a:solidFill>
              <a:prstDash val="solid"/>
              <a:miter lim="800000"/>
              <a:headEnd len="sm" w="sm" type="none"/>
              <a:tailEnd len="sm" w="sm" type="none"/>
            </a:ln>
          </p:spPr>
        </p:cxnSp>
        <p:cxnSp>
          <p:nvCxnSpPr>
            <p:cNvPr id="192" name="Google Shape;192;p30"/>
            <p:cNvCxnSpPr/>
            <p:nvPr/>
          </p:nvCxnSpPr>
          <p:spPr>
            <a:xfrm>
              <a:off x="3669375" y="3860329"/>
              <a:ext cx="0" cy="1609856"/>
            </a:xfrm>
            <a:prstGeom prst="straightConnector1">
              <a:avLst/>
            </a:prstGeom>
            <a:noFill/>
            <a:ln cap="flat" cmpd="sng" w="19050">
              <a:solidFill>
                <a:srgbClr val="BFBFBF"/>
              </a:solidFill>
              <a:prstDash val="solid"/>
              <a:miter lim="800000"/>
              <a:headEnd len="sm" w="sm" type="none"/>
              <a:tailEnd len="sm" w="sm" type="none"/>
            </a:ln>
          </p:spPr>
        </p:cxnSp>
      </p:grpSp>
      <p:sp>
        <p:nvSpPr>
          <p:cNvPr id="193" name="Google Shape;193;p30"/>
          <p:cNvSpPr txBox="1"/>
          <p:nvPr/>
        </p:nvSpPr>
        <p:spPr>
          <a:xfrm>
            <a:off x="3465493" y="4558784"/>
            <a:ext cx="2408954" cy="184666"/>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dk1"/>
                </a:solidFill>
                <a:latin typeface="Montserrat Light"/>
                <a:ea typeface="Montserrat Light"/>
                <a:cs typeface="Montserrat Light"/>
                <a:sym typeface="Montserrat Light"/>
              </a:rPr>
              <a:t>www.example.com</a:t>
            </a:r>
            <a:endParaRPr b="1" sz="800">
              <a:solidFill>
                <a:schemeClr val="dk1"/>
              </a:solidFill>
              <a:latin typeface="Montserrat Light"/>
              <a:ea typeface="Montserrat Light"/>
              <a:cs typeface="Montserrat Light"/>
              <a:sym typeface="Montserrat Light"/>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7" name="Shape 197"/>
        <p:cNvGrpSpPr/>
        <p:nvPr/>
      </p:nvGrpSpPr>
      <p:grpSpPr>
        <a:xfrm>
          <a:off x="0" y="0"/>
          <a:ext cx="0" cy="0"/>
          <a:chOff x="0" y="0"/>
          <a:chExt cx="0" cy="0"/>
        </a:xfrm>
      </p:grpSpPr>
      <p:pic>
        <p:nvPicPr>
          <p:cNvPr id="198" name="Google Shape;198;p31"/>
          <p:cNvPicPr preferRelativeResize="0"/>
          <p:nvPr>
            <p:ph idx="2" type="pic"/>
          </p:nvPr>
        </p:nvPicPr>
        <p:blipFill rotWithShape="1">
          <a:blip r:embed="rId3">
            <a:alphaModFix/>
          </a:blip>
          <a:srcRect b="7813" l="0" r="0" t="7812"/>
          <a:stretch/>
        </p:blipFill>
        <p:spPr>
          <a:xfrm>
            <a:off x="0" y="0"/>
            <a:ext cx="9144000" cy="5143500"/>
          </a:xfrm>
          <a:prstGeom prst="rect">
            <a:avLst/>
          </a:prstGeom>
          <a:noFill/>
          <a:ln>
            <a:noFill/>
          </a:ln>
        </p:spPr>
      </p:pic>
      <p:sp>
        <p:nvSpPr>
          <p:cNvPr id="199" name="Google Shape;199;p31"/>
          <p:cNvSpPr/>
          <p:nvPr/>
        </p:nvSpPr>
        <p:spPr>
          <a:xfrm>
            <a:off x="0" y="0"/>
            <a:ext cx="9144000" cy="5143500"/>
          </a:xfrm>
          <a:prstGeom prst="rect">
            <a:avLst/>
          </a:prstGeom>
          <a:solidFill>
            <a:schemeClr val="dk1">
              <a:alpha val="77647"/>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200" name="Google Shape;200;p31"/>
          <p:cNvGrpSpPr/>
          <p:nvPr/>
        </p:nvGrpSpPr>
        <p:grpSpPr>
          <a:xfrm>
            <a:off x="1874300" y="1568446"/>
            <a:ext cx="5395401" cy="2010777"/>
            <a:chOff x="893876" y="2088482"/>
            <a:chExt cx="7193868" cy="2681036"/>
          </a:xfrm>
        </p:grpSpPr>
        <p:cxnSp>
          <p:nvCxnSpPr>
            <p:cNvPr id="201" name="Google Shape;201;p31"/>
            <p:cNvCxnSpPr/>
            <p:nvPr/>
          </p:nvCxnSpPr>
          <p:spPr>
            <a:xfrm>
              <a:off x="4244637" y="2222554"/>
              <a:ext cx="0" cy="2501846"/>
            </a:xfrm>
            <a:prstGeom prst="straightConnector1">
              <a:avLst/>
            </a:prstGeom>
            <a:noFill/>
            <a:ln cap="flat" cmpd="sng" w="25400">
              <a:solidFill>
                <a:srgbClr val="7F7F7F"/>
              </a:solidFill>
              <a:prstDash val="solid"/>
              <a:miter lim="800000"/>
              <a:headEnd len="sm" w="sm" type="none"/>
              <a:tailEnd len="sm" w="sm" type="none"/>
            </a:ln>
          </p:spPr>
        </p:cxnSp>
        <p:sp>
          <p:nvSpPr>
            <p:cNvPr id="202" name="Google Shape;202;p31"/>
            <p:cNvSpPr txBox="1"/>
            <p:nvPr/>
          </p:nvSpPr>
          <p:spPr>
            <a:xfrm>
              <a:off x="893876" y="2088482"/>
              <a:ext cx="2858637" cy="990015"/>
            </a:xfrm>
            <a:prstGeom prst="rect">
              <a:avLst/>
            </a:prstGeom>
            <a:noFill/>
            <a:ln>
              <a:noFill/>
            </a:ln>
          </p:spPr>
          <p:txBody>
            <a:bodyPr anchorCtr="0" anchor="t" bIns="34275" lIns="68575" spcFirstLastPara="1" rIns="68575" wrap="square" tIns="34275">
              <a:noAutofit/>
            </a:bodyPr>
            <a:lstStyle/>
            <a:p>
              <a:pPr indent="0" lvl="0" marL="0" marR="0" rtl="0" algn="r">
                <a:lnSpc>
                  <a:spcPct val="116666"/>
                </a:lnSpc>
                <a:spcBef>
                  <a:spcPts val="0"/>
                </a:spcBef>
                <a:spcAft>
                  <a:spcPts val="0"/>
                </a:spcAft>
                <a:buNone/>
              </a:pPr>
              <a:r>
                <a:rPr b="1" lang="en" sz="2300">
                  <a:solidFill>
                    <a:schemeClr val="lt1"/>
                  </a:solidFill>
                  <a:latin typeface="Montserrat"/>
                  <a:ea typeface="Montserrat"/>
                  <a:cs typeface="Montserrat"/>
                  <a:sym typeface="Montserrat"/>
                </a:rPr>
                <a:t>ABOUT</a:t>
              </a:r>
              <a:endParaRPr sz="1100"/>
            </a:p>
            <a:p>
              <a:pPr indent="0" lvl="0" marL="0" marR="0" rtl="0" algn="r">
                <a:lnSpc>
                  <a:spcPct val="116666"/>
                </a:lnSpc>
                <a:spcBef>
                  <a:spcPts val="0"/>
                </a:spcBef>
                <a:spcAft>
                  <a:spcPts val="0"/>
                </a:spcAft>
                <a:buNone/>
              </a:pPr>
              <a:r>
                <a:rPr b="1" lang="en" sz="2300">
                  <a:solidFill>
                    <a:schemeClr val="lt1"/>
                  </a:solidFill>
                  <a:latin typeface="Montserrat"/>
                  <a:ea typeface="Montserrat"/>
                  <a:cs typeface="Montserrat"/>
                  <a:sym typeface="Montserrat"/>
                </a:rPr>
                <a:t>COMPANY</a:t>
              </a:r>
              <a:endParaRPr b="1" sz="2300">
                <a:solidFill>
                  <a:schemeClr val="lt1"/>
                </a:solidFill>
                <a:latin typeface="Montserrat Light"/>
                <a:ea typeface="Montserrat Light"/>
                <a:cs typeface="Montserrat Light"/>
                <a:sym typeface="Montserrat Light"/>
              </a:endParaRPr>
            </a:p>
          </p:txBody>
        </p:sp>
        <p:sp>
          <p:nvSpPr>
            <p:cNvPr id="203" name="Google Shape;203;p31"/>
            <p:cNvSpPr txBox="1"/>
            <p:nvPr/>
          </p:nvSpPr>
          <p:spPr>
            <a:xfrm>
              <a:off x="893876" y="3431779"/>
              <a:ext cx="2858637" cy="1337739"/>
            </a:xfrm>
            <a:prstGeom prst="rect">
              <a:avLst/>
            </a:prstGeom>
            <a:noFill/>
            <a:ln>
              <a:noFill/>
            </a:ln>
          </p:spPr>
          <p:txBody>
            <a:bodyPr anchorCtr="0" anchor="t" bIns="34275" lIns="68575" spcFirstLastPara="1" rIns="68575" wrap="square" tIns="34275">
              <a:noAutofit/>
            </a:bodyPr>
            <a:lstStyle/>
            <a:p>
              <a:pPr indent="0" lvl="0" marL="0" marR="0" rtl="0" algn="r">
                <a:lnSpc>
                  <a:spcPct val="222222"/>
                </a:lnSpc>
                <a:spcBef>
                  <a:spcPts val="0"/>
                </a:spcBef>
                <a:spcAft>
                  <a:spcPts val="0"/>
                </a:spcAft>
                <a:buNone/>
              </a:pPr>
              <a:r>
                <a:rPr lang="en" sz="700">
                  <a:solidFill>
                    <a:srgbClr val="BFBFBF"/>
                  </a:solidFill>
                  <a:latin typeface="Montserrat Light"/>
                  <a:ea typeface="Montserrat Light"/>
                  <a:cs typeface="Montserrat Light"/>
                  <a:sym typeface="Montserrat Light"/>
                </a:rPr>
                <a:t>Have them for one. Living grass to for can't gathered set had seasons. Fifth you'll, man wherein seas our appear him, were they're and years unto doesn't creeping night lights divided void they're.</a:t>
              </a:r>
              <a:endParaRPr sz="1100"/>
            </a:p>
          </p:txBody>
        </p:sp>
        <p:grpSp>
          <p:nvGrpSpPr>
            <p:cNvPr id="204" name="Google Shape;204;p31"/>
            <p:cNvGrpSpPr/>
            <p:nvPr/>
          </p:nvGrpSpPr>
          <p:grpSpPr>
            <a:xfrm>
              <a:off x="4811506" y="2222554"/>
              <a:ext cx="3276238" cy="1027358"/>
              <a:chOff x="7739742" y="1920001"/>
              <a:chExt cx="3276238" cy="1027358"/>
            </a:xfrm>
          </p:grpSpPr>
          <p:sp>
            <p:nvSpPr>
              <p:cNvPr id="205" name="Google Shape;205;p31"/>
              <p:cNvSpPr/>
              <p:nvPr/>
            </p:nvSpPr>
            <p:spPr>
              <a:xfrm>
                <a:off x="7739742" y="2169701"/>
                <a:ext cx="527958" cy="527958"/>
              </a:xfrm>
              <a:prstGeom prst="ellipse">
                <a:avLst/>
              </a:prstGeom>
              <a:solidFill>
                <a:srgbClr val="7F7F7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06" name="Google Shape;206;p31"/>
              <p:cNvSpPr txBox="1"/>
              <p:nvPr/>
            </p:nvSpPr>
            <p:spPr>
              <a:xfrm>
                <a:off x="7822292" y="2287486"/>
                <a:ext cx="362858" cy="292388"/>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000">
                    <a:solidFill>
                      <a:schemeClr val="lt1"/>
                    </a:solidFill>
                    <a:latin typeface="Montserrat Light"/>
                    <a:ea typeface="Montserrat Light"/>
                    <a:cs typeface="Montserrat Light"/>
                    <a:sym typeface="Montserrat Light"/>
                  </a:rPr>
                  <a:t>01</a:t>
                </a:r>
                <a:endParaRPr b="1" sz="1000">
                  <a:solidFill>
                    <a:schemeClr val="lt1"/>
                  </a:solidFill>
                  <a:latin typeface="Montserrat Light"/>
                  <a:ea typeface="Montserrat Light"/>
                  <a:cs typeface="Montserrat Light"/>
                  <a:sym typeface="Montserrat Light"/>
                </a:endParaRPr>
              </a:p>
            </p:txBody>
          </p:sp>
          <p:grpSp>
            <p:nvGrpSpPr>
              <p:cNvPr id="207" name="Google Shape;207;p31"/>
              <p:cNvGrpSpPr/>
              <p:nvPr/>
            </p:nvGrpSpPr>
            <p:grpSpPr>
              <a:xfrm>
                <a:off x="8681697" y="1920001"/>
                <a:ext cx="2334283" cy="1027358"/>
                <a:chOff x="8897597" y="1965820"/>
                <a:chExt cx="2334283" cy="1027358"/>
              </a:xfrm>
            </p:grpSpPr>
            <p:sp>
              <p:nvSpPr>
                <p:cNvPr id="208" name="Google Shape;208;p31"/>
                <p:cNvSpPr txBox="1"/>
                <p:nvPr/>
              </p:nvSpPr>
              <p:spPr>
                <a:xfrm>
                  <a:off x="8897597" y="1965820"/>
                  <a:ext cx="1814853"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lt1"/>
                      </a:solidFill>
                      <a:latin typeface="Montserrat"/>
                      <a:ea typeface="Montserrat"/>
                      <a:cs typeface="Montserrat"/>
                      <a:sym typeface="Montserrat"/>
                    </a:rPr>
                    <a:t>TITLE HERE</a:t>
                  </a:r>
                  <a:endParaRPr b="1" sz="800">
                    <a:solidFill>
                      <a:schemeClr val="lt1"/>
                    </a:solidFill>
                    <a:latin typeface="Montserrat Light"/>
                    <a:ea typeface="Montserrat Light"/>
                    <a:cs typeface="Montserrat Light"/>
                    <a:sym typeface="Montserrat Light"/>
                  </a:endParaRPr>
                </a:p>
              </p:txBody>
            </p:sp>
            <p:sp>
              <p:nvSpPr>
                <p:cNvPr id="209" name="Google Shape;209;p31"/>
                <p:cNvSpPr txBox="1"/>
                <p:nvPr/>
              </p:nvSpPr>
              <p:spPr>
                <a:xfrm>
                  <a:off x="8897597" y="2302411"/>
                  <a:ext cx="2334283" cy="690767"/>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BFBFBF"/>
                      </a:solidFill>
                      <a:latin typeface="Montserrat Light"/>
                      <a:ea typeface="Montserrat Light"/>
                      <a:cs typeface="Montserrat Light"/>
                      <a:sym typeface="Montserrat Light"/>
                    </a:rPr>
                    <a:t>Have them for one. Living grass to for can't gathered set had seasons. Fifth you'll, man wherein</a:t>
                  </a:r>
                  <a:endParaRPr sz="1100"/>
                </a:p>
              </p:txBody>
            </p:sp>
          </p:grpSp>
        </p:grpSp>
        <p:grpSp>
          <p:nvGrpSpPr>
            <p:cNvPr id="210" name="Google Shape;210;p31"/>
            <p:cNvGrpSpPr/>
            <p:nvPr/>
          </p:nvGrpSpPr>
          <p:grpSpPr>
            <a:xfrm>
              <a:off x="4811506" y="3697042"/>
              <a:ext cx="3276238" cy="1027358"/>
              <a:chOff x="7739742" y="1920001"/>
              <a:chExt cx="3276238" cy="1027358"/>
            </a:xfrm>
          </p:grpSpPr>
          <p:sp>
            <p:nvSpPr>
              <p:cNvPr id="211" name="Google Shape;211;p31"/>
              <p:cNvSpPr/>
              <p:nvPr/>
            </p:nvSpPr>
            <p:spPr>
              <a:xfrm>
                <a:off x="7739742" y="2169701"/>
                <a:ext cx="527958" cy="527958"/>
              </a:xfrm>
              <a:prstGeom prst="ellipse">
                <a:avLst/>
              </a:prstGeom>
              <a:solidFill>
                <a:srgbClr val="595959"/>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12" name="Google Shape;212;p31"/>
              <p:cNvSpPr txBox="1"/>
              <p:nvPr/>
            </p:nvSpPr>
            <p:spPr>
              <a:xfrm>
                <a:off x="7804965" y="2287486"/>
                <a:ext cx="397512" cy="292388"/>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000">
                    <a:solidFill>
                      <a:schemeClr val="lt1"/>
                    </a:solidFill>
                    <a:latin typeface="Montserrat Light"/>
                    <a:ea typeface="Montserrat Light"/>
                    <a:cs typeface="Montserrat Light"/>
                    <a:sym typeface="Montserrat Light"/>
                  </a:rPr>
                  <a:t>02</a:t>
                </a:r>
                <a:endParaRPr b="1" sz="1000">
                  <a:solidFill>
                    <a:schemeClr val="lt1"/>
                  </a:solidFill>
                  <a:latin typeface="Montserrat Light"/>
                  <a:ea typeface="Montserrat Light"/>
                  <a:cs typeface="Montserrat Light"/>
                  <a:sym typeface="Montserrat Light"/>
                </a:endParaRPr>
              </a:p>
            </p:txBody>
          </p:sp>
          <p:grpSp>
            <p:nvGrpSpPr>
              <p:cNvPr id="213" name="Google Shape;213;p31"/>
              <p:cNvGrpSpPr/>
              <p:nvPr/>
            </p:nvGrpSpPr>
            <p:grpSpPr>
              <a:xfrm>
                <a:off x="8681697" y="1920001"/>
                <a:ext cx="2334283" cy="1027358"/>
                <a:chOff x="8897597" y="1965820"/>
                <a:chExt cx="2334283" cy="1027358"/>
              </a:xfrm>
            </p:grpSpPr>
            <p:sp>
              <p:nvSpPr>
                <p:cNvPr id="214" name="Google Shape;214;p31"/>
                <p:cNvSpPr txBox="1"/>
                <p:nvPr/>
              </p:nvSpPr>
              <p:spPr>
                <a:xfrm>
                  <a:off x="8897597" y="1965820"/>
                  <a:ext cx="1814853"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lt1"/>
                      </a:solidFill>
                      <a:latin typeface="Montserrat"/>
                      <a:ea typeface="Montserrat"/>
                      <a:cs typeface="Montserrat"/>
                      <a:sym typeface="Montserrat"/>
                    </a:rPr>
                    <a:t>TITLE HERE</a:t>
                  </a:r>
                  <a:endParaRPr b="1" sz="800">
                    <a:solidFill>
                      <a:schemeClr val="lt1"/>
                    </a:solidFill>
                    <a:latin typeface="Montserrat Light"/>
                    <a:ea typeface="Montserrat Light"/>
                    <a:cs typeface="Montserrat Light"/>
                    <a:sym typeface="Montserrat Light"/>
                  </a:endParaRPr>
                </a:p>
              </p:txBody>
            </p:sp>
            <p:sp>
              <p:nvSpPr>
                <p:cNvPr id="215" name="Google Shape;215;p31"/>
                <p:cNvSpPr txBox="1"/>
                <p:nvPr/>
              </p:nvSpPr>
              <p:spPr>
                <a:xfrm>
                  <a:off x="8897597" y="2302411"/>
                  <a:ext cx="2334283" cy="690767"/>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BFBFBF"/>
                      </a:solidFill>
                      <a:latin typeface="Montserrat Light"/>
                      <a:ea typeface="Montserrat Light"/>
                      <a:cs typeface="Montserrat Light"/>
                      <a:sym typeface="Montserrat Light"/>
                    </a:rPr>
                    <a:t>Have them for one. Living grass to for can't gathered set had seasons. Fifth you'll, man wherein</a:t>
                  </a:r>
                  <a:endParaRPr sz="1100"/>
                </a:p>
              </p:txBody>
            </p:sp>
          </p:grpSp>
        </p:grpSp>
      </p:gr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9" name="Shape 219"/>
        <p:cNvGrpSpPr/>
        <p:nvPr/>
      </p:nvGrpSpPr>
      <p:grpSpPr>
        <a:xfrm>
          <a:off x="0" y="0"/>
          <a:ext cx="0" cy="0"/>
          <a:chOff x="0" y="0"/>
          <a:chExt cx="0" cy="0"/>
        </a:xfrm>
      </p:grpSpPr>
      <p:sp>
        <p:nvSpPr>
          <p:cNvPr id="220" name="Google Shape;220;p32"/>
          <p:cNvSpPr/>
          <p:nvPr/>
        </p:nvSpPr>
        <p:spPr>
          <a:xfrm>
            <a:off x="4572000" y="1"/>
            <a:ext cx="4572000" cy="2571749"/>
          </a:xfrm>
          <a:prstGeom prst="rect">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21" name="Google Shape;221;p32"/>
          <p:cNvSpPr txBox="1"/>
          <p:nvPr/>
        </p:nvSpPr>
        <p:spPr>
          <a:xfrm>
            <a:off x="1372579" y="3486369"/>
            <a:ext cx="1826843" cy="742511"/>
          </a:xfrm>
          <a:prstGeom prst="rect">
            <a:avLst/>
          </a:prstGeom>
          <a:noFill/>
          <a:ln>
            <a:noFill/>
          </a:ln>
        </p:spPr>
        <p:txBody>
          <a:bodyPr anchorCtr="0" anchor="t" bIns="34275" lIns="68575" spcFirstLastPara="1" rIns="68575" wrap="square" tIns="34275">
            <a:noAutofit/>
          </a:bodyPr>
          <a:lstStyle/>
          <a:p>
            <a:pPr indent="0" lvl="0" marL="0" marR="0" rtl="0" algn="r">
              <a:lnSpc>
                <a:spcPct val="116666"/>
              </a:lnSpc>
              <a:spcBef>
                <a:spcPts val="0"/>
              </a:spcBef>
              <a:spcAft>
                <a:spcPts val="0"/>
              </a:spcAft>
              <a:buNone/>
            </a:pPr>
            <a:r>
              <a:rPr b="1" lang="en" sz="2300">
                <a:solidFill>
                  <a:schemeClr val="dk1"/>
                </a:solidFill>
                <a:latin typeface="Montserrat"/>
                <a:ea typeface="Montserrat"/>
                <a:cs typeface="Montserrat"/>
                <a:sym typeface="Montserrat"/>
              </a:rPr>
              <a:t>FIRST</a:t>
            </a:r>
            <a:endParaRPr sz="1100"/>
          </a:p>
          <a:p>
            <a:pPr indent="0" lvl="0" marL="0" marR="0" rtl="0" algn="r">
              <a:lnSpc>
                <a:spcPct val="116666"/>
              </a:lnSpc>
              <a:spcBef>
                <a:spcPts val="0"/>
              </a:spcBef>
              <a:spcAft>
                <a:spcPts val="0"/>
              </a:spcAft>
              <a:buNone/>
            </a:pPr>
            <a:r>
              <a:rPr b="1" lang="en" sz="2300">
                <a:solidFill>
                  <a:schemeClr val="dk1"/>
                </a:solidFill>
                <a:latin typeface="Montserrat"/>
                <a:ea typeface="Montserrat"/>
                <a:cs typeface="Montserrat"/>
                <a:sym typeface="Montserrat"/>
              </a:rPr>
              <a:t>PROJECT</a:t>
            </a:r>
            <a:endParaRPr b="1" sz="2300">
              <a:solidFill>
                <a:schemeClr val="dk1"/>
              </a:solidFill>
              <a:latin typeface="Montserrat Light"/>
              <a:ea typeface="Montserrat Light"/>
              <a:cs typeface="Montserrat Light"/>
              <a:sym typeface="Montserrat Light"/>
            </a:endParaRPr>
          </a:p>
        </p:txBody>
      </p:sp>
      <p:grpSp>
        <p:nvGrpSpPr>
          <p:cNvPr id="222" name="Google Shape;222;p32"/>
          <p:cNvGrpSpPr/>
          <p:nvPr/>
        </p:nvGrpSpPr>
        <p:grpSpPr>
          <a:xfrm>
            <a:off x="5565917" y="619274"/>
            <a:ext cx="2584166" cy="1333204"/>
            <a:chOff x="7852569" y="1728936"/>
            <a:chExt cx="3445555" cy="1777605"/>
          </a:xfrm>
        </p:grpSpPr>
        <p:grpSp>
          <p:nvGrpSpPr>
            <p:cNvPr id="223" name="Google Shape;223;p32"/>
            <p:cNvGrpSpPr/>
            <p:nvPr/>
          </p:nvGrpSpPr>
          <p:grpSpPr>
            <a:xfrm>
              <a:off x="7852569" y="1728936"/>
              <a:ext cx="1474311" cy="1777605"/>
              <a:chOff x="7852569" y="1532833"/>
              <a:chExt cx="1474311" cy="1777605"/>
            </a:xfrm>
          </p:grpSpPr>
          <p:sp>
            <p:nvSpPr>
              <p:cNvPr id="224" name="Google Shape;224;p32"/>
              <p:cNvSpPr txBox="1"/>
              <p:nvPr/>
            </p:nvSpPr>
            <p:spPr>
              <a:xfrm>
                <a:off x="7852569" y="1532833"/>
                <a:ext cx="1322071" cy="307777"/>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100">
                    <a:solidFill>
                      <a:schemeClr val="lt1"/>
                    </a:solidFill>
                    <a:latin typeface="Montserrat"/>
                    <a:ea typeface="Montserrat"/>
                    <a:cs typeface="Montserrat"/>
                    <a:sym typeface="Montserrat"/>
                  </a:rPr>
                  <a:t>Example</a:t>
                </a:r>
                <a:endParaRPr b="1" sz="1100">
                  <a:solidFill>
                    <a:schemeClr val="lt1"/>
                  </a:solidFill>
                  <a:latin typeface="Montserrat Light"/>
                  <a:ea typeface="Montserrat Light"/>
                  <a:cs typeface="Montserrat Light"/>
                  <a:sym typeface="Montserrat Light"/>
                </a:endParaRPr>
              </a:p>
            </p:txBody>
          </p:sp>
          <p:sp>
            <p:nvSpPr>
              <p:cNvPr id="225" name="Google Shape;225;p32"/>
              <p:cNvSpPr txBox="1"/>
              <p:nvPr/>
            </p:nvSpPr>
            <p:spPr>
              <a:xfrm>
                <a:off x="7852569" y="1996424"/>
                <a:ext cx="1474311" cy="1314014"/>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lt1"/>
                    </a:solidFill>
                    <a:latin typeface="Montserrat Light"/>
                    <a:ea typeface="Montserrat Light"/>
                    <a:cs typeface="Montserrat Light"/>
                    <a:sym typeface="Montserrat Light"/>
                  </a:rPr>
                  <a:t>Have them for one. Living grass to for can't gathered set had seasons. Fifth you'll, man wherein seas our appear him, </a:t>
                </a:r>
                <a:endParaRPr sz="1100"/>
              </a:p>
            </p:txBody>
          </p:sp>
        </p:grpSp>
        <p:grpSp>
          <p:nvGrpSpPr>
            <p:cNvPr id="226" name="Google Shape;226;p32"/>
            <p:cNvGrpSpPr/>
            <p:nvPr/>
          </p:nvGrpSpPr>
          <p:grpSpPr>
            <a:xfrm>
              <a:off x="9823813" y="1728936"/>
              <a:ext cx="1474311" cy="1777605"/>
              <a:chOff x="7852569" y="1532833"/>
              <a:chExt cx="1474311" cy="1777605"/>
            </a:xfrm>
          </p:grpSpPr>
          <p:sp>
            <p:nvSpPr>
              <p:cNvPr id="227" name="Google Shape;227;p32"/>
              <p:cNvSpPr txBox="1"/>
              <p:nvPr/>
            </p:nvSpPr>
            <p:spPr>
              <a:xfrm>
                <a:off x="7852569" y="1532833"/>
                <a:ext cx="1322071" cy="307777"/>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100">
                    <a:solidFill>
                      <a:schemeClr val="lt1"/>
                    </a:solidFill>
                    <a:latin typeface="Montserrat"/>
                    <a:ea typeface="Montserrat"/>
                    <a:cs typeface="Montserrat"/>
                    <a:sym typeface="Montserrat"/>
                  </a:rPr>
                  <a:t>Example</a:t>
                </a:r>
                <a:endParaRPr b="1" sz="1100">
                  <a:solidFill>
                    <a:schemeClr val="lt1"/>
                  </a:solidFill>
                  <a:latin typeface="Montserrat Light"/>
                  <a:ea typeface="Montserrat Light"/>
                  <a:cs typeface="Montserrat Light"/>
                  <a:sym typeface="Montserrat Light"/>
                </a:endParaRPr>
              </a:p>
            </p:txBody>
          </p:sp>
          <p:sp>
            <p:nvSpPr>
              <p:cNvPr id="228" name="Google Shape;228;p32"/>
              <p:cNvSpPr txBox="1"/>
              <p:nvPr/>
            </p:nvSpPr>
            <p:spPr>
              <a:xfrm>
                <a:off x="7852569" y="1996424"/>
                <a:ext cx="1474311" cy="1314014"/>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lt1"/>
                    </a:solidFill>
                    <a:latin typeface="Montserrat Light"/>
                    <a:ea typeface="Montserrat Light"/>
                    <a:cs typeface="Montserrat Light"/>
                    <a:sym typeface="Montserrat Light"/>
                  </a:rPr>
                  <a:t>Have them for one. Living grass to for can't gathered set had seasons. Fifth you'll, man wherein seas our appear him, </a:t>
                </a:r>
                <a:endParaRPr sz="1100"/>
              </a:p>
            </p:txBody>
          </p:sp>
        </p:grpSp>
      </p:grpSp>
      <p:pic>
        <p:nvPicPr>
          <p:cNvPr id="229" name="Google Shape;229;p32"/>
          <p:cNvPicPr preferRelativeResize="0"/>
          <p:nvPr>
            <p:ph idx="2" type="pic"/>
          </p:nvPr>
        </p:nvPicPr>
        <p:blipFill rotWithShape="1">
          <a:blip r:embed="rId3">
            <a:alphaModFix/>
          </a:blip>
          <a:srcRect b="15638" l="0" r="0" t="0"/>
          <a:stretch/>
        </p:blipFill>
        <p:spPr>
          <a:xfrm>
            <a:off x="0" y="1"/>
            <a:ext cx="4572000" cy="2571749"/>
          </a:xfrm>
          <a:prstGeom prst="rect">
            <a:avLst/>
          </a:prstGeom>
          <a:noFill/>
          <a:ln>
            <a:noFill/>
          </a:ln>
        </p:spPr>
      </p:pic>
      <p:pic>
        <p:nvPicPr>
          <p:cNvPr id="230" name="Google Shape;230;p32"/>
          <p:cNvPicPr preferRelativeResize="0"/>
          <p:nvPr>
            <p:ph idx="3" type="pic"/>
          </p:nvPr>
        </p:nvPicPr>
        <p:blipFill rotWithShape="1">
          <a:blip r:embed="rId4">
            <a:alphaModFix/>
          </a:blip>
          <a:srcRect b="0" l="0" r="0" t="15612"/>
          <a:stretch/>
        </p:blipFill>
        <p:spPr>
          <a:xfrm>
            <a:off x="4572000" y="2571749"/>
            <a:ext cx="4572000" cy="2571749"/>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4" name="Shape 234"/>
        <p:cNvGrpSpPr/>
        <p:nvPr/>
      </p:nvGrpSpPr>
      <p:grpSpPr>
        <a:xfrm>
          <a:off x="0" y="0"/>
          <a:ext cx="0" cy="0"/>
          <a:chOff x="0" y="0"/>
          <a:chExt cx="0" cy="0"/>
        </a:xfrm>
      </p:grpSpPr>
      <p:pic>
        <p:nvPicPr>
          <p:cNvPr id="235" name="Google Shape;235;p33"/>
          <p:cNvPicPr preferRelativeResize="0"/>
          <p:nvPr>
            <p:ph idx="2" type="pic"/>
          </p:nvPr>
        </p:nvPicPr>
        <p:blipFill rotWithShape="1">
          <a:blip r:embed="rId3">
            <a:alphaModFix/>
          </a:blip>
          <a:srcRect b="35473" l="0" r="27921" t="3716"/>
          <a:stretch/>
        </p:blipFill>
        <p:spPr>
          <a:xfrm>
            <a:off x="0" y="0"/>
            <a:ext cx="9144000" cy="5143500"/>
          </a:xfrm>
          <a:prstGeom prst="rect">
            <a:avLst/>
          </a:prstGeom>
          <a:noFill/>
          <a:ln>
            <a:noFill/>
          </a:ln>
        </p:spPr>
      </p:pic>
      <p:sp>
        <p:nvSpPr>
          <p:cNvPr id="236" name="Google Shape;236;p33"/>
          <p:cNvSpPr/>
          <p:nvPr/>
        </p:nvSpPr>
        <p:spPr>
          <a:xfrm>
            <a:off x="0" y="0"/>
            <a:ext cx="9144000" cy="5143500"/>
          </a:xfrm>
          <a:prstGeom prst="rect">
            <a:avLst/>
          </a:prstGeom>
          <a:solidFill>
            <a:schemeClr val="dk1">
              <a:alpha val="75686"/>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37" name="Google Shape;237;p33"/>
          <p:cNvSpPr txBox="1"/>
          <p:nvPr/>
        </p:nvSpPr>
        <p:spPr>
          <a:xfrm>
            <a:off x="2562367" y="684334"/>
            <a:ext cx="4019265" cy="386644"/>
          </a:xfrm>
          <a:prstGeom prst="rect">
            <a:avLst/>
          </a:prstGeom>
          <a:noFill/>
          <a:ln>
            <a:noFill/>
          </a:ln>
        </p:spPr>
        <p:txBody>
          <a:bodyPr anchorCtr="0" anchor="t" bIns="34275" lIns="68575" spcFirstLastPara="1" rIns="68575" wrap="square" tIns="34275">
            <a:noAutofit/>
          </a:bodyPr>
          <a:lstStyle/>
          <a:p>
            <a:pPr indent="0" lvl="0" marL="0" marR="0" rtl="0" algn="ctr">
              <a:lnSpc>
                <a:spcPct val="110000"/>
              </a:lnSpc>
              <a:spcBef>
                <a:spcPts val="0"/>
              </a:spcBef>
              <a:spcAft>
                <a:spcPts val="0"/>
              </a:spcAft>
              <a:buNone/>
            </a:pPr>
            <a:r>
              <a:rPr b="1" lang="en" sz="2300">
                <a:solidFill>
                  <a:schemeClr val="lt1"/>
                </a:solidFill>
                <a:latin typeface="Montserrat"/>
                <a:ea typeface="Montserrat"/>
                <a:cs typeface="Montserrat"/>
                <a:sym typeface="Montserrat"/>
              </a:rPr>
              <a:t>LOREM IPSUM EXAMPLE</a:t>
            </a:r>
            <a:endParaRPr b="1" sz="2300">
              <a:solidFill>
                <a:schemeClr val="lt1"/>
              </a:solidFill>
              <a:latin typeface="Montserrat Light"/>
              <a:ea typeface="Montserrat Light"/>
              <a:cs typeface="Montserrat Light"/>
              <a:sym typeface="Montserrat Light"/>
            </a:endParaRPr>
          </a:p>
        </p:txBody>
      </p:sp>
      <p:sp>
        <p:nvSpPr>
          <p:cNvPr id="238" name="Google Shape;238;p33"/>
          <p:cNvSpPr txBox="1"/>
          <p:nvPr/>
        </p:nvSpPr>
        <p:spPr>
          <a:xfrm>
            <a:off x="3012698" y="400050"/>
            <a:ext cx="3118605" cy="21929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000">
                <a:solidFill>
                  <a:schemeClr val="lt1"/>
                </a:solidFill>
                <a:latin typeface="Montserrat"/>
                <a:ea typeface="Montserrat"/>
                <a:cs typeface="Montserrat"/>
                <a:sym typeface="Montserrat"/>
              </a:rPr>
              <a:t>Clean Presentation</a:t>
            </a:r>
            <a:endParaRPr b="1" sz="1000">
              <a:solidFill>
                <a:schemeClr val="lt1"/>
              </a:solidFill>
              <a:latin typeface="Montserrat Light"/>
              <a:ea typeface="Montserrat Light"/>
              <a:cs typeface="Montserrat Light"/>
              <a:sym typeface="Montserrat Light"/>
            </a:endParaRPr>
          </a:p>
        </p:txBody>
      </p:sp>
      <p:sp>
        <p:nvSpPr>
          <p:cNvPr id="239" name="Google Shape;239;p33"/>
          <p:cNvSpPr txBox="1"/>
          <p:nvPr/>
        </p:nvSpPr>
        <p:spPr>
          <a:xfrm>
            <a:off x="3367523" y="4558784"/>
            <a:ext cx="2408954" cy="184666"/>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lt1"/>
                </a:solidFill>
                <a:latin typeface="Montserrat Light"/>
                <a:ea typeface="Montserrat Light"/>
                <a:cs typeface="Montserrat Light"/>
                <a:sym typeface="Montserrat Light"/>
              </a:rPr>
              <a:t>www.example.com</a:t>
            </a:r>
            <a:endParaRPr b="1" sz="800">
              <a:solidFill>
                <a:schemeClr val="lt1"/>
              </a:solidFill>
              <a:latin typeface="Montserrat Light"/>
              <a:ea typeface="Montserrat Light"/>
              <a:cs typeface="Montserrat Light"/>
              <a:sym typeface="Montserrat Light"/>
            </a:endParaRPr>
          </a:p>
        </p:txBody>
      </p:sp>
      <p:sp>
        <p:nvSpPr>
          <p:cNvPr id="240" name="Google Shape;240;p33"/>
          <p:cNvSpPr/>
          <p:nvPr/>
        </p:nvSpPr>
        <p:spPr>
          <a:xfrm>
            <a:off x="4286250" y="1184260"/>
            <a:ext cx="571500" cy="49823"/>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241" name="Google Shape;241;p33"/>
          <p:cNvGrpSpPr/>
          <p:nvPr/>
        </p:nvGrpSpPr>
        <p:grpSpPr>
          <a:xfrm>
            <a:off x="866648" y="2297048"/>
            <a:ext cx="7410704" cy="1273748"/>
            <a:chOff x="1417185" y="3771854"/>
            <a:chExt cx="9880938" cy="1698331"/>
          </a:xfrm>
        </p:grpSpPr>
        <p:grpSp>
          <p:nvGrpSpPr>
            <p:cNvPr id="242" name="Google Shape;242;p33"/>
            <p:cNvGrpSpPr/>
            <p:nvPr/>
          </p:nvGrpSpPr>
          <p:grpSpPr>
            <a:xfrm>
              <a:off x="6793745" y="3771854"/>
              <a:ext cx="1816100" cy="1698331"/>
              <a:chOff x="6619308" y="3771854"/>
              <a:chExt cx="1816100" cy="1698331"/>
            </a:xfrm>
          </p:grpSpPr>
          <p:grpSp>
            <p:nvGrpSpPr>
              <p:cNvPr id="243" name="Google Shape;243;p33"/>
              <p:cNvGrpSpPr/>
              <p:nvPr/>
            </p:nvGrpSpPr>
            <p:grpSpPr>
              <a:xfrm>
                <a:off x="6619308" y="3771854"/>
                <a:ext cx="1816100" cy="1466262"/>
                <a:chOff x="5187950" y="3437301"/>
                <a:chExt cx="1816100" cy="1466262"/>
              </a:xfrm>
            </p:grpSpPr>
            <p:sp>
              <p:nvSpPr>
                <p:cNvPr id="244" name="Google Shape;244;p33"/>
                <p:cNvSpPr txBox="1"/>
                <p:nvPr/>
              </p:nvSpPr>
              <p:spPr>
                <a:xfrm>
                  <a:off x="5434965" y="3437301"/>
                  <a:ext cx="1322071" cy="307777"/>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100">
                      <a:solidFill>
                        <a:schemeClr val="lt1"/>
                      </a:solidFill>
                      <a:latin typeface="Montserrat"/>
                      <a:ea typeface="Montserrat"/>
                      <a:cs typeface="Montserrat"/>
                      <a:sym typeface="Montserrat"/>
                    </a:rPr>
                    <a:t>Example</a:t>
                  </a:r>
                  <a:endParaRPr b="1" sz="1100">
                    <a:solidFill>
                      <a:schemeClr val="lt1"/>
                    </a:solidFill>
                    <a:latin typeface="Montserrat Light"/>
                    <a:ea typeface="Montserrat Light"/>
                    <a:cs typeface="Montserrat Light"/>
                    <a:sym typeface="Montserrat Light"/>
                  </a:endParaRPr>
                </a:p>
              </p:txBody>
            </p:sp>
            <p:sp>
              <p:nvSpPr>
                <p:cNvPr id="245" name="Google Shape;245;p33"/>
                <p:cNvSpPr txBox="1"/>
                <p:nvPr/>
              </p:nvSpPr>
              <p:spPr>
                <a:xfrm>
                  <a:off x="5187950" y="3773892"/>
                  <a:ext cx="1816100" cy="483017"/>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700">
                      <a:solidFill>
                        <a:srgbClr val="BFBFBF"/>
                      </a:solidFill>
                      <a:latin typeface="Montserrat Light"/>
                      <a:ea typeface="Montserrat Light"/>
                      <a:cs typeface="Montserrat Light"/>
                      <a:sym typeface="Montserrat Light"/>
                    </a:rPr>
                    <a:t>Have them for one. Living grass to for creeping.</a:t>
                  </a:r>
                  <a:endParaRPr sz="1100"/>
                </a:p>
              </p:txBody>
            </p:sp>
            <p:sp>
              <p:nvSpPr>
                <p:cNvPr id="246" name="Google Shape;246;p33"/>
                <p:cNvSpPr txBox="1"/>
                <p:nvPr/>
              </p:nvSpPr>
              <p:spPr>
                <a:xfrm>
                  <a:off x="5434965" y="4426509"/>
                  <a:ext cx="1322071" cy="47705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900">
                      <a:solidFill>
                        <a:srgbClr val="BFBFBF"/>
                      </a:solidFill>
                      <a:latin typeface="Montserrat Light"/>
                      <a:ea typeface="Montserrat Light"/>
                      <a:cs typeface="Montserrat Light"/>
                      <a:sym typeface="Montserrat Light"/>
                    </a:rPr>
                    <a:t>03</a:t>
                  </a:r>
                  <a:endParaRPr b="1" sz="1900">
                    <a:solidFill>
                      <a:srgbClr val="BFBFBF"/>
                    </a:solidFill>
                    <a:latin typeface="Montserrat Light"/>
                    <a:ea typeface="Montserrat Light"/>
                    <a:cs typeface="Montserrat Light"/>
                    <a:sym typeface="Montserrat Light"/>
                  </a:endParaRPr>
                </a:p>
              </p:txBody>
            </p:sp>
          </p:grpSp>
          <p:cxnSp>
            <p:nvCxnSpPr>
              <p:cNvPr id="247" name="Google Shape;247;p33"/>
              <p:cNvCxnSpPr/>
              <p:nvPr/>
            </p:nvCxnSpPr>
            <p:spPr>
              <a:xfrm>
                <a:off x="7073333" y="5470185"/>
                <a:ext cx="908050" cy="0"/>
              </a:xfrm>
              <a:prstGeom prst="straightConnector1">
                <a:avLst/>
              </a:prstGeom>
              <a:noFill/>
              <a:ln cap="flat" cmpd="sng" w="19050">
                <a:solidFill>
                  <a:srgbClr val="BFBFBF"/>
                </a:solidFill>
                <a:prstDash val="solid"/>
                <a:miter lim="800000"/>
                <a:headEnd len="sm" w="sm" type="none"/>
                <a:tailEnd len="sm" w="sm" type="none"/>
              </a:ln>
            </p:spPr>
          </p:cxnSp>
        </p:grpSp>
        <p:grpSp>
          <p:nvGrpSpPr>
            <p:cNvPr id="248" name="Google Shape;248;p33"/>
            <p:cNvGrpSpPr/>
            <p:nvPr/>
          </p:nvGrpSpPr>
          <p:grpSpPr>
            <a:xfrm>
              <a:off x="9482023" y="3771854"/>
              <a:ext cx="1816100" cy="1698331"/>
              <a:chOff x="9482023" y="3771854"/>
              <a:chExt cx="1816100" cy="1698331"/>
            </a:xfrm>
          </p:grpSpPr>
          <p:grpSp>
            <p:nvGrpSpPr>
              <p:cNvPr id="249" name="Google Shape;249;p33"/>
              <p:cNvGrpSpPr/>
              <p:nvPr/>
            </p:nvGrpSpPr>
            <p:grpSpPr>
              <a:xfrm>
                <a:off x="9482023" y="3771854"/>
                <a:ext cx="1816100" cy="1466262"/>
                <a:chOff x="5187950" y="3437301"/>
                <a:chExt cx="1816100" cy="1466262"/>
              </a:xfrm>
            </p:grpSpPr>
            <p:sp>
              <p:nvSpPr>
                <p:cNvPr id="250" name="Google Shape;250;p33"/>
                <p:cNvSpPr txBox="1"/>
                <p:nvPr/>
              </p:nvSpPr>
              <p:spPr>
                <a:xfrm>
                  <a:off x="5434965" y="3437301"/>
                  <a:ext cx="1322071" cy="307777"/>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100">
                      <a:solidFill>
                        <a:schemeClr val="lt1"/>
                      </a:solidFill>
                      <a:latin typeface="Montserrat"/>
                      <a:ea typeface="Montserrat"/>
                      <a:cs typeface="Montserrat"/>
                      <a:sym typeface="Montserrat"/>
                    </a:rPr>
                    <a:t>Example</a:t>
                  </a:r>
                  <a:endParaRPr b="1" sz="1100">
                    <a:solidFill>
                      <a:schemeClr val="lt1"/>
                    </a:solidFill>
                    <a:latin typeface="Montserrat Light"/>
                    <a:ea typeface="Montserrat Light"/>
                    <a:cs typeface="Montserrat Light"/>
                    <a:sym typeface="Montserrat Light"/>
                  </a:endParaRPr>
                </a:p>
              </p:txBody>
            </p:sp>
            <p:sp>
              <p:nvSpPr>
                <p:cNvPr id="251" name="Google Shape;251;p33"/>
                <p:cNvSpPr txBox="1"/>
                <p:nvPr/>
              </p:nvSpPr>
              <p:spPr>
                <a:xfrm>
                  <a:off x="5187950" y="3773892"/>
                  <a:ext cx="1816100" cy="483017"/>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700">
                      <a:solidFill>
                        <a:srgbClr val="BFBFBF"/>
                      </a:solidFill>
                      <a:latin typeface="Montserrat Light"/>
                      <a:ea typeface="Montserrat Light"/>
                      <a:cs typeface="Montserrat Light"/>
                      <a:sym typeface="Montserrat Light"/>
                    </a:rPr>
                    <a:t>Have them for one. Living grass to for creeping.</a:t>
                  </a:r>
                  <a:endParaRPr sz="1100"/>
                </a:p>
              </p:txBody>
            </p:sp>
            <p:sp>
              <p:nvSpPr>
                <p:cNvPr id="252" name="Google Shape;252;p33"/>
                <p:cNvSpPr txBox="1"/>
                <p:nvPr/>
              </p:nvSpPr>
              <p:spPr>
                <a:xfrm>
                  <a:off x="5434965" y="4426509"/>
                  <a:ext cx="1322071" cy="47705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900">
                      <a:solidFill>
                        <a:srgbClr val="BFBFBF"/>
                      </a:solidFill>
                      <a:latin typeface="Montserrat Light"/>
                      <a:ea typeface="Montserrat Light"/>
                      <a:cs typeface="Montserrat Light"/>
                      <a:sym typeface="Montserrat Light"/>
                    </a:rPr>
                    <a:t>04</a:t>
                  </a:r>
                  <a:endParaRPr b="1" sz="1900">
                    <a:solidFill>
                      <a:srgbClr val="BFBFBF"/>
                    </a:solidFill>
                    <a:latin typeface="Montserrat Light"/>
                    <a:ea typeface="Montserrat Light"/>
                    <a:cs typeface="Montserrat Light"/>
                    <a:sym typeface="Montserrat Light"/>
                  </a:endParaRPr>
                </a:p>
              </p:txBody>
            </p:sp>
          </p:grpSp>
          <p:cxnSp>
            <p:nvCxnSpPr>
              <p:cNvPr id="253" name="Google Shape;253;p33"/>
              <p:cNvCxnSpPr/>
              <p:nvPr/>
            </p:nvCxnSpPr>
            <p:spPr>
              <a:xfrm>
                <a:off x="9936048" y="5470185"/>
                <a:ext cx="908050" cy="0"/>
              </a:xfrm>
              <a:prstGeom prst="straightConnector1">
                <a:avLst/>
              </a:prstGeom>
              <a:noFill/>
              <a:ln cap="flat" cmpd="sng" w="19050">
                <a:solidFill>
                  <a:srgbClr val="BFBFBF"/>
                </a:solidFill>
                <a:prstDash val="solid"/>
                <a:miter lim="800000"/>
                <a:headEnd len="sm" w="sm" type="none"/>
                <a:tailEnd len="sm" w="sm" type="none"/>
              </a:ln>
            </p:spPr>
          </p:cxnSp>
        </p:grpSp>
        <p:cxnSp>
          <p:nvCxnSpPr>
            <p:cNvPr id="254" name="Google Shape;254;p33"/>
            <p:cNvCxnSpPr/>
            <p:nvPr/>
          </p:nvCxnSpPr>
          <p:spPr>
            <a:xfrm>
              <a:off x="9045935" y="3860329"/>
              <a:ext cx="0" cy="1609856"/>
            </a:xfrm>
            <a:prstGeom prst="straightConnector1">
              <a:avLst/>
            </a:prstGeom>
            <a:noFill/>
            <a:ln cap="flat" cmpd="sng" w="19050">
              <a:solidFill>
                <a:srgbClr val="BFBFBF"/>
              </a:solidFill>
              <a:prstDash val="solid"/>
              <a:miter lim="800000"/>
              <a:headEnd len="sm" w="sm" type="none"/>
              <a:tailEnd len="sm" w="sm" type="none"/>
            </a:ln>
          </p:spPr>
        </p:cxnSp>
        <p:grpSp>
          <p:nvGrpSpPr>
            <p:cNvPr id="255" name="Google Shape;255;p33"/>
            <p:cNvGrpSpPr/>
            <p:nvPr/>
          </p:nvGrpSpPr>
          <p:grpSpPr>
            <a:xfrm>
              <a:off x="4105465" y="3771854"/>
              <a:ext cx="1816100" cy="1698331"/>
              <a:chOff x="6619308" y="3771854"/>
              <a:chExt cx="1816100" cy="1698331"/>
            </a:xfrm>
          </p:grpSpPr>
          <p:grpSp>
            <p:nvGrpSpPr>
              <p:cNvPr id="256" name="Google Shape;256;p33"/>
              <p:cNvGrpSpPr/>
              <p:nvPr/>
            </p:nvGrpSpPr>
            <p:grpSpPr>
              <a:xfrm>
                <a:off x="6619308" y="3771854"/>
                <a:ext cx="1816100" cy="1466262"/>
                <a:chOff x="5187950" y="3437301"/>
                <a:chExt cx="1816100" cy="1466262"/>
              </a:xfrm>
            </p:grpSpPr>
            <p:sp>
              <p:nvSpPr>
                <p:cNvPr id="257" name="Google Shape;257;p33"/>
                <p:cNvSpPr txBox="1"/>
                <p:nvPr/>
              </p:nvSpPr>
              <p:spPr>
                <a:xfrm>
                  <a:off x="5434965" y="3437301"/>
                  <a:ext cx="1322071" cy="307777"/>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100">
                      <a:solidFill>
                        <a:schemeClr val="lt1"/>
                      </a:solidFill>
                      <a:latin typeface="Montserrat"/>
                      <a:ea typeface="Montserrat"/>
                      <a:cs typeface="Montserrat"/>
                      <a:sym typeface="Montserrat"/>
                    </a:rPr>
                    <a:t>Example</a:t>
                  </a:r>
                  <a:endParaRPr b="1" sz="1100">
                    <a:solidFill>
                      <a:schemeClr val="lt1"/>
                    </a:solidFill>
                    <a:latin typeface="Montserrat Light"/>
                    <a:ea typeface="Montserrat Light"/>
                    <a:cs typeface="Montserrat Light"/>
                    <a:sym typeface="Montserrat Light"/>
                  </a:endParaRPr>
                </a:p>
              </p:txBody>
            </p:sp>
            <p:sp>
              <p:nvSpPr>
                <p:cNvPr id="258" name="Google Shape;258;p33"/>
                <p:cNvSpPr txBox="1"/>
                <p:nvPr/>
              </p:nvSpPr>
              <p:spPr>
                <a:xfrm>
                  <a:off x="5187950" y="3773892"/>
                  <a:ext cx="1816100" cy="483017"/>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700">
                      <a:solidFill>
                        <a:srgbClr val="BFBFBF"/>
                      </a:solidFill>
                      <a:latin typeface="Montserrat Light"/>
                      <a:ea typeface="Montserrat Light"/>
                      <a:cs typeface="Montserrat Light"/>
                      <a:sym typeface="Montserrat Light"/>
                    </a:rPr>
                    <a:t>Have them for one. Living grass to for creeping.</a:t>
                  </a:r>
                  <a:endParaRPr sz="1100"/>
                </a:p>
              </p:txBody>
            </p:sp>
            <p:sp>
              <p:nvSpPr>
                <p:cNvPr id="259" name="Google Shape;259;p33"/>
                <p:cNvSpPr txBox="1"/>
                <p:nvPr/>
              </p:nvSpPr>
              <p:spPr>
                <a:xfrm>
                  <a:off x="5434965" y="4426509"/>
                  <a:ext cx="1322071" cy="47705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900">
                      <a:solidFill>
                        <a:srgbClr val="BFBFBF"/>
                      </a:solidFill>
                      <a:latin typeface="Montserrat Light"/>
                      <a:ea typeface="Montserrat Light"/>
                      <a:cs typeface="Montserrat Light"/>
                      <a:sym typeface="Montserrat Light"/>
                    </a:rPr>
                    <a:t>02</a:t>
                  </a:r>
                  <a:endParaRPr b="1" sz="1900">
                    <a:solidFill>
                      <a:srgbClr val="BFBFBF"/>
                    </a:solidFill>
                    <a:latin typeface="Montserrat Light"/>
                    <a:ea typeface="Montserrat Light"/>
                    <a:cs typeface="Montserrat Light"/>
                    <a:sym typeface="Montserrat Light"/>
                  </a:endParaRPr>
                </a:p>
              </p:txBody>
            </p:sp>
          </p:grpSp>
          <p:cxnSp>
            <p:nvCxnSpPr>
              <p:cNvPr id="260" name="Google Shape;260;p33"/>
              <p:cNvCxnSpPr/>
              <p:nvPr/>
            </p:nvCxnSpPr>
            <p:spPr>
              <a:xfrm>
                <a:off x="7073333" y="5470185"/>
                <a:ext cx="908050" cy="0"/>
              </a:xfrm>
              <a:prstGeom prst="straightConnector1">
                <a:avLst/>
              </a:prstGeom>
              <a:noFill/>
              <a:ln cap="flat" cmpd="sng" w="19050">
                <a:solidFill>
                  <a:srgbClr val="BFBFBF"/>
                </a:solidFill>
                <a:prstDash val="solid"/>
                <a:miter lim="800000"/>
                <a:headEnd len="sm" w="sm" type="none"/>
                <a:tailEnd len="sm" w="sm" type="none"/>
              </a:ln>
            </p:spPr>
          </p:cxnSp>
        </p:grpSp>
        <p:grpSp>
          <p:nvGrpSpPr>
            <p:cNvPr id="261" name="Google Shape;261;p33"/>
            <p:cNvGrpSpPr/>
            <p:nvPr/>
          </p:nvGrpSpPr>
          <p:grpSpPr>
            <a:xfrm>
              <a:off x="1417185" y="3771854"/>
              <a:ext cx="1816100" cy="1698331"/>
              <a:chOff x="6619308" y="3771854"/>
              <a:chExt cx="1816100" cy="1698331"/>
            </a:xfrm>
          </p:grpSpPr>
          <p:grpSp>
            <p:nvGrpSpPr>
              <p:cNvPr id="262" name="Google Shape;262;p33"/>
              <p:cNvGrpSpPr/>
              <p:nvPr/>
            </p:nvGrpSpPr>
            <p:grpSpPr>
              <a:xfrm>
                <a:off x="6619308" y="3771854"/>
                <a:ext cx="1816100" cy="1466262"/>
                <a:chOff x="5187950" y="3437301"/>
                <a:chExt cx="1816100" cy="1466262"/>
              </a:xfrm>
            </p:grpSpPr>
            <p:sp>
              <p:nvSpPr>
                <p:cNvPr id="263" name="Google Shape;263;p33"/>
                <p:cNvSpPr txBox="1"/>
                <p:nvPr/>
              </p:nvSpPr>
              <p:spPr>
                <a:xfrm>
                  <a:off x="5434965" y="3437301"/>
                  <a:ext cx="1322071" cy="307777"/>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100">
                      <a:solidFill>
                        <a:schemeClr val="lt1"/>
                      </a:solidFill>
                      <a:latin typeface="Montserrat"/>
                      <a:ea typeface="Montserrat"/>
                      <a:cs typeface="Montserrat"/>
                      <a:sym typeface="Montserrat"/>
                    </a:rPr>
                    <a:t>Example</a:t>
                  </a:r>
                  <a:endParaRPr b="1" sz="1100">
                    <a:solidFill>
                      <a:schemeClr val="lt1"/>
                    </a:solidFill>
                    <a:latin typeface="Montserrat Light"/>
                    <a:ea typeface="Montserrat Light"/>
                    <a:cs typeface="Montserrat Light"/>
                    <a:sym typeface="Montserrat Light"/>
                  </a:endParaRPr>
                </a:p>
              </p:txBody>
            </p:sp>
            <p:sp>
              <p:nvSpPr>
                <p:cNvPr id="264" name="Google Shape;264;p33"/>
                <p:cNvSpPr txBox="1"/>
                <p:nvPr/>
              </p:nvSpPr>
              <p:spPr>
                <a:xfrm>
                  <a:off x="5187950" y="3773892"/>
                  <a:ext cx="1816100" cy="483017"/>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700">
                      <a:solidFill>
                        <a:srgbClr val="BFBFBF"/>
                      </a:solidFill>
                      <a:latin typeface="Montserrat Light"/>
                      <a:ea typeface="Montserrat Light"/>
                      <a:cs typeface="Montserrat Light"/>
                      <a:sym typeface="Montserrat Light"/>
                    </a:rPr>
                    <a:t>Have them for one. Living grass to for creeping.</a:t>
                  </a:r>
                  <a:endParaRPr sz="1100"/>
                </a:p>
              </p:txBody>
            </p:sp>
            <p:sp>
              <p:nvSpPr>
                <p:cNvPr id="265" name="Google Shape;265;p33"/>
                <p:cNvSpPr txBox="1"/>
                <p:nvPr/>
              </p:nvSpPr>
              <p:spPr>
                <a:xfrm>
                  <a:off x="5434965" y="4426509"/>
                  <a:ext cx="1322071" cy="47705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900">
                      <a:solidFill>
                        <a:srgbClr val="BFBFBF"/>
                      </a:solidFill>
                      <a:latin typeface="Montserrat Light"/>
                      <a:ea typeface="Montserrat Light"/>
                      <a:cs typeface="Montserrat Light"/>
                      <a:sym typeface="Montserrat Light"/>
                    </a:rPr>
                    <a:t>01</a:t>
                  </a:r>
                  <a:endParaRPr b="1" sz="1900">
                    <a:solidFill>
                      <a:srgbClr val="BFBFBF"/>
                    </a:solidFill>
                    <a:latin typeface="Montserrat Light"/>
                    <a:ea typeface="Montserrat Light"/>
                    <a:cs typeface="Montserrat Light"/>
                    <a:sym typeface="Montserrat Light"/>
                  </a:endParaRPr>
                </a:p>
              </p:txBody>
            </p:sp>
          </p:grpSp>
          <p:cxnSp>
            <p:nvCxnSpPr>
              <p:cNvPr id="266" name="Google Shape;266;p33"/>
              <p:cNvCxnSpPr/>
              <p:nvPr/>
            </p:nvCxnSpPr>
            <p:spPr>
              <a:xfrm>
                <a:off x="7073333" y="5470185"/>
                <a:ext cx="908050" cy="0"/>
              </a:xfrm>
              <a:prstGeom prst="straightConnector1">
                <a:avLst/>
              </a:prstGeom>
              <a:noFill/>
              <a:ln cap="flat" cmpd="sng" w="19050">
                <a:solidFill>
                  <a:srgbClr val="BFBFBF"/>
                </a:solidFill>
                <a:prstDash val="solid"/>
                <a:miter lim="800000"/>
                <a:headEnd len="sm" w="sm" type="none"/>
                <a:tailEnd len="sm" w="sm" type="none"/>
              </a:ln>
            </p:spPr>
          </p:cxnSp>
        </p:grpSp>
        <p:cxnSp>
          <p:nvCxnSpPr>
            <p:cNvPr id="267" name="Google Shape;267;p33"/>
            <p:cNvCxnSpPr/>
            <p:nvPr/>
          </p:nvCxnSpPr>
          <p:spPr>
            <a:xfrm>
              <a:off x="6357655" y="3860329"/>
              <a:ext cx="0" cy="1609856"/>
            </a:xfrm>
            <a:prstGeom prst="straightConnector1">
              <a:avLst/>
            </a:prstGeom>
            <a:noFill/>
            <a:ln cap="flat" cmpd="sng" w="19050">
              <a:solidFill>
                <a:srgbClr val="BFBFBF"/>
              </a:solidFill>
              <a:prstDash val="solid"/>
              <a:miter lim="800000"/>
              <a:headEnd len="sm" w="sm" type="none"/>
              <a:tailEnd len="sm" w="sm" type="none"/>
            </a:ln>
          </p:spPr>
        </p:cxnSp>
        <p:cxnSp>
          <p:nvCxnSpPr>
            <p:cNvPr id="268" name="Google Shape;268;p33"/>
            <p:cNvCxnSpPr/>
            <p:nvPr/>
          </p:nvCxnSpPr>
          <p:spPr>
            <a:xfrm>
              <a:off x="3669375" y="3860329"/>
              <a:ext cx="0" cy="1609856"/>
            </a:xfrm>
            <a:prstGeom prst="straightConnector1">
              <a:avLst/>
            </a:prstGeom>
            <a:noFill/>
            <a:ln cap="flat" cmpd="sng" w="19050">
              <a:solidFill>
                <a:srgbClr val="BFBFBF"/>
              </a:solidFill>
              <a:prstDash val="solid"/>
              <a:miter lim="800000"/>
              <a:headEnd len="sm" w="sm" type="none"/>
              <a:tailEnd len="sm" w="sm" type="none"/>
            </a:ln>
          </p:spPr>
        </p:cxnSp>
      </p:gr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2" name="Shape 272"/>
        <p:cNvGrpSpPr/>
        <p:nvPr/>
      </p:nvGrpSpPr>
      <p:grpSpPr>
        <a:xfrm>
          <a:off x="0" y="0"/>
          <a:ext cx="0" cy="0"/>
          <a:chOff x="0" y="0"/>
          <a:chExt cx="0" cy="0"/>
        </a:xfrm>
      </p:grpSpPr>
      <p:sp>
        <p:nvSpPr>
          <p:cNvPr id="273" name="Google Shape;273;p34"/>
          <p:cNvSpPr txBox="1"/>
          <p:nvPr/>
        </p:nvSpPr>
        <p:spPr>
          <a:xfrm>
            <a:off x="2040340" y="684334"/>
            <a:ext cx="5063319" cy="386644"/>
          </a:xfrm>
          <a:prstGeom prst="rect">
            <a:avLst/>
          </a:prstGeom>
          <a:noFill/>
          <a:ln>
            <a:noFill/>
          </a:ln>
        </p:spPr>
        <p:txBody>
          <a:bodyPr anchorCtr="0" anchor="t" bIns="34275" lIns="68575" spcFirstLastPara="1" rIns="68575" wrap="square" tIns="34275">
            <a:noAutofit/>
          </a:bodyPr>
          <a:lstStyle/>
          <a:p>
            <a:pPr indent="0" lvl="0" marL="0" marR="0" rtl="0" algn="ctr">
              <a:lnSpc>
                <a:spcPct val="110000"/>
              </a:lnSpc>
              <a:spcBef>
                <a:spcPts val="0"/>
              </a:spcBef>
              <a:spcAft>
                <a:spcPts val="0"/>
              </a:spcAft>
              <a:buNone/>
            </a:pPr>
            <a:r>
              <a:rPr b="1" lang="en" sz="2300">
                <a:solidFill>
                  <a:schemeClr val="dk1"/>
                </a:solidFill>
                <a:latin typeface="Montserrat"/>
                <a:ea typeface="Montserrat"/>
                <a:cs typeface="Montserrat"/>
                <a:sym typeface="Montserrat"/>
              </a:rPr>
              <a:t>FIRST PROJECT FULL BRIEF</a:t>
            </a:r>
            <a:endParaRPr b="1" sz="2300">
              <a:solidFill>
                <a:schemeClr val="dk1"/>
              </a:solidFill>
              <a:latin typeface="Montserrat Light"/>
              <a:ea typeface="Montserrat Light"/>
              <a:cs typeface="Montserrat Light"/>
              <a:sym typeface="Montserrat Light"/>
            </a:endParaRPr>
          </a:p>
        </p:txBody>
      </p:sp>
      <p:sp>
        <p:nvSpPr>
          <p:cNvPr id="274" name="Google Shape;274;p34"/>
          <p:cNvSpPr txBox="1"/>
          <p:nvPr/>
        </p:nvSpPr>
        <p:spPr>
          <a:xfrm>
            <a:off x="3012698" y="400050"/>
            <a:ext cx="3118605" cy="21929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000">
                <a:solidFill>
                  <a:srgbClr val="A5A5A5"/>
                </a:solidFill>
                <a:latin typeface="Montserrat"/>
                <a:ea typeface="Montserrat"/>
                <a:cs typeface="Montserrat"/>
                <a:sym typeface="Montserrat"/>
              </a:rPr>
              <a:t>Clean Presentation</a:t>
            </a:r>
            <a:endParaRPr b="1" sz="1000">
              <a:solidFill>
                <a:srgbClr val="A5A5A5"/>
              </a:solidFill>
              <a:latin typeface="Montserrat Light"/>
              <a:ea typeface="Montserrat Light"/>
              <a:cs typeface="Montserrat Light"/>
              <a:sym typeface="Montserrat Light"/>
            </a:endParaRPr>
          </a:p>
        </p:txBody>
      </p:sp>
      <p:sp>
        <p:nvSpPr>
          <p:cNvPr id="275" name="Google Shape;275;p34"/>
          <p:cNvSpPr/>
          <p:nvPr/>
        </p:nvSpPr>
        <p:spPr>
          <a:xfrm>
            <a:off x="4286250" y="1184260"/>
            <a:ext cx="571500" cy="49823"/>
          </a:xfrm>
          <a:prstGeom prst="rect">
            <a:avLst/>
          </a:prstGeom>
          <a:solidFill>
            <a:schemeClr val="dk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276" name="Google Shape;276;p34"/>
          <p:cNvGrpSpPr/>
          <p:nvPr/>
        </p:nvGrpSpPr>
        <p:grpSpPr>
          <a:xfrm>
            <a:off x="1799213" y="1814515"/>
            <a:ext cx="5545573" cy="415623"/>
            <a:chOff x="2372685" y="3152002"/>
            <a:chExt cx="7394098" cy="554164"/>
          </a:xfrm>
        </p:grpSpPr>
        <p:grpSp>
          <p:nvGrpSpPr>
            <p:cNvPr id="277" name="Google Shape;277;p34"/>
            <p:cNvGrpSpPr/>
            <p:nvPr/>
          </p:nvGrpSpPr>
          <p:grpSpPr>
            <a:xfrm>
              <a:off x="2372685" y="3152168"/>
              <a:ext cx="1991918" cy="553998"/>
              <a:chOff x="3438781" y="2374670"/>
              <a:chExt cx="1991918" cy="553998"/>
            </a:xfrm>
          </p:grpSpPr>
          <p:sp>
            <p:nvSpPr>
              <p:cNvPr id="278" name="Google Shape;278;p34"/>
              <p:cNvSpPr txBox="1"/>
              <p:nvPr/>
            </p:nvSpPr>
            <p:spPr>
              <a:xfrm>
                <a:off x="3438781" y="2374670"/>
                <a:ext cx="943427" cy="553998"/>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300">
                    <a:solidFill>
                      <a:schemeClr val="dk1"/>
                    </a:solidFill>
                    <a:latin typeface="Montserrat"/>
                    <a:ea typeface="Montserrat"/>
                    <a:cs typeface="Montserrat"/>
                    <a:sym typeface="Montserrat"/>
                  </a:rPr>
                  <a:t>5%</a:t>
                </a:r>
                <a:endParaRPr b="1" sz="2300">
                  <a:solidFill>
                    <a:schemeClr val="dk1"/>
                  </a:solidFill>
                  <a:latin typeface="Montserrat"/>
                  <a:ea typeface="Montserrat"/>
                  <a:cs typeface="Montserrat"/>
                  <a:sym typeface="Montserrat"/>
                </a:endParaRPr>
              </a:p>
            </p:txBody>
          </p:sp>
          <p:sp>
            <p:nvSpPr>
              <p:cNvPr id="279" name="Google Shape;279;p34"/>
              <p:cNvSpPr txBox="1"/>
              <p:nvPr/>
            </p:nvSpPr>
            <p:spPr>
              <a:xfrm>
                <a:off x="4260288" y="2374753"/>
                <a:ext cx="1170411" cy="483017"/>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to for can't</a:t>
                </a:r>
                <a:endParaRPr sz="1100"/>
              </a:p>
            </p:txBody>
          </p:sp>
        </p:grpSp>
        <p:grpSp>
          <p:nvGrpSpPr>
            <p:cNvPr id="280" name="Google Shape;280;p34"/>
            <p:cNvGrpSpPr/>
            <p:nvPr/>
          </p:nvGrpSpPr>
          <p:grpSpPr>
            <a:xfrm>
              <a:off x="7774865" y="3152085"/>
              <a:ext cx="1991918" cy="553998"/>
              <a:chOff x="3438781" y="2374670"/>
              <a:chExt cx="1991918" cy="553998"/>
            </a:xfrm>
          </p:grpSpPr>
          <p:sp>
            <p:nvSpPr>
              <p:cNvPr id="281" name="Google Shape;281;p34"/>
              <p:cNvSpPr txBox="1"/>
              <p:nvPr/>
            </p:nvSpPr>
            <p:spPr>
              <a:xfrm>
                <a:off x="3438781" y="2374670"/>
                <a:ext cx="943427" cy="553998"/>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300">
                    <a:solidFill>
                      <a:schemeClr val="dk1"/>
                    </a:solidFill>
                    <a:latin typeface="Montserrat"/>
                    <a:ea typeface="Montserrat"/>
                    <a:cs typeface="Montserrat"/>
                    <a:sym typeface="Montserrat"/>
                  </a:rPr>
                  <a:t>6%</a:t>
                </a:r>
                <a:endParaRPr b="1" sz="2300">
                  <a:solidFill>
                    <a:schemeClr val="dk1"/>
                  </a:solidFill>
                  <a:latin typeface="Montserrat"/>
                  <a:ea typeface="Montserrat"/>
                  <a:cs typeface="Montserrat"/>
                  <a:sym typeface="Montserrat"/>
                </a:endParaRPr>
              </a:p>
            </p:txBody>
          </p:sp>
          <p:sp>
            <p:nvSpPr>
              <p:cNvPr id="282" name="Google Shape;282;p34"/>
              <p:cNvSpPr txBox="1"/>
              <p:nvPr/>
            </p:nvSpPr>
            <p:spPr>
              <a:xfrm>
                <a:off x="4260288" y="2374753"/>
                <a:ext cx="1170411" cy="483017"/>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to for can't</a:t>
                </a:r>
                <a:endParaRPr sz="1100"/>
              </a:p>
            </p:txBody>
          </p:sp>
        </p:grpSp>
        <p:grpSp>
          <p:nvGrpSpPr>
            <p:cNvPr id="283" name="Google Shape;283;p34"/>
            <p:cNvGrpSpPr/>
            <p:nvPr/>
          </p:nvGrpSpPr>
          <p:grpSpPr>
            <a:xfrm>
              <a:off x="5073775" y="3152002"/>
              <a:ext cx="1991918" cy="553998"/>
              <a:chOff x="3438781" y="2374670"/>
              <a:chExt cx="1991918" cy="553998"/>
            </a:xfrm>
          </p:grpSpPr>
          <p:sp>
            <p:nvSpPr>
              <p:cNvPr id="284" name="Google Shape;284;p34"/>
              <p:cNvSpPr txBox="1"/>
              <p:nvPr/>
            </p:nvSpPr>
            <p:spPr>
              <a:xfrm>
                <a:off x="3438781" y="2374670"/>
                <a:ext cx="943427" cy="553998"/>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300">
                    <a:solidFill>
                      <a:schemeClr val="dk1"/>
                    </a:solidFill>
                    <a:latin typeface="Montserrat"/>
                    <a:ea typeface="Montserrat"/>
                    <a:cs typeface="Montserrat"/>
                    <a:sym typeface="Montserrat"/>
                  </a:rPr>
                  <a:t>8%</a:t>
                </a:r>
                <a:endParaRPr b="1" sz="2300">
                  <a:solidFill>
                    <a:schemeClr val="dk1"/>
                  </a:solidFill>
                  <a:latin typeface="Montserrat"/>
                  <a:ea typeface="Montserrat"/>
                  <a:cs typeface="Montserrat"/>
                  <a:sym typeface="Montserrat"/>
                </a:endParaRPr>
              </a:p>
            </p:txBody>
          </p:sp>
          <p:sp>
            <p:nvSpPr>
              <p:cNvPr id="285" name="Google Shape;285;p34"/>
              <p:cNvSpPr txBox="1"/>
              <p:nvPr/>
            </p:nvSpPr>
            <p:spPr>
              <a:xfrm>
                <a:off x="4260288" y="2374753"/>
                <a:ext cx="1170411" cy="483017"/>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to for can't</a:t>
                </a:r>
                <a:endParaRPr sz="1100"/>
              </a:p>
            </p:txBody>
          </p:sp>
        </p:grpSp>
      </p:grpSp>
      <p:sp>
        <p:nvSpPr>
          <p:cNvPr id="286" name="Google Shape;286;p34"/>
          <p:cNvSpPr txBox="1"/>
          <p:nvPr/>
        </p:nvSpPr>
        <p:spPr>
          <a:xfrm>
            <a:off x="3465493" y="4558784"/>
            <a:ext cx="2408954" cy="184666"/>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dk1"/>
                </a:solidFill>
                <a:latin typeface="Montserrat Light"/>
                <a:ea typeface="Montserrat Light"/>
                <a:cs typeface="Montserrat Light"/>
                <a:sym typeface="Montserrat Light"/>
              </a:rPr>
              <a:t>www.example.com</a:t>
            </a:r>
            <a:endParaRPr b="1" sz="800">
              <a:solidFill>
                <a:schemeClr val="dk1"/>
              </a:solidFill>
              <a:latin typeface="Montserrat Light"/>
              <a:ea typeface="Montserrat Light"/>
              <a:cs typeface="Montserrat Light"/>
              <a:sym typeface="Montserrat Light"/>
            </a:endParaRPr>
          </a:p>
        </p:txBody>
      </p:sp>
      <p:pic>
        <p:nvPicPr>
          <p:cNvPr id="287" name="Google Shape;287;p34"/>
          <p:cNvPicPr preferRelativeResize="0"/>
          <p:nvPr>
            <p:ph idx="2" type="pic"/>
          </p:nvPr>
        </p:nvPicPr>
        <p:blipFill rotWithShape="1">
          <a:blip r:embed="rId3">
            <a:alphaModFix/>
          </a:blip>
          <a:srcRect b="34269" l="0" r="0" t="34270"/>
          <a:stretch/>
        </p:blipFill>
        <p:spPr>
          <a:xfrm>
            <a:off x="756406" y="2757335"/>
            <a:ext cx="7631188" cy="1498979"/>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1" name="Shape 291"/>
        <p:cNvGrpSpPr/>
        <p:nvPr/>
      </p:nvGrpSpPr>
      <p:grpSpPr>
        <a:xfrm>
          <a:off x="0" y="0"/>
          <a:ext cx="0" cy="0"/>
          <a:chOff x="0" y="0"/>
          <a:chExt cx="0" cy="0"/>
        </a:xfrm>
      </p:grpSpPr>
      <p:pic>
        <p:nvPicPr>
          <p:cNvPr id="292" name="Google Shape;292;p35"/>
          <p:cNvPicPr preferRelativeResize="0"/>
          <p:nvPr>
            <p:ph idx="3" type="pic"/>
          </p:nvPr>
        </p:nvPicPr>
        <p:blipFill rotWithShape="1">
          <a:blip r:embed="rId3">
            <a:alphaModFix/>
          </a:blip>
          <a:srcRect b="13071" l="0" r="0" t="13071"/>
          <a:stretch/>
        </p:blipFill>
        <p:spPr>
          <a:xfrm>
            <a:off x="891800" y="2202174"/>
            <a:ext cx="1624900" cy="1624900"/>
          </a:xfrm>
          <a:prstGeom prst="rect">
            <a:avLst/>
          </a:prstGeom>
          <a:noFill/>
          <a:ln>
            <a:noFill/>
          </a:ln>
        </p:spPr>
      </p:pic>
      <p:pic>
        <p:nvPicPr>
          <p:cNvPr id="293" name="Google Shape;293;p35"/>
          <p:cNvPicPr preferRelativeResize="0"/>
          <p:nvPr>
            <p:ph idx="2" type="pic"/>
          </p:nvPr>
        </p:nvPicPr>
        <p:blipFill rotWithShape="1">
          <a:blip r:embed="rId4">
            <a:alphaModFix/>
          </a:blip>
          <a:srcRect b="11901" l="0" r="0" t="11902"/>
          <a:stretch/>
        </p:blipFill>
        <p:spPr>
          <a:xfrm>
            <a:off x="2947100" y="2202174"/>
            <a:ext cx="1624900" cy="1624900"/>
          </a:xfrm>
          <a:prstGeom prst="rect">
            <a:avLst/>
          </a:prstGeom>
          <a:noFill/>
          <a:ln>
            <a:noFill/>
          </a:ln>
        </p:spPr>
      </p:pic>
      <p:sp>
        <p:nvSpPr>
          <p:cNvPr id="294" name="Google Shape;294;p35"/>
          <p:cNvSpPr txBox="1"/>
          <p:nvPr/>
        </p:nvSpPr>
        <p:spPr>
          <a:xfrm>
            <a:off x="1906276" y="612387"/>
            <a:ext cx="2772881" cy="704039"/>
          </a:xfrm>
          <a:prstGeom prst="rect">
            <a:avLst/>
          </a:prstGeom>
          <a:noFill/>
          <a:ln>
            <a:noFill/>
          </a:ln>
        </p:spPr>
        <p:txBody>
          <a:bodyPr anchorCtr="0" anchor="t" bIns="34275" lIns="68575" spcFirstLastPara="1" rIns="68575" wrap="square" tIns="34275">
            <a:noAutofit/>
          </a:bodyPr>
          <a:lstStyle/>
          <a:p>
            <a:pPr indent="0" lvl="0" marL="0" marR="0" rtl="0" algn="r">
              <a:lnSpc>
                <a:spcPct val="110000"/>
              </a:lnSpc>
              <a:spcBef>
                <a:spcPts val="0"/>
              </a:spcBef>
              <a:spcAft>
                <a:spcPts val="0"/>
              </a:spcAft>
              <a:buNone/>
            </a:pPr>
            <a:r>
              <a:rPr b="1" lang="en" sz="2300">
                <a:solidFill>
                  <a:schemeClr val="dk1"/>
                </a:solidFill>
                <a:latin typeface="Montserrat"/>
                <a:ea typeface="Montserrat"/>
                <a:cs typeface="Montserrat"/>
                <a:sym typeface="Montserrat"/>
              </a:rPr>
              <a:t>PROCESSING</a:t>
            </a:r>
            <a:endParaRPr sz="1100"/>
          </a:p>
          <a:p>
            <a:pPr indent="0" lvl="0" marL="0" marR="0" rtl="0" algn="r">
              <a:lnSpc>
                <a:spcPct val="110000"/>
              </a:lnSpc>
              <a:spcBef>
                <a:spcPts val="0"/>
              </a:spcBef>
              <a:spcAft>
                <a:spcPts val="0"/>
              </a:spcAft>
              <a:buNone/>
            </a:pPr>
            <a:r>
              <a:rPr b="1" lang="en" sz="2300">
                <a:solidFill>
                  <a:schemeClr val="dk1"/>
                </a:solidFill>
                <a:latin typeface="Montserrat"/>
                <a:ea typeface="Montserrat"/>
                <a:cs typeface="Montserrat"/>
                <a:sym typeface="Montserrat"/>
              </a:rPr>
              <a:t>METHOD</a:t>
            </a:r>
            <a:endParaRPr b="1" sz="2300">
              <a:solidFill>
                <a:schemeClr val="dk1"/>
              </a:solidFill>
              <a:latin typeface="Montserrat Light"/>
              <a:ea typeface="Montserrat Light"/>
              <a:cs typeface="Montserrat Light"/>
              <a:sym typeface="Montserrat Light"/>
            </a:endParaRPr>
          </a:p>
        </p:txBody>
      </p:sp>
      <p:sp>
        <p:nvSpPr>
          <p:cNvPr id="295" name="Google Shape;295;p35"/>
          <p:cNvSpPr txBox="1"/>
          <p:nvPr/>
        </p:nvSpPr>
        <p:spPr>
          <a:xfrm>
            <a:off x="5172074" y="604212"/>
            <a:ext cx="3043238" cy="720389"/>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b="1" lang="en" sz="1500">
                <a:solidFill>
                  <a:srgbClr val="7F7F7F"/>
                </a:solidFill>
                <a:latin typeface="Montserrat Light"/>
                <a:ea typeface="Montserrat Light"/>
                <a:cs typeface="Montserrat Light"/>
                <a:sym typeface="Montserrat Light"/>
              </a:rPr>
              <a:t>Have them for one. Living divided void they're.</a:t>
            </a:r>
            <a:endParaRPr sz="1100"/>
          </a:p>
        </p:txBody>
      </p:sp>
      <p:sp>
        <p:nvSpPr>
          <p:cNvPr id="296" name="Google Shape;296;p35"/>
          <p:cNvSpPr txBox="1"/>
          <p:nvPr/>
        </p:nvSpPr>
        <p:spPr>
          <a:xfrm>
            <a:off x="5172074" y="1776856"/>
            <a:ext cx="3301518" cy="618584"/>
          </a:xfrm>
          <a:prstGeom prst="rect">
            <a:avLst/>
          </a:prstGeom>
          <a:noFill/>
          <a:ln>
            <a:noFill/>
          </a:ln>
        </p:spPr>
        <p:txBody>
          <a:bodyPr anchorCtr="0" anchor="t" bIns="34275" lIns="68575" spcFirstLastPara="1" rIns="68575" wrap="square" tIns="34275">
            <a:noAutofit/>
          </a:bodyPr>
          <a:lstStyle/>
          <a:p>
            <a:pPr indent="0" lvl="0" marL="0" marR="0" rtl="0" algn="l">
              <a:lnSpc>
                <a:spcPct val="222222"/>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set had seasons. Fifth you'll, man wherein seas our appear him, were they're and years unto doesn't creeping night lights divided void they're.</a:t>
            </a:r>
            <a:endParaRPr sz="1100"/>
          </a:p>
        </p:txBody>
      </p:sp>
      <p:grpSp>
        <p:nvGrpSpPr>
          <p:cNvPr id="297" name="Google Shape;297;p35"/>
          <p:cNvGrpSpPr/>
          <p:nvPr/>
        </p:nvGrpSpPr>
        <p:grpSpPr>
          <a:xfrm>
            <a:off x="5172074" y="2839897"/>
            <a:ext cx="2857501" cy="936717"/>
            <a:chOff x="6896099" y="3458906"/>
            <a:chExt cx="3810001" cy="1248956"/>
          </a:xfrm>
        </p:grpSpPr>
        <p:sp>
          <p:nvSpPr>
            <p:cNvPr id="298" name="Google Shape;298;p35"/>
            <p:cNvSpPr txBox="1"/>
            <p:nvPr/>
          </p:nvSpPr>
          <p:spPr>
            <a:xfrm>
              <a:off x="7753133" y="3458906"/>
              <a:ext cx="2023327" cy="571310"/>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b="1" lang="en" sz="800">
                  <a:solidFill>
                    <a:schemeClr val="dk1"/>
                  </a:solidFill>
                  <a:latin typeface="Montserrat"/>
                  <a:ea typeface="Montserrat"/>
                  <a:cs typeface="Montserrat"/>
                  <a:sym typeface="Montserrat"/>
                </a:rPr>
                <a:t>LOREM IPSUM</a:t>
              </a:r>
              <a:endParaRPr sz="1100"/>
            </a:p>
            <a:p>
              <a:pPr indent="0" lvl="0" marL="0" marR="0" rtl="0" algn="l">
                <a:lnSpc>
                  <a:spcPct val="200000"/>
                </a:lnSpc>
                <a:spcBef>
                  <a:spcPts val="0"/>
                </a:spcBef>
                <a:spcAft>
                  <a:spcPts val="0"/>
                </a:spcAft>
                <a:buNone/>
              </a:pPr>
              <a:r>
                <a:rPr b="1" lang="en" sz="800">
                  <a:solidFill>
                    <a:schemeClr val="dk1"/>
                  </a:solidFill>
                  <a:latin typeface="Montserrat"/>
                  <a:ea typeface="Montserrat"/>
                  <a:cs typeface="Montserrat"/>
                  <a:sym typeface="Montserrat"/>
                </a:rPr>
                <a:t>DOLOR TITLE TEXT HERE</a:t>
              </a:r>
              <a:endParaRPr b="1" sz="800">
                <a:solidFill>
                  <a:schemeClr val="dk1"/>
                </a:solidFill>
                <a:latin typeface="Montserrat Light"/>
                <a:ea typeface="Montserrat Light"/>
                <a:cs typeface="Montserrat Light"/>
                <a:sym typeface="Montserrat Light"/>
              </a:endParaRPr>
            </a:p>
          </p:txBody>
        </p:sp>
        <p:grpSp>
          <p:nvGrpSpPr>
            <p:cNvPr id="299" name="Google Shape;299;p35"/>
            <p:cNvGrpSpPr/>
            <p:nvPr/>
          </p:nvGrpSpPr>
          <p:grpSpPr>
            <a:xfrm>
              <a:off x="7008103" y="3529621"/>
              <a:ext cx="490844" cy="490842"/>
              <a:chOff x="7027153" y="3529621"/>
              <a:chExt cx="490844" cy="490842"/>
            </a:xfrm>
          </p:grpSpPr>
          <p:sp>
            <p:nvSpPr>
              <p:cNvPr id="300" name="Google Shape;300;p35"/>
              <p:cNvSpPr/>
              <p:nvPr/>
            </p:nvSpPr>
            <p:spPr>
              <a:xfrm>
                <a:off x="7027153" y="3529621"/>
                <a:ext cx="490844" cy="490842"/>
              </a:xfrm>
              <a:prstGeom prst="ellipse">
                <a:avLst/>
              </a:prstGeom>
              <a:noFill/>
              <a:ln cap="flat" cmpd="sng" w="19050">
                <a:solidFill>
                  <a:srgbClr val="BFBFB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01" name="Google Shape;301;p35"/>
              <p:cNvSpPr txBox="1"/>
              <p:nvPr/>
            </p:nvSpPr>
            <p:spPr>
              <a:xfrm>
                <a:off x="7077952" y="3574986"/>
                <a:ext cx="440044" cy="40011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500">
                    <a:solidFill>
                      <a:schemeClr val="dk1"/>
                    </a:solidFill>
                    <a:latin typeface="Montserrat Light"/>
                    <a:ea typeface="Montserrat Light"/>
                    <a:cs typeface="Montserrat Light"/>
                    <a:sym typeface="Montserrat Light"/>
                  </a:rPr>
                  <a:t>1</a:t>
                </a:r>
                <a:endParaRPr b="1" sz="1500">
                  <a:solidFill>
                    <a:schemeClr val="dk1"/>
                  </a:solidFill>
                  <a:latin typeface="Montserrat Light"/>
                  <a:ea typeface="Montserrat Light"/>
                  <a:cs typeface="Montserrat Light"/>
                  <a:sym typeface="Montserrat Light"/>
                </a:endParaRPr>
              </a:p>
            </p:txBody>
          </p:sp>
        </p:grpSp>
        <p:sp>
          <p:nvSpPr>
            <p:cNvPr id="302" name="Google Shape;302;p35"/>
            <p:cNvSpPr txBox="1"/>
            <p:nvPr/>
          </p:nvSpPr>
          <p:spPr>
            <a:xfrm>
              <a:off x="6896099" y="4139565"/>
              <a:ext cx="3810001" cy="568297"/>
            </a:xfrm>
            <a:prstGeom prst="rect">
              <a:avLst/>
            </a:prstGeom>
            <a:noFill/>
            <a:ln>
              <a:noFill/>
            </a:ln>
          </p:spPr>
          <p:txBody>
            <a:bodyPr anchorCtr="0" anchor="t" bIns="34275" lIns="68575" spcFirstLastPara="1" rIns="68575" wrap="square" tIns="34275">
              <a:noAutofit/>
            </a:bodyPr>
            <a:lstStyle/>
            <a:p>
              <a:pPr indent="0" lvl="0" marL="0" marR="0" rtl="0" algn="l">
                <a:lnSpc>
                  <a:spcPct val="222222"/>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set doesn't creeping night lights divided void they're.</a:t>
              </a:r>
              <a:endParaRPr sz="1100"/>
            </a:p>
          </p:txBody>
        </p:sp>
      </p:grpSp>
      <p:sp>
        <p:nvSpPr>
          <p:cNvPr id="303" name="Google Shape;303;p35"/>
          <p:cNvSpPr txBox="1"/>
          <p:nvPr/>
        </p:nvSpPr>
        <p:spPr>
          <a:xfrm>
            <a:off x="5172074" y="4558784"/>
            <a:ext cx="2408954" cy="184666"/>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Light"/>
                <a:ea typeface="Montserrat Light"/>
                <a:cs typeface="Montserrat Light"/>
                <a:sym typeface="Montserrat Light"/>
              </a:rPr>
              <a:t>www.example.com</a:t>
            </a:r>
            <a:endParaRPr b="1" sz="800">
              <a:solidFill>
                <a:schemeClr val="dk1"/>
              </a:solidFill>
              <a:latin typeface="Montserrat Light"/>
              <a:ea typeface="Montserrat Light"/>
              <a:cs typeface="Montserrat Light"/>
              <a:sym typeface="Montserrat Light"/>
            </a:endParaRPr>
          </a:p>
        </p:txBody>
      </p:sp>
      <p:sp>
        <p:nvSpPr>
          <p:cNvPr id="304" name="Google Shape;304;p35"/>
          <p:cNvSpPr/>
          <p:nvPr/>
        </p:nvSpPr>
        <p:spPr>
          <a:xfrm>
            <a:off x="891800" y="2202174"/>
            <a:ext cx="1624900" cy="1624900"/>
          </a:xfrm>
          <a:custGeom>
            <a:rect b="b" l="l" r="r" t="t"/>
            <a:pathLst>
              <a:path extrusionOk="0" h="2166534" w="2166534">
                <a:moveTo>
                  <a:pt x="1083267" y="0"/>
                </a:moveTo>
                <a:cubicBezTo>
                  <a:pt x="1681539" y="0"/>
                  <a:pt x="2166534" y="484995"/>
                  <a:pt x="2166534" y="1083267"/>
                </a:cubicBezTo>
                <a:cubicBezTo>
                  <a:pt x="2166534" y="1681539"/>
                  <a:pt x="1681539" y="2166534"/>
                  <a:pt x="1083267" y="2166534"/>
                </a:cubicBezTo>
                <a:cubicBezTo>
                  <a:pt x="484995" y="2166534"/>
                  <a:pt x="0" y="1681539"/>
                  <a:pt x="0" y="1083267"/>
                </a:cubicBezTo>
                <a:cubicBezTo>
                  <a:pt x="0" y="484995"/>
                  <a:pt x="484995" y="0"/>
                  <a:pt x="1083267" y="0"/>
                </a:cubicBezTo>
                <a:close/>
              </a:path>
            </a:pathLst>
          </a:custGeom>
          <a:solidFill>
            <a:schemeClr val="dk1">
              <a:alpha val="980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Tree>
  </p:cSld>
  <p:clrMapOvr>
    <a:masterClrMapping/>
  </p:clrMapOvr>
</p:sld>
</file>

<file path=ppt/theme/theme1.xml><?xml version="1.0" encoding="utf-8"?>
<a:theme xmlns:a="http://schemas.openxmlformats.org/drawingml/2006/main" xmlns:r="http://schemas.openxmlformats.org/officeDocument/2006/relationships" name="Digit - Multi 1 - Bright">
  <a:themeElements>
    <a:clrScheme name="Digit - Multi 1">
      <a:dk1>
        <a:srgbClr val="000000"/>
      </a:dk1>
      <a:lt1>
        <a:srgbClr val="FFFFFF"/>
      </a:lt1>
      <a:dk2>
        <a:srgbClr val="6491C8"/>
      </a:dk2>
      <a:lt2>
        <a:srgbClr val="7D8287"/>
      </a:lt2>
      <a:accent1>
        <a:srgbClr val="14B4EB"/>
      </a:accent1>
      <a:accent2>
        <a:srgbClr val="3CBEB4"/>
      </a:accent2>
      <a:accent3>
        <a:srgbClr val="96C83C"/>
      </a:accent3>
      <a:accent4>
        <a:srgbClr val="FFAF28"/>
      </a:accent4>
      <a:accent5>
        <a:srgbClr val="FA4655"/>
      </a:accent5>
      <a:accent6>
        <a:srgbClr val="A596D2"/>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