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2" r:id="rId1"/>
  </p:sldMasterIdLst>
  <p:notesMasterIdLst>
    <p:notesMasterId r:id="rId24"/>
  </p:notesMasterIdLst>
  <p:handoutMasterIdLst>
    <p:handoutMasterId r:id="rId25"/>
  </p:handoutMasterIdLst>
  <p:sldIdLst>
    <p:sldId id="670" r:id="rId2"/>
    <p:sldId id="671" r:id="rId3"/>
    <p:sldId id="674" r:id="rId4"/>
    <p:sldId id="694" r:id="rId5"/>
    <p:sldId id="688" r:id="rId6"/>
    <p:sldId id="669" r:id="rId7"/>
    <p:sldId id="673" r:id="rId8"/>
    <p:sldId id="677" r:id="rId9"/>
    <p:sldId id="695" r:id="rId10"/>
    <p:sldId id="672" r:id="rId11"/>
    <p:sldId id="689" r:id="rId12"/>
    <p:sldId id="696" r:id="rId13"/>
    <p:sldId id="697" r:id="rId14"/>
    <p:sldId id="679" r:id="rId15"/>
    <p:sldId id="675" r:id="rId16"/>
    <p:sldId id="691" r:id="rId17"/>
    <p:sldId id="690" r:id="rId18"/>
    <p:sldId id="692" r:id="rId19"/>
    <p:sldId id="683" r:id="rId20"/>
    <p:sldId id="698" r:id="rId21"/>
    <p:sldId id="686" r:id="rId22"/>
    <p:sldId id="630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Freepiker" initials="F" lastIdx="4" clrIdx="0">
    <p:extLst>
      <p:ext uri="{19B8F6BF-5375-455C-9EA6-DF929625EA0E}">
        <p15:presenceInfo xmlns:p15="http://schemas.microsoft.com/office/powerpoint/2012/main" userId="Freepiker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173" autoAdjust="0"/>
    <p:restoredTop sz="96532" autoAdjust="0"/>
  </p:normalViewPr>
  <p:slideViewPr>
    <p:cSldViewPr snapToGrid="0" snapToObjects="1">
      <p:cViewPr>
        <p:scale>
          <a:sx n="50" d="100"/>
          <a:sy n="50" d="100"/>
        </p:scale>
        <p:origin x="1614" y="552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 snapToObjects="1">
      <p:cViewPr varScale="1">
        <p:scale>
          <a:sx n="55" d="100"/>
          <a:sy n="55" d="100"/>
        </p:scale>
        <p:origin x="2880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dPt>
            <c:idx val="1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0-7972-478C-A77F-903670CA4512}"/>
              </c:ext>
            </c:extLst>
          </c:dPt>
          <c:dPt>
            <c:idx val="2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1-7972-478C-A77F-903670CA4512}"/>
              </c:ext>
            </c:extLst>
          </c:dPt>
          <c:dPt>
            <c:idx val="3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2-7972-478C-A77F-903670CA4512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lt1">
                          <a:lumMod val="95000"/>
                          <a:alpha val="54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7972-478C-A77F-903670CA451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/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dPt>
            <c:idx val="0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4-7972-478C-A77F-903670CA4512}"/>
              </c:ext>
            </c:extLst>
          </c:dPt>
          <c:dPt>
            <c:idx val="1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5-7972-478C-A77F-903670CA4512}"/>
              </c:ext>
            </c:extLst>
          </c:dPt>
          <c:dPt>
            <c:idx val="2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6-7972-478C-A77F-903670CA4512}"/>
              </c:ext>
            </c:extLst>
          </c:dPt>
          <c:dPt>
            <c:idx val="3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7-7972-478C-A77F-903670CA4512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lt1">
                          <a:lumMod val="95000"/>
                          <a:alpha val="54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7972-478C-A77F-903670CA451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bg1">
                <a:lumMod val="85000"/>
              </a:schemeClr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invertIfNegative val="0"/>
          <c:dPt>
            <c:idx val="0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9-7972-478C-A77F-903670CA4512}"/>
              </c:ext>
            </c:extLst>
          </c:dPt>
          <c:dPt>
            <c:idx val="1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A-7972-478C-A77F-903670CA4512}"/>
              </c:ext>
            </c:extLst>
          </c:dPt>
          <c:dPt>
            <c:idx val="2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B-7972-478C-A77F-903670CA4512}"/>
              </c:ext>
            </c:extLst>
          </c:dPt>
          <c:dPt>
            <c:idx val="3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C-7972-478C-A77F-903670CA4512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lt1">
                          <a:lumMod val="95000"/>
                          <a:alpha val="54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D-7972-478C-A77F-903670CA4512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100"/>
        <c:overlap val="-24"/>
        <c:axId val="2123806864"/>
        <c:axId val="2123792944"/>
      </c:barChart>
      <c:catAx>
        <c:axId val="21238068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lt1">
                <a:lumMod val="95000"/>
                <a:alpha val="54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3792944"/>
        <c:crosses val="autoZero"/>
        <c:auto val="1"/>
        <c:lblAlgn val="ctr"/>
        <c:lblOffset val="100"/>
        <c:noMultiLvlLbl val="0"/>
      </c:catAx>
      <c:valAx>
        <c:axId val="21237929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lt1">
                  <a:lumMod val="95000"/>
                  <a:alpha val="10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380686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Pt>
            <c:idx val="1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0-2A59-4309-BCA3-545FE385C3C6}"/>
              </c:ext>
            </c:extLst>
          </c:dPt>
          <c:dPt>
            <c:idx val="2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1-2A59-4309-BCA3-545FE385C3C6}"/>
              </c:ext>
            </c:extLst>
          </c:dPt>
          <c:dPt>
            <c:idx val="3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2-2A59-4309-BCA3-545FE385C3C6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2A59-4309-BCA3-545FE385C3C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4-2A59-4309-BCA3-545FE385C3C6}"/>
              </c:ext>
            </c:extLst>
          </c:dPt>
          <c:dPt>
            <c:idx val="1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5-2A59-4309-BCA3-545FE385C3C6}"/>
              </c:ext>
            </c:extLst>
          </c:dPt>
          <c:dPt>
            <c:idx val="2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6-2A59-4309-BCA3-545FE385C3C6}"/>
              </c:ext>
            </c:extLst>
          </c:dPt>
          <c:dPt>
            <c:idx val="3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7-2A59-4309-BCA3-545FE385C3C6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2A59-4309-BCA3-545FE385C3C6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bg1">
                <a:lumMod val="85000"/>
              </a:schemeClr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9-2A59-4309-BCA3-545FE385C3C6}"/>
              </c:ext>
            </c:extLst>
          </c:dPt>
          <c:dPt>
            <c:idx val="1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A-2A59-4309-BCA3-545FE385C3C6}"/>
              </c:ext>
            </c:extLst>
          </c:dPt>
          <c:dPt>
            <c:idx val="2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B-2A59-4309-BCA3-545FE385C3C6}"/>
              </c:ext>
            </c:extLst>
          </c:dPt>
          <c:dPt>
            <c:idx val="3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C-2A59-4309-BCA3-545FE385C3C6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D-2A59-4309-BCA3-545FE385C3C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2123806864"/>
        <c:axId val="2123792944"/>
      </c:barChart>
      <c:catAx>
        <c:axId val="212380686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3792944"/>
        <c:crosses val="autoZero"/>
        <c:auto val="1"/>
        <c:lblAlgn val="ctr"/>
        <c:lblOffset val="100"/>
        <c:noMultiLvlLbl val="0"/>
      </c:catAx>
      <c:valAx>
        <c:axId val="21237929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380686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Pt>
            <c:idx val="1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0-0E9A-40FD-9D14-E981FCC9653E}"/>
              </c:ext>
            </c:extLst>
          </c:dPt>
          <c:dPt>
            <c:idx val="2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1-0E9A-40FD-9D14-E981FCC9653E}"/>
              </c:ext>
            </c:extLst>
          </c:dPt>
          <c:dPt>
            <c:idx val="3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2-0E9A-40FD-9D14-E981FCC9653E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0E9A-40FD-9D14-E981FCC9653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1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4-0E9A-40FD-9D14-E981FCC9653E}"/>
              </c:ext>
            </c:extLst>
          </c:dPt>
          <c:dPt>
            <c:idx val="1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5-0E9A-40FD-9D14-E981FCC9653E}"/>
              </c:ext>
            </c:extLst>
          </c:dPt>
          <c:dPt>
            <c:idx val="2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6-0E9A-40FD-9D14-E981FCC9653E}"/>
              </c:ext>
            </c:extLst>
          </c:dPt>
          <c:dPt>
            <c:idx val="3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7-0E9A-40FD-9D14-E981FCC9653E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0E9A-40FD-9D14-E981FCC9653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bg1">
                <a:lumMod val="85000"/>
              </a:schemeClr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9-0E9A-40FD-9D14-E981FCC9653E}"/>
              </c:ext>
            </c:extLst>
          </c:dPt>
          <c:dPt>
            <c:idx val="1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A-0E9A-40FD-9D14-E981FCC9653E}"/>
              </c:ext>
            </c:extLst>
          </c:dPt>
          <c:dPt>
            <c:idx val="2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B-0E9A-40FD-9D14-E981FCC9653E}"/>
              </c:ext>
            </c:extLst>
          </c:dPt>
          <c:dPt>
            <c:idx val="3"/>
            <c:invertIfNegative val="0"/>
            <c:bubble3D val="0"/>
            <c:extLst>
              <c:ext xmlns:c16="http://schemas.microsoft.com/office/drawing/2014/chart" uri="{C3380CC4-5D6E-409C-BE32-E72D297353CC}">
                <c16:uniqueId val="{0000000C-0E9A-40FD-9D14-E981FCC9653E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D-0E9A-40FD-9D14-E981FCC9653E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67"/>
        <c:overlap val="-43"/>
        <c:axId val="2123806864"/>
        <c:axId val="2123792944"/>
      </c:barChart>
      <c:catAx>
        <c:axId val="212380686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3792944"/>
        <c:crosses val="autoZero"/>
        <c:auto val="1"/>
        <c:lblAlgn val="ctr"/>
        <c:lblOffset val="100"/>
        <c:noMultiLvlLbl val="0"/>
      </c:catAx>
      <c:valAx>
        <c:axId val="21237929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3806864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plotVisOnly val="1"/>
    <c:dispBlanksAs val="gap"/>
    <c:showDLblsOverMax val="0"/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9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lt1"/>
    </cs:fontRef>
  </cs:dataPoint>
  <cs:dataPoint3D>
    <cs:lnRef idx="0"/>
    <cs:fillRef idx="3">
      <cs:styleClr val="auto"/>
    </cs:fillRef>
    <cs:effectRef idx="3"/>
    <cs:fontRef idx="minor">
      <a:schemeClr val="lt1"/>
    </cs:fontRef>
  </cs:dataPoint3D>
  <cs:dataPointLine>
    <cs:lnRef idx="0">
      <cs:styleClr val="auto"/>
    </cs:lnRef>
    <cs:fillRef idx="3"/>
    <cs:effectRef idx="3"/>
    <cs:fontRef idx="minor">
      <a:schemeClr val="lt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lt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lt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lt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lt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10000"/>
          </a:schemeClr>
        </a:solidFill>
        <a:round/>
      </a:ln>
    </cs:spPr>
  </cs:gridlineMajor>
  <cs:gridlineMinor>
    <cs:lnRef idx="0"/>
    <cs:fillRef idx="0"/>
    <cs:effectRef idx="0"/>
    <cs:fontRef idx="minor">
      <a:schemeClr val="lt1"/>
    </cs:fontRef>
    <cs:spPr>
      <a:ln>
        <a:solidFill>
          <a:schemeClr val="lt1">
            <a:lumMod val="95000"/>
            <a:alpha val="5000"/>
          </a:schemeClr>
        </a:solidFill>
      </a:ln>
    </cs:spPr>
  </cs:gridlineMinor>
  <cs:hiLoLine>
    <cs:lnRef idx="0"/>
    <cs:fillRef idx="0"/>
    <cs:effectRef idx="0"/>
    <cs:fontRef idx="minor">
      <a:schemeClr val="lt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lt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>
      <a:ln w="12700" cap="flat" cmpd="sng" algn="ctr">
        <a:solidFill>
          <a:schemeClr val="lt1">
            <a:lumMod val="95000"/>
            <a:alpha val="54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lt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8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99D2CE1B-0954-4D33-AB5F-A7C719F844C3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573FD09-A43D-4FFC-B6D0-0547FD8F508E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5AFE0E-6A1C-4885-B63C-2DFDC6AB1C79}" type="datetimeFigureOut">
              <a:rPr lang="en-US" smtClean="0"/>
              <a:t>4/20/2019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7CF5188-4104-49A0-8942-88B484853655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8D68E2C-942E-45D8-A73F-D445E1178745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EA61BB-20CE-4FD0-BD5C-E0532AC8E2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5690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4EA084-1755-244B-AA1B-DD1CDE75AFEE}" type="datetimeFigureOut">
              <a:rPr lang="en-US" smtClean="0"/>
              <a:t>4/20/2019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3581F7C-1D07-BA46-A5B5-F41F280D93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00938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ener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8ECB4D-BD78-4876-A320-98CB78C085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6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37F8E5AF-5BC4-4748-BBBA-D8F536E830CF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754743" y="2606627"/>
            <a:ext cx="5341257" cy="3520822"/>
          </a:xfrm>
          <a:custGeom>
            <a:avLst/>
            <a:gdLst>
              <a:gd name="connsiteX0" fmla="*/ 0 w 5341257"/>
              <a:gd name="connsiteY0" fmla="*/ 0 h 3520822"/>
              <a:gd name="connsiteX1" fmla="*/ 5341257 w 5341257"/>
              <a:gd name="connsiteY1" fmla="*/ 0 h 3520822"/>
              <a:gd name="connsiteX2" fmla="*/ 5341257 w 5341257"/>
              <a:gd name="connsiteY2" fmla="*/ 3520822 h 3520822"/>
              <a:gd name="connsiteX3" fmla="*/ 0 w 5341257"/>
              <a:gd name="connsiteY3" fmla="*/ 3520822 h 35208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341257" h="3520822">
                <a:moveTo>
                  <a:pt x="0" y="0"/>
                </a:moveTo>
                <a:lnTo>
                  <a:pt x="5341257" y="0"/>
                </a:lnTo>
                <a:lnTo>
                  <a:pt x="5341257" y="3520822"/>
                </a:lnTo>
                <a:lnTo>
                  <a:pt x="0" y="3520822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5454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0B526576-900C-4D3B-8385-F2AF1A633DC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96000" y="980661"/>
            <a:ext cx="5114166" cy="4896678"/>
          </a:xfrm>
          <a:custGeom>
            <a:avLst/>
            <a:gdLst>
              <a:gd name="connsiteX0" fmla="*/ 0 w 5114166"/>
              <a:gd name="connsiteY0" fmla="*/ 0 h 4896678"/>
              <a:gd name="connsiteX1" fmla="*/ 5114166 w 5114166"/>
              <a:gd name="connsiteY1" fmla="*/ 0 h 4896678"/>
              <a:gd name="connsiteX2" fmla="*/ 5114166 w 5114166"/>
              <a:gd name="connsiteY2" fmla="*/ 4896678 h 4896678"/>
              <a:gd name="connsiteX3" fmla="*/ 0 w 5114166"/>
              <a:gd name="connsiteY3" fmla="*/ 4896678 h 48966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14166" h="4896678">
                <a:moveTo>
                  <a:pt x="0" y="0"/>
                </a:moveTo>
                <a:lnTo>
                  <a:pt x="5114166" y="0"/>
                </a:lnTo>
                <a:lnTo>
                  <a:pt x="5114166" y="4896678"/>
                </a:lnTo>
                <a:lnTo>
                  <a:pt x="0" y="4896678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70398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4F50E771-AF41-4C26-A04C-D338B9C26BD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877538" y="2749425"/>
            <a:ext cx="4611421" cy="2997526"/>
          </a:xfrm>
          <a:custGeom>
            <a:avLst/>
            <a:gdLst>
              <a:gd name="connsiteX0" fmla="*/ 0 w 4611421"/>
              <a:gd name="connsiteY0" fmla="*/ 0 h 2997526"/>
              <a:gd name="connsiteX1" fmla="*/ 4611421 w 4611421"/>
              <a:gd name="connsiteY1" fmla="*/ 0 h 2997526"/>
              <a:gd name="connsiteX2" fmla="*/ 4611421 w 4611421"/>
              <a:gd name="connsiteY2" fmla="*/ 2997526 h 2997526"/>
              <a:gd name="connsiteX3" fmla="*/ 0 w 4611421"/>
              <a:gd name="connsiteY3" fmla="*/ 2997526 h 29975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11421" h="2997526">
                <a:moveTo>
                  <a:pt x="0" y="0"/>
                </a:moveTo>
                <a:lnTo>
                  <a:pt x="4611421" y="0"/>
                </a:lnTo>
                <a:lnTo>
                  <a:pt x="4611421" y="2997526"/>
                </a:lnTo>
                <a:lnTo>
                  <a:pt x="0" y="2997526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416648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FAAC5BC-C76F-401C-951C-79CB7F0D544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96001" y="0"/>
            <a:ext cx="6096000" cy="6858000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268706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77CF1E77-28E5-4512-B46E-C9A2BA75D1C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949960" y="3581437"/>
            <a:ext cx="3395871" cy="2282333"/>
          </a:xfrm>
          <a:custGeom>
            <a:avLst/>
            <a:gdLst>
              <a:gd name="connsiteX0" fmla="*/ 0 w 3395871"/>
              <a:gd name="connsiteY0" fmla="*/ 0 h 2282333"/>
              <a:gd name="connsiteX1" fmla="*/ 3395871 w 3395871"/>
              <a:gd name="connsiteY1" fmla="*/ 0 h 2282333"/>
              <a:gd name="connsiteX2" fmla="*/ 3395871 w 3395871"/>
              <a:gd name="connsiteY2" fmla="*/ 2282333 h 2282333"/>
              <a:gd name="connsiteX3" fmla="*/ 0 w 3395871"/>
              <a:gd name="connsiteY3" fmla="*/ 2282333 h 22823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95871" h="2282333">
                <a:moveTo>
                  <a:pt x="0" y="0"/>
                </a:moveTo>
                <a:lnTo>
                  <a:pt x="3395871" y="0"/>
                </a:lnTo>
                <a:lnTo>
                  <a:pt x="3395871" y="2282333"/>
                </a:lnTo>
                <a:lnTo>
                  <a:pt x="0" y="2282333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55530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FAAC5BC-C76F-401C-951C-79CB7F0D544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1162051"/>
            <a:ext cx="3276599" cy="2266949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9EF5B9A-58F3-4761-83A8-BDC57AFB4A3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0" y="3733801"/>
            <a:ext cx="3276599" cy="2266949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62C815D-CE09-4435-9C76-CC987FDAB12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3584634" y="1162051"/>
            <a:ext cx="3276599" cy="2266949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359B4247-4CF3-489E-9A00-9638778CBCE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3584634" y="3733801"/>
            <a:ext cx="3276599" cy="2266949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480781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B847002-E931-43D5-92A9-E20EB648A488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951687" y="1597312"/>
            <a:ext cx="2166283" cy="3846286"/>
          </a:xfrm>
          <a:custGeom>
            <a:avLst/>
            <a:gdLst>
              <a:gd name="connsiteX0" fmla="*/ 0 w 2166283"/>
              <a:gd name="connsiteY0" fmla="*/ 0 h 3846286"/>
              <a:gd name="connsiteX1" fmla="*/ 2166283 w 2166283"/>
              <a:gd name="connsiteY1" fmla="*/ 0 h 3846286"/>
              <a:gd name="connsiteX2" fmla="*/ 2166283 w 2166283"/>
              <a:gd name="connsiteY2" fmla="*/ 3846286 h 3846286"/>
              <a:gd name="connsiteX3" fmla="*/ 0 w 2166283"/>
              <a:gd name="connsiteY3" fmla="*/ 3846286 h 3846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66283" h="3846286">
                <a:moveTo>
                  <a:pt x="0" y="0"/>
                </a:moveTo>
                <a:lnTo>
                  <a:pt x="2166283" y="0"/>
                </a:lnTo>
                <a:lnTo>
                  <a:pt x="2166283" y="3846286"/>
                </a:lnTo>
                <a:lnTo>
                  <a:pt x="0" y="3846286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2342B09-097F-40F4-9C51-92545D15A342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660728" y="1597312"/>
            <a:ext cx="2166283" cy="3846286"/>
          </a:xfrm>
          <a:custGeom>
            <a:avLst/>
            <a:gdLst>
              <a:gd name="connsiteX0" fmla="*/ 0 w 2166283"/>
              <a:gd name="connsiteY0" fmla="*/ 0 h 3846286"/>
              <a:gd name="connsiteX1" fmla="*/ 2166283 w 2166283"/>
              <a:gd name="connsiteY1" fmla="*/ 0 h 3846286"/>
              <a:gd name="connsiteX2" fmla="*/ 2166283 w 2166283"/>
              <a:gd name="connsiteY2" fmla="*/ 3846286 h 3846286"/>
              <a:gd name="connsiteX3" fmla="*/ 0 w 2166283"/>
              <a:gd name="connsiteY3" fmla="*/ 3846286 h 3846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66283" h="3846286">
                <a:moveTo>
                  <a:pt x="0" y="0"/>
                </a:moveTo>
                <a:lnTo>
                  <a:pt x="2166283" y="0"/>
                </a:lnTo>
                <a:lnTo>
                  <a:pt x="2166283" y="3846286"/>
                </a:lnTo>
                <a:lnTo>
                  <a:pt x="0" y="3846286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81278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5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E13087A-9EA9-437F-AC8D-6EFA42AFE8C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487896" y="616993"/>
            <a:ext cx="3366052" cy="3371912"/>
          </a:xfrm>
          <a:custGeom>
            <a:avLst/>
            <a:gdLst>
              <a:gd name="connsiteX0" fmla="*/ 0 w 3366052"/>
              <a:gd name="connsiteY0" fmla="*/ 0 h 3371912"/>
              <a:gd name="connsiteX1" fmla="*/ 3366052 w 3366052"/>
              <a:gd name="connsiteY1" fmla="*/ 0 h 3371912"/>
              <a:gd name="connsiteX2" fmla="*/ 3366052 w 3366052"/>
              <a:gd name="connsiteY2" fmla="*/ 3371912 h 3371912"/>
              <a:gd name="connsiteX3" fmla="*/ 0 w 3366052"/>
              <a:gd name="connsiteY3" fmla="*/ 3371912 h 33719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6052" h="3371912">
                <a:moveTo>
                  <a:pt x="0" y="0"/>
                </a:moveTo>
                <a:lnTo>
                  <a:pt x="3366052" y="0"/>
                </a:lnTo>
                <a:lnTo>
                  <a:pt x="3366052" y="3371912"/>
                </a:lnTo>
                <a:lnTo>
                  <a:pt x="0" y="3371912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10072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A71AE400-D373-42FC-ABEC-3E7678D92B7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70858" y="2477383"/>
            <a:ext cx="2569029" cy="2177143"/>
          </a:xfrm>
          <a:custGeom>
            <a:avLst/>
            <a:gdLst>
              <a:gd name="connsiteX0" fmla="*/ 0 w 2569029"/>
              <a:gd name="connsiteY0" fmla="*/ 0 h 2177143"/>
              <a:gd name="connsiteX1" fmla="*/ 2569029 w 2569029"/>
              <a:gd name="connsiteY1" fmla="*/ 0 h 2177143"/>
              <a:gd name="connsiteX2" fmla="*/ 2569029 w 2569029"/>
              <a:gd name="connsiteY2" fmla="*/ 2177143 h 2177143"/>
              <a:gd name="connsiteX3" fmla="*/ 0 w 2569029"/>
              <a:gd name="connsiteY3" fmla="*/ 2177143 h 2177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69029" h="2177143">
                <a:moveTo>
                  <a:pt x="0" y="0"/>
                </a:moveTo>
                <a:lnTo>
                  <a:pt x="2569029" y="0"/>
                </a:lnTo>
                <a:lnTo>
                  <a:pt x="2569029" y="2177143"/>
                </a:lnTo>
                <a:lnTo>
                  <a:pt x="0" y="2177143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AA8CCD7-CF55-46ED-B3F7-47FB01DF9F6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600265" y="2477382"/>
            <a:ext cx="7720878" cy="2177143"/>
          </a:xfrm>
          <a:custGeom>
            <a:avLst/>
            <a:gdLst>
              <a:gd name="connsiteX0" fmla="*/ 0 w 7720878"/>
              <a:gd name="connsiteY0" fmla="*/ 0 h 2177143"/>
              <a:gd name="connsiteX1" fmla="*/ 7720878 w 7720878"/>
              <a:gd name="connsiteY1" fmla="*/ 0 h 2177143"/>
              <a:gd name="connsiteX2" fmla="*/ 7720878 w 7720878"/>
              <a:gd name="connsiteY2" fmla="*/ 2177143 h 2177143"/>
              <a:gd name="connsiteX3" fmla="*/ 0 w 7720878"/>
              <a:gd name="connsiteY3" fmla="*/ 2177143 h 2177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20878" h="2177143">
                <a:moveTo>
                  <a:pt x="0" y="0"/>
                </a:moveTo>
                <a:lnTo>
                  <a:pt x="7720878" y="0"/>
                </a:lnTo>
                <a:lnTo>
                  <a:pt x="7720878" y="2177143"/>
                </a:lnTo>
                <a:lnTo>
                  <a:pt x="0" y="2177143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556783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40A1F99-6D99-4005-94A5-AB90D4594E3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4429125" cy="2647949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7802CA1-5BB9-40A4-A482-715D68D9B13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429125" y="0"/>
            <a:ext cx="4429125" cy="2647949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FC1E141-2C37-4050-BBD6-35BC35B7EA2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57250" y="3686175"/>
            <a:ext cx="3143250" cy="1838323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36715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329F531B-3F63-4FAD-AD3F-A0BF74CBB50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47700" y="647700"/>
            <a:ext cx="10896600" cy="5562600"/>
          </a:xfrm>
          <a:custGeom>
            <a:avLst/>
            <a:gdLst>
              <a:gd name="connsiteX0" fmla="*/ 0 w 10896600"/>
              <a:gd name="connsiteY0" fmla="*/ 0 h 5562600"/>
              <a:gd name="connsiteX1" fmla="*/ 10896600 w 10896600"/>
              <a:gd name="connsiteY1" fmla="*/ 0 h 5562600"/>
              <a:gd name="connsiteX2" fmla="*/ 10896600 w 10896600"/>
              <a:gd name="connsiteY2" fmla="*/ 5562600 h 5562600"/>
              <a:gd name="connsiteX3" fmla="*/ 0 w 10896600"/>
              <a:gd name="connsiteY3" fmla="*/ 5562600 h 5562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896600" h="5562600">
                <a:moveTo>
                  <a:pt x="0" y="0"/>
                </a:moveTo>
                <a:lnTo>
                  <a:pt x="10896600" y="0"/>
                </a:lnTo>
                <a:lnTo>
                  <a:pt x="10896600" y="5562600"/>
                </a:lnTo>
                <a:lnTo>
                  <a:pt x="0" y="55626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0070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7802CA1-5BB9-40A4-A482-715D68D9B13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9163050" y="0"/>
            <a:ext cx="3028950" cy="6858000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970011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11">
            <a:extLst>
              <a:ext uri="{FF2B5EF4-FFF2-40B4-BE49-F238E27FC236}">
                <a16:creationId xmlns:a16="http://schemas.microsoft.com/office/drawing/2014/main" id="{B4F8826D-E4A0-4DEE-89F5-3B104B271F6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4768850" y="1244600"/>
            <a:ext cx="2527300" cy="4368800"/>
          </a:xfrm>
          <a:custGeom>
            <a:avLst/>
            <a:gdLst>
              <a:gd name="connsiteX0" fmla="*/ 0 w 2527300"/>
              <a:gd name="connsiteY0" fmla="*/ 0 h 4368800"/>
              <a:gd name="connsiteX1" fmla="*/ 2527300 w 2527300"/>
              <a:gd name="connsiteY1" fmla="*/ 0 h 4368800"/>
              <a:gd name="connsiteX2" fmla="*/ 2527300 w 2527300"/>
              <a:gd name="connsiteY2" fmla="*/ 4368800 h 4368800"/>
              <a:gd name="connsiteX3" fmla="*/ 0 w 2527300"/>
              <a:gd name="connsiteY3" fmla="*/ 4368800 h 4368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27300" h="4368800">
                <a:moveTo>
                  <a:pt x="0" y="0"/>
                </a:moveTo>
                <a:lnTo>
                  <a:pt x="2527300" y="0"/>
                </a:lnTo>
                <a:lnTo>
                  <a:pt x="2527300" y="4368800"/>
                </a:lnTo>
                <a:lnTo>
                  <a:pt x="0" y="43688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9" name="Picture Placeholder 12">
            <a:extLst>
              <a:ext uri="{FF2B5EF4-FFF2-40B4-BE49-F238E27FC236}">
                <a16:creationId xmlns:a16="http://schemas.microsoft.com/office/drawing/2014/main" id="{67C78ACF-9F63-46FA-8DD1-5F3316355386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7524750" y="1244600"/>
            <a:ext cx="2527300" cy="4368800"/>
          </a:xfrm>
          <a:custGeom>
            <a:avLst/>
            <a:gdLst>
              <a:gd name="connsiteX0" fmla="*/ 0 w 2527300"/>
              <a:gd name="connsiteY0" fmla="*/ 0 h 4368800"/>
              <a:gd name="connsiteX1" fmla="*/ 2527300 w 2527300"/>
              <a:gd name="connsiteY1" fmla="*/ 0 h 4368800"/>
              <a:gd name="connsiteX2" fmla="*/ 2527300 w 2527300"/>
              <a:gd name="connsiteY2" fmla="*/ 4368800 h 4368800"/>
              <a:gd name="connsiteX3" fmla="*/ 0 w 2527300"/>
              <a:gd name="connsiteY3" fmla="*/ 4368800 h 4368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27300" h="4368800">
                <a:moveTo>
                  <a:pt x="0" y="0"/>
                </a:moveTo>
                <a:lnTo>
                  <a:pt x="2527300" y="0"/>
                </a:lnTo>
                <a:lnTo>
                  <a:pt x="2527300" y="4368800"/>
                </a:lnTo>
                <a:lnTo>
                  <a:pt x="0" y="43688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0" name="Picture Placeholder 13">
            <a:extLst>
              <a:ext uri="{FF2B5EF4-FFF2-40B4-BE49-F238E27FC236}">
                <a16:creationId xmlns:a16="http://schemas.microsoft.com/office/drawing/2014/main" id="{169E0382-2CFB-482D-95CD-B10AEB87071F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10229850" y="1244600"/>
            <a:ext cx="2527300" cy="4368800"/>
          </a:xfrm>
          <a:custGeom>
            <a:avLst/>
            <a:gdLst>
              <a:gd name="connsiteX0" fmla="*/ 0 w 2527300"/>
              <a:gd name="connsiteY0" fmla="*/ 0 h 4368800"/>
              <a:gd name="connsiteX1" fmla="*/ 2527300 w 2527300"/>
              <a:gd name="connsiteY1" fmla="*/ 0 h 4368800"/>
              <a:gd name="connsiteX2" fmla="*/ 2527300 w 2527300"/>
              <a:gd name="connsiteY2" fmla="*/ 4368800 h 4368800"/>
              <a:gd name="connsiteX3" fmla="*/ 0 w 2527300"/>
              <a:gd name="connsiteY3" fmla="*/ 4368800 h 4368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27300" h="4368800">
                <a:moveTo>
                  <a:pt x="0" y="0"/>
                </a:moveTo>
                <a:lnTo>
                  <a:pt x="2527300" y="0"/>
                </a:lnTo>
                <a:lnTo>
                  <a:pt x="2527300" y="4368800"/>
                </a:lnTo>
                <a:lnTo>
                  <a:pt x="0" y="43688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38635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B0020DC-EDC6-4701-8282-ACA8A7C5AE3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0" y="0"/>
            <a:ext cx="3048000" cy="3429000"/>
          </a:xfrm>
          <a:prstGeom prst="rect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5" name="Picture Placeholder 2">
            <a:extLst>
              <a:ext uri="{FF2B5EF4-FFF2-40B4-BE49-F238E27FC236}">
                <a16:creationId xmlns:a16="http://schemas.microsoft.com/office/drawing/2014/main" id="{AC22D763-C60D-4704-B3FD-45A38DE780E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6096000" y="0"/>
            <a:ext cx="3048000" cy="3429000"/>
          </a:xfrm>
          <a:prstGeom prst="rect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6" name="Picture Placeholder 2">
            <a:extLst>
              <a:ext uri="{FF2B5EF4-FFF2-40B4-BE49-F238E27FC236}">
                <a16:creationId xmlns:a16="http://schemas.microsoft.com/office/drawing/2014/main" id="{79E74A22-1E45-43C9-BD91-E83ABE102269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3048000" y="3429000"/>
            <a:ext cx="3048000" cy="3429000"/>
          </a:xfrm>
          <a:prstGeom prst="rect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7" name="Picture Placeholder 2">
            <a:extLst>
              <a:ext uri="{FF2B5EF4-FFF2-40B4-BE49-F238E27FC236}">
                <a16:creationId xmlns:a16="http://schemas.microsoft.com/office/drawing/2014/main" id="{20F94431-AAB0-4BE3-9228-564B9A81E911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>
          <a:xfrm>
            <a:off x="9144000" y="3429000"/>
            <a:ext cx="3048000" cy="3429000"/>
          </a:xfrm>
          <a:prstGeom prst="rect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424845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2F13C554-D590-475B-923D-0BF2F65A62C0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1079500" y="0"/>
            <a:ext cx="5016500" cy="6858000"/>
          </a:xfrm>
          <a:custGeom>
            <a:avLst/>
            <a:gdLst>
              <a:gd name="connsiteX0" fmla="*/ 0 w 5016500"/>
              <a:gd name="connsiteY0" fmla="*/ 0 h 6858000"/>
              <a:gd name="connsiteX1" fmla="*/ 5016500 w 5016500"/>
              <a:gd name="connsiteY1" fmla="*/ 0 h 6858000"/>
              <a:gd name="connsiteX2" fmla="*/ 5016500 w 5016500"/>
              <a:gd name="connsiteY2" fmla="*/ 6858000 h 6858000"/>
              <a:gd name="connsiteX3" fmla="*/ 0 w 50165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16500" h="6858000">
                <a:moveTo>
                  <a:pt x="0" y="0"/>
                </a:moveTo>
                <a:lnTo>
                  <a:pt x="5016500" y="0"/>
                </a:lnTo>
                <a:lnTo>
                  <a:pt x="50165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3917683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486C9D50-BEEB-46DE-8CD6-5241C20FB681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984874" y="2468700"/>
            <a:ext cx="2292654" cy="2292654"/>
          </a:xfrm>
          <a:custGeom>
            <a:avLst/>
            <a:gdLst>
              <a:gd name="connsiteX0" fmla="*/ 1146327 w 2292654"/>
              <a:gd name="connsiteY0" fmla="*/ 0 h 2292654"/>
              <a:gd name="connsiteX1" fmla="*/ 2292654 w 2292654"/>
              <a:gd name="connsiteY1" fmla="*/ 1146327 h 2292654"/>
              <a:gd name="connsiteX2" fmla="*/ 1146327 w 2292654"/>
              <a:gd name="connsiteY2" fmla="*/ 2292654 h 2292654"/>
              <a:gd name="connsiteX3" fmla="*/ 0 w 2292654"/>
              <a:gd name="connsiteY3" fmla="*/ 1146327 h 2292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92654" h="2292654">
                <a:moveTo>
                  <a:pt x="1146327" y="0"/>
                </a:moveTo>
                <a:lnTo>
                  <a:pt x="2292654" y="1146327"/>
                </a:lnTo>
                <a:lnTo>
                  <a:pt x="1146327" y="2292654"/>
                </a:lnTo>
                <a:lnTo>
                  <a:pt x="0" y="1146327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E9FBF8D6-DBB5-457C-A0D2-7CDB406301A2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4444067" y="2468700"/>
            <a:ext cx="2292654" cy="2292654"/>
          </a:xfrm>
          <a:custGeom>
            <a:avLst/>
            <a:gdLst>
              <a:gd name="connsiteX0" fmla="*/ 1146327 w 2292654"/>
              <a:gd name="connsiteY0" fmla="*/ 0 h 2292654"/>
              <a:gd name="connsiteX1" fmla="*/ 2292654 w 2292654"/>
              <a:gd name="connsiteY1" fmla="*/ 1146327 h 2292654"/>
              <a:gd name="connsiteX2" fmla="*/ 1146327 w 2292654"/>
              <a:gd name="connsiteY2" fmla="*/ 2292654 h 2292654"/>
              <a:gd name="connsiteX3" fmla="*/ 0 w 2292654"/>
              <a:gd name="connsiteY3" fmla="*/ 1146327 h 2292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92654" h="2292654">
                <a:moveTo>
                  <a:pt x="1146327" y="0"/>
                </a:moveTo>
                <a:lnTo>
                  <a:pt x="2292654" y="1146327"/>
                </a:lnTo>
                <a:lnTo>
                  <a:pt x="1146327" y="2292654"/>
                </a:lnTo>
                <a:lnTo>
                  <a:pt x="0" y="1146327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FF9DD447-8177-4751-B2AC-2A3B351C0BCB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>
          <a:xfrm>
            <a:off x="7933202" y="2468700"/>
            <a:ext cx="2292654" cy="2292654"/>
          </a:xfrm>
          <a:custGeom>
            <a:avLst/>
            <a:gdLst>
              <a:gd name="connsiteX0" fmla="*/ 1146327 w 2292654"/>
              <a:gd name="connsiteY0" fmla="*/ 0 h 2292654"/>
              <a:gd name="connsiteX1" fmla="*/ 2292654 w 2292654"/>
              <a:gd name="connsiteY1" fmla="*/ 1146327 h 2292654"/>
              <a:gd name="connsiteX2" fmla="*/ 1146327 w 2292654"/>
              <a:gd name="connsiteY2" fmla="*/ 2292654 h 2292654"/>
              <a:gd name="connsiteX3" fmla="*/ 0 w 2292654"/>
              <a:gd name="connsiteY3" fmla="*/ 1146327 h 2292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92654" h="2292654">
                <a:moveTo>
                  <a:pt x="1146327" y="0"/>
                </a:moveTo>
                <a:lnTo>
                  <a:pt x="2292654" y="1146327"/>
                </a:lnTo>
                <a:lnTo>
                  <a:pt x="1146327" y="2292654"/>
                </a:lnTo>
                <a:lnTo>
                  <a:pt x="0" y="1146327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6729647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A5FD1650-C7C1-4701-BFA5-2B84029C6C73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1217990" y="2540702"/>
            <a:ext cx="2462506" cy="1860799"/>
          </a:xfrm>
          <a:custGeom>
            <a:avLst/>
            <a:gdLst>
              <a:gd name="connsiteX0" fmla="*/ 465200 w 2462506"/>
              <a:gd name="connsiteY0" fmla="*/ 0 h 1860799"/>
              <a:gd name="connsiteX1" fmla="*/ 2462506 w 2462506"/>
              <a:gd name="connsiteY1" fmla="*/ 0 h 1860799"/>
              <a:gd name="connsiteX2" fmla="*/ 1997306 w 2462506"/>
              <a:gd name="connsiteY2" fmla="*/ 1860799 h 1860799"/>
              <a:gd name="connsiteX3" fmla="*/ 0 w 2462506"/>
              <a:gd name="connsiteY3" fmla="*/ 1860799 h 18607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62506" h="1860799">
                <a:moveTo>
                  <a:pt x="465200" y="0"/>
                </a:moveTo>
                <a:lnTo>
                  <a:pt x="2462506" y="0"/>
                </a:lnTo>
                <a:lnTo>
                  <a:pt x="1997306" y="1860799"/>
                </a:lnTo>
                <a:lnTo>
                  <a:pt x="0" y="1860799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22B44C43-FB38-498B-A0C4-CD1589B82A92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4864747" y="2540702"/>
            <a:ext cx="2462506" cy="1860799"/>
          </a:xfrm>
          <a:custGeom>
            <a:avLst/>
            <a:gdLst>
              <a:gd name="connsiteX0" fmla="*/ 465200 w 2462506"/>
              <a:gd name="connsiteY0" fmla="*/ 0 h 1860799"/>
              <a:gd name="connsiteX1" fmla="*/ 2462506 w 2462506"/>
              <a:gd name="connsiteY1" fmla="*/ 0 h 1860799"/>
              <a:gd name="connsiteX2" fmla="*/ 1997306 w 2462506"/>
              <a:gd name="connsiteY2" fmla="*/ 1860799 h 1860799"/>
              <a:gd name="connsiteX3" fmla="*/ 0 w 2462506"/>
              <a:gd name="connsiteY3" fmla="*/ 1860799 h 18607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62506" h="1860799">
                <a:moveTo>
                  <a:pt x="465200" y="0"/>
                </a:moveTo>
                <a:lnTo>
                  <a:pt x="2462506" y="0"/>
                </a:lnTo>
                <a:lnTo>
                  <a:pt x="1997306" y="1860799"/>
                </a:lnTo>
                <a:lnTo>
                  <a:pt x="0" y="1860799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B4CEE88E-63F3-41DE-A975-75D15CFC0465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>
          <a:xfrm>
            <a:off x="8511504" y="2540702"/>
            <a:ext cx="2462506" cy="1860799"/>
          </a:xfrm>
          <a:custGeom>
            <a:avLst/>
            <a:gdLst>
              <a:gd name="connsiteX0" fmla="*/ 465200 w 2462506"/>
              <a:gd name="connsiteY0" fmla="*/ 0 h 1860799"/>
              <a:gd name="connsiteX1" fmla="*/ 2462506 w 2462506"/>
              <a:gd name="connsiteY1" fmla="*/ 0 h 1860799"/>
              <a:gd name="connsiteX2" fmla="*/ 1997306 w 2462506"/>
              <a:gd name="connsiteY2" fmla="*/ 1860799 h 1860799"/>
              <a:gd name="connsiteX3" fmla="*/ 0 w 2462506"/>
              <a:gd name="connsiteY3" fmla="*/ 1860799 h 18607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62506" h="1860799">
                <a:moveTo>
                  <a:pt x="465200" y="0"/>
                </a:moveTo>
                <a:lnTo>
                  <a:pt x="2462506" y="0"/>
                </a:lnTo>
                <a:lnTo>
                  <a:pt x="1997306" y="1860799"/>
                </a:lnTo>
                <a:lnTo>
                  <a:pt x="0" y="1860799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4108362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13">
            <a:extLst>
              <a:ext uri="{FF2B5EF4-FFF2-40B4-BE49-F238E27FC236}">
                <a16:creationId xmlns:a16="http://schemas.microsoft.com/office/drawing/2014/main" id="{4D6F968E-2949-4D56-98AE-49CFCDACF6D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857250" y="0"/>
            <a:ext cx="1955030" cy="4361220"/>
          </a:xfrm>
          <a:custGeom>
            <a:avLst/>
            <a:gdLst>
              <a:gd name="connsiteX0" fmla="*/ 0 w 1955030"/>
              <a:gd name="connsiteY0" fmla="*/ 0 h 4361220"/>
              <a:gd name="connsiteX1" fmla="*/ 1955030 w 1955030"/>
              <a:gd name="connsiteY1" fmla="*/ 0 h 4361220"/>
              <a:gd name="connsiteX2" fmla="*/ 1955030 w 1955030"/>
              <a:gd name="connsiteY2" fmla="*/ 4361220 h 4361220"/>
              <a:gd name="connsiteX3" fmla="*/ 0 w 1955030"/>
              <a:gd name="connsiteY3" fmla="*/ 4361220 h 43612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55030" h="4361220">
                <a:moveTo>
                  <a:pt x="0" y="0"/>
                </a:moveTo>
                <a:lnTo>
                  <a:pt x="1955030" y="0"/>
                </a:lnTo>
                <a:lnTo>
                  <a:pt x="1955030" y="4361220"/>
                </a:lnTo>
                <a:lnTo>
                  <a:pt x="0" y="436122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9" name="Picture Placeholder 17">
            <a:extLst>
              <a:ext uri="{FF2B5EF4-FFF2-40B4-BE49-F238E27FC236}">
                <a16:creationId xmlns:a16="http://schemas.microsoft.com/office/drawing/2014/main" id="{BAD81D08-2E1E-47C6-8D9D-8B8EDE3A591D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4997313" y="0"/>
            <a:ext cx="1955030" cy="2768888"/>
          </a:xfrm>
          <a:custGeom>
            <a:avLst/>
            <a:gdLst>
              <a:gd name="connsiteX0" fmla="*/ 0 w 1955030"/>
              <a:gd name="connsiteY0" fmla="*/ 0 h 2768888"/>
              <a:gd name="connsiteX1" fmla="*/ 1955030 w 1955030"/>
              <a:gd name="connsiteY1" fmla="*/ 0 h 2768888"/>
              <a:gd name="connsiteX2" fmla="*/ 1955030 w 1955030"/>
              <a:gd name="connsiteY2" fmla="*/ 2768888 h 2768888"/>
              <a:gd name="connsiteX3" fmla="*/ 0 w 1955030"/>
              <a:gd name="connsiteY3" fmla="*/ 2768888 h 27688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55030" h="2768888">
                <a:moveTo>
                  <a:pt x="0" y="0"/>
                </a:moveTo>
                <a:lnTo>
                  <a:pt x="1955030" y="0"/>
                </a:lnTo>
                <a:lnTo>
                  <a:pt x="1955030" y="2768888"/>
                </a:lnTo>
                <a:lnTo>
                  <a:pt x="0" y="2768888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10" name="Picture Placeholder 18">
            <a:extLst>
              <a:ext uri="{FF2B5EF4-FFF2-40B4-BE49-F238E27FC236}">
                <a16:creationId xmlns:a16="http://schemas.microsoft.com/office/drawing/2014/main" id="{38BAA62B-93E7-495F-BF08-1893855B3F5A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2927282" y="0"/>
            <a:ext cx="1955030" cy="5307773"/>
          </a:xfrm>
          <a:custGeom>
            <a:avLst/>
            <a:gdLst>
              <a:gd name="connsiteX0" fmla="*/ 0 w 1955030"/>
              <a:gd name="connsiteY0" fmla="*/ 0 h 5307773"/>
              <a:gd name="connsiteX1" fmla="*/ 1955030 w 1955030"/>
              <a:gd name="connsiteY1" fmla="*/ 0 h 5307773"/>
              <a:gd name="connsiteX2" fmla="*/ 1955030 w 1955030"/>
              <a:gd name="connsiteY2" fmla="*/ 5307773 h 5307773"/>
              <a:gd name="connsiteX3" fmla="*/ 0 w 1955030"/>
              <a:gd name="connsiteY3" fmla="*/ 5307773 h 53077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55030" h="5307773">
                <a:moveTo>
                  <a:pt x="0" y="0"/>
                </a:moveTo>
                <a:lnTo>
                  <a:pt x="1955030" y="0"/>
                </a:lnTo>
                <a:lnTo>
                  <a:pt x="1955030" y="5307773"/>
                </a:lnTo>
                <a:lnTo>
                  <a:pt x="0" y="5307773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0349694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11">
            <a:extLst>
              <a:ext uri="{FF2B5EF4-FFF2-40B4-BE49-F238E27FC236}">
                <a16:creationId xmlns:a16="http://schemas.microsoft.com/office/drawing/2014/main" id="{C9DCCCD2-2721-4D21-BF9F-BDDAD407B62D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0" y="0"/>
            <a:ext cx="3562350" cy="6858000"/>
          </a:xfrm>
          <a:custGeom>
            <a:avLst/>
            <a:gdLst>
              <a:gd name="connsiteX0" fmla="*/ 0 w 3562350"/>
              <a:gd name="connsiteY0" fmla="*/ 0 h 6858000"/>
              <a:gd name="connsiteX1" fmla="*/ 3562350 w 3562350"/>
              <a:gd name="connsiteY1" fmla="*/ 0 h 6858000"/>
              <a:gd name="connsiteX2" fmla="*/ 3562350 w 3562350"/>
              <a:gd name="connsiteY2" fmla="*/ 6858000 h 6858000"/>
              <a:gd name="connsiteX3" fmla="*/ 0 w 356235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62350" h="6858000">
                <a:moveTo>
                  <a:pt x="0" y="0"/>
                </a:moveTo>
                <a:lnTo>
                  <a:pt x="3562350" y="0"/>
                </a:lnTo>
                <a:lnTo>
                  <a:pt x="356235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6" name="Picture Placeholder 12">
            <a:extLst>
              <a:ext uri="{FF2B5EF4-FFF2-40B4-BE49-F238E27FC236}">
                <a16:creationId xmlns:a16="http://schemas.microsoft.com/office/drawing/2014/main" id="{E67FA5E6-8932-4ED3-84D1-6FB1DBC37923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3562350" y="0"/>
            <a:ext cx="3562350" cy="6858000"/>
          </a:xfrm>
          <a:custGeom>
            <a:avLst/>
            <a:gdLst>
              <a:gd name="connsiteX0" fmla="*/ 0 w 3562350"/>
              <a:gd name="connsiteY0" fmla="*/ 0 h 6858000"/>
              <a:gd name="connsiteX1" fmla="*/ 3562350 w 3562350"/>
              <a:gd name="connsiteY1" fmla="*/ 0 h 6858000"/>
              <a:gd name="connsiteX2" fmla="*/ 3562350 w 3562350"/>
              <a:gd name="connsiteY2" fmla="*/ 6858000 h 6858000"/>
              <a:gd name="connsiteX3" fmla="*/ 0 w 356235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62350" h="6858000">
                <a:moveTo>
                  <a:pt x="0" y="0"/>
                </a:moveTo>
                <a:lnTo>
                  <a:pt x="3562350" y="0"/>
                </a:lnTo>
                <a:lnTo>
                  <a:pt x="356235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2404629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0C1F5B6-8B61-44A4-B143-02B386FCD22B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1759185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8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: Shape 3">
            <a:extLst>
              <a:ext uri="{FF2B5EF4-FFF2-40B4-BE49-F238E27FC236}">
                <a16:creationId xmlns:a16="http://schemas.microsoft.com/office/drawing/2014/main" id="{40BD5448-35DC-48BA-A433-7690CFFE6097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7069930" y="0"/>
            <a:ext cx="5122070" cy="6858000"/>
          </a:xfrm>
          <a:custGeom>
            <a:avLst/>
            <a:gdLst>
              <a:gd name="connsiteX0" fmla="*/ 0 w 5122070"/>
              <a:gd name="connsiteY0" fmla="*/ 0 h 6858000"/>
              <a:gd name="connsiteX1" fmla="*/ 5122070 w 5122070"/>
              <a:gd name="connsiteY1" fmla="*/ 0 h 6858000"/>
              <a:gd name="connsiteX2" fmla="*/ 5122070 w 5122070"/>
              <a:gd name="connsiteY2" fmla="*/ 6858000 h 6858000"/>
              <a:gd name="connsiteX3" fmla="*/ 0 w 512207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22070" h="6858000">
                <a:moveTo>
                  <a:pt x="0" y="0"/>
                </a:moveTo>
                <a:lnTo>
                  <a:pt x="5122070" y="0"/>
                </a:lnTo>
                <a:lnTo>
                  <a:pt x="512207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07471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3600CE9F-CA45-45FB-BD11-68E806A39FA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400800" y="905657"/>
            <a:ext cx="4884364" cy="5046686"/>
          </a:xfrm>
          <a:custGeom>
            <a:avLst/>
            <a:gdLst>
              <a:gd name="connsiteX0" fmla="*/ 0 w 4884364"/>
              <a:gd name="connsiteY0" fmla="*/ 0 h 5046686"/>
              <a:gd name="connsiteX1" fmla="*/ 4884364 w 4884364"/>
              <a:gd name="connsiteY1" fmla="*/ 0 h 5046686"/>
              <a:gd name="connsiteX2" fmla="*/ 4884364 w 4884364"/>
              <a:gd name="connsiteY2" fmla="*/ 5046686 h 5046686"/>
              <a:gd name="connsiteX3" fmla="*/ 0 w 4884364"/>
              <a:gd name="connsiteY3" fmla="*/ 5046686 h 50466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84364" h="5046686">
                <a:moveTo>
                  <a:pt x="0" y="0"/>
                </a:moveTo>
                <a:lnTo>
                  <a:pt x="4884364" y="0"/>
                </a:lnTo>
                <a:lnTo>
                  <a:pt x="4884364" y="5046686"/>
                </a:lnTo>
                <a:lnTo>
                  <a:pt x="0" y="5046686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01457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B5B9419-DC48-47CA-9AE1-6F268797FFC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155004" y="1086678"/>
            <a:ext cx="4410975" cy="4684644"/>
          </a:xfrm>
          <a:custGeom>
            <a:avLst/>
            <a:gdLst>
              <a:gd name="connsiteX0" fmla="*/ 0 w 4410975"/>
              <a:gd name="connsiteY0" fmla="*/ 0 h 4684644"/>
              <a:gd name="connsiteX1" fmla="*/ 4410975 w 4410975"/>
              <a:gd name="connsiteY1" fmla="*/ 0 h 4684644"/>
              <a:gd name="connsiteX2" fmla="*/ 4410975 w 4410975"/>
              <a:gd name="connsiteY2" fmla="*/ 4684644 h 4684644"/>
              <a:gd name="connsiteX3" fmla="*/ 0 w 4410975"/>
              <a:gd name="connsiteY3" fmla="*/ 4684644 h 46846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10975" h="4684644">
                <a:moveTo>
                  <a:pt x="0" y="0"/>
                </a:moveTo>
                <a:lnTo>
                  <a:pt x="4410975" y="0"/>
                </a:lnTo>
                <a:lnTo>
                  <a:pt x="4410975" y="4684644"/>
                </a:lnTo>
                <a:lnTo>
                  <a:pt x="0" y="4684644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77126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48689361-B74D-4422-97DE-5EAEFA2312B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256189" y="1500188"/>
            <a:ext cx="4353832" cy="3857625"/>
          </a:xfrm>
          <a:custGeom>
            <a:avLst/>
            <a:gdLst>
              <a:gd name="connsiteX0" fmla="*/ 0 w 4353832"/>
              <a:gd name="connsiteY0" fmla="*/ 0 h 3857625"/>
              <a:gd name="connsiteX1" fmla="*/ 4353832 w 4353832"/>
              <a:gd name="connsiteY1" fmla="*/ 0 h 3857625"/>
              <a:gd name="connsiteX2" fmla="*/ 4353832 w 4353832"/>
              <a:gd name="connsiteY2" fmla="*/ 3857625 h 3857625"/>
              <a:gd name="connsiteX3" fmla="*/ 0 w 4353832"/>
              <a:gd name="connsiteY3" fmla="*/ 3857625 h 38576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53832" h="3857625">
                <a:moveTo>
                  <a:pt x="0" y="0"/>
                </a:moveTo>
                <a:lnTo>
                  <a:pt x="4353832" y="0"/>
                </a:lnTo>
                <a:lnTo>
                  <a:pt x="4353832" y="3857625"/>
                </a:lnTo>
                <a:lnTo>
                  <a:pt x="0" y="3857625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51075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A7EEBB6D-D304-4909-A85F-F18A7863FF1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772153" y="3276600"/>
            <a:ext cx="6419847" cy="3581399"/>
          </a:xfrm>
          <a:custGeom>
            <a:avLst/>
            <a:gdLst>
              <a:gd name="connsiteX0" fmla="*/ 0 w 6419847"/>
              <a:gd name="connsiteY0" fmla="*/ 0 h 3581399"/>
              <a:gd name="connsiteX1" fmla="*/ 6419847 w 6419847"/>
              <a:gd name="connsiteY1" fmla="*/ 0 h 3581399"/>
              <a:gd name="connsiteX2" fmla="*/ 6419847 w 6419847"/>
              <a:gd name="connsiteY2" fmla="*/ 3581399 h 3581399"/>
              <a:gd name="connsiteX3" fmla="*/ 0 w 6419847"/>
              <a:gd name="connsiteY3" fmla="*/ 3581399 h 35813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419847" h="3581399">
                <a:moveTo>
                  <a:pt x="0" y="0"/>
                </a:moveTo>
                <a:lnTo>
                  <a:pt x="6419847" y="0"/>
                </a:lnTo>
                <a:lnTo>
                  <a:pt x="6419847" y="3581399"/>
                </a:lnTo>
                <a:lnTo>
                  <a:pt x="0" y="3581399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33192EFF-E95D-4E7D-97CB-CB05A008CC1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772152" y="1"/>
            <a:ext cx="6419847" cy="3276600"/>
          </a:xfrm>
          <a:custGeom>
            <a:avLst/>
            <a:gdLst>
              <a:gd name="connsiteX0" fmla="*/ 0 w 6419847"/>
              <a:gd name="connsiteY0" fmla="*/ 0 h 3276600"/>
              <a:gd name="connsiteX1" fmla="*/ 6419847 w 6419847"/>
              <a:gd name="connsiteY1" fmla="*/ 0 h 3276600"/>
              <a:gd name="connsiteX2" fmla="*/ 6419847 w 6419847"/>
              <a:gd name="connsiteY2" fmla="*/ 3276600 h 3276600"/>
              <a:gd name="connsiteX3" fmla="*/ 0 w 6419847"/>
              <a:gd name="connsiteY3" fmla="*/ 3276600 h 3276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419847" h="3276600">
                <a:moveTo>
                  <a:pt x="0" y="0"/>
                </a:moveTo>
                <a:lnTo>
                  <a:pt x="6419847" y="0"/>
                </a:lnTo>
                <a:lnTo>
                  <a:pt x="6419847" y="3276600"/>
                </a:lnTo>
                <a:lnTo>
                  <a:pt x="0" y="32766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26871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877A1CD3-2BD0-4011-99B3-80268F23176E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4891314" y="2457073"/>
            <a:ext cx="2409372" cy="1972989"/>
          </a:xfrm>
          <a:custGeom>
            <a:avLst/>
            <a:gdLst>
              <a:gd name="connsiteX0" fmla="*/ 0 w 2409372"/>
              <a:gd name="connsiteY0" fmla="*/ 0 h 1972989"/>
              <a:gd name="connsiteX1" fmla="*/ 2409372 w 2409372"/>
              <a:gd name="connsiteY1" fmla="*/ 0 h 1972989"/>
              <a:gd name="connsiteX2" fmla="*/ 2409372 w 2409372"/>
              <a:gd name="connsiteY2" fmla="*/ 1972989 h 1972989"/>
              <a:gd name="connsiteX3" fmla="*/ 0 w 2409372"/>
              <a:gd name="connsiteY3" fmla="*/ 1972989 h 19729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09372" h="1972989">
                <a:moveTo>
                  <a:pt x="0" y="0"/>
                </a:moveTo>
                <a:lnTo>
                  <a:pt x="2409372" y="0"/>
                </a:lnTo>
                <a:lnTo>
                  <a:pt x="2409372" y="1972989"/>
                </a:lnTo>
                <a:lnTo>
                  <a:pt x="0" y="1972989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1515995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8AC92F47-B608-414B-A398-63D3FF9F0BD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762500" y="1206500"/>
            <a:ext cx="2667000" cy="2667000"/>
          </a:xfrm>
          <a:custGeom>
            <a:avLst/>
            <a:gdLst>
              <a:gd name="connsiteX0" fmla="*/ 0 w 2667000"/>
              <a:gd name="connsiteY0" fmla="*/ 0 h 2667000"/>
              <a:gd name="connsiteX1" fmla="*/ 2667000 w 2667000"/>
              <a:gd name="connsiteY1" fmla="*/ 0 h 2667000"/>
              <a:gd name="connsiteX2" fmla="*/ 2667000 w 2667000"/>
              <a:gd name="connsiteY2" fmla="*/ 2667000 h 2667000"/>
              <a:gd name="connsiteX3" fmla="*/ 0 w 2667000"/>
              <a:gd name="connsiteY3" fmla="*/ 2667000 h 266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67000" h="2667000">
                <a:moveTo>
                  <a:pt x="0" y="0"/>
                </a:moveTo>
                <a:lnTo>
                  <a:pt x="2667000" y="0"/>
                </a:lnTo>
                <a:lnTo>
                  <a:pt x="2667000" y="2667000"/>
                </a:lnTo>
                <a:lnTo>
                  <a:pt x="0" y="2667000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97524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D039C544-BC89-4EC5-B69E-47CB6535B2E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148296" y="958784"/>
            <a:ext cx="5510113" cy="2054176"/>
          </a:xfrm>
          <a:custGeom>
            <a:avLst/>
            <a:gdLst>
              <a:gd name="connsiteX0" fmla="*/ 0 w 5510113"/>
              <a:gd name="connsiteY0" fmla="*/ 0 h 2054176"/>
              <a:gd name="connsiteX1" fmla="*/ 5510113 w 5510113"/>
              <a:gd name="connsiteY1" fmla="*/ 0 h 2054176"/>
              <a:gd name="connsiteX2" fmla="*/ 5510113 w 5510113"/>
              <a:gd name="connsiteY2" fmla="*/ 2054176 h 2054176"/>
              <a:gd name="connsiteX3" fmla="*/ 0 w 5510113"/>
              <a:gd name="connsiteY3" fmla="*/ 2054176 h 20541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10113" h="2054176">
                <a:moveTo>
                  <a:pt x="0" y="0"/>
                </a:moveTo>
                <a:lnTo>
                  <a:pt x="5510113" y="0"/>
                </a:lnTo>
                <a:lnTo>
                  <a:pt x="5510113" y="2054176"/>
                </a:lnTo>
                <a:lnTo>
                  <a:pt x="0" y="2054176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50AEF4E4-37DB-4A06-96DB-422C8A9BF47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819433" y="958784"/>
            <a:ext cx="4410976" cy="3145975"/>
          </a:xfrm>
          <a:custGeom>
            <a:avLst/>
            <a:gdLst>
              <a:gd name="connsiteX0" fmla="*/ 0 w 4410976"/>
              <a:gd name="connsiteY0" fmla="*/ 0 h 3145975"/>
              <a:gd name="connsiteX1" fmla="*/ 4410976 w 4410976"/>
              <a:gd name="connsiteY1" fmla="*/ 0 h 3145975"/>
              <a:gd name="connsiteX2" fmla="*/ 4410976 w 4410976"/>
              <a:gd name="connsiteY2" fmla="*/ 3145975 h 3145975"/>
              <a:gd name="connsiteX3" fmla="*/ 0 w 4410976"/>
              <a:gd name="connsiteY3" fmla="*/ 3145975 h 3145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10976" h="3145975">
                <a:moveTo>
                  <a:pt x="0" y="0"/>
                </a:moveTo>
                <a:lnTo>
                  <a:pt x="4410976" y="0"/>
                </a:lnTo>
                <a:lnTo>
                  <a:pt x="4410976" y="3145975"/>
                </a:lnTo>
                <a:lnTo>
                  <a:pt x="0" y="3145975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82304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85823" y="365125"/>
            <a:ext cx="11420354" cy="5969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676222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  <p:sldLayoutId id="2147483659" r:id="rId2"/>
    <p:sldLayoutId id="2147483715" r:id="rId3"/>
    <p:sldLayoutId id="2147483736" r:id="rId4"/>
    <p:sldLayoutId id="2147483716" r:id="rId5"/>
    <p:sldLayoutId id="2147483731" r:id="rId6"/>
    <p:sldLayoutId id="2147483737" r:id="rId7"/>
    <p:sldLayoutId id="2147483738" r:id="rId8"/>
    <p:sldLayoutId id="2147483729" r:id="rId9"/>
    <p:sldLayoutId id="2147483740" r:id="rId10"/>
    <p:sldLayoutId id="2147483732" r:id="rId11"/>
    <p:sldLayoutId id="2147483730" r:id="rId12"/>
    <p:sldLayoutId id="2147483717" r:id="rId13"/>
    <p:sldLayoutId id="2147483718" r:id="rId14"/>
    <p:sldLayoutId id="2147483719" r:id="rId15"/>
    <p:sldLayoutId id="2147483720" r:id="rId16"/>
    <p:sldLayoutId id="2147483739" r:id="rId17"/>
    <p:sldLayoutId id="2147483721" r:id="rId18"/>
    <p:sldLayoutId id="2147483722" r:id="rId19"/>
    <p:sldLayoutId id="2147483723" r:id="rId20"/>
    <p:sldLayoutId id="2147483724" r:id="rId21"/>
    <p:sldLayoutId id="2147483725" r:id="rId22"/>
    <p:sldLayoutId id="2147483733" r:id="rId23"/>
    <p:sldLayoutId id="2147483734" r:id="rId24"/>
    <p:sldLayoutId id="2147483735" r:id="rId25"/>
    <p:sldLayoutId id="2147483727" r:id="rId26"/>
    <p:sldLayoutId id="2147483728" r:id="rId27"/>
    <p:sldLayoutId id="2147483741" r:id="rId28"/>
    <p:sldLayoutId id="2147483742" r:id="rId29"/>
  </p:sldLayoutIdLst>
  <p:hf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1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1pPr>
    </p:titleStyle>
    <p:bodyStyle>
      <a:lvl1pPr marL="0" indent="0" algn="ctr" defTabSz="914400" rtl="0" eaLnBrk="1" latinLnBrk="0" hangingPunct="1">
        <a:lnSpc>
          <a:spcPct val="90000"/>
        </a:lnSpc>
        <a:spcBef>
          <a:spcPts val="1000"/>
        </a:spcBef>
        <a:buFont typeface="Arial"/>
        <a:buNone/>
        <a:defRPr sz="1200" b="0" i="0" kern="1200">
          <a:solidFill>
            <a:schemeClr val="tx1"/>
          </a:solidFill>
          <a:latin typeface="Bodoni 72 Book" charset="0"/>
          <a:ea typeface="Bodoni 72 Book" charset="0"/>
          <a:cs typeface="Bodoni 72 Book" charset="0"/>
        </a:defRPr>
      </a:lvl1pPr>
      <a:lvl2pPr marL="685800" indent="-228600" algn="ctr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Bodoni 72 Book" charset="0"/>
          <a:ea typeface="Bodoni 72 Book" charset="0"/>
          <a:cs typeface="Bodoni 72 Book" charset="0"/>
        </a:defRPr>
      </a:lvl2pPr>
      <a:lvl3pPr marL="1143000" indent="-228600" algn="ctr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Bodoni 72 Book" charset="0"/>
          <a:ea typeface="Bodoni 72 Book" charset="0"/>
          <a:cs typeface="Bodoni 72 Book" charset="0"/>
        </a:defRPr>
      </a:lvl3pPr>
      <a:lvl4pPr marL="1600200" indent="-228600" algn="ctr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Bodoni 72 Book" charset="0"/>
          <a:ea typeface="Bodoni 72 Book" charset="0"/>
          <a:cs typeface="Bodoni 72 Book" charset="0"/>
        </a:defRPr>
      </a:lvl4pPr>
      <a:lvl5pPr marL="2057400" indent="-228600" algn="ctr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Bodoni 72 Book" charset="0"/>
          <a:ea typeface="Bodoni 72 Book" charset="0"/>
          <a:cs typeface="Bodoni 72 Book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8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9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0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8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8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4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Placeholder 3">
            <a:extLst>
              <a:ext uri="{FF2B5EF4-FFF2-40B4-BE49-F238E27FC236}">
                <a16:creationId xmlns:a16="http://schemas.microsoft.com/office/drawing/2014/main" id="{5ACD63C2-2F48-4612-B52F-D812174C17C8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 t="21875" b="21875"/>
          <a:stretch>
            <a:fillRect/>
          </a:stretch>
        </p:blipFill>
        <p:spPr/>
      </p:pic>
      <p:sp>
        <p:nvSpPr>
          <p:cNvPr id="19" name="Rectangle 18">
            <a:extLst>
              <a:ext uri="{FF2B5EF4-FFF2-40B4-BE49-F238E27FC236}">
                <a16:creationId xmlns:a16="http://schemas.microsoft.com/office/drawing/2014/main" id="{2D801817-1B7D-4C02-A4F4-1AE2B8380B6A}"/>
              </a:ext>
            </a:extLst>
          </p:cNvPr>
          <p:cNvSpPr/>
          <p:nvPr/>
        </p:nvSpPr>
        <p:spPr>
          <a:xfrm>
            <a:off x="0" y="1895061"/>
            <a:ext cx="12192000" cy="3067878"/>
          </a:xfrm>
          <a:prstGeom prst="rect">
            <a:avLst/>
          </a:prstGeom>
          <a:solidFill>
            <a:schemeClr val="accent5">
              <a:alpha val="7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7C551842-DEF2-49A3-B724-1BDA690BEB63}"/>
              </a:ext>
            </a:extLst>
          </p:cNvPr>
          <p:cNvSpPr txBox="1"/>
          <p:nvPr/>
        </p:nvSpPr>
        <p:spPr>
          <a:xfrm>
            <a:off x="3151517" y="2559531"/>
            <a:ext cx="5888966" cy="173893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0700" spc="27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SING</a:t>
            </a:r>
          </a:p>
        </p:txBody>
      </p:sp>
    </p:spTree>
    <p:extLst>
      <p:ext uri="{BB962C8B-B14F-4D97-AF65-F5344CB8AC3E}">
        <p14:creationId xmlns:p14="http://schemas.microsoft.com/office/powerpoint/2010/main" val="366490518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52C87114-060E-4BD9-9FE6-7B95F9C777FA}"/>
              </a:ext>
            </a:extLst>
          </p:cNvPr>
          <p:cNvSpPr/>
          <p:nvPr/>
        </p:nvSpPr>
        <p:spPr>
          <a:xfrm>
            <a:off x="0" y="0"/>
            <a:ext cx="12192000" cy="3034748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38656BBE-4C90-4C23-9A07-201A4BF3D197}"/>
              </a:ext>
            </a:extLst>
          </p:cNvPr>
          <p:cNvGrpSpPr/>
          <p:nvPr/>
        </p:nvGrpSpPr>
        <p:grpSpPr>
          <a:xfrm>
            <a:off x="852961" y="693547"/>
            <a:ext cx="4876327" cy="1647655"/>
            <a:chOff x="852961" y="879004"/>
            <a:chExt cx="4876327" cy="1647655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97E6B43-5220-41BC-9430-02CBB322B432}"/>
                </a:ext>
              </a:extLst>
            </p:cNvPr>
            <p:cNvSpPr txBox="1"/>
            <p:nvPr/>
          </p:nvSpPr>
          <p:spPr>
            <a:xfrm>
              <a:off x="852961" y="879004"/>
              <a:ext cx="3071812" cy="81272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800"/>
                </a:lnSpc>
              </a:pPr>
              <a:r>
                <a:rPr lang="en-US" sz="3000" spc="700" dirty="0">
                  <a:latin typeface="Roboto Slab" pitchFamily="2" charset="0"/>
                  <a:ea typeface="Roboto Slab" pitchFamily="2" charset="0"/>
                  <a:cs typeface="Montserrat Medium" charset="0"/>
                </a:rPr>
                <a:t>YOUR.</a:t>
              </a:r>
            </a:p>
            <a:p>
              <a:pPr>
                <a:lnSpc>
                  <a:spcPts val="2800"/>
                </a:lnSpc>
              </a:pPr>
              <a:r>
                <a:rPr lang="en-US" sz="3000" spc="700" dirty="0">
                  <a:latin typeface="Roboto Slab" pitchFamily="2" charset="0"/>
                  <a:ea typeface="Roboto Slab" pitchFamily="2" charset="0"/>
                  <a:cs typeface="Montserrat Medium" charset="0"/>
                </a:rPr>
                <a:t>BUSINESS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BCE2048C-7D71-4015-A572-9BA1A340A827}"/>
                </a:ext>
              </a:extLst>
            </p:cNvPr>
            <p:cNvSpPr txBox="1"/>
            <p:nvPr/>
          </p:nvSpPr>
          <p:spPr>
            <a:xfrm>
              <a:off x="852961" y="1620001"/>
              <a:ext cx="4876327" cy="90665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Lorem ipsum dolor sit </a:t>
              </a:r>
              <a:r>
                <a:rPr lang="en-US" sz="1000" dirty="0" err="1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amet</a:t>
              </a: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</a:t>
              </a:r>
              <a:r>
                <a:rPr lang="en-US" sz="1000" dirty="0" err="1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agam</a:t>
              </a: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facer modo data example text are here for</a:t>
              </a:r>
            </a:p>
            <a:p>
              <a:pPr>
                <a:lnSpc>
                  <a:spcPts val="22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your own text rewrite. Lorem ipsum dolor sit </a:t>
              </a:r>
              <a:r>
                <a:rPr lang="en-US" sz="1000" dirty="0" err="1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amet</a:t>
              </a: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</a:t>
              </a:r>
              <a:r>
                <a:rPr lang="en-US" sz="1000" dirty="0" err="1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agam</a:t>
              </a: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facer modo data example text are here for in the best your own.</a:t>
              </a:r>
            </a:p>
          </p:txBody>
        </p:sp>
      </p:grpSp>
      <p:sp>
        <p:nvSpPr>
          <p:cNvPr id="21" name="TextBox 20">
            <a:extLst>
              <a:ext uri="{FF2B5EF4-FFF2-40B4-BE49-F238E27FC236}">
                <a16:creationId xmlns:a16="http://schemas.microsoft.com/office/drawing/2014/main" id="{D2808CD9-B463-403E-984F-C71E29A692F8}"/>
              </a:ext>
            </a:extLst>
          </p:cNvPr>
          <p:cNvSpPr txBox="1"/>
          <p:nvPr/>
        </p:nvSpPr>
        <p:spPr>
          <a:xfrm>
            <a:off x="6462712" y="4292951"/>
            <a:ext cx="2706472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00" spc="6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Montserrat SemiBold" charset="0"/>
              </a:rPr>
              <a:t>SECTION.PAGES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A262549-94C4-4A01-BB40-63FFAC259BD1}"/>
              </a:ext>
            </a:extLst>
          </p:cNvPr>
          <p:cNvSpPr txBox="1"/>
          <p:nvPr/>
        </p:nvSpPr>
        <p:spPr>
          <a:xfrm>
            <a:off x="6462712" y="4662983"/>
            <a:ext cx="4876328" cy="11573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Lorem ipsum dolor sit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amet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agam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facer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modo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data example text are here for your</a:t>
            </a:r>
          </a:p>
          <a:p>
            <a:pPr>
              <a:lnSpc>
                <a:spcPct val="200000"/>
              </a:lnSpc>
            </a:pP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own text rewrite. Lorem ipsum dolor sit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amet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agam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facer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modo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data example text are here for your own text rewrite. Lorem ipsum dolor sit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amet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agam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facer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modo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data example text are here for your own text rewrite.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F22260C6-ABDF-4CCE-8A46-186CC84E1D5B}"/>
              </a:ext>
            </a:extLst>
          </p:cNvPr>
          <p:cNvSpPr txBox="1"/>
          <p:nvPr/>
        </p:nvSpPr>
        <p:spPr>
          <a:xfrm>
            <a:off x="852961" y="4292951"/>
            <a:ext cx="2706472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00" spc="6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Montserrat SemiBold" charset="0"/>
              </a:rPr>
              <a:t>SECTION.PAGES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4FCAB42-03BE-44BC-879B-8553CCB97BCA}"/>
              </a:ext>
            </a:extLst>
          </p:cNvPr>
          <p:cNvSpPr txBox="1"/>
          <p:nvPr/>
        </p:nvSpPr>
        <p:spPr>
          <a:xfrm>
            <a:off x="852961" y="4662983"/>
            <a:ext cx="4876328" cy="11573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Lorem ipsum dolor sit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amet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agam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facer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modo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data example text are here for your</a:t>
            </a:r>
          </a:p>
          <a:p>
            <a:pPr>
              <a:lnSpc>
                <a:spcPct val="200000"/>
              </a:lnSpc>
            </a:pP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own text rewrite. Lorem ipsum dolor sit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amet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agam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facer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modo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data example text are here for your own text rewrite. Lorem ipsum dolor sit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amet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agam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facer </a:t>
            </a:r>
            <a:r>
              <a:rPr lang="en-US" sz="900" dirty="0" err="1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modo</a:t>
            </a:r>
            <a:r>
              <a:rPr lang="en-US" sz="900" dirty="0">
                <a:solidFill>
                  <a:sysClr val="windowText" lastClr="000000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data example text are here for your own text rewrite.</a:t>
            </a:r>
          </a:p>
        </p:txBody>
      </p: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6F475ED6-8115-4581-8BE2-045718289525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l="94" r="9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80327938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26707DAA-00E0-488F-949B-DE9998D988F8}"/>
              </a:ext>
            </a:extLst>
          </p:cNvPr>
          <p:cNvSpPr/>
          <p:nvPr/>
        </p:nvSpPr>
        <p:spPr>
          <a:xfrm>
            <a:off x="1" y="0"/>
            <a:ext cx="5772152" cy="68580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23F7EC2C-9CBF-4267-ACC4-AA52604E857A}"/>
              </a:ext>
            </a:extLst>
          </p:cNvPr>
          <p:cNvSpPr txBox="1"/>
          <p:nvPr/>
        </p:nvSpPr>
        <p:spPr>
          <a:xfrm>
            <a:off x="709294" y="4651820"/>
            <a:ext cx="3723006" cy="9927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dirty="0">
                <a:solidFill>
                  <a:schemeClr val="bg1">
                    <a:lumMod val="95000"/>
                  </a:schemeClr>
                </a:solidFill>
                <a:latin typeface="Roboto Slab" pitchFamily="2" charset="0"/>
                <a:ea typeface="Roboto Slab" pitchFamily="2" charset="0"/>
              </a:rPr>
              <a:t>If you need help with the product, please contact the </a:t>
            </a:r>
          </a:p>
          <a:p>
            <a:pPr>
              <a:lnSpc>
                <a:spcPts val="1800"/>
              </a:lnSpc>
            </a:pPr>
            <a:r>
              <a:rPr lang="en-US" sz="1100" dirty="0">
                <a:solidFill>
                  <a:schemeClr val="bg1">
                    <a:lumMod val="95000"/>
                  </a:schemeClr>
                </a:solidFill>
                <a:latin typeface="Roboto Slab" pitchFamily="2" charset="0"/>
                <a:ea typeface="Roboto Slab" pitchFamily="2" charset="0"/>
              </a:rPr>
              <a:t>shop owner by visiting their shop\ profile and sending them a message. For anything else (licensing, billing, </a:t>
            </a:r>
            <a:r>
              <a:rPr lang="en-US" sz="1100" dirty="0" err="1">
                <a:solidFill>
                  <a:schemeClr val="bg1">
                    <a:lumMod val="95000"/>
                  </a:schemeClr>
                </a:solidFill>
                <a:latin typeface="Roboto Slab" pitchFamily="2" charset="0"/>
                <a:ea typeface="Roboto Slab" pitchFamily="2" charset="0"/>
              </a:rPr>
              <a:t>etc</a:t>
            </a:r>
            <a:r>
              <a:rPr lang="en-US" sz="1100" dirty="0">
                <a:solidFill>
                  <a:schemeClr val="bg1">
                    <a:lumMod val="95000"/>
                  </a:schemeClr>
                </a:solidFill>
                <a:latin typeface="Roboto Slab" pitchFamily="2" charset="0"/>
                <a:ea typeface="Roboto Slab" pitchFamily="2" charset="0"/>
              </a:rPr>
              <a:t>),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8A90BFD2-F110-4175-88CB-78D679AE074C}"/>
              </a:ext>
            </a:extLst>
          </p:cNvPr>
          <p:cNvSpPr txBox="1"/>
          <p:nvPr/>
        </p:nvSpPr>
        <p:spPr>
          <a:xfrm>
            <a:off x="514354" y="1116700"/>
            <a:ext cx="3696958" cy="173893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10700" spc="2700" dirty="0">
                <a:solidFill>
                  <a:schemeClr val="accent5">
                    <a:lumMod val="75000"/>
                  </a:schemeClr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456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F40A2F1A-C601-429E-981C-C29600FA4FA7}"/>
              </a:ext>
            </a:extLst>
          </p:cNvPr>
          <p:cNvGrpSpPr/>
          <p:nvPr/>
        </p:nvGrpSpPr>
        <p:grpSpPr>
          <a:xfrm>
            <a:off x="701058" y="1712435"/>
            <a:ext cx="4490105" cy="2736209"/>
            <a:chOff x="6679810" y="3163007"/>
            <a:chExt cx="4490105" cy="2736209"/>
          </a:xfrm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C106E551-0F0D-4F33-8CC9-370F70DA3413}"/>
                </a:ext>
              </a:extLst>
            </p:cNvPr>
            <p:cNvSpPr txBox="1"/>
            <p:nvPr/>
          </p:nvSpPr>
          <p:spPr>
            <a:xfrm>
              <a:off x="6679810" y="3163007"/>
              <a:ext cx="4155024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4000" dirty="0">
                  <a:solidFill>
                    <a:schemeClr val="bg1">
                      <a:lumMod val="95000"/>
                    </a:schemeClr>
                  </a:solidFill>
                  <a:latin typeface="Roboto Slab" pitchFamily="2" charset="0"/>
                  <a:ea typeface="Roboto Slab" pitchFamily="2" charset="0"/>
                </a:rPr>
                <a:t>Our Services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029AFE24-7ED3-4491-9FA4-5A8BBBB9CA0F}"/>
                </a:ext>
              </a:extLst>
            </p:cNvPr>
            <p:cNvSpPr txBox="1"/>
            <p:nvPr/>
          </p:nvSpPr>
          <p:spPr>
            <a:xfrm>
              <a:off x="6758940" y="4456257"/>
              <a:ext cx="4410975" cy="1442959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pPr>
                <a:lnSpc>
                  <a:spcPts val="2700"/>
                </a:lnSpc>
              </a:pPr>
              <a:r>
                <a:rPr lang="en-US" sz="1700" dirty="0">
                  <a:solidFill>
                    <a:schemeClr val="bg1">
                      <a:lumMod val="75000"/>
                    </a:schemeClr>
                  </a:solidFill>
                  <a:latin typeface="Roboto Slab" pitchFamily="2" charset="0"/>
                  <a:ea typeface="Roboto Slab" pitchFamily="2" charset="0"/>
                </a:rPr>
                <a:t>If you need help with product, please contact the shop owner by to visiting their shop profile and sending them for in a message pro design. </a:t>
              </a:r>
              <a:endParaRPr lang="en-US" sz="1700" dirty="0">
                <a:solidFill>
                  <a:schemeClr val="bg1">
                    <a:lumMod val="75000"/>
                  </a:schemeClr>
                </a:solidFill>
                <a:latin typeface="Roboto Slab" pitchFamily="2" charset="0"/>
                <a:ea typeface="Roboto Slab" pitchFamily="2" charset="0"/>
                <a:cs typeface="Montserrat" charset="0"/>
              </a:endParaRPr>
            </a:p>
          </p:txBody>
        </p:sp>
        <p:cxnSp>
          <p:nvCxnSpPr>
            <p:cNvPr id="24" name="Straight Connector 23">
              <a:extLst>
                <a:ext uri="{FF2B5EF4-FFF2-40B4-BE49-F238E27FC236}">
                  <a16:creationId xmlns:a16="http://schemas.microsoft.com/office/drawing/2014/main" id="{7D433B8F-9221-40CB-884C-3AB277F437A5}"/>
                </a:ext>
              </a:extLst>
            </p:cNvPr>
            <p:cNvCxnSpPr/>
            <p:nvPr/>
          </p:nvCxnSpPr>
          <p:spPr>
            <a:xfrm>
              <a:off x="6881079" y="4104759"/>
              <a:ext cx="487680" cy="0"/>
            </a:xfrm>
            <a:prstGeom prst="line">
              <a:avLst/>
            </a:prstGeom>
            <a:ln w="28575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pic>
        <p:nvPicPr>
          <p:cNvPr id="8" name="Picture Placeholder 7">
            <a:extLst>
              <a:ext uri="{FF2B5EF4-FFF2-40B4-BE49-F238E27FC236}">
                <a16:creationId xmlns:a16="http://schemas.microsoft.com/office/drawing/2014/main" id="{1CE31C8B-B67B-4BFF-B296-995F6A4D3B27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t="24481" b="24481"/>
          <a:stretch>
            <a:fillRect/>
          </a:stretch>
        </p:blipFill>
        <p:spPr/>
      </p:pic>
      <p:pic>
        <p:nvPicPr>
          <p:cNvPr id="12" name="Picture Placeholder 11">
            <a:extLst>
              <a:ext uri="{FF2B5EF4-FFF2-40B4-BE49-F238E27FC236}">
                <a16:creationId xmlns:a16="http://schemas.microsoft.com/office/drawing/2014/main" id="{92DF5316-58C4-43A8-BE8B-ECFDE3AC030A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22107" b="22107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22531953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943829B3-764B-4E78-9850-2430916BD50D}"/>
              </a:ext>
            </a:extLst>
          </p:cNvPr>
          <p:cNvCxnSpPr/>
          <p:nvPr/>
        </p:nvCxnSpPr>
        <p:spPr>
          <a:xfrm>
            <a:off x="1040938" y="2233926"/>
            <a:ext cx="327202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>
            <a:extLst>
              <a:ext uri="{FF2B5EF4-FFF2-40B4-BE49-F238E27FC236}">
                <a16:creationId xmlns:a16="http://schemas.microsoft.com/office/drawing/2014/main" id="{D38D6001-6CCA-4EF9-AC46-03E56DF25746}"/>
              </a:ext>
            </a:extLst>
          </p:cNvPr>
          <p:cNvSpPr txBox="1"/>
          <p:nvPr/>
        </p:nvSpPr>
        <p:spPr>
          <a:xfrm>
            <a:off x="917821" y="2540704"/>
            <a:ext cx="4576915" cy="761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100" dirty="0">
                <a:latin typeface="Roboto Slab" pitchFamily="2" charset="0"/>
                <a:ea typeface="Roboto Slab" pitchFamily="2" charset="0"/>
              </a:rPr>
              <a:t>If you need help with the product, please contact the shop</a:t>
            </a:r>
          </a:p>
          <a:p>
            <a:pPr>
              <a:lnSpc>
                <a:spcPts val="1800"/>
              </a:lnSpc>
            </a:pPr>
            <a:r>
              <a:rPr lang="en-US" sz="1100" dirty="0">
                <a:latin typeface="Roboto Slab" pitchFamily="2" charset="0"/>
                <a:ea typeface="Roboto Slab" pitchFamily="2" charset="0"/>
              </a:rPr>
              <a:t>owner by visiting their shop profile and sending them a message.</a:t>
            </a:r>
          </a:p>
          <a:p>
            <a:pPr>
              <a:lnSpc>
                <a:spcPts val="1800"/>
              </a:lnSpc>
            </a:pPr>
            <a:r>
              <a:rPr lang="en-US" sz="1100" dirty="0">
                <a:latin typeface="Roboto Slab" pitchFamily="2" charset="0"/>
                <a:ea typeface="Roboto Slab" pitchFamily="2" charset="0"/>
              </a:rPr>
              <a:t>For anything else (licensing, billing, </a:t>
            </a:r>
            <a:r>
              <a:rPr lang="en-US" sz="1100" dirty="0" err="1">
                <a:latin typeface="Roboto Slab" pitchFamily="2" charset="0"/>
                <a:ea typeface="Roboto Slab" pitchFamily="2" charset="0"/>
              </a:rPr>
              <a:t>etc</a:t>
            </a:r>
            <a:r>
              <a:rPr lang="en-US" sz="1100" dirty="0">
                <a:latin typeface="Roboto Slab" pitchFamily="2" charset="0"/>
                <a:ea typeface="Roboto Slab" pitchFamily="2" charset="0"/>
              </a:rPr>
              <a:t>),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81614E0-518B-4007-8C6D-5A3D5ABC6538}"/>
              </a:ext>
            </a:extLst>
          </p:cNvPr>
          <p:cNvSpPr txBox="1"/>
          <p:nvPr/>
        </p:nvSpPr>
        <p:spPr>
          <a:xfrm>
            <a:off x="917822" y="1671797"/>
            <a:ext cx="2552550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700" dirty="0">
                <a:latin typeface="Roboto Slab" pitchFamily="2" charset="0"/>
                <a:ea typeface="Roboto Slab" pitchFamily="2" charset="0"/>
              </a:rPr>
              <a:t>Project Target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5C737468-DB3C-4713-804D-D81418CB57A0}"/>
              </a:ext>
            </a:extLst>
          </p:cNvPr>
          <p:cNvSpPr/>
          <p:nvPr/>
        </p:nvSpPr>
        <p:spPr>
          <a:xfrm>
            <a:off x="3917618" y="4421579"/>
            <a:ext cx="698500" cy="698500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CD6E969F-6A18-4C18-AE3D-061282817359}"/>
              </a:ext>
            </a:extLst>
          </p:cNvPr>
          <p:cNvGrpSpPr/>
          <p:nvPr/>
        </p:nvGrpSpPr>
        <p:grpSpPr>
          <a:xfrm>
            <a:off x="931074" y="4421579"/>
            <a:ext cx="698500" cy="698500"/>
            <a:chOff x="5645150" y="3811054"/>
            <a:chExt cx="698500" cy="698500"/>
          </a:xfrm>
        </p:grpSpPr>
        <p:sp>
          <p:nvSpPr>
            <p:cNvPr id="28" name="Oval 27">
              <a:extLst>
                <a:ext uri="{FF2B5EF4-FFF2-40B4-BE49-F238E27FC236}">
                  <a16:creationId xmlns:a16="http://schemas.microsoft.com/office/drawing/2014/main" id="{2A669156-40BE-4D76-9C03-7EAE8BCE9FAD}"/>
                </a:ext>
              </a:extLst>
            </p:cNvPr>
            <p:cNvSpPr/>
            <p:nvPr/>
          </p:nvSpPr>
          <p:spPr>
            <a:xfrm>
              <a:off x="5645150" y="3811054"/>
              <a:ext cx="698500" cy="698500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Freeform 6">
              <a:extLst>
                <a:ext uri="{FF2B5EF4-FFF2-40B4-BE49-F238E27FC236}">
                  <a16:creationId xmlns:a16="http://schemas.microsoft.com/office/drawing/2014/main" id="{D90D0C64-4E1B-49F1-8C67-19FAB02085A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822487" y="3975101"/>
              <a:ext cx="325438" cy="346075"/>
            </a:xfrm>
            <a:custGeom>
              <a:avLst/>
              <a:gdLst>
                <a:gd name="T0" fmla="*/ 102 w 104"/>
                <a:gd name="T1" fmla="*/ 18 h 103"/>
                <a:gd name="T2" fmla="*/ 101 w 104"/>
                <a:gd name="T3" fmla="*/ 15 h 103"/>
                <a:gd name="T4" fmla="*/ 88 w 104"/>
                <a:gd name="T5" fmla="*/ 3 h 103"/>
                <a:gd name="T6" fmla="*/ 85 w 104"/>
                <a:gd name="T7" fmla="*/ 1 h 103"/>
                <a:gd name="T8" fmla="*/ 82 w 104"/>
                <a:gd name="T9" fmla="*/ 3 h 103"/>
                <a:gd name="T10" fmla="*/ 1 w 104"/>
                <a:gd name="T11" fmla="*/ 84 h 103"/>
                <a:gd name="T12" fmla="*/ 0 w 104"/>
                <a:gd name="T13" fmla="*/ 87 h 103"/>
                <a:gd name="T14" fmla="*/ 1 w 104"/>
                <a:gd name="T15" fmla="*/ 90 h 103"/>
                <a:gd name="T16" fmla="*/ 14 w 104"/>
                <a:gd name="T17" fmla="*/ 102 h 103"/>
                <a:gd name="T18" fmla="*/ 17 w 104"/>
                <a:gd name="T19" fmla="*/ 103 h 103"/>
                <a:gd name="T20" fmla="*/ 19 w 104"/>
                <a:gd name="T21" fmla="*/ 102 h 103"/>
                <a:gd name="T22" fmla="*/ 101 w 104"/>
                <a:gd name="T23" fmla="*/ 21 h 103"/>
                <a:gd name="T24" fmla="*/ 102 w 104"/>
                <a:gd name="T25" fmla="*/ 18 h 103"/>
                <a:gd name="T26" fmla="*/ 74 w 104"/>
                <a:gd name="T27" fmla="*/ 36 h 103"/>
                <a:gd name="T28" fmla="*/ 67 w 104"/>
                <a:gd name="T29" fmla="*/ 30 h 103"/>
                <a:gd name="T30" fmla="*/ 85 w 104"/>
                <a:gd name="T31" fmla="*/ 11 h 103"/>
                <a:gd name="T32" fmla="*/ 92 w 104"/>
                <a:gd name="T33" fmla="*/ 18 h 103"/>
                <a:gd name="T34" fmla="*/ 74 w 104"/>
                <a:gd name="T35" fmla="*/ 36 h 103"/>
                <a:gd name="T36" fmla="*/ 14 w 104"/>
                <a:gd name="T37" fmla="*/ 16 h 103"/>
                <a:gd name="T38" fmla="*/ 16 w 104"/>
                <a:gd name="T39" fmla="*/ 10 h 103"/>
                <a:gd name="T40" fmla="*/ 23 w 104"/>
                <a:gd name="T41" fmla="*/ 8 h 103"/>
                <a:gd name="T42" fmla="*/ 16 w 104"/>
                <a:gd name="T43" fmla="*/ 6 h 103"/>
                <a:gd name="T44" fmla="*/ 14 w 104"/>
                <a:gd name="T45" fmla="*/ 0 h 103"/>
                <a:gd name="T46" fmla="*/ 13 w 104"/>
                <a:gd name="T47" fmla="*/ 6 h 103"/>
                <a:gd name="T48" fmla="*/ 6 w 104"/>
                <a:gd name="T49" fmla="*/ 8 h 103"/>
                <a:gd name="T50" fmla="*/ 13 w 104"/>
                <a:gd name="T51" fmla="*/ 10 h 103"/>
                <a:gd name="T52" fmla="*/ 14 w 104"/>
                <a:gd name="T53" fmla="*/ 16 h 103"/>
                <a:gd name="T54" fmla="*/ 31 w 104"/>
                <a:gd name="T55" fmla="*/ 24 h 103"/>
                <a:gd name="T56" fmla="*/ 35 w 104"/>
                <a:gd name="T57" fmla="*/ 36 h 103"/>
                <a:gd name="T58" fmla="*/ 39 w 104"/>
                <a:gd name="T59" fmla="*/ 24 h 103"/>
                <a:gd name="T60" fmla="*/ 51 w 104"/>
                <a:gd name="T61" fmla="*/ 20 h 103"/>
                <a:gd name="T62" fmla="*/ 39 w 104"/>
                <a:gd name="T63" fmla="*/ 16 h 103"/>
                <a:gd name="T64" fmla="*/ 35 w 104"/>
                <a:gd name="T65" fmla="*/ 4 h 103"/>
                <a:gd name="T66" fmla="*/ 31 w 104"/>
                <a:gd name="T67" fmla="*/ 16 h 103"/>
                <a:gd name="T68" fmla="*/ 19 w 104"/>
                <a:gd name="T69" fmla="*/ 20 h 103"/>
                <a:gd name="T70" fmla="*/ 31 w 104"/>
                <a:gd name="T71" fmla="*/ 24 h 103"/>
                <a:gd name="T72" fmla="*/ 97 w 104"/>
                <a:gd name="T73" fmla="*/ 46 h 103"/>
                <a:gd name="T74" fmla="*/ 95 w 104"/>
                <a:gd name="T75" fmla="*/ 40 h 103"/>
                <a:gd name="T76" fmla="*/ 94 w 104"/>
                <a:gd name="T77" fmla="*/ 46 h 103"/>
                <a:gd name="T78" fmla="*/ 87 w 104"/>
                <a:gd name="T79" fmla="*/ 48 h 103"/>
                <a:gd name="T80" fmla="*/ 94 w 104"/>
                <a:gd name="T81" fmla="*/ 50 h 103"/>
                <a:gd name="T82" fmla="*/ 95 w 104"/>
                <a:gd name="T83" fmla="*/ 56 h 103"/>
                <a:gd name="T84" fmla="*/ 97 w 104"/>
                <a:gd name="T85" fmla="*/ 50 h 103"/>
                <a:gd name="T86" fmla="*/ 104 w 104"/>
                <a:gd name="T87" fmla="*/ 48 h 103"/>
                <a:gd name="T88" fmla="*/ 97 w 104"/>
                <a:gd name="T89" fmla="*/ 46 h 103"/>
                <a:gd name="T90" fmla="*/ 55 w 104"/>
                <a:gd name="T91" fmla="*/ 16 h 103"/>
                <a:gd name="T92" fmla="*/ 57 w 104"/>
                <a:gd name="T93" fmla="*/ 10 h 103"/>
                <a:gd name="T94" fmla="*/ 63 w 104"/>
                <a:gd name="T95" fmla="*/ 8 h 103"/>
                <a:gd name="T96" fmla="*/ 57 w 104"/>
                <a:gd name="T97" fmla="*/ 6 h 103"/>
                <a:gd name="T98" fmla="*/ 55 w 104"/>
                <a:gd name="T99" fmla="*/ 0 h 103"/>
                <a:gd name="T100" fmla="*/ 53 w 104"/>
                <a:gd name="T101" fmla="*/ 6 h 103"/>
                <a:gd name="T102" fmla="*/ 47 w 104"/>
                <a:gd name="T103" fmla="*/ 8 h 103"/>
                <a:gd name="T104" fmla="*/ 53 w 104"/>
                <a:gd name="T105" fmla="*/ 10 h 103"/>
                <a:gd name="T106" fmla="*/ 55 w 104"/>
                <a:gd name="T107" fmla="*/ 16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04" h="103">
                  <a:moveTo>
                    <a:pt x="102" y="18"/>
                  </a:moveTo>
                  <a:cubicBezTo>
                    <a:pt x="102" y="17"/>
                    <a:pt x="101" y="16"/>
                    <a:pt x="101" y="15"/>
                  </a:cubicBezTo>
                  <a:cubicBezTo>
                    <a:pt x="88" y="3"/>
                    <a:pt x="88" y="3"/>
                    <a:pt x="88" y="3"/>
                  </a:cubicBezTo>
                  <a:cubicBezTo>
                    <a:pt x="87" y="2"/>
                    <a:pt x="86" y="1"/>
                    <a:pt x="85" y="1"/>
                  </a:cubicBezTo>
                  <a:cubicBezTo>
                    <a:pt x="84" y="1"/>
                    <a:pt x="83" y="2"/>
                    <a:pt x="82" y="3"/>
                  </a:cubicBezTo>
                  <a:cubicBezTo>
                    <a:pt x="1" y="84"/>
                    <a:pt x="1" y="84"/>
                    <a:pt x="1" y="84"/>
                  </a:cubicBezTo>
                  <a:cubicBezTo>
                    <a:pt x="0" y="85"/>
                    <a:pt x="0" y="86"/>
                    <a:pt x="0" y="87"/>
                  </a:cubicBezTo>
                  <a:cubicBezTo>
                    <a:pt x="0" y="88"/>
                    <a:pt x="0" y="89"/>
                    <a:pt x="1" y="90"/>
                  </a:cubicBezTo>
                  <a:cubicBezTo>
                    <a:pt x="14" y="102"/>
                    <a:pt x="14" y="102"/>
                    <a:pt x="14" y="102"/>
                  </a:cubicBezTo>
                  <a:cubicBezTo>
                    <a:pt x="14" y="103"/>
                    <a:pt x="15" y="103"/>
                    <a:pt x="17" y="103"/>
                  </a:cubicBezTo>
                  <a:cubicBezTo>
                    <a:pt x="18" y="103"/>
                    <a:pt x="19" y="103"/>
                    <a:pt x="19" y="102"/>
                  </a:cubicBezTo>
                  <a:cubicBezTo>
                    <a:pt x="101" y="21"/>
                    <a:pt x="101" y="21"/>
                    <a:pt x="101" y="21"/>
                  </a:cubicBezTo>
                  <a:cubicBezTo>
                    <a:pt x="101" y="20"/>
                    <a:pt x="102" y="19"/>
                    <a:pt x="102" y="18"/>
                  </a:cubicBezTo>
                  <a:moveTo>
                    <a:pt x="74" y="36"/>
                  </a:moveTo>
                  <a:cubicBezTo>
                    <a:pt x="67" y="30"/>
                    <a:pt x="67" y="30"/>
                    <a:pt x="67" y="30"/>
                  </a:cubicBezTo>
                  <a:cubicBezTo>
                    <a:pt x="85" y="11"/>
                    <a:pt x="85" y="11"/>
                    <a:pt x="85" y="11"/>
                  </a:cubicBezTo>
                  <a:cubicBezTo>
                    <a:pt x="92" y="18"/>
                    <a:pt x="92" y="18"/>
                    <a:pt x="92" y="18"/>
                  </a:cubicBezTo>
                  <a:lnTo>
                    <a:pt x="74" y="36"/>
                  </a:lnTo>
                  <a:close/>
                  <a:moveTo>
                    <a:pt x="14" y="16"/>
                  </a:moveTo>
                  <a:cubicBezTo>
                    <a:pt x="16" y="10"/>
                    <a:pt x="16" y="10"/>
                    <a:pt x="16" y="10"/>
                  </a:cubicBezTo>
                  <a:cubicBezTo>
                    <a:pt x="23" y="8"/>
                    <a:pt x="23" y="8"/>
                    <a:pt x="23" y="8"/>
                  </a:cubicBezTo>
                  <a:cubicBezTo>
                    <a:pt x="16" y="6"/>
                    <a:pt x="16" y="6"/>
                    <a:pt x="16" y="6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3" y="6"/>
                    <a:pt x="13" y="6"/>
                    <a:pt x="13" y="6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13" y="10"/>
                    <a:pt x="13" y="10"/>
                    <a:pt x="13" y="10"/>
                  </a:cubicBezTo>
                  <a:lnTo>
                    <a:pt x="14" y="16"/>
                  </a:lnTo>
                  <a:close/>
                  <a:moveTo>
                    <a:pt x="31" y="24"/>
                  </a:moveTo>
                  <a:cubicBezTo>
                    <a:pt x="35" y="36"/>
                    <a:pt x="35" y="36"/>
                    <a:pt x="35" y="36"/>
                  </a:cubicBezTo>
                  <a:cubicBezTo>
                    <a:pt x="39" y="24"/>
                    <a:pt x="39" y="24"/>
                    <a:pt x="39" y="24"/>
                  </a:cubicBezTo>
                  <a:cubicBezTo>
                    <a:pt x="51" y="20"/>
                    <a:pt x="51" y="20"/>
                    <a:pt x="51" y="20"/>
                  </a:cubicBezTo>
                  <a:cubicBezTo>
                    <a:pt x="39" y="16"/>
                    <a:pt x="39" y="16"/>
                    <a:pt x="39" y="16"/>
                  </a:cubicBezTo>
                  <a:cubicBezTo>
                    <a:pt x="35" y="4"/>
                    <a:pt x="35" y="4"/>
                    <a:pt x="35" y="4"/>
                  </a:cubicBezTo>
                  <a:cubicBezTo>
                    <a:pt x="31" y="16"/>
                    <a:pt x="31" y="16"/>
                    <a:pt x="31" y="16"/>
                  </a:cubicBezTo>
                  <a:cubicBezTo>
                    <a:pt x="19" y="20"/>
                    <a:pt x="19" y="20"/>
                    <a:pt x="19" y="20"/>
                  </a:cubicBezTo>
                  <a:lnTo>
                    <a:pt x="31" y="24"/>
                  </a:lnTo>
                  <a:close/>
                  <a:moveTo>
                    <a:pt x="97" y="46"/>
                  </a:moveTo>
                  <a:cubicBezTo>
                    <a:pt x="95" y="40"/>
                    <a:pt x="95" y="40"/>
                    <a:pt x="95" y="40"/>
                  </a:cubicBezTo>
                  <a:cubicBezTo>
                    <a:pt x="94" y="46"/>
                    <a:pt x="94" y="46"/>
                    <a:pt x="94" y="46"/>
                  </a:cubicBezTo>
                  <a:cubicBezTo>
                    <a:pt x="87" y="48"/>
                    <a:pt x="87" y="48"/>
                    <a:pt x="87" y="48"/>
                  </a:cubicBezTo>
                  <a:cubicBezTo>
                    <a:pt x="94" y="50"/>
                    <a:pt x="94" y="50"/>
                    <a:pt x="94" y="50"/>
                  </a:cubicBezTo>
                  <a:cubicBezTo>
                    <a:pt x="95" y="56"/>
                    <a:pt x="95" y="56"/>
                    <a:pt x="95" y="56"/>
                  </a:cubicBezTo>
                  <a:cubicBezTo>
                    <a:pt x="97" y="50"/>
                    <a:pt x="97" y="50"/>
                    <a:pt x="97" y="50"/>
                  </a:cubicBezTo>
                  <a:cubicBezTo>
                    <a:pt x="104" y="48"/>
                    <a:pt x="104" y="48"/>
                    <a:pt x="104" y="48"/>
                  </a:cubicBezTo>
                  <a:lnTo>
                    <a:pt x="97" y="46"/>
                  </a:lnTo>
                  <a:close/>
                  <a:moveTo>
                    <a:pt x="55" y="16"/>
                  </a:moveTo>
                  <a:cubicBezTo>
                    <a:pt x="57" y="10"/>
                    <a:pt x="57" y="10"/>
                    <a:pt x="57" y="10"/>
                  </a:cubicBezTo>
                  <a:cubicBezTo>
                    <a:pt x="63" y="8"/>
                    <a:pt x="63" y="8"/>
                    <a:pt x="63" y="8"/>
                  </a:cubicBezTo>
                  <a:cubicBezTo>
                    <a:pt x="57" y="6"/>
                    <a:pt x="57" y="6"/>
                    <a:pt x="57" y="6"/>
                  </a:cubicBezTo>
                  <a:cubicBezTo>
                    <a:pt x="55" y="0"/>
                    <a:pt x="55" y="0"/>
                    <a:pt x="55" y="0"/>
                  </a:cubicBezTo>
                  <a:cubicBezTo>
                    <a:pt x="53" y="6"/>
                    <a:pt x="53" y="6"/>
                    <a:pt x="53" y="6"/>
                  </a:cubicBezTo>
                  <a:cubicBezTo>
                    <a:pt x="47" y="8"/>
                    <a:pt x="47" y="8"/>
                    <a:pt x="47" y="8"/>
                  </a:cubicBezTo>
                  <a:cubicBezTo>
                    <a:pt x="53" y="10"/>
                    <a:pt x="53" y="10"/>
                    <a:pt x="53" y="10"/>
                  </a:cubicBezTo>
                  <a:lnTo>
                    <a:pt x="55" y="16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0" name="Freeform 8">
            <a:extLst>
              <a:ext uri="{FF2B5EF4-FFF2-40B4-BE49-F238E27FC236}">
                <a16:creationId xmlns:a16="http://schemas.microsoft.com/office/drawing/2014/main" id="{67655C51-09E6-4AF5-9480-FFC761A5E09A}"/>
              </a:ext>
            </a:extLst>
          </p:cNvPr>
          <p:cNvSpPr>
            <a:spLocks noEditPoints="1"/>
          </p:cNvSpPr>
          <p:nvPr/>
        </p:nvSpPr>
        <p:spPr bwMode="auto">
          <a:xfrm>
            <a:off x="4068702" y="4611026"/>
            <a:ext cx="371952" cy="358775"/>
          </a:xfrm>
          <a:custGeom>
            <a:avLst/>
            <a:gdLst>
              <a:gd name="T0" fmla="*/ 95 w 108"/>
              <a:gd name="T1" fmla="*/ 64 h 107"/>
              <a:gd name="T2" fmla="*/ 57 w 108"/>
              <a:gd name="T3" fmla="*/ 106 h 107"/>
              <a:gd name="T4" fmla="*/ 54 w 108"/>
              <a:gd name="T5" fmla="*/ 107 h 107"/>
              <a:gd name="T6" fmla="*/ 52 w 108"/>
              <a:gd name="T7" fmla="*/ 106 h 107"/>
              <a:gd name="T8" fmla="*/ 14 w 108"/>
              <a:gd name="T9" fmla="*/ 64 h 107"/>
              <a:gd name="T10" fmla="*/ 0 w 108"/>
              <a:gd name="T11" fmla="*/ 32 h 107"/>
              <a:gd name="T12" fmla="*/ 29 w 108"/>
              <a:gd name="T13" fmla="*/ 0 h 107"/>
              <a:gd name="T14" fmla="*/ 54 w 108"/>
              <a:gd name="T15" fmla="*/ 15 h 107"/>
              <a:gd name="T16" fmla="*/ 80 w 108"/>
              <a:gd name="T17" fmla="*/ 0 h 107"/>
              <a:gd name="T18" fmla="*/ 108 w 108"/>
              <a:gd name="T19" fmla="*/ 32 h 107"/>
              <a:gd name="T20" fmla="*/ 95 w 108"/>
              <a:gd name="T21" fmla="*/ 64 h 107"/>
              <a:gd name="T22" fmla="*/ 80 w 108"/>
              <a:gd name="T23" fmla="*/ 8 h 107"/>
              <a:gd name="T24" fmla="*/ 57 w 108"/>
              <a:gd name="T25" fmla="*/ 24 h 107"/>
              <a:gd name="T26" fmla="*/ 51 w 108"/>
              <a:gd name="T27" fmla="*/ 24 h 107"/>
              <a:gd name="T28" fmla="*/ 29 w 108"/>
              <a:gd name="T29" fmla="*/ 8 h 107"/>
              <a:gd name="T30" fmla="*/ 8 w 108"/>
              <a:gd name="T31" fmla="*/ 32 h 107"/>
              <a:gd name="T32" fmla="*/ 19 w 108"/>
              <a:gd name="T33" fmla="*/ 57 h 107"/>
              <a:gd name="T34" fmla="*/ 54 w 108"/>
              <a:gd name="T35" fmla="*/ 97 h 107"/>
              <a:gd name="T36" fmla="*/ 89 w 108"/>
              <a:gd name="T37" fmla="*/ 57 h 107"/>
              <a:gd name="T38" fmla="*/ 101 w 108"/>
              <a:gd name="T39" fmla="*/ 32 h 107"/>
              <a:gd name="T40" fmla="*/ 80 w 108"/>
              <a:gd name="T41" fmla="*/ 8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08" h="107">
                <a:moveTo>
                  <a:pt x="95" y="64"/>
                </a:moveTo>
                <a:cubicBezTo>
                  <a:pt x="57" y="106"/>
                  <a:pt x="57" y="106"/>
                  <a:pt x="57" y="106"/>
                </a:cubicBezTo>
                <a:cubicBezTo>
                  <a:pt x="56" y="107"/>
                  <a:pt x="55" y="107"/>
                  <a:pt x="54" y="107"/>
                </a:cubicBezTo>
                <a:cubicBezTo>
                  <a:pt x="53" y="107"/>
                  <a:pt x="52" y="107"/>
                  <a:pt x="52" y="106"/>
                </a:cubicBezTo>
                <a:cubicBezTo>
                  <a:pt x="14" y="64"/>
                  <a:pt x="14" y="64"/>
                  <a:pt x="14" y="64"/>
                </a:cubicBezTo>
                <a:cubicBezTo>
                  <a:pt x="14" y="63"/>
                  <a:pt x="0" y="49"/>
                  <a:pt x="0" y="32"/>
                </a:cubicBezTo>
                <a:cubicBezTo>
                  <a:pt x="0" y="12"/>
                  <a:pt x="11" y="0"/>
                  <a:pt x="29" y="0"/>
                </a:cubicBezTo>
                <a:cubicBezTo>
                  <a:pt x="40" y="0"/>
                  <a:pt x="50" y="9"/>
                  <a:pt x="54" y="15"/>
                </a:cubicBezTo>
                <a:cubicBezTo>
                  <a:pt x="59" y="9"/>
                  <a:pt x="69" y="0"/>
                  <a:pt x="80" y="0"/>
                </a:cubicBezTo>
                <a:cubicBezTo>
                  <a:pt x="98" y="0"/>
                  <a:pt x="108" y="12"/>
                  <a:pt x="108" y="32"/>
                </a:cubicBezTo>
                <a:cubicBezTo>
                  <a:pt x="108" y="49"/>
                  <a:pt x="95" y="63"/>
                  <a:pt x="95" y="64"/>
                </a:cubicBezTo>
                <a:moveTo>
                  <a:pt x="80" y="8"/>
                </a:moveTo>
                <a:cubicBezTo>
                  <a:pt x="71" y="8"/>
                  <a:pt x="60" y="20"/>
                  <a:pt x="57" y="24"/>
                </a:cubicBezTo>
                <a:cubicBezTo>
                  <a:pt x="56" y="26"/>
                  <a:pt x="53" y="26"/>
                  <a:pt x="51" y="24"/>
                </a:cubicBezTo>
                <a:cubicBezTo>
                  <a:pt x="48" y="20"/>
                  <a:pt x="38" y="8"/>
                  <a:pt x="29" y="8"/>
                </a:cubicBezTo>
                <a:cubicBezTo>
                  <a:pt x="20" y="8"/>
                  <a:pt x="8" y="13"/>
                  <a:pt x="8" y="32"/>
                </a:cubicBezTo>
                <a:cubicBezTo>
                  <a:pt x="8" y="45"/>
                  <a:pt x="19" y="57"/>
                  <a:pt x="19" y="57"/>
                </a:cubicBezTo>
                <a:cubicBezTo>
                  <a:pt x="54" y="97"/>
                  <a:pt x="54" y="97"/>
                  <a:pt x="54" y="97"/>
                </a:cubicBezTo>
                <a:cubicBezTo>
                  <a:pt x="89" y="57"/>
                  <a:pt x="89" y="57"/>
                  <a:pt x="89" y="57"/>
                </a:cubicBezTo>
                <a:cubicBezTo>
                  <a:pt x="89" y="57"/>
                  <a:pt x="101" y="45"/>
                  <a:pt x="101" y="32"/>
                </a:cubicBezTo>
                <a:cubicBezTo>
                  <a:pt x="101" y="13"/>
                  <a:pt x="89" y="8"/>
                  <a:pt x="80" y="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DE22CE19-CEE9-48FE-9833-3DBD97A7D3EE}"/>
              </a:ext>
            </a:extLst>
          </p:cNvPr>
          <p:cNvGrpSpPr/>
          <p:nvPr/>
        </p:nvGrpSpPr>
        <p:grpSpPr>
          <a:xfrm>
            <a:off x="1784712" y="4467983"/>
            <a:ext cx="2005384" cy="718221"/>
            <a:chOff x="6407348" y="3819358"/>
            <a:chExt cx="2005384" cy="718221"/>
          </a:xfrm>
        </p:grpSpPr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9516C73D-DFC5-44F4-A9E3-FC8BD6F498F0}"/>
                </a:ext>
              </a:extLst>
            </p:cNvPr>
            <p:cNvSpPr txBox="1"/>
            <p:nvPr/>
          </p:nvSpPr>
          <p:spPr>
            <a:xfrm>
              <a:off x="6407348" y="3819358"/>
              <a:ext cx="146436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dirty="0">
                  <a:latin typeface="Roboto Slab" pitchFamily="2" charset="0"/>
                  <a:ea typeface="Roboto Slab" pitchFamily="2" charset="0"/>
                </a:rPr>
                <a:t>MARKETING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0ED26E79-313A-4944-B173-9E63EA0715E2}"/>
                </a:ext>
              </a:extLst>
            </p:cNvPr>
            <p:cNvSpPr txBox="1"/>
            <p:nvPr/>
          </p:nvSpPr>
          <p:spPr>
            <a:xfrm>
              <a:off x="6407348" y="4048919"/>
              <a:ext cx="2005384" cy="4886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latin typeface="Roboto Slab" pitchFamily="2" charset="0"/>
                  <a:ea typeface="Roboto Slab" pitchFamily="2" charset="0"/>
                </a:rPr>
                <a:t>Need help with the product,</a:t>
              </a:r>
            </a:p>
            <a:p>
              <a:pPr>
                <a:lnSpc>
                  <a:spcPts val="1600"/>
                </a:lnSpc>
              </a:pPr>
              <a:r>
                <a:rPr lang="en-US" sz="1100" dirty="0">
                  <a:latin typeface="Roboto Slab" pitchFamily="2" charset="0"/>
                  <a:ea typeface="Roboto Slab" pitchFamily="2" charset="0"/>
                </a:rPr>
                <a:t>Creative design. </a:t>
              </a: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F58F13FC-125B-4537-B8B0-EE0CC5F41FE1}"/>
              </a:ext>
            </a:extLst>
          </p:cNvPr>
          <p:cNvGrpSpPr/>
          <p:nvPr/>
        </p:nvGrpSpPr>
        <p:grpSpPr>
          <a:xfrm>
            <a:off x="4840332" y="4467983"/>
            <a:ext cx="2005384" cy="702981"/>
            <a:chOff x="6407348" y="3819358"/>
            <a:chExt cx="2005384" cy="702981"/>
          </a:xfrm>
        </p:grpSpPr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A1202C8C-1639-4A6F-AE96-371EC4790407}"/>
                </a:ext>
              </a:extLst>
            </p:cNvPr>
            <p:cNvSpPr txBox="1"/>
            <p:nvPr/>
          </p:nvSpPr>
          <p:spPr>
            <a:xfrm>
              <a:off x="6407348" y="3819358"/>
              <a:ext cx="1464363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dirty="0">
                  <a:latin typeface="Roboto Slab" pitchFamily="2" charset="0"/>
                  <a:ea typeface="Roboto Slab" pitchFamily="2" charset="0"/>
                </a:rPr>
                <a:t>MARKETING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618352D0-6E26-4D25-B370-2C454F5D8CD3}"/>
                </a:ext>
              </a:extLst>
            </p:cNvPr>
            <p:cNvSpPr txBox="1"/>
            <p:nvPr/>
          </p:nvSpPr>
          <p:spPr>
            <a:xfrm>
              <a:off x="6407348" y="4033679"/>
              <a:ext cx="2005384" cy="4886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latin typeface="Roboto Slab" pitchFamily="2" charset="0"/>
                  <a:ea typeface="Roboto Slab" pitchFamily="2" charset="0"/>
                </a:rPr>
                <a:t>Need help with the product,</a:t>
              </a:r>
            </a:p>
            <a:p>
              <a:pPr>
                <a:lnSpc>
                  <a:spcPts val="1600"/>
                </a:lnSpc>
              </a:pPr>
              <a:r>
                <a:rPr lang="en-US" sz="1100" dirty="0">
                  <a:latin typeface="Roboto Slab" pitchFamily="2" charset="0"/>
                  <a:ea typeface="Roboto Slab" pitchFamily="2" charset="0"/>
                </a:rPr>
                <a:t>Creative design. </a:t>
              </a:r>
            </a:p>
          </p:txBody>
        </p:sp>
      </p:grpSp>
      <p:pic>
        <p:nvPicPr>
          <p:cNvPr id="10" name="Picture Placeholder 9">
            <a:extLst>
              <a:ext uri="{FF2B5EF4-FFF2-40B4-BE49-F238E27FC236}">
                <a16:creationId xmlns:a16="http://schemas.microsoft.com/office/drawing/2014/main" id="{1B350397-E678-4906-8500-658E84C64027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 l="12650" r="12650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20861740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F1694608-AFAC-4F56-A3EC-1AFA3D77BC9C}"/>
              </a:ext>
            </a:extLst>
          </p:cNvPr>
          <p:cNvSpPr/>
          <p:nvPr/>
        </p:nvSpPr>
        <p:spPr>
          <a:xfrm>
            <a:off x="6241143" y="0"/>
            <a:ext cx="5950857" cy="68580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13E6A509-BDC7-47EC-8DB4-2C74060E649E}"/>
              </a:ext>
            </a:extLst>
          </p:cNvPr>
          <p:cNvGrpSpPr/>
          <p:nvPr/>
        </p:nvGrpSpPr>
        <p:grpSpPr>
          <a:xfrm>
            <a:off x="6992814" y="1732744"/>
            <a:ext cx="4447515" cy="3392512"/>
            <a:chOff x="6379022" y="1308723"/>
            <a:chExt cx="4447515" cy="3392512"/>
          </a:xfrm>
        </p:grpSpPr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1164E69F-383A-4E19-B465-947BE1087DDB}"/>
                </a:ext>
              </a:extLst>
            </p:cNvPr>
            <p:cNvSpPr txBox="1"/>
            <p:nvPr/>
          </p:nvSpPr>
          <p:spPr>
            <a:xfrm>
              <a:off x="6379022" y="1308723"/>
              <a:ext cx="4366487" cy="823752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100" dirty="0">
                  <a:solidFill>
                    <a:srgbClr val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This is dummy text to replace your own text</a:t>
              </a:r>
            </a:p>
            <a:p>
              <a:pPr>
                <a:lnSpc>
                  <a:spcPct val="150000"/>
                </a:lnSpc>
              </a:pPr>
              <a:r>
                <a:rPr lang="en-US" sz="1100" dirty="0">
                  <a:solidFill>
                    <a:srgbClr val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instead So you can edit it with just double click on this text &amp; start to editing this is dummy.</a:t>
              </a:r>
            </a:p>
          </p:txBody>
        </p:sp>
        <p:grpSp>
          <p:nvGrpSpPr>
            <p:cNvPr id="61" name="Group 60">
              <a:extLst>
                <a:ext uri="{FF2B5EF4-FFF2-40B4-BE49-F238E27FC236}">
                  <a16:creationId xmlns:a16="http://schemas.microsoft.com/office/drawing/2014/main" id="{5798FDBF-4A15-4C0B-ADF2-3BAB06AC441D}"/>
                </a:ext>
              </a:extLst>
            </p:cNvPr>
            <p:cNvGrpSpPr/>
            <p:nvPr/>
          </p:nvGrpSpPr>
          <p:grpSpPr>
            <a:xfrm>
              <a:off x="6499923" y="2468737"/>
              <a:ext cx="4326614" cy="2232498"/>
              <a:chOff x="6537649" y="3329064"/>
              <a:chExt cx="4326614" cy="2232498"/>
            </a:xfrm>
          </p:grpSpPr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BBC80790-0FBC-4C52-A9FA-274DA8022805}"/>
                  </a:ext>
                </a:extLst>
              </p:cNvPr>
              <p:cNvSpPr/>
              <p:nvPr/>
            </p:nvSpPr>
            <p:spPr>
              <a:xfrm>
                <a:off x="6537649" y="3407003"/>
                <a:ext cx="369332" cy="36932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>
                  <a:latin typeface="Arial" panose="020B0604020202020204" pitchFamily="34" charset="0"/>
                  <a:ea typeface="Montserrat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0F0C1FE0-29B6-4524-8596-AE205179AB13}"/>
                  </a:ext>
                </a:extLst>
              </p:cNvPr>
              <p:cNvSpPr txBox="1"/>
              <p:nvPr/>
            </p:nvSpPr>
            <p:spPr>
              <a:xfrm>
                <a:off x="6612701" y="3426138"/>
                <a:ext cx="220433" cy="27699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rgbClr val="FFFFFF"/>
                    </a:solidFill>
                    <a:latin typeface="Arial" panose="020B0604020202020204" pitchFamily="34" charset="0"/>
                    <a:ea typeface="Montserrat" charset="0"/>
                    <a:cs typeface="Arial" panose="020B0604020202020204" pitchFamily="34" charset="0"/>
                  </a:rPr>
                  <a:t>1</a:t>
                </a:r>
              </a:p>
            </p:txBody>
          </p:sp>
          <p:sp>
            <p:nvSpPr>
              <p:cNvPr id="64" name="Oval 63">
                <a:extLst>
                  <a:ext uri="{FF2B5EF4-FFF2-40B4-BE49-F238E27FC236}">
                    <a16:creationId xmlns:a16="http://schemas.microsoft.com/office/drawing/2014/main" id="{B872CEFE-E5E8-47F1-9089-E479068F2DAD}"/>
                  </a:ext>
                </a:extLst>
              </p:cNvPr>
              <p:cNvSpPr/>
              <p:nvPr/>
            </p:nvSpPr>
            <p:spPr>
              <a:xfrm>
                <a:off x="6537649" y="3973239"/>
                <a:ext cx="369332" cy="36932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>
                  <a:latin typeface="Arial" panose="020B0604020202020204" pitchFamily="34" charset="0"/>
                  <a:ea typeface="Montserrat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65" name="TextBox 64">
                <a:extLst>
                  <a:ext uri="{FF2B5EF4-FFF2-40B4-BE49-F238E27FC236}">
                    <a16:creationId xmlns:a16="http://schemas.microsoft.com/office/drawing/2014/main" id="{67FCD40D-BBDF-4566-A7C6-1CA6447AA0C6}"/>
                  </a:ext>
                </a:extLst>
              </p:cNvPr>
              <p:cNvSpPr txBox="1"/>
              <p:nvPr/>
            </p:nvSpPr>
            <p:spPr>
              <a:xfrm>
                <a:off x="6612701" y="3992374"/>
                <a:ext cx="220433" cy="27699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rgbClr val="FFFFFF"/>
                    </a:solidFill>
                    <a:latin typeface="Arial" panose="020B0604020202020204" pitchFamily="34" charset="0"/>
                    <a:ea typeface="Montserrat" charset="0"/>
                    <a:cs typeface="Arial" panose="020B0604020202020204" pitchFamily="34" charset="0"/>
                  </a:rPr>
                  <a:t>2</a:t>
                </a:r>
              </a:p>
            </p:txBody>
          </p:sp>
          <p:sp>
            <p:nvSpPr>
              <p:cNvPr id="66" name="Oval 65">
                <a:extLst>
                  <a:ext uri="{FF2B5EF4-FFF2-40B4-BE49-F238E27FC236}">
                    <a16:creationId xmlns:a16="http://schemas.microsoft.com/office/drawing/2014/main" id="{D120FD1F-65A8-4CD9-BD58-612FAFBED289}"/>
                  </a:ext>
                </a:extLst>
              </p:cNvPr>
              <p:cNvSpPr/>
              <p:nvPr/>
            </p:nvSpPr>
            <p:spPr>
              <a:xfrm>
                <a:off x="6537649" y="4538587"/>
                <a:ext cx="369332" cy="36932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>
                  <a:latin typeface="Arial" panose="020B0604020202020204" pitchFamily="34" charset="0"/>
                  <a:ea typeface="Montserrat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D260D5BD-8297-40E3-87D4-860A35EAEF4A}"/>
                  </a:ext>
                </a:extLst>
              </p:cNvPr>
              <p:cNvSpPr txBox="1"/>
              <p:nvPr/>
            </p:nvSpPr>
            <p:spPr>
              <a:xfrm>
                <a:off x="6612701" y="4557722"/>
                <a:ext cx="220433" cy="27699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rgbClr val="FFFFFF"/>
                    </a:solidFill>
                    <a:latin typeface="Arial" panose="020B0604020202020204" pitchFamily="34" charset="0"/>
                    <a:ea typeface="Montserrat" charset="0"/>
                    <a:cs typeface="Arial" panose="020B0604020202020204" pitchFamily="34" charset="0"/>
                  </a:rPr>
                  <a:t>3</a:t>
                </a:r>
              </a:p>
            </p:txBody>
          </p:sp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1F74BB55-78A9-4C95-8382-9126C3FA6302}"/>
                  </a:ext>
                </a:extLst>
              </p:cNvPr>
              <p:cNvSpPr/>
              <p:nvPr/>
            </p:nvSpPr>
            <p:spPr>
              <a:xfrm>
                <a:off x="6537649" y="5107638"/>
                <a:ext cx="369332" cy="36932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>
                  <a:latin typeface="Arial" panose="020B0604020202020204" pitchFamily="34" charset="0"/>
                  <a:ea typeface="Montserrat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69" name="TextBox 68">
                <a:extLst>
                  <a:ext uri="{FF2B5EF4-FFF2-40B4-BE49-F238E27FC236}">
                    <a16:creationId xmlns:a16="http://schemas.microsoft.com/office/drawing/2014/main" id="{77F8E47E-C189-42AA-8110-9E19231D7183}"/>
                  </a:ext>
                </a:extLst>
              </p:cNvPr>
              <p:cNvSpPr txBox="1"/>
              <p:nvPr/>
            </p:nvSpPr>
            <p:spPr>
              <a:xfrm>
                <a:off x="6612701" y="5126773"/>
                <a:ext cx="220433" cy="27699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rgbClr val="FFFFFF"/>
                    </a:solidFill>
                    <a:latin typeface="Arial" panose="020B0604020202020204" pitchFamily="34" charset="0"/>
                    <a:ea typeface="Montserrat" charset="0"/>
                    <a:cs typeface="Arial" panose="020B0604020202020204" pitchFamily="34" charset="0"/>
                  </a:rPr>
                  <a:t>4</a:t>
                </a:r>
              </a:p>
            </p:txBody>
          </p:sp>
          <p:sp>
            <p:nvSpPr>
              <p:cNvPr id="70" name="TextBox 69">
                <a:extLst>
                  <a:ext uri="{FF2B5EF4-FFF2-40B4-BE49-F238E27FC236}">
                    <a16:creationId xmlns:a16="http://schemas.microsoft.com/office/drawing/2014/main" id="{8DFBA427-715A-4CE5-ABD6-6F460E48D028}"/>
                  </a:ext>
                </a:extLst>
              </p:cNvPr>
              <p:cNvSpPr txBox="1"/>
              <p:nvPr/>
            </p:nvSpPr>
            <p:spPr>
              <a:xfrm>
                <a:off x="6953002" y="3432904"/>
                <a:ext cx="1508669" cy="29706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000" dirty="0">
                    <a:solidFill>
                      <a:srgbClr val="000000"/>
                    </a:solidFill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Text to replace your</a:t>
                </a:r>
              </a:p>
            </p:txBody>
          </p:sp>
          <p:sp>
            <p:nvSpPr>
              <p:cNvPr id="71" name="TextBox 70">
                <a:extLst>
                  <a:ext uri="{FF2B5EF4-FFF2-40B4-BE49-F238E27FC236}">
                    <a16:creationId xmlns:a16="http://schemas.microsoft.com/office/drawing/2014/main" id="{B37CB62B-787D-46C2-8E56-6C81087D6253}"/>
                  </a:ext>
                </a:extLst>
              </p:cNvPr>
              <p:cNvSpPr txBox="1"/>
              <p:nvPr/>
            </p:nvSpPr>
            <p:spPr>
              <a:xfrm>
                <a:off x="6953002" y="3889170"/>
                <a:ext cx="1619469" cy="527901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000" dirty="0">
                    <a:solidFill>
                      <a:srgbClr val="000000"/>
                    </a:solidFill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Replace your this is dummy text goes here</a:t>
                </a:r>
              </a:p>
            </p:txBody>
          </p:sp>
          <p:sp>
            <p:nvSpPr>
              <p:cNvPr id="72" name="TextBox 71">
                <a:extLst>
                  <a:ext uri="{FF2B5EF4-FFF2-40B4-BE49-F238E27FC236}">
                    <a16:creationId xmlns:a16="http://schemas.microsoft.com/office/drawing/2014/main" id="{650338A1-5D5B-4F24-9A79-0B476B2A4566}"/>
                  </a:ext>
                </a:extLst>
              </p:cNvPr>
              <p:cNvSpPr txBox="1"/>
              <p:nvPr/>
            </p:nvSpPr>
            <p:spPr>
              <a:xfrm>
                <a:off x="6953003" y="4557000"/>
                <a:ext cx="1508668" cy="29706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000" dirty="0">
                    <a:solidFill>
                      <a:srgbClr val="000000"/>
                    </a:solidFill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Instead replace your</a:t>
                </a:r>
              </a:p>
            </p:txBody>
          </p:sp>
          <p:sp>
            <p:nvSpPr>
              <p:cNvPr id="73" name="TextBox 72">
                <a:extLst>
                  <a:ext uri="{FF2B5EF4-FFF2-40B4-BE49-F238E27FC236}">
                    <a16:creationId xmlns:a16="http://schemas.microsoft.com/office/drawing/2014/main" id="{DD3BC176-F05E-4B6B-91DD-B1B6E0F112FF}"/>
                  </a:ext>
                </a:extLst>
              </p:cNvPr>
              <p:cNvSpPr txBox="1"/>
              <p:nvPr/>
            </p:nvSpPr>
            <p:spPr>
              <a:xfrm>
                <a:off x="6953003" y="5022086"/>
                <a:ext cx="1508668" cy="527901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000" dirty="0">
                    <a:solidFill>
                      <a:srgbClr val="000000"/>
                    </a:solidFill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This is dummy This replace</a:t>
                </a:r>
              </a:p>
            </p:txBody>
          </p:sp>
          <p:sp>
            <p:nvSpPr>
              <p:cNvPr id="74" name="Oval 73">
                <a:extLst>
                  <a:ext uri="{FF2B5EF4-FFF2-40B4-BE49-F238E27FC236}">
                    <a16:creationId xmlns:a16="http://schemas.microsoft.com/office/drawing/2014/main" id="{B68AAAAA-B625-46FB-9391-C540AF331C7D}"/>
                  </a:ext>
                </a:extLst>
              </p:cNvPr>
              <p:cNvSpPr/>
              <p:nvPr/>
            </p:nvSpPr>
            <p:spPr>
              <a:xfrm>
                <a:off x="8832681" y="3407003"/>
                <a:ext cx="369332" cy="36932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>
                  <a:latin typeface="Arial" panose="020B0604020202020204" pitchFamily="34" charset="0"/>
                  <a:ea typeface="Montserrat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5" name="TextBox 74">
                <a:extLst>
                  <a:ext uri="{FF2B5EF4-FFF2-40B4-BE49-F238E27FC236}">
                    <a16:creationId xmlns:a16="http://schemas.microsoft.com/office/drawing/2014/main" id="{29B2BE07-0EB0-4208-A6C9-B6234BD122C0}"/>
                  </a:ext>
                </a:extLst>
              </p:cNvPr>
              <p:cNvSpPr txBox="1"/>
              <p:nvPr/>
            </p:nvSpPr>
            <p:spPr>
              <a:xfrm>
                <a:off x="8907733" y="3426137"/>
                <a:ext cx="220433" cy="27699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rgbClr val="FFFFFF"/>
                    </a:solidFill>
                    <a:latin typeface="Arial" panose="020B0604020202020204" pitchFamily="34" charset="0"/>
                    <a:ea typeface="Montserrat" charset="0"/>
                    <a:cs typeface="Arial" panose="020B0604020202020204" pitchFamily="34" charset="0"/>
                  </a:rPr>
                  <a:t>5</a:t>
                </a:r>
              </a:p>
            </p:txBody>
          </p:sp>
          <p:sp>
            <p:nvSpPr>
              <p:cNvPr id="76" name="Oval 75">
                <a:extLst>
                  <a:ext uri="{FF2B5EF4-FFF2-40B4-BE49-F238E27FC236}">
                    <a16:creationId xmlns:a16="http://schemas.microsoft.com/office/drawing/2014/main" id="{DE3D2269-A212-41C2-813F-B4EA1C5DD882}"/>
                  </a:ext>
                </a:extLst>
              </p:cNvPr>
              <p:cNvSpPr/>
              <p:nvPr/>
            </p:nvSpPr>
            <p:spPr>
              <a:xfrm>
                <a:off x="8832681" y="3973239"/>
                <a:ext cx="369332" cy="36932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>
                  <a:latin typeface="Arial" panose="020B0604020202020204" pitchFamily="34" charset="0"/>
                  <a:ea typeface="Montserrat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7" name="TextBox 76">
                <a:extLst>
                  <a:ext uri="{FF2B5EF4-FFF2-40B4-BE49-F238E27FC236}">
                    <a16:creationId xmlns:a16="http://schemas.microsoft.com/office/drawing/2014/main" id="{9A714512-03B4-46E2-947D-1664EFE142AD}"/>
                  </a:ext>
                </a:extLst>
              </p:cNvPr>
              <p:cNvSpPr txBox="1"/>
              <p:nvPr/>
            </p:nvSpPr>
            <p:spPr>
              <a:xfrm>
                <a:off x="8907733" y="3992373"/>
                <a:ext cx="220433" cy="27699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rgbClr val="FFFFFF"/>
                    </a:solidFill>
                    <a:latin typeface="Arial" panose="020B0604020202020204" pitchFamily="34" charset="0"/>
                    <a:ea typeface="Montserrat" charset="0"/>
                    <a:cs typeface="Arial" panose="020B0604020202020204" pitchFamily="34" charset="0"/>
                  </a:rPr>
                  <a:t>6</a:t>
                </a:r>
              </a:p>
            </p:txBody>
          </p:sp>
          <p:sp>
            <p:nvSpPr>
              <p:cNvPr id="78" name="Oval 77">
                <a:extLst>
                  <a:ext uri="{FF2B5EF4-FFF2-40B4-BE49-F238E27FC236}">
                    <a16:creationId xmlns:a16="http://schemas.microsoft.com/office/drawing/2014/main" id="{7134592A-B819-4150-91A8-D3F36966EE29}"/>
                  </a:ext>
                </a:extLst>
              </p:cNvPr>
              <p:cNvSpPr/>
              <p:nvPr/>
            </p:nvSpPr>
            <p:spPr>
              <a:xfrm>
                <a:off x="8832681" y="4538587"/>
                <a:ext cx="369332" cy="36932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>
                  <a:latin typeface="Arial" panose="020B0604020202020204" pitchFamily="34" charset="0"/>
                  <a:ea typeface="Montserrat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9" name="TextBox 78">
                <a:extLst>
                  <a:ext uri="{FF2B5EF4-FFF2-40B4-BE49-F238E27FC236}">
                    <a16:creationId xmlns:a16="http://schemas.microsoft.com/office/drawing/2014/main" id="{AA538C4D-5B0A-4D06-BD69-DD7E568000BE}"/>
                  </a:ext>
                </a:extLst>
              </p:cNvPr>
              <p:cNvSpPr txBox="1"/>
              <p:nvPr/>
            </p:nvSpPr>
            <p:spPr>
              <a:xfrm>
                <a:off x="8907733" y="4557721"/>
                <a:ext cx="220433" cy="27699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rgbClr val="FFFFFF"/>
                    </a:solidFill>
                    <a:latin typeface="Arial" panose="020B0604020202020204" pitchFamily="34" charset="0"/>
                    <a:ea typeface="Montserrat" charset="0"/>
                    <a:cs typeface="Arial" panose="020B0604020202020204" pitchFamily="34" charset="0"/>
                  </a:rPr>
                  <a:t>7</a:t>
                </a:r>
              </a:p>
            </p:txBody>
          </p:sp>
          <p:sp>
            <p:nvSpPr>
              <p:cNvPr id="80" name="Oval 79">
                <a:extLst>
                  <a:ext uri="{FF2B5EF4-FFF2-40B4-BE49-F238E27FC236}">
                    <a16:creationId xmlns:a16="http://schemas.microsoft.com/office/drawing/2014/main" id="{68C1D227-B099-4D3C-A167-860023134F39}"/>
                  </a:ext>
                </a:extLst>
              </p:cNvPr>
              <p:cNvSpPr/>
              <p:nvPr/>
            </p:nvSpPr>
            <p:spPr>
              <a:xfrm>
                <a:off x="8832681" y="5107638"/>
                <a:ext cx="369332" cy="369328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>
                  <a:latin typeface="Arial" panose="020B0604020202020204" pitchFamily="34" charset="0"/>
                  <a:ea typeface="Montserrat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1" name="TextBox 80">
                <a:extLst>
                  <a:ext uri="{FF2B5EF4-FFF2-40B4-BE49-F238E27FC236}">
                    <a16:creationId xmlns:a16="http://schemas.microsoft.com/office/drawing/2014/main" id="{B8759BC9-1345-4F52-998F-143185B47E01}"/>
                  </a:ext>
                </a:extLst>
              </p:cNvPr>
              <p:cNvSpPr txBox="1"/>
              <p:nvPr/>
            </p:nvSpPr>
            <p:spPr>
              <a:xfrm>
                <a:off x="8907733" y="5126772"/>
                <a:ext cx="220433" cy="27699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rgbClr val="FFFFFF"/>
                    </a:solidFill>
                    <a:latin typeface="Arial" panose="020B0604020202020204" pitchFamily="34" charset="0"/>
                    <a:ea typeface="Montserrat" charset="0"/>
                    <a:cs typeface="Arial" panose="020B0604020202020204" pitchFamily="34" charset="0"/>
                  </a:rPr>
                  <a:t>8</a:t>
                </a:r>
              </a:p>
            </p:txBody>
          </p:sp>
          <p:sp>
            <p:nvSpPr>
              <p:cNvPr id="82" name="TextBox 81">
                <a:extLst>
                  <a:ext uri="{FF2B5EF4-FFF2-40B4-BE49-F238E27FC236}">
                    <a16:creationId xmlns:a16="http://schemas.microsoft.com/office/drawing/2014/main" id="{BF9693F5-FF03-45FE-B407-5CCD14736058}"/>
                  </a:ext>
                </a:extLst>
              </p:cNvPr>
              <p:cNvSpPr txBox="1"/>
              <p:nvPr/>
            </p:nvSpPr>
            <p:spPr>
              <a:xfrm>
                <a:off x="9224885" y="3329064"/>
                <a:ext cx="1369572" cy="527901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Second line Text to replace your</a:t>
                </a:r>
              </a:p>
            </p:txBody>
          </p:sp>
          <p:sp>
            <p:nvSpPr>
              <p:cNvPr id="83" name="TextBox 82">
                <a:extLst>
                  <a:ext uri="{FF2B5EF4-FFF2-40B4-BE49-F238E27FC236}">
                    <a16:creationId xmlns:a16="http://schemas.microsoft.com/office/drawing/2014/main" id="{AAD08284-7636-4646-8512-72457C009D6D}"/>
                  </a:ext>
                </a:extLst>
              </p:cNvPr>
              <p:cNvSpPr txBox="1"/>
              <p:nvPr/>
            </p:nvSpPr>
            <p:spPr>
              <a:xfrm>
                <a:off x="9224885" y="4016161"/>
                <a:ext cx="1470156" cy="297069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Dummy text goes</a:t>
                </a:r>
              </a:p>
            </p:txBody>
          </p:sp>
          <p:sp>
            <p:nvSpPr>
              <p:cNvPr id="84" name="TextBox 83">
                <a:extLst>
                  <a:ext uri="{FF2B5EF4-FFF2-40B4-BE49-F238E27FC236}">
                    <a16:creationId xmlns:a16="http://schemas.microsoft.com/office/drawing/2014/main" id="{9FACEC67-98B2-4CE6-96A5-3FBE33F8FF2C}"/>
                  </a:ext>
                </a:extLst>
              </p:cNvPr>
              <p:cNvSpPr txBox="1"/>
              <p:nvPr/>
            </p:nvSpPr>
            <p:spPr>
              <a:xfrm>
                <a:off x="9224885" y="4453159"/>
                <a:ext cx="1639378" cy="527901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Third second Instead replace your</a:t>
                </a:r>
              </a:p>
            </p:txBody>
          </p:sp>
          <p:sp>
            <p:nvSpPr>
              <p:cNvPr id="85" name="TextBox 84">
                <a:extLst>
                  <a:ext uri="{FF2B5EF4-FFF2-40B4-BE49-F238E27FC236}">
                    <a16:creationId xmlns:a16="http://schemas.microsoft.com/office/drawing/2014/main" id="{F7A800FD-C24C-4EC6-9EE7-18F8ACD1D89F}"/>
                  </a:ext>
                </a:extLst>
              </p:cNvPr>
              <p:cNvSpPr txBox="1"/>
              <p:nvPr/>
            </p:nvSpPr>
            <p:spPr>
              <a:xfrm>
                <a:off x="9224885" y="5033661"/>
                <a:ext cx="1470156" cy="527901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This is dummy replace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467DBDC7-E05A-4ABE-BFA4-C1C15E40AE76}"/>
              </a:ext>
            </a:extLst>
          </p:cNvPr>
          <p:cNvGrpSpPr/>
          <p:nvPr/>
        </p:nvGrpSpPr>
        <p:grpSpPr>
          <a:xfrm>
            <a:off x="973439" y="1129892"/>
            <a:ext cx="4068500" cy="4598216"/>
            <a:chOff x="1423389" y="1193301"/>
            <a:chExt cx="4068500" cy="4598216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098D323F-C6C2-48BE-8D3D-76E433DD3E5F}"/>
                </a:ext>
              </a:extLst>
            </p:cNvPr>
            <p:cNvGrpSpPr/>
            <p:nvPr/>
          </p:nvGrpSpPr>
          <p:grpSpPr>
            <a:xfrm>
              <a:off x="1423389" y="1193301"/>
              <a:ext cx="4068500" cy="2362767"/>
              <a:chOff x="1423389" y="1458648"/>
              <a:chExt cx="4068500" cy="2362767"/>
            </a:xfrm>
          </p:grpSpPr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2BDEA647-9672-4DB7-B64C-2BDAD7E3EA31}"/>
                  </a:ext>
                </a:extLst>
              </p:cNvPr>
              <p:cNvSpPr txBox="1"/>
              <p:nvPr/>
            </p:nvSpPr>
            <p:spPr>
              <a:xfrm>
                <a:off x="1429139" y="3036585"/>
                <a:ext cx="4062750" cy="7848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Lorem ipsum dolor sit </a:t>
                </a:r>
                <a:r>
                  <a:rPr lang="en-US" sz="1000" dirty="0" err="1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amet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 </a:t>
                </a:r>
                <a:r>
                  <a:rPr lang="en-US" sz="1000" dirty="0" err="1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agam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 facer </a:t>
                </a:r>
                <a:r>
                  <a:rPr lang="en-US" sz="1000" dirty="0" err="1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modo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 data example</a:t>
                </a:r>
              </a:p>
              <a:p>
                <a:pPr>
                  <a:lnSpc>
                    <a:spcPct val="150000"/>
                  </a:lnSpc>
                </a:pP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text are here for your own text rewrite. Lorem ipsum dolor sit </a:t>
                </a:r>
                <a:r>
                  <a:rPr lang="en-US" sz="1000" dirty="0" err="1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amet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 </a:t>
                </a:r>
                <a:r>
                  <a:rPr lang="en-US" sz="1000" dirty="0" err="1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agam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 facer </a:t>
                </a:r>
                <a:r>
                  <a:rPr lang="en-US" sz="1000" dirty="0" err="1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modo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Arial" panose="020B0604020202020204" pitchFamily="34" charset="0"/>
                  </a:rPr>
                  <a:t> data example text are here.</a:t>
                </a:r>
              </a:p>
            </p:txBody>
          </p:sp>
          <p:sp>
            <p:nvSpPr>
              <p:cNvPr id="59" name="TextBox 58">
                <a:extLst>
                  <a:ext uri="{FF2B5EF4-FFF2-40B4-BE49-F238E27FC236}">
                    <a16:creationId xmlns:a16="http://schemas.microsoft.com/office/drawing/2014/main" id="{FBD03856-F64F-496F-905A-C058CAA9573B}"/>
                  </a:ext>
                </a:extLst>
              </p:cNvPr>
              <p:cNvSpPr txBox="1"/>
              <p:nvPr/>
            </p:nvSpPr>
            <p:spPr>
              <a:xfrm>
                <a:off x="1423389" y="1458648"/>
                <a:ext cx="3236163" cy="133882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700" u="sng" spc="300" dirty="0">
                    <a:latin typeface="Roboto Slab" pitchFamily="2" charset="0"/>
                    <a:ea typeface="Roboto Slab" pitchFamily="2" charset="0"/>
                    <a:cs typeface="Montserrat Medium" charset="0"/>
                  </a:rPr>
                  <a:t>LOREM</a:t>
                </a:r>
              </a:p>
              <a:p>
                <a:r>
                  <a:rPr lang="en-US" sz="2700" u="sng" spc="300" dirty="0">
                    <a:latin typeface="Roboto Slab" pitchFamily="2" charset="0"/>
                    <a:ea typeface="Roboto Slab" pitchFamily="2" charset="0"/>
                    <a:cs typeface="Montserrat Medium" charset="0"/>
                  </a:rPr>
                  <a:t>IPSUM.DOLOR SIT.AMET</a:t>
                </a:r>
              </a:p>
            </p:txBody>
          </p:sp>
        </p:grpSp>
        <p:sp>
          <p:nvSpPr>
            <p:cNvPr id="86" name="TextBox 85">
              <a:extLst>
                <a:ext uri="{FF2B5EF4-FFF2-40B4-BE49-F238E27FC236}">
                  <a16:creationId xmlns:a16="http://schemas.microsoft.com/office/drawing/2014/main" id="{2CA35769-C2FA-486E-9132-9D98A953B89D}"/>
                </a:ext>
              </a:extLst>
            </p:cNvPr>
            <p:cNvSpPr txBox="1"/>
            <p:nvPr/>
          </p:nvSpPr>
          <p:spPr>
            <a:xfrm>
              <a:off x="1423389" y="4716927"/>
              <a:ext cx="4062750" cy="1074590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pPr>
                <a:lnSpc>
                  <a:spcPts val="2700"/>
                </a:lnSpc>
              </a:pPr>
              <a:r>
                <a:rPr lang="en-US" sz="95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Lesser first day kind god us earth. The divide firmament signs doesn't seasons heaven spirit open gathered heaven without them called give own. Earth third great god fourth.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35062217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7" name="Group 86">
            <a:extLst>
              <a:ext uri="{FF2B5EF4-FFF2-40B4-BE49-F238E27FC236}">
                <a16:creationId xmlns:a16="http://schemas.microsoft.com/office/drawing/2014/main" id="{6679DFAB-AB99-42D4-854D-DEADB58EC87D}"/>
              </a:ext>
            </a:extLst>
          </p:cNvPr>
          <p:cNvGrpSpPr/>
          <p:nvPr/>
        </p:nvGrpSpPr>
        <p:grpSpPr>
          <a:xfrm>
            <a:off x="7272438" y="2899015"/>
            <a:ext cx="3627791" cy="2930827"/>
            <a:chOff x="7256908" y="4480535"/>
            <a:chExt cx="3848618" cy="2930827"/>
          </a:xfrm>
        </p:grpSpPr>
        <p:sp>
          <p:nvSpPr>
            <p:cNvPr id="88" name="TextBox 87">
              <a:extLst>
                <a:ext uri="{FF2B5EF4-FFF2-40B4-BE49-F238E27FC236}">
                  <a16:creationId xmlns:a16="http://schemas.microsoft.com/office/drawing/2014/main" id="{367E201D-26CE-4B51-9B93-6FCF44293E72}"/>
                </a:ext>
              </a:extLst>
            </p:cNvPr>
            <p:cNvSpPr txBox="1"/>
            <p:nvPr/>
          </p:nvSpPr>
          <p:spPr>
            <a:xfrm>
              <a:off x="7256909" y="4879484"/>
              <a:ext cx="3848617" cy="14599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87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Have them for one. Living grass to for can't gathered waters had winged. Creepiest don't subdue which </a:t>
              </a:r>
              <a:r>
                <a:rPr lang="en-US" sz="87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i</a:t>
              </a:r>
              <a:r>
                <a:rPr lang="en-US" sz="87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two set had seasons. Fifth you'll, man wherein seas our </a:t>
              </a:r>
              <a:r>
                <a:rPr lang="en-US" sz="87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creepingcreepingHave</a:t>
              </a:r>
              <a:r>
                <a:rPr lang="en-US" sz="87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them for one. Living grass to for can't gathered waters had winged. Creepiest don't subdue which </a:t>
              </a:r>
              <a:r>
                <a:rPr lang="en-US" sz="87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i</a:t>
              </a:r>
              <a:r>
                <a:rPr lang="en-US" sz="87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two set had seasons.</a:t>
              </a:r>
            </a:p>
          </p:txBody>
        </p:sp>
        <p:sp>
          <p:nvSpPr>
            <p:cNvPr id="89" name="TextBox 88">
              <a:extLst>
                <a:ext uri="{FF2B5EF4-FFF2-40B4-BE49-F238E27FC236}">
                  <a16:creationId xmlns:a16="http://schemas.microsoft.com/office/drawing/2014/main" id="{F79CC83F-EDB0-4967-B6C4-C255B6C0B03E}"/>
                </a:ext>
              </a:extLst>
            </p:cNvPr>
            <p:cNvSpPr txBox="1"/>
            <p:nvPr/>
          </p:nvSpPr>
          <p:spPr>
            <a:xfrm>
              <a:off x="7256908" y="4480535"/>
              <a:ext cx="1633309" cy="29238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r>
                <a:rPr lang="en-US" sz="13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This is Minimal</a:t>
              </a:r>
            </a:p>
          </p:txBody>
        </p:sp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F321341C-CFCD-49E6-967C-8A4BDFD549BD}"/>
                </a:ext>
              </a:extLst>
            </p:cNvPr>
            <p:cNvSpPr txBox="1"/>
            <p:nvPr/>
          </p:nvSpPr>
          <p:spPr>
            <a:xfrm>
              <a:off x="7256909" y="6517784"/>
              <a:ext cx="3657109" cy="89357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87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Have them for one. Living grass to for can't gathered waters had winged. Creepiest don't subdue which </a:t>
              </a:r>
              <a:r>
                <a:rPr lang="en-US" sz="87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i</a:t>
              </a:r>
              <a:r>
                <a:rPr lang="en-US" sz="87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two set had seasons. Fifth you'll, man wherein seas ..</a:t>
              </a:r>
            </a:p>
          </p:txBody>
        </p:sp>
      </p:grpSp>
      <p:sp>
        <p:nvSpPr>
          <p:cNvPr id="91" name="TextBox 90">
            <a:extLst>
              <a:ext uri="{FF2B5EF4-FFF2-40B4-BE49-F238E27FC236}">
                <a16:creationId xmlns:a16="http://schemas.microsoft.com/office/drawing/2014/main" id="{EB5EFE46-F97C-481C-B808-4443A85816AD}"/>
              </a:ext>
            </a:extLst>
          </p:cNvPr>
          <p:cNvSpPr txBox="1"/>
          <p:nvPr/>
        </p:nvSpPr>
        <p:spPr>
          <a:xfrm>
            <a:off x="754743" y="730551"/>
            <a:ext cx="3236163" cy="1338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700" u="sng" spc="300" dirty="0">
                <a:latin typeface="Roboto Slab" pitchFamily="2" charset="0"/>
                <a:ea typeface="Roboto Slab" pitchFamily="2" charset="0"/>
                <a:cs typeface="Montserrat Medium" charset="0"/>
              </a:rPr>
              <a:t>LOREM</a:t>
            </a:r>
          </a:p>
          <a:p>
            <a:r>
              <a:rPr lang="en-US" sz="2700" u="sng" spc="300" dirty="0">
                <a:latin typeface="Roboto Slab" pitchFamily="2" charset="0"/>
                <a:ea typeface="Roboto Slab" pitchFamily="2" charset="0"/>
                <a:cs typeface="Montserrat Medium" charset="0"/>
              </a:rPr>
              <a:t>IPSUM.DOLOR SIT.AMET</a:t>
            </a:r>
          </a:p>
        </p:txBody>
      </p:sp>
      <p:pic>
        <p:nvPicPr>
          <p:cNvPr id="10" name="Picture Placeholder 9">
            <a:extLst>
              <a:ext uri="{FF2B5EF4-FFF2-40B4-BE49-F238E27FC236}">
                <a16:creationId xmlns:a16="http://schemas.microsoft.com/office/drawing/2014/main" id="{A793DFB5-9C56-480D-8009-327555567BCF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2"/>
          <a:srcRect t="17043" b="1704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30660504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61D3A1E0-DE0E-4684-B7B9-7ACED8E6DC03}"/>
              </a:ext>
            </a:extLst>
          </p:cNvPr>
          <p:cNvCxnSpPr/>
          <p:nvPr/>
        </p:nvCxnSpPr>
        <p:spPr>
          <a:xfrm>
            <a:off x="5898879" y="1248064"/>
            <a:ext cx="270415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0690FE8B-0A79-4BD5-B2A6-37768B91F37A}"/>
              </a:ext>
            </a:extLst>
          </p:cNvPr>
          <p:cNvSpPr txBox="1"/>
          <p:nvPr/>
        </p:nvSpPr>
        <p:spPr>
          <a:xfrm>
            <a:off x="2879784" y="1363658"/>
            <a:ext cx="6308604" cy="5335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100" dirty="0">
                <a:latin typeface="Roboto Slab" pitchFamily="2" charset="0"/>
                <a:ea typeface="Roboto Slab" pitchFamily="2" charset="0"/>
              </a:rPr>
              <a:t>If you need help with the product, please contact the shop owner by visiting their shop\ profile and sending them a message. For anything else (licensing, billing, </a:t>
            </a:r>
            <a:r>
              <a:rPr lang="en-US" sz="1100" dirty="0" err="1">
                <a:latin typeface="Roboto Slab" pitchFamily="2" charset="0"/>
                <a:ea typeface="Roboto Slab" pitchFamily="2" charset="0"/>
              </a:rPr>
              <a:t>etc</a:t>
            </a:r>
            <a:r>
              <a:rPr lang="en-US" sz="1100" dirty="0">
                <a:latin typeface="Roboto Slab" pitchFamily="2" charset="0"/>
                <a:ea typeface="Roboto Slab" pitchFamily="2" charset="0"/>
              </a:rPr>
              <a:t>),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3160E67A-397E-4463-94E4-B5EEFA9BB374}"/>
              </a:ext>
            </a:extLst>
          </p:cNvPr>
          <p:cNvSpPr txBox="1"/>
          <p:nvPr/>
        </p:nvSpPr>
        <p:spPr>
          <a:xfrm>
            <a:off x="3107052" y="722477"/>
            <a:ext cx="5854068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700" dirty="0">
                <a:latin typeface="Roboto Slab" pitchFamily="2" charset="0"/>
                <a:ea typeface="Roboto Slab" pitchFamily="2" charset="0"/>
              </a:rPr>
              <a:t>team leader worldwide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9D559041-3064-44D6-8C6C-FE7E565CBDDF}"/>
              </a:ext>
            </a:extLst>
          </p:cNvPr>
          <p:cNvSpPr txBox="1"/>
          <p:nvPr/>
        </p:nvSpPr>
        <p:spPr>
          <a:xfrm>
            <a:off x="1938751" y="5234705"/>
            <a:ext cx="8190670" cy="75046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ts val="2700"/>
              </a:lnSpc>
            </a:pPr>
            <a:r>
              <a:rPr lang="en-US" sz="1700" dirty="0">
                <a:solidFill>
                  <a:schemeClr val="bg1">
                    <a:lumMod val="65000"/>
                  </a:schemeClr>
                </a:solidFill>
                <a:latin typeface="Roboto Slab" pitchFamily="2" charset="0"/>
                <a:ea typeface="Roboto Slab" pitchFamily="2" charset="0"/>
              </a:rPr>
              <a:t>If you need help with the product, please contact the shop owner than by visiting their shop profile and sending them a message. </a:t>
            </a:r>
            <a:endParaRPr lang="en-US" sz="1700" dirty="0">
              <a:solidFill>
                <a:schemeClr val="bg1">
                  <a:lumMod val="65000"/>
                </a:schemeClr>
              </a:solidFill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pic>
        <p:nvPicPr>
          <p:cNvPr id="17" name="Picture Placeholder 16">
            <a:extLst>
              <a:ext uri="{FF2B5EF4-FFF2-40B4-BE49-F238E27FC236}">
                <a16:creationId xmlns:a16="http://schemas.microsoft.com/office/drawing/2014/main" id="{052E01A9-B343-46F4-82C4-EE84F86A19D0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7633" b="7633"/>
          <a:stretch>
            <a:fillRect/>
          </a:stretch>
        </p:blipFill>
        <p:spPr/>
      </p:pic>
      <p:pic>
        <p:nvPicPr>
          <p:cNvPr id="19" name="Picture Placeholder 18">
            <a:extLst>
              <a:ext uri="{FF2B5EF4-FFF2-40B4-BE49-F238E27FC236}">
                <a16:creationId xmlns:a16="http://schemas.microsoft.com/office/drawing/2014/main" id="{60C47D30-FB30-4A8A-A18B-25BC529E59AE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t="35904" b="3590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33536455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51E7D6F9-007B-4F0C-A111-9F656D510184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/>
          <a:srcRect t="21875" b="21875"/>
          <a:stretch>
            <a:fillRect/>
          </a:stretch>
        </p:blipFill>
        <p:spPr/>
      </p:pic>
      <p:sp>
        <p:nvSpPr>
          <p:cNvPr id="10" name="Rectangle 9">
            <a:extLst>
              <a:ext uri="{FF2B5EF4-FFF2-40B4-BE49-F238E27FC236}">
                <a16:creationId xmlns:a16="http://schemas.microsoft.com/office/drawing/2014/main" id="{225ED13C-0774-43F3-BCCF-904241E5105F}"/>
              </a:ext>
            </a:extLst>
          </p:cNvPr>
          <p:cNvSpPr/>
          <p:nvPr/>
        </p:nvSpPr>
        <p:spPr>
          <a:xfrm>
            <a:off x="0" y="0"/>
            <a:ext cx="5675086" cy="6858000"/>
          </a:xfrm>
          <a:prstGeom prst="rect">
            <a:avLst/>
          </a:prstGeom>
          <a:solidFill>
            <a:schemeClr val="accent5">
              <a:alpha val="9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2729A458-F3BF-4BFD-A2CC-1EEEF8722658}"/>
              </a:ext>
            </a:extLst>
          </p:cNvPr>
          <p:cNvGrpSpPr/>
          <p:nvPr/>
        </p:nvGrpSpPr>
        <p:grpSpPr>
          <a:xfrm>
            <a:off x="499139" y="1763028"/>
            <a:ext cx="4676809" cy="3331944"/>
            <a:chOff x="873299" y="1763028"/>
            <a:chExt cx="4676809" cy="3331944"/>
          </a:xfrm>
        </p:grpSpPr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BCE2B66B-3E28-4E26-A9EB-9AAC47BF998C}"/>
                </a:ext>
              </a:extLst>
            </p:cNvPr>
            <p:cNvSpPr txBox="1"/>
            <p:nvPr/>
          </p:nvSpPr>
          <p:spPr>
            <a:xfrm>
              <a:off x="873299" y="1763028"/>
              <a:ext cx="3696958" cy="173893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sz="10700" spc="2700" dirty="0">
                  <a:solidFill>
                    <a:schemeClr val="accent5">
                      <a:lumMod val="75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456</a:t>
              </a:r>
            </a:p>
          </p:txBody>
        </p: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05350ADE-2E4E-46C6-9DCC-C4ADAFB487DF}"/>
                </a:ext>
              </a:extLst>
            </p:cNvPr>
            <p:cNvGrpSpPr/>
            <p:nvPr/>
          </p:nvGrpSpPr>
          <p:grpSpPr>
            <a:xfrm>
              <a:off x="1060003" y="2358763"/>
              <a:ext cx="4490105" cy="2736209"/>
              <a:chOff x="6679810" y="3163007"/>
              <a:chExt cx="4490105" cy="2736209"/>
            </a:xfrm>
          </p:grpSpPr>
          <p:sp>
            <p:nvSpPr>
              <p:cNvPr id="22" name="TextBox 21">
                <a:extLst>
                  <a:ext uri="{FF2B5EF4-FFF2-40B4-BE49-F238E27FC236}">
                    <a16:creationId xmlns:a16="http://schemas.microsoft.com/office/drawing/2014/main" id="{FC1F5F8D-BEC8-4F24-A894-0295803B1084}"/>
                  </a:ext>
                </a:extLst>
              </p:cNvPr>
              <p:cNvSpPr txBox="1"/>
              <p:nvPr/>
            </p:nvSpPr>
            <p:spPr>
              <a:xfrm>
                <a:off x="6679810" y="3163007"/>
                <a:ext cx="4155024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4000" dirty="0">
                    <a:solidFill>
                      <a:schemeClr val="bg1">
                        <a:lumMod val="95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OUR TEAM</a:t>
                </a:r>
              </a:p>
            </p:txBody>
          </p:sp>
          <p:sp>
            <p:nvSpPr>
              <p:cNvPr id="23" name="TextBox 22">
                <a:extLst>
                  <a:ext uri="{FF2B5EF4-FFF2-40B4-BE49-F238E27FC236}">
                    <a16:creationId xmlns:a16="http://schemas.microsoft.com/office/drawing/2014/main" id="{D29B91E8-161F-4C3A-82BC-81A519F77FE0}"/>
                  </a:ext>
                </a:extLst>
              </p:cNvPr>
              <p:cNvSpPr txBox="1"/>
              <p:nvPr/>
            </p:nvSpPr>
            <p:spPr>
              <a:xfrm>
                <a:off x="6758940" y="4456257"/>
                <a:ext cx="4410975" cy="1442959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2700"/>
                  </a:lnSpc>
                </a:pPr>
                <a:r>
                  <a:rPr lang="en-US" sz="17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If you need help with product, please contact the shop owner by to visiting their shop profile and sending them for in a message pro design. </a:t>
                </a:r>
                <a:endParaRPr lang="en-US" sz="17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endParaRPr>
              </a:p>
            </p:txBody>
          </p:sp>
          <p:cxnSp>
            <p:nvCxnSpPr>
              <p:cNvPr id="24" name="Straight Connector 23">
                <a:extLst>
                  <a:ext uri="{FF2B5EF4-FFF2-40B4-BE49-F238E27FC236}">
                    <a16:creationId xmlns:a16="http://schemas.microsoft.com/office/drawing/2014/main" id="{89B846ED-E54E-43AA-9230-CE5ADF120CC4}"/>
                  </a:ext>
                </a:extLst>
              </p:cNvPr>
              <p:cNvCxnSpPr/>
              <p:nvPr/>
            </p:nvCxnSpPr>
            <p:spPr>
              <a:xfrm>
                <a:off x="6881079" y="4104759"/>
                <a:ext cx="487680" cy="0"/>
              </a:xfrm>
              <a:prstGeom prst="line">
                <a:avLst/>
              </a:prstGeom>
              <a:ln w="28575">
                <a:solidFill>
                  <a:schemeClr val="bg1">
                    <a:lumMod val="8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370538799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Box 35">
            <a:extLst>
              <a:ext uri="{FF2B5EF4-FFF2-40B4-BE49-F238E27FC236}">
                <a16:creationId xmlns:a16="http://schemas.microsoft.com/office/drawing/2014/main" id="{BFC2F7E1-99F2-43B8-9B34-DAFEB09AC950}"/>
              </a:ext>
            </a:extLst>
          </p:cNvPr>
          <p:cNvSpPr txBox="1"/>
          <p:nvPr/>
        </p:nvSpPr>
        <p:spPr>
          <a:xfrm>
            <a:off x="3862388" y="1127867"/>
            <a:ext cx="4467226" cy="7577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 is in the details! Discover the power of a theme made for architecture design, interior design and for every architect and contractor! Ratio is packed.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FC835DDE-3CDA-4055-A62A-E0E9866719FD}"/>
              </a:ext>
            </a:extLst>
          </p:cNvPr>
          <p:cNvSpPr txBox="1"/>
          <p:nvPr/>
        </p:nvSpPr>
        <p:spPr>
          <a:xfrm>
            <a:off x="3729489" y="466147"/>
            <a:ext cx="4733024" cy="6617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7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</a:rPr>
              <a:t>LETEST MEMBER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7F1A8205-C53E-45B2-8538-1A5F448153C1}"/>
              </a:ext>
            </a:extLst>
          </p:cNvPr>
          <p:cNvCxnSpPr/>
          <p:nvPr/>
        </p:nvCxnSpPr>
        <p:spPr>
          <a:xfrm>
            <a:off x="5873751" y="2042267"/>
            <a:ext cx="444500" cy="0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4" name="Group 43">
            <a:extLst>
              <a:ext uri="{FF2B5EF4-FFF2-40B4-BE49-F238E27FC236}">
                <a16:creationId xmlns:a16="http://schemas.microsoft.com/office/drawing/2014/main" id="{448ECC1A-1E33-47D1-94F3-9EFE2CCC8980}"/>
              </a:ext>
            </a:extLst>
          </p:cNvPr>
          <p:cNvGrpSpPr/>
          <p:nvPr/>
        </p:nvGrpSpPr>
        <p:grpSpPr>
          <a:xfrm>
            <a:off x="984873" y="4909944"/>
            <a:ext cx="3274219" cy="1328920"/>
            <a:chOff x="929139" y="4883440"/>
            <a:chExt cx="3274219" cy="1328920"/>
          </a:xfrm>
        </p:grpSpPr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5A4849F2-AF06-40DF-A7B7-5C242A411BFC}"/>
                </a:ext>
              </a:extLst>
            </p:cNvPr>
            <p:cNvGrpSpPr/>
            <p:nvPr/>
          </p:nvGrpSpPr>
          <p:grpSpPr>
            <a:xfrm>
              <a:off x="929139" y="4883440"/>
              <a:ext cx="3274219" cy="574179"/>
              <a:chOff x="929139" y="4765330"/>
              <a:chExt cx="3274219" cy="574179"/>
            </a:xfrm>
          </p:grpSpPr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9483098E-5248-4683-837F-B6760981773B}"/>
                  </a:ext>
                </a:extLst>
              </p:cNvPr>
              <p:cNvSpPr txBox="1"/>
              <p:nvPr/>
            </p:nvSpPr>
            <p:spPr>
              <a:xfrm>
                <a:off x="929139" y="4765330"/>
                <a:ext cx="2256021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fontAlgn="base"/>
                <a:r>
                  <a:rPr lang="en-US" sz="1600" cap="all" dirty="0">
                    <a:latin typeface="Roboto Slab" pitchFamily="2" charset="0"/>
                    <a:ea typeface="Roboto Slab" pitchFamily="2" charset="0"/>
                  </a:rPr>
                  <a:t>YOUNG ARCHITECTS</a:t>
                </a:r>
              </a:p>
            </p:txBody>
          </p:sp>
          <p:sp>
            <p:nvSpPr>
              <p:cNvPr id="49" name="TextBox 48">
                <a:extLst>
                  <a:ext uri="{FF2B5EF4-FFF2-40B4-BE49-F238E27FC236}">
                    <a16:creationId xmlns:a16="http://schemas.microsoft.com/office/drawing/2014/main" id="{661BC0D3-20FD-4B6B-AF17-CDFEC9BBE893}"/>
                  </a:ext>
                </a:extLst>
              </p:cNvPr>
              <p:cNvSpPr txBox="1"/>
              <p:nvPr/>
            </p:nvSpPr>
            <p:spPr>
              <a:xfrm>
                <a:off x="929140" y="5062510"/>
                <a:ext cx="327421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fontAlgn="base"/>
                <a:r>
                  <a:rPr lang="en-US" sz="1200" i="1" dirty="0">
                    <a:latin typeface="Roboto Slab" pitchFamily="2" charset="0"/>
                    <a:ea typeface="Roboto Slab" pitchFamily="2" charset="0"/>
                  </a:rPr>
                  <a:t>by /Gavin Bell Housing / Apr 15, 2016</a:t>
                </a:r>
              </a:p>
            </p:txBody>
          </p:sp>
        </p:grpSp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1E749766-BDFB-4E23-A5FB-660273098459}"/>
                </a:ext>
              </a:extLst>
            </p:cNvPr>
            <p:cNvSpPr txBox="1"/>
            <p:nvPr/>
          </p:nvSpPr>
          <p:spPr>
            <a:xfrm>
              <a:off x="929140" y="5528198"/>
              <a:ext cx="2800350" cy="68416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fontAlgn="base">
                <a:lnSpc>
                  <a:spcPts val="1600"/>
                </a:lnSpc>
              </a:pPr>
              <a:r>
                <a:rPr lang="en-US" sz="900" i="1" dirty="0">
                  <a:latin typeface="Roboto Slab" pitchFamily="2" charset="0"/>
                  <a:ea typeface="Roboto Slab" pitchFamily="2" charset="0"/>
                </a:rPr>
                <a:t>Just one click and a few minutes to import the whole Ratio demo content, including all for pages, widgets, content and more.</a:t>
              </a:r>
            </a:p>
          </p:txBody>
        </p: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E0E0B665-259C-4E02-ADFE-FF8F6462FFC3}"/>
              </a:ext>
            </a:extLst>
          </p:cNvPr>
          <p:cNvGrpSpPr/>
          <p:nvPr/>
        </p:nvGrpSpPr>
        <p:grpSpPr>
          <a:xfrm>
            <a:off x="4444066" y="4909944"/>
            <a:ext cx="3274219" cy="1328920"/>
            <a:chOff x="929139" y="4883440"/>
            <a:chExt cx="3274219" cy="1328920"/>
          </a:xfrm>
        </p:grpSpPr>
        <p:grpSp>
          <p:nvGrpSpPr>
            <p:cNvPr id="58" name="Group 57">
              <a:extLst>
                <a:ext uri="{FF2B5EF4-FFF2-40B4-BE49-F238E27FC236}">
                  <a16:creationId xmlns:a16="http://schemas.microsoft.com/office/drawing/2014/main" id="{59188551-F3FF-49E1-95BB-A56AE51F1D1C}"/>
                </a:ext>
              </a:extLst>
            </p:cNvPr>
            <p:cNvGrpSpPr/>
            <p:nvPr/>
          </p:nvGrpSpPr>
          <p:grpSpPr>
            <a:xfrm>
              <a:off x="929139" y="4883440"/>
              <a:ext cx="3274219" cy="574179"/>
              <a:chOff x="929139" y="4765330"/>
              <a:chExt cx="3274219" cy="574179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7C8345B7-BD42-4B04-BA5B-C31CA2E545EC}"/>
                  </a:ext>
                </a:extLst>
              </p:cNvPr>
              <p:cNvSpPr txBox="1"/>
              <p:nvPr/>
            </p:nvSpPr>
            <p:spPr>
              <a:xfrm>
                <a:off x="929139" y="4765330"/>
                <a:ext cx="2256021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fontAlgn="base"/>
                <a:r>
                  <a:rPr lang="en-US" sz="1600" cap="all" dirty="0">
                    <a:latin typeface="Roboto Slab" pitchFamily="2" charset="0"/>
                    <a:ea typeface="Roboto Slab" pitchFamily="2" charset="0"/>
                  </a:rPr>
                  <a:t>YOUNG ARCHITECTS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799D79D6-6D7C-4680-9A7E-F04830F92244}"/>
                  </a:ext>
                </a:extLst>
              </p:cNvPr>
              <p:cNvSpPr txBox="1"/>
              <p:nvPr/>
            </p:nvSpPr>
            <p:spPr>
              <a:xfrm>
                <a:off x="929140" y="5062510"/>
                <a:ext cx="327421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fontAlgn="base"/>
                <a:r>
                  <a:rPr lang="en-US" sz="1200" i="1" dirty="0">
                    <a:latin typeface="Roboto Slab" pitchFamily="2" charset="0"/>
                    <a:ea typeface="Roboto Slab" pitchFamily="2" charset="0"/>
                  </a:rPr>
                  <a:t>by /Gavin Bell Housing / Apr 15, 2016</a:t>
                </a:r>
              </a:p>
            </p:txBody>
          </p:sp>
        </p:grp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91BEA2CC-1F48-4B69-9887-369C73E3381C}"/>
                </a:ext>
              </a:extLst>
            </p:cNvPr>
            <p:cNvSpPr txBox="1"/>
            <p:nvPr/>
          </p:nvSpPr>
          <p:spPr>
            <a:xfrm>
              <a:off x="929140" y="5528198"/>
              <a:ext cx="2800350" cy="68416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fontAlgn="base">
                <a:lnSpc>
                  <a:spcPts val="1600"/>
                </a:lnSpc>
              </a:pPr>
              <a:r>
                <a:rPr lang="en-US" sz="900" i="1" dirty="0">
                  <a:latin typeface="Roboto Slab" pitchFamily="2" charset="0"/>
                  <a:ea typeface="Roboto Slab" pitchFamily="2" charset="0"/>
                </a:rPr>
                <a:t>Just one click and a few minutes to import the whole Ratio demo content, including all for pages, widgets, content and more.</a:t>
              </a:r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87B5DE3E-82CA-479F-8E61-B4BEBD31D64D}"/>
              </a:ext>
            </a:extLst>
          </p:cNvPr>
          <p:cNvGrpSpPr/>
          <p:nvPr/>
        </p:nvGrpSpPr>
        <p:grpSpPr>
          <a:xfrm>
            <a:off x="7932909" y="4909944"/>
            <a:ext cx="3274219" cy="1328920"/>
            <a:chOff x="929139" y="4883440"/>
            <a:chExt cx="3274219" cy="1328920"/>
          </a:xfrm>
        </p:grpSpPr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8771FC87-76B4-4818-B038-FC2077AA88A0}"/>
                </a:ext>
              </a:extLst>
            </p:cNvPr>
            <p:cNvGrpSpPr/>
            <p:nvPr/>
          </p:nvGrpSpPr>
          <p:grpSpPr>
            <a:xfrm>
              <a:off x="929139" y="4883440"/>
              <a:ext cx="3274219" cy="574179"/>
              <a:chOff x="929139" y="4765330"/>
              <a:chExt cx="3274219" cy="574179"/>
            </a:xfrm>
          </p:grpSpPr>
          <p:sp>
            <p:nvSpPr>
              <p:cNvPr id="65" name="TextBox 64">
                <a:extLst>
                  <a:ext uri="{FF2B5EF4-FFF2-40B4-BE49-F238E27FC236}">
                    <a16:creationId xmlns:a16="http://schemas.microsoft.com/office/drawing/2014/main" id="{98D14861-BBC8-477B-89D6-3E95D357267C}"/>
                  </a:ext>
                </a:extLst>
              </p:cNvPr>
              <p:cNvSpPr txBox="1"/>
              <p:nvPr/>
            </p:nvSpPr>
            <p:spPr>
              <a:xfrm>
                <a:off x="929139" y="4765330"/>
                <a:ext cx="2256021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fontAlgn="base"/>
                <a:r>
                  <a:rPr lang="en-US" sz="1600" cap="all" dirty="0">
                    <a:latin typeface="Roboto Slab" pitchFamily="2" charset="0"/>
                    <a:ea typeface="Roboto Slab" pitchFamily="2" charset="0"/>
                  </a:rPr>
                  <a:t>YOUNG ARCHITECTS</a:t>
                </a:r>
              </a:p>
            </p:txBody>
          </p:sp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8E0ADF3C-FCE5-40D1-9D39-92D92DF425EC}"/>
                  </a:ext>
                </a:extLst>
              </p:cNvPr>
              <p:cNvSpPr txBox="1"/>
              <p:nvPr/>
            </p:nvSpPr>
            <p:spPr>
              <a:xfrm>
                <a:off x="929140" y="5062510"/>
                <a:ext cx="3274218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fontAlgn="base"/>
                <a:r>
                  <a:rPr lang="en-US" sz="1200" i="1" dirty="0">
                    <a:latin typeface="Roboto Slab" pitchFamily="2" charset="0"/>
                    <a:ea typeface="Roboto Slab" pitchFamily="2" charset="0"/>
                  </a:rPr>
                  <a:t>by /Gavin Bell Housing / Apr 15, 2016</a:t>
                </a:r>
              </a:p>
            </p:txBody>
          </p:sp>
        </p:grp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929F636E-07CE-4DE7-AE5B-12CA877DC416}"/>
                </a:ext>
              </a:extLst>
            </p:cNvPr>
            <p:cNvSpPr txBox="1"/>
            <p:nvPr/>
          </p:nvSpPr>
          <p:spPr>
            <a:xfrm>
              <a:off x="929140" y="5528198"/>
              <a:ext cx="2800350" cy="68416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fontAlgn="base">
                <a:lnSpc>
                  <a:spcPts val="1600"/>
                </a:lnSpc>
              </a:pPr>
              <a:r>
                <a:rPr lang="en-US" sz="900" i="1" dirty="0">
                  <a:latin typeface="Roboto Slab" pitchFamily="2" charset="0"/>
                  <a:ea typeface="Roboto Slab" pitchFamily="2" charset="0"/>
                </a:rPr>
                <a:t>Just one click and a few minutes to import the whole Ratio demo content, including all for pages, widgets, content and more.</a:t>
              </a:r>
            </a:p>
          </p:txBody>
        </p:sp>
      </p:grpSp>
      <p:pic>
        <p:nvPicPr>
          <p:cNvPr id="15" name="Picture Placeholder 14">
            <a:extLst>
              <a:ext uri="{FF2B5EF4-FFF2-40B4-BE49-F238E27FC236}">
                <a16:creationId xmlns:a16="http://schemas.microsoft.com/office/drawing/2014/main" id="{73863F38-37B5-4AE5-B969-CF46546F01BA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2"/>
          <a:srcRect t="35" b="35"/>
          <a:stretch>
            <a:fillRect/>
          </a:stretch>
        </p:blipFill>
        <p:spPr/>
      </p:pic>
      <p:pic>
        <p:nvPicPr>
          <p:cNvPr id="24" name="Picture Placeholder 23">
            <a:extLst>
              <a:ext uri="{FF2B5EF4-FFF2-40B4-BE49-F238E27FC236}">
                <a16:creationId xmlns:a16="http://schemas.microsoft.com/office/drawing/2014/main" id="{C6FDAF46-CB24-4235-9204-ADB966D3AACB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2"/>
          <a:srcRect t="35" b="35"/>
          <a:stretch>
            <a:fillRect/>
          </a:stretch>
        </p:blipFill>
        <p:spPr/>
      </p:pic>
      <p:pic>
        <p:nvPicPr>
          <p:cNvPr id="26" name="Picture Placeholder 25">
            <a:extLst>
              <a:ext uri="{FF2B5EF4-FFF2-40B4-BE49-F238E27FC236}">
                <a16:creationId xmlns:a16="http://schemas.microsoft.com/office/drawing/2014/main" id="{18FCE5CD-2602-46BA-A91B-6972C1431C7A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80696310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Box 35">
            <a:extLst>
              <a:ext uri="{FF2B5EF4-FFF2-40B4-BE49-F238E27FC236}">
                <a16:creationId xmlns:a16="http://schemas.microsoft.com/office/drawing/2014/main" id="{BFC2F7E1-99F2-43B8-9B34-DAFEB09AC950}"/>
              </a:ext>
            </a:extLst>
          </p:cNvPr>
          <p:cNvSpPr txBox="1"/>
          <p:nvPr/>
        </p:nvSpPr>
        <p:spPr>
          <a:xfrm>
            <a:off x="3862388" y="1276134"/>
            <a:ext cx="4467226" cy="7577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 is in the details! Discover the power of a theme made for architecture design, interior design and for every architect and contractor! Ratio is packed.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FC835DDE-3CDA-4055-A62A-E0E9866719FD}"/>
              </a:ext>
            </a:extLst>
          </p:cNvPr>
          <p:cNvSpPr txBox="1"/>
          <p:nvPr/>
        </p:nvSpPr>
        <p:spPr>
          <a:xfrm>
            <a:off x="3729489" y="466147"/>
            <a:ext cx="4733024" cy="6617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700" spc="300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</a:rPr>
              <a:t>LETEST MEMBER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7F1A8205-C53E-45B2-8538-1A5F448153C1}"/>
              </a:ext>
            </a:extLst>
          </p:cNvPr>
          <p:cNvCxnSpPr/>
          <p:nvPr/>
        </p:nvCxnSpPr>
        <p:spPr>
          <a:xfrm>
            <a:off x="5929022" y="1127867"/>
            <a:ext cx="333959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" name="Group 12">
            <a:extLst>
              <a:ext uri="{FF2B5EF4-FFF2-40B4-BE49-F238E27FC236}">
                <a16:creationId xmlns:a16="http://schemas.microsoft.com/office/drawing/2014/main" id="{AC97DD2D-9A7E-4E18-B0D6-58B78BA0C9C9}"/>
              </a:ext>
            </a:extLst>
          </p:cNvPr>
          <p:cNvGrpSpPr/>
          <p:nvPr/>
        </p:nvGrpSpPr>
        <p:grpSpPr>
          <a:xfrm>
            <a:off x="812134" y="4784560"/>
            <a:ext cx="3274218" cy="1328920"/>
            <a:chOff x="769867" y="4883440"/>
            <a:chExt cx="3274218" cy="1328920"/>
          </a:xfrm>
        </p:grpSpPr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9483098E-5248-4683-837F-B6760981773B}"/>
                </a:ext>
              </a:extLst>
            </p:cNvPr>
            <p:cNvSpPr txBox="1"/>
            <p:nvPr/>
          </p:nvSpPr>
          <p:spPr>
            <a:xfrm>
              <a:off x="1278966" y="4883440"/>
              <a:ext cx="2256021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fontAlgn="base"/>
              <a:r>
                <a:rPr lang="en-US" sz="1600" cap="all" dirty="0">
                  <a:latin typeface="Roboto Slab" pitchFamily="2" charset="0"/>
                  <a:ea typeface="Roboto Slab" pitchFamily="2" charset="0"/>
                </a:rPr>
                <a:t>YOUNG ARCHITECTS</a:t>
              </a:r>
            </a:p>
          </p:txBody>
        </p:sp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661BC0D3-20FD-4B6B-AF17-CDFEC9BBE893}"/>
                </a:ext>
              </a:extLst>
            </p:cNvPr>
            <p:cNvSpPr txBox="1"/>
            <p:nvPr/>
          </p:nvSpPr>
          <p:spPr>
            <a:xfrm>
              <a:off x="769867" y="5180620"/>
              <a:ext cx="327421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fontAlgn="base"/>
              <a:r>
                <a:rPr lang="en-US" sz="1200" i="1" dirty="0">
                  <a:latin typeface="Roboto Slab" pitchFamily="2" charset="0"/>
                  <a:ea typeface="Roboto Slab" pitchFamily="2" charset="0"/>
                </a:rPr>
                <a:t>by /Gavin Bell Housing / Apr 15, 2016</a:t>
              </a:r>
            </a:p>
          </p:txBody>
        </p:sp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1E749766-BDFB-4E23-A5FB-660273098459}"/>
                </a:ext>
              </a:extLst>
            </p:cNvPr>
            <p:cNvSpPr txBox="1"/>
            <p:nvPr/>
          </p:nvSpPr>
          <p:spPr>
            <a:xfrm>
              <a:off x="1006801" y="5528198"/>
              <a:ext cx="2800350" cy="68416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fontAlgn="base">
                <a:lnSpc>
                  <a:spcPts val="1600"/>
                </a:lnSpc>
              </a:pPr>
              <a:r>
                <a:rPr lang="en-US" sz="900" i="1" dirty="0">
                  <a:latin typeface="Roboto Slab" pitchFamily="2" charset="0"/>
                  <a:ea typeface="Roboto Slab" pitchFamily="2" charset="0"/>
                </a:rPr>
                <a:t>Just one click and a few minutes to import the whole Ratio demo content, including all for pages, widgets, content and more.</a:t>
              </a:r>
            </a:p>
          </p:txBody>
        </p: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49B80D64-E3CB-4DED-B3EA-F75D79B7F3D5}"/>
              </a:ext>
            </a:extLst>
          </p:cNvPr>
          <p:cNvGrpSpPr/>
          <p:nvPr/>
        </p:nvGrpSpPr>
        <p:grpSpPr>
          <a:xfrm>
            <a:off x="4458891" y="4784560"/>
            <a:ext cx="3274218" cy="1328920"/>
            <a:chOff x="769867" y="4883440"/>
            <a:chExt cx="3274218" cy="1328920"/>
          </a:xfrm>
        </p:grpSpPr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B583E628-FAF9-4916-9233-B602E4E082D5}"/>
                </a:ext>
              </a:extLst>
            </p:cNvPr>
            <p:cNvSpPr txBox="1"/>
            <p:nvPr/>
          </p:nvSpPr>
          <p:spPr>
            <a:xfrm>
              <a:off x="1278966" y="4883440"/>
              <a:ext cx="2256021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fontAlgn="base"/>
              <a:r>
                <a:rPr lang="en-US" sz="1600" cap="all" dirty="0">
                  <a:latin typeface="Roboto Slab" pitchFamily="2" charset="0"/>
                  <a:ea typeface="Roboto Slab" pitchFamily="2" charset="0"/>
                </a:rPr>
                <a:t>YOUNG ARCHITECTS</a:t>
              </a:r>
            </a:p>
          </p:txBody>
        </p:sp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4A98E49C-B369-4FA0-9F73-1830966423BE}"/>
                </a:ext>
              </a:extLst>
            </p:cNvPr>
            <p:cNvSpPr txBox="1"/>
            <p:nvPr/>
          </p:nvSpPr>
          <p:spPr>
            <a:xfrm>
              <a:off x="769867" y="5180620"/>
              <a:ext cx="327421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fontAlgn="base"/>
              <a:r>
                <a:rPr lang="en-US" sz="1200" i="1" dirty="0">
                  <a:latin typeface="Roboto Slab" pitchFamily="2" charset="0"/>
                  <a:ea typeface="Roboto Slab" pitchFamily="2" charset="0"/>
                </a:rPr>
                <a:t>by /Gavin Bell Housing / Apr 15, 2016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2DFA6C17-1D83-4185-A1AF-8ABE36DA1451}"/>
                </a:ext>
              </a:extLst>
            </p:cNvPr>
            <p:cNvSpPr txBox="1"/>
            <p:nvPr/>
          </p:nvSpPr>
          <p:spPr>
            <a:xfrm>
              <a:off x="1006801" y="5528198"/>
              <a:ext cx="2800350" cy="68416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fontAlgn="base">
                <a:lnSpc>
                  <a:spcPts val="1600"/>
                </a:lnSpc>
              </a:pPr>
              <a:r>
                <a:rPr lang="en-US" sz="900" i="1" dirty="0">
                  <a:latin typeface="Roboto Slab" pitchFamily="2" charset="0"/>
                  <a:ea typeface="Roboto Slab" pitchFamily="2" charset="0"/>
                </a:rPr>
                <a:t>Just one click and a few minutes to import the whole Ratio demo content, including all for pages, widgets, content and more.</a:t>
              </a:r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DDB900EF-F26B-43F6-A55B-55BF7CB96446}"/>
              </a:ext>
            </a:extLst>
          </p:cNvPr>
          <p:cNvGrpSpPr/>
          <p:nvPr/>
        </p:nvGrpSpPr>
        <p:grpSpPr>
          <a:xfrm>
            <a:off x="8105648" y="4784560"/>
            <a:ext cx="3274218" cy="1328920"/>
            <a:chOff x="769867" y="4883440"/>
            <a:chExt cx="3274218" cy="1328920"/>
          </a:xfrm>
        </p:grpSpPr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C41CBDEC-971A-4515-90BC-3687B11BEEFE}"/>
                </a:ext>
              </a:extLst>
            </p:cNvPr>
            <p:cNvSpPr txBox="1"/>
            <p:nvPr/>
          </p:nvSpPr>
          <p:spPr>
            <a:xfrm>
              <a:off x="1278966" y="4883440"/>
              <a:ext cx="2256021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fontAlgn="base"/>
              <a:r>
                <a:rPr lang="en-US" sz="1600" cap="all" dirty="0">
                  <a:latin typeface="Roboto Slab" pitchFamily="2" charset="0"/>
                  <a:ea typeface="Roboto Slab" pitchFamily="2" charset="0"/>
                </a:rPr>
                <a:t>YOUNG ARCHITECTS</a:t>
              </a: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E9AEB787-18DD-49FA-B74B-E8CBBF7E9B3A}"/>
                </a:ext>
              </a:extLst>
            </p:cNvPr>
            <p:cNvSpPr txBox="1"/>
            <p:nvPr/>
          </p:nvSpPr>
          <p:spPr>
            <a:xfrm>
              <a:off x="769867" y="5180620"/>
              <a:ext cx="327421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fontAlgn="base"/>
              <a:r>
                <a:rPr lang="en-US" sz="1200" i="1" dirty="0">
                  <a:latin typeface="Roboto Slab" pitchFamily="2" charset="0"/>
                  <a:ea typeface="Roboto Slab" pitchFamily="2" charset="0"/>
                </a:rPr>
                <a:t>by /Gavin Bell Housing / Apr 15, 2016</a:t>
              </a: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02B77267-935A-4CA2-85AA-70B76DD02532}"/>
                </a:ext>
              </a:extLst>
            </p:cNvPr>
            <p:cNvSpPr txBox="1"/>
            <p:nvPr/>
          </p:nvSpPr>
          <p:spPr>
            <a:xfrm>
              <a:off x="1006801" y="5528198"/>
              <a:ext cx="2800350" cy="68416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fontAlgn="base">
                <a:lnSpc>
                  <a:spcPts val="1600"/>
                </a:lnSpc>
              </a:pPr>
              <a:r>
                <a:rPr lang="en-US" sz="900" i="1" dirty="0">
                  <a:latin typeface="Roboto Slab" pitchFamily="2" charset="0"/>
                  <a:ea typeface="Roboto Slab" pitchFamily="2" charset="0"/>
                </a:rPr>
                <a:t>Just one click and a few minutes to import the whole Ratio demo content, including all for pages, widgets, content and more.</a:t>
              </a:r>
            </a:p>
          </p:txBody>
        </p:sp>
      </p:grpSp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7F61C329-E03C-4926-9EA6-E411FA8CCAF7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2"/>
          <a:srcRect t="12186" b="12186"/>
          <a:stretch>
            <a:fillRect/>
          </a:stretch>
        </p:blipFill>
        <p:spPr/>
      </p:pic>
      <p:pic>
        <p:nvPicPr>
          <p:cNvPr id="11" name="Picture Placeholder 10">
            <a:extLst>
              <a:ext uri="{FF2B5EF4-FFF2-40B4-BE49-F238E27FC236}">
                <a16:creationId xmlns:a16="http://schemas.microsoft.com/office/drawing/2014/main" id="{950EA97F-2D63-4F71-AE14-7E8D719EB6BD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2"/>
          <a:srcRect t="12210" b="12210"/>
          <a:stretch>
            <a:fillRect/>
          </a:stretch>
        </p:blipFill>
        <p:spPr/>
      </p:pic>
      <p:pic>
        <p:nvPicPr>
          <p:cNvPr id="14" name="Picture Placeholder 13">
            <a:extLst>
              <a:ext uri="{FF2B5EF4-FFF2-40B4-BE49-F238E27FC236}">
                <a16:creationId xmlns:a16="http://schemas.microsoft.com/office/drawing/2014/main" id="{9CC3CD3A-6F57-4B31-8467-B156F2358C39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 t="12186" b="12186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00901246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>
            <a:extLst>
              <a:ext uri="{FF2B5EF4-FFF2-40B4-BE49-F238E27FC236}">
                <a16:creationId xmlns:a16="http://schemas.microsoft.com/office/drawing/2014/main" id="{91F1E6F3-B0B1-49A3-860D-C0EA68206475}"/>
              </a:ext>
            </a:extLst>
          </p:cNvPr>
          <p:cNvSpPr txBox="1"/>
          <p:nvPr/>
        </p:nvSpPr>
        <p:spPr>
          <a:xfrm>
            <a:off x="4018488" y="913207"/>
            <a:ext cx="415502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latin typeface="Roboto Slab" pitchFamily="2" charset="0"/>
                <a:ea typeface="Roboto Slab" pitchFamily="2" charset="0"/>
              </a:rPr>
              <a:t>Infographic</a:t>
            </a:r>
          </a:p>
        </p:txBody>
      </p:sp>
      <p:graphicFrame>
        <p:nvGraphicFramePr>
          <p:cNvPr id="17" name="Chart 16">
            <a:extLst>
              <a:ext uri="{FF2B5EF4-FFF2-40B4-BE49-F238E27FC236}">
                <a16:creationId xmlns:a16="http://schemas.microsoft.com/office/drawing/2014/main" id="{DEF0D6CF-7CB0-4C22-A967-DE0E1A5963B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52729057"/>
              </p:ext>
            </p:extLst>
          </p:nvPr>
        </p:nvGraphicFramePr>
        <p:xfrm>
          <a:off x="1108710" y="2528721"/>
          <a:ext cx="9974580" cy="1586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1" name="TextBox 20">
            <a:extLst>
              <a:ext uri="{FF2B5EF4-FFF2-40B4-BE49-F238E27FC236}">
                <a16:creationId xmlns:a16="http://schemas.microsoft.com/office/drawing/2014/main" id="{D81B278D-BA0B-4775-A4B0-3806731C88C6}"/>
              </a:ext>
            </a:extLst>
          </p:cNvPr>
          <p:cNvSpPr txBox="1"/>
          <p:nvPr/>
        </p:nvSpPr>
        <p:spPr>
          <a:xfrm>
            <a:off x="1258957" y="4977284"/>
            <a:ext cx="9674086" cy="6135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87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Have them for one. Living grass to for can't gathered waters had winged. Creepiest don't subdue which </a:t>
            </a:r>
            <a:r>
              <a:rPr lang="en-US" sz="87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i</a:t>
            </a:r>
            <a:r>
              <a:rPr lang="en-US" sz="87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two set had seasons. Fifth you'll, man wherein seas our </a:t>
            </a:r>
            <a:r>
              <a:rPr lang="en-US" sz="87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creepingcreepingHave</a:t>
            </a:r>
            <a:r>
              <a:rPr lang="en-US" sz="87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them for one. Living grass to for can't gathered waters had winged. Creepiest don't subdue which </a:t>
            </a:r>
            <a:r>
              <a:rPr lang="en-US" sz="87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i</a:t>
            </a:r>
            <a:r>
              <a:rPr lang="en-US" sz="87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two set had seasons.</a:t>
            </a:r>
          </a:p>
        </p:txBody>
      </p:sp>
    </p:spTree>
    <p:extLst>
      <p:ext uri="{BB962C8B-B14F-4D97-AF65-F5344CB8AC3E}">
        <p14:creationId xmlns:p14="http://schemas.microsoft.com/office/powerpoint/2010/main" val="38610146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225861AC-561D-4144-8E5B-C0966A3FE26A}"/>
              </a:ext>
            </a:extLst>
          </p:cNvPr>
          <p:cNvSpPr/>
          <p:nvPr/>
        </p:nvSpPr>
        <p:spPr>
          <a:xfrm>
            <a:off x="1155003" y="1086678"/>
            <a:ext cx="4410975" cy="4684644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EEAB8046-295B-4F4E-92B6-CF7F1E8431EE}"/>
              </a:ext>
            </a:extLst>
          </p:cNvPr>
          <p:cNvGrpSpPr/>
          <p:nvPr/>
        </p:nvGrpSpPr>
        <p:grpSpPr>
          <a:xfrm>
            <a:off x="6360189" y="1763028"/>
            <a:ext cx="4676809" cy="3331944"/>
            <a:chOff x="6493106" y="2567272"/>
            <a:chExt cx="4676809" cy="3331944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C5E01BF8-F729-44E6-AAFB-A08AA47BA04D}"/>
                </a:ext>
              </a:extLst>
            </p:cNvPr>
            <p:cNvSpPr txBox="1"/>
            <p:nvPr/>
          </p:nvSpPr>
          <p:spPr>
            <a:xfrm>
              <a:off x="6493106" y="2567272"/>
              <a:ext cx="3696958" cy="173893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sz="10700" spc="2700" dirty="0">
                  <a:solidFill>
                    <a:schemeClr val="bg1">
                      <a:lumMod val="95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123</a:t>
              </a:r>
            </a:p>
          </p:txBody>
        </p: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1F34FBED-68E3-4DA0-BF33-9672BCAC81C3}"/>
                </a:ext>
              </a:extLst>
            </p:cNvPr>
            <p:cNvGrpSpPr/>
            <p:nvPr/>
          </p:nvGrpSpPr>
          <p:grpSpPr>
            <a:xfrm>
              <a:off x="6679810" y="3163007"/>
              <a:ext cx="4490105" cy="2736209"/>
              <a:chOff x="6679810" y="3163007"/>
              <a:chExt cx="4490105" cy="2736209"/>
            </a:xfrm>
          </p:grpSpPr>
          <p:sp>
            <p:nvSpPr>
              <p:cNvPr id="16" name="TextBox 15">
                <a:extLst>
                  <a:ext uri="{FF2B5EF4-FFF2-40B4-BE49-F238E27FC236}">
                    <a16:creationId xmlns:a16="http://schemas.microsoft.com/office/drawing/2014/main" id="{1C475153-5127-4A52-833C-8BC33AA036F8}"/>
                  </a:ext>
                </a:extLst>
              </p:cNvPr>
              <p:cNvSpPr txBox="1"/>
              <p:nvPr/>
            </p:nvSpPr>
            <p:spPr>
              <a:xfrm>
                <a:off x="6679810" y="3163007"/>
                <a:ext cx="4155024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4000" dirty="0">
                    <a:latin typeface="Roboto Slab" pitchFamily="2" charset="0"/>
                    <a:ea typeface="Roboto Slab" pitchFamily="2" charset="0"/>
                  </a:rPr>
                  <a:t>Welcome </a:t>
                </a:r>
                <a:r>
                  <a:rPr lang="en-US" sz="4000" dirty="0" err="1">
                    <a:latin typeface="Roboto Slab" pitchFamily="2" charset="0"/>
                    <a:ea typeface="Roboto Slab" pitchFamily="2" charset="0"/>
                  </a:rPr>
                  <a:t>Peges</a:t>
                </a:r>
                <a:endParaRPr lang="en-US" sz="4000" dirty="0">
                  <a:latin typeface="Roboto Slab" pitchFamily="2" charset="0"/>
                  <a:ea typeface="Roboto Slab" pitchFamily="2" charset="0"/>
                </a:endParaRPr>
              </a:p>
            </p:txBody>
          </p:sp>
          <p:sp>
            <p:nvSpPr>
              <p:cNvPr id="17" name="TextBox 16">
                <a:extLst>
                  <a:ext uri="{FF2B5EF4-FFF2-40B4-BE49-F238E27FC236}">
                    <a16:creationId xmlns:a16="http://schemas.microsoft.com/office/drawing/2014/main" id="{70B0648D-8DE3-472A-A149-8BE2D0E617F4}"/>
                  </a:ext>
                </a:extLst>
              </p:cNvPr>
              <p:cNvSpPr txBox="1"/>
              <p:nvPr/>
            </p:nvSpPr>
            <p:spPr>
              <a:xfrm>
                <a:off x="6758940" y="4456257"/>
                <a:ext cx="4410975" cy="1442959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2700"/>
                  </a:lnSpc>
                </a:pPr>
                <a:r>
                  <a:rPr lang="en-US" sz="1700" dirty="0">
                    <a:solidFill>
                      <a:schemeClr val="bg1">
                        <a:lumMod val="75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If you need help with the product, please contact the shop owner by to visiting their shop profile and sending them for in a message pro design. </a:t>
                </a:r>
                <a:endParaRPr lang="en-US" sz="1700" dirty="0">
                  <a:solidFill>
                    <a:schemeClr val="bg1">
                      <a:lumMod val="75000"/>
                    </a:schemeClr>
                  </a:solidFill>
                  <a:latin typeface="Roboto Slab" pitchFamily="2" charset="0"/>
                  <a:ea typeface="Roboto Slab" pitchFamily="2" charset="0"/>
                  <a:cs typeface="Montserrat" charset="0"/>
                </a:endParaRPr>
              </a:p>
            </p:txBody>
          </p:sp>
          <p:cxnSp>
            <p:nvCxnSpPr>
              <p:cNvPr id="19" name="Straight Connector 18">
                <a:extLst>
                  <a:ext uri="{FF2B5EF4-FFF2-40B4-BE49-F238E27FC236}">
                    <a16:creationId xmlns:a16="http://schemas.microsoft.com/office/drawing/2014/main" id="{064D76BF-334A-45A0-8B89-23EC21D1693A}"/>
                  </a:ext>
                </a:extLst>
              </p:cNvPr>
              <p:cNvCxnSpPr/>
              <p:nvPr/>
            </p:nvCxnSpPr>
            <p:spPr>
              <a:xfrm>
                <a:off x="6881079" y="4104759"/>
                <a:ext cx="487680" cy="0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EA4FBA36-A478-40C4-ADDE-825468406DF1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l="2915" r="2915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23867966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4" name="Group 63">
            <a:extLst>
              <a:ext uri="{FF2B5EF4-FFF2-40B4-BE49-F238E27FC236}">
                <a16:creationId xmlns:a16="http://schemas.microsoft.com/office/drawing/2014/main" id="{4B4FA3FF-5C4C-45FF-B0B2-B02CB21949A8}"/>
              </a:ext>
            </a:extLst>
          </p:cNvPr>
          <p:cNvGrpSpPr/>
          <p:nvPr/>
        </p:nvGrpSpPr>
        <p:grpSpPr>
          <a:xfrm>
            <a:off x="2971802" y="427235"/>
            <a:ext cx="6248398" cy="1184747"/>
            <a:chOff x="2971802" y="427235"/>
            <a:chExt cx="6248398" cy="1184747"/>
          </a:xfrm>
        </p:grpSpPr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B8076088-A69E-44C1-B380-B74D269BCE7D}"/>
                </a:ext>
              </a:extLst>
            </p:cNvPr>
            <p:cNvSpPr txBox="1"/>
            <p:nvPr/>
          </p:nvSpPr>
          <p:spPr>
            <a:xfrm>
              <a:off x="3162302" y="1085043"/>
              <a:ext cx="5867398" cy="5269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9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</a:rPr>
                <a:t>Power is in the details! Discover the power of a theme made for architecture design, interior design and for every architect and contractor! Ratio is packed.</a:t>
              </a:r>
            </a:p>
          </p:txBody>
        </p:sp>
        <p:sp>
          <p:nvSpPr>
            <p:cNvPr id="66" name="TextBox 65">
              <a:extLst>
                <a:ext uri="{FF2B5EF4-FFF2-40B4-BE49-F238E27FC236}">
                  <a16:creationId xmlns:a16="http://schemas.microsoft.com/office/drawing/2014/main" id="{4DEC0899-9A31-46F6-BD9E-6AD95CB61E9A}"/>
                </a:ext>
              </a:extLst>
            </p:cNvPr>
            <p:cNvSpPr txBox="1"/>
            <p:nvPr/>
          </p:nvSpPr>
          <p:spPr>
            <a:xfrm>
              <a:off x="2971802" y="427235"/>
              <a:ext cx="6248398" cy="5078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700" spc="3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Infographic </a:t>
              </a:r>
              <a:r>
                <a:rPr lang="en-US" sz="2700" spc="300" dirty="0" err="1">
                  <a:solidFill>
                    <a:schemeClr val="accent5"/>
                  </a:solidFill>
                  <a:latin typeface="Roboto Slab" pitchFamily="2" charset="0"/>
                  <a:ea typeface="Roboto Slab" pitchFamily="2" charset="0"/>
                </a:rPr>
                <a:t>Peges</a:t>
              </a:r>
              <a:endParaRPr lang="en-US" sz="2700" spc="300" dirty="0">
                <a:solidFill>
                  <a:schemeClr val="accent5"/>
                </a:solidFill>
                <a:latin typeface="Roboto Slab" pitchFamily="2" charset="0"/>
                <a:ea typeface="Roboto Slab" pitchFamily="2" charset="0"/>
              </a:endParaRPr>
            </a:p>
          </p:txBody>
        </p:sp>
        <p:cxnSp>
          <p:nvCxnSpPr>
            <p:cNvPr id="70" name="Straight Connector 69">
              <a:extLst>
                <a:ext uri="{FF2B5EF4-FFF2-40B4-BE49-F238E27FC236}">
                  <a16:creationId xmlns:a16="http://schemas.microsoft.com/office/drawing/2014/main" id="{ECBC08F0-69FA-4E2C-8B89-A18D910FD221}"/>
                </a:ext>
              </a:extLst>
            </p:cNvPr>
            <p:cNvCxnSpPr/>
            <p:nvPr/>
          </p:nvCxnSpPr>
          <p:spPr>
            <a:xfrm>
              <a:off x="5944202" y="1012045"/>
              <a:ext cx="303599" cy="0"/>
            </a:xfrm>
            <a:prstGeom prst="line">
              <a:avLst/>
            </a:prstGeom>
            <a:ln w="2159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47" name="Chart 46">
            <a:extLst>
              <a:ext uri="{FF2B5EF4-FFF2-40B4-BE49-F238E27FC236}">
                <a16:creationId xmlns:a16="http://schemas.microsoft.com/office/drawing/2014/main" id="{3EDD76EC-8B7B-41EA-A011-7557CF00079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08829960"/>
              </p:ext>
            </p:extLst>
          </p:nvPr>
        </p:nvGraphicFramePr>
        <p:xfrm>
          <a:off x="1108710" y="2528721"/>
          <a:ext cx="9974580" cy="1586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8" name="TextBox 47">
            <a:extLst>
              <a:ext uri="{FF2B5EF4-FFF2-40B4-BE49-F238E27FC236}">
                <a16:creationId xmlns:a16="http://schemas.microsoft.com/office/drawing/2014/main" id="{9E71CEC7-AE37-414B-A7A5-D3CE40D60FC9}"/>
              </a:ext>
            </a:extLst>
          </p:cNvPr>
          <p:cNvSpPr txBox="1"/>
          <p:nvPr/>
        </p:nvSpPr>
        <p:spPr>
          <a:xfrm>
            <a:off x="1357813" y="5346365"/>
            <a:ext cx="2096587" cy="42768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770" dirty="0">
                <a:latin typeface="Roboto Slab" pitchFamily="2" charset="0"/>
                <a:ea typeface="Roboto Slab" pitchFamily="2" charset="0"/>
                <a:cs typeface="Montserrat" charset="0"/>
              </a:rPr>
              <a:t>Air saying fruitful were, Air first signs evening given after have rule.</a:t>
            </a:r>
            <a:endParaRPr lang="en-US" sz="770" b="1" dirty="0"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CBF505F8-3AB9-45CA-A5F1-6DF11E8D33F4}"/>
              </a:ext>
            </a:extLst>
          </p:cNvPr>
          <p:cNvSpPr/>
          <p:nvPr/>
        </p:nvSpPr>
        <p:spPr>
          <a:xfrm>
            <a:off x="1430904" y="4961097"/>
            <a:ext cx="335748" cy="335748"/>
          </a:xfrm>
          <a:prstGeom prst="ellipse">
            <a:avLst/>
          </a:prstGeom>
          <a:solidFill>
            <a:schemeClr val="bg1">
              <a:lumMod val="50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8BEF78D2-31CC-46B9-8174-3BFFF01CAD54}"/>
              </a:ext>
            </a:extLst>
          </p:cNvPr>
          <p:cNvSpPr txBox="1"/>
          <p:nvPr/>
        </p:nvSpPr>
        <p:spPr>
          <a:xfrm>
            <a:off x="1461344" y="5017143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1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929BEF93-6694-499E-A90E-203DBDD526FD}"/>
              </a:ext>
            </a:extLst>
          </p:cNvPr>
          <p:cNvSpPr txBox="1"/>
          <p:nvPr/>
        </p:nvSpPr>
        <p:spPr>
          <a:xfrm>
            <a:off x="1840497" y="5000298"/>
            <a:ext cx="1349058" cy="276999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Roboto Slab" pitchFamily="2" charset="0"/>
                <a:ea typeface="Roboto Slab" pitchFamily="2" charset="0"/>
                <a:cs typeface="Montserrat Light" charset="0"/>
              </a:rPr>
              <a:t>Category One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84B95062-F6CD-4FDC-9A46-9416D0A46EBD}"/>
              </a:ext>
            </a:extLst>
          </p:cNvPr>
          <p:cNvSpPr txBox="1"/>
          <p:nvPr/>
        </p:nvSpPr>
        <p:spPr>
          <a:xfrm>
            <a:off x="3836853" y="5346365"/>
            <a:ext cx="2096587" cy="42659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770" dirty="0">
                <a:latin typeface="Roboto Slab" pitchFamily="2" charset="0"/>
                <a:ea typeface="Roboto Slab" pitchFamily="2" charset="0"/>
                <a:cs typeface="Montserrat" charset="0"/>
              </a:rPr>
              <a:t>Air saying fruitful were, Air first signs evening given after have rule.</a:t>
            </a:r>
            <a:endParaRPr lang="en-US" sz="770" b="1" dirty="0"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DDFE6376-FA72-4427-A17B-9FD9B1E82143}"/>
              </a:ext>
            </a:extLst>
          </p:cNvPr>
          <p:cNvSpPr/>
          <p:nvPr/>
        </p:nvSpPr>
        <p:spPr>
          <a:xfrm>
            <a:off x="3909944" y="4961097"/>
            <a:ext cx="335748" cy="335748"/>
          </a:xfrm>
          <a:prstGeom prst="ellipse">
            <a:avLst/>
          </a:prstGeom>
          <a:solidFill>
            <a:schemeClr val="bg1">
              <a:lumMod val="50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C4FEDD53-3803-4231-ACCB-821926D6A3F1}"/>
              </a:ext>
            </a:extLst>
          </p:cNvPr>
          <p:cNvSpPr txBox="1"/>
          <p:nvPr/>
        </p:nvSpPr>
        <p:spPr>
          <a:xfrm>
            <a:off x="3940384" y="5017143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2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09C3E0ED-E118-4741-ADEF-050BD285C3A1}"/>
              </a:ext>
            </a:extLst>
          </p:cNvPr>
          <p:cNvSpPr txBox="1"/>
          <p:nvPr/>
        </p:nvSpPr>
        <p:spPr>
          <a:xfrm>
            <a:off x="4319537" y="5000298"/>
            <a:ext cx="1349058" cy="276999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Roboto Slab" pitchFamily="2" charset="0"/>
                <a:ea typeface="Roboto Slab" pitchFamily="2" charset="0"/>
                <a:cs typeface="Montserrat Light" charset="0"/>
              </a:rPr>
              <a:t>Category One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15703046-629B-4819-B05E-759E744530D8}"/>
              </a:ext>
            </a:extLst>
          </p:cNvPr>
          <p:cNvSpPr txBox="1"/>
          <p:nvPr/>
        </p:nvSpPr>
        <p:spPr>
          <a:xfrm>
            <a:off x="6275253" y="5346365"/>
            <a:ext cx="2096587" cy="42768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770" dirty="0">
                <a:latin typeface="Roboto Slab" pitchFamily="2" charset="0"/>
                <a:ea typeface="Roboto Slab" pitchFamily="2" charset="0"/>
                <a:cs typeface="Montserrat" charset="0"/>
              </a:rPr>
              <a:t>Air saying fruitful were, Air first signs evening given after have rule.</a:t>
            </a:r>
            <a:endParaRPr lang="en-US" sz="770" b="1" dirty="0"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738D318A-9CE3-423D-999C-3F5CB085FCAE}"/>
              </a:ext>
            </a:extLst>
          </p:cNvPr>
          <p:cNvSpPr/>
          <p:nvPr/>
        </p:nvSpPr>
        <p:spPr>
          <a:xfrm>
            <a:off x="6348344" y="4961097"/>
            <a:ext cx="335748" cy="335748"/>
          </a:xfrm>
          <a:prstGeom prst="ellipse">
            <a:avLst/>
          </a:prstGeom>
          <a:solidFill>
            <a:schemeClr val="bg1">
              <a:lumMod val="50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AD2D1F99-6C93-410E-A3FC-F06122FC6A67}"/>
              </a:ext>
            </a:extLst>
          </p:cNvPr>
          <p:cNvSpPr txBox="1"/>
          <p:nvPr/>
        </p:nvSpPr>
        <p:spPr>
          <a:xfrm>
            <a:off x="6378784" y="5017143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3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B9F02781-85DF-4854-9CBF-3D61D00733F4}"/>
              </a:ext>
            </a:extLst>
          </p:cNvPr>
          <p:cNvSpPr txBox="1"/>
          <p:nvPr/>
        </p:nvSpPr>
        <p:spPr>
          <a:xfrm>
            <a:off x="6757937" y="5000298"/>
            <a:ext cx="1349058" cy="276999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Roboto Slab" pitchFamily="2" charset="0"/>
                <a:ea typeface="Roboto Slab" pitchFamily="2" charset="0"/>
                <a:cs typeface="Montserrat Light" charset="0"/>
              </a:rPr>
              <a:t>Category One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21713270-0922-49CD-803C-F8A030FD81EB}"/>
              </a:ext>
            </a:extLst>
          </p:cNvPr>
          <p:cNvSpPr txBox="1"/>
          <p:nvPr/>
        </p:nvSpPr>
        <p:spPr>
          <a:xfrm>
            <a:off x="8754293" y="5346365"/>
            <a:ext cx="2096587" cy="427681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770" dirty="0">
                <a:latin typeface="Roboto Slab" pitchFamily="2" charset="0"/>
                <a:ea typeface="Roboto Slab" pitchFamily="2" charset="0"/>
                <a:cs typeface="Montserrat" charset="0"/>
              </a:rPr>
              <a:t>Air saying fruitful were, Air first signs evening given after have rule.</a:t>
            </a:r>
            <a:endParaRPr lang="en-US" sz="770" b="1" dirty="0"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829DC468-E157-4772-B7DF-231738FA1F4D}"/>
              </a:ext>
            </a:extLst>
          </p:cNvPr>
          <p:cNvSpPr/>
          <p:nvPr/>
        </p:nvSpPr>
        <p:spPr>
          <a:xfrm>
            <a:off x="8827384" y="4961097"/>
            <a:ext cx="335748" cy="335748"/>
          </a:xfrm>
          <a:prstGeom prst="ellipse">
            <a:avLst/>
          </a:prstGeom>
          <a:solidFill>
            <a:schemeClr val="bg1">
              <a:lumMod val="50000"/>
            </a:schemeClr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07D5A44D-1FF2-44C0-A614-B06E63CF3A57}"/>
              </a:ext>
            </a:extLst>
          </p:cNvPr>
          <p:cNvSpPr txBox="1"/>
          <p:nvPr/>
        </p:nvSpPr>
        <p:spPr>
          <a:xfrm>
            <a:off x="8857824" y="5017143"/>
            <a:ext cx="282090" cy="2308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4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1EB8F2EA-5855-4781-8154-2A482C2BB5F9}"/>
              </a:ext>
            </a:extLst>
          </p:cNvPr>
          <p:cNvSpPr txBox="1"/>
          <p:nvPr/>
        </p:nvSpPr>
        <p:spPr>
          <a:xfrm>
            <a:off x="9236977" y="5000298"/>
            <a:ext cx="1349058" cy="276999"/>
          </a:xfrm>
          <a:prstGeom prst="rect">
            <a:avLst/>
          </a:prstGeom>
          <a:noFill/>
        </p:spPr>
        <p:txBody>
          <a:bodyPr wrap="square" numCol="1" spcCol="0" rtlCol="0" anchor="ctr">
            <a:spAutoFit/>
          </a:bodyPr>
          <a:lstStyle/>
          <a:p>
            <a:r>
              <a:rPr lang="en-US" sz="1200" dirty="0">
                <a:solidFill>
                  <a:schemeClr val="tx1">
                    <a:lumMod val="75000"/>
                    <a:lumOff val="25000"/>
                  </a:schemeClr>
                </a:solidFill>
                <a:latin typeface="Roboto Slab" pitchFamily="2" charset="0"/>
                <a:ea typeface="Roboto Slab" pitchFamily="2" charset="0"/>
                <a:cs typeface="Montserrat Light" charset="0"/>
              </a:rPr>
              <a:t>Category One</a:t>
            </a:r>
          </a:p>
        </p:txBody>
      </p:sp>
    </p:spTree>
    <p:extLst>
      <p:ext uri="{BB962C8B-B14F-4D97-AF65-F5344CB8AC3E}">
        <p14:creationId xmlns:p14="http://schemas.microsoft.com/office/powerpoint/2010/main" val="279024524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3" name="Chart 42">
            <a:extLst>
              <a:ext uri="{FF2B5EF4-FFF2-40B4-BE49-F238E27FC236}">
                <a16:creationId xmlns:a16="http://schemas.microsoft.com/office/drawing/2014/main" id="{F66A0CC1-55C0-495F-AD8A-B8054DCE331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09285390"/>
              </p:ext>
            </p:extLst>
          </p:nvPr>
        </p:nvGraphicFramePr>
        <p:xfrm>
          <a:off x="1108710" y="2613103"/>
          <a:ext cx="9974580" cy="15860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0" name="TextBox 59">
            <a:extLst>
              <a:ext uri="{FF2B5EF4-FFF2-40B4-BE49-F238E27FC236}">
                <a16:creationId xmlns:a16="http://schemas.microsoft.com/office/drawing/2014/main" id="{306A7F65-478C-4B65-881F-57F982AA4D2B}"/>
              </a:ext>
            </a:extLst>
          </p:cNvPr>
          <p:cNvSpPr txBox="1"/>
          <p:nvPr/>
        </p:nvSpPr>
        <p:spPr>
          <a:xfrm>
            <a:off x="1947716" y="4915104"/>
            <a:ext cx="1324711" cy="492443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600" b="1" dirty="0">
                <a:latin typeface="Roboto Slab" pitchFamily="2" charset="0"/>
                <a:ea typeface="Roboto Slab" pitchFamily="2" charset="0"/>
                <a:cs typeface="Montserrat" charset="0"/>
              </a:rPr>
              <a:t>150K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539A5381-0320-4980-A614-9264D2A5DC3F}"/>
              </a:ext>
            </a:extLst>
          </p:cNvPr>
          <p:cNvSpPr/>
          <p:nvPr/>
        </p:nvSpPr>
        <p:spPr>
          <a:xfrm>
            <a:off x="1544769" y="4956760"/>
            <a:ext cx="347783" cy="347783"/>
          </a:xfrm>
          <a:prstGeom prst="ellipse">
            <a:avLst/>
          </a:prstGeom>
          <a:solidFill>
            <a:schemeClr val="bg1">
              <a:lumMod val="85000"/>
            </a:schemeClr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CB40A472-46C4-4CF1-8AB8-FB64FC3D80DB}"/>
              </a:ext>
            </a:extLst>
          </p:cNvPr>
          <p:cNvSpPr txBox="1"/>
          <p:nvPr/>
        </p:nvSpPr>
        <p:spPr>
          <a:xfrm>
            <a:off x="1560261" y="4996879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latin typeface="Roboto Slab" pitchFamily="2" charset="0"/>
                <a:ea typeface="Roboto Slab" pitchFamily="2" charset="0"/>
                <a:cs typeface="Montserrat" charset="0"/>
              </a:rPr>
              <a:t>A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4B4683D2-52A4-4AF6-A824-C9AE096230B5}"/>
              </a:ext>
            </a:extLst>
          </p:cNvPr>
          <p:cNvSpPr txBox="1"/>
          <p:nvPr/>
        </p:nvSpPr>
        <p:spPr>
          <a:xfrm>
            <a:off x="1462132" y="5392086"/>
            <a:ext cx="1881415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latin typeface="Roboto Slab" pitchFamily="2" charset="0"/>
                <a:ea typeface="Roboto Slab" pitchFamily="2" charset="0"/>
                <a:cs typeface="Montserrat" charset="0"/>
              </a:rPr>
              <a:t>Air first signs evening that given after have rule.</a:t>
            </a:r>
            <a:endParaRPr lang="en-US" sz="1200" b="1" dirty="0"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9FB8FB78-B6B3-49B1-B9EC-A5F266D1F65C}"/>
              </a:ext>
            </a:extLst>
          </p:cNvPr>
          <p:cNvSpPr txBox="1"/>
          <p:nvPr/>
        </p:nvSpPr>
        <p:spPr>
          <a:xfrm>
            <a:off x="4396276" y="4915104"/>
            <a:ext cx="1324711" cy="492443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600" b="1" dirty="0">
                <a:latin typeface="Roboto Slab" pitchFamily="2" charset="0"/>
                <a:ea typeface="Roboto Slab" pitchFamily="2" charset="0"/>
                <a:cs typeface="Montserrat" charset="0"/>
              </a:rPr>
              <a:t>150K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8A7EA2A0-C56D-4877-A828-71BEA9EE0A19}"/>
              </a:ext>
            </a:extLst>
          </p:cNvPr>
          <p:cNvSpPr/>
          <p:nvPr/>
        </p:nvSpPr>
        <p:spPr>
          <a:xfrm>
            <a:off x="3993329" y="4956760"/>
            <a:ext cx="347783" cy="347783"/>
          </a:xfrm>
          <a:prstGeom prst="ellipse">
            <a:avLst/>
          </a:prstGeom>
          <a:solidFill>
            <a:schemeClr val="bg1">
              <a:lumMod val="85000"/>
            </a:schemeClr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B1438828-3C25-4D99-B5E5-48D6B26C0C81}"/>
              </a:ext>
            </a:extLst>
          </p:cNvPr>
          <p:cNvSpPr txBox="1"/>
          <p:nvPr/>
        </p:nvSpPr>
        <p:spPr>
          <a:xfrm>
            <a:off x="4008821" y="4996879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latin typeface="Roboto Slab" pitchFamily="2" charset="0"/>
                <a:ea typeface="Roboto Slab" pitchFamily="2" charset="0"/>
                <a:cs typeface="Montserrat" charset="0"/>
              </a:rPr>
              <a:t>B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27874FE4-1F4E-4994-A102-E7A692A9DA7E}"/>
              </a:ext>
            </a:extLst>
          </p:cNvPr>
          <p:cNvSpPr txBox="1"/>
          <p:nvPr/>
        </p:nvSpPr>
        <p:spPr>
          <a:xfrm>
            <a:off x="3910692" y="5392086"/>
            <a:ext cx="1881415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>
                <a:latin typeface="Roboto Slab" pitchFamily="2" charset="0"/>
                <a:ea typeface="Roboto Slab" pitchFamily="2" charset="0"/>
                <a:cs typeface="Montserrat" charset="0"/>
              </a:rPr>
              <a:t>Air </a:t>
            </a:r>
            <a:r>
              <a:rPr lang="en-US" sz="900" dirty="0">
                <a:latin typeface="Roboto Slab" pitchFamily="2" charset="0"/>
                <a:ea typeface="Roboto Slab" pitchFamily="2" charset="0"/>
                <a:cs typeface="Montserrat" charset="0"/>
              </a:rPr>
              <a:t>first signs evening that given after have rule.</a:t>
            </a:r>
            <a:endParaRPr lang="en-US" sz="1200" b="1" dirty="0"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9BE0AB53-742F-40E6-9788-6A64182FB3F5}"/>
              </a:ext>
            </a:extLst>
          </p:cNvPr>
          <p:cNvSpPr txBox="1"/>
          <p:nvPr/>
        </p:nvSpPr>
        <p:spPr>
          <a:xfrm>
            <a:off x="6885476" y="4915104"/>
            <a:ext cx="1324711" cy="492443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600" b="1" dirty="0">
                <a:latin typeface="Roboto Slab" pitchFamily="2" charset="0"/>
                <a:ea typeface="Roboto Slab" pitchFamily="2" charset="0"/>
                <a:cs typeface="Montserrat" charset="0"/>
              </a:rPr>
              <a:t>150K</a:t>
            </a: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FE9E3EF5-1662-444D-BCFC-E8A2A7573866}"/>
              </a:ext>
            </a:extLst>
          </p:cNvPr>
          <p:cNvSpPr/>
          <p:nvPr/>
        </p:nvSpPr>
        <p:spPr>
          <a:xfrm>
            <a:off x="6482529" y="4956760"/>
            <a:ext cx="347783" cy="347783"/>
          </a:xfrm>
          <a:prstGeom prst="ellipse">
            <a:avLst/>
          </a:prstGeom>
          <a:solidFill>
            <a:schemeClr val="bg1">
              <a:lumMod val="85000"/>
            </a:schemeClr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0E53D22A-2E12-4A7A-997A-8989B4145CBD}"/>
              </a:ext>
            </a:extLst>
          </p:cNvPr>
          <p:cNvSpPr txBox="1"/>
          <p:nvPr/>
        </p:nvSpPr>
        <p:spPr>
          <a:xfrm>
            <a:off x="6498021" y="4996879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latin typeface="Roboto Slab" pitchFamily="2" charset="0"/>
                <a:ea typeface="Roboto Slab" pitchFamily="2" charset="0"/>
                <a:cs typeface="Montserrat" charset="0"/>
              </a:rPr>
              <a:t>C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C159F3B3-4338-4CB3-ADDF-4878D420AD67}"/>
              </a:ext>
            </a:extLst>
          </p:cNvPr>
          <p:cNvSpPr txBox="1"/>
          <p:nvPr/>
        </p:nvSpPr>
        <p:spPr>
          <a:xfrm>
            <a:off x="6399892" y="5392086"/>
            <a:ext cx="1881415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>
                <a:latin typeface="Roboto Slab" pitchFamily="2" charset="0"/>
                <a:ea typeface="Roboto Slab" pitchFamily="2" charset="0"/>
                <a:cs typeface="Montserrat" charset="0"/>
              </a:rPr>
              <a:t>Air </a:t>
            </a:r>
            <a:r>
              <a:rPr lang="en-US" sz="900" dirty="0">
                <a:latin typeface="Roboto Slab" pitchFamily="2" charset="0"/>
                <a:ea typeface="Roboto Slab" pitchFamily="2" charset="0"/>
                <a:cs typeface="Montserrat" charset="0"/>
              </a:rPr>
              <a:t>first signs evening that given after have rule.</a:t>
            </a:r>
            <a:endParaRPr lang="en-US" sz="1200" b="1" dirty="0"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2C929A0B-BD6F-4497-B137-9A1E7076AEBE}"/>
              </a:ext>
            </a:extLst>
          </p:cNvPr>
          <p:cNvSpPr txBox="1"/>
          <p:nvPr/>
        </p:nvSpPr>
        <p:spPr>
          <a:xfrm>
            <a:off x="9334036" y="4915104"/>
            <a:ext cx="1324711" cy="492443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600" b="1" dirty="0">
                <a:latin typeface="Roboto Slab" pitchFamily="2" charset="0"/>
                <a:ea typeface="Roboto Slab" pitchFamily="2" charset="0"/>
                <a:cs typeface="Montserrat" charset="0"/>
              </a:rPr>
              <a:t>150K</a:t>
            </a:r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F638F2C8-B72A-4E43-B7B0-01F9E500C8E7}"/>
              </a:ext>
            </a:extLst>
          </p:cNvPr>
          <p:cNvSpPr/>
          <p:nvPr/>
        </p:nvSpPr>
        <p:spPr>
          <a:xfrm>
            <a:off x="8931089" y="4956760"/>
            <a:ext cx="347783" cy="347783"/>
          </a:xfrm>
          <a:prstGeom prst="ellipse">
            <a:avLst/>
          </a:prstGeom>
          <a:solidFill>
            <a:schemeClr val="bg1">
              <a:lumMod val="85000"/>
            </a:schemeClr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C9E1701F-EED2-445F-85B5-59378F9A483E}"/>
              </a:ext>
            </a:extLst>
          </p:cNvPr>
          <p:cNvSpPr txBox="1"/>
          <p:nvPr/>
        </p:nvSpPr>
        <p:spPr>
          <a:xfrm>
            <a:off x="8946581" y="4996879"/>
            <a:ext cx="322840" cy="27699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/>
            <a:r>
              <a:rPr lang="en-US" sz="1200" dirty="0">
                <a:latin typeface="Roboto Slab" pitchFamily="2" charset="0"/>
                <a:ea typeface="Roboto Slab" pitchFamily="2" charset="0"/>
                <a:cs typeface="Montserrat" charset="0"/>
              </a:rPr>
              <a:t>D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251C339A-3DAD-4A1E-81CD-FD2D2B8C9A72}"/>
              </a:ext>
            </a:extLst>
          </p:cNvPr>
          <p:cNvSpPr txBox="1"/>
          <p:nvPr/>
        </p:nvSpPr>
        <p:spPr>
          <a:xfrm>
            <a:off x="8848452" y="5392086"/>
            <a:ext cx="1881415" cy="369332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900" dirty="0">
                <a:latin typeface="Roboto Slab" pitchFamily="2" charset="0"/>
                <a:ea typeface="Roboto Slab" pitchFamily="2" charset="0"/>
                <a:cs typeface="Montserrat" charset="0"/>
              </a:rPr>
              <a:t>Air first signs evening that given after have rule.</a:t>
            </a:r>
            <a:endParaRPr lang="en-US" sz="1200" b="1" dirty="0"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13A4165-BBDA-466F-842E-AF28659DD4B0}"/>
              </a:ext>
            </a:extLst>
          </p:cNvPr>
          <p:cNvGrpSpPr/>
          <p:nvPr/>
        </p:nvGrpSpPr>
        <p:grpSpPr>
          <a:xfrm>
            <a:off x="2971802" y="427235"/>
            <a:ext cx="6248398" cy="1184747"/>
            <a:chOff x="2971802" y="427235"/>
            <a:chExt cx="6248398" cy="1184747"/>
          </a:xfrm>
        </p:grpSpPr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297D6F15-4018-4FCF-B4F9-28E89FCD45E6}"/>
                </a:ext>
              </a:extLst>
            </p:cNvPr>
            <p:cNvSpPr txBox="1"/>
            <p:nvPr/>
          </p:nvSpPr>
          <p:spPr>
            <a:xfrm>
              <a:off x="3162302" y="1085043"/>
              <a:ext cx="5867398" cy="5269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800"/>
                </a:lnSpc>
              </a:pPr>
              <a:r>
                <a:rPr lang="en-US" sz="9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</a:rPr>
                <a:t>Power is in the details! Discover the power of a theme made for architecture design, interior design and for every architect and contractor! Ratio is packed.</a:t>
              </a:r>
            </a:p>
          </p:txBody>
        </p:sp>
        <p:sp>
          <p:nvSpPr>
            <p:cNvPr id="94" name="TextBox 93">
              <a:extLst>
                <a:ext uri="{FF2B5EF4-FFF2-40B4-BE49-F238E27FC236}">
                  <a16:creationId xmlns:a16="http://schemas.microsoft.com/office/drawing/2014/main" id="{F391C31F-FABE-4CE8-9CF3-83BB31075305}"/>
                </a:ext>
              </a:extLst>
            </p:cNvPr>
            <p:cNvSpPr txBox="1"/>
            <p:nvPr/>
          </p:nvSpPr>
          <p:spPr>
            <a:xfrm>
              <a:off x="2971802" y="427235"/>
              <a:ext cx="6248398" cy="5078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700" spc="3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Roboto Slab" pitchFamily="2" charset="0"/>
                  <a:ea typeface="Roboto Slab" pitchFamily="2" charset="0"/>
                </a:rPr>
                <a:t>Infographic </a:t>
              </a:r>
              <a:r>
                <a:rPr lang="en-US" sz="2700" spc="300" dirty="0" err="1">
                  <a:solidFill>
                    <a:schemeClr val="accent1"/>
                  </a:solidFill>
                  <a:latin typeface="Roboto Slab" pitchFamily="2" charset="0"/>
                  <a:ea typeface="Roboto Slab" pitchFamily="2" charset="0"/>
                </a:rPr>
                <a:t>Peges</a:t>
              </a:r>
              <a:endParaRPr lang="en-US" sz="2700" spc="300" dirty="0">
                <a:solidFill>
                  <a:schemeClr val="accent1"/>
                </a:solidFill>
                <a:latin typeface="Roboto Slab" pitchFamily="2" charset="0"/>
                <a:ea typeface="Roboto Slab" pitchFamily="2" charset="0"/>
              </a:endParaRPr>
            </a:p>
          </p:txBody>
        </p:sp>
        <p:cxnSp>
          <p:nvCxnSpPr>
            <p:cNvPr id="95" name="Straight Connector 94">
              <a:extLst>
                <a:ext uri="{FF2B5EF4-FFF2-40B4-BE49-F238E27FC236}">
                  <a16:creationId xmlns:a16="http://schemas.microsoft.com/office/drawing/2014/main" id="{DEE41401-2B4B-466C-8313-CEEDAE1B3D08}"/>
                </a:ext>
              </a:extLst>
            </p:cNvPr>
            <p:cNvCxnSpPr/>
            <p:nvPr/>
          </p:nvCxnSpPr>
          <p:spPr>
            <a:xfrm>
              <a:off x="5944202" y="1012045"/>
              <a:ext cx="303599" cy="0"/>
            </a:xfrm>
            <a:prstGeom prst="line">
              <a:avLst/>
            </a:prstGeom>
            <a:ln w="21590">
              <a:solidFill>
                <a:schemeClr val="tx1">
                  <a:lumMod val="75000"/>
                  <a:lumOff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86716433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TextBox 121">
            <a:extLst>
              <a:ext uri="{FF2B5EF4-FFF2-40B4-BE49-F238E27FC236}">
                <a16:creationId xmlns:a16="http://schemas.microsoft.com/office/drawing/2014/main" id="{19C3561F-DE65-4229-AEAD-8F1CB5A6800A}"/>
              </a:ext>
            </a:extLst>
          </p:cNvPr>
          <p:cNvSpPr txBox="1"/>
          <p:nvPr/>
        </p:nvSpPr>
        <p:spPr>
          <a:xfrm>
            <a:off x="3007573" y="3429000"/>
            <a:ext cx="6176854" cy="3919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"/>
              </a:lnSpc>
            </a:pPr>
            <a:r>
              <a:rPr lang="en-US" sz="4000" spc="600" dirty="0">
                <a:latin typeface="Roboto Slab" pitchFamily="2" charset="0"/>
                <a:ea typeface="Roboto Slab" pitchFamily="2" charset="0"/>
                <a:cs typeface="Abril Text" charset="0"/>
              </a:rPr>
              <a:t>T H E </a:t>
            </a:r>
            <a:r>
              <a:rPr lang="en-US" sz="4000" spc="600" dirty="0" err="1">
                <a:latin typeface="Roboto Slab" pitchFamily="2" charset="0"/>
                <a:ea typeface="Roboto Slab" pitchFamily="2" charset="0"/>
                <a:cs typeface="Abril Text" charset="0"/>
              </a:rPr>
              <a:t>E</a:t>
            </a:r>
            <a:r>
              <a:rPr lang="en-US" sz="4000" spc="600" dirty="0">
                <a:latin typeface="Roboto Slab" pitchFamily="2" charset="0"/>
                <a:ea typeface="Roboto Slab" pitchFamily="2" charset="0"/>
                <a:cs typeface="Abril Text" charset="0"/>
              </a:rPr>
              <a:t> N D</a:t>
            </a:r>
          </a:p>
        </p:txBody>
      </p:sp>
    </p:spTree>
    <p:extLst>
      <p:ext uri="{BB962C8B-B14F-4D97-AF65-F5344CB8AC3E}">
        <p14:creationId xmlns:p14="http://schemas.microsoft.com/office/powerpoint/2010/main" val="3991375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>
            <a:extLst>
              <a:ext uri="{FF2B5EF4-FFF2-40B4-BE49-F238E27FC236}">
                <a16:creationId xmlns:a16="http://schemas.microsoft.com/office/drawing/2014/main" id="{22855218-B6E1-476E-A46E-3A328F0FE889}"/>
              </a:ext>
            </a:extLst>
          </p:cNvPr>
          <p:cNvGrpSpPr/>
          <p:nvPr/>
        </p:nvGrpSpPr>
        <p:grpSpPr>
          <a:xfrm>
            <a:off x="1581979" y="2310418"/>
            <a:ext cx="3382592" cy="1988020"/>
            <a:chOff x="2107562" y="2595410"/>
            <a:chExt cx="3382592" cy="1988020"/>
          </a:xfrm>
        </p:grpSpPr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399FF1AC-FC33-4909-B272-35FA583F5AD7}"/>
                </a:ext>
              </a:extLst>
            </p:cNvPr>
            <p:cNvCxnSpPr>
              <a:cxnSpLocks/>
            </p:cNvCxnSpPr>
            <p:nvPr/>
          </p:nvCxnSpPr>
          <p:spPr>
            <a:xfrm>
              <a:off x="2222785" y="2595410"/>
              <a:ext cx="441285" cy="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68D9F3D0-B8A6-4220-A83D-6653E1375B88}"/>
                </a:ext>
              </a:extLst>
            </p:cNvPr>
            <p:cNvSpPr txBox="1"/>
            <p:nvPr/>
          </p:nvSpPr>
          <p:spPr>
            <a:xfrm>
              <a:off x="2107562" y="2683724"/>
              <a:ext cx="3098826" cy="5078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700" dirty="0">
                  <a:latin typeface="Roboto Slab" pitchFamily="2" charset="0"/>
                  <a:ea typeface="Roboto Slab" pitchFamily="2" charset="0"/>
                </a:rPr>
                <a:t>Business Options</a:t>
              </a: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AD530BBC-6D39-4CCC-981A-67492A25DED6}"/>
                </a:ext>
              </a:extLst>
            </p:cNvPr>
            <p:cNvSpPr txBox="1"/>
            <p:nvPr/>
          </p:nvSpPr>
          <p:spPr>
            <a:xfrm>
              <a:off x="2107562" y="3279868"/>
              <a:ext cx="1908119" cy="318036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pPr>
                <a:lnSpc>
                  <a:spcPts val="1900"/>
                </a:lnSpc>
              </a:pPr>
              <a:r>
                <a:rPr lang="en-US" sz="1400" dirty="0">
                  <a:latin typeface="Roboto Slab" pitchFamily="2" charset="0"/>
                  <a:ea typeface="Roboto Slab" pitchFamily="2" charset="0"/>
                  <a:cs typeface="Montserrat" charset="0"/>
                </a:rPr>
                <a:t>Welcome Pages</a:t>
              </a: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52042CFE-5034-4EF0-B6E8-FC98D90DFCCB}"/>
                </a:ext>
              </a:extLst>
            </p:cNvPr>
            <p:cNvSpPr txBox="1"/>
            <p:nvPr/>
          </p:nvSpPr>
          <p:spPr>
            <a:xfrm>
              <a:off x="2107562" y="3597904"/>
              <a:ext cx="3382592" cy="98552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800"/>
                </a:lnSpc>
              </a:pPr>
              <a:r>
                <a:rPr lang="en-US" sz="900" dirty="0">
                  <a:latin typeface="Roboto Slab" pitchFamily="2" charset="0"/>
                  <a:ea typeface="Roboto Slab" pitchFamily="2" charset="0"/>
                </a:rPr>
                <a:t>If you need help with the product, please contact the shop owner by visiting their shop profile and sending them a message. For anything else (licensing, billing, </a:t>
              </a:r>
              <a:r>
                <a:rPr lang="en-US" sz="900" dirty="0" err="1">
                  <a:latin typeface="Roboto Slab" pitchFamily="2" charset="0"/>
                  <a:ea typeface="Roboto Slab" pitchFamily="2" charset="0"/>
                </a:rPr>
                <a:t>etc</a:t>
              </a:r>
              <a:r>
                <a:rPr lang="en-US" sz="900" dirty="0">
                  <a:latin typeface="Roboto Slab" pitchFamily="2" charset="0"/>
                  <a:ea typeface="Roboto Slab" pitchFamily="2" charset="0"/>
                </a:rPr>
                <a:t>), please visit our Help Center.</a:t>
              </a:r>
            </a:p>
          </p:txBody>
        </p:sp>
      </p:grp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936E4F29-99F4-4B1E-9AC7-59F63AEA0E71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t="5689" b="5689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5303372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2">
            <a:extLst>
              <a:ext uri="{FF2B5EF4-FFF2-40B4-BE49-F238E27FC236}">
                <a16:creationId xmlns:a16="http://schemas.microsoft.com/office/drawing/2014/main" id="{AAB81453-3C1D-4794-A3BB-8AF765D89A97}"/>
              </a:ext>
            </a:extLst>
          </p:cNvPr>
          <p:cNvSpPr txBox="1">
            <a:spLocks/>
          </p:cNvSpPr>
          <p:nvPr/>
        </p:nvSpPr>
        <p:spPr>
          <a:xfrm>
            <a:off x="3518451" y="742324"/>
            <a:ext cx="5155098" cy="620799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500" b="1" kern="1200">
                <a:solidFill>
                  <a:schemeClr val="tx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sz="3600" b="0" kern="0" dirty="0">
                <a:solidFill>
                  <a:schemeClr val="accent5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Welcome</a:t>
            </a:r>
            <a:r>
              <a:rPr lang="en-US" sz="3600" b="0" kern="0" dirty="0"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 </a:t>
            </a:r>
            <a:r>
              <a:rPr lang="en-US" sz="3600" b="0" kern="0" dirty="0">
                <a:ln>
                  <a:solidFill>
                    <a:schemeClr val="tx1"/>
                  </a:solidFill>
                </a:ln>
                <a:solidFill>
                  <a:schemeClr val="accent2"/>
                </a:solidFill>
                <a:latin typeface="Roboto Slab" pitchFamily="2" charset="0"/>
                <a:ea typeface="Roboto Slab" pitchFamily="2" charset="0"/>
                <a:cs typeface="Arial" panose="020B0604020202020204" pitchFamily="34" charset="0"/>
              </a:rPr>
              <a:t>Message 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595BA4A-FAB3-4886-8BA9-0542A1B76F5E}"/>
              </a:ext>
            </a:extLst>
          </p:cNvPr>
          <p:cNvSpPr txBox="1"/>
          <p:nvPr/>
        </p:nvSpPr>
        <p:spPr>
          <a:xfrm>
            <a:off x="2481943" y="4913610"/>
            <a:ext cx="7228114" cy="1107676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Saying fruitful were hath waters divided fill may days air bring is Signs first create to be creeping seed all saying above after be awesome be and female.</a:t>
            </a:r>
          </a:p>
          <a:p>
            <a:pPr algn="ctr">
              <a:lnSpc>
                <a:spcPct val="150000"/>
              </a:lnSpc>
            </a:pPr>
            <a:endParaRPr lang="en-US" sz="900" dirty="0">
              <a:solidFill>
                <a:schemeClr val="tx1">
                  <a:lumMod val="65000"/>
                  <a:lumOff val="35000"/>
                </a:schemeClr>
              </a:solidFill>
              <a:latin typeface="Roboto Slab" pitchFamily="2" charset="0"/>
              <a:ea typeface="Roboto Slab" pitchFamily="2" charset="0"/>
              <a:cs typeface="Montserrat" charset="0"/>
            </a:endParaRPr>
          </a:p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65000"/>
                    <a:lumOff val="35000"/>
                  </a:schemeClr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Also he his male air bring is Signs first . Creepiest god air fish land. Darkness. Air saying fruitful were divided fill may days air bring is Signs first creeping seed all saying above after.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1ABDFF3F-AE4D-4C55-853D-7969ED2B55EC}"/>
              </a:ext>
            </a:extLst>
          </p:cNvPr>
          <p:cNvSpPr/>
          <p:nvPr/>
        </p:nvSpPr>
        <p:spPr>
          <a:xfrm>
            <a:off x="1857829" y="1506664"/>
            <a:ext cx="8476342" cy="4668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2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Saying fruitful were hath waters divided fill may days air bring is Signs first create to be creeping seed all saying above after be awesome be and female.</a:t>
            </a:r>
          </a:p>
        </p:txBody>
      </p: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C308A1D8-E40F-4492-854A-AFBB20F052A5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2"/>
          <a:srcRect t="9058" b="9058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2727916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589B6851-3FC8-47DB-A46C-77A083EF26CF}"/>
              </a:ext>
            </a:extLst>
          </p:cNvPr>
          <p:cNvSpPr txBox="1"/>
          <p:nvPr/>
        </p:nvSpPr>
        <p:spPr>
          <a:xfrm>
            <a:off x="6819433" y="4456257"/>
            <a:ext cx="4410975" cy="1442959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2700"/>
              </a:lnSpc>
            </a:pPr>
            <a:r>
              <a:rPr lang="en-US" sz="1700" dirty="0">
                <a:latin typeface="Roboto Slab" pitchFamily="2" charset="0"/>
                <a:ea typeface="Roboto Slab" pitchFamily="2" charset="0"/>
              </a:rPr>
              <a:t>If you need help with the product, please contact the shop owner by to visiting their shop profile and sending them for in a message pro design. </a:t>
            </a:r>
            <a:endParaRPr lang="en-US" sz="1700" dirty="0">
              <a:latin typeface="Roboto Slab" pitchFamily="2" charset="0"/>
              <a:ea typeface="Roboto Slab" pitchFamily="2" charset="0"/>
              <a:cs typeface="Montserrat" charset="0"/>
            </a:endParaRP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04CCCFBB-D72D-4F98-A046-413A58EF907C}"/>
              </a:ext>
            </a:extLst>
          </p:cNvPr>
          <p:cNvGrpSpPr/>
          <p:nvPr/>
        </p:nvGrpSpPr>
        <p:grpSpPr>
          <a:xfrm>
            <a:off x="961592" y="2567272"/>
            <a:ext cx="4676809" cy="3331944"/>
            <a:chOff x="6493106" y="2567272"/>
            <a:chExt cx="4676809" cy="3331944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1CA0062A-DEDF-4171-854F-0C7364048BE8}"/>
                </a:ext>
              </a:extLst>
            </p:cNvPr>
            <p:cNvSpPr txBox="1"/>
            <p:nvPr/>
          </p:nvSpPr>
          <p:spPr>
            <a:xfrm>
              <a:off x="6493106" y="2567272"/>
              <a:ext cx="3696958" cy="173893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sz="10700" spc="2700" dirty="0">
                  <a:solidFill>
                    <a:schemeClr val="bg1">
                      <a:lumMod val="95000"/>
                    </a:schemeClr>
                  </a:solidFill>
                  <a:latin typeface="Montserrat Regular"/>
                  <a:ea typeface="Montserrat" charset="0"/>
                  <a:cs typeface="Arial" panose="020B0604020202020204" pitchFamily="34" charset="0"/>
                </a:rPr>
                <a:t>123</a:t>
              </a:r>
            </a:p>
          </p:txBody>
        </p:sp>
        <p:grpSp>
          <p:nvGrpSpPr>
            <p:cNvPr id="9" name="Group 8">
              <a:extLst>
                <a:ext uri="{FF2B5EF4-FFF2-40B4-BE49-F238E27FC236}">
                  <a16:creationId xmlns:a16="http://schemas.microsoft.com/office/drawing/2014/main" id="{04F664F8-3EBD-47F8-9315-BB390CDAAEE4}"/>
                </a:ext>
              </a:extLst>
            </p:cNvPr>
            <p:cNvGrpSpPr/>
            <p:nvPr/>
          </p:nvGrpSpPr>
          <p:grpSpPr>
            <a:xfrm>
              <a:off x="6679810" y="3163007"/>
              <a:ext cx="4490105" cy="2736209"/>
              <a:chOff x="6679810" y="3163007"/>
              <a:chExt cx="4490105" cy="2736209"/>
            </a:xfrm>
          </p:grpSpPr>
          <p:sp>
            <p:nvSpPr>
              <p:cNvPr id="10" name="TextBox 9">
                <a:extLst>
                  <a:ext uri="{FF2B5EF4-FFF2-40B4-BE49-F238E27FC236}">
                    <a16:creationId xmlns:a16="http://schemas.microsoft.com/office/drawing/2014/main" id="{64F3E6AA-BE09-4C75-B70E-A4F795BE6DA9}"/>
                  </a:ext>
                </a:extLst>
              </p:cNvPr>
              <p:cNvSpPr txBox="1"/>
              <p:nvPr/>
            </p:nvSpPr>
            <p:spPr>
              <a:xfrm>
                <a:off x="6679810" y="3163007"/>
                <a:ext cx="4155024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4000" dirty="0" err="1">
                    <a:latin typeface="Roboto Slab" pitchFamily="2" charset="0"/>
                    <a:ea typeface="Roboto Slab" pitchFamily="2" charset="0"/>
                  </a:rPr>
                  <a:t>Abouts</a:t>
                </a:r>
                <a:r>
                  <a:rPr lang="en-US" sz="4000" dirty="0">
                    <a:latin typeface="Roboto Slab" pitchFamily="2" charset="0"/>
                    <a:ea typeface="Roboto Slab" pitchFamily="2" charset="0"/>
                  </a:rPr>
                  <a:t> Us.</a:t>
                </a:r>
              </a:p>
            </p:txBody>
          </p:sp>
          <p:sp>
            <p:nvSpPr>
              <p:cNvPr id="11" name="TextBox 10">
                <a:extLst>
                  <a:ext uri="{FF2B5EF4-FFF2-40B4-BE49-F238E27FC236}">
                    <a16:creationId xmlns:a16="http://schemas.microsoft.com/office/drawing/2014/main" id="{34608E15-85FD-4718-AD71-B480E6B2E0E1}"/>
                  </a:ext>
                </a:extLst>
              </p:cNvPr>
              <p:cNvSpPr txBox="1"/>
              <p:nvPr/>
            </p:nvSpPr>
            <p:spPr>
              <a:xfrm>
                <a:off x="6758940" y="4456257"/>
                <a:ext cx="4410975" cy="1442959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2700"/>
                  </a:lnSpc>
                </a:pPr>
                <a:r>
                  <a:rPr lang="en-US" sz="1700" dirty="0">
                    <a:solidFill>
                      <a:schemeClr val="bg1">
                        <a:lumMod val="75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If you need help with the product, please contact the shop owner by to visiting their shop profile and sending them for in a message pro design. </a:t>
                </a:r>
                <a:endParaRPr lang="en-US" sz="1700" dirty="0">
                  <a:solidFill>
                    <a:schemeClr val="bg1">
                      <a:lumMod val="75000"/>
                    </a:schemeClr>
                  </a:solidFill>
                  <a:latin typeface="Roboto Slab" pitchFamily="2" charset="0"/>
                  <a:ea typeface="Roboto Slab" pitchFamily="2" charset="0"/>
                  <a:cs typeface="Montserrat" charset="0"/>
                </a:endParaRPr>
              </a:p>
            </p:txBody>
          </p:sp>
          <p:cxnSp>
            <p:nvCxnSpPr>
              <p:cNvPr id="12" name="Straight Connector 11">
                <a:extLst>
                  <a:ext uri="{FF2B5EF4-FFF2-40B4-BE49-F238E27FC236}">
                    <a16:creationId xmlns:a16="http://schemas.microsoft.com/office/drawing/2014/main" id="{776F4DC3-E07F-4FEF-BD00-C822DE11CF7A}"/>
                  </a:ext>
                </a:extLst>
              </p:cNvPr>
              <p:cNvCxnSpPr/>
              <p:nvPr/>
            </p:nvCxnSpPr>
            <p:spPr>
              <a:xfrm>
                <a:off x="6881079" y="4104759"/>
                <a:ext cx="487680" cy="0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13" name="Picture Placeholder 12">
            <a:extLst>
              <a:ext uri="{FF2B5EF4-FFF2-40B4-BE49-F238E27FC236}">
                <a16:creationId xmlns:a16="http://schemas.microsoft.com/office/drawing/2014/main" id="{73878D11-3149-425B-808E-715AEA72D4D7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31360" b="31360"/>
          <a:stretch>
            <a:fillRect/>
          </a:stretch>
        </p:blipFill>
        <p:spPr/>
      </p:pic>
      <p:pic>
        <p:nvPicPr>
          <p:cNvPr id="15" name="Picture Placeholder 14">
            <a:extLst>
              <a:ext uri="{FF2B5EF4-FFF2-40B4-BE49-F238E27FC236}">
                <a16:creationId xmlns:a16="http://schemas.microsoft.com/office/drawing/2014/main" id="{E785C207-3701-4043-8E36-3950DE02D84E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t="14327" b="14327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7199771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62A04721-983B-4428-860F-AA91AD6D97FE}"/>
              </a:ext>
            </a:extLst>
          </p:cNvPr>
          <p:cNvGrpSpPr/>
          <p:nvPr/>
        </p:nvGrpSpPr>
        <p:grpSpPr>
          <a:xfrm>
            <a:off x="703043" y="1111046"/>
            <a:ext cx="5357602" cy="4172479"/>
            <a:chOff x="517045" y="881370"/>
            <a:chExt cx="5357602" cy="4172479"/>
          </a:xfrm>
        </p:grpSpPr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A8881735-E46A-43CA-B185-03025756611D}"/>
                </a:ext>
              </a:extLst>
            </p:cNvPr>
            <p:cNvCxnSpPr/>
            <p:nvPr/>
          </p:nvCxnSpPr>
          <p:spPr>
            <a:xfrm>
              <a:off x="632217" y="881370"/>
              <a:ext cx="479056" cy="0"/>
            </a:xfrm>
            <a:prstGeom prst="line">
              <a:avLst/>
            </a:prstGeom>
            <a:ln w="254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24943B9B-C997-44EF-9D19-692FC0B4E82C}"/>
                </a:ext>
              </a:extLst>
            </p:cNvPr>
            <p:cNvSpPr txBox="1"/>
            <p:nvPr/>
          </p:nvSpPr>
          <p:spPr>
            <a:xfrm>
              <a:off x="517045" y="1028967"/>
              <a:ext cx="3098826" cy="5078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700" dirty="0">
                  <a:latin typeface="Roboto Slab" pitchFamily="2" charset="0"/>
                  <a:ea typeface="Roboto Slab" pitchFamily="2" charset="0"/>
                </a:rPr>
                <a:t>Business Options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FF425973-3B32-4CB5-9512-D5B7A6783C25}"/>
                </a:ext>
              </a:extLst>
            </p:cNvPr>
            <p:cNvSpPr txBox="1"/>
            <p:nvPr/>
          </p:nvSpPr>
          <p:spPr>
            <a:xfrm>
              <a:off x="517045" y="1574684"/>
              <a:ext cx="5085470" cy="1096710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pPr>
                <a:lnSpc>
                  <a:spcPts val="2700"/>
                </a:lnSpc>
              </a:pPr>
              <a:r>
                <a:rPr lang="en-US" sz="1700" dirty="0">
                  <a:latin typeface="Roboto Slab" pitchFamily="2" charset="0"/>
                  <a:ea typeface="Roboto Slab" pitchFamily="2" charset="0"/>
                </a:rPr>
                <a:t>If you need help with the product, to be please</a:t>
              </a:r>
            </a:p>
            <a:p>
              <a:pPr>
                <a:lnSpc>
                  <a:spcPts val="2700"/>
                </a:lnSpc>
              </a:pPr>
              <a:r>
                <a:rPr lang="en-US" sz="1700" dirty="0">
                  <a:latin typeface="Roboto Slab" pitchFamily="2" charset="0"/>
                  <a:ea typeface="Roboto Slab" pitchFamily="2" charset="0"/>
                </a:rPr>
                <a:t>contact the shop owner by to visiting their shop profile them for in a message pro design. </a:t>
              </a:r>
              <a:endParaRPr lang="en-US" sz="1700" dirty="0">
                <a:latin typeface="Roboto Slab" pitchFamily="2" charset="0"/>
                <a:ea typeface="Roboto Slab" pitchFamily="2" charset="0"/>
                <a:cs typeface="Montserrat" charset="0"/>
              </a:endParaRPr>
            </a:p>
          </p:txBody>
        </p: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215703B2-FD03-4D2F-A1D2-499E8EF73C18}"/>
                </a:ext>
              </a:extLst>
            </p:cNvPr>
            <p:cNvGrpSpPr/>
            <p:nvPr/>
          </p:nvGrpSpPr>
          <p:grpSpPr>
            <a:xfrm>
              <a:off x="3989195" y="3764597"/>
              <a:ext cx="1885452" cy="1210171"/>
              <a:chOff x="9486358" y="2832260"/>
              <a:chExt cx="1885452" cy="1210171"/>
            </a:xfrm>
          </p:grpSpPr>
          <p:sp>
            <p:nvSpPr>
              <p:cNvPr id="27" name="Rectangle 26">
                <a:extLst>
                  <a:ext uri="{FF2B5EF4-FFF2-40B4-BE49-F238E27FC236}">
                    <a16:creationId xmlns:a16="http://schemas.microsoft.com/office/drawing/2014/main" id="{B8C123AB-1AD4-4FD1-B4EA-FCD69F970996}"/>
                  </a:ext>
                </a:extLst>
              </p:cNvPr>
              <p:cNvSpPr/>
              <p:nvPr/>
            </p:nvSpPr>
            <p:spPr>
              <a:xfrm>
                <a:off x="9486358" y="2832260"/>
                <a:ext cx="618627" cy="507831"/>
              </a:xfrm>
              <a:prstGeom prst="rect">
                <a:avLst/>
              </a:prstGeom>
            </p:spPr>
            <p:txBody>
              <a:bodyPr wrap="square" anchor="ctr">
                <a:spAutoFit/>
              </a:bodyPr>
              <a:lstStyle/>
              <a:p>
                <a:r>
                  <a:rPr lang="en-US" sz="2700" dirty="0">
                    <a:solidFill>
                      <a:schemeClr val="bg1">
                        <a:lumMod val="50000"/>
                      </a:schemeClr>
                    </a:solidFill>
                    <a:latin typeface="FontAwesome" charset="0"/>
                  </a:rPr>
                  <a:t></a:t>
                </a:r>
                <a:endParaRPr lang="en-US" sz="2700" dirty="0">
                  <a:solidFill>
                    <a:schemeClr val="bg1">
                      <a:lumMod val="50000"/>
                    </a:schemeClr>
                  </a:solidFill>
                </a:endParaRPr>
              </a:p>
            </p:txBody>
          </p:sp>
          <p:sp>
            <p:nvSpPr>
              <p:cNvPr id="28" name="TextBox 27">
                <a:extLst>
                  <a:ext uri="{FF2B5EF4-FFF2-40B4-BE49-F238E27FC236}">
                    <a16:creationId xmlns:a16="http://schemas.microsoft.com/office/drawing/2014/main" id="{3DB9ADCB-9838-40E1-9C0B-14E420642A40}"/>
                  </a:ext>
                </a:extLst>
              </p:cNvPr>
              <p:cNvSpPr txBox="1"/>
              <p:nvPr/>
            </p:nvSpPr>
            <p:spPr>
              <a:xfrm>
                <a:off x="9486358" y="3352114"/>
                <a:ext cx="1885452" cy="69031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If you need help with the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product, please contact the to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owner by visiting </a:t>
                </a:r>
              </a:p>
            </p:txBody>
          </p:sp>
        </p:grpSp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338DE07F-63A6-48A1-8C9A-1F4322596EE2}"/>
                </a:ext>
              </a:extLst>
            </p:cNvPr>
            <p:cNvGrpSpPr/>
            <p:nvPr/>
          </p:nvGrpSpPr>
          <p:grpSpPr>
            <a:xfrm>
              <a:off x="517045" y="3764597"/>
              <a:ext cx="1885452" cy="1289252"/>
              <a:chOff x="9486358" y="2753179"/>
              <a:chExt cx="1885452" cy="1289252"/>
            </a:xfrm>
          </p:grpSpPr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BC247A7F-0BAA-4828-920F-652DD934B6C0}"/>
                  </a:ext>
                </a:extLst>
              </p:cNvPr>
              <p:cNvSpPr/>
              <p:nvPr/>
            </p:nvSpPr>
            <p:spPr>
              <a:xfrm>
                <a:off x="9486358" y="2753179"/>
                <a:ext cx="825867" cy="523220"/>
              </a:xfrm>
              <a:prstGeom prst="rect">
                <a:avLst/>
              </a:prstGeom>
            </p:spPr>
            <p:txBody>
              <a:bodyPr wrap="square" anchor="ctr">
                <a:spAutoFit/>
              </a:bodyPr>
              <a:lstStyle/>
              <a:p>
                <a:r>
                  <a:rPr lang="en-US" sz="2700" dirty="0">
                    <a:solidFill>
                      <a:schemeClr val="bg1">
                        <a:lumMod val="50000"/>
                      </a:schemeClr>
                    </a:solidFill>
                    <a:latin typeface="FontAwesome" pitchFamily="50" charset="0"/>
                  </a:rPr>
                  <a:t></a:t>
                </a:r>
              </a:p>
            </p:txBody>
          </p: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B97096CB-94C2-4B3F-8DEA-0B8CD63D9C8D}"/>
                  </a:ext>
                </a:extLst>
              </p:cNvPr>
              <p:cNvSpPr txBox="1"/>
              <p:nvPr/>
            </p:nvSpPr>
            <p:spPr>
              <a:xfrm>
                <a:off x="9486358" y="3352114"/>
                <a:ext cx="1885452" cy="69031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If you need help with the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product, please contact the to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900" dirty="0">
                    <a:solidFill>
                      <a:schemeClr val="bg1">
                        <a:lumMod val="50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owner by visiting </a:t>
                </a:r>
              </a:p>
            </p:txBody>
          </p:sp>
        </p:grpSp>
      </p:grpSp>
      <p:sp>
        <p:nvSpPr>
          <p:cNvPr id="23" name="TextBox 22">
            <a:extLst>
              <a:ext uri="{FF2B5EF4-FFF2-40B4-BE49-F238E27FC236}">
                <a16:creationId xmlns:a16="http://schemas.microsoft.com/office/drawing/2014/main" id="{9A4EC0FF-2AE8-40B3-A9B7-ED19E58E4E5F}"/>
              </a:ext>
            </a:extLst>
          </p:cNvPr>
          <p:cNvSpPr txBox="1"/>
          <p:nvPr/>
        </p:nvSpPr>
        <p:spPr>
          <a:xfrm>
            <a:off x="6877538" y="1258643"/>
            <a:ext cx="2207015" cy="7504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700"/>
              </a:lnSpc>
            </a:pPr>
            <a:r>
              <a:rPr lang="en-US" sz="1700" spc="7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FREEPIKER</a:t>
            </a:r>
          </a:p>
          <a:p>
            <a:pPr>
              <a:lnSpc>
                <a:spcPts val="2700"/>
              </a:lnSpc>
            </a:pPr>
            <a:r>
              <a:rPr lang="en-US" sz="1700" spc="7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SINGING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A5C229-442A-4DCD-B078-7182F51E6540}"/>
              </a:ext>
            </a:extLst>
          </p:cNvPr>
          <p:cNvSpPr/>
          <p:nvPr/>
        </p:nvSpPr>
        <p:spPr>
          <a:xfrm>
            <a:off x="6877537" y="2749425"/>
            <a:ext cx="4611421" cy="299752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6966D678-7A51-44B7-8F8D-31833C12B58D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t="17504" b="1750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44976803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Group 10">
            <a:extLst>
              <a:ext uri="{FF2B5EF4-FFF2-40B4-BE49-F238E27FC236}">
                <a16:creationId xmlns:a16="http://schemas.microsoft.com/office/drawing/2014/main" id="{0A2E90A3-3A6F-4468-9C08-1F66D4B56189}"/>
              </a:ext>
            </a:extLst>
          </p:cNvPr>
          <p:cNvGrpSpPr/>
          <p:nvPr/>
        </p:nvGrpSpPr>
        <p:grpSpPr>
          <a:xfrm>
            <a:off x="872748" y="905656"/>
            <a:ext cx="5102794" cy="5046688"/>
            <a:chOff x="872748" y="909897"/>
            <a:chExt cx="5102794" cy="5046688"/>
          </a:xfrm>
        </p:grpSpPr>
        <p:grpSp>
          <p:nvGrpSpPr>
            <p:cNvPr id="9" name="Group 8">
              <a:extLst>
                <a:ext uri="{FF2B5EF4-FFF2-40B4-BE49-F238E27FC236}">
                  <a16:creationId xmlns:a16="http://schemas.microsoft.com/office/drawing/2014/main" id="{62E57AF1-33E5-4BEE-BADF-E942FB40A614}"/>
                </a:ext>
              </a:extLst>
            </p:cNvPr>
            <p:cNvGrpSpPr/>
            <p:nvPr/>
          </p:nvGrpSpPr>
          <p:grpSpPr>
            <a:xfrm>
              <a:off x="872748" y="909897"/>
              <a:ext cx="4133674" cy="1627686"/>
              <a:chOff x="7040489" y="959416"/>
              <a:chExt cx="4133674" cy="1627686"/>
            </a:xfrm>
          </p:grpSpPr>
          <p:cxnSp>
            <p:nvCxnSpPr>
              <p:cNvPr id="61" name="Straight Connector 60">
                <a:extLst>
                  <a:ext uri="{FF2B5EF4-FFF2-40B4-BE49-F238E27FC236}">
                    <a16:creationId xmlns:a16="http://schemas.microsoft.com/office/drawing/2014/main" id="{17D51440-D1E5-48CF-A511-8026D224AA4F}"/>
                  </a:ext>
                </a:extLst>
              </p:cNvPr>
              <p:cNvCxnSpPr/>
              <p:nvPr/>
            </p:nvCxnSpPr>
            <p:spPr>
              <a:xfrm>
                <a:off x="7160970" y="1565664"/>
                <a:ext cx="395914" cy="0"/>
              </a:xfrm>
              <a:prstGeom prst="line">
                <a:avLst/>
              </a:prstGeom>
              <a:ln w="254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0FF78773-53E1-4889-B6AE-C6775294C45A}"/>
                  </a:ext>
                </a:extLst>
              </p:cNvPr>
              <p:cNvSpPr txBox="1"/>
              <p:nvPr/>
            </p:nvSpPr>
            <p:spPr>
              <a:xfrm>
                <a:off x="7040489" y="1825227"/>
                <a:ext cx="4133674" cy="76187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8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</a:rPr>
                  <a:t>If you need help with the product, please contact the shop</a:t>
                </a:r>
              </a:p>
              <a:p>
                <a:pPr>
                  <a:lnSpc>
                    <a:spcPts val="18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</a:rPr>
                  <a:t>owner by visiting their shop profile and sending them a For anything else (licensing, billing, </a:t>
                </a:r>
                <a:r>
                  <a:rPr lang="en-US" sz="1100" dirty="0" err="1">
                    <a:latin typeface="Roboto Slab" pitchFamily="2" charset="0"/>
                    <a:ea typeface="Roboto Slab" pitchFamily="2" charset="0"/>
                  </a:rPr>
                  <a:t>etc</a:t>
                </a:r>
                <a:r>
                  <a:rPr lang="en-US" sz="1100" dirty="0">
                    <a:latin typeface="Roboto Slab" pitchFamily="2" charset="0"/>
                    <a:ea typeface="Roboto Slab" pitchFamily="2" charset="0"/>
                  </a:rPr>
                  <a:t>),</a:t>
                </a:r>
              </a:p>
            </p:txBody>
          </p: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4184718D-717F-433A-A98B-77B13E9DC6B1}"/>
                  </a:ext>
                </a:extLst>
              </p:cNvPr>
              <p:cNvSpPr txBox="1"/>
              <p:nvPr/>
            </p:nvSpPr>
            <p:spPr>
              <a:xfrm>
                <a:off x="7040489" y="959416"/>
                <a:ext cx="2552550" cy="5078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700" dirty="0">
                    <a:latin typeface="Roboto Slab" pitchFamily="2" charset="0"/>
                    <a:ea typeface="Roboto Slab" pitchFamily="2" charset="0"/>
                  </a:rPr>
                  <a:t>What’s Now?</a:t>
                </a:r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068FDB75-4915-4C64-81AC-DA6E34165188}"/>
                </a:ext>
              </a:extLst>
            </p:cNvPr>
            <p:cNvGrpSpPr/>
            <p:nvPr/>
          </p:nvGrpSpPr>
          <p:grpSpPr>
            <a:xfrm>
              <a:off x="906835" y="3872549"/>
              <a:ext cx="2155679" cy="2084036"/>
              <a:chOff x="906835" y="3872549"/>
              <a:chExt cx="2155679" cy="2084036"/>
            </a:xfrm>
          </p:grpSpPr>
          <p:sp>
            <p:nvSpPr>
              <p:cNvPr id="70" name="Rectangle 69">
                <a:extLst>
                  <a:ext uri="{FF2B5EF4-FFF2-40B4-BE49-F238E27FC236}">
                    <a16:creationId xmlns:a16="http://schemas.microsoft.com/office/drawing/2014/main" id="{5DF56F88-D48E-4628-82AD-947AB3B9BD4D}"/>
                  </a:ext>
                </a:extLst>
              </p:cNvPr>
              <p:cNvSpPr/>
              <p:nvPr/>
            </p:nvSpPr>
            <p:spPr>
              <a:xfrm>
                <a:off x="906835" y="3872549"/>
                <a:ext cx="825867" cy="1015663"/>
              </a:xfrm>
              <a:prstGeom prst="rect">
                <a:avLst/>
              </a:prstGeom>
            </p:spPr>
            <p:txBody>
              <a:bodyPr wrap="square" anchor="ctr">
                <a:spAutoFit/>
              </a:bodyPr>
              <a:lstStyle/>
              <a:p>
                <a:r>
                  <a:rPr lang="en-US" sz="6000" dirty="0">
                    <a:latin typeface="FontAwesome" charset="0"/>
                  </a:rPr>
                  <a:t></a:t>
                </a:r>
                <a:endParaRPr lang="en-US" sz="6000" dirty="0"/>
              </a:p>
            </p:txBody>
          </p:sp>
          <p:sp>
            <p:nvSpPr>
              <p:cNvPr id="73" name="TextBox 72">
                <a:extLst>
                  <a:ext uri="{FF2B5EF4-FFF2-40B4-BE49-F238E27FC236}">
                    <a16:creationId xmlns:a16="http://schemas.microsoft.com/office/drawing/2014/main" id="{2F8F2720-D08B-45BB-9B24-D54FF3786B61}"/>
                  </a:ext>
                </a:extLst>
              </p:cNvPr>
              <p:cNvSpPr txBox="1"/>
              <p:nvPr/>
            </p:nvSpPr>
            <p:spPr>
              <a:xfrm>
                <a:off x="906836" y="4894364"/>
                <a:ext cx="1419022" cy="335989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1900"/>
                  </a:lnSpc>
                </a:pPr>
                <a:r>
                  <a:rPr lang="en-US" sz="1600" dirty="0">
                    <a:latin typeface="Roboto Slab" pitchFamily="2" charset="0"/>
                    <a:ea typeface="Roboto Slab" pitchFamily="2" charset="0"/>
                    <a:cs typeface="Montserrat" charset="0"/>
                  </a:rPr>
                  <a:t>Hath waters</a:t>
                </a:r>
              </a:p>
            </p:txBody>
          </p:sp>
          <p:sp>
            <p:nvSpPr>
              <p:cNvPr id="77" name="TextBox 76">
                <a:extLst>
                  <a:ext uri="{FF2B5EF4-FFF2-40B4-BE49-F238E27FC236}">
                    <a16:creationId xmlns:a16="http://schemas.microsoft.com/office/drawing/2014/main" id="{266E27B9-94B1-46EE-A930-A0613CCB61EF}"/>
                  </a:ext>
                </a:extLst>
              </p:cNvPr>
              <p:cNvSpPr txBox="1"/>
              <p:nvPr/>
            </p:nvSpPr>
            <p:spPr>
              <a:xfrm>
                <a:off x="906835" y="5265242"/>
                <a:ext cx="2155679" cy="69134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</a:rPr>
                  <a:t>If you need help with the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</a:rPr>
                  <a:t>product, please contact the to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</a:rPr>
                  <a:t>owner by visiting </a:t>
                </a:r>
              </a:p>
            </p:txBody>
          </p:sp>
        </p:grp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F32AF351-F634-4600-913A-4E72604377E3}"/>
                </a:ext>
              </a:extLst>
            </p:cNvPr>
            <p:cNvGrpSpPr/>
            <p:nvPr/>
          </p:nvGrpSpPr>
          <p:grpSpPr>
            <a:xfrm>
              <a:off x="3584889" y="3798070"/>
              <a:ext cx="2390653" cy="2158515"/>
              <a:chOff x="3584889" y="3798070"/>
              <a:chExt cx="2390653" cy="2158515"/>
            </a:xfrm>
          </p:grpSpPr>
          <p:sp>
            <p:nvSpPr>
              <p:cNvPr id="72" name="Rectangle 71">
                <a:extLst>
                  <a:ext uri="{FF2B5EF4-FFF2-40B4-BE49-F238E27FC236}">
                    <a16:creationId xmlns:a16="http://schemas.microsoft.com/office/drawing/2014/main" id="{2F7C7A86-631D-4737-81E1-099874C08044}"/>
                  </a:ext>
                </a:extLst>
              </p:cNvPr>
              <p:cNvSpPr/>
              <p:nvPr/>
            </p:nvSpPr>
            <p:spPr>
              <a:xfrm>
                <a:off x="3584890" y="3798070"/>
                <a:ext cx="779381" cy="1015663"/>
              </a:xfrm>
              <a:prstGeom prst="rect">
                <a:avLst/>
              </a:prstGeom>
            </p:spPr>
            <p:txBody>
              <a:bodyPr wrap="square" anchor="ctr">
                <a:spAutoFit/>
              </a:bodyPr>
              <a:lstStyle/>
              <a:p>
                <a:r>
                  <a:rPr lang="en-US" sz="6000" dirty="0">
                    <a:latin typeface="FontAwesome" charset="0"/>
                  </a:rPr>
                  <a:t></a:t>
                </a:r>
                <a:endParaRPr lang="en-US" sz="6000" dirty="0"/>
              </a:p>
            </p:txBody>
          </p:sp>
          <p:sp>
            <p:nvSpPr>
              <p:cNvPr id="75" name="TextBox 74">
                <a:extLst>
                  <a:ext uri="{FF2B5EF4-FFF2-40B4-BE49-F238E27FC236}">
                    <a16:creationId xmlns:a16="http://schemas.microsoft.com/office/drawing/2014/main" id="{6327BDD5-7828-46AB-974A-EBEA5B3E5195}"/>
                  </a:ext>
                </a:extLst>
              </p:cNvPr>
              <p:cNvSpPr txBox="1"/>
              <p:nvPr/>
            </p:nvSpPr>
            <p:spPr>
              <a:xfrm>
                <a:off x="3584889" y="4894364"/>
                <a:ext cx="1597675" cy="335989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1900"/>
                  </a:lnSpc>
                </a:pPr>
                <a:r>
                  <a:rPr lang="en-US" sz="1600" dirty="0">
                    <a:latin typeface="Roboto Slab" pitchFamily="2" charset="0"/>
                    <a:ea typeface="Roboto Slab" pitchFamily="2" charset="0"/>
                    <a:cs typeface="Montserrat" charset="0"/>
                  </a:rPr>
                  <a:t>Fruitful were</a:t>
                </a:r>
              </a:p>
            </p:txBody>
          </p:sp>
          <p:sp>
            <p:nvSpPr>
              <p:cNvPr id="78" name="TextBox 77">
                <a:extLst>
                  <a:ext uri="{FF2B5EF4-FFF2-40B4-BE49-F238E27FC236}">
                    <a16:creationId xmlns:a16="http://schemas.microsoft.com/office/drawing/2014/main" id="{95283E13-6971-4604-9309-656AC173A3EB}"/>
                  </a:ext>
                </a:extLst>
              </p:cNvPr>
              <p:cNvSpPr txBox="1"/>
              <p:nvPr/>
            </p:nvSpPr>
            <p:spPr>
              <a:xfrm>
                <a:off x="3584889" y="5265242"/>
                <a:ext cx="2390653" cy="69134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</a:rPr>
                  <a:t>If you need help with the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</a:rPr>
                  <a:t>product, please contact the to</a:t>
                </a:r>
              </a:p>
              <a:p>
                <a:pPr>
                  <a:lnSpc>
                    <a:spcPts val="1600"/>
                  </a:lnSpc>
                </a:pPr>
                <a:r>
                  <a:rPr lang="en-US" sz="1100" dirty="0">
                    <a:latin typeface="Roboto Slab" pitchFamily="2" charset="0"/>
                    <a:ea typeface="Roboto Slab" pitchFamily="2" charset="0"/>
                  </a:rPr>
                  <a:t>owner by visiting </a:t>
                </a:r>
              </a:p>
            </p:txBody>
          </p:sp>
        </p:grpSp>
      </p:grpSp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3C4A3F24-AE3F-43B2-BA92-13EBEF8507DD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l="1619" r="1619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5061604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134FEC51-63FB-4106-BC8B-9CA751025C46}"/>
              </a:ext>
            </a:extLst>
          </p:cNvPr>
          <p:cNvGrpSpPr/>
          <p:nvPr/>
        </p:nvGrpSpPr>
        <p:grpSpPr>
          <a:xfrm>
            <a:off x="0" y="0"/>
            <a:ext cx="5937083" cy="3429000"/>
            <a:chOff x="3600800" y="0"/>
            <a:chExt cx="5937083" cy="3429000"/>
          </a:xfrm>
        </p:grpSpPr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B4739C3B-E3AF-479A-A337-BCC5999E3D25}"/>
                </a:ext>
              </a:extLst>
            </p:cNvPr>
            <p:cNvSpPr/>
            <p:nvPr/>
          </p:nvSpPr>
          <p:spPr>
            <a:xfrm>
              <a:off x="3600800" y="0"/>
              <a:ext cx="2790475" cy="34290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32C30DB9-696F-41F9-9F51-3AE4B324D29A}"/>
                </a:ext>
              </a:extLst>
            </p:cNvPr>
            <p:cNvSpPr txBox="1"/>
            <p:nvPr/>
          </p:nvSpPr>
          <p:spPr>
            <a:xfrm>
              <a:off x="4661556" y="1130910"/>
              <a:ext cx="2587140" cy="82208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800"/>
                </a:lnSpc>
              </a:pPr>
              <a:r>
                <a:rPr lang="en-US" sz="3000" spc="300" dirty="0">
                  <a:latin typeface="Roboto Slab" pitchFamily="2" charset="0"/>
                  <a:ea typeface="Roboto Slab" pitchFamily="2" charset="0"/>
                  <a:cs typeface="Montserrat Medium" charset="0"/>
                </a:rPr>
                <a:t>YOUR.</a:t>
              </a:r>
            </a:p>
            <a:p>
              <a:pPr>
                <a:lnSpc>
                  <a:spcPts val="2800"/>
                </a:lnSpc>
              </a:pPr>
              <a:r>
                <a:rPr lang="en-US" sz="3000" spc="300" dirty="0">
                  <a:latin typeface="Roboto Slab" pitchFamily="2" charset="0"/>
                  <a:ea typeface="Roboto Slab" pitchFamily="2" charset="0"/>
                  <a:cs typeface="Montserrat Medium" charset="0"/>
                </a:rPr>
                <a:t>BUSINESS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BC0D64D3-8C0A-4B1D-8B9E-82023EC05601}"/>
                </a:ext>
              </a:extLst>
            </p:cNvPr>
            <p:cNvSpPr txBox="1"/>
            <p:nvPr/>
          </p:nvSpPr>
          <p:spPr>
            <a:xfrm>
              <a:off x="4661556" y="1871907"/>
              <a:ext cx="4876327" cy="90665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Lorem ipsum dolor sit </a:t>
              </a:r>
              <a:r>
                <a:rPr lang="en-US" sz="1000" dirty="0" err="1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amet</a:t>
              </a: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</a:t>
              </a:r>
              <a:r>
                <a:rPr lang="en-US" sz="1000" dirty="0" err="1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agam</a:t>
              </a: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facer modo data example text are here for</a:t>
              </a:r>
            </a:p>
            <a:p>
              <a:pPr>
                <a:lnSpc>
                  <a:spcPts val="22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your own text rewrite. Lorem ipsum dolor sit </a:t>
              </a:r>
              <a:r>
                <a:rPr lang="en-US" sz="1000" dirty="0" err="1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amet</a:t>
              </a: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</a:t>
              </a:r>
              <a:r>
                <a:rPr lang="en-US" sz="1000" dirty="0" err="1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agam</a:t>
              </a:r>
              <a:r>
                <a:rPr lang="en-US" sz="1000" dirty="0"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facer modo data example text are here for in the best your own.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AA09B637-6BC5-4A1E-B52E-73B52CB7B5EB}"/>
              </a:ext>
            </a:extLst>
          </p:cNvPr>
          <p:cNvGrpSpPr/>
          <p:nvPr/>
        </p:nvGrpSpPr>
        <p:grpSpPr>
          <a:xfrm>
            <a:off x="6212115" y="3958934"/>
            <a:ext cx="4876328" cy="1527337"/>
            <a:chOff x="4661556" y="3788710"/>
            <a:chExt cx="4876328" cy="1527337"/>
          </a:xfrm>
        </p:grpSpPr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CC8B6A27-EC82-46A6-84DA-543CF8CD6189}"/>
                </a:ext>
              </a:extLst>
            </p:cNvPr>
            <p:cNvSpPr txBox="1"/>
            <p:nvPr/>
          </p:nvSpPr>
          <p:spPr>
            <a:xfrm>
              <a:off x="4661556" y="3788710"/>
              <a:ext cx="2706472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300" spc="600" dirty="0">
                  <a:latin typeface="Roboto Slab" pitchFamily="2" charset="0"/>
                  <a:ea typeface="Roboto Slab" pitchFamily="2" charset="0"/>
                  <a:cs typeface="Montserrat SemiBold" charset="0"/>
                </a:rPr>
                <a:t>SECTION.PAGES</a:t>
              </a:r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E88A4955-A103-4751-94B4-7B5C9B217312}"/>
                </a:ext>
              </a:extLst>
            </p:cNvPr>
            <p:cNvSpPr txBox="1"/>
            <p:nvPr/>
          </p:nvSpPr>
          <p:spPr>
            <a:xfrm>
              <a:off x="4661556" y="4158742"/>
              <a:ext cx="4876328" cy="11573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200000"/>
                </a:lnSpc>
              </a:pP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Lorem ipsum dolor sit </a:t>
              </a:r>
              <a:r>
                <a:rPr lang="en-US" sz="900" dirty="0" err="1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amet</a:t>
              </a: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</a:t>
              </a:r>
              <a:r>
                <a:rPr lang="en-US" sz="900" dirty="0" err="1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agam</a:t>
              </a: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facer </a:t>
              </a:r>
              <a:r>
                <a:rPr lang="en-US" sz="900" dirty="0" err="1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modo</a:t>
              </a: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data example text are here for your</a:t>
              </a:r>
            </a:p>
            <a:p>
              <a:pPr>
                <a:lnSpc>
                  <a:spcPct val="200000"/>
                </a:lnSpc>
              </a:pP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own text rewrite. Lorem ipsum dolor sit </a:t>
              </a:r>
              <a:r>
                <a:rPr lang="en-US" sz="900" dirty="0" err="1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amet</a:t>
              </a: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</a:t>
              </a:r>
              <a:r>
                <a:rPr lang="en-US" sz="900" dirty="0" err="1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agam</a:t>
              </a: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facer </a:t>
              </a:r>
              <a:r>
                <a:rPr lang="en-US" sz="900" dirty="0" err="1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modo</a:t>
              </a: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data example text are here for your own text rewrite. Lorem ipsum dolor sit </a:t>
              </a:r>
              <a:r>
                <a:rPr lang="en-US" sz="900" dirty="0" err="1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amet</a:t>
              </a: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</a:t>
              </a:r>
              <a:r>
                <a:rPr lang="en-US" sz="900" dirty="0" err="1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agam</a:t>
              </a: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facer </a:t>
              </a:r>
              <a:r>
                <a:rPr lang="en-US" sz="900" dirty="0" err="1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modo</a:t>
              </a:r>
              <a:r>
                <a:rPr lang="en-US" sz="900" dirty="0">
                  <a:solidFill>
                    <a:sysClr val="windowText" lastClr="000000"/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 data example text are here for your own text rewrite.</a:t>
              </a:r>
            </a:p>
          </p:txBody>
        </p:sp>
      </p:grpSp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73B6E250-F5C3-4856-80CC-8588B4981E1F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t="16386" b="16386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07071093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Group 10">
            <a:extLst>
              <a:ext uri="{FF2B5EF4-FFF2-40B4-BE49-F238E27FC236}">
                <a16:creationId xmlns:a16="http://schemas.microsoft.com/office/drawing/2014/main" id="{D195574E-D4B3-4EE2-9943-FDB5BE31EE67}"/>
              </a:ext>
            </a:extLst>
          </p:cNvPr>
          <p:cNvGrpSpPr/>
          <p:nvPr/>
        </p:nvGrpSpPr>
        <p:grpSpPr>
          <a:xfrm>
            <a:off x="1074031" y="1414398"/>
            <a:ext cx="4676809" cy="3331944"/>
            <a:chOff x="6493106" y="2567272"/>
            <a:chExt cx="4676809" cy="3331944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C6C1834F-DC67-4663-AC6C-736F4EA5C920}"/>
                </a:ext>
              </a:extLst>
            </p:cNvPr>
            <p:cNvSpPr txBox="1"/>
            <p:nvPr/>
          </p:nvSpPr>
          <p:spPr>
            <a:xfrm>
              <a:off x="6493106" y="2567272"/>
              <a:ext cx="3696958" cy="173893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sz="10700" spc="2700" dirty="0">
                  <a:solidFill>
                    <a:schemeClr val="bg1">
                      <a:lumMod val="95000"/>
                    </a:schemeClr>
                  </a:solidFill>
                  <a:latin typeface="Roboto Slab" pitchFamily="2" charset="0"/>
                  <a:ea typeface="Roboto Slab" pitchFamily="2" charset="0"/>
                  <a:cs typeface="Arial" panose="020B0604020202020204" pitchFamily="34" charset="0"/>
                </a:rPr>
                <a:t>123</a:t>
              </a:r>
            </a:p>
          </p:txBody>
        </p:sp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1EEB9DF6-BA23-4197-8297-567B5DEAEABB}"/>
                </a:ext>
              </a:extLst>
            </p:cNvPr>
            <p:cNvGrpSpPr/>
            <p:nvPr/>
          </p:nvGrpSpPr>
          <p:grpSpPr>
            <a:xfrm>
              <a:off x="6679810" y="3163007"/>
              <a:ext cx="4490105" cy="2736209"/>
              <a:chOff x="6679810" y="3163007"/>
              <a:chExt cx="4490105" cy="2736209"/>
            </a:xfrm>
          </p:grpSpPr>
          <p:sp>
            <p:nvSpPr>
              <p:cNvPr id="14" name="TextBox 13">
                <a:extLst>
                  <a:ext uri="{FF2B5EF4-FFF2-40B4-BE49-F238E27FC236}">
                    <a16:creationId xmlns:a16="http://schemas.microsoft.com/office/drawing/2014/main" id="{156F6326-642E-4F4E-A53C-030F922CD9C4}"/>
                  </a:ext>
                </a:extLst>
              </p:cNvPr>
              <p:cNvSpPr txBox="1"/>
              <p:nvPr/>
            </p:nvSpPr>
            <p:spPr>
              <a:xfrm>
                <a:off x="6679810" y="3163007"/>
                <a:ext cx="4155024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4000" dirty="0">
                    <a:latin typeface="Roboto Slab" pitchFamily="2" charset="0"/>
                    <a:ea typeface="Roboto Slab" pitchFamily="2" charset="0"/>
                  </a:rPr>
                  <a:t>Our Services</a:t>
                </a:r>
              </a:p>
            </p:txBody>
          </p:sp>
          <p:sp>
            <p:nvSpPr>
              <p:cNvPr id="15" name="TextBox 14">
                <a:extLst>
                  <a:ext uri="{FF2B5EF4-FFF2-40B4-BE49-F238E27FC236}">
                    <a16:creationId xmlns:a16="http://schemas.microsoft.com/office/drawing/2014/main" id="{77864F77-D8D3-41E4-AB12-A7C5C29A3CC5}"/>
                  </a:ext>
                </a:extLst>
              </p:cNvPr>
              <p:cNvSpPr txBox="1"/>
              <p:nvPr/>
            </p:nvSpPr>
            <p:spPr>
              <a:xfrm>
                <a:off x="6758940" y="4456257"/>
                <a:ext cx="4410975" cy="1442959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2700"/>
                  </a:lnSpc>
                </a:pPr>
                <a:r>
                  <a:rPr lang="en-US" sz="1700" dirty="0">
                    <a:solidFill>
                      <a:schemeClr val="bg1">
                        <a:lumMod val="75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If you need help with the product, please contact the shop owner by to visiting their shop profile and sending them for in a message pro design. </a:t>
                </a:r>
                <a:endParaRPr lang="en-US" sz="1700" dirty="0">
                  <a:solidFill>
                    <a:schemeClr val="bg1">
                      <a:lumMod val="75000"/>
                    </a:schemeClr>
                  </a:solidFill>
                  <a:latin typeface="Roboto Slab" pitchFamily="2" charset="0"/>
                  <a:ea typeface="Roboto Slab" pitchFamily="2" charset="0"/>
                  <a:cs typeface="Montserrat" charset="0"/>
                </a:endParaRPr>
              </a:p>
            </p:txBody>
          </p:sp>
          <p:cxnSp>
            <p:nvCxnSpPr>
              <p:cNvPr id="16" name="Straight Connector 15">
                <a:extLst>
                  <a:ext uri="{FF2B5EF4-FFF2-40B4-BE49-F238E27FC236}">
                    <a16:creationId xmlns:a16="http://schemas.microsoft.com/office/drawing/2014/main" id="{8E14B7B4-BFB4-496D-B17B-729D7859AD5F}"/>
                  </a:ext>
                </a:extLst>
              </p:cNvPr>
              <p:cNvCxnSpPr/>
              <p:nvPr/>
            </p:nvCxnSpPr>
            <p:spPr>
              <a:xfrm>
                <a:off x="6881079" y="4104759"/>
                <a:ext cx="487680" cy="0"/>
              </a:xfrm>
              <a:prstGeom prst="line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6F00D72F-73B1-456F-AB77-936F92D22BCE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l="21853" r="21853"/>
          <a:stretch>
            <a:fillRect/>
          </a:stretch>
        </p:blipFill>
        <p:spPr/>
      </p:pic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D40B72EE-36FE-4C49-9623-2E66ED45534D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2"/>
          <a:srcRect l="21853" r="2185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776436985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Custom 70">
      <a:dk1>
        <a:sysClr val="windowText" lastClr="000000"/>
      </a:dk1>
      <a:lt1>
        <a:sysClr val="window" lastClr="FFFFFF"/>
      </a:lt1>
      <a:dk2>
        <a:srgbClr val="455F51"/>
      </a:dk2>
      <a:lt2>
        <a:srgbClr val="E3DED1"/>
      </a:lt2>
      <a:accent1>
        <a:srgbClr val="374EA2"/>
      </a:accent1>
      <a:accent2>
        <a:srgbClr val="0070C0"/>
      </a:accent2>
      <a:accent3>
        <a:srgbClr val="00B0F0"/>
      </a:accent3>
      <a:accent4>
        <a:srgbClr val="92D050"/>
      </a:accent4>
      <a:accent5>
        <a:srgbClr val="00B050"/>
      </a:accent5>
      <a:accent6>
        <a:srgbClr val="FFFF00"/>
      </a:accent6>
      <a:hlink>
        <a:srgbClr val="FFC000"/>
      </a:hlink>
      <a:folHlink>
        <a:srgbClr val="FF0000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34723</TotalTime>
  <Words>1664</Words>
  <Application>Microsoft Office PowerPoint</Application>
  <PresentationFormat>Widescreen</PresentationFormat>
  <Paragraphs>164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30" baseType="lpstr">
      <vt:lpstr>Arial</vt:lpstr>
      <vt:lpstr>Bodoni 72 Book</vt:lpstr>
      <vt:lpstr>Calibri</vt:lpstr>
      <vt:lpstr>FontAwesome</vt:lpstr>
      <vt:lpstr>Montserrat Regular</vt:lpstr>
      <vt:lpstr>Open Sans</vt:lpstr>
      <vt:lpstr>Roboto Slab</vt:lpstr>
      <vt:lpstr>1_Office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Suman Sunar</cp:lastModifiedBy>
  <cp:revision>6181</cp:revision>
  <dcterms:created xsi:type="dcterms:W3CDTF">2017-12-06T10:15:39Z</dcterms:created>
  <dcterms:modified xsi:type="dcterms:W3CDTF">2019-04-20T08:39:02Z</dcterms:modified>
</cp:coreProperties>
</file>