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22"/>
  </p:notesMasterIdLst>
  <p:handoutMasterIdLst>
    <p:handoutMasterId r:id="rId23"/>
  </p:handoutMasterIdLst>
  <p:sldIdLst>
    <p:sldId id="472" r:id="rId2"/>
    <p:sldId id="721" r:id="rId3"/>
    <p:sldId id="722" r:id="rId4"/>
    <p:sldId id="688" r:id="rId5"/>
    <p:sldId id="698" r:id="rId6"/>
    <p:sldId id="723" r:id="rId7"/>
    <p:sldId id="725" r:id="rId8"/>
    <p:sldId id="724" r:id="rId9"/>
    <p:sldId id="726" r:id="rId10"/>
    <p:sldId id="727" r:id="rId11"/>
    <p:sldId id="728" r:id="rId12"/>
    <p:sldId id="714" r:id="rId13"/>
    <p:sldId id="718" r:id="rId14"/>
    <p:sldId id="711" r:id="rId15"/>
    <p:sldId id="713" r:id="rId16"/>
    <p:sldId id="717" r:id="rId17"/>
    <p:sldId id="671" r:id="rId18"/>
    <p:sldId id="701" r:id="rId19"/>
    <p:sldId id="719" r:id="rId20"/>
    <p:sldId id="696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eepiker" initials="F" lastIdx="4" clrIdx="0">
    <p:extLst>
      <p:ext uri="{19B8F6BF-5375-455C-9EA6-DF929625EA0E}">
        <p15:presenceInfo xmlns:p15="http://schemas.microsoft.com/office/powerpoint/2012/main" userId="Freepik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55" autoAdjust="0"/>
    <p:restoredTop sz="96532" autoAdjust="0"/>
  </p:normalViewPr>
  <p:slideViewPr>
    <p:cSldViewPr snapToGrid="0" snapToObjects="1">
      <p:cViewPr>
        <p:scale>
          <a:sx n="100" d="100"/>
          <a:sy n="100" d="100"/>
        </p:scale>
        <p:origin x="1176" y="4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1" d="100"/>
          <a:sy n="91" d="100"/>
        </p:scale>
        <p:origin x="375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9D2CE1B-0954-4D33-AB5F-A7C719F844C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73FD09-A43D-4FFC-B6D0-0547FD8F508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5AFE0E-6A1C-4885-B63C-2DFDC6AB1C79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CF5188-4104-49A0-8942-88B48485365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D68E2C-942E-45D8-A73F-D445E117874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EA61BB-20CE-4FD0-BD5C-E0532AC8E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4569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4EA084-1755-244B-AA1B-DD1CDE75AFEE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581F7C-1D07-BA46-A5B5-F41F280D9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093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ECB4D-BD78-4876-A320-98CB78C08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594B7603-A3E7-4E1F-872F-01568D42E70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471135" y="1961864"/>
            <a:ext cx="2934274" cy="2934272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92082BC6-8DB9-4826-96F5-9C86E4A0437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28863" y="1961864"/>
            <a:ext cx="2934274" cy="2934272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4AC54D2B-E960-44B2-86F6-D14BFD1A47C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786591" y="1961864"/>
            <a:ext cx="2934274" cy="2934272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340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16FAC62-6E67-404A-9E9E-C506F2CF48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6616" y="2240280"/>
            <a:ext cx="5739384" cy="2084832"/>
          </a:xfrm>
          <a:custGeom>
            <a:avLst/>
            <a:gdLst>
              <a:gd name="connsiteX0" fmla="*/ 0 w 5739384"/>
              <a:gd name="connsiteY0" fmla="*/ 0 h 2084832"/>
              <a:gd name="connsiteX1" fmla="*/ 5739384 w 5739384"/>
              <a:gd name="connsiteY1" fmla="*/ 0 h 2084832"/>
              <a:gd name="connsiteX2" fmla="*/ 5739384 w 5739384"/>
              <a:gd name="connsiteY2" fmla="*/ 2084832 h 2084832"/>
              <a:gd name="connsiteX3" fmla="*/ 0 w 5739384"/>
              <a:gd name="connsiteY3" fmla="*/ 2084832 h 2084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9384" h="2084832">
                <a:moveTo>
                  <a:pt x="0" y="0"/>
                </a:moveTo>
                <a:lnTo>
                  <a:pt x="5739384" y="0"/>
                </a:lnTo>
                <a:lnTo>
                  <a:pt x="5739384" y="2084832"/>
                </a:lnTo>
                <a:lnTo>
                  <a:pt x="0" y="208483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41120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8CCE69B-AEFC-4DB4-AD10-6AB3FC775F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174205" y="661148"/>
            <a:ext cx="2968625" cy="5535704"/>
          </a:xfrm>
          <a:custGeom>
            <a:avLst/>
            <a:gdLst>
              <a:gd name="connsiteX0" fmla="*/ 0 w 2968625"/>
              <a:gd name="connsiteY0" fmla="*/ 0 h 5535704"/>
              <a:gd name="connsiteX1" fmla="*/ 2968625 w 2968625"/>
              <a:gd name="connsiteY1" fmla="*/ 0 h 5535704"/>
              <a:gd name="connsiteX2" fmla="*/ 2968625 w 2968625"/>
              <a:gd name="connsiteY2" fmla="*/ 5535704 h 5535704"/>
              <a:gd name="connsiteX3" fmla="*/ 0 w 2968625"/>
              <a:gd name="connsiteY3" fmla="*/ 5535704 h 553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8625" h="5535704">
                <a:moveTo>
                  <a:pt x="0" y="0"/>
                </a:moveTo>
                <a:lnTo>
                  <a:pt x="2968625" y="0"/>
                </a:lnTo>
                <a:lnTo>
                  <a:pt x="2968625" y="5535704"/>
                </a:lnTo>
                <a:lnTo>
                  <a:pt x="0" y="553570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413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35224CC0-CAB7-4ACA-A1C6-592BD99F909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52286" y="1052285"/>
            <a:ext cx="2997200" cy="4753430"/>
          </a:xfrm>
          <a:custGeom>
            <a:avLst/>
            <a:gdLst>
              <a:gd name="connsiteX0" fmla="*/ 0 w 10896600"/>
              <a:gd name="connsiteY0" fmla="*/ 0 h 5562600"/>
              <a:gd name="connsiteX1" fmla="*/ 10896600 w 10896600"/>
              <a:gd name="connsiteY1" fmla="*/ 0 h 5562600"/>
              <a:gd name="connsiteX2" fmla="*/ 10896600 w 10896600"/>
              <a:gd name="connsiteY2" fmla="*/ 5562600 h 5562600"/>
              <a:gd name="connsiteX3" fmla="*/ 0 w 10896600"/>
              <a:gd name="connsiteY3" fmla="*/ 5562600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96600" h="5562600">
                <a:moveTo>
                  <a:pt x="0" y="0"/>
                </a:moveTo>
                <a:lnTo>
                  <a:pt x="10896600" y="0"/>
                </a:lnTo>
                <a:lnTo>
                  <a:pt x="10896600" y="5562600"/>
                </a:lnTo>
                <a:lnTo>
                  <a:pt x="0" y="55626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215F717C-EE7F-4342-A3BB-938D21DF9E2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05061" y="1052285"/>
            <a:ext cx="2997200" cy="4753430"/>
          </a:xfrm>
          <a:custGeom>
            <a:avLst/>
            <a:gdLst>
              <a:gd name="connsiteX0" fmla="*/ 0 w 10896600"/>
              <a:gd name="connsiteY0" fmla="*/ 0 h 5562600"/>
              <a:gd name="connsiteX1" fmla="*/ 10896600 w 10896600"/>
              <a:gd name="connsiteY1" fmla="*/ 0 h 5562600"/>
              <a:gd name="connsiteX2" fmla="*/ 10896600 w 10896600"/>
              <a:gd name="connsiteY2" fmla="*/ 5562600 h 5562600"/>
              <a:gd name="connsiteX3" fmla="*/ 0 w 10896600"/>
              <a:gd name="connsiteY3" fmla="*/ 5562600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96600" h="5562600">
                <a:moveTo>
                  <a:pt x="0" y="0"/>
                </a:moveTo>
                <a:lnTo>
                  <a:pt x="10896600" y="0"/>
                </a:lnTo>
                <a:lnTo>
                  <a:pt x="10896600" y="5562600"/>
                </a:lnTo>
                <a:lnTo>
                  <a:pt x="0" y="55626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3187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DE23135-AC87-425C-9533-0049CA1F726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173314" y="190499"/>
            <a:ext cx="3845372" cy="2013575"/>
          </a:xfrm>
          <a:custGeom>
            <a:avLst/>
            <a:gdLst>
              <a:gd name="connsiteX0" fmla="*/ 0 w 3845372"/>
              <a:gd name="connsiteY0" fmla="*/ 0 h 2013575"/>
              <a:gd name="connsiteX1" fmla="*/ 3845372 w 3845372"/>
              <a:gd name="connsiteY1" fmla="*/ 0 h 2013575"/>
              <a:gd name="connsiteX2" fmla="*/ 3845372 w 3845372"/>
              <a:gd name="connsiteY2" fmla="*/ 2013575 h 2013575"/>
              <a:gd name="connsiteX3" fmla="*/ 0 w 3845372"/>
              <a:gd name="connsiteY3" fmla="*/ 2013575 h 2013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5372" h="2013575">
                <a:moveTo>
                  <a:pt x="0" y="0"/>
                </a:moveTo>
                <a:lnTo>
                  <a:pt x="3845372" y="0"/>
                </a:lnTo>
                <a:lnTo>
                  <a:pt x="3845372" y="2013575"/>
                </a:lnTo>
                <a:lnTo>
                  <a:pt x="0" y="201357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C3652381-22A4-4503-A2CB-664B30192AA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49778" y="190499"/>
            <a:ext cx="3845372" cy="2013575"/>
          </a:xfrm>
          <a:custGeom>
            <a:avLst/>
            <a:gdLst>
              <a:gd name="connsiteX0" fmla="*/ 0 w 3845372"/>
              <a:gd name="connsiteY0" fmla="*/ 0 h 2013575"/>
              <a:gd name="connsiteX1" fmla="*/ 3845372 w 3845372"/>
              <a:gd name="connsiteY1" fmla="*/ 0 h 2013575"/>
              <a:gd name="connsiteX2" fmla="*/ 3845372 w 3845372"/>
              <a:gd name="connsiteY2" fmla="*/ 2013575 h 2013575"/>
              <a:gd name="connsiteX3" fmla="*/ 0 w 3845372"/>
              <a:gd name="connsiteY3" fmla="*/ 2013575 h 2013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5372" h="2013575">
                <a:moveTo>
                  <a:pt x="0" y="0"/>
                </a:moveTo>
                <a:lnTo>
                  <a:pt x="3845372" y="0"/>
                </a:lnTo>
                <a:lnTo>
                  <a:pt x="3845372" y="2013575"/>
                </a:lnTo>
                <a:lnTo>
                  <a:pt x="0" y="201357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495BC64F-BD4E-424C-9285-CABB1FCF8CF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49778" y="2336174"/>
            <a:ext cx="3845372" cy="2013575"/>
          </a:xfrm>
          <a:custGeom>
            <a:avLst/>
            <a:gdLst>
              <a:gd name="connsiteX0" fmla="*/ 0 w 3845372"/>
              <a:gd name="connsiteY0" fmla="*/ 0 h 2013575"/>
              <a:gd name="connsiteX1" fmla="*/ 3845372 w 3845372"/>
              <a:gd name="connsiteY1" fmla="*/ 0 h 2013575"/>
              <a:gd name="connsiteX2" fmla="*/ 3845372 w 3845372"/>
              <a:gd name="connsiteY2" fmla="*/ 2013575 h 2013575"/>
              <a:gd name="connsiteX3" fmla="*/ 0 w 3845372"/>
              <a:gd name="connsiteY3" fmla="*/ 2013575 h 2013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5372" h="2013575">
                <a:moveTo>
                  <a:pt x="0" y="0"/>
                </a:moveTo>
                <a:lnTo>
                  <a:pt x="3845372" y="0"/>
                </a:lnTo>
                <a:lnTo>
                  <a:pt x="3845372" y="2013575"/>
                </a:lnTo>
                <a:lnTo>
                  <a:pt x="0" y="201357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E4E97DC5-FA28-488C-BC28-0C2609AD9F4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73314" y="2336174"/>
            <a:ext cx="3845372" cy="2013575"/>
          </a:xfrm>
          <a:custGeom>
            <a:avLst/>
            <a:gdLst>
              <a:gd name="connsiteX0" fmla="*/ 0 w 3845372"/>
              <a:gd name="connsiteY0" fmla="*/ 0 h 2013575"/>
              <a:gd name="connsiteX1" fmla="*/ 3845372 w 3845372"/>
              <a:gd name="connsiteY1" fmla="*/ 0 h 2013575"/>
              <a:gd name="connsiteX2" fmla="*/ 3845372 w 3845372"/>
              <a:gd name="connsiteY2" fmla="*/ 2013575 h 2013575"/>
              <a:gd name="connsiteX3" fmla="*/ 0 w 3845372"/>
              <a:gd name="connsiteY3" fmla="*/ 2013575 h 2013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5372" h="2013575">
                <a:moveTo>
                  <a:pt x="0" y="0"/>
                </a:moveTo>
                <a:lnTo>
                  <a:pt x="3845372" y="0"/>
                </a:lnTo>
                <a:lnTo>
                  <a:pt x="3845372" y="2013575"/>
                </a:lnTo>
                <a:lnTo>
                  <a:pt x="0" y="201357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D746BA52-59FD-47CA-B37C-785D9A60941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96850" y="2336174"/>
            <a:ext cx="3845372" cy="2013575"/>
          </a:xfrm>
          <a:custGeom>
            <a:avLst/>
            <a:gdLst>
              <a:gd name="connsiteX0" fmla="*/ 0 w 3845372"/>
              <a:gd name="connsiteY0" fmla="*/ 0 h 2013575"/>
              <a:gd name="connsiteX1" fmla="*/ 3845372 w 3845372"/>
              <a:gd name="connsiteY1" fmla="*/ 0 h 2013575"/>
              <a:gd name="connsiteX2" fmla="*/ 3845372 w 3845372"/>
              <a:gd name="connsiteY2" fmla="*/ 2013575 h 2013575"/>
              <a:gd name="connsiteX3" fmla="*/ 0 w 3845372"/>
              <a:gd name="connsiteY3" fmla="*/ 2013575 h 2013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5372" h="2013575">
                <a:moveTo>
                  <a:pt x="0" y="0"/>
                </a:moveTo>
                <a:lnTo>
                  <a:pt x="3845372" y="0"/>
                </a:lnTo>
                <a:lnTo>
                  <a:pt x="3845372" y="2013575"/>
                </a:lnTo>
                <a:lnTo>
                  <a:pt x="0" y="201357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341B7704-C2D1-4836-8FFB-0E5AC8E7BC9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6850" y="190499"/>
            <a:ext cx="3845372" cy="2013575"/>
          </a:xfrm>
          <a:custGeom>
            <a:avLst/>
            <a:gdLst>
              <a:gd name="connsiteX0" fmla="*/ 0 w 3845372"/>
              <a:gd name="connsiteY0" fmla="*/ 0 h 2013575"/>
              <a:gd name="connsiteX1" fmla="*/ 3845372 w 3845372"/>
              <a:gd name="connsiteY1" fmla="*/ 0 h 2013575"/>
              <a:gd name="connsiteX2" fmla="*/ 3845372 w 3845372"/>
              <a:gd name="connsiteY2" fmla="*/ 2013575 h 2013575"/>
              <a:gd name="connsiteX3" fmla="*/ 0 w 3845372"/>
              <a:gd name="connsiteY3" fmla="*/ 2013575 h 2013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5372" h="2013575">
                <a:moveTo>
                  <a:pt x="0" y="0"/>
                </a:moveTo>
                <a:lnTo>
                  <a:pt x="3845372" y="0"/>
                </a:lnTo>
                <a:lnTo>
                  <a:pt x="3845372" y="2013575"/>
                </a:lnTo>
                <a:lnTo>
                  <a:pt x="0" y="201357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8334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29F531B-3F63-4FAD-AD3F-A0BF74CBB5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0896600"/>
              <a:gd name="connsiteY0" fmla="*/ 0 h 5562600"/>
              <a:gd name="connsiteX1" fmla="*/ 10896600 w 10896600"/>
              <a:gd name="connsiteY1" fmla="*/ 0 h 5562600"/>
              <a:gd name="connsiteX2" fmla="*/ 10896600 w 10896600"/>
              <a:gd name="connsiteY2" fmla="*/ 5562600 h 5562600"/>
              <a:gd name="connsiteX3" fmla="*/ 0 w 10896600"/>
              <a:gd name="connsiteY3" fmla="*/ 5562600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96600" h="5562600">
                <a:moveTo>
                  <a:pt x="0" y="0"/>
                </a:moveTo>
                <a:lnTo>
                  <a:pt x="10896600" y="0"/>
                </a:lnTo>
                <a:lnTo>
                  <a:pt x="10896600" y="5562600"/>
                </a:lnTo>
                <a:lnTo>
                  <a:pt x="0" y="55626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75927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29F531B-3F63-4FAD-AD3F-A0BF74CBB5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203700"/>
          </a:xfrm>
          <a:custGeom>
            <a:avLst/>
            <a:gdLst>
              <a:gd name="connsiteX0" fmla="*/ 0 w 10896600"/>
              <a:gd name="connsiteY0" fmla="*/ 0 h 5562600"/>
              <a:gd name="connsiteX1" fmla="*/ 10896600 w 10896600"/>
              <a:gd name="connsiteY1" fmla="*/ 0 h 5562600"/>
              <a:gd name="connsiteX2" fmla="*/ 10896600 w 10896600"/>
              <a:gd name="connsiteY2" fmla="*/ 5562600 h 5562600"/>
              <a:gd name="connsiteX3" fmla="*/ 0 w 10896600"/>
              <a:gd name="connsiteY3" fmla="*/ 5562600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96600" h="5562600">
                <a:moveTo>
                  <a:pt x="0" y="0"/>
                </a:moveTo>
                <a:lnTo>
                  <a:pt x="10896600" y="0"/>
                </a:lnTo>
                <a:lnTo>
                  <a:pt x="10896600" y="5562600"/>
                </a:lnTo>
                <a:lnTo>
                  <a:pt x="0" y="55626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515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29F531B-3F63-4FAD-AD3F-A0BF74CBB5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1" y="-1"/>
            <a:ext cx="5181600" cy="5138058"/>
          </a:xfrm>
          <a:custGeom>
            <a:avLst/>
            <a:gdLst>
              <a:gd name="connsiteX0" fmla="*/ 0 w 4890297"/>
              <a:gd name="connsiteY0" fmla="*/ 0 h 2655890"/>
              <a:gd name="connsiteX1" fmla="*/ 4890297 w 4890297"/>
              <a:gd name="connsiteY1" fmla="*/ 0 h 2655890"/>
              <a:gd name="connsiteX2" fmla="*/ 4890297 w 4890297"/>
              <a:gd name="connsiteY2" fmla="*/ 2655890 h 2655890"/>
              <a:gd name="connsiteX3" fmla="*/ 0 w 4890297"/>
              <a:gd name="connsiteY3" fmla="*/ 2655890 h 2655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90297" h="2655890">
                <a:moveTo>
                  <a:pt x="0" y="0"/>
                </a:moveTo>
                <a:lnTo>
                  <a:pt x="4890297" y="0"/>
                </a:lnTo>
                <a:lnTo>
                  <a:pt x="4890297" y="2655890"/>
                </a:lnTo>
                <a:lnTo>
                  <a:pt x="0" y="265589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1007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29F531B-3F63-4FAD-AD3F-A0BF74CBB5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4401" y="-1"/>
            <a:ext cx="5181600" cy="5138058"/>
          </a:xfrm>
          <a:custGeom>
            <a:avLst/>
            <a:gdLst>
              <a:gd name="connsiteX0" fmla="*/ 0 w 4890297"/>
              <a:gd name="connsiteY0" fmla="*/ 0 h 2655890"/>
              <a:gd name="connsiteX1" fmla="*/ 4890297 w 4890297"/>
              <a:gd name="connsiteY1" fmla="*/ 0 h 2655890"/>
              <a:gd name="connsiteX2" fmla="*/ 4890297 w 4890297"/>
              <a:gd name="connsiteY2" fmla="*/ 2655890 h 2655890"/>
              <a:gd name="connsiteX3" fmla="*/ 0 w 4890297"/>
              <a:gd name="connsiteY3" fmla="*/ 2655890 h 2655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90297" h="2655890">
                <a:moveTo>
                  <a:pt x="0" y="0"/>
                </a:moveTo>
                <a:lnTo>
                  <a:pt x="4890297" y="0"/>
                </a:lnTo>
                <a:lnTo>
                  <a:pt x="4890297" y="2655890"/>
                </a:lnTo>
                <a:lnTo>
                  <a:pt x="0" y="265589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6124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4308305-7A2C-4C6B-A5EE-EA65728755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08495" y="-445046"/>
            <a:ext cx="5741491" cy="5741490"/>
          </a:xfrm>
          <a:custGeom>
            <a:avLst/>
            <a:gdLst>
              <a:gd name="connsiteX0" fmla="*/ 2870746 w 5741491"/>
              <a:gd name="connsiteY0" fmla="*/ 0 h 5741490"/>
              <a:gd name="connsiteX1" fmla="*/ 3400981 w 5741491"/>
              <a:gd name="connsiteY1" fmla="*/ 219631 h 5741490"/>
              <a:gd name="connsiteX2" fmla="*/ 5521861 w 5741491"/>
              <a:gd name="connsiteY2" fmla="*/ 2340510 h 5741490"/>
              <a:gd name="connsiteX3" fmla="*/ 5521861 w 5741491"/>
              <a:gd name="connsiteY3" fmla="*/ 3400980 h 5741490"/>
              <a:gd name="connsiteX4" fmla="*/ 3400981 w 5741491"/>
              <a:gd name="connsiteY4" fmla="*/ 5521860 h 5741490"/>
              <a:gd name="connsiteX5" fmla="*/ 2340511 w 5741491"/>
              <a:gd name="connsiteY5" fmla="*/ 5521860 h 5741490"/>
              <a:gd name="connsiteX6" fmla="*/ 219632 w 5741491"/>
              <a:gd name="connsiteY6" fmla="*/ 3400980 h 5741490"/>
              <a:gd name="connsiteX7" fmla="*/ 219632 w 5741491"/>
              <a:gd name="connsiteY7" fmla="*/ 2340510 h 5741490"/>
              <a:gd name="connsiteX8" fmla="*/ 2340511 w 5741491"/>
              <a:gd name="connsiteY8" fmla="*/ 219631 h 5741490"/>
              <a:gd name="connsiteX9" fmla="*/ 2870746 w 5741491"/>
              <a:gd name="connsiteY9" fmla="*/ 0 h 5741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41491" h="5741490">
                <a:moveTo>
                  <a:pt x="2870746" y="0"/>
                </a:moveTo>
                <a:cubicBezTo>
                  <a:pt x="3062654" y="0"/>
                  <a:pt x="3254561" y="73210"/>
                  <a:pt x="3400981" y="219631"/>
                </a:cubicBezTo>
                <a:lnTo>
                  <a:pt x="5521861" y="2340510"/>
                </a:lnTo>
                <a:cubicBezTo>
                  <a:pt x="5814702" y="2633351"/>
                  <a:pt x="5814702" y="3108139"/>
                  <a:pt x="5521861" y="3400980"/>
                </a:cubicBezTo>
                <a:lnTo>
                  <a:pt x="3400981" y="5521860"/>
                </a:lnTo>
                <a:cubicBezTo>
                  <a:pt x="3108140" y="5814701"/>
                  <a:pt x="2633352" y="5814701"/>
                  <a:pt x="2340511" y="5521860"/>
                </a:cubicBezTo>
                <a:lnTo>
                  <a:pt x="219632" y="3400980"/>
                </a:lnTo>
                <a:cubicBezTo>
                  <a:pt x="-73210" y="3108139"/>
                  <a:pt x="-73210" y="2633351"/>
                  <a:pt x="219632" y="2340510"/>
                </a:cubicBezTo>
                <a:lnTo>
                  <a:pt x="2340511" y="219631"/>
                </a:lnTo>
                <a:cubicBezTo>
                  <a:pt x="2486931" y="73210"/>
                  <a:pt x="2678839" y="0"/>
                  <a:pt x="2870746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7285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29F531B-3F63-4FAD-AD3F-A0BF74CBB5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700" y="647700"/>
            <a:ext cx="10896600" cy="5562600"/>
          </a:xfrm>
          <a:custGeom>
            <a:avLst/>
            <a:gdLst>
              <a:gd name="connsiteX0" fmla="*/ 0 w 10896600"/>
              <a:gd name="connsiteY0" fmla="*/ 0 h 5562600"/>
              <a:gd name="connsiteX1" fmla="*/ 10896600 w 10896600"/>
              <a:gd name="connsiteY1" fmla="*/ 0 h 5562600"/>
              <a:gd name="connsiteX2" fmla="*/ 10896600 w 10896600"/>
              <a:gd name="connsiteY2" fmla="*/ 5562600 h 5562600"/>
              <a:gd name="connsiteX3" fmla="*/ 0 w 10896600"/>
              <a:gd name="connsiteY3" fmla="*/ 5562600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96600" h="5562600">
                <a:moveTo>
                  <a:pt x="0" y="0"/>
                </a:moveTo>
                <a:lnTo>
                  <a:pt x="10896600" y="0"/>
                </a:lnTo>
                <a:lnTo>
                  <a:pt x="10896600" y="5562600"/>
                </a:lnTo>
                <a:lnTo>
                  <a:pt x="0" y="55626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007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ABA1975-4B73-4B5D-824B-F7EF64EF2E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8657" y="858556"/>
            <a:ext cx="4101721" cy="4397659"/>
          </a:xfrm>
          <a:custGeom>
            <a:avLst/>
            <a:gdLst>
              <a:gd name="connsiteX0" fmla="*/ 3536537 w 4101721"/>
              <a:gd name="connsiteY0" fmla="*/ 0 h 4397659"/>
              <a:gd name="connsiteX1" fmla="*/ 4101721 w 4101721"/>
              <a:gd name="connsiteY1" fmla="*/ 4397659 h 4397659"/>
              <a:gd name="connsiteX2" fmla="*/ 0 w 4101721"/>
              <a:gd name="connsiteY2" fmla="*/ 2674274 h 4397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01721" h="4397659">
                <a:moveTo>
                  <a:pt x="3536537" y="0"/>
                </a:moveTo>
                <a:lnTo>
                  <a:pt x="4101721" y="4397659"/>
                </a:lnTo>
                <a:lnTo>
                  <a:pt x="0" y="267427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84393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E567B10-C7BC-4715-A02F-96ADCB3EAA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90700" y="2032000"/>
            <a:ext cx="2794000" cy="2794000"/>
          </a:xfrm>
          <a:custGeom>
            <a:avLst/>
            <a:gdLst>
              <a:gd name="connsiteX0" fmla="*/ 1485900 w 2971800"/>
              <a:gd name="connsiteY0" fmla="*/ 0 h 2971800"/>
              <a:gd name="connsiteX1" fmla="*/ 2971800 w 2971800"/>
              <a:gd name="connsiteY1" fmla="*/ 1485900 h 2971800"/>
              <a:gd name="connsiteX2" fmla="*/ 1485900 w 2971800"/>
              <a:gd name="connsiteY2" fmla="*/ 2971800 h 2971800"/>
              <a:gd name="connsiteX3" fmla="*/ 0 w 2971800"/>
              <a:gd name="connsiteY3" fmla="*/ 1485900 h 2971800"/>
              <a:gd name="connsiteX4" fmla="*/ 1485900 w 2971800"/>
              <a:gd name="connsiteY4" fmla="*/ 0 h 297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1800" h="2971800">
                <a:moveTo>
                  <a:pt x="1485900" y="0"/>
                </a:moveTo>
                <a:cubicBezTo>
                  <a:pt x="2306540" y="0"/>
                  <a:pt x="2971800" y="665260"/>
                  <a:pt x="2971800" y="1485900"/>
                </a:cubicBezTo>
                <a:cubicBezTo>
                  <a:pt x="2971800" y="2306540"/>
                  <a:pt x="2306540" y="2971800"/>
                  <a:pt x="1485900" y="2971800"/>
                </a:cubicBezTo>
                <a:cubicBezTo>
                  <a:pt x="665260" y="2971800"/>
                  <a:pt x="0" y="2306540"/>
                  <a:pt x="0" y="1485900"/>
                </a:cubicBezTo>
                <a:cubicBezTo>
                  <a:pt x="0" y="665260"/>
                  <a:pt x="665260" y="0"/>
                  <a:pt x="148590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25608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D27AB16-76ED-41C3-9736-1D8435E66BC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163050" y="0"/>
            <a:ext cx="302895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544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29F531B-3F63-4FAD-AD3F-A0BF74CBB5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76400" y="1400175"/>
            <a:ext cx="2743200" cy="4057649"/>
          </a:xfrm>
          <a:custGeom>
            <a:avLst/>
            <a:gdLst>
              <a:gd name="connsiteX0" fmla="*/ 0 w 2743200"/>
              <a:gd name="connsiteY0" fmla="*/ 0 h 4057649"/>
              <a:gd name="connsiteX1" fmla="*/ 2743200 w 2743200"/>
              <a:gd name="connsiteY1" fmla="*/ 0 h 4057649"/>
              <a:gd name="connsiteX2" fmla="*/ 2743200 w 2743200"/>
              <a:gd name="connsiteY2" fmla="*/ 4057649 h 4057649"/>
              <a:gd name="connsiteX3" fmla="*/ 0 w 2743200"/>
              <a:gd name="connsiteY3" fmla="*/ 4057649 h 4057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3200" h="4057649">
                <a:moveTo>
                  <a:pt x="0" y="0"/>
                </a:moveTo>
                <a:lnTo>
                  <a:pt x="2743200" y="0"/>
                </a:lnTo>
                <a:lnTo>
                  <a:pt x="2743200" y="4057649"/>
                </a:lnTo>
                <a:lnTo>
                  <a:pt x="0" y="405764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4711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1">
            <a:extLst>
              <a:ext uri="{FF2B5EF4-FFF2-40B4-BE49-F238E27FC236}">
                <a16:creationId xmlns:a16="http://schemas.microsoft.com/office/drawing/2014/main" id="{BEA0AED9-6FE2-4D3F-BECF-15D31AB8FB7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33900" y="3200400"/>
            <a:ext cx="1866900" cy="1866900"/>
          </a:xfrm>
          <a:custGeom>
            <a:avLst/>
            <a:gdLst>
              <a:gd name="connsiteX0" fmla="*/ 0 w 1866900"/>
              <a:gd name="connsiteY0" fmla="*/ 0 h 1866900"/>
              <a:gd name="connsiteX1" fmla="*/ 1866900 w 1866900"/>
              <a:gd name="connsiteY1" fmla="*/ 0 h 1866900"/>
              <a:gd name="connsiteX2" fmla="*/ 1866900 w 1866900"/>
              <a:gd name="connsiteY2" fmla="*/ 1866900 h 1866900"/>
              <a:gd name="connsiteX3" fmla="*/ 0 w 1866900"/>
              <a:gd name="connsiteY3" fmla="*/ 186690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6900" h="1866900">
                <a:moveTo>
                  <a:pt x="0" y="0"/>
                </a:moveTo>
                <a:lnTo>
                  <a:pt x="1866900" y="0"/>
                </a:lnTo>
                <a:lnTo>
                  <a:pt x="1866900" y="1866900"/>
                </a:lnTo>
                <a:lnTo>
                  <a:pt x="0" y="18669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4" name="Picture Placeholder 12">
            <a:extLst>
              <a:ext uri="{FF2B5EF4-FFF2-40B4-BE49-F238E27FC236}">
                <a16:creationId xmlns:a16="http://schemas.microsoft.com/office/drawing/2014/main" id="{7063840A-1DFD-424C-8F9C-E4BD1331A72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6088" y="3200400"/>
            <a:ext cx="1866900" cy="1866900"/>
          </a:xfrm>
          <a:custGeom>
            <a:avLst/>
            <a:gdLst>
              <a:gd name="connsiteX0" fmla="*/ 0 w 1866900"/>
              <a:gd name="connsiteY0" fmla="*/ 0 h 1866900"/>
              <a:gd name="connsiteX1" fmla="*/ 1866900 w 1866900"/>
              <a:gd name="connsiteY1" fmla="*/ 0 h 1866900"/>
              <a:gd name="connsiteX2" fmla="*/ 1866900 w 1866900"/>
              <a:gd name="connsiteY2" fmla="*/ 1866900 h 1866900"/>
              <a:gd name="connsiteX3" fmla="*/ 0 w 1866900"/>
              <a:gd name="connsiteY3" fmla="*/ 186690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6900" h="1866900">
                <a:moveTo>
                  <a:pt x="0" y="0"/>
                </a:moveTo>
                <a:lnTo>
                  <a:pt x="1866900" y="0"/>
                </a:lnTo>
                <a:lnTo>
                  <a:pt x="1866900" y="1866900"/>
                </a:lnTo>
                <a:lnTo>
                  <a:pt x="0" y="18669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6" name="Picture Placeholder 14">
            <a:extLst>
              <a:ext uri="{FF2B5EF4-FFF2-40B4-BE49-F238E27FC236}">
                <a16:creationId xmlns:a16="http://schemas.microsoft.com/office/drawing/2014/main" id="{D3B87FCB-06A4-4A4C-BB5F-9B347A6A1B8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58275" y="3200400"/>
            <a:ext cx="1866900" cy="1866900"/>
          </a:xfrm>
          <a:custGeom>
            <a:avLst/>
            <a:gdLst>
              <a:gd name="connsiteX0" fmla="*/ 0 w 1866900"/>
              <a:gd name="connsiteY0" fmla="*/ 0 h 1866900"/>
              <a:gd name="connsiteX1" fmla="*/ 1866900 w 1866900"/>
              <a:gd name="connsiteY1" fmla="*/ 0 h 1866900"/>
              <a:gd name="connsiteX2" fmla="*/ 1866900 w 1866900"/>
              <a:gd name="connsiteY2" fmla="*/ 1866900 h 1866900"/>
              <a:gd name="connsiteX3" fmla="*/ 0 w 1866900"/>
              <a:gd name="connsiteY3" fmla="*/ 186690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6900" h="1866900">
                <a:moveTo>
                  <a:pt x="0" y="0"/>
                </a:moveTo>
                <a:lnTo>
                  <a:pt x="1866900" y="0"/>
                </a:lnTo>
                <a:lnTo>
                  <a:pt x="1866900" y="1866900"/>
                </a:lnTo>
                <a:lnTo>
                  <a:pt x="0" y="18669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EA975310-920F-44DE-B640-C08F59380E5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067175" cy="6858000"/>
          </a:xfrm>
          <a:custGeom>
            <a:avLst/>
            <a:gdLst>
              <a:gd name="connsiteX0" fmla="*/ 0 w 4067175"/>
              <a:gd name="connsiteY0" fmla="*/ 0 h 6858000"/>
              <a:gd name="connsiteX1" fmla="*/ 4067175 w 4067175"/>
              <a:gd name="connsiteY1" fmla="*/ 0 h 6858000"/>
              <a:gd name="connsiteX2" fmla="*/ 4067175 w 4067175"/>
              <a:gd name="connsiteY2" fmla="*/ 6858000 h 6858000"/>
              <a:gd name="connsiteX3" fmla="*/ 0 w 406717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7175" h="6858000">
                <a:moveTo>
                  <a:pt x="0" y="0"/>
                </a:moveTo>
                <a:lnTo>
                  <a:pt x="4067175" y="0"/>
                </a:lnTo>
                <a:lnTo>
                  <a:pt x="4067175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8098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29F531B-3F63-4FAD-AD3F-A0BF74CBB5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2876550"/>
          </a:xfrm>
          <a:custGeom>
            <a:avLst/>
            <a:gdLst>
              <a:gd name="connsiteX0" fmla="*/ 0 w 10896600"/>
              <a:gd name="connsiteY0" fmla="*/ 0 h 5562600"/>
              <a:gd name="connsiteX1" fmla="*/ 10896600 w 10896600"/>
              <a:gd name="connsiteY1" fmla="*/ 0 h 5562600"/>
              <a:gd name="connsiteX2" fmla="*/ 10896600 w 10896600"/>
              <a:gd name="connsiteY2" fmla="*/ 5562600 h 5562600"/>
              <a:gd name="connsiteX3" fmla="*/ 0 w 10896600"/>
              <a:gd name="connsiteY3" fmla="*/ 5562600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96600" h="5562600">
                <a:moveTo>
                  <a:pt x="0" y="0"/>
                </a:moveTo>
                <a:lnTo>
                  <a:pt x="10896600" y="0"/>
                </a:lnTo>
                <a:lnTo>
                  <a:pt x="10896600" y="5562600"/>
                </a:lnTo>
                <a:lnTo>
                  <a:pt x="0" y="55626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107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AF5B0C7-670F-4C86-B19E-40015136BA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6096000" cy="6858001"/>
          </a:xfrm>
          <a:custGeom>
            <a:avLst/>
            <a:gdLst>
              <a:gd name="connsiteX0" fmla="*/ 0 w 4028443"/>
              <a:gd name="connsiteY0" fmla="*/ 0 h 6858000"/>
              <a:gd name="connsiteX1" fmla="*/ 4028443 w 4028443"/>
              <a:gd name="connsiteY1" fmla="*/ 0 h 6858000"/>
              <a:gd name="connsiteX2" fmla="*/ 4028443 w 4028443"/>
              <a:gd name="connsiteY2" fmla="*/ 6858000 h 6858000"/>
              <a:gd name="connsiteX3" fmla="*/ 0 w 402844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8443" h="6858000">
                <a:moveTo>
                  <a:pt x="0" y="0"/>
                </a:moveTo>
                <a:lnTo>
                  <a:pt x="4028443" y="0"/>
                </a:lnTo>
                <a:lnTo>
                  <a:pt x="4028443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7592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74A3A0D8-1F4E-49BE-9675-FD1B1BF3E3A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57251" y="1952626"/>
            <a:ext cx="5238750" cy="34671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6348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F7B6C87C-CEB6-48F9-9836-0EA1DE8D564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6274" y="676275"/>
            <a:ext cx="2847975" cy="5505450"/>
          </a:xfrm>
          <a:custGeom>
            <a:avLst/>
            <a:gdLst>
              <a:gd name="connsiteX0" fmla="*/ 0 w 2847975"/>
              <a:gd name="connsiteY0" fmla="*/ 0 h 5505450"/>
              <a:gd name="connsiteX1" fmla="*/ 2847975 w 2847975"/>
              <a:gd name="connsiteY1" fmla="*/ 0 h 5505450"/>
              <a:gd name="connsiteX2" fmla="*/ 2847975 w 2847975"/>
              <a:gd name="connsiteY2" fmla="*/ 5505450 h 5505450"/>
              <a:gd name="connsiteX3" fmla="*/ 0 w 2847975"/>
              <a:gd name="connsiteY3" fmla="*/ 5505450 h 550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7975" h="5505450">
                <a:moveTo>
                  <a:pt x="0" y="0"/>
                </a:moveTo>
                <a:lnTo>
                  <a:pt x="2847975" y="0"/>
                </a:lnTo>
                <a:lnTo>
                  <a:pt x="2847975" y="5505450"/>
                </a:lnTo>
                <a:lnTo>
                  <a:pt x="0" y="55054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F2E3D17C-26F6-4FC3-9531-5FF8142ED49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22675" y="676275"/>
            <a:ext cx="2895599" cy="5505450"/>
          </a:xfrm>
          <a:custGeom>
            <a:avLst/>
            <a:gdLst>
              <a:gd name="connsiteX0" fmla="*/ 0 w 2895599"/>
              <a:gd name="connsiteY0" fmla="*/ 0 h 5505450"/>
              <a:gd name="connsiteX1" fmla="*/ 2895599 w 2895599"/>
              <a:gd name="connsiteY1" fmla="*/ 0 h 5505450"/>
              <a:gd name="connsiteX2" fmla="*/ 2895599 w 2895599"/>
              <a:gd name="connsiteY2" fmla="*/ 5505450 h 5505450"/>
              <a:gd name="connsiteX3" fmla="*/ 0 w 2895599"/>
              <a:gd name="connsiteY3" fmla="*/ 5505450 h 550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5599" h="5505450">
                <a:moveTo>
                  <a:pt x="0" y="0"/>
                </a:moveTo>
                <a:lnTo>
                  <a:pt x="2895599" y="0"/>
                </a:lnTo>
                <a:lnTo>
                  <a:pt x="2895599" y="5505450"/>
                </a:lnTo>
                <a:lnTo>
                  <a:pt x="0" y="55054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1969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F2E3D17C-26F6-4FC3-9531-5FF8142ED49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41851" y="0"/>
            <a:ext cx="3451224" cy="6858000"/>
          </a:xfrm>
          <a:custGeom>
            <a:avLst/>
            <a:gdLst>
              <a:gd name="connsiteX0" fmla="*/ 0 w 2895599"/>
              <a:gd name="connsiteY0" fmla="*/ 0 h 5505450"/>
              <a:gd name="connsiteX1" fmla="*/ 2895599 w 2895599"/>
              <a:gd name="connsiteY1" fmla="*/ 0 h 5505450"/>
              <a:gd name="connsiteX2" fmla="*/ 2895599 w 2895599"/>
              <a:gd name="connsiteY2" fmla="*/ 5505450 h 5505450"/>
              <a:gd name="connsiteX3" fmla="*/ 0 w 2895599"/>
              <a:gd name="connsiteY3" fmla="*/ 5505450 h 550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5599" h="5505450">
                <a:moveTo>
                  <a:pt x="0" y="0"/>
                </a:moveTo>
                <a:lnTo>
                  <a:pt x="2895599" y="0"/>
                </a:lnTo>
                <a:lnTo>
                  <a:pt x="2895599" y="5505450"/>
                </a:lnTo>
                <a:lnTo>
                  <a:pt x="0" y="55054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966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329F531B-3F63-4FAD-AD3F-A0BF74CBB5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2623" y="2081003"/>
            <a:ext cx="5285527" cy="2790133"/>
          </a:xfrm>
          <a:custGeom>
            <a:avLst/>
            <a:gdLst>
              <a:gd name="connsiteX0" fmla="*/ 0 w 5285527"/>
              <a:gd name="connsiteY0" fmla="*/ 0 h 2790133"/>
              <a:gd name="connsiteX1" fmla="*/ 5285527 w 5285527"/>
              <a:gd name="connsiteY1" fmla="*/ 0 h 2790133"/>
              <a:gd name="connsiteX2" fmla="*/ 5285527 w 5285527"/>
              <a:gd name="connsiteY2" fmla="*/ 2790133 h 2790133"/>
              <a:gd name="connsiteX3" fmla="*/ 0 w 5285527"/>
              <a:gd name="connsiteY3" fmla="*/ 2790133 h 2790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85527" h="2790133">
                <a:moveTo>
                  <a:pt x="0" y="0"/>
                </a:moveTo>
                <a:lnTo>
                  <a:pt x="5285527" y="0"/>
                </a:lnTo>
                <a:lnTo>
                  <a:pt x="5285527" y="2790133"/>
                </a:lnTo>
                <a:lnTo>
                  <a:pt x="0" y="279013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0294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4C479C98-00A3-48D3-AB4F-D392A66D0B3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870201" y="0"/>
            <a:ext cx="5880099" cy="6858000"/>
          </a:xfrm>
          <a:custGeom>
            <a:avLst/>
            <a:gdLst>
              <a:gd name="connsiteX0" fmla="*/ 0 w 3467100"/>
              <a:gd name="connsiteY0" fmla="*/ 0 h 4610100"/>
              <a:gd name="connsiteX1" fmla="*/ 3467100 w 3467100"/>
              <a:gd name="connsiteY1" fmla="*/ 0 h 4610100"/>
              <a:gd name="connsiteX2" fmla="*/ 3467100 w 3467100"/>
              <a:gd name="connsiteY2" fmla="*/ 4610100 h 4610100"/>
              <a:gd name="connsiteX3" fmla="*/ 0 w 3467100"/>
              <a:gd name="connsiteY3" fmla="*/ 4610100 h 461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00" h="4610100">
                <a:moveTo>
                  <a:pt x="0" y="0"/>
                </a:moveTo>
                <a:lnTo>
                  <a:pt x="3467100" y="0"/>
                </a:lnTo>
                <a:lnTo>
                  <a:pt x="3467100" y="4610100"/>
                </a:lnTo>
                <a:lnTo>
                  <a:pt x="0" y="46101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4C479C98-00A3-48D3-AB4F-D392A66D0B3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2870201" cy="6858000"/>
          </a:xfrm>
          <a:custGeom>
            <a:avLst/>
            <a:gdLst>
              <a:gd name="connsiteX0" fmla="*/ 0 w 3467100"/>
              <a:gd name="connsiteY0" fmla="*/ 0 h 4610100"/>
              <a:gd name="connsiteX1" fmla="*/ 3467100 w 3467100"/>
              <a:gd name="connsiteY1" fmla="*/ 0 h 4610100"/>
              <a:gd name="connsiteX2" fmla="*/ 3467100 w 3467100"/>
              <a:gd name="connsiteY2" fmla="*/ 4610100 h 4610100"/>
              <a:gd name="connsiteX3" fmla="*/ 0 w 3467100"/>
              <a:gd name="connsiteY3" fmla="*/ 4610100 h 461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00" h="4610100">
                <a:moveTo>
                  <a:pt x="0" y="0"/>
                </a:moveTo>
                <a:lnTo>
                  <a:pt x="3467100" y="0"/>
                </a:lnTo>
                <a:lnTo>
                  <a:pt x="3467100" y="4610100"/>
                </a:lnTo>
                <a:lnTo>
                  <a:pt x="0" y="46101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1717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8B18A0A-63F5-4DE4-A3E5-684BBADC6F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97600" y="1581150"/>
            <a:ext cx="3695700" cy="3695700"/>
          </a:xfrm>
          <a:custGeom>
            <a:avLst/>
            <a:gdLst>
              <a:gd name="connsiteX0" fmla="*/ 1847850 w 3695700"/>
              <a:gd name="connsiteY0" fmla="*/ 0 h 3695700"/>
              <a:gd name="connsiteX1" fmla="*/ 3695700 w 3695700"/>
              <a:gd name="connsiteY1" fmla="*/ 1847850 h 3695700"/>
              <a:gd name="connsiteX2" fmla="*/ 1847850 w 3695700"/>
              <a:gd name="connsiteY2" fmla="*/ 3695700 h 3695700"/>
              <a:gd name="connsiteX3" fmla="*/ 0 w 3695700"/>
              <a:gd name="connsiteY3" fmla="*/ 1847850 h 369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5700" h="3695700">
                <a:moveTo>
                  <a:pt x="1847850" y="0"/>
                </a:moveTo>
                <a:lnTo>
                  <a:pt x="3695700" y="1847850"/>
                </a:lnTo>
                <a:lnTo>
                  <a:pt x="1847850" y="3695700"/>
                </a:lnTo>
                <a:lnTo>
                  <a:pt x="0" y="18478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3854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D777438-E947-44CC-A319-D32B2CA0E1D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78259" y="1426905"/>
            <a:ext cx="3478742" cy="2133584"/>
          </a:xfrm>
          <a:custGeom>
            <a:avLst/>
            <a:gdLst>
              <a:gd name="connsiteX0" fmla="*/ 0 w 3478742"/>
              <a:gd name="connsiteY0" fmla="*/ 0 h 2133584"/>
              <a:gd name="connsiteX1" fmla="*/ 3478742 w 3478742"/>
              <a:gd name="connsiteY1" fmla="*/ 0 h 2133584"/>
              <a:gd name="connsiteX2" fmla="*/ 3478742 w 3478742"/>
              <a:gd name="connsiteY2" fmla="*/ 2133584 h 2133584"/>
              <a:gd name="connsiteX3" fmla="*/ 0 w 3478742"/>
              <a:gd name="connsiteY3" fmla="*/ 2133584 h 2133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8742" h="2133584">
                <a:moveTo>
                  <a:pt x="0" y="0"/>
                </a:moveTo>
                <a:lnTo>
                  <a:pt x="3478742" y="0"/>
                </a:lnTo>
                <a:lnTo>
                  <a:pt x="3478742" y="2133584"/>
                </a:lnTo>
                <a:lnTo>
                  <a:pt x="0" y="213358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F05FDF4-873C-4043-8B0B-49C92E02A78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878259" y="3920602"/>
            <a:ext cx="3478742" cy="2133584"/>
          </a:xfrm>
          <a:custGeom>
            <a:avLst/>
            <a:gdLst>
              <a:gd name="connsiteX0" fmla="*/ 0 w 3478742"/>
              <a:gd name="connsiteY0" fmla="*/ 0 h 2133584"/>
              <a:gd name="connsiteX1" fmla="*/ 3478742 w 3478742"/>
              <a:gd name="connsiteY1" fmla="*/ 0 h 2133584"/>
              <a:gd name="connsiteX2" fmla="*/ 3478742 w 3478742"/>
              <a:gd name="connsiteY2" fmla="*/ 2133584 h 2133584"/>
              <a:gd name="connsiteX3" fmla="*/ 0 w 3478742"/>
              <a:gd name="connsiteY3" fmla="*/ 2133584 h 2133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8742" h="2133584">
                <a:moveTo>
                  <a:pt x="0" y="0"/>
                </a:moveTo>
                <a:lnTo>
                  <a:pt x="3478742" y="0"/>
                </a:lnTo>
                <a:lnTo>
                  <a:pt x="3478742" y="2133584"/>
                </a:lnTo>
                <a:lnTo>
                  <a:pt x="0" y="213358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01428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FAAC5BC-C76F-401C-951C-79CB7F0D54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1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6870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FAE2217-2105-4C97-AFBD-3EDB732F25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582408" y="2082800"/>
            <a:ext cx="3123184" cy="2692400"/>
          </a:xfrm>
          <a:custGeom>
            <a:avLst/>
            <a:gdLst>
              <a:gd name="connsiteX0" fmla="*/ 0 w 3123184"/>
              <a:gd name="connsiteY0" fmla="*/ 0 h 2692400"/>
              <a:gd name="connsiteX1" fmla="*/ 3123184 w 3123184"/>
              <a:gd name="connsiteY1" fmla="*/ 0 h 2692400"/>
              <a:gd name="connsiteX2" fmla="*/ 1561592 w 3123184"/>
              <a:gd name="connsiteY2" fmla="*/ 2692400 h 269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23184" h="2692400">
                <a:moveTo>
                  <a:pt x="0" y="0"/>
                </a:moveTo>
                <a:lnTo>
                  <a:pt x="3123184" y="0"/>
                </a:lnTo>
                <a:lnTo>
                  <a:pt x="1561592" y="26924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FAAC5BC-C76F-401C-951C-79CB7F0D54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1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95740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8367264-5451-4EA6-9BFF-E95713F3064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963194" y="1135679"/>
            <a:ext cx="2265612" cy="2265612"/>
          </a:xfrm>
          <a:custGeom>
            <a:avLst/>
            <a:gdLst>
              <a:gd name="connsiteX0" fmla="*/ 0 w 2265612"/>
              <a:gd name="connsiteY0" fmla="*/ 0 h 2265612"/>
              <a:gd name="connsiteX1" fmla="*/ 2265612 w 2265612"/>
              <a:gd name="connsiteY1" fmla="*/ 0 h 2265612"/>
              <a:gd name="connsiteX2" fmla="*/ 2265612 w 2265612"/>
              <a:gd name="connsiteY2" fmla="*/ 2265612 h 2265612"/>
              <a:gd name="connsiteX3" fmla="*/ 0 w 2265612"/>
              <a:gd name="connsiteY3" fmla="*/ 2265612 h 226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5612" h="2265612">
                <a:moveTo>
                  <a:pt x="0" y="0"/>
                </a:moveTo>
                <a:lnTo>
                  <a:pt x="2265612" y="0"/>
                </a:lnTo>
                <a:lnTo>
                  <a:pt x="2265612" y="2265612"/>
                </a:lnTo>
                <a:lnTo>
                  <a:pt x="0" y="226561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21440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FDAA5150-E11A-4B01-B8CA-44E26BBF5C3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733550" y="2114550"/>
            <a:ext cx="2628900" cy="2628900"/>
          </a:xfrm>
          <a:custGeom>
            <a:avLst/>
            <a:gdLst>
              <a:gd name="connsiteX0" fmla="*/ 1514475 w 3028950"/>
              <a:gd name="connsiteY0" fmla="*/ 0 h 3028950"/>
              <a:gd name="connsiteX1" fmla="*/ 3028950 w 3028950"/>
              <a:gd name="connsiteY1" fmla="*/ 1514475 h 3028950"/>
              <a:gd name="connsiteX2" fmla="*/ 1514475 w 3028950"/>
              <a:gd name="connsiteY2" fmla="*/ 3028950 h 3028950"/>
              <a:gd name="connsiteX3" fmla="*/ 0 w 3028950"/>
              <a:gd name="connsiteY3" fmla="*/ 1514475 h 3028950"/>
              <a:gd name="connsiteX4" fmla="*/ 1514475 w 3028950"/>
              <a:gd name="connsiteY4" fmla="*/ 0 h 302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8950" h="3028950">
                <a:moveTo>
                  <a:pt x="1514475" y="0"/>
                </a:moveTo>
                <a:cubicBezTo>
                  <a:pt x="2350896" y="0"/>
                  <a:pt x="3028950" y="678054"/>
                  <a:pt x="3028950" y="1514475"/>
                </a:cubicBezTo>
                <a:cubicBezTo>
                  <a:pt x="3028950" y="2350896"/>
                  <a:pt x="2350896" y="3028950"/>
                  <a:pt x="1514475" y="3028950"/>
                </a:cubicBezTo>
                <a:cubicBezTo>
                  <a:pt x="678054" y="3028950"/>
                  <a:pt x="0" y="2350896"/>
                  <a:pt x="0" y="1514475"/>
                </a:cubicBezTo>
                <a:cubicBezTo>
                  <a:pt x="0" y="678054"/>
                  <a:pt x="678054" y="0"/>
                  <a:pt x="1514475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8718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FAAC5BC-C76F-401C-951C-79CB7F0D54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7251" y="1952626"/>
            <a:ext cx="5238750" cy="34671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5530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FAAC5BC-C76F-401C-951C-79CB7F0D54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23926" y="1612406"/>
            <a:ext cx="2625666" cy="1816594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1100"/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9EF5B9A-58F3-4761-83A8-BDC57AFB4A3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23926" y="3926981"/>
            <a:ext cx="2625666" cy="1816594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1100"/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62C815D-CE09-4435-9C76-CC987FDAB12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108510" y="1612406"/>
            <a:ext cx="2625666" cy="1816594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1100"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59B4247-4CF3-489E-9A00-9638778CBCE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108510" y="3926981"/>
            <a:ext cx="2625666" cy="1816594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11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8078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4566C66-E7A2-408C-B1E8-7ECB433DE2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19200"/>
            <a:ext cx="6096001" cy="44196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812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29F531B-3F63-4FAD-AD3F-A0BF74CBB5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10896600"/>
              <a:gd name="connsiteY0" fmla="*/ 0 h 5562600"/>
              <a:gd name="connsiteX1" fmla="*/ 10896600 w 10896600"/>
              <a:gd name="connsiteY1" fmla="*/ 0 h 5562600"/>
              <a:gd name="connsiteX2" fmla="*/ 10896600 w 10896600"/>
              <a:gd name="connsiteY2" fmla="*/ 5562600 h 5562600"/>
              <a:gd name="connsiteX3" fmla="*/ 0 w 10896600"/>
              <a:gd name="connsiteY3" fmla="*/ 5562600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96600" h="5562600">
                <a:moveTo>
                  <a:pt x="0" y="0"/>
                </a:moveTo>
                <a:lnTo>
                  <a:pt x="10896600" y="0"/>
                </a:lnTo>
                <a:lnTo>
                  <a:pt x="10896600" y="5562600"/>
                </a:lnTo>
                <a:lnTo>
                  <a:pt x="0" y="55626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14575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0A1F99-6D99-4005-94A5-AB90D4594E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76300" y="1704975"/>
            <a:ext cx="10439400" cy="2752725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5678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0A1F99-6D99-4005-94A5-AB90D4594E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429125" cy="2647949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7802CA1-5BB9-40A4-A482-715D68D9B13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29125" y="0"/>
            <a:ext cx="4429125" cy="2647949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FC1E141-2C37-4050-BBD6-35BC35B7EA2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7250" y="3686175"/>
            <a:ext cx="3143250" cy="1838323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67155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7802CA1-5BB9-40A4-A482-715D68D9B13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163050" y="0"/>
            <a:ext cx="302895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970011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1">
            <a:extLst>
              <a:ext uri="{FF2B5EF4-FFF2-40B4-BE49-F238E27FC236}">
                <a16:creationId xmlns:a16="http://schemas.microsoft.com/office/drawing/2014/main" id="{B4F8826D-E4A0-4DEE-89F5-3B104B271F6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768850" y="1244600"/>
            <a:ext cx="2527300" cy="4368800"/>
          </a:xfrm>
          <a:custGeom>
            <a:avLst/>
            <a:gdLst>
              <a:gd name="connsiteX0" fmla="*/ 0 w 2527300"/>
              <a:gd name="connsiteY0" fmla="*/ 0 h 4368800"/>
              <a:gd name="connsiteX1" fmla="*/ 2527300 w 2527300"/>
              <a:gd name="connsiteY1" fmla="*/ 0 h 4368800"/>
              <a:gd name="connsiteX2" fmla="*/ 2527300 w 2527300"/>
              <a:gd name="connsiteY2" fmla="*/ 4368800 h 4368800"/>
              <a:gd name="connsiteX3" fmla="*/ 0 w 2527300"/>
              <a:gd name="connsiteY3" fmla="*/ 4368800 h 436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4368800">
                <a:moveTo>
                  <a:pt x="0" y="0"/>
                </a:moveTo>
                <a:lnTo>
                  <a:pt x="2527300" y="0"/>
                </a:lnTo>
                <a:lnTo>
                  <a:pt x="2527300" y="4368800"/>
                </a:lnTo>
                <a:lnTo>
                  <a:pt x="0" y="4368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9" name="Picture Placeholder 12">
            <a:extLst>
              <a:ext uri="{FF2B5EF4-FFF2-40B4-BE49-F238E27FC236}">
                <a16:creationId xmlns:a16="http://schemas.microsoft.com/office/drawing/2014/main" id="{67C78ACF-9F63-46FA-8DD1-5F331635538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24750" y="1244600"/>
            <a:ext cx="2527300" cy="4368800"/>
          </a:xfrm>
          <a:custGeom>
            <a:avLst/>
            <a:gdLst>
              <a:gd name="connsiteX0" fmla="*/ 0 w 2527300"/>
              <a:gd name="connsiteY0" fmla="*/ 0 h 4368800"/>
              <a:gd name="connsiteX1" fmla="*/ 2527300 w 2527300"/>
              <a:gd name="connsiteY1" fmla="*/ 0 h 4368800"/>
              <a:gd name="connsiteX2" fmla="*/ 2527300 w 2527300"/>
              <a:gd name="connsiteY2" fmla="*/ 4368800 h 4368800"/>
              <a:gd name="connsiteX3" fmla="*/ 0 w 2527300"/>
              <a:gd name="connsiteY3" fmla="*/ 4368800 h 436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4368800">
                <a:moveTo>
                  <a:pt x="0" y="0"/>
                </a:moveTo>
                <a:lnTo>
                  <a:pt x="2527300" y="0"/>
                </a:lnTo>
                <a:lnTo>
                  <a:pt x="2527300" y="4368800"/>
                </a:lnTo>
                <a:lnTo>
                  <a:pt x="0" y="4368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0" name="Picture Placeholder 13">
            <a:extLst>
              <a:ext uri="{FF2B5EF4-FFF2-40B4-BE49-F238E27FC236}">
                <a16:creationId xmlns:a16="http://schemas.microsoft.com/office/drawing/2014/main" id="{169E0382-2CFB-482D-95CD-B10AEB87071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229850" y="1244600"/>
            <a:ext cx="2527300" cy="4368800"/>
          </a:xfrm>
          <a:custGeom>
            <a:avLst/>
            <a:gdLst>
              <a:gd name="connsiteX0" fmla="*/ 0 w 2527300"/>
              <a:gd name="connsiteY0" fmla="*/ 0 h 4368800"/>
              <a:gd name="connsiteX1" fmla="*/ 2527300 w 2527300"/>
              <a:gd name="connsiteY1" fmla="*/ 0 h 4368800"/>
              <a:gd name="connsiteX2" fmla="*/ 2527300 w 2527300"/>
              <a:gd name="connsiteY2" fmla="*/ 4368800 h 4368800"/>
              <a:gd name="connsiteX3" fmla="*/ 0 w 2527300"/>
              <a:gd name="connsiteY3" fmla="*/ 4368800 h 436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4368800">
                <a:moveTo>
                  <a:pt x="0" y="0"/>
                </a:moveTo>
                <a:lnTo>
                  <a:pt x="2527300" y="0"/>
                </a:lnTo>
                <a:lnTo>
                  <a:pt x="2527300" y="4368800"/>
                </a:lnTo>
                <a:lnTo>
                  <a:pt x="0" y="4368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8635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0020DC-EDC6-4701-8282-ACA8A7C5AE3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3048000" cy="34290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AC22D763-C60D-4704-B3FD-45A38DE780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3048000" cy="34290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79E74A22-1E45-43C9-BD91-E83ABE10226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48000" y="3429000"/>
            <a:ext cx="3048000" cy="34290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20F94431-AAB0-4BE3-9228-564B9A81E91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44000" y="3429000"/>
            <a:ext cx="3048000" cy="34290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24845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404A1F32-33FB-43AD-A3B0-64F01D47622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76400" y="1400175"/>
            <a:ext cx="2743200" cy="4057649"/>
          </a:xfrm>
          <a:custGeom>
            <a:avLst/>
            <a:gdLst>
              <a:gd name="connsiteX0" fmla="*/ 0 w 3990482"/>
              <a:gd name="connsiteY0" fmla="*/ 0 h 3990482"/>
              <a:gd name="connsiteX1" fmla="*/ 3990482 w 3990482"/>
              <a:gd name="connsiteY1" fmla="*/ 0 h 3990482"/>
              <a:gd name="connsiteX2" fmla="*/ 3990482 w 3990482"/>
              <a:gd name="connsiteY2" fmla="*/ 3990482 h 3990482"/>
              <a:gd name="connsiteX3" fmla="*/ 0 w 3990482"/>
              <a:gd name="connsiteY3" fmla="*/ 3990482 h 3990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0482" h="3990482">
                <a:moveTo>
                  <a:pt x="0" y="0"/>
                </a:moveTo>
                <a:lnTo>
                  <a:pt x="3990482" y="0"/>
                </a:lnTo>
                <a:lnTo>
                  <a:pt x="3990482" y="3990482"/>
                </a:lnTo>
                <a:lnTo>
                  <a:pt x="0" y="399048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3496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1">
            <a:extLst>
              <a:ext uri="{FF2B5EF4-FFF2-40B4-BE49-F238E27FC236}">
                <a16:creationId xmlns:a16="http://schemas.microsoft.com/office/drawing/2014/main" id="{C9DCCCD2-2721-4D21-BF9F-BDDAD407B62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3562350" cy="6858000"/>
          </a:xfrm>
          <a:custGeom>
            <a:avLst/>
            <a:gdLst>
              <a:gd name="connsiteX0" fmla="*/ 0 w 3562350"/>
              <a:gd name="connsiteY0" fmla="*/ 0 h 6858000"/>
              <a:gd name="connsiteX1" fmla="*/ 3562350 w 3562350"/>
              <a:gd name="connsiteY1" fmla="*/ 0 h 6858000"/>
              <a:gd name="connsiteX2" fmla="*/ 3562350 w 3562350"/>
              <a:gd name="connsiteY2" fmla="*/ 6858000 h 6858000"/>
              <a:gd name="connsiteX3" fmla="*/ 0 w 35623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350" h="6858000">
                <a:moveTo>
                  <a:pt x="0" y="0"/>
                </a:moveTo>
                <a:lnTo>
                  <a:pt x="3562350" y="0"/>
                </a:lnTo>
                <a:lnTo>
                  <a:pt x="356235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6" name="Picture Placeholder 12">
            <a:extLst>
              <a:ext uri="{FF2B5EF4-FFF2-40B4-BE49-F238E27FC236}">
                <a16:creationId xmlns:a16="http://schemas.microsoft.com/office/drawing/2014/main" id="{E67FA5E6-8932-4ED3-84D1-6FB1DBC3792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562350" y="0"/>
            <a:ext cx="3562350" cy="6858000"/>
          </a:xfrm>
          <a:custGeom>
            <a:avLst/>
            <a:gdLst>
              <a:gd name="connsiteX0" fmla="*/ 0 w 3562350"/>
              <a:gd name="connsiteY0" fmla="*/ 0 h 6858000"/>
              <a:gd name="connsiteX1" fmla="*/ 3562350 w 3562350"/>
              <a:gd name="connsiteY1" fmla="*/ 0 h 6858000"/>
              <a:gd name="connsiteX2" fmla="*/ 3562350 w 3562350"/>
              <a:gd name="connsiteY2" fmla="*/ 6858000 h 6858000"/>
              <a:gd name="connsiteX3" fmla="*/ 0 w 35623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350" h="6858000">
                <a:moveTo>
                  <a:pt x="0" y="0"/>
                </a:moveTo>
                <a:lnTo>
                  <a:pt x="3562350" y="0"/>
                </a:lnTo>
                <a:lnTo>
                  <a:pt x="356235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404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D062E2-22ED-46F6-AE91-4BFFF0AD7E38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1211938" y="2724348"/>
            <a:ext cx="1866504" cy="209274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D9F9695C-A66D-4CE8-ABDD-04DBBE7E7E97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3180814" y="2724348"/>
            <a:ext cx="1866504" cy="209274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5157F4D2-4328-4BA1-817B-A6FD23D6E88C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5149690" y="2724348"/>
            <a:ext cx="1866504" cy="209274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317CA27-5F4F-4846-BBC1-38D9CAC07745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>
          <a:xfrm>
            <a:off x="7118566" y="2724348"/>
            <a:ext cx="1866504" cy="209274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431CBBF9-5CCA-4E6C-8524-0FF2E819701C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>
          <a:xfrm>
            <a:off x="9087442" y="2724348"/>
            <a:ext cx="1866504" cy="209274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9677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2">
            <a:extLst>
              <a:ext uri="{FF2B5EF4-FFF2-40B4-BE49-F238E27FC236}">
                <a16:creationId xmlns:a16="http://schemas.microsoft.com/office/drawing/2014/main" id="{E91CC502-09A0-4129-804C-A15412A360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87407" y="2177459"/>
            <a:ext cx="2003062" cy="2003062"/>
          </a:xfrm>
          <a:custGeom>
            <a:avLst/>
            <a:gdLst>
              <a:gd name="connsiteX0" fmla="*/ 1001531 w 2003062"/>
              <a:gd name="connsiteY0" fmla="*/ 0 h 2003062"/>
              <a:gd name="connsiteX1" fmla="*/ 2003062 w 2003062"/>
              <a:gd name="connsiteY1" fmla="*/ 1001531 h 2003062"/>
              <a:gd name="connsiteX2" fmla="*/ 1001531 w 2003062"/>
              <a:gd name="connsiteY2" fmla="*/ 2003062 h 2003062"/>
              <a:gd name="connsiteX3" fmla="*/ 0 w 2003062"/>
              <a:gd name="connsiteY3" fmla="*/ 1001531 h 2003062"/>
              <a:gd name="connsiteX4" fmla="*/ 1001531 w 2003062"/>
              <a:gd name="connsiteY4" fmla="*/ 0 h 2003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062" h="2003062">
                <a:moveTo>
                  <a:pt x="1001531" y="0"/>
                </a:moveTo>
                <a:cubicBezTo>
                  <a:pt x="1554661" y="0"/>
                  <a:pt x="2003062" y="448401"/>
                  <a:pt x="2003062" y="1001531"/>
                </a:cubicBezTo>
                <a:cubicBezTo>
                  <a:pt x="2003062" y="1554661"/>
                  <a:pt x="1554661" y="2003062"/>
                  <a:pt x="1001531" y="2003062"/>
                </a:cubicBezTo>
                <a:cubicBezTo>
                  <a:pt x="448401" y="2003062"/>
                  <a:pt x="0" y="1554661"/>
                  <a:pt x="0" y="1001531"/>
                </a:cubicBezTo>
                <a:cubicBezTo>
                  <a:pt x="0" y="448401"/>
                  <a:pt x="448401" y="0"/>
                  <a:pt x="1001531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36B0B683-A5B7-46B1-97FB-438863BC17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31697" y="2177459"/>
            <a:ext cx="2003062" cy="2003062"/>
          </a:xfrm>
          <a:custGeom>
            <a:avLst/>
            <a:gdLst>
              <a:gd name="connsiteX0" fmla="*/ 1001531 w 2003062"/>
              <a:gd name="connsiteY0" fmla="*/ 0 h 2003062"/>
              <a:gd name="connsiteX1" fmla="*/ 2003062 w 2003062"/>
              <a:gd name="connsiteY1" fmla="*/ 1001531 h 2003062"/>
              <a:gd name="connsiteX2" fmla="*/ 1001531 w 2003062"/>
              <a:gd name="connsiteY2" fmla="*/ 2003062 h 2003062"/>
              <a:gd name="connsiteX3" fmla="*/ 0 w 2003062"/>
              <a:gd name="connsiteY3" fmla="*/ 1001531 h 2003062"/>
              <a:gd name="connsiteX4" fmla="*/ 1001531 w 2003062"/>
              <a:gd name="connsiteY4" fmla="*/ 0 h 2003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062" h="2003062">
                <a:moveTo>
                  <a:pt x="1001531" y="0"/>
                </a:moveTo>
                <a:cubicBezTo>
                  <a:pt x="1554661" y="0"/>
                  <a:pt x="2003062" y="448401"/>
                  <a:pt x="2003062" y="1001531"/>
                </a:cubicBezTo>
                <a:cubicBezTo>
                  <a:pt x="2003062" y="1554661"/>
                  <a:pt x="1554661" y="2003062"/>
                  <a:pt x="1001531" y="2003062"/>
                </a:cubicBezTo>
                <a:cubicBezTo>
                  <a:pt x="448401" y="2003062"/>
                  <a:pt x="0" y="1554661"/>
                  <a:pt x="0" y="1001531"/>
                </a:cubicBezTo>
                <a:cubicBezTo>
                  <a:pt x="0" y="448401"/>
                  <a:pt x="448401" y="0"/>
                  <a:pt x="1001531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0" name="Picture Placeholder 14">
            <a:extLst>
              <a:ext uri="{FF2B5EF4-FFF2-40B4-BE49-F238E27FC236}">
                <a16:creationId xmlns:a16="http://schemas.microsoft.com/office/drawing/2014/main" id="{D30E34F6-B3D9-49AD-BBA1-03D5BDBE152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75988" y="2177459"/>
            <a:ext cx="2003062" cy="2003062"/>
          </a:xfrm>
          <a:custGeom>
            <a:avLst/>
            <a:gdLst>
              <a:gd name="connsiteX0" fmla="*/ 1001531 w 2003062"/>
              <a:gd name="connsiteY0" fmla="*/ 0 h 2003062"/>
              <a:gd name="connsiteX1" fmla="*/ 2003062 w 2003062"/>
              <a:gd name="connsiteY1" fmla="*/ 1001531 h 2003062"/>
              <a:gd name="connsiteX2" fmla="*/ 1001531 w 2003062"/>
              <a:gd name="connsiteY2" fmla="*/ 2003062 h 2003062"/>
              <a:gd name="connsiteX3" fmla="*/ 0 w 2003062"/>
              <a:gd name="connsiteY3" fmla="*/ 1001531 h 2003062"/>
              <a:gd name="connsiteX4" fmla="*/ 1001531 w 2003062"/>
              <a:gd name="connsiteY4" fmla="*/ 0 h 2003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062" h="2003062">
                <a:moveTo>
                  <a:pt x="1001531" y="0"/>
                </a:moveTo>
                <a:cubicBezTo>
                  <a:pt x="1554661" y="0"/>
                  <a:pt x="2003062" y="448401"/>
                  <a:pt x="2003062" y="1001531"/>
                </a:cubicBezTo>
                <a:cubicBezTo>
                  <a:pt x="2003062" y="1554661"/>
                  <a:pt x="1554661" y="2003062"/>
                  <a:pt x="1001531" y="2003062"/>
                </a:cubicBezTo>
                <a:cubicBezTo>
                  <a:pt x="448401" y="2003062"/>
                  <a:pt x="0" y="1554661"/>
                  <a:pt x="0" y="1001531"/>
                </a:cubicBezTo>
                <a:cubicBezTo>
                  <a:pt x="0" y="448401"/>
                  <a:pt x="448401" y="0"/>
                  <a:pt x="1001531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28314D70-3F7A-4BB2-87D4-44D3DAC1369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01533" y="2177459"/>
            <a:ext cx="2003062" cy="2003062"/>
          </a:xfrm>
          <a:custGeom>
            <a:avLst/>
            <a:gdLst>
              <a:gd name="connsiteX0" fmla="*/ 1001531 w 2003062"/>
              <a:gd name="connsiteY0" fmla="*/ 0 h 2003062"/>
              <a:gd name="connsiteX1" fmla="*/ 2003062 w 2003062"/>
              <a:gd name="connsiteY1" fmla="*/ 1001531 h 2003062"/>
              <a:gd name="connsiteX2" fmla="*/ 1001531 w 2003062"/>
              <a:gd name="connsiteY2" fmla="*/ 2003062 h 2003062"/>
              <a:gd name="connsiteX3" fmla="*/ 0 w 2003062"/>
              <a:gd name="connsiteY3" fmla="*/ 1001531 h 2003062"/>
              <a:gd name="connsiteX4" fmla="*/ 1001531 w 2003062"/>
              <a:gd name="connsiteY4" fmla="*/ 0 h 2003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3062" h="2003062">
                <a:moveTo>
                  <a:pt x="1001531" y="0"/>
                </a:moveTo>
                <a:cubicBezTo>
                  <a:pt x="1554661" y="0"/>
                  <a:pt x="2003062" y="448401"/>
                  <a:pt x="2003062" y="1001531"/>
                </a:cubicBezTo>
                <a:cubicBezTo>
                  <a:pt x="2003062" y="1554661"/>
                  <a:pt x="1554661" y="2003062"/>
                  <a:pt x="1001531" y="2003062"/>
                </a:cubicBezTo>
                <a:cubicBezTo>
                  <a:pt x="448401" y="2003062"/>
                  <a:pt x="0" y="1554661"/>
                  <a:pt x="0" y="1001531"/>
                </a:cubicBezTo>
                <a:cubicBezTo>
                  <a:pt x="0" y="448401"/>
                  <a:pt x="448401" y="0"/>
                  <a:pt x="1001531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6501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BE2F82D8-6AE2-4DB6-B14A-B0029D88AA2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7700" y="3429000"/>
            <a:ext cx="5448300" cy="2781300"/>
          </a:xfrm>
          <a:custGeom>
            <a:avLst/>
            <a:gdLst>
              <a:gd name="connsiteX0" fmla="*/ 0 w 10896600"/>
              <a:gd name="connsiteY0" fmla="*/ 0 h 5562600"/>
              <a:gd name="connsiteX1" fmla="*/ 10896600 w 10896600"/>
              <a:gd name="connsiteY1" fmla="*/ 0 h 5562600"/>
              <a:gd name="connsiteX2" fmla="*/ 10896600 w 10896600"/>
              <a:gd name="connsiteY2" fmla="*/ 5562600 h 5562600"/>
              <a:gd name="connsiteX3" fmla="*/ 0 w 10896600"/>
              <a:gd name="connsiteY3" fmla="*/ 5562600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96600" h="5562600">
                <a:moveTo>
                  <a:pt x="0" y="0"/>
                </a:moveTo>
                <a:lnTo>
                  <a:pt x="10896600" y="0"/>
                </a:lnTo>
                <a:lnTo>
                  <a:pt x="10896600" y="5562600"/>
                </a:lnTo>
                <a:lnTo>
                  <a:pt x="0" y="55626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38FA4299-2897-40AA-A2F5-3799ED9158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647700"/>
            <a:ext cx="5448300" cy="2781300"/>
          </a:xfrm>
          <a:custGeom>
            <a:avLst/>
            <a:gdLst>
              <a:gd name="connsiteX0" fmla="*/ 0 w 10896600"/>
              <a:gd name="connsiteY0" fmla="*/ 0 h 5562600"/>
              <a:gd name="connsiteX1" fmla="*/ 10896600 w 10896600"/>
              <a:gd name="connsiteY1" fmla="*/ 0 h 5562600"/>
              <a:gd name="connsiteX2" fmla="*/ 10896600 w 10896600"/>
              <a:gd name="connsiteY2" fmla="*/ 5562600 h 5562600"/>
              <a:gd name="connsiteX3" fmla="*/ 0 w 10896600"/>
              <a:gd name="connsiteY3" fmla="*/ 5562600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96600" h="5562600">
                <a:moveTo>
                  <a:pt x="0" y="0"/>
                </a:moveTo>
                <a:lnTo>
                  <a:pt x="10896600" y="0"/>
                </a:lnTo>
                <a:lnTo>
                  <a:pt x="10896600" y="5562600"/>
                </a:lnTo>
                <a:lnTo>
                  <a:pt x="0" y="55626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011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36A82E77-C006-4D27-A2BC-54AB4F7C0AD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447399" y="2676525"/>
            <a:ext cx="2575518" cy="3346904"/>
          </a:xfrm>
          <a:custGeom>
            <a:avLst/>
            <a:gdLst>
              <a:gd name="connsiteX0" fmla="*/ 0 w 2575518"/>
              <a:gd name="connsiteY0" fmla="*/ 0 h 3346904"/>
              <a:gd name="connsiteX1" fmla="*/ 2575518 w 2575518"/>
              <a:gd name="connsiteY1" fmla="*/ 0 h 3346904"/>
              <a:gd name="connsiteX2" fmla="*/ 2575518 w 2575518"/>
              <a:gd name="connsiteY2" fmla="*/ 3346904 h 3346904"/>
              <a:gd name="connsiteX3" fmla="*/ 0 w 2575518"/>
              <a:gd name="connsiteY3" fmla="*/ 3346904 h 334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5518" h="3346904">
                <a:moveTo>
                  <a:pt x="0" y="0"/>
                </a:moveTo>
                <a:lnTo>
                  <a:pt x="2575518" y="0"/>
                </a:lnTo>
                <a:lnTo>
                  <a:pt x="2575518" y="3346904"/>
                </a:lnTo>
                <a:lnTo>
                  <a:pt x="0" y="334690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C662DE5B-37FE-49E2-9405-8012207F7D67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6169084" y="2676525"/>
            <a:ext cx="2575518" cy="3346904"/>
          </a:xfrm>
          <a:custGeom>
            <a:avLst/>
            <a:gdLst>
              <a:gd name="connsiteX0" fmla="*/ 0 w 2575518"/>
              <a:gd name="connsiteY0" fmla="*/ 0 h 3346904"/>
              <a:gd name="connsiteX1" fmla="*/ 2575518 w 2575518"/>
              <a:gd name="connsiteY1" fmla="*/ 0 h 3346904"/>
              <a:gd name="connsiteX2" fmla="*/ 2575518 w 2575518"/>
              <a:gd name="connsiteY2" fmla="*/ 3346904 h 3346904"/>
              <a:gd name="connsiteX3" fmla="*/ 0 w 2575518"/>
              <a:gd name="connsiteY3" fmla="*/ 3346904 h 334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5518" h="3346904">
                <a:moveTo>
                  <a:pt x="0" y="0"/>
                </a:moveTo>
                <a:lnTo>
                  <a:pt x="2575518" y="0"/>
                </a:lnTo>
                <a:lnTo>
                  <a:pt x="2575518" y="3346904"/>
                </a:lnTo>
                <a:lnTo>
                  <a:pt x="0" y="334690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9">
            <a:extLst>
              <a:ext uri="{FF2B5EF4-FFF2-40B4-BE49-F238E27FC236}">
                <a16:creationId xmlns:a16="http://schemas.microsoft.com/office/drawing/2014/main" id="{20A2467C-B0D7-4A05-9EE4-31F0A66BA16F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8890768" y="2676525"/>
            <a:ext cx="2575518" cy="3346904"/>
          </a:xfrm>
          <a:custGeom>
            <a:avLst/>
            <a:gdLst>
              <a:gd name="connsiteX0" fmla="*/ 0 w 2575518"/>
              <a:gd name="connsiteY0" fmla="*/ 0 h 3346904"/>
              <a:gd name="connsiteX1" fmla="*/ 2575518 w 2575518"/>
              <a:gd name="connsiteY1" fmla="*/ 0 h 3346904"/>
              <a:gd name="connsiteX2" fmla="*/ 2575518 w 2575518"/>
              <a:gd name="connsiteY2" fmla="*/ 3346904 h 3346904"/>
              <a:gd name="connsiteX3" fmla="*/ 0 w 2575518"/>
              <a:gd name="connsiteY3" fmla="*/ 3346904 h 334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5518" h="3346904">
                <a:moveTo>
                  <a:pt x="0" y="0"/>
                </a:moveTo>
                <a:lnTo>
                  <a:pt x="2575518" y="0"/>
                </a:lnTo>
                <a:lnTo>
                  <a:pt x="2575518" y="3346904"/>
                </a:lnTo>
                <a:lnTo>
                  <a:pt x="0" y="334690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E2D61DB3-C75F-42D8-9295-0832598650BC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725714" y="2676525"/>
            <a:ext cx="2575518" cy="3346904"/>
          </a:xfrm>
          <a:custGeom>
            <a:avLst/>
            <a:gdLst>
              <a:gd name="connsiteX0" fmla="*/ 0 w 2575518"/>
              <a:gd name="connsiteY0" fmla="*/ 0 h 3346904"/>
              <a:gd name="connsiteX1" fmla="*/ 2575518 w 2575518"/>
              <a:gd name="connsiteY1" fmla="*/ 0 h 3346904"/>
              <a:gd name="connsiteX2" fmla="*/ 2575518 w 2575518"/>
              <a:gd name="connsiteY2" fmla="*/ 3346904 h 3346904"/>
              <a:gd name="connsiteX3" fmla="*/ 0 w 2575518"/>
              <a:gd name="connsiteY3" fmla="*/ 3346904 h 334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5518" h="3346904">
                <a:moveTo>
                  <a:pt x="0" y="0"/>
                </a:moveTo>
                <a:lnTo>
                  <a:pt x="2575518" y="0"/>
                </a:lnTo>
                <a:lnTo>
                  <a:pt x="2575518" y="3346904"/>
                </a:lnTo>
                <a:lnTo>
                  <a:pt x="0" y="334690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8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1">
            <a:extLst>
              <a:ext uri="{FF2B5EF4-FFF2-40B4-BE49-F238E27FC236}">
                <a16:creationId xmlns:a16="http://schemas.microsoft.com/office/drawing/2014/main" id="{30387CC0-719F-4702-97C8-71DFF222A34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124200" y="825500"/>
            <a:ext cx="2184400" cy="5207000"/>
          </a:xfrm>
          <a:custGeom>
            <a:avLst/>
            <a:gdLst>
              <a:gd name="connsiteX0" fmla="*/ 0 w 2184400"/>
              <a:gd name="connsiteY0" fmla="*/ 0 h 5207000"/>
              <a:gd name="connsiteX1" fmla="*/ 2184400 w 2184400"/>
              <a:gd name="connsiteY1" fmla="*/ 0 h 5207000"/>
              <a:gd name="connsiteX2" fmla="*/ 2184400 w 2184400"/>
              <a:gd name="connsiteY2" fmla="*/ 5207000 h 5207000"/>
              <a:gd name="connsiteX3" fmla="*/ 0 w 2184400"/>
              <a:gd name="connsiteY3" fmla="*/ 5207000 h 520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4400" h="5207000">
                <a:moveTo>
                  <a:pt x="0" y="0"/>
                </a:moveTo>
                <a:lnTo>
                  <a:pt x="2184400" y="0"/>
                </a:lnTo>
                <a:lnTo>
                  <a:pt x="2184400" y="5207000"/>
                </a:lnTo>
                <a:lnTo>
                  <a:pt x="0" y="5207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Picture Placeholder 10">
            <a:extLst>
              <a:ext uri="{FF2B5EF4-FFF2-40B4-BE49-F238E27FC236}">
                <a16:creationId xmlns:a16="http://schemas.microsoft.com/office/drawing/2014/main" id="{0C29B3B4-2FA8-40CA-987F-CE3173DEE76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308600" y="825500"/>
            <a:ext cx="2184400" cy="5207000"/>
          </a:xfrm>
          <a:custGeom>
            <a:avLst/>
            <a:gdLst>
              <a:gd name="connsiteX0" fmla="*/ 0 w 2184400"/>
              <a:gd name="connsiteY0" fmla="*/ 0 h 5207000"/>
              <a:gd name="connsiteX1" fmla="*/ 2184400 w 2184400"/>
              <a:gd name="connsiteY1" fmla="*/ 0 h 5207000"/>
              <a:gd name="connsiteX2" fmla="*/ 2184400 w 2184400"/>
              <a:gd name="connsiteY2" fmla="*/ 5207000 h 5207000"/>
              <a:gd name="connsiteX3" fmla="*/ 0 w 2184400"/>
              <a:gd name="connsiteY3" fmla="*/ 5207000 h 520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4400" h="5207000">
                <a:moveTo>
                  <a:pt x="0" y="0"/>
                </a:moveTo>
                <a:lnTo>
                  <a:pt x="2184400" y="0"/>
                </a:lnTo>
                <a:lnTo>
                  <a:pt x="2184400" y="5207000"/>
                </a:lnTo>
                <a:lnTo>
                  <a:pt x="0" y="5207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12">
            <a:extLst>
              <a:ext uri="{FF2B5EF4-FFF2-40B4-BE49-F238E27FC236}">
                <a16:creationId xmlns:a16="http://schemas.microsoft.com/office/drawing/2014/main" id="{6C9126C2-3B8C-4517-9CEB-087D0E74FA1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9800" y="825500"/>
            <a:ext cx="2184400" cy="5207000"/>
          </a:xfrm>
          <a:custGeom>
            <a:avLst/>
            <a:gdLst>
              <a:gd name="connsiteX0" fmla="*/ 0 w 2184400"/>
              <a:gd name="connsiteY0" fmla="*/ 0 h 5207000"/>
              <a:gd name="connsiteX1" fmla="*/ 2184400 w 2184400"/>
              <a:gd name="connsiteY1" fmla="*/ 0 h 5207000"/>
              <a:gd name="connsiteX2" fmla="*/ 2184400 w 2184400"/>
              <a:gd name="connsiteY2" fmla="*/ 5207000 h 5207000"/>
              <a:gd name="connsiteX3" fmla="*/ 0 w 2184400"/>
              <a:gd name="connsiteY3" fmla="*/ 5207000 h 520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4400" h="5207000">
                <a:moveTo>
                  <a:pt x="0" y="0"/>
                </a:moveTo>
                <a:lnTo>
                  <a:pt x="2184400" y="0"/>
                </a:lnTo>
                <a:lnTo>
                  <a:pt x="2184400" y="5207000"/>
                </a:lnTo>
                <a:lnTo>
                  <a:pt x="0" y="5207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386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5823" y="365125"/>
            <a:ext cx="11420354" cy="5969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67622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9" r:id="rId2"/>
    <p:sldLayoutId id="2147483750" r:id="rId3"/>
    <p:sldLayoutId id="2147483715" r:id="rId4"/>
    <p:sldLayoutId id="2147483742" r:id="rId5"/>
    <p:sldLayoutId id="2147483743" r:id="rId6"/>
    <p:sldLayoutId id="2147483756" r:id="rId7"/>
    <p:sldLayoutId id="2147483749" r:id="rId8"/>
    <p:sldLayoutId id="2147483744" r:id="rId9"/>
    <p:sldLayoutId id="2147483745" r:id="rId10"/>
    <p:sldLayoutId id="2147483741" r:id="rId11"/>
    <p:sldLayoutId id="2147483736" r:id="rId12"/>
    <p:sldLayoutId id="2147483734" r:id="rId13"/>
    <p:sldLayoutId id="2147483759" r:id="rId14"/>
    <p:sldLayoutId id="2147483733" r:id="rId15"/>
    <p:sldLayoutId id="2147483751" r:id="rId16"/>
    <p:sldLayoutId id="2147483746" r:id="rId17"/>
    <p:sldLayoutId id="2147483753" r:id="rId18"/>
    <p:sldLayoutId id="2147483754" r:id="rId19"/>
    <p:sldLayoutId id="2147483755" r:id="rId20"/>
    <p:sldLayoutId id="2147483752" r:id="rId21"/>
    <p:sldLayoutId id="2147483748" r:id="rId22"/>
    <p:sldLayoutId id="2147483747" r:id="rId23"/>
    <p:sldLayoutId id="2147483758" r:id="rId24"/>
    <p:sldLayoutId id="2147483716" r:id="rId25"/>
    <p:sldLayoutId id="2147483729" r:id="rId26"/>
    <p:sldLayoutId id="2147483757" r:id="rId27"/>
    <p:sldLayoutId id="2147483739" r:id="rId28"/>
    <p:sldLayoutId id="2147483740" r:id="rId29"/>
    <p:sldLayoutId id="2147483738" r:id="rId30"/>
    <p:sldLayoutId id="2147483735" r:id="rId31"/>
    <p:sldLayoutId id="2147483730" r:id="rId32"/>
    <p:sldLayoutId id="2147483717" r:id="rId33"/>
    <p:sldLayoutId id="2147483737" r:id="rId34"/>
    <p:sldLayoutId id="2147483731" r:id="rId35"/>
    <p:sldLayoutId id="2147483732" r:id="rId36"/>
    <p:sldLayoutId id="2147483718" r:id="rId37"/>
    <p:sldLayoutId id="2147483719" r:id="rId38"/>
    <p:sldLayoutId id="2147483720" r:id="rId39"/>
    <p:sldLayoutId id="2147483721" r:id="rId40"/>
    <p:sldLayoutId id="2147483722" r:id="rId41"/>
    <p:sldLayoutId id="2147483723" r:id="rId42"/>
    <p:sldLayoutId id="2147483724" r:id="rId43"/>
    <p:sldLayoutId id="2147483725" r:id="rId44"/>
    <p:sldLayoutId id="2147483727" r:id="rId45"/>
    <p:sldLayoutId id="2147483728" r:id="rId46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500" b="1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200" b="0" i="0" kern="1200">
          <a:solidFill>
            <a:schemeClr val="tx1"/>
          </a:solidFill>
          <a:latin typeface="Bodoni 72 Book" charset="0"/>
          <a:ea typeface="Bodoni 72 Book" charset="0"/>
          <a:cs typeface="Bodoni 72 Book" charset="0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b="0" i="0" kern="1200">
          <a:solidFill>
            <a:schemeClr val="tx1"/>
          </a:solidFill>
          <a:latin typeface="Bodoni 72 Book" charset="0"/>
          <a:ea typeface="Bodoni 72 Book" charset="0"/>
          <a:cs typeface="Bodoni 72 Book" charset="0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tx1"/>
          </a:solidFill>
          <a:latin typeface="Bodoni 72 Book" charset="0"/>
          <a:ea typeface="Bodoni 72 Book" charset="0"/>
          <a:cs typeface="Bodoni 72 Book" charset="0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Bodoni 72 Book" charset="0"/>
          <a:ea typeface="Bodoni 72 Book" charset="0"/>
          <a:cs typeface="Bodoni 72 Book" charset="0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Bodoni 72 Book" charset="0"/>
          <a:ea typeface="Bodoni 72 Book" charset="0"/>
          <a:cs typeface="Bodoni 72 Book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7" Type="http://schemas.openxmlformats.org/officeDocument/2006/relationships/image" Target="../media/image23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9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B683776-0EBD-422A-9E41-8733838BAB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2673" y="3266388"/>
            <a:ext cx="4300924" cy="32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369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16C99D4D-2854-4367-9A28-A3E176EF5BF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grayscl/>
          </a:blip>
          <a:srcRect t="29580" b="29580"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296B7677-3C05-4C52-841E-D1F120B07A2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grayscl/>
          </a:blip>
          <a:srcRect t="15979" b="15979"/>
          <a:stretch>
            <a:fillRect/>
          </a:stretch>
        </p:blipFill>
        <p:spPr/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D0E63837-D536-441D-8E28-FA6205922270}"/>
              </a:ext>
            </a:extLst>
          </p:cNvPr>
          <p:cNvGrpSpPr/>
          <p:nvPr/>
        </p:nvGrpSpPr>
        <p:grpSpPr>
          <a:xfrm>
            <a:off x="793777" y="1090865"/>
            <a:ext cx="4177718" cy="1894971"/>
            <a:chOff x="793777" y="823082"/>
            <a:chExt cx="4177718" cy="1894971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EF93131-8192-4F45-9967-E4D849CAE9B1}"/>
                </a:ext>
              </a:extLst>
            </p:cNvPr>
            <p:cNvSpPr/>
            <p:nvPr/>
          </p:nvSpPr>
          <p:spPr>
            <a:xfrm>
              <a:off x="816782" y="823082"/>
              <a:ext cx="569343" cy="56934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39929F8-79F4-4C22-A922-2E34BC9530BE}"/>
                </a:ext>
              </a:extLst>
            </p:cNvPr>
            <p:cNvSpPr/>
            <p:nvPr/>
          </p:nvSpPr>
          <p:spPr>
            <a:xfrm>
              <a:off x="866617" y="876919"/>
              <a:ext cx="469672" cy="46166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FontAwesome" charset="0"/>
                </a:rPr>
                <a:t>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E8AFAAF-9EAE-4C57-940F-EB12A88B0525}"/>
                </a:ext>
              </a:extLst>
            </p:cNvPr>
            <p:cNvSpPr txBox="1"/>
            <p:nvPr/>
          </p:nvSpPr>
          <p:spPr>
            <a:xfrm>
              <a:off x="793777" y="1540411"/>
              <a:ext cx="1169760" cy="318036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About’s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 Us.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3685785-7E39-4A0F-940D-492BAB896333}"/>
                </a:ext>
              </a:extLst>
            </p:cNvPr>
            <p:cNvSpPr txBox="1"/>
            <p:nvPr/>
          </p:nvSpPr>
          <p:spPr>
            <a:xfrm>
              <a:off x="793777" y="1816781"/>
              <a:ext cx="4177718" cy="901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Raleway SemiBold" panose="020B07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If you need help with the product, please contact the shop owner by</a:t>
              </a:r>
            </a:p>
            <a:p>
              <a:pPr>
                <a:lnSpc>
                  <a:spcPts val="2200"/>
                </a:lnSpc>
              </a:pP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Raleway SemiBold" panose="020B07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visiting their shop profile and sending them a message. For anything else (licensing, billing,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Raleway SemiBold" panose="020B07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etc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Raleway SemiBold" panose="020B07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), please our Help Center.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5D2F4BA-2548-486A-B205-5CC0577BA993}"/>
              </a:ext>
            </a:extLst>
          </p:cNvPr>
          <p:cNvGrpSpPr/>
          <p:nvPr/>
        </p:nvGrpSpPr>
        <p:grpSpPr>
          <a:xfrm>
            <a:off x="6837378" y="4076351"/>
            <a:ext cx="4177718" cy="1894971"/>
            <a:chOff x="793777" y="823082"/>
            <a:chExt cx="4177718" cy="1894971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2AD42A7-773C-4AE8-8C88-F98B969A541B}"/>
                </a:ext>
              </a:extLst>
            </p:cNvPr>
            <p:cNvSpPr/>
            <p:nvPr/>
          </p:nvSpPr>
          <p:spPr>
            <a:xfrm>
              <a:off x="816782" y="823082"/>
              <a:ext cx="569343" cy="56934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D6CBA59-8F30-42F0-A34F-544B788D558D}"/>
                </a:ext>
              </a:extLst>
            </p:cNvPr>
            <p:cNvSpPr/>
            <p:nvPr/>
          </p:nvSpPr>
          <p:spPr>
            <a:xfrm>
              <a:off x="866617" y="876919"/>
              <a:ext cx="469672" cy="46166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FontAwesome" charset="0"/>
                </a:rPr>
                <a:t>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10C0BA6-198D-4919-BD25-41665284DB12}"/>
                </a:ext>
              </a:extLst>
            </p:cNvPr>
            <p:cNvSpPr txBox="1"/>
            <p:nvPr/>
          </p:nvSpPr>
          <p:spPr>
            <a:xfrm>
              <a:off x="793777" y="1540411"/>
              <a:ext cx="1169760" cy="318036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About’s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 Us.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35A10D4-DF0D-423E-8F9F-9D4C9ED8413C}"/>
                </a:ext>
              </a:extLst>
            </p:cNvPr>
            <p:cNvSpPr txBox="1"/>
            <p:nvPr/>
          </p:nvSpPr>
          <p:spPr>
            <a:xfrm>
              <a:off x="793777" y="1816781"/>
              <a:ext cx="4177718" cy="901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Raleway SemiBold" panose="020B07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If you need help with the product, please contact the shop owner by</a:t>
              </a:r>
            </a:p>
            <a:p>
              <a:pPr>
                <a:lnSpc>
                  <a:spcPts val="2200"/>
                </a:lnSpc>
              </a:pP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Raleway SemiBold" panose="020B07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visiting their shop profile and sending them a message. For anything else (licensing, billing,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Raleway SemiBold" panose="020B07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etc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Raleway SemiBold" panose="020B07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), please our Help Center.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74455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Placeholder 36">
            <a:extLst>
              <a:ext uri="{FF2B5EF4-FFF2-40B4-BE49-F238E27FC236}">
                <a16:creationId xmlns:a16="http://schemas.microsoft.com/office/drawing/2014/main" id="{5F2196EF-E25B-4DE7-A75F-1BC2502BE3D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7000"/>
                    </a14:imgEffect>
                  </a14:imgLayer>
                </a14:imgProps>
              </a:ext>
            </a:extLst>
          </a:blip>
          <a:srcRect l="25921" t="13699" r="22937"/>
          <a:stretch/>
        </p:blipFill>
        <p:spPr>
          <a:xfrm>
            <a:off x="0" y="-1"/>
            <a:ext cx="6096000" cy="6858001"/>
          </a:xfrm>
        </p:spPr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216D5E9C-DB92-427A-8293-7FFC5BEFCF94}"/>
              </a:ext>
            </a:extLst>
          </p:cNvPr>
          <p:cNvGrpSpPr/>
          <p:nvPr/>
        </p:nvGrpSpPr>
        <p:grpSpPr>
          <a:xfrm>
            <a:off x="7031264" y="2580114"/>
            <a:ext cx="3122386" cy="3602905"/>
            <a:chOff x="6936014" y="2580114"/>
            <a:chExt cx="3122386" cy="3602905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27D7B055-F1C7-4ABA-9B89-62CC3F964FAF}"/>
                </a:ext>
              </a:extLst>
            </p:cNvPr>
            <p:cNvGrpSpPr/>
            <p:nvPr/>
          </p:nvGrpSpPr>
          <p:grpSpPr>
            <a:xfrm>
              <a:off x="6936014" y="2580114"/>
              <a:ext cx="3122386" cy="1641265"/>
              <a:chOff x="1169919" y="3065677"/>
              <a:chExt cx="3122386" cy="1641265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F9C65000-3AB7-42CF-B316-12F39DAC23FD}"/>
                  </a:ext>
                </a:extLst>
              </p:cNvPr>
              <p:cNvSpPr txBox="1"/>
              <p:nvPr/>
            </p:nvSpPr>
            <p:spPr>
              <a:xfrm>
                <a:off x="1383025" y="3065677"/>
                <a:ext cx="866507" cy="815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47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aleway Light" panose="020B04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01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F2A7D78F-9ABD-4E6C-BE09-9BBC5BB27BF2}"/>
                  </a:ext>
                </a:extLst>
              </p:cNvPr>
              <p:cNvSpPr txBox="1"/>
              <p:nvPr/>
            </p:nvSpPr>
            <p:spPr>
              <a:xfrm>
                <a:off x="2228961" y="3266765"/>
                <a:ext cx="1267576" cy="6115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aleway Light" panose="020B04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First</a:t>
                </a:r>
              </a:p>
              <a:p>
                <a:pPr>
                  <a:lnSpc>
                    <a:spcPts val="2000"/>
                  </a:lnSpc>
                </a:pPr>
                <a:r>
                  <a:rPr lang="en-US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aleway Light" panose="020B04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Service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F44850AF-A5A1-4CF1-AF5E-3ED2AD705CA7}"/>
                  </a:ext>
                </a:extLst>
              </p:cNvPr>
              <p:cNvSpPr txBox="1"/>
              <p:nvPr/>
            </p:nvSpPr>
            <p:spPr>
              <a:xfrm>
                <a:off x="1169919" y="4020600"/>
                <a:ext cx="3122386" cy="6863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aleway Light" panose="020B04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amet consectetuer odio non tellus natoque accumsan. Sed hac enim Lorem tempus tortor justo eget scelerisque sed morbi.</a:t>
                </a: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5028A7F5-8150-436E-BA6E-4C3DABED76F8}"/>
                  </a:ext>
                </a:extLst>
              </p:cNvPr>
              <p:cNvSpPr/>
              <p:nvPr/>
            </p:nvSpPr>
            <p:spPr>
              <a:xfrm>
                <a:off x="1265169" y="3483306"/>
                <a:ext cx="103460" cy="10346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0B917292-9716-4D8A-A537-84A751DDD263}"/>
                </a:ext>
              </a:extLst>
            </p:cNvPr>
            <p:cNvGrpSpPr/>
            <p:nvPr/>
          </p:nvGrpSpPr>
          <p:grpSpPr>
            <a:xfrm>
              <a:off x="6936014" y="4541754"/>
              <a:ext cx="3122386" cy="1641265"/>
              <a:chOff x="1169919" y="2959640"/>
              <a:chExt cx="3122386" cy="1641265"/>
            </a:xfrm>
          </p:grpSpPr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E31CCEB5-31EB-4C14-8E18-5FBAEF0B96CE}"/>
                  </a:ext>
                </a:extLst>
              </p:cNvPr>
              <p:cNvSpPr txBox="1"/>
              <p:nvPr/>
            </p:nvSpPr>
            <p:spPr>
              <a:xfrm>
                <a:off x="1383025" y="2959640"/>
                <a:ext cx="866507" cy="815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47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aleway Light" panose="020B04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01</a:t>
                </a: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A3845C1E-FD95-47AB-890A-856971E6DC7A}"/>
                  </a:ext>
                </a:extLst>
              </p:cNvPr>
              <p:cNvSpPr txBox="1"/>
              <p:nvPr/>
            </p:nvSpPr>
            <p:spPr>
              <a:xfrm>
                <a:off x="2228961" y="3160728"/>
                <a:ext cx="1267576" cy="6115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aleway Light" panose="020B04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First</a:t>
                </a:r>
              </a:p>
              <a:p>
                <a:pPr>
                  <a:lnSpc>
                    <a:spcPts val="2000"/>
                  </a:lnSpc>
                </a:pPr>
                <a:r>
                  <a:rPr lang="en-US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aleway Light" panose="020B04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Service</a:t>
                </a: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ED5FA334-5E69-4554-B864-0D67B83D60D8}"/>
                  </a:ext>
                </a:extLst>
              </p:cNvPr>
              <p:cNvSpPr txBox="1"/>
              <p:nvPr/>
            </p:nvSpPr>
            <p:spPr>
              <a:xfrm>
                <a:off x="1169919" y="3914563"/>
                <a:ext cx="3122386" cy="6863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aleway Light" panose="020B04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amet consectetuer odio non tellus natoque accumsan. Sed hac enim Lorem tempus tortor justo eget scelerisque sed morbi.</a:t>
                </a: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D8042825-56C8-4A4C-BBBB-0724085D6C3F}"/>
                  </a:ext>
                </a:extLst>
              </p:cNvPr>
              <p:cNvSpPr/>
              <p:nvPr/>
            </p:nvSpPr>
            <p:spPr>
              <a:xfrm>
                <a:off x="1265169" y="3377269"/>
                <a:ext cx="103460" cy="10346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A47069C1-A715-4904-97B6-66CB9D32A554}"/>
              </a:ext>
            </a:extLst>
          </p:cNvPr>
          <p:cNvSpPr txBox="1"/>
          <p:nvPr/>
        </p:nvSpPr>
        <p:spPr>
          <a:xfrm>
            <a:off x="5290303" y="831224"/>
            <a:ext cx="532739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 SemiBold" panose="020B0703030101060003" pitchFamily="34" charset="0"/>
              </a:rPr>
              <a:t>Taking an image, freezing a</a:t>
            </a:r>
          </a:p>
          <a:p>
            <a:r>
              <a:rPr lang="en-US" sz="27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 SemiBold" panose="020B0703030101060003" pitchFamily="34" charset="0"/>
              </a:rPr>
              <a:t>moment, reveals how this rich</a:t>
            </a:r>
          </a:p>
          <a:p>
            <a:r>
              <a:rPr lang="en-US" sz="27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 SemiBold" panose="020B0703030101060003" pitchFamily="34" charset="0"/>
              </a:rPr>
              <a:t>reality truly is.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EBE8BB95-D9DD-4464-816C-19D72572C46F}"/>
              </a:ext>
            </a:extLst>
          </p:cNvPr>
          <p:cNvCxnSpPr>
            <a:cxnSpLocks/>
          </p:cNvCxnSpPr>
          <p:nvPr/>
        </p:nvCxnSpPr>
        <p:spPr>
          <a:xfrm>
            <a:off x="7031264" y="2272076"/>
            <a:ext cx="91425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63177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6F8268FF-DE32-4C48-9637-5FBF1667769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grayscl/>
          </a:blip>
          <a:srcRect t="5867" b="5867"/>
          <a:stretch>
            <a:fillRect/>
          </a:stretch>
        </p:blipFill>
        <p:spPr/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25DD91E7-C5E3-4937-AF7B-6D5F73538086}"/>
              </a:ext>
            </a:extLst>
          </p:cNvPr>
          <p:cNvSpPr txBox="1"/>
          <p:nvPr/>
        </p:nvSpPr>
        <p:spPr>
          <a:xfrm>
            <a:off x="6433302" y="2385447"/>
            <a:ext cx="523875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bg1">
                    <a:lumMod val="50000"/>
                  </a:schemeClr>
                </a:solidFill>
                <a:latin typeface="Raleway SemiBold" panose="020B0703030101060003" pitchFamily="34" charset="0"/>
              </a:rPr>
              <a:t>Taking an image, freezing a</a:t>
            </a:r>
          </a:p>
          <a:p>
            <a:r>
              <a:rPr lang="en-US" sz="2700" dirty="0">
                <a:solidFill>
                  <a:schemeClr val="bg1">
                    <a:lumMod val="50000"/>
                  </a:schemeClr>
                </a:solidFill>
                <a:latin typeface="Raleway SemiBold" panose="020B0703030101060003" pitchFamily="34" charset="0"/>
              </a:rPr>
              <a:t>moment, reveals how this rich</a:t>
            </a:r>
          </a:p>
          <a:p>
            <a:r>
              <a:rPr lang="en-US" sz="2700" dirty="0">
                <a:solidFill>
                  <a:schemeClr val="bg1">
                    <a:lumMod val="50000"/>
                  </a:schemeClr>
                </a:solidFill>
                <a:latin typeface="Raleway SemiBold" panose="020B0703030101060003" pitchFamily="34" charset="0"/>
              </a:rPr>
              <a:t>reality truly is.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95BA7A4D-D4A3-403C-8A03-DFD56AF26514}"/>
              </a:ext>
            </a:extLst>
          </p:cNvPr>
          <p:cNvCxnSpPr>
            <a:cxnSpLocks/>
          </p:cNvCxnSpPr>
          <p:nvPr/>
        </p:nvCxnSpPr>
        <p:spPr>
          <a:xfrm>
            <a:off x="5553074" y="3813286"/>
            <a:ext cx="1476375" cy="0"/>
          </a:xfrm>
          <a:prstGeom prst="line">
            <a:avLst/>
          </a:prstGeom>
          <a:ln w="825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33D2E5D0-ECF5-4AFB-9692-F65A2EE53B48}"/>
              </a:ext>
            </a:extLst>
          </p:cNvPr>
          <p:cNvSpPr txBox="1"/>
          <p:nvPr/>
        </p:nvSpPr>
        <p:spPr>
          <a:xfrm>
            <a:off x="6433302" y="3993844"/>
            <a:ext cx="4004248" cy="750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870" dirty="0">
                <a:latin typeface="Raleway SemiBold" panose="020B0703030101060003" pitchFamily="34" charset="0"/>
              </a:rPr>
              <a:t>If you need help with the product, please contact the shop owner by visiting their shop profile and to sending them a message. For anything else (licensing, billing, </a:t>
            </a:r>
            <a:r>
              <a:rPr lang="en-US" sz="870" dirty="0" err="1">
                <a:latin typeface="Raleway SemiBold" panose="020B0703030101060003" pitchFamily="34" charset="0"/>
              </a:rPr>
              <a:t>etc</a:t>
            </a:r>
            <a:r>
              <a:rPr lang="en-US" sz="870" dirty="0">
                <a:latin typeface="Raleway SemiBold" panose="020B0703030101060003" pitchFamily="34" charset="0"/>
              </a:rPr>
              <a:t>), please visit our Help Center.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25E4D10-6813-419C-91F2-96FEFE696ADB}"/>
              </a:ext>
            </a:extLst>
          </p:cNvPr>
          <p:cNvGrpSpPr/>
          <p:nvPr/>
        </p:nvGrpSpPr>
        <p:grpSpPr>
          <a:xfrm>
            <a:off x="6524783" y="4939185"/>
            <a:ext cx="1330675" cy="355600"/>
            <a:chOff x="968024" y="5397500"/>
            <a:chExt cx="1330675" cy="355600"/>
          </a:xfrm>
        </p:grpSpPr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E702BEFA-103E-416B-B85A-DF597AB0E9D5}"/>
                </a:ext>
              </a:extLst>
            </p:cNvPr>
            <p:cNvSpPr txBox="1"/>
            <p:nvPr/>
          </p:nvSpPr>
          <p:spPr>
            <a:xfrm>
              <a:off x="1018825" y="5438973"/>
              <a:ext cx="12322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>
                      <a:lumMod val="85000"/>
                    </a:schemeClr>
                  </a:solidFill>
                  <a:latin typeface="Raleway SemiBold" panose="020B0703030101060003" pitchFamily="34" charset="0"/>
                </a:rPr>
                <a:t>www.fp.com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4D4647F8-2CFD-4AFE-8535-55B054472372}"/>
                </a:ext>
              </a:extLst>
            </p:cNvPr>
            <p:cNvSpPr/>
            <p:nvPr/>
          </p:nvSpPr>
          <p:spPr>
            <a:xfrm>
              <a:off x="968024" y="5397500"/>
              <a:ext cx="1330675" cy="355600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7508691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66F6D4A9-BD56-4812-8056-066FE6F857A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grayscl/>
          </a:blip>
          <a:srcRect t="20392" b="4588"/>
          <a:stretch/>
        </p:blipFill>
        <p:spPr>
          <a:xfrm>
            <a:off x="0" y="0"/>
            <a:ext cx="12192000" cy="6858000"/>
          </a:xfrm>
        </p:spPr>
      </p:pic>
      <p:sp>
        <p:nvSpPr>
          <p:cNvPr id="62" name="Rectangle 6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558CECF-C4F4-404F-B82A-5C98061086EB}"/>
              </a:ext>
            </a:extLst>
          </p:cNvPr>
          <p:cNvSpPr txBox="1"/>
          <p:nvPr/>
        </p:nvSpPr>
        <p:spPr>
          <a:xfrm>
            <a:off x="4840310" y="3389726"/>
            <a:ext cx="2511380" cy="1567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en-US" sz="1000" dirty="0">
                <a:solidFill>
                  <a:schemeClr val="bg1"/>
                </a:solidFill>
                <a:latin typeface="Raleway" panose="020B00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can't gathered waters had winged. Creepiest don't subdue which </a:t>
            </a:r>
            <a:r>
              <a:rPr lang="en-US" sz="1000" dirty="0" err="1">
                <a:solidFill>
                  <a:schemeClr val="bg1"/>
                </a:solidFill>
                <a:latin typeface="Raleway" panose="020B00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en-US" sz="1000" dirty="0">
                <a:solidFill>
                  <a:schemeClr val="bg1"/>
                </a:solidFill>
                <a:latin typeface="Raleway" panose="020B00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two set had seasons. Fifth you'll, man wherein </a:t>
            </a:r>
            <a:r>
              <a:rPr lang="en-US" sz="1000" dirty="0" err="1">
                <a:solidFill>
                  <a:schemeClr val="bg1"/>
                </a:solidFill>
                <a:latin typeface="Raleway" panose="020B00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trhe</a:t>
            </a:r>
            <a:r>
              <a:rPr lang="en-US" sz="1000" dirty="0">
                <a:solidFill>
                  <a:schemeClr val="bg1"/>
                </a:solidFill>
                <a:latin typeface="Raleway" panose="020B00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best &amp; seas our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88763E9-F868-417E-9A93-B9117449A8C8}"/>
              </a:ext>
            </a:extLst>
          </p:cNvPr>
          <p:cNvSpPr txBox="1"/>
          <p:nvPr/>
        </p:nvSpPr>
        <p:spPr>
          <a:xfrm>
            <a:off x="5265420" y="2706678"/>
            <a:ext cx="1661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300" dirty="0">
                <a:solidFill>
                  <a:schemeClr val="bg1"/>
                </a:solidFill>
                <a:latin typeface="Raleway" panose="020B0003030101060003" pitchFamily="34" charset="0"/>
                <a:ea typeface="Montserrat" charset="0"/>
                <a:cs typeface="Montserrat" charset="0"/>
              </a:rPr>
              <a:t>8.963</a:t>
            </a:r>
            <a:endParaRPr lang="en-US" sz="3200" spc="300" dirty="0">
              <a:solidFill>
                <a:schemeClr val="bg1"/>
              </a:solidFill>
              <a:latin typeface="Raleway" panose="020B0003030101060003" pitchFamily="34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6EFC00A-E3FA-4D4F-A153-A33E803CC4F2}"/>
              </a:ext>
            </a:extLst>
          </p:cNvPr>
          <p:cNvSpPr txBox="1"/>
          <p:nvPr/>
        </p:nvSpPr>
        <p:spPr>
          <a:xfrm>
            <a:off x="8156620" y="3389726"/>
            <a:ext cx="2511380" cy="1567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en-US" sz="1000" dirty="0">
                <a:solidFill>
                  <a:schemeClr val="bg1"/>
                </a:solidFill>
                <a:latin typeface="Raleway" panose="020B00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can't gathered waters had winged. Creepiest don't subdue which </a:t>
            </a:r>
            <a:r>
              <a:rPr lang="en-US" sz="1000" dirty="0" err="1">
                <a:solidFill>
                  <a:schemeClr val="bg1"/>
                </a:solidFill>
                <a:latin typeface="Raleway" panose="020B00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en-US" sz="1000" dirty="0">
                <a:solidFill>
                  <a:schemeClr val="bg1"/>
                </a:solidFill>
                <a:latin typeface="Raleway" panose="020B00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two set had seasons. Fifth you'll, man wherein </a:t>
            </a:r>
            <a:r>
              <a:rPr lang="en-US" sz="1000" dirty="0" err="1">
                <a:solidFill>
                  <a:schemeClr val="bg1"/>
                </a:solidFill>
                <a:latin typeface="Raleway" panose="020B00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trhe</a:t>
            </a:r>
            <a:r>
              <a:rPr lang="en-US" sz="1000" dirty="0">
                <a:solidFill>
                  <a:schemeClr val="bg1"/>
                </a:solidFill>
                <a:latin typeface="Raleway" panose="020B00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best &amp; seas our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F78D6A9-3DC5-43CC-8833-9D52F7F7DB26}"/>
              </a:ext>
            </a:extLst>
          </p:cNvPr>
          <p:cNvSpPr txBox="1"/>
          <p:nvPr/>
        </p:nvSpPr>
        <p:spPr>
          <a:xfrm>
            <a:off x="8581730" y="2706678"/>
            <a:ext cx="1661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300" dirty="0">
                <a:solidFill>
                  <a:schemeClr val="bg1"/>
                </a:solidFill>
                <a:latin typeface="Raleway" panose="020B0003030101060003" pitchFamily="34" charset="0"/>
                <a:ea typeface="Montserrat" charset="0"/>
                <a:cs typeface="Montserrat" charset="0"/>
              </a:rPr>
              <a:t>8.963</a:t>
            </a:r>
            <a:endParaRPr lang="en-US" sz="3200" spc="300" dirty="0">
              <a:solidFill>
                <a:schemeClr val="bg1"/>
              </a:solidFill>
              <a:latin typeface="Raleway" panose="020B0003030101060003" pitchFamily="34" charset="0"/>
              <a:ea typeface="Montserrat Light" charset="0"/>
              <a:cs typeface="Montserrat Light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526480A-C4B3-43C9-90DB-66FE7484587D}"/>
              </a:ext>
            </a:extLst>
          </p:cNvPr>
          <p:cNvSpPr txBox="1"/>
          <p:nvPr/>
        </p:nvSpPr>
        <p:spPr>
          <a:xfrm>
            <a:off x="1524000" y="3389726"/>
            <a:ext cx="2511380" cy="1567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en-US" sz="1000" dirty="0">
                <a:solidFill>
                  <a:schemeClr val="bg1"/>
                </a:solidFill>
                <a:latin typeface="Raleway" panose="020B00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can't gathered waters had winged. Creepiest don't subdue which </a:t>
            </a:r>
            <a:r>
              <a:rPr lang="en-US" sz="1000" dirty="0" err="1">
                <a:solidFill>
                  <a:schemeClr val="bg1"/>
                </a:solidFill>
                <a:latin typeface="Raleway" panose="020B00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en-US" sz="1000" dirty="0">
                <a:solidFill>
                  <a:schemeClr val="bg1"/>
                </a:solidFill>
                <a:latin typeface="Raleway" panose="020B00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two set had seasons. Fifth you'll, man wherein </a:t>
            </a:r>
            <a:r>
              <a:rPr lang="en-US" sz="1000" dirty="0" err="1">
                <a:solidFill>
                  <a:schemeClr val="bg1"/>
                </a:solidFill>
                <a:latin typeface="Raleway" panose="020B00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trhe</a:t>
            </a:r>
            <a:r>
              <a:rPr lang="en-US" sz="1000" dirty="0">
                <a:solidFill>
                  <a:schemeClr val="bg1"/>
                </a:solidFill>
                <a:latin typeface="Raleway" panose="020B00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best &amp; seas our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E264D12-01BC-4FEE-B153-67CEC7621D5D}"/>
              </a:ext>
            </a:extLst>
          </p:cNvPr>
          <p:cNvSpPr txBox="1"/>
          <p:nvPr/>
        </p:nvSpPr>
        <p:spPr>
          <a:xfrm>
            <a:off x="1949110" y="2706678"/>
            <a:ext cx="1661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300" dirty="0">
                <a:solidFill>
                  <a:schemeClr val="bg1"/>
                </a:solidFill>
                <a:latin typeface="Raleway" panose="020B0003030101060003" pitchFamily="34" charset="0"/>
                <a:ea typeface="Montserrat" charset="0"/>
                <a:cs typeface="Montserrat" charset="0"/>
              </a:rPr>
              <a:t>8.963</a:t>
            </a:r>
            <a:endParaRPr lang="en-US" sz="3200" spc="300" dirty="0">
              <a:solidFill>
                <a:schemeClr val="bg1"/>
              </a:solidFill>
              <a:latin typeface="Raleway" panose="020B0003030101060003" pitchFamily="34" charset="0"/>
              <a:ea typeface="Montserrat Light" charset="0"/>
              <a:cs typeface="Montserrat Light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C5EE42E-D9F4-4C81-ABFB-D2D09A3A54F4}"/>
              </a:ext>
            </a:extLst>
          </p:cNvPr>
          <p:cNvGrpSpPr/>
          <p:nvPr/>
        </p:nvGrpSpPr>
        <p:grpSpPr>
          <a:xfrm>
            <a:off x="2381250" y="1838027"/>
            <a:ext cx="7432591" cy="707890"/>
            <a:chOff x="2381250" y="1888827"/>
            <a:chExt cx="7432591" cy="707890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7F499D8-FF77-46E3-8C16-CEB04AD1BFF0}"/>
                </a:ext>
              </a:extLst>
            </p:cNvPr>
            <p:cNvSpPr txBox="1"/>
            <p:nvPr/>
          </p:nvSpPr>
          <p:spPr>
            <a:xfrm>
              <a:off x="5681727" y="1888827"/>
              <a:ext cx="828546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FontAwesome" pitchFamily="50" charset="0"/>
                </a:rPr>
                <a:t></a:t>
              </a:r>
              <a:endParaRPr lang="en-US" sz="4000" spc="-100" dirty="0">
                <a:solidFill>
                  <a:schemeClr val="bg1"/>
                </a:solidFill>
                <a:latin typeface="FontAwesome" pitchFamily="50" charset="0"/>
                <a:ea typeface="Montserrat Hairline" charset="0"/>
                <a:cs typeface="Montserrat Hairline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94B921D-CC69-4F23-BF18-7AC686C4EE03}"/>
                </a:ext>
              </a:extLst>
            </p:cNvPr>
            <p:cNvSpPr txBox="1"/>
            <p:nvPr/>
          </p:nvSpPr>
          <p:spPr>
            <a:xfrm>
              <a:off x="8985295" y="1888829"/>
              <a:ext cx="828546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FontAwesome" pitchFamily="50" charset="0"/>
                </a:rPr>
                <a:t></a:t>
              </a:r>
              <a:endParaRPr lang="en-US" sz="4000" spc="-100" dirty="0">
                <a:solidFill>
                  <a:schemeClr val="bg1"/>
                </a:solidFill>
                <a:latin typeface="FontAwesome" pitchFamily="50" charset="0"/>
                <a:ea typeface="Montserrat Hairline" charset="0"/>
                <a:cs typeface="Montserrat Hairline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941A7AF-0CBE-429A-9C9E-0E830A376304}"/>
                </a:ext>
              </a:extLst>
            </p:cNvPr>
            <p:cNvSpPr txBox="1"/>
            <p:nvPr/>
          </p:nvSpPr>
          <p:spPr>
            <a:xfrm>
              <a:off x="2381250" y="1888831"/>
              <a:ext cx="828546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FontAwesome" pitchFamily="50" charset="0"/>
                </a:rPr>
                <a:t></a:t>
              </a:r>
              <a:endParaRPr lang="en-US" sz="333300" spc="-100" dirty="0">
                <a:solidFill>
                  <a:schemeClr val="bg1"/>
                </a:solidFill>
                <a:latin typeface="FontAwesome" pitchFamily="50" charset="0"/>
                <a:ea typeface="Montserrat Hairline" charset="0"/>
                <a:cs typeface="Montserrat Hairlin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50701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91854D9B-185E-4F6F-B453-FD7FF4D7DCC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grayscl/>
          </a:blip>
          <a:srcRect l="16875" r="16875"/>
          <a:stretch>
            <a:fillRect/>
          </a:stretch>
        </p:blipFill>
        <p:spPr/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71D0AAB-30D8-4188-AA1F-47AF8680F4CE}"/>
              </a:ext>
            </a:extLst>
          </p:cNvPr>
          <p:cNvGrpSpPr/>
          <p:nvPr/>
        </p:nvGrpSpPr>
        <p:grpSpPr>
          <a:xfrm>
            <a:off x="1574647" y="1199974"/>
            <a:ext cx="2481361" cy="1082851"/>
            <a:chOff x="953496" y="2291359"/>
            <a:chExt cx="2285005" cy="1082851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21131A6-FE54-4247-88AC-ED900F700423}"/>
                </a:ext>
              </a:extLst>
            </p:cNvPr>
            <p:cNvSpPr txBox="1"/>
            <p:nvPr/>
          </p:nvSpPr>
          <p:spPr>
            <a:xfrm>
              <a:off x="953496" y="2291359"/>
              <a:ext cx="10086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Raleway" panose="020B0003030101060003" pitchFamily="34" charset="0"/>
                  <a:cs typeface="Mongolian Baiti" panose="03000500000000000000" pitchFamily="66" charset="0"/>
                </a:rPr>
                <a:t>350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A7A5F5D-0070-4C93-84FA-D00B8BA8C83D}"/>
                </a:ext>
              </a:extLst>
            </p:cNvPr>
            <p:cNvSpPr txBox="1"/>
            <p:nvPr/>
          </p:nvSpPr>
          <p:spPr>
            <a:xfrm>
              <a:off x="953497" y="2766671"/>
              <a:ext cx="2285004" cy="607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Creepiest don't subdue which </a:t>
              </a:r>
              <a:r>
                <a:rPr lang="en-US" sz="7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i</a:t>
              </a:r>
              <a:r>
                <a:rPr 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 two set had seasons. Fifth you'll, man wherein seas our </a:t>
              </a:r>
              <a:r>
                <a:rPr lang="en-US" sz="7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th</a:t>
              </a:r>
              <a:r>
                <a:rPr 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 great design &amp; presentation template creeping. Very</a:t>
              </a:r>
              <a:endParaRPr lang="en-US" sz="700" dirty="0">
                <a:latin typeface="Raleway" panose="020B0003030101060003" pitchFamily="34" charset="0"/>
                <a:ea typeface="Montserrat Light" charset="0"/>
                <a:cs typeface="Mongolian Baiti" panose="03000500000000000000" pitchFamily="66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7584093-14CA-4D6B-9F8F-DDB5EB116380}"/>
              </a:ext>
            </a:extLst>
          </p:cNvPr>
          <p:cNvGrpSpPr/>
          <p:nvPr/>
        </p:nvGrpSpPr>
        <p:grpSpPr>
          <a:xfrm>
            <a:off x="5081489" y="1199974"/>
            <a:ext cx="2481361" cy="1082851"/>
            <a:chOff x="953496" y="2291359"/>
            <a:chExt cx="2285005" cy="1082851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0B76A72-30E0-41C8-8D94-45FCB6678883}"/>
                </a:ext>
              </a:extLst>
            </p:cNvPr>
            <p:cNvSpPr txBox="1"/>
            <p:nvPr/>
          </p:nvSpPr>
          <p:spPr>
            <a:xfrm>
              <a:off x="953496" y="2291359"/>
              <a:ext cx="10086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Raleway" panose="020B0003030101060003" pitchFamily="34" charset="0"/>
                  <a:cs typeface="Mongolian Baiti" panose="03000500000000000000" pitchFamily="66" charset="0"/>
                </a:rPr>
                <a:t>450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DC977D2-71CF-4A95-93BA-48D1676D5D32}"/>
                </a:ext>
              </a:extLst>
            </p:cNvPr>
            <p:cNvSpPr txBox="1"/>
            <p:nvPr/>
          </p:nvSpPr>
          <p:spPr>
            <a:xfrm>
              <a:off x="953497" y="2766671"/>
              <a:ext cx="2285004" cy="607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Creepiest don't subdue which </a:t>
              </a:r>
              <a:r>
                <a:rPr lang="en-US" sz="7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i</a:t>
              </a:r>
              <a:r>
                <a:rPr 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 two set had seasons. Fifth you'll, man wherein seas our </a:t>
              </a:r>
              <a:r>
                <a:rPr lang="en-US" sz="7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th</a:t>
              </a:r>
              <a:r>
                <a:rPr 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 great design &amp; presentation template creeping. Very</a:t>
              </a:r>
              <a:endParaRPr lang="en-US" sz="700" dirty="0">
                <a:latin typeface="Raleway" panose="020B0003030101060003" pitchFamily="34" charset="0"/>
                <a:ea typeface="Montserrat Light" charset="0"/>
                <a:cs typeface="Mongolian Baiti" panose="03000500000000000000" pitchFamily="66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D455F35-D7F9-4C00-82B9-8B9D6386B6C4}"/>
              </a:ext>
            </a:extLst>
          </p:cNvPr>
          <p:cNvGrpSpPr/>
          <p:nvPr/>
        </p:nvGrpSpPr>
        <p:grpSpPr>
          <a:xfrm>
            <a:off x="1574647" y="2978482"/>
            <a:ext cx="2481361" cy="1082851"/>
            <a:chOff x="953496" y="2291359"/>
            <a:chExt cx="2285005" cy="1082851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1E7BD7A-A832-4138-A761-47E9014FC473}"/>
                </a:ext>
              </a:extLst>
            </p:cNvPr>
            <p:cNvSpPr txBox="1"/>
            <p:nvPr/>
          </p:nvSpPr>
          <p:spPr>
            <a:xfrm>
              <a:off x="953496" y="2291359"/>
              <a:ext cx="10086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Raleway" panose="020B0003030101060003" pitchFamily="34" charset="0"/>
                  <a:cs typeface="Mongolian Baiti" panose="03000500000000000000" pitchFamily="66" charset="0"/>
                </a:rPr>
                <a:t>750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2D30DEB-C8F2-45FD-A9BD-AA724F36C91E}"/>
                </a:ext>
              </a:extLst>
            </p:cNvPr>
            <p:cNvSpPr txBox="1"/>
            <p:nvPr/>
          </p:nvSpPr>
          <p:spPr>
            <a:xfrm>
              <a:off x="953497" y="2766671"/>
              <a:ext cx="2285004" cy="607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Creepiest don't subdue which </a:t>
              </a:r>
              <a:r>
                <a:rPr lang="en-US" sz="7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i</a:t>
              </a:r>
              <a:r>
                <a:rPr 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 two set had seasons. Fifth you'll, man wherein seas our </a:t>
              </a:r>
              <a:r>
                <a:rPr lang="en-US" sz="7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th</a:t>
              </a:r>
              <a:r>
                <a:rPr 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 great design &amp; presentation template creeping. Very</a:t>
              </a:r>
              <a:endParaRPr lang="en-US" sz="700" dirty="0">
                <a:latin typeface="Raleway" panose="020B0003030101060003" pitchFamily="34" charset="0"/>
                <a:ea typeface="Montserrat Light" charset="0"/>
                <a:cs typeface="Mongolian Baiti" panose="03000500000000000000" pitchFamily="66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71BC357-24F3-4F7E-BC05-241CA3825106}"/>
              </a:ext>
            </a:extLst>
          </p:cNvPr>
          <p:cNvGrpSpPr/>
          <p:nvPr/>
        </p:nvGrpSpPr>
        <p:grpSpPr>
          <a:xfrm>
            <a:off x="5081489" y="2978482"/>
            <a:ext cx="2481361" cy="1082851"/>
            <a:chOff x="953496" y="2291359"/>
            <a:chExt cx="2285005" cy="108285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DA2ECCE-ADAA-4F9A-9C79-BD7B60911807}"/>
                </a:ext>
              </a:extLst>
            </p:cNvPr>
            <p:cNvSpPr txBox="1"/>
            <p:nvPr/>
          </p:nvSpPr>
          <p:spPr>
            <a:xfrm>
              <a:off x="953496" y="2291359"/>
              <a:ext cx="10086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Raleway" panose="020B0003030101060003" pitchFamily="34" charset="0"/>
                  <a:cs typeface="Mongolian Baiti" panose="03000500000000000000" pitchFamily="66" charset="0"/>
                </a:rPr>
                <a:t>850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D3361FB-6522-446A-8294-B4E8A34540A8}"/>
                </a:ext>
              </a:extLst>
            </p:cNvPr>
            <p:cNvSpPr txBox="1"/>
            <p:nvPr/>
          </p:nvSpPr>
          <p:spPr>
            <a:xfrm>
              <a:off x="953497" y="2766671"/>
              <a:ext cx="2285004" cy="607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Creepiest don't subdue which </a:t>
              </a:r>
              <a:r>
                <a:rPr lang="en-US" sz="7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i</a:t>
              </a:r>
              <a:r>
                <a:rPr 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 two set had seasons. Fifth you'll, man wherein seas our </a:t>
              </a:r>
              <a:r>
                <a:rPr lang="en-US" sz="7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th</a:t>
              </a:r>
              <a:r>
                <a:rPr 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 great design &amp; presentation template creeping. Very</a:t>
              </a:r>
              <a:endParaRPr lang="en-US" sz="700" dirty="0">
                <a:latin typeface="Raleway" panose="020B0003030101060003" pitchFamily="34" charset="0"/>
                <a:ea typeface="Montserrat Light" charset="0"/>
                <a:cs typeface="Mongolian Baiti" panose="03000500000000000000" pitchFamily="66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B8AC039-B017-475F-B417-5A4371C85CA1}"/>
              </a:ext>
            </a:extLst>
          </p:cNvPr>
          <p:cNvGrpSpPr/>
          <p:nvPr/>
        </p:nvGrpSpPr>
        <p:grpSpPr>
          <a:xfrm>
            <a:off x="1574647" y="4756990"/>
            <a:ext cx="2481361" cy="1082851"/>
            <a:chOff x="953496" y="2291359"/>
            <a:chExt cx="2285005" cy="1082851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89C55A2-E55C-477F-9D78-8260B67D36F6}"/>
                </a:ext>
              </a:extLst>
            </p:cNvPr>
            <p:cNvSpPr txBox="1"/>
            <p:nvPr/>
          </p:nvSpPr>
          <p:spPr>
            <a:xfrm>
              <a:off x="953496" y="2291359"/>
              <a:ext cx="10086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Raleway" panose="020B0003030101060003" pitchFamily="34" charset="0"/>
                  <a:cs typeface="Mongolian Baiti" panose="03000500000000000000" pitchFamily="66" charset="0"/>
                </a:rPr>
                <a:t>350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DBF2994-50C6-462C-A8ED-CE15B2483922}"/>
                </a:ext>
              </a:extLst>
            </p:cNvPr>
            <p:cNvSpPr txBox="1"/>
            <p:nvPr/>
          </p:nvSpPr>
          <p:spPr>
            <a:xfrm>
              <a:off x="953497" y="2766671"/>
              <a:ext cx="2285004" cy="607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Creepiest don't subdue which </a:t>
              </a:r>
              <a:r>
                <a:rPr lang="en-US" sz="7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i</a:t>
              </a:r>
              <a:r>
                <a:rPr 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 two set had seasons. Fifth you'll, man wherein seas our </a:t>
              </a:r>
              <a:r>
                <a:rPr lang="en-US" sz="7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th</a:t>
              </a:r>
              <a:r>
                <a:rPr 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 great design &amp; presentation template creeping. Very</a:t>
              </a:r>
              <a:endParaRPr lang="en-US" sz="700" dirty="0">
                <a:latin typeface="Raleway" panose="020B0003030101060003" pitchFamily="34" charset="0"/>
                <a:ea typeface="Montserrat Light" charset="0"/>
                <a:cs typeface="Mongolian Baiti" panose="03000500000000000000" pitchFamily="66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61F40F8-B422-4352-998A-CAB03B2AC833}"/>
              </a:ext>
            </a:extLst>
          </p:cNvPr>
          <p:cNvGrpSpPr/>
          <p:nvPr/>
        </p:nvGrpSpPr>
        <p:grpSpPr>
          <a:xfrm>
            <a:off x="5081489" y="4756990"/>
            <a:ext cx="2481361" cy="1082851"/>
            <a:chOff x="953496" y="2291359"/>
            <a:chExt cx="2285005" cy="1082851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CA4FD986-E329-4FB5-884E-8F4C7B14476F}"/>
                </a:ext>
              </a:extLst>
            </p:cNvPr>
            <p:cNvSpPr txBox="1"/>
            <p:nvPr/>
          </p:nvSpPr>
          <p:spPr>
            <a:xfrm>
              <a:off x="953496" y="2291359"/>
              <a:ext cx="10086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Raleway" panose="020B0003030101060003" pitchFamily="34" charset="0"/>
                  <a:cs typeface="Mongolian Baiti" panose="03000500000000000000" pitchFamily="66" charset="0"/>
                </a:rPr>
                <a:t>450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78A7B5C-6F32-4F35-9CC3-066C509F0240}"/>
                </a:ext>
              </a:extLst>
            </p:cNvPr>
            <p:cNvSpPr txBox="1"/>
            <p:nvPr/>
          </p:nvSpPr>
          <p:spPr>
            <a:xfrm>
              <a:off x="953497" y="2766671"/>
              <a:ext cx="2285004" cy="607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Creepiest don't subdue which </a:t>
              </a:r>
              <a:r>
                <a:rPr lang="en-US" sz="7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i</a:t>
              </a:r>
              <a:r>
                <a:rPr 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 two set had seasons. Fifth you'll, man wherein seas our </a:t>
              </a:r>
              <a:r>
                <a:rPr lang="en-US" sz="7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th</a:t>
              </a:r>
              <a:r>
                <a:rPr 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Mongolian Baiti" panose="03000500000000000000" pitchFamily="66" charset="0"/>
                </a:rPr>
                <a:t> great design &amp; presentation template creeping. Very</a:t>
              </a:r>
              <a:endParaRPr lang="en-US" sz="700" dirty="0">
                <a:latin typeface="Raleway" panose="020B0003030101060003" pitchFamily="34" charset="0"/>
                <a:ea typeface="Montserrat Light" charset="0"/>
                <a:cs typeface="Mongolian Baiti" panose="03000500000000000000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05040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31E4101-D55C-4F18-9E67-6147154EBEA1}"/>
              </a:ext>
            </a:extLst>
          </p:cNvPr>
          <p:cNvSpPr txBox="1"/>
          <p:nvPr/>
        </p:nvSpPr>
        <p:spPr>
          <a:xfrm>
            <a:off x="5233068" y="1384589"/>
            <a:ext cx="3282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>
                    <a:lumMod val="95000"/>
                  </a:schemeClr>
                </a:solidFill>
                <a:latin typeface="Raleway SemiBold" panose="020B0703030101060003" pitchFamily="34" charset="0"/>
                <a:cs typeface="Arial" panose="020B0604020202020204" pitchFamily="34" charset="0"/>
              </a:rPr>
              <a:t>Name Surname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949CA8D-87A8-4580-82AD-07DD2C150BB1}"/>
              </a:ext>
            </a:extLst>
          </p:cNvPr>
          <p:cNvSpPr txBox="1"/>
          <p:nvPr/>
        </p:nvSpPr>
        <p:spPr>
          <a:xfrm>
            <a:off x="5233070" y="2316564"/>
            <a:ext cx="5225379" cy="793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1050" dirty="0">
                <a:solidFill>
                  <a:schemeClr val="bg1">
                    <a:lumMod val="75000"/>
                  </a:schemeClr>
                </a:solidFill>
                <a:latin typeface="Raleway SemiBold" panose="020B0703030101060003" pitchFamily="34" charset="0"/>
                <a:ea typeface="Montserrat Light" charset="0"/>
                <a:cs typeface="Arial" panose="020B0604020202020204" pitchFamily="34" charset="0"/>
              </a:rPr>
              <a:t>Creepiest don't subdue which </a:t>
            </a:r>
            <a:r>
              <a:rPr lang="en-US" sz="1050" dirty="0" err="1">
                <a:solidFill>
                  <a:schemeClr val="bg1">
                    <a:lumMod val="75000"/>
                  </a:schemeClr>
                </a:solidFill>
                <a:latin typeface="Raleway SemiBold" panose="020B0703030101060003" pitchFamily="34" charset="0"/>
                <a:ea typeface="Montserrat Light" charset="0"/>
                <a:cs typeface="Arial" panose="020B0604020202020204" pitchFamily="34" charset="0"/>
              </a:rPr>
              <a:t>i</a:t>
            </a:r>
            <a:r>
              <a:rPr lang="en-US" sz="1050" dirty="0">
                <a:solidFill>
                  <a:schemeClr val="bg1">
                    <a:lumMod val="75000"/>
                  </a:schemeClr>
                </a:solidFill>
                <a:latin typeface="Raleway SemiBold" panose="020B0703030101060003" pitchFamily="34" charset="0"/>
                <a:ea typeface="Montserrat Light" charset="0"/>
                <a:cs typeface="Arial" panose="020B0604020202020204" pitchFamily="34" charset="0"/>
              </a:rPr>
              <a:t> two set had seasons. Fifth you'll, wherein</a:t>
            </a:r>
          </a:p>
          <a:p>
            <a:pPr>
              <a:lnSpc>
                <a:spcPts val="1900"/>
              </a:lnSpc>
            </a:pPr>
            <a:r>
              <a:rPr lang="en-US" sz="1050" dirty="0">
                <a:solidFill>
                  <a:schemeClr val="bg1">
                    <a:lumMod val="75000"/>
                  </a:schemeClr>
                </a:solidFill>
                <a:latin typeface="Raleway SemiBold" panose="020B0703030101060003" pitchFamily="34" charset="0"/>
                <a:ea typeface="Montserrat Light" charset="0"/>
                <a:cs typeface="Arial" panose="020B0604020202020204" pitchFamily="34" charset="0"/>
              </a:rPr>
              <a:t>seas our creeping. Very. Make from for seas place and won't appear him, were unto doesn't creeping night lights and won't appear him.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D327E8E-81B6-4734-B4AA-45100C5EE056}"/>
              </a:ext>
            </a:extLst>
          </p:cNvPr>
          <p:cNvSpPr txBox="1"/>
          <p:nvPr/>
        </p:nvSpPr>
        <p:spPr>
          <a:xfrm>
            <a:off x="5233069" y="1919569"/>
            <a:ext cx="169337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solidFill>
                  <a:schemeClr val="bg1">
                    <a:lumMod val="95000"/>
                  </a:schemeClr>
                </a:solidFill>
                <a:latin typeface="Raleway SemiBold" panose="020B0703030101060003" pitchFamily="34" charset="0"/>
                <a:cs typeface="Arial" panose="020B0604020202020204" pitchFamily="34" charset="0"/>
              </a:rPr>
              <a:t>CEO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73FCBE0-5A1F-4B68-A779-37071F938BA6}"/>
              </a:ext>
            </a:extLst>
          </p:cNvPr>
          <p:cNvGrpSpPr/>
          <p:nvPr/>
        </p:nvGrpSpPr>
        <p:grpSpPr>
          <a:xfrm>
            <a:off x="5233069" y="3718176"/>
            <a:ext cx="3962352" cy="1651285"/>
            <a:chOff x="1537084" y="3794634"/>
            <a:chExt cx="3962352" cy="1651285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A8CF245-FF6E-4413-BBF9-8F13A1CDEE69}"/>
                </a:ext>
              </a:extLst>
            </p:cNvPr>
            <p:cNvSpPr txBox="1"/>
            <p:nvPr/>
          </p:nvSpPr>
          <p:spPr>
            <a:xfrm>
              <a:off x="1537084" y="3794634"/>
              <a:ext cx="1154946" cy="334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1050" dirty="0" err="1">
                  <a:solidFill>
                    <a:schemeClr val="bg1">
                      <a:lumMod val="8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Arial" panose="020B0604020202020204" pitchFamily="34" charset="0"/>
                </a:rPr>
                <a:t>Powerpoint</a:t>
              </a:r>
              <a:endParaRPr lang="en-US" sz="1050" dirty="0">
                <a:solidFill>
                  <a:schemeClr val="bg1">
                    <a:lumMod val="85000"/>
                  </a:schemeClr>
                </a:solidFill>
                <a:latin typeface="Raleway" panose="020B0003030101060003" pitchFamily="34" charset="0"/>
                <a:ea typeface="Montserrat Light" charset="0"/>
                <a:cs typeface="Arial" panose="020B0604020202020204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11545EE-4CE6-4324-B44A-A0716D923BD7}"/>
                </a:ext>
              </a:extLst>
            </p:cNvPr>
            <p:cNvSpPr txBox="1"/>
            <p:nvPr/>
          </p:nvSpPr>
          <p:spPr>
            <a:xfrm>
              <a:off x="1537084" y="4334617"/>
              <a:ext cx="1208286" cy="334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1050" dirty="0">
                  <a:solidFill>
                    <a:schemeClr val="bg1">
                      <a:lumMod val="8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Arial" panose="020B0604020202020204" pitchFamily="34" charset="0"/>
                </a:rPr>
                <a:t>Google Slide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F04DD64-6CCE-412D-B211-D43510204ABE}"/>
                </a:ext>
              </a:extLst>
            </p:cNvPr>
            <p:cNvSpPr txBox="1"/>
            <p:nvPr/>
          </p:nvSpPr>
          <p:spPr>
            <a:xfrm>
              <a:off x="1537084" y="4884631"/>
              <a:ext cx="903487" cy="334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1050" dirty="0">
                  <a:solidFill>
                    <a:schemeClr val="bg1">
                      <a:lumMod val="85000"/>
                    </a:schemeClr>
                  </a:solidFill>
                  <a:latin typeface="Raleway" panose="020B0003030101060003" pitchFamily="34" charset="0"/>
                  <a:ea typeface="Montserrat Light" charset="0"/>
                  <a:cs typeface="Arial" panose="020B0604020202020204" pitchFamily="34" charset="0"/>
                </a:rPr>
                <a:t>Keynote</a:t>
              </a:r>
            </a:p>
          </p:txBody>
        </p:sp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A5111C86-C5F5-44A4-958F-165C2713C9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761" y="4244181"/>
              <a:ext cx="3876675" cy="133350"/>
            </a:xfrm>
            <a:custGeom>
              <a:avLst/>
              <a:gdLst>
                <a:gd name="T0" fmla="*/ 2030 w 2030"/>
                <a:gd name="T1" fmla="*/ 33 h 65"/>
                <a:gd name="T2" fmla="*/ 1997 w 2030"/>
                <a:gd name="T3" fmla="*/ 65 h 65"/>
                <a:gd name="T4" fmla="*/ 33 w 2030"/>
                <a:gd name="T5" fmla="*/ 65 h 65"/>
                <a:gd name="T6" fmla="*/ 0 w 2030"/>
                <a:gd name="T7" fmla="*/ 33 h 65"/>
                <a:gd name="T8" fmla="*/ 0 w 2030"/>
                <a:gd name="T9" fmla="*/ 33 h 65"/>
                <a:gd name="T10" fmla="*/ 33 w 2030"/>
                <a:gd name="T11" fmla="*/ 0 h 65"/>
                <a:gd name="T12" fmla="*/ 1997 w 2030"/>
                <a:gd name="T13" fmla="*/ 0 h 65"/>
                <a:gd name="T14" fmla="*/ 2030 w 2030"/>
                <a:gd name="T15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30" h="65">
                  <a:moveTo>
                    <a:pt x="2030" y="33"/>
                  </a:moveTo>
                  <a:cubicBezTo>
                    <a:pt x="2030" y="51"/>
                    <a:pt x="2015" y="65"/>
                    <a:pt x="1997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14" y="65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4"/>
                    <a:pt x="14" y="0"/>
                    <a:pt x="33" y="0"/>
                  </a:cubicBezTo>
                  <a:cubicBezTo>
                    <a:pt x="1997" y="0"/>
                    <a:pt x="1997" y="0"/>
                    <a:pt x="1997" y="0"/>
                  </a:cubicBezTo>
                  <a:cubicBezTo>
                    <a:pt x="2015" y="0"/>
                    <a:pt x="2030" y="14"/>
                    <a:pt x="2030" y="3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id="{B940D905-F308-4AB0-AF3C-DAC3E5DC81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761" y="4244181"/>
              <a:ext cx="1898650" cy="133350"/>
            </a:xfrm>
            <a:custGeom>
              <a:avLst/>
              <a:gdLst>
                <a:gd name="T0" fmla="*/ 994 w 994"/>
                <a:gd name="T1" fmla="*/ 33 h 65"/>
                <a:gd name="T2" fmla="*/ 962 w 994"/>
                <a:gd name="T3" fmla="*/ 65 h 65"/>
                <a:gd name="T4" fmla="*/ 33 w 994"/>
                <a:gd name="T5" fmla="*/ 65 h 65"/>
                <a:gd name="T6" fmla="*/ 0 w 994"/>
                <a:gd name="T7" fmla="*/ 33 h 65"/>
                <a:gd name="T8" fmla="*/ 0 w 994"/>
                <a:gd name="T9" fmla="*/ 33 h 65"/>
                <a:gd name="T10" fmla="*/ 33 w 994"/>
                <a:gd name="T11" fmla="*/ 0 h 65"/>
                <a:gd name="T12" fmla="*/ 962 w 994"/>
                <a:gd name="T13" fmla="*/ 0 h 65"/>
                <a:gd name="T14" fmla="*/ 994 w 994"/>
                <a:gd name="T15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4" h="65">
                  <a:moveTo>
                    <a:pt x="994" y="33"/>
                  </a:moveTo>
                  <a:cubicBezTo>
                    <a:pt x="994" y="51"/>
                    <a:pt x="980" y="65"/>
                    <a:pt x="962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14" y="65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4"/>
                    <a:pt x="14" y="0"/>
                    <a:pt x="33" y="0"/>
                  </a:cubicBezTo>
                  <a:cubicBezTo>
                    <a:pt x="962" y="0"/>
                    <a:pt x="962" y="0"/>
                    <a:pt x="962" y="0"/>
                  </a:cubicBezTo>
                  <a:cubicBezTo>
                    <a:pt x="980" y="0"/>
                    <a:pt x="994" y="14"/>
                    <a:pt x="994" y="3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7">
              <a:extLst>
                <a:ext uri="{FF2B5EF4-FFF2-40B4-BE49-F238E27FC236}">
                  <a16:creationId xmlns:a16="http://schemas.microsoft.com/office/drawing/2014/main" id="{C2591605-66FB-4A84-94CF-AE0F984156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761" y="4749006"/>
              <a:ext cx="3876675" cy="133350"/>
            </a:xfrm>
            <a:custGeom>
              <a:avLst/>
              <a:gdLst>
                <a:gd name="T0" fmla="*/ 2030 w 2030"/>
                <a:gd name="T1" fmla="*/ 32 h 65"/>
                <a:gd name="T2" fmla="*/ 1997 w 2030"/>
                <a:gd name="T3" fmla="*/ 65 h 65"/>
                <a:gd name="T4" fmla="*/ 33 w 2030"/>
                <a:gd name="T5" fmla="*/ 65 h 65"/>
                <a:gd name="T6" fmla="*/ 0 w 2030"/>
                <a:gd name="T7" fmla="*/ 32 h 65"/>
                <a:gd name="T8" fmla="*/ 0 w 2030"/>
                <a:gd name="T9" fmla="*/ 32 h 65"/>
                <a:gd name="T10" fmla="*/ 33 w 2030"/>
                <a:gd name="T11" fmla="*/ 0 h 65"/>
                <a:gd name="T12" fmla="*/ 1997 w 2030"/>
                <a:gd name="T13" fmla="*/ 0 h 65"/>
                <a:gd name="T14" fmla="*/ 2030 w 2030"/>
                <a:gd name="T15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30" h="65">
                  <a:moveTo>
                    <a:pt x="2030" y="32"/>
                  </a:moveTo>
                  <a:cubicBezTo>
                    <a:pt x="2030" y="51"/>
                    <a:pt x="2015" y="65"/>
                    <a:pt x="1997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14" y="65"/>
                    <a:pt x="0" y="51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3" y="0"/>
                  </a:cubicBezTo>
                  <a:cubicBezTo>
                    <a:pt x="1997" y="0"/>
                    <a:pt x="1997" y="0"/>
                    <a:pt x="1997" y="0"/>
                  </a:cubicBezTo>
                  <a:cubicBezTo>
                    <a:pt x="2015" y="0"/>
                    <a:pt x="2030" y="14"/>
                    <a:pt x="2030" y="3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id="{8C746728-2F7B-4786-B019-61BB7F69B6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761" y="4749006"/>
              <a:ext cx="3197225" cy="133350"/>
            </a:xfrm>
            <a:custGeom>
              <a:avLst/>
              <a:gdLst>
                <a:gd name="T0" fmla="*/ 1674 w 1674"/>
                <a:gd name="T1" fmla="*/ 32 h 65"/>
                <a:gd name="T2" fmla="*/ 1642 w 1674"/>
                <a:gd name="T3" fmla="*/ 65 h 65"/>
                <a:gd name="T4" fmla="*/ 33 w 1674"/>
                <a:gd name="T5" fmla="*/ 65 h 65"/>
                <a:gd name="T6" fmla="*/ 0 w 1674"/>
                <a:gd name="T7" fmla="*/ 32 h 65"/>
                <a:gd name="T8" fmla="*/ 0 w 1674"/>
                <a:gd name="T9" fmla="*/ 32 h 65"/>
                <a:gd name="T10" fmla="*/ 33 w 1674"/>
                <a:gd name="T11" fmla="*/ 0 h 65"/>
                <a:gd name="T12" fmla="*/ 1642 w 1674"/>
                <a:gd name="T13" fmla="*/ 0 h 65"/>
                <a:gd name="T14" fmla="*/ 1674 w 1674"/>
                <a:gd name="T15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4" h="65">
                  <a:moveTo>
                    <a:pt x="1674" y="32"/>
                  </a:moveTo>
                  <a:cubicBezTo>
                    <a:pt x="1674" y="51"/>
                    <a:pt x="1660" y="65"/>
                    <a:pt x="1642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14" y="65"/>
                    <a:pt x="0" y="51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3" y="0"/>
                  </a:cubicBezTo>
                  <a:cubicBezTo>
                    <a:pt x="1642" y="0"/>
                    <a:pt x="1642" y="0"/>
                    <a:pt x="1642" y="0"/>
                  </a:cubicBezTo>
                  <a:cubicBezTo>
                    <a:pt x="1660" y="0"/>
                    <a:pt x="1674" y="14"/>
                    <a:pt x="1674" y="3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id="{973EB929-0AF4-4B14-B9B4-E9836B5089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761" y="5310981"/>
              <a:ext cx="3876675" cy="134938"/>
            </a:xfrm>
            <a:custGeom>
              <a:avLst/>
              <a:gdLst>
                <a:gd name="T0" fmla="*/ 2030 w 2030"/>
                <a:gd name="T1" fmla="*/ 33 h 66"/>
                <a:gd name="T2" fmla="*/ 1997 w 2030"/>
                <a:gd name="T3" fmla="*/ 66 h 66"/>
                <a:gd name="T4" fmla="*/ 33 w 2030"/>
                <a:gd name="T5" fmla="*/ 66 h 66"/>
                <a:gd name="T6" fmla="*/ 0 w 2030"/>
                <a:gd name="T7" fmla="*/ 33 h 66"/>
                <a:gd name="T8" fmla="*/ 0 w 2030"/>
                <a:gd name="T9" fmla="*/ 33 h 66"/>
                <a:gd name="T10" fmla="*/ 33 w 2030"/>
                <a:gd name="T11" fmla="*/ 0 h 66"/>
                <a:gd name="T12" fmla="*/ 1997 w 2030"/>
                <a:gd name="T13" fmla="*/ 0 h 66"/>
                <a:gd name="T14" fmla="*/ 2030 w 2030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30" h="66">
                  <a:moveTo>
                    <a:pt x="2030" y="33"/>
                  </a:moveTo>
                  <a:cubicBezTo>
                    <a:pt x="2030" y="51"/>
                    <a:pt x="2015" y="66"/>
                    <a:pt x="1997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4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4" y="0"/>
                    <a:pt x="33" y="0"/>
                  </a:cubicBezTo>
                  <a:cubicBezTo>
                    <a:pt x="1997" y="0"/>
                    <a:pt x="1997" y="0"/>
                    <a:pt x="1997" y="0"/>
                  </a:cubicBezTo>
                  <a:cubicBezTo>
                    <a:pt x="2015" y="0"/>
                    <a:pt x="2030" y="15"/>
                    <a:pt x="2030" y="3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0">
              <a:extLst>
                <a:ext uri="{FF2B5EF4-FFF2-40B4-BE49-F238E27FC236}">
                  <a16:creationId xmlns:a16="http://schemas.microsoft.com/office/drawing/2014/main" id="{E67AA356-6C39-49EE-A25B-C683F8FB79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761" y="5310981"/>
              <a:ext cx="2968625" cy="134938"/>
            </a:xfrm>
            <a:custGeom>
              <a:avLst/>
              <a:gdLst>
                <a:gd name="T0" fmla="*/ 1554 w 1554"/>
                <a:gd name="T1" fmla="*/ 33 h 66"/>
                <a:gd name="T2" fmla="*/ 1522 w 1554"/>
                <a:gd name="T3" fmla="*/ 66 h 66"/>
                <a:gd name="T4" fmla="*/ 33 w 1554"/>
                <a:gd name="T5" fmla="*/ 66 h 66"/>
                <a:gd name="T6" fmla="*/ 0 w 1554"/>
                <a:gd name="T7" fmla="*/ 33 h 66"/>
                <a:gd name="T8" fmla="*/ 0 w 1554"/>
                <a:gd name="T9" fmla="*/ 33 h 66"/>
                <a:gd name="T10" fmla="*/ 33 w 1554"/>
                <a:gd name="T11" fmla="*/ 0 h 66"/>
                <a:gd name="T12" fmla="*/ 1522 w 1554"/>
                <a:gd name="T13" fmla="*/ 0 h 66"/>
                <a:gd name="T14" fmla="*/ 1554 w 1554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4" h="66">
                  <a:moveTo>
                    <a:pt x="1554" y="33"/>
                  </a:moveTo>
                  <a:cubicBezTo>
                    <a:pt x="1554" y="51"/>
                    <a:pt x="1540" y="66"/>
                    <a:pt x="1522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4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4" y="0"/>
                    <a:pt x="33" y="0"/>
                  </a:cubicBezTo>
                  <a:cubicBezTo>
                    <a:pt x="1522" y="0"/>
                    <a:pt x="1522" y="0"/>
                    <a:pt x="1522" y="0"/>
                  </a:cubicBezTo>
                  <a:cubicBezTo>
                    <a:pt x="1540" y="0"/>
                    <a:pt x="1554" y="15"/>
                    <a:pt x="1554" y="3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233E3D55-1A70-4EBA-8197-7F8239E9D01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grayscl/>
          </a:blip>
          <a:srcRect l="14882" t="18959" r="30016" b="26705"/>
          <a:stretch/>
        </p:blipFill>
        <p:spPr>
          <a:xfrm>
            <a:off x="1676400" y="1400175"/>
            <a:ext cx="2743200" cy="4057649"/>
          </a:xfrm>
        </p:spPr>
      </p:pic>
    </p:spTree>
    <p:extLst>
      <p:ext uri="{BB962C8B-B14F-4D97-AF65-F5344CB8AC3E}">
        <p14:creationId xmlns:p14="http://schemas.microsoft.com/office/powerpoint/2010/main" val="37815073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1944256C-5ACD-466B-B9DB-30BC9E42E2E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grayscl/>
          </a:blip>
          <a:srcRect l="27766" r="27766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56D675D7-4A37-48ED-906A-C673EEACBE7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16646" r="16646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CF7054A2-BE51-431D-AD0E-DFF86FD611A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l="16646" r="16646"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05EE1771-4692-4E5E-B927-B4ED617A790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/>
          <a:srcRect l="21885" r="21885"/>
          <a:stretch>
            <a:fillRect/>
          </a:stretch>
        </p:blipFill>
        <p:spPr/>
      </p:pic>
      <p:sp>
        <p:nvSpPr>
          <p:cNvPr id="61" name="Oval 60">
            <a:extLst>
              <a:ext uri="{FF2B5EF4-FFF2-40B4-BE49-F238E27FC236}">
                <a16:creationId xmlns:a16="http://schemas.microsoft.com/office/drawing/2014/main" id="{6F862B38-C665-4CA9-8CD2-ABC55F43F779}"/>
              </a:ext>
            </a:extLst>
          </p:cNvPr>
          <p:cNvSpPr/>
          <p:nvPr/>
        </p:nvSpPr>
        <p:spPr>
          <a:xfrm>
            <a:off x="5086349" y="4591708"/>
            <a:ext cx="690564" cy="69056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D8436DE6-6B88-450E-B73C-16CDBE94FC7E}"/>
              </a:ext>
            </a:extLst>
          </p:cNvPr>
          <p:cNvSpPr/>
          <p:nvPr/>
        </p:nvSpPr>
        <p:spPr>
          <a:xfrm>
            <a:off x="7384256" y="4591708"/>
            <a:ext cx="690564" cy="69056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1B000B0E-231E-4531-9BCB-4E93A9927C26}"/>
              </a:ext>
            </a:extLst>
          </p:cNvPr>
          <p:cNvSpPr/>
          <p:nvPr/>
        </p:nvSpPr>
        <p:spPr>
          <a:xfrm>
            <a:off x="9646444" y="4591708"/>
            <a:ext cx="690564" cy="69056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47AB3EA-6A76-4AF9-9D69-BEE97AC19745}"/>
              </a:ext>
            </a:extLst>
          </p:cNvPr>
          <p:cNvSpPr txBox="1"/>
          <p:nvPr/>
        </p:nvSpPr>
        <p:spPr>
          <a:xfrm>
            <a:off x="7521789" y="4714223"/>
            <a:ext cx="4667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FontAwesome" pitchFamily="50" charset="0"/>
              </a:rPr>
              <a:t>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1173D20-C11E-4760-ADE2-0A89450C973F}"/>
              </a:ext>
            </a:extLst>
          </p:cNvPr>
          <p:cNvSpPr txBox="1"/>
          <p:nvPr/>
        </p:nvSpPr>
        <p:spPr>
          <a:xfrm>
            <a:off x="5291292" y="4714223"/>
            <a:ext cx="2967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FontAwesome" pitchFamily="50" charset="0"/>
              </a:rPr>
              <a:t>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908A6D6-DE7C-4E7E-B0AB-9E43EF5EE2A0}"/>
              </a:ext>
            </a:extLst>
          </p:cNvPr>
          <p:cNvSpPr txBox="1"/>
          <p:nvPr/>
        </p:nvSpPr>
        <p:spPr>
          <a:xfrm>
            <a:off x="9843371" y="4714223"/>
            <a:ext cx="2967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FontAwesome" pitchFamily="50" charset="0"/>
              </a:rPr>
              <a:t>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80EF2BFE-AA08-4F6E-95E5-5E2DE6EF3A9F}"/>
              </a:ext>
            </a:extLst>
          </p:cNvPr>
          <p:cNvGrpSpPr/>
          <p:nvPr/>
        </p:nvGrpSpPr>
        <p:grpSpPr>
          <a:xfrm>
            <a:off x="9048750" y="5382868"/>
            <a:ext cx="1885950" cy="966860"/>
            <a:chOff x="4524375" y="5404785"/>
            <a:chExt cx="1885950" cy="966860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FABB1CF6-A521-4546-9D5E-B0891EE8C2CD}"/>
                </a:ext>
              </a:extLst>
            </p:cNvPr>
            <p:cNvSpPr txBox="1"/>
            <p:nvPr/>
          </p:nvSpPr>
          <p:spPr>
            <a:xfrm>
              <a:off x="4524375" y="5720569"/>
              <a:ext cx="1885950" cy="651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en-US" sz="700" i="1" dirty="0">
                  <a:latin typeface="Raleway" panose="020B00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Have them for one. Living grass to</a:t>
              </a:r>
            </a:p>
            <a:p>
              <a:pPr algn="ctr">
                <a:lnSpc>
                  <a:spcPts val="1500"/>
                </a:lnSpc>
              </a:pPr>
              <a:r>
                <a:rPr lang="en-US" sz="700" i="1" dirty="0">
                  <a:latin typeface="Raleway" panose="020B00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for can't gathered waters had winged. Creepiest subdue which.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BA42F59E-9FC0-4DB3-A9C8-6BC478F20D62}"/>
                </a:ext>
              </a:extLst>
            </p:cNvPr>
            <p:cNvSpPr txBox="1"/>
            <p:nvPr/>
          </p:nvSpPr>
          <p:spPr>
            <a:xfrm>
              <a:off x="4848615" y="5404785"/>
              <a:ext cx="12374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Raleway" panose="020B00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8.963</a:t>
              </a: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00025BA2-F5D4-49D4-9C56-12FD2158E8B2}"/>
              </a:ext>
            </a:extLst>
          </p:cNvPr>
          <p:cNvGrpSpPr/>
          <p:nvPr/>
        </p:nvGrpSpPr>
        <p:grpSpPr>
          <a:xfrm>
            <a:off x="6786565" y="5382868"/>
            <a:ext cx="1885950" cy="966860"/>
            <a:chOff x="4524375" y="5404785"/>
            <a:chExt cx="1885950" cy="966860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03032E8B-0B99-42FC-AFB1-FD105788D17C}"/>
                </a:ext>
              </a:extLst>
            </p:cNvPr>
            <p:cNvSpPr txBox="1"/>
            <p:nvPr/>
          </p:nvSpPr>
          <p:spPr>
            <a:xfrm>
              <a:off x="4524375" y="5720569"/>
              <a:ext cx="1885950" cy="651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en-US" sz="700" i="1" dirty="0">
                  <a:latin typeface="Raleway" panose="020B00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Have them for one. Living grass to</a:t>
              </a:r>
            </a:p>
            <a:p>
              <a:pPr algn="ctr">
                <a:lnSpc>
                  <a:spcPts val="1500"/>
                </a:lnSpc>
              </a:pPr>
              <a:r>
                <a:rPr lang="en-US" sz="700" i="1" dirty="0">
                  <a:latin typeface="Raleway" panose="020B00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for can't gathered waters had winged. Creepiest subdue which.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C09F0069-304D-413F-91B7-ED0820F57054}"/>
                </a:ext>
              </a:extLst>
            </p:cNvPr>
            <p:cNvSpPr txBox="1"/>
            <p:nvPr/>
          </p:nvSpPr>
          <p:spPr>
            <a:xfrm>
              <a:off x="4848615" y="5404785"/>
              <a:ext cx="12374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Raleway" panose="020B00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8.963</a:t>
              </a: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43BDDEC-02EF-4427-B1AB-A499AD36AD77}"/>
              </a:ext>
            </a:extLst>
          </p:cNvPr>
          <p:cNvGrpSpPr/>
          <p:nvPr/>
        </p:nvGrpSpPr>
        <p:grpSpPr>
          <a:xfrm>
            <a:off x="4488656" y="5382868"/>
            <a:ext cx="1885950" cy="966860"/>
            <a:chOff x="4524375" y="5404785"/>
            <a:chExt cx="1885950" cy="966860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2B4C7608-5CF3-4DC9-B8AB-C997E15CCB1F}"/>
                </a:ext>
              </a:extLst>
            </p:cNvPr>
            <p:cNvSpPr txBox="1"/>
            <p:nvPr/>
          </p:nvSpPr>
          <p:spPr>
            <a:xfrm>
              <a:off x="4524375" y="5720569"/>
              <a:ext cx="1885950" cy="651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en-US" sz="700" i="1" dirty="0">
                  <a:latin typeface="Raleway" panose="020B00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Have them for one. Living grass to</a:t>
              </a:r>
            </a:p>
            <a:p>
              <a:pPr algn="ctr">
                <a:lnSpc>
                  <a:spcPts val="1500"/>
                </a:lnSpc>
              </a:pPr>
              <a:r>
                <a:rPr lang="en-US" sz="700" i="1" dirty="0">
                  <a:latin typeface="Raleway" panose="020B00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for can't gathered waters had winged. Creepiest subdue which.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4E72D868-7728-440D-801D-F2788D661DC0}"/>
                </a:ext>
              </a:extLst>
            </p:cNvPr>
            <p:cNvSpPr txBox="1"/>
            <p:nvPr/>
          </p:nvSpPr>
          <p:spPr>
            <a:xfrm>
              <a:off x="4848615" y="5404785"/>
              <a:ext cx="12374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Raleway" panose="020B00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8.963</a:t>
              </a:r>
            </a:p>
          </p:txBody>
        </p:sp>
      </p:grpSp>
      <p:sp>
        <p:nvSpPr>
          <p:cNvPr id="77" name="TextBox 76">
            <a:extLst>
              <a:ext uri="{FF2B5EF4-FFF2-40B4-BE49-F238E27FC236}">
                <a16:creationId xmlns:a16="http://schemas.microsoft.com/office/drawing/2014/main" id="{674E2E9C-C635-404D-8375-02837804571F}"/>
              </a:ext>
            </a:extLst>
          </p:cNvPr>
          <p:cNvSpPr txBox="1"/>
          <p:nvPr/>
        </p:nvSpPr>
        <p:spPr>
          <a:xfrm>
            <a:off x="4488656" y="1575730"/>
            <a:ext cx="373289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sz="4200" dirty="0">
                <a:latin typeface="Raleway" panose="020B00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Awesome</a:t>
            </a:r>
          </a:p>
          <a:p>
            <a:pPr>
              <a:lnSpc>
                <a:spcPts val="4500"/>
              </a:lnSpc>
            </a:pPr>
            <a:r>
              <a:rPr lang="en-US" sz="4200" dirty="0">
                <a:latin typeface="Raleway" panose="020B00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Image layout</a:t>
            </a:r>
          </a:p>
        </p:txBody>
      </p:sp>
    </p:spTree>
    <p:extLst>
      <p:ext uri="{BB962C8B-B14F-4D97-AF65-F5344CB8AC3E}">
        <p14:creationId xmlns:p14="http://schemas.microsoft.com/office/powerpoint/2010/main" val="7597298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EFC53BF4-3C44-4431-B6F5-A15F8D9A754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0759" b="10759"/>
          <a:stretch>
            <a:fillRect/>
          </a:stretch>
        </p:blipFill>
        <p:spPr/>
      </p:pic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62D77A5D-224D-43EE-9E65-B9D2AEFE32B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32549" b="32549"/>
          <a:stretch>
            <a:fillRect/>
          </a:stretch>
        </p:blipFill>
        <p:spPr/>
      </p:pic>
      <p:pic>
        <p:nvPicPr>
          <p:cNvPr id="41" name="Picture Placeholder 40">
            <a:extLst>
              <a:ext uri="{FF2B5EF4-FFF2-40B4-BE49-F238E27FC236}">
                <a16:creationId xmlns:a16="http://schemas.microsoft.com/office/drawing/2014/main" id="{95DFF1C9-6998-43D8-BA83-F8A7C19CD9E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/>
          <a:srcRect t="10759" b="10759"/>
          <a:stretch>
            <a:fillRect/>
          </a:stretch>
        </p:blipFill>
        <p:spPr/>
      </p:pic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0629D8E4-BDCA-4E0E-812A-D8093F09B2F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/>
          <a:srcRect t="10759" b="10759"/>
          <a:stretch>
            <a:fillRect/>
          </a:stretch>
        </p:blipFill>
        <p:spPr/>
      </p:pic>
      <p:pic>
        <p:nvPicPr>
          <p:cNvPr id="45" name="Picture Placeholder 44">
            <a:extLst>
              <a:ext uri="{FF2B5EF4-FFF2-40B4-BE49-F238E27FC236}">
                <a16:creationId xmlns:a16="http://schemas.microsoft.com/office/drawing/2014/main" id="{6A886343-33B7-4FA7-8A28-877FEC31245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6"/>
          <a:srcRect t="3448" b="3448"/>
          <a:stretch>
            <a:fillRect/>
          </a:stretch>
        </p:blipFill>
        <p:spPr/>
      </p:pic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2E92DCDA-D471-476E-993C-37513E489B6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7"/>
          <a:srcRect t="32549" b="32549"/>
          <a:stretch>
            <a:fillRect/>
          </a:stretch>
        </p:blipFill>
        <p:spPr/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855B3EB9-B338-4E3B-9980-4E6D3FB07172}"/>
              </a:ext>
            </a:extLst>
          </p:cNvPr>
          <p:cNvGrpSpPr/>
          <p:nvPr/>
        </p:nvGrpSpPr>
        <p:grpSpPr>
          <a:xfrm>
            <a:off x="2826058" y="4532679"/>
            <a:ext cx="6539884" cy="1720032"/>
            <a:chOff x="2826058" y="4490427"/>
            <a:chExt cx="6539884" cy="1720032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682B80F-4E0C-4A1B-9947-741A9587F329}"/>
                </a:ext>
              </a:extLst>
            </p:cNvPr>
            <p:cNvSpPr txBox="1"/>
            <p:nvPr/>
          </p:nvSpPr>
          <p:spPr>
            <a:xfrm>
              <a:off x="3048000" y="4490427"/>
              <a:ext cx="6096000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1" algn="ctr"/>
              <a:r>
                <a:rPr 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aleway SemiBold" panose="020B0703030101060003" pitchFamily="34" charset="0"/>
                </a:rPr>
                <a:t>PICTURE AT THE BOTTOM</a:t>
              </a: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73F7F46F-57BA-418F-9E11-820687B15EE8}"/>
                </a:ext>
              </a:extLst>
            </p:cNvPr>
            <p:cNvGrpSpPr/>
            <p:nvPr/>
          </p:nvGrpSpPr>
          <p:grpSpPr>
            <a:xfrm>
              <a:off x="5703145" y="5201710"/>
              <a:ext cx="785711" cy="173162"/>
              <a:chOff x="5703144" y="5140213"/>
              <a:chExt cx="785711" cy="173162"/>
            </a:xfrm>
            <a:solidFill>
              <a:schemeClr val="bg1">
                <a:lumMod val="85000"/>
              </a:schemeClr>
            </a:solidFill>
          </p:grpSpPr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1AD173FD-3CD2-4FFB-BE45-1672D86B31BB}"/>
                  </a:ext>
                </a:extLst>
              </p:cNvPr>
              <p:cNvGrpSpPr/>
              <p:nvPr/>
            </p:nvGrpSpPr>
            <p:grpSpPr>
              <a:xfrm>
                <a:off x="5703144" y="5140213"/>
                <a:ext cx="785711" cy="70768"/>
                <a:chOff x="5695950" y="5391150"/>
                <a:chExt cx="1374775" cy="123825"/>
              </a:xfrm>
              <a:grpFill/>
            </p:grpSpPr>
            <p:sp>
              <p:nvSpPr>
                <p:cNvPr id="59" name="Oval 58">
                  <a:extLst>
                    <a:ext uri="{FF2B5EF4-FFF2-40B4-BE49-F238E27FC236}">
                      <a16:creationId xmlns:a16="http://schemas.microsoft.com/office/drawing/2014/main" id="{F0046354-03F4-451E-9140-F023BEEE7CD5}"/>
                    </a:ext>
                  </a:extLst>
                </p:cNvPr>
                <p:cNvSpPr/>
                <p:nvPr/>
              </p:nvSpPr>
              <p:spPr>
                <a:xfrm>
                  <a:off x="5695950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60" name="Oval 59">
                  <a:extLst>
                    <a:ext uri="{FF2B5EF4-FFF2-40B4-BE49-F238E27FC236}">
                      <a16:creationId xmlns:a16="http://schemas.microsoft.com/office/drawing/2014/main" id="{16239478-A2B0-49F5-B1F4-55C05327B75F}"/>
                    </a:ext>
                  </a:extLst>
                </p:cNvPr>
                <p:cNvSpPr/>
                <p:nvPr/>
              </p:nvSpPr>
              <p:spPr>
                <a:xfrm>
                  <a:off x="5904442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61" name="Oval 60">
                  <a:extLst>
                    <a:ext uri="{FF2B5EF4-FFF2-40B4-BE49-F238E27FC236}">
                      <a16:creationId xmlns:a16="http://schemas.microsoft.com/office/drawing/2014/main" id="{DCF2D4CF-44FC-4C0C-99FD-8AAADBA2251F}"/>
                    </a:ext>
                  </a:extLst>
                </p:cNvPr>
                <p:cNvSpPr/>
                <p:nvPr/>
              </p:nvSpPr>
              <p:spPr>
                <a:xfrm>
                  <a:off x="6112934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62" name="Oval 61">
                  <a:extLst>
                    <a:ext uri="{FF2B5EF4-FFF2-40B4-BE49-F238E27FC236}">
                      <a16:creationId xmlns:a16="http://schemas.microsoft.com/office/drawing/2014/main" id="{BFD3DD6D-11E3-4E4E-8232-5D8E1555B257}"/>
                    </a:ext>
                  </a:extLst>
                </p:cNvPr>
                <p:cNvSpPr/>
                <p:nvPr/>
              </p:nvSpPr>
              <p:spPr>
                <a:xfrm>
                  <a:off x="6321426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63" name="Oval 62">
                  <a:extLst>
                    <a:ext uri="{FF2B5EF4-FFF2-40B4-BE49-F238E27FC236}">
                      <a16:creationId xmlns:a16="http://schemas.microsoft.com/office/drawing/2014/main" id="{97700677-9D50-4BF8-BD24-5A2BB720E60C}"/>
                    </a:ext>
                  </a:extLst>
                </p:cNvPr>
                <p:cNvSpPr/>
                <p:nvPr/>
              </p:nvSpPr>
              <p:spPr>
                <a:xfrm>
                  <a:off x="6529918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64" name="Oval 63">
                  <a:extLst>
                    <a:ext uri="{FF2B5EF4-FFF2-40B4-BE49-F238E27FC236}">
                      <a16:creationId xmlns:a16="http://schemas.microsoft.com/office/drawing/2014/main" id="{171AF46D-54A8-4664-8F46-922FE75C7BC5}"/>
                    </a:ext>
                  </a:extLst>
                </p:cNvPr>
                <p:cNvSpPr/>
                <p:nvPr/>
              </p:nvSpPr>
              <p:spPr>
                <a:xfrm>
                  <a:off x="6738410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65" name="Oval 64">
                  <a:extLst>
                    <a:ext uri="{FF2B5EF4-FFF2-40B4-BE49-F238E27FC236}">
                      <a16:creationId xmlns:a16="http://schemas.microsoft.com/office/drawing/2014/main" id="{E55C4851-21DF-413B-B6F7-1914F1739256}"/>
                    </a:ext>
                  </a:extLst>
                </p:cNvPr>
                <p:cNvSpPr/>
                <p:nvPr/>
              </p:nvSpPr>
              <p:spPr>
                <a:xfrm>
                  <a:off x="6946900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</p:grpSp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3D203FB0-3D39-4302-9752-F141E64EBC2B}"/>
                  </a:ext>
                </a:extLst>
              </p:cNvPr>
              <p:cNvGrpSpPr/>
              <p:nvPr/>
            </p:nvGrpSpPr>
            <p:grpSpPr>
              <a:xfrm>
                <a:off x="5703144" y="5242607"/>
                <a:ext cx="785711" cy="70768"/>
                <a:chOff x="5695950" y="5391150"/>
                <a:chExt cx="1374775" cy="123825"/>
              </a:xfrm>
              <a:grpFill/>
            </p:grpSpPr>
            <p:sp>
              <p:nvSpPr>
                <p:cNvPr id="52" name="Oval 51">
                  <a:extLst>
                    <a:ext uri="{FF2B5EF4-FFF2-40B4-BE49-F238E27FC236}">
                      <a16:creationId xmlns:a16="http://schemas.microsoft.com/office/drawing/2014/main" id="{A6CF4546-8A03-4C5B-B807-9418D7059F10}"/>
                    </a:ext>
                  </a:extLst>
                </p:cNvPr>
                <p:cNvSpPr/>
                <p:nvPr/>
              </p:nvSpPr>
              <p:spPr>
                <a:xfrm>
                  <a:off x="5695950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53" name="Oval 52">
                  <a:extLst>
                    <a:ext uri="{FF2B5EF4-FFF2-40B4-BE49-F238E27FC236}">
                      <a16:creationId xmlns:a16="http://schemas.microsoft.com/office/drawing/2014/main" id="{7F6F0DF7-6A1C-4138-8A7C-BA146B90C58C}"/>
                    </a:ext>
                  </a:extLst>
                </p:cNvPr>
                <p:cNvSpPr/>
                <p:nvPr/>
              </p:nvSpPr>
              <p:spPr>
                <a:xfrm>
                  <a:off x="5904442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54" name="Oval 53">
                  <a:extLst>
                    <a:ext uri="{FF2B5EF4-FFF2-40B4-BE49-F238E27FC236}">
                      <a16:creationId xmlns:a16="http://schemas.microsoft.com/office/drawing/2014/main" id="{CFC0E7D9-E1E5-4BD1-BC77-BF687709A21C}"/>
                    </a:ext>
                  </a:extLst>
                </p:cNvPr>
                <p:cNvSpPr/>
                <p:nvPr/>
              </p:nvSpPr>
              <p:spPr>
                <a:xfrm>
                  <a:off x="6112934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55" name="Oval 54">
                  <a:extLst>
                    <a:ext uri="{FF2B5EF4-FFF2-40B4-BE49-F238E27FC236}">
                      <a16:creationId xmlns:a16="http://schemas.microsoft.com/office/drawing/2014/main" id="{C755C6C4-89D4-4D66-98FD-91F3BC1D5A26}"/>
                    </a:ext>
                  </a:extLst>
                </p:cNvPr>
                <p:cNvSpPr/>
                <p:nvPr/>
              </p:nvSpPr>
              <p:spPr>
                <a:xfrm>
                  <a:off x="6321426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56" name="Oval 55">
                  <a:extLst>
                    <a:ext uri="{FF2B5EF4-FFF2-40B4-BE49-F238E27FC236}">
                      <a16:creationId xmlns:a16="http://schemas.microsoft.com/office/drawing/2014/main" id="{8E256460-79BD-4550-B409-40900E508361}"/>
                    </a:ext>
                  </a:extLst>
                </p:cNvPr>
                <p:cNvSpPr/>
                <p:nvPr/>
              </p:nvSpPr>
              <p:spPr>
                <a:xfrm>
                  <a:off x="6529918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57" name="Oval 56">
                  <a:extLst>
                    <a:ext uri="{FF2B5EF4-FFF2-40B4-BE49-F238E27FC236}">
                      <a16:creationId xmlns:a16="http://schemas.microsoft.com/office/drawing/2014/main" id="{5B4514FD-943C-465E-B21F-1139191B1A23}"/>
                    </a:ext>
                  </a:extLst>
                </p:cNvPr>
                <p:cNvSpPr/>
                <p:nvPr/>
              </p:nvSpPr>
              <p:spPr>
                <a:xfrm>
                  <a:off x="6738410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id="{A20E2148-310D-4F0A-95FE-249FE8C85D13}"/>
                    </a:ext>
                  </a:extLst>
                </p:cNvPr>
                <p:cNvSpPr/>
                <p:nvPr/>
              </p:nvSpPr>
              <p:spPr>
                <a:xfrm>
                  <a:off x="6946900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</p:grpSp>
        </p:grp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6C7666C8-3723-4E7B-9861-D81EEB89257F}"/>
                </a:ext>
              </a:extLst>
            </p:cNvPr>
            <p:cNvSpPr txBox="1"/>
            <p:nvPr/>
          </p:nvSpPr>
          <p:spPr>
            <a:xfrm>
              <a:off x="2826058" y="5589648"/>
              <a:ext cx="6539884" cy="620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 Light" panose="020B04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 consectetuer odio non tellus natoque accumsan. Sed hac enim Lorem tempus tortor justo eget scelerisque sed morbi.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86796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00C1FDE-7554-469E-9DF7-27FCA3A4DDDA}"/>
              </a:ext>
            </a:extLst>
          </p:cNvPr>
          <p:cNvSpPr/>
          <p:nvPr/>
        </p:nvSpPr>
        <p:spPr>
          <a:xfrm>
            <a:off x="8750300" y="0"/>
            <a:ext cx="34417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8FA2EF5-AF3D-4571-B3C4-3F51E12BBEF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18611" r="18611"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D1F6BF97-9534-4D71-82F9-5379AAAE864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14338" r="14338"/>
          <a:stretch>
            <a:fillRect/>
          </a:stretch>
        </p:blipFill>
        <p:spPr>
          <a:xfrm>
            <a:off x="2870201" y="0"/>
            <a:ext cx="5880099" cy="6858000"/>
          </a:xfr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319AEFB-F668-4B45-9C3D-85647817C09E}"/>
              </a:ext>
            </a:extLst>
          </p:cNvPr>
          <p:cNvSpPr txBox="1"/>
          <p:nvPr/>
        </p:nvSpPr>
        <p:spPr>
          <a:xfrm>
            <a:off x="9104481" y="2344087"/>
            <a:ext cx="2676188" cy="2428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700"/>
              </a:lnSpc>
            </a:pPr>
            <a:r>
              <a:rPr lang="en-US" sz="25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"It is better to</a:t>
            </a:r>
          </a:p>
          <a:p>
            <a:pPr algn="ctr">
              <a:lnSpc>
                <a:spcPts val="3700"/>
              </a:lnSpc>
            </a:pPr>
            <a:r>
              <a:rPr lang="en-US" sz="25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Fail In originality than to be</a:t>
            </a:r>
          </a:p>
          <a:p>
            <a:pPr algn="ctr">
              <a:lnSpc>
                <a:spcPts val="3700"/>
              </a:lnSpc>
            </a:pPr>
            <a:r>
              <a:rPr lang="en-US" sz="25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succeed in it’s</a:t>
            </a:r>
          </a:p>
          <a:p>
            <a:pPr algn="ctr">
              <a:lnSpc>
                <a:spcPts val="3700"/>
              </a:lnSpc>
            </a:pPr>
            <a:r>
              <a:rPr lang="en-US" sz="25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imitation."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AD791A8-12FD-459E-B65A-E54CEB694EF1}"/>
              </a:ext>
            </a:extLst>
          </p:cNvPr>
          <p:cNvSpPr txBox="1"/>
          <p:nvPr/>
        </p:nvSpPr>
        <p:spPr>
          <a:xfrm>
            <a:off x="9474200" y="5635624"/>
            <a:ext cx="199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spc="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Freepiker. Suite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F31A8E2-792B-4F9B-9078-8AC7375AE4D9}"/>
              </a:ext>
            </a:extLst>
          </p:cNvPr>
          <p:cNvCxnSpPr/>
          <p:nvPr/>
        </p:nvCxnSpPr>
        <p:spPr>
          <a:xfrm>
            <a:off x="10356650" y="5512434"/>
            <a:ext cx="22900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72780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725714" y="725714"/>
            <a:ext cx="3511006" cy="661720"/>
            <a:chOff x="725714" y="725714"/>
            <a:chExt cx="3511006" cy="66172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8A30D40-D714-4A24-B0FB-CEA7A2678BEC}"/>
                </a:ext>
              </a:extLst>
            </p:cNvPr>
            <p:cNvSpPr txBox="1"/>
            <p:nvPr/>
          </p:nvSpPr>
          <p:spPr>
            <a:xfrm>
              <a:off x="725714" y="725714"/>
              <a:ext cx="3511006" cy="661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700" dirty="0">
                  <a:solidFill>
                    <a:schemeClr val="bg1"/>
                  </a:solidFill>
                  <a:latin typeface="Raleway" panose="020B00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Our </a:t>
              </a:r>
              <a:r>
                <a:rPr lang="en-US" sz="3700" b="1" dirty="0">
                  <a:solidFill>
                    <a:schemeClr val="bg1">
                      <a:lumMod val="95000"/>
                    </a:schemeClr>
                  </a:solidFill>
                  <a:latin typeface="Raleway" panose="020B00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Portfolio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674843F-5674-4976-9E3D-7A56C67DCC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58951" y="1373569"/>
              <a:ext cx="1946274" cy="0"/>
            </a:xfrm>
            <a:prstGeom prst="line">
              <a:avLst/>
            </a:prstGeom>
            <a:ln w="444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Picture Placeholder 20"/>
          <p:cNvPicPr>
            <a:picLocks noGrp="1" noChangeAspect="1"/>
          </p:cNvPicPr>
          <p:nvPr>
            <p:ph type="pic" sz="quarter" idx="29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9" b="6679"/>
          <a:stretch>
            <a:fillRect/>
          </a:stretch>
        </p:blipFill>
        <p:spPr/>
      </p:pic>
      <p:pic>
        <p:nvPicPr>
          <p:cNvPr id="22" name="Picture Placeholder 21"/>
          <p:cNvPicPr>
            <a:picLocks noGrp="1" noChangeAspect="1"/>
          </p:cNvPicPr>
          <p:nvPr>
            <p:ph type="pic" sz="quarter" idx="30"/>
          </p:nvPr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8" b="2908"/>
          <a:stretch>
            <a:fillRect/>
          </a:stretch>
        </p:blipFill>
        <p:spPr/>
      </p:pic>
      <p:pic>
        <p:nvPicPr>
          <p:cNvPr id="25" name="Picture Placeholder 24"/>
          <p:cNvPicPr>
            <a:picLocks noGrp="1" noChangeAspect="1"/>
          </p:cNvPicPr>
          <p:nvPr>
            <p:ph type="pic" sz="quarter" idx="27"/>
          </p:nvPr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36" r="24336"/>
          <a:stretch>
            <a:fillRect/>
          </a:stretch>
        </p:blipFill>
        <p:spPr/>
      </p:pic>
      <p:pic>
        <p:nvPicPr>
          <p:cNvPr id="26" name="Picture Placeholder 25"/>
          <p:cNvPicPr>
            <a:picLocks noGrp="1" noChangeAspect="1"/>
          </p:cNvPicPr>
          <p:nvPr>
            <p:ph type="pic" sz="quarter" idx="28"/>
          </p:nvPr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4" b="1264"/>
          <a:stretch>
            <a:fillRect/>
          </a:stretch>
        </p:blipFill>
        <p:spPr/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D405DCA2-27E1-4EBD-9D2D-7A955CB4B745}"/>
              </a:ext>
            </a:extLst>
          </p:cNvPr>
          <p:cNvGrpSpPr/>
          <p:nvPr/>
        </p:nvGrpSpPr>
        <p:grpSpPr>
          <a:xfrm>
            <a:off x="849540" y="1582213"/>
            <a:ext cx="8761185" cy="620811"/>
            <a:chOff x="725714" y="4921890"/>
            <a:chExt cx="9472997" cy="620811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B4D0FF4-5965-4BBF-8617-42CCEEA1FFE0}"/>
                </a:ext>
              </a:extLst>
            </p:cNvPr>
            <p:cNvSpPr txBox="1"/>
            <p:nvPr/>
          </p:nvSpPr>
          <p:spPr>
            <a:xfrm>
              <a:off x="1237523" y="4921890"/>
              <a:ext cx="8961188" cy="620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1100" spc="100" dirty="0">
                  <a:solidFill>
                    <a:schemeClr val="bg1">
                      <a:lumMod val="85000"/>
                    </a:schemeClr>
                  </a:solidFill>
                  <a:latin typeface="Raleway" panose="020B00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 consectetuer odio non tellus natoque accumsan. Sed hac enim Lorem tempus tortor justo eget scelerisque sed morbi.</a:t>
              </a:r>
            </a:p>
          </p:txBody>
        </p:sp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id="{48B84086-F030-4BB5-B079-96EB84D3C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714" y="5103034"/>
              <a:ext cx="363538" cy="352425"/>
            </a:xfrm>
            <a:custGeom>
              <a:avLst/>
              <a:gdLst>
                <a:gd name="T0" fmla="*/ 188 w 229"/>
                <a:gd name="T1" fmla="*/ 19 h 222"/>
                <a:gd name="T2" fmla="*/ 128 w 229"/>
                <a:gd name="T3" fmla="*/ 102 h 222"/>
                <a:gd name="T4" fmla="*/ 128 w 229"/>
                <a:gd name="T5" fmla="*/ 105 h 222"/>
                <a:gd name="T6" fmla="*/ 229 w 229"/>
                <a:gd name="T7" fmla="*/ 94 h 222"/>
                <a:gd name="T8" fmla="*/ 229 w 229"/>
                <a:gd name="T9" fmla="*/ 128 h 222"/>
                <a:gd name="T10" fmla="*/ 128 w 229"/>
                <a:gd name="T11" fmla="*/ 120 h 222"/>
                <a:gd name="T12" fmla="*/ 128 w 229"/>
                <a:gd name="T13" fmla="*/ 120 h 222"/>
                <a:gd name="T14" fmla="*/ 188 w 229"/>
                <a:gd name="T15" fmla="*/ 203 h 222"/>
                <a:gd name="T16" fmla="*/ 158 w 229"/>
                <a:gd name="T17" fmla="*/ 222 h 222"/>
                <a:gd name="T18" fmla="*/ 113 w 229"/>
                <a:gd name="T19" fmla="*/ 132 h 222"/>
                <a:gd name="T20" fmla="*/ 113 w 229"/>
                <a:gd name="T21" fmla="*/ 132 h 222"/>
                <a:gd name="T22" fmla="*/ 64 w 229"/>
                <a:gd name="T23" fmla="*/ 222 h 222"/>
                <a:gd name="T24" fmla="*/ 38 w 229"/>
                <a:gd name="T25" fmla="*/ 203 h 222"/>
                <a:gd name="T26" fmla="*/ 98 w 229"/>
                <a:gd name="T27" fmla="*/ 120 h 222"/>
                <a:gd name="T28" fmla="*/ 98 w 229"/>
                <a:gd name="T29" fmla="*/ 120 h 222"/>
                <a:gd name="T30" fmla="*/ 0 w 229"/>
                <a:gd name="T31" fmla="*/ 128 h 222"/>
                <a:gd name="T32" fmla="*/ 0 w 229"/>
                <a:gd name="T33" fmla="*/ 94 h 222"/>
                <a:gd name="T34" fmla="*/ 98 w 229"/>
                <a:gd name="T35" fmla="*/ 102 h 222"/>
                <a:gd name="T36" fmla="*/ 98 w 229"/>
                <a:gd name="T37" fmla="*/ 102 h 222"/>
                <a:gd name="T38" fmla="*/ 38 w 229"/>
                <a:gd name="T39" fmla="*/ 19 h 222"/>
                <a:gd name="T40" fmla="*/ 68 w 229"/>
                <a:gd name="T41" fmla="*/ 0 h 222"/>
                <a:gd name="T42" fmla="*/ 113 w 229"/>
                <a:gd name="T43" fmla="*/ 90 h 222"/>
                <a:gd name="T44" fmla="*/ 113 w 229"/>
                <a:gd name="T45" fmla="*/ 90 h 222"/>
                <a:gd name="T46" fmla="*/ 158 w 229"/>
                <a:gd name="T47" fmla="*/ 0 h 222"/>
                <a:gd name="T48" fmla="*/ 188 w 229"/>
                <a:gd name="T49" fmla="*/ 1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9" h="222">
                  <a:moveTo>
                    <a:pt x="188" y="19"/>
                  </a:moveTo>
                  <a:lnTo>
                    <a:pt x="128" y="102"/>
                  </a:lnTo>
                  <a:lnTo>
                    <a:pt x="128" y="105"/>
                  </a:lnTo>
                  <a:lnTo>
                    <a:pt x="229" y="94"/>
                  </a:lnTo>
                  <a:lnTo>
                    <a:pt x="229" y="128"/>
                  </a:lnTo>
                  <a:lnTo>
                    <a:pt x="128" y="120"/>
                  </a:lnTo>
                  <a:lnTo>
                    <a:pt x="128" y="120"/>
                  </a:lnTo>
                  <a:lnTo>
                    <a:pt x="188" y="203"/>
                  </a:lnTo>
                  <a:lnTo>
                    <a:pt x="158" y="222"/>
                  </a:lnTo>
                  <a:lnTo>
                    <a:pt x="113" y="132"/>
                  </a:lnTo>
                  <a:lnTo>
                    <a:pt x="113" y="132"/>
                  </a:lnTo>
                  <a:lnTo>
                    <a:pt x="64" y="222"/>
                  </a:lnTo>
                  <a:lnTo>
                    <a:pt x="38" y="203"/>
                  </a:lnTo>
                  <a:lnTo>
                    <a:pt x="98" y="120"/>
                  </a:lnTo>
                  <a:lnTo>
                    <a:pt x="98" y="120"/>
                  </a:lnTo>
                  <a:lnTo>
                    <a:pt x="0" y="128"/>
                  </a:lnTo>
                  <a:lnTo>
                    <a:pt x="0" y="94"/>
                  </a:lnTo>
                  <a:lnTo>
                    <a:pt x="98" y="102"/>
                  </a:lnTo>
                  <a:lnTo>
                    <a:pt x="98" y="102"/>
                  </a:lnTo>
                  <a:lnTo>
                    <a:pt x="38" y="19"/>
                  </a:lnTo>
                  <a:lnTo>
                    <a:pt x="68" y="0"/>
                  </a:lnTo>
                  <a:lnTo>
                    <a:pt x="113" y="90"/>
                  </a:lnTo>
                  <a:lnTo>
                    <a:pt x="113" y="90"/>
                  </a:lnTo>
                  <a:lnTo>
                    <a:pt x="158" y="0"/>
                  </a:lnTo>
                  <a:lnTo>
                    <a:pt x="188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ts val="2200"/>
                </a:lnSpc>
              </a:pPr>
              <a:endParaRPr lang="en-US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8712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50E8E481-EDE7-4EF3-A82B-8AE38236AE3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grayscl/>
          </a:blip>
          <a:srcRect t="31250" b="31250"/>
          <a:stretch>
            <a:fillRect/>
          </a:stretch>
        </p:blipFill>
        <p:spPr/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A2EBCAF-2ADE-4AB5-8867-A1251947517D}"/>
              </a:ext>
            </a:extLst>
          </p:cNvPr>
          <p:cNvSpPr/>
          <p:nvPr/>
        </p:nvSpPr>
        <p:spPr>
          <a:xfrm>
            <a:off x="0" y="-6467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124DB44-A63F-4D64-B938-C3FC73479A2A}"/>
              </a:ext>
            </a:extLst>
          </p:cNvPr>
          <p:cNvGrpSpPr/>
          <p:nvPr/>
        </p:nvGrpSpPr>
        <p:grpSpPr>
          <a:xfrm>
            <a:off x="3181350" y="2333625"/>
            <a:ext cx="5829300" cy="1668460"/>
            <a:chOff x="3238500" y="2264567"/>
            <a:chExt cx="5829300" cy="166846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F0CD469-985E-452D-A23F-D7FCCADE2D71}"/>
                </a:ext>
              </a:extLst>
            </p:cNvPr>
            <p:cNvSpPr txBox="1"/>
            <p:nvPr/>
          </p:nvSpPr>
          <p:spPr>
            <a:xfrm>
              <a:off x="3829050" y="2264567"/>
              <a:ext cx="4533900" cy="144655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1" algn="ctr"/>
              <a:r>
                <a:rPr lang="en-US" sz="8800" dirty="0">
                  <a:solidFill>
                    <a:schemeClr val="bg1"/>
                  </a:solidFill>
                  <a:latin typeface="Raleway SemiBold" panose="020B0703030101060003" pitchFamily="34" charset="0"/>
                </a:rPr>
                <a:t>HELLO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9B21FE9-2452-4162-94DB-C09B92E661FC}"/>
                </a:ext>
              </a:extLst>
            </p:cNvPr>
            <p:cNvSpPr txBox="1"/>
            <p:nvPr/>
          </p:nvSpPr>
          <p:spPr>
            <a:xfrm>
              <a:off x="3238500" y="3502140"/>
              <a:ext cx="5715000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1" algn="ctr"/>
              <a:r>
                <a:rPr lang="en-US" sz="2200" spc="300" dirty="0">
                  <a:solidFill>
                    <a:schemeClr val="bg1"/>
                  </a:solidFill>
                  <a:latin typeface="Raleway Light" panose="020B0403030101060003" pitchFamily="34" charset="0"/>
                </a:rPr>
                <a:t>WELCOME TO PRESENTATION</a:t>
              </a:r>
            </a:p>
          </p:txBody>
        </p:sp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0EA987B2-E0BD-400E-949C-42F3597E3B07}"/>
                </a:ext>
              </a:extLst>
            </p:cNvPr>
            <p:cNvCxnSpPr/>
            <p:nvPr/>
          </p:nvCxnSpPr>
          <p:spPr>
            <a:xfrm>
              <a:off x="3514725" y="2333625"/>
              <a:ext cx="0" cy="1599402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D0572FA4-2A0E-4684-A87C-A85E475CACE1}"/>
                </a:ext>
              </a:extLst>
            </p:cNvPr>
            <p:cNvCxnSpPr/>
            <p:nvPr/>
          </p:nvCxnSpPr>
          <p:spPr>
            <a:xfrm>
              <a:off x="9067800" y="2333625"/>
              <a:ext cx="0" cy="1599402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387744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FB7C560A-089C-42AB-A0D8-C2977F83EC9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grayscl/>
          </a:blip>
          <a:srcRect t="4972" b="4972"/>
          <a:stretch>
            <a:fillRect/>
          </a:stretch>
        </p:blipFill>
        <p:spPr/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CB56222-57BC-4C00-B928-B73F3E9E00E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56FFE6CB-AD72-44A4-A36E-6789580EEB1B}"/>
              </a:ext>
            </a:extLst>
          </p:cNvPr>
          <p:cNvSpPr>
            <a:spLocks/>
          </p:cNvSpPr>
          <p:nvPr/>
        </p:nvSpPr>
        <p:spPr bwMode="auto">
          <a:xfrm>
            <a:off x="3435350" y="2844800"/>
            <a:ext cx="2422525" cy="1473200"/>
          </a:xfrm>
          <a:custGeom>
            <a:avLst/>
            <a:gdLst>
              <a:gd name="T0" fmla="*/ 174 w 381"/>
              <a:gd name="T1" fmla="*/ 25 h 232"/>
              <a:gd name="T2" fmla="*/ 305 w 381"/>
              <a:gd name="T3" fmla="*/ 68 h 232"/>
              <a:gd name="T4" fmla="*/ 332 w 381"/>
              <a:gd name="T5" fmla="*/ 197 h 232"/>
              <a:gd name="T6" fmla="*/ 186 w 381"/>
              <a:gd name="T7" fmla="*/ 202 h 232"/>
              <a:gd name="T8" fmla="*/ 38 w 381"/>
              <a:gd name="T9" fmla="*/ 170 h 232"/>
              <a:gd name="T10" fmla="*/ 52 w 381"/>
              <a:gd name="T11" fmla="*/ 55 h 232"/>
              <a:gd name="T12" fmla="*/ 174 w 381"/>
              <a:gd name="T13" fmla="*/ 2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1" h="232">
                <a:moveTo>
                  <a:pt x="174" y="25"/>
                </a:moveTo>
                <a:cubicBezTo>
                  <a:pt x="215" y="53"/>
                  <a:pt x="245" y="50"/>
                  <a:pt x="305" y="68"/>
                </a:cubicBezTo>
                <a:cubicBezTo>
                  <a:pt x="365" y="85"/>
                  <a:pt x="381" y="162"/>
                  <a:pt x="332" y="197"/>
                </a:cubicBezTo>
                <a:cubicBezTo>
                  <a:pt x="282" y="232"/>
                  <a:pt x="236" y="201"/>
                  <a:pt x="186" y="202"/>
                </a:cubicBezTo>
                <a:cubicBezTo>
                  <a:pt x="137" y="204"/>
                  <a:pt x="75" y="215"/>
                  <a:pt x="38" y="170"/>
                </a:cubicBezTo>
                <a:cubicBezTo>
                  <a:pt x="0" y="126"/>
                  <a:pt x="18" y="87"/>
                  <a:pt x="52" y="55"/>
                </a:cubicBezTo>
                <a:cubicBezTo>
                  <a:pt x="85" y="23"/>
                  <a:pt x="131" y="0"/>
                  <a:pt x="174" y="2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73178E-93B6-4527-AE02-8299D0666028}"/>
              </a:ext>
            </a:extLst>
          </p:cNvPr>
          <p:cNvSpPr txBox="1"/>
          <p:nvPr/>
        </p:nvSpPr>
        <p:spPr>
          <a:xfrm>
            <a:off x="1064654" y="4956988"/>
            <a:ext cx="10062692" cy="55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sz="1100" dirty="0">
                <a:solidFill>
                  <a:schemeClr val="bg2">
                    <a:lumMod val="20000"/>
                    <a:lumOff val="80000"/>
                  </a:schemeClr>
                </a:solidFill>
                <a:latin typeface="Raleway" panose="020B00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Future Proof Pitch Deck Presentation of 2025  |  Dated: Apr 29, 2025 Wednesday  |  Made with LOVE from Company Name Here</a:t>
            </a:r>
          </a:p>
          <a:p>
            <a:pPr algn="ctr">
              <a:lnSpc>
                <a:spcPts val="1900"/>
              </a:lnSpc>
            </a:pPr>
            <a:r>
              <a:rPr lang="en-US" sz="1100" dirty="0">
                <a:solidFill>
                  <a:schemeClr val="bg2">
                    <a:lumMod val="20000"/>
                    <a:lumOff val="80000"/>
                  </a:schemeClr>
                </a:solidFill>
                <a:latin typeface="Raleway" panose="020B00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9048500 New York Street, NY 0959400, USA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1748A9-2C9F-4176-97A3-10B61DFFABD1}"/>
              </a:ext>
            </a:extLst>
          </p:cNvPr>
          <p:cNvSpPr txBox="1"/>
          <p:nvPr/>
        </p:nvSpPr>
        <p:spPr>
          <a:xfrm>
            <a:off x="1683488" y="3019708"/>
            <a:ext cx="8825024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00" dirty="0">
                <a:solidFill>
                  <a:schemeClr val="bg1"/>
                </a:solidFill>
                <a:latin typeface="Raleway" panose="020B00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Thank </a:t>
            </a:r>
            <a:r>
              <a:rPr lang="en-US" sz="6700" dirty="0">
                <a:solidFill>
                  <a:schemeClr val="bg2">
                    <a:lumMod val="40000"/>
                    <a:lumOff val="60000"/>
                  </a:schemeClr>
                </a:solidFill>
                <a:latin typeface="Raleway" panose="020B00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3469863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36A5B5D5-D5D4-44EC-8F09-92F365C4B93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33750" b="11084"/>
          <a:stretch/>
        </p:blipFill>
        <p:spPr>
          <a:xfrm>
            <a:off x="0" y="0"/>
            <a:ext cx="12192000" cy="4203700"/>
          </a:xfr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260E958-4A02-4188-BEF3-420169C680E3}"/>
              </a:ext>
            </a:extLst>
          </p:cNvPr>
          <p:cNvGrpSpPr/>
          <p:nvPr/>
        </p:nvGrpSpPr>
        <p:grpSpPr>
          <a:xfrm>
            <a:off x="2826058" y="4490427"/>
            <a:ext cx="6539884" cy="1720032"/>
            <a:chOff x="2826058" y="4490427"/>
            <a:chExt cx="6539884" cy="1720032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554709F-4FA7-4EAA-A049-6EE9FB83084E}"/>
                </a:ext>
              </a:extLst>
            </p:cNvPr>
            <p:cNvSpPr txBox="1"/>
            <p:nvPr/>
          </p:nvSpPr>
          <p:spPr>
            <a:xfrm>
              <a:off x="3714750" y="4490427"/>
              <a:ext cx="4762500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1" algn="ctr"/>
              <a:r>
                <a:rPr 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aleway SemiBold" panose="020B0703030101060003" pitchFamily="34" charset="0"/>
                </a:rPr>
                <a:t>WRITE A TITIL HERE</a:t>
              </a: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0CF38383-0940-4BE2-87EC-8A1D595D827B}"/>
                </a:ext>
              </a:extLst>
            </p:cNvPr>
            <p:cNvGrpSpPr/>
            <p:nvPr/>
          </p:nvGrpSpPr>
          <p:grpSpPr>
            <a:xfrm>
              <a:off x="5703145" y="5201710"/>
              <a:ext cx="785711" cy="173162"/>
              <a:chOff x="5703144" y="5140213"/>
              <a:chExt cx="785711" cy="173162"/>
            </a:xfrm>
            <a:solidFill>
              <a:schemeClr val="bg1">
                <a:lumMod val="85000"/>
              </a:schemeClr>
            </a:solidFill>
          </p:grpSpPr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07258B72-D51C-4594-8F05-831DF0A2B406}"/>
                  </a:ext>
                </a:extLst>
              </p:cNvPr>
              <p:cNvGrpSpPr/>
              <p:nvPr/>
            </p:nvGrpSpPr>
            <p:grpSpPr>
              <a:xfrm>
                <a:off x="5703144" y="5140213"/>
                <a:ext cx="785711" cy="70768"/>
                <a:chOff x="5695950" y="5391150"/>
                <a:chExt cx="1374775" cy="123825"/>
              </a:xfrm>
              <a:grpFill/>
            </p:grpSpPr>
            <p:sp>
              <p:nvSpPr>
                <p:cNvPr id="17" name="Oval 16">
                  <a:extLst>
                    <a:ext uri="{FF2B5EF4-FFF2-40B4-BE49-F238E27FC236}">
                      <a16:creationId xmlns:a16="http://schemas.microsoft.com/office/drawing/2014/main" id="{03CE2080-14B7-46F8-8C1E-88CFD7436922}"/>
                    </a:ext>
                  </a:extLst>
                </p:cNvPr>
                <p:cNvSpPr/>
                <p:nvPr/>
              </p:nvSpPr>
              <p:spPr>
                <a:xfrm>
                  <a:off x="5695950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18" name="Oval 17">
                  <a:extLst>
                    <a:ext uri="{FF2B5EF4-FFF2-40B4-BE49-F238E27FC236}">
                      <a16:creationId xmlns:a16="http://schemas.microsoft.com/office/drawing/2014/main" id="{00A7C102-BB21-4B11-8AD2-EB38FE6F2361}"/>
                    </a:ext>
                  </a:extLst>
                </p:cNvPr>
                <p:cNvSpPr/>
                <p:nvPr/>
              </p:nvSpPr>
              <p:spPr>
                <a:xfrm>
                  <a:off x="5904442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id="{365C834F-09FC-4D24-BCFB-0A3A4710C54C}"/>
                    </a:ext>
                  </a:extLst>
                </p:cNvPr>
                <p:cNvSpPr/>
                <p:nvPr/>
              </p:nvSpPr>
              <p:spPr>
                <a:xfrm>
                  <a:off x="6112934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20" name="Oval 19">
                  <a:extLst>
                    <a:ext uri="{FF2B5EF4-FFF2-40B4-BE49-F238E27FC236}">
                      <a16:creationId xmlns:a16="http://schemas.microsoft.com/office/drawing/2014/main" id="{C1D10439-147B-4FCC-8F1D-FA8C2B0D3701}"/>
                    </a:ext>
                  </a:extLst>
                </p:cNvPr>
                <p:cNvSpPr/>
                <p:nvPr/>
              </p:nvSpPr>
              <p:spPr>
                <a:xfrm>
                  <a:off x="6321426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CD7293AA-117C-46D6-A70C-6EECEE4E10E0}"/>
                    </a:ext>
                  </a:extLst>
                </p:cNvPr>
                <p:cNvSpPr/>
                <p:nvPr/>
              </p:nvSpPr>
              <p:spPr>
                <a:xfrm>
                  <a:off x="6529918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12B4C9DA-B181-495F-AD1E-321AC4DE7B98}"/>
                    </a:ext>
                  </a:extLst>
                </p:cNvPr>
                <p:cNvSpPr/>
                <p:nvPr/>
              </p:nvSpPr>
              <p:spPr>
                <a:xfrm>
                  <a:off x="6738410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A4621BAD-971E-45BF-92BB-84955B6B3B75}"/>
                    </a:ext>
                  </a:extLst>
                </p:cNvPr>
                <p:cNvSpPr/>
                <p:nvPr/>
              </p:nvSpPr>
              <p:spPr>
                <a:xfrm>
                  <a:off x="6946900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</p:grp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10CBC8D8-A97C-48BD-9624-78AC14DFE591}"/>
                  </a:ext>
                </a:extLst>
              </p:cNvPr>
              <p:cNvGrpSpPr/>
              <p:nvPr/>
            </p:nvGrpSpPr>
            <p:grpSpPr>
              <a:xfrm>
                <a:off x="5703144" y="5242607"/>
                <a:ext cx="785711" cy="70768"/>
                <a:chOff x="5695950" y="5391150"/>
                <a:chExt cx="1374775" cy="123825"/>
              </a:xfrm>
              <a:grpFill/>
            </p:grpSpPr>
            <p:sp>
              <p:nvSpPr>
                <p:cNvPr id="26" name="Oval 25">
                  <a:extLst>
                    <a:ext uri="{FF2B5EF4-FFF2-40B4-BE49-F238E27FC236}">
                      <a16:creationId xmlns:a16="http://schemas.microsoft.com/office/drawing/2014/main" id="{9B69E6F3-2764-4D62-A5C5-A5F994CBB7B2}"/>
                    </a:ext>
                  </a:extLst>
                </p:cNvPr>
                <p:cNvSpPr/>
                <p:nvPr/>
              </p:nvSpPr>
              <p:spPr>
                <a:xfrm>
                  <a:off x="5695950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68FB6996-26AA-4568-A42D-67DD09114195}"/>
                    </a:ext>
                  </a:extLst>
                </p:cNvPr>
                <p:cNvSpPr/>
                <p:nvPr/>
              </p:nvSpPr>
              <p:spPr>
                <a:xfrm>
                  <a:off x="5904442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A4EEBEE6-195E-42F2-BE16-65AFEE340152}"/>
                    </a:ext>
                  </a:extLst>
                </p:cNvPr>
                <p:cNvSpPr/>
                <p:nvPr/>
              </p:nvSpPr>
              <p:spPr>
                <a:xfrm>
                  <a:off x="6112934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A44E65D7-AB37-4FAC-931D-1309D984034A}"/>
                    </a:ext>
                  </a:extLst>
                </p:cNvPr>
                <p:cNvSpPr/>
                <p:nvPr/>
              </p:nvSpPr>
              <p:spPr>
                <a:xfrm>
                  <a:off x="6321426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D125AC6B-91BB-46D3-B559-67E471D72402}"/>
                    </a:ext>
                  </a:extLst>
                </p:cNvPr>
                <p:cNvSpPr/>
                <p:nvPr/>
              </p:nvSpPr>
              <p:spPr>
                <a:xfrm>
                  <a:off x="6529918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35E99306-369E-43F0-8D3D-68F5E5690CFD}"/>
                    </a:ext>
                  </a:extLst>
                </p:cNvPr>
                <p:cNvSpPr/>
                <p:nvPr/>
              </p:nvSpPr>
              <p:spPr>
                <a:xfrm>
                  <a:off x="6738410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32" name="Oval 31">
                  <a:extLst>
                    <a:ext uri="{FF2B5EF4-FFF2-40B4-BE49-F238E27FC236}">
                      <a16:creationId xmlns:a16="http://schemas.microsoft.com/office/drawing/2014/main" id="{74CF1ABF-FA07-4587-9B91-E5133961CED7}"/>
                    </a:ext>
                  </a:extLst>
                </p:cNvPr>
                <p:cNvSpPr/>
                <p:nvPr/>
              </p:nvSpPr>
              <p:spPr>
                <a:xfrm>
                  <a:off x="6946900" y="5391150"/>
                  <a:ext cx="123825" cy="1238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</p:grpSp>
        </p:grp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B063DAA-0772-4F56-B252-8E7F5C3C6679}"/>
                </a:ext>
              </a:extLst>
            </p:cNvPr>
            <p:cNvSpPr txBox="1"/>
            <p:nvPr/>
          </p:nvSpPr>
          <p:spPr>
            <a:xfrm>
              <a:off x="2826058" y="5589648"/>
              <a:ext cx="6539884" cy="620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 Light" panose="020B04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 consectetuer odio non tellus natoque accumsan. Sed hac enim Lorem tempus tortor justo eget scelerisque sed morbi.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7720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811749ED-8777-406E-9E7C-7A889B297B3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Placeholder 40">
            <a:extLst>
              <a:ext uri="{FF2B5EF4-FFF2-40B4-BE49-F238E27FC236}">
                <a16:creationId xmlns:a16="http://schemas.microsoft.com/office/drawing/2014/main" id="{B477CD2E-B5E3-404F-BE22-4D4D45E44CC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grayscl/>
          </a:blip>
          <a:srcRect l="1281" t="6995" r="1281" b="28047"/>
          <a:stretch/>
        </p:blipFill>
        <p:spPr>
          <a:xfrm>
            <a:off x="1790700" y="2032000"/>
            <a:ext cx="2794000" cy="2794000"/>
          </a:xfr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78CD090F-20B1-4BEC-AFB5-50D1F4384BB6}"/>
              </a:ext>
            </a:extLst>
          </p:cNvPr>
          <p:cNvGrpSpPr/>
          <p:nvPr/>
        </p:nvGrpSpPr>
        <p:grpSpPr>
          <a:xfrm>
            <a:off x="5051411" y="1567522"/>
            <a:ext cx="4270142" cy="2662267"/>
            <a:chOff x="5051411" y="1860485"/>
            <a:chExt cx="4270142" cy="2662267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0D46183-13E0-4FEA-AD54-AA68D7BC5489}"/>
                </a:ext>
              </a:extLst>
            </p:cNvPr>
            <p:cNvSpPr txBox="1"/>
            <p:nvPr/>
          </p:nvSpPr>
          <p:spPr>
            <a:xfrm>
              <a:off x="5051411" y="1860485"/>
              <a:ext cx="1044589" cy="26622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700" spc="500" dirty="0">
                  <a:solidFill>
                    <a:schemeClr val="bg1">
                      <a:lumMod val="50000"/>
                      <a:alpha val="50000"/>
                    </a:schemeClr>
                  </a:solidFill>
                  <a:latin typeface="Raleway SemiBold" panose="020B07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“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523F075-BFFF-435D-88A5-11623759CCBA}"/>
                </a:ext>
              </a:extLst>
            </p:cNvPr>
            <p:cNvSpPr txBox="1"/>
            <p:nvPr/>
          </p:nvSpPr>
          <p:spPr>
            <a:xfrm>
              <a:off x="5573706" y="2272489"/>
              <a:ext cx="3747847" cy="1327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700" dirty="0">
                  <a:solidFill>
                    <a:schemeClr val="bg1">
                      <a:lumMod val="95000"/>
                    </a:schemeClr>
                  </a:solidFill>
                  <a:latin typeface="Raleway SemiBold" panose="020B07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welcome</a:t>
              </a:r>
            </a:p>
            <a:p>
              <a:pPr>
                <a:lnSpc>
                  <a:spcPts val="2400"/>
                </a:lnSpc>
              </a:pPr>
              <a:r>
                <a:rPr lang="en-US" sz="3600" dirty="0">
                  <a:solidFill>
                    <a:schemeClr val="bg1">
                      <a:lumMod val="95000"/>
                    </a:schemeClr>
                  </a:solidFill>
                  <a:latin typeface="Raleway SemiBold" panose="020B07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message</a:t>
              </a:r>
              <a:endParaRPr lang="en-US" sz="3200" dirty="0">
                <a:solidFill>
                  <a:schemeClr val="bg1">
                    <a:lumMod val="95000"/>
                  </a:schemeClr>
                </a:solidFill>
                <a:latin typeface="Raleway SemiBold" panose="020B07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B96B9429-BA00-4D54-AE5E-29E72014964F}"/>
              </a:ext>
            </a:extLst>
          </p:cNvPr>
          <p:cNvGrpSpPr/>
          <p:nvPr/>
        </p:nvGrpSpPr>
        <p:grpSpPr>
          <a:xfrm>
            <a:off x="5573706" y="3425454"/>
            <a:ext cx="5007432" cy="1517979"/>
            <a:chOff x="5573706" y="3425454"/>
            <a:chExt cx="5007432" cy="1517979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B46A472-1522-4FDF-BAD6-849B195DBD3C}"/>
                </a:ext>
              </a:extLst>
            </p:cNvPr>
            <p:cNvSpPr txBox="1"/>
            <p:nvPr/>
          </p:nvSpPr>
          <p:spPr>
            <a:xfrm>
              <a:off x="5573706" y="3425454"/>
              <a:ext cx="5007432" cy="901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1000" dirty="0">
                  <a:solidFill>
                    <a:schemeClr val="bg1">
                      <a:lumMod val="85000"/>
                    </a:schemeClr>
                  </a:solidFill>
                  <a:latin typeface="Raleway SemiBold" panose="020B07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If you need help with the product, please contact the shop owner by</a:t>
              </a:r>
            </a:p>
            <a:p>
              <a:pPr>
                <a:lnSpc>
                  <a:spcPts val="2200"/>
                </a:lnSpc>
              </a:pPr>
              <a:r>
                <a:rPr lang="en-US" sz="1000" dirty="0">
                  <a:solidFill>
                    <a:schemeClr val="bg1">
                      <a:lumMod val="85000"/>
                    </a:schemeClr>
                  </a:solidFill>
                  <a:latin typeface="Raleway SemiBold" panose="020B07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visiting their shop profile and sending them a message. For anything else (licensing, billing, </a:t>
              </a:r>
              <a:r>
                <a:rPr lang="en-US" sz="1000" dirty="0" err="1">
                  <a:solidFill>
                    <a:schemeClr val="bg1">
                      <a:lumMod val="85000"/>
                    </a:schemeClr>
                  </a:solidFill>
                  <a:latin typeface="Raleway SemiBold" panose="020B07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etc</a:t>
              </a:r>
              <a:r>
                <a:rPr lang="en-US" sz="1000" dirty="0">
                  <a:solidFill>
                    <a:schemeClr val="bg1">
                      <a:lumMod val="85000"/>
                    </a:schemeClr>
                  </a:solidFill>
                  <a:latin typeface="Raleway SemiBold" panose="020B07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), please our Help Center.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E5FFAB9-1CFD-4D62-875C-2EA3E84AAB13}"/>
                </a:ext>
              </a:extLst>
            </p:cNvPr>
            <p:cNvSpPr txBox="1"/>
            <p:nvPr/>
          </p:nvSpPr>
          <p:spPr>
            <a:xfrm>
              <a:off x="5573706" y="4326726"/>
              <a:ext cx="4670426" cy="6167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1000" dirty="0">
                  <a:solidFill>
                    <a:schemeClr val="bg1">
                      <a:lumMod val="85000"/>
                    </a:schemeClr>
                  </a:solidFill>
                  <a:latin typeface="Raleway SemiBold" panose="020B07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If you need help with the product, please contact the shop owner this</a:t>
              </a:r>
            </a:p>
            <a:p>
              <a:pPr>
                <a:lnSpc>
                  <a:spcPts val="2200"/>
                </a:lnSpc>
              </a:pPr>
              <a:r>
                <a:rPr lang="en-US" sz="1000" dirty="0">
                  <a:solidFill>
                    <a:schemeClr val="bg1">
                      <a:lumMod val="85000"/>
                    </a:schemeClr>
                  </a:solidFill>
                  <a:latin typeface="Raleway SemiBold" panose="020B07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visiting their shop profile 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5036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14167E-CF5F-4D38-9070-9ECDF0FA992E}"/>
              </a:ext>
            </a:extLst>
          </p:cNvPr>
          <p:cNvSpPr/>
          <p:nvPr/>
        </p:nvSpPr>
        <p:spPr>
          <a:xfrm>
            <a:off x="0" y="-27668"/>
            <a:ext cx="12192000" cy="6885668"/>
          </a:xfrm>
          <a:prstGeom prst="rect">
            <a:avLst/>
          </a:prstGeom>
          <a:solidFill>
            <a:schemeClr val="bg1">
              <a:lumMod val="85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iamond 21">
            <a:extLst>
              <a:ext uri="{FF2B5EF4-FFF2-40B4-BE49-F238E27FC236}">
                <a16:creationId xmlns:a16="http://schemas.microsoft.com/office/drawing/2014/main" id="{052CF6E8-3402-48C3-B7C3-6ED595F5D514}"/>
              </a:ext>
            </a:extLst>
          </p:cNvPr>
          <p:cNvSpPr/>
          <p:nvPr/>
        </p:nvSpPr>
        <p:spPr>
          <a:xfrm>
            <a:off x="7283450" y="1714500"/>
            <a:ext cx="3429000" cy="3429000"/>
          </a:xfrm>
          <a:prstGeom prst="diamond">
            <a:avLst/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26B1A48E-B21B-4FBB-B56D-6E682520DB6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7633" t="16589" r="24097"/>
          <a:stretch/>
        </p:blipFill>
        <p:spPr>
          <a:xfrm>
            <a:off x="6197600" y="1581150"/>
            <a:ext cx="3695700" cy="3695700"/>
          </a:xfr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80B27A6E-491A-4FD8-A4BB-406DC7482FF5}"/>
              </a:ext>
            </a:extLst>
          </p:cNvPr>
          <p:cNvGrpSpPr/>
          <p:nvPr/>
        </p:nvGrpSpPr>
        <p:grpSpPr>
          <a:xfrm>
            <a:off x="875768" y="3599457"/>
            <a:ext cx="3962352" cy="1613185"/>
            <a:chOff x="1537084" y="3832734"/>
            <a:chExt cx="3962352" cy="1613185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9AE53F-0C69-4CC5-AE53-882E86AEEF3F}"/>
                </a:ext>
              </a:extLst>
            </p:cNvPr>
            <p:cNvSpPr txBox="1"/>
            <p:nvPr/>
          </p:nvSpPr>
          <p:spPr>
            <a:xfrm>
              <a:off x="1537084" y="3832734"/>
              <a:ext cx="1154946" cy="334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 Light" panose="020B0403030101060003" pitchFamily="34" charset="0"/>
                  <a:ea typeface="Montserrat Light" charset="0"/>
                  <a:cs typeface="Arial" panose="020B0604020202020204" pitchFamily="34" charset="0"/>
                </a:rPr>
                <a:t>Powerpoint</a:t>
              </a:r>
              <a:endParaRPr lang="en-US" sz="1050" dirty="0">
                <a:latin typeface="Raleway Light" panose="020B0403030101060003" pitchFamily="34" charset="0"/>
                <a:ea typeface="Montserrat Light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8D08331-73DE-4B27-98F1-4C07E76A94CE}"/>
                </a:ext>
              </a:extLst>
            </p:cNvPr>
            <p:cNvSpPr txBox="1"/>
            <p:nvPr/>
          </p:nvSpPr>
          <p:spPr>
            <a:xfrm>
              <a:off x="1537084" y="4372717"/>
              <a:ext cx="1208286" cy="334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 Light" panose="020B0403030101060003" pitchFamily="34" charset="0"/>
                  <a:ea typeface="Montserrat Light" charset="0"/>
                  <a:cs typeface="Arial" panose="020B0604020202020204" pitchFamily="34" charset="0"/>
                </a:rPr>
                <a:t>Google Slide</a:t>
              </a:r>
              <a:endParaRPr lang="en-US" sz="1050" dirty="0">
                <a:latin typeface="Raleway Light" panose="020B0403030101060003" pitchFamily="34" charset="0"/>
                <a:ea typeface="Montserrat Light" charset="0"/>
                <a:cs typeface="Arial" panose="020B0604020202020204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ADDF23E-EFA7-4B1E-87B7-0BEE25B53BD4}"/>
                </a:ext>
              </a:extLst>
            </p:cNvPr>
            <p:cNvSpPr txBox="1"/>
            <p:nvPr/>
          </p:nvSpPr>
          <p:spPr>
            <a:xfrm>
              <a:off x="1537084" y="4922731"/>
              <a:ext cx="903487" cy="334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 Light" panose="020B0403030101060003" pitchFamily="34" charset="0"/>
                  <a:ea typeface="Montserrat Light" charset="0"/>
                  <a:cs typeface="Arial" panose="020B0604020202020204" pitchFamily="34" charset="0"/>
                </a:rPr>
                <a:t>Keynote</a:t>
              </a:r>
              <a:endParaRPr lang="en-US" sz="1050" dirty="0">
                <a:latin typeface="Raleway Light" panose="020B0403030101060003" pitchFamily="34" charset="0"/>
                <a:ea typeface="Montserrat Light" charset="0"/>
                <a:cs typeface="Arial" panose="020B0604020202020204" pitchFamily="34" charset="0"/>
              </a:endParaRPr>
            </a:p>
          </p:txBody>
        </p:sp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id="{70E52933-C34A-41B6-90A5-1996AC34D7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761" y="4244181"/>
              <a:ext cx="3876675" cy="133350"/>
            </a:xfrm>
            <a:custGeom>
              <a:avLst/>
              <a:gdLst>
                <a:gd name="T0" fmla="*/ 2030 w 2030"/>
                <a:gd name="T1" fmla="*/ 33 h 65"/>
                <a:gd name="T2" fmla="*/ 1997 w 2030"/>
                <a:gd name="T3" fmla="*/ 65 h 65"/>
                <a:gd name="T4" fmla="*/ 33 w 2030"/>
                <a:gd name="T5" fmla="*/ 65 h 65"/>
                <a:gd name="T6" fmla="*/ 0 w 2030"/>
                <a:gd name="T7" fmla="*/ 33 h 65"/>
                <a:gd name="T8" fmla="*/ 0 w 2030"/>
                <a:gd name="T9" fmla="*/ 33 h 65"/>
                <a:gd name="T10" fmla="*/ 33 w 2030"/>
                <a:gd name="T11" fmla="*/ 0 h 65"/>
                <a:gd name="T12" fmla="*/ 1997 w 2030"/>
                <a:gd name="T13" fmla="*/ 0 h 65"/>
                <a:gd name="T14" fmla="*/ 2030 w 2030"/>
                <a:gd name="T15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30" h="65">
                  <a:moveTo>
                    <a:pt x="2030" y="33"/>
                  </a:moveTo>
                  <a:cubicBezTo>
                    <a:pt x="2030" y="51"/>
                    <a:pt x="2015" y="65"/>
                    <a:pt x="1997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14" y="65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4"/>
                    <a:pt x="14" y="0"/>
                    <a:pt x="33" y="0"/>
                  </a:cubicBezTo>
                  <a:cubicBezTo>
                    <a:pt x="1997" y="0"/>
                    <a:pt x="1997" y="0"/>
                    <a:pt x="1997" y="0"/>
                  </a:cubicBezTo>
                  <a:cubicBezTo>
                    <a:pt x="2015" y="0"/>
                    <a:pt x="2030" y="14"/>
                    <a:pt x="2030" y="3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Raleway Light" panose="020B0403030101060003" pitchFamily="34" charset="0"/>
              </a:endParaRPr>
            </a:p>
          </p:txBody>
        </p:sp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F0C8FED6-91BD-4739-8E6F-632435AC91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761" y="4244181"/>
              <a:ext cx="1898650" cy="133350"/>
            </a:xfrm>
            <a:custGeom>
              <a:avLst/>
              <a:gdLst>
                <a:gd name="T0" fmla="*/ 994 w 994"/>
                <a:gd name="T1" fmla="*/ 33 h 65"/>
                <a:gd name="T2" fmla="*/ 962 w 994"/>
                <a:gd name="T3" fmla="*/ 65 h 65"/>
                <a:gd name="T4" fmla="*/ 33 w 994"/>
                <a:gd name="T5" fmla="*/ 65 h 65"/>
                <a:gd name="T6" fmla="*/ 0 w 994"/>
                <a:gd name="T7" fmla="*/ 33 h 65"/>
                <a:gd name="T8" fmla="*/ 0 w 994"/>
                <a:gd name="T9" fmla="*/ 33 h 65"/>
                <a:gd name="T10" fmla="*/ 33 w 994"/>
                <a:gd name="T11" fmla="*/ 0 h 65"/>
                <a:gd name="T12" fmla="*/ 962 w 994"/>
                <a:gd name="T13" fmla="*/ 0 h 65"/>
                <a:gd name="T14" fmla="*/ 994 w 994"/>
                <a:gd name="T15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4" h="65">
                  <a:moveTo>
                    <a:pt x="994" y="33"/>
                  </a:moveTo>
                  <a:cubicBezTo>
                    <a:pt x="994" y="51"/>
                    <a:pt x="980" y="65"/>
                    <a:pt x="962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14" y="65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4"/>
                    <a:pt x="14" y="0"/>
                    <a:pt x="33" y="0"/>
                  </a:cubicBezTo>
                  <a:cubicBezTo>
                    <a:pt x="962" y="0"/>
                    <a:pt x="962" y="0"/>
                    <a:pt x="962" y="0"/>
                  </a:cubicBezTo>
                  <a:cubicBezTo>
                    <a:pt x="980" y="0"/>
                    <a:pt x="994" y="14"/>
                    <a:pt x="994" y="3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aleway Light" panose="020B0403030101060003" pitchFamily="34" charset="0"/>
              </a:endParaRPr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5E23D8BE-D995-4468-9F23-D7CEE4A3D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761" y="4749006"/>
              <a:ext cx="3876675" cy="133350"/>
            </a:xfrm>
            <a:custGeom>
              <a:avLst/>
              <a:gdLst>
                <a:gd name="T0" fmla="*/ 2030 w 2030"/>
                <a:gd name="T1" fmla="*/ 32 h 65"/>
                <a:gd name="T2" fmla="*/ 1997 w 2030"/>
                <a:gd name="T3" fmla="*/ 65 h 65"/>
                <a:gd name="T4" fmla="*/ 33 w 2030"/>
                <a:gd name="T5" fmla="*/ 65 h 65"/>
                <a:gd name="T6" fmla="*/ 0 w 2030"/>
                <a:gd name="T7" fmla="*/ 32 h 65"/>
                <a:gd name="T8" fmla="*/ 0 w 2030"/>
                <a:gd name="T9" fmla="*/ 32 h 65"/>
                <a:gd name="T10" fmla="*/ 33 w 2030"/>
                <a:gd name="T11" fmla="*/ 0 h 65"/>
                <a:gd name="T12" fmla="*/ 1997 w 2030"/>
                <a:gd name="T13" fmla="*/ 0 h 65"/>
                <a:gd name="T14" fmla="*/ 2030 w 2030"/>
                <a:gd name="T15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30" h="65">
                  <a:moveTo>
                    <a:pt x="2030" y="32"/>
                  </a:moveTo>
                  <a:cubicBezTo>
                    <a:pt x="2030" y="51"/>
                    <a:pt x="2015" y="65"/>
                    <a:pt x="1997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14" y="65"/>
                    <a:pt x="0" y="51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3" y="0"/>
                  </a:cubicBezTo>
                  <a:cubicBezTo>
                    <a:pt x="1997" y="0"/>
                    <a:pt x="1997" y="0"/>
                    <a:pt x="1997" y="0"/>
                  </a:cubicBezTo>
                  <a:cubicBezTo>
                    <a:pt x="2015" y="0"/>
                    <a:pt x="2030" y="14"/>
                    <a:pt x="2030" y="3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aleway Light" panose="020B0403030101060003" pitchFamily="34" charset="0"/>
              </a:endParaRPr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id="{088A9F36-DAA5-4924-AD5C-58BE8813BD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761" y="4749006"/>
              <a:ext cx="3197225" cy="133350"/>
            </a:xfrm>
            <a:custGeom>
              <a:avLst/>
              <a:gdLst>
                <a:gd name="T0" fmla="*/ 1674 w 1674"/>
                <a:gd name="T1" fmla="*/ 32 h 65"/>
                <a:gd name="T2" fmla="*/ 1642 w 1674"/>
                <a:gd name="T3" fmla="*/ 65 h 65"/>
                <a:gd name="T4" fmla="*/ 33 w 1674"/>
                <a:gd name="T5" fmla="*/ 65 h 65"/>
                <a:gd name="T6" fmla="*/ 0 w 1674"/>
                <a:gd name="T7" fmla="*/ 32 h 65"/>
                <a:gd name="T8" fmla="*/ 0 w 1674"/>
                <a:gd name="T9" fmla="*/ 32 h 65"/>
                <a:gd name="T10" fmla="*/ 33 w 1674"/>
                <a:gd name="T11" fmla="*/ 0 h 65"/>
                <a:gd name="T12" fmla="*/ 1642 w 1674"/>
                <a:gd name="T13" fmla="*/ 0 h 65"/>
                <a:gd name="T14" fmla="*/ 1674 w 1674"/>
                <a:gd name="T15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4" h="65">
                  <a:moveTo>
                    <a:pt x="1674" y="32"/>
                  </a:moveTo>
                  <a:cubicBezTo>
                    <a:pt x="1674" y="51"/>
                    <a:pt x="1660" y="65"/>
                    <a:pt x="1642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14" y="65"/>
                    <a:pt x="0" y="51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3" y="0"/>
                  </a:cubicBezTo>
                  <a:cubicBezTo>
                    <a:pt x="1642" y="0"/>
                    <a:pt x="1642" y="0"/>
                    <a:pt x="1642" y="0"/>
                  </a:cubicBezTo>
                  <a:cubicBezTo>
                    <a:pt x="1660" y="0"/>
                    <a:pt x="1674" y="14"/>
                    <a:pt x="1674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aleway Light" panose="020B0403030101060003" pitchFamily="34" charset="0"/>
              </a:endParaRPr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45465139-079B-49BC-A284-D1824607B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761" y="5310981"/>
              <a:ext cx="3876675" cy="134938"/>
            </a:xfrm>
            <a:custGeom>
              <a:avLst/>
              <a:gdLst>
                <a:gd name="T0" fmla="*/ 2030 w 2030"/>
                <a:gd name="T1" fmla="*/ 33 h 66"/>
                <a:gd name="T2" fmla="*/ 1997 w 2030"/>
                <a:gd name="T3" fmla="*/ 66 h 66"/>
                <a:gd name="T4" fmla="*/ 33 w 2030"/>
                <a:gd name="T5" fmla="*/ 66 h 66"/>
                <a:gd name="T6" fmla="*/ 0 w 2030"/>
                <a:gd name="T7" fmla="*/ 33 h 66"/>
                <a:gd name="T8" fmla="*/ 0 w 2030"/>
                <a:gd name="T9" fmla="*/ 33 h 66"/>
                <a:gd name="T10" fmla="*/ 33 w 2030"/>
                <a:gd name="T11" fmla="*/ 0 h 66"/>
                <a:gd name="T12" fmla="*/ 1997 w 2030"/>
                <a:gd name="T13" fmla="*/ 0 h 66"/>
                <a:gd name="T14" fmla="*/ 2030 w 2030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30" h="66">
                  <a:moveTo>
                    <a:pt x="2030" y="33"/>
                  </a:moveTo>
                  <a:cubicBezTo>
                    <a:pt x="2030" y="51"/>
                    <a:pt x="2015" y="66"/>
                    <a:pt x="1997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4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4" y="0"/>
                    <a:pt x="33" y="0"/>
                  </a:cubicBezTo>
                  <a:cubicBezTo>
                    <a:pt x="1997" y="0"/>
                    <a:pt x="1997" y="0"/>
                    <a:pt x="1997" y="0"/>
                  </a:cubicBezTo>
                  <a:cubicBezTo>
                    <a:pt x="2015" y="0"/>
                    <a:pt x="2030" y="15"/>
                    <a:pt x="2030" y="3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aleway Light" panose="020B0403030101060003" pitchFamily="34" charset="0"/>
              </a:endParaRPr>
            </a:p>
          </p:txBody>
        </p:sp>
        <p:sp>
          <p:nvSpPr>
            <p:cNvPr id="30" name="Freeform 10">
              <a:extLst>
                <a:ext uri="{FF2B5EF4-FFF2-40B4-BE49-F238E27FC236}">
                  <a16:creationId xmlns:a16="http://schemas.microsoft.com/office/drawing/2014/main" id="{B1F10844-4A2F-4B51-9115-CFAA2585C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761" y="5310981"/>
              <a:ext cx="2968625" cy="134938"/>
            </a:xfrm>
            <a:custGeom>
              <a:avLst/>
              <a:gdLst>
                <a:gd name="T0" fmla="*/ 1554 w 1554"/>
                <a:gd name="T1" fmla="*/ 33 h 66"/>
                <a:gd name="T2" fmla="*/ 1522 w 1554"/>
                <a:gd name="T3" fmla="*/ 66 h 66"/>
                <a:gd name="T4" fmla="*/ 33 w 1554"/>
                <a:gd name="T5" fmla="*/ 66 h 66"/>
                <a:gd name="T6" fmla="*/ 0 w 1554"/>
                <a:gd name="T7" fmla="*/ 33 h 66"/>
                <a:gd name="T8" fmla="*/ 0 w 1554"/>
                <a:gd name="T9" fmla="*/ 33 h 66"/>
                <a:gd name="T10" fmla="*/ 33 w 1554"/>
                <a:gd name="T11" fmla="*/ 0 h 66"/>
                <a:gd name="T12" fmla="*/ 1522 w 1554"/>
                <a:gd name="T13" fmla="*/ 0 h 66"/>
                <a:gd name="T14" fmla="*/ 1554 w 1554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4" h="66">
                  <a:moveTo>
                    <a:pt x="1554" y="33"/>
                  </a:moveTo>
                  <a:cubicBezTo>
                    <a:pt x="1554" y="51"/>
                    <a:pt x="1540" y="66"/>
                    <a:pt x="1522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4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4" y="0"/>
                    <a:pt x="33" y="0"/>
                  </a:cubicBezTo>
                  <a:cubicBezTo>
                    <a:pt x="1522" y="0"/>
                    <a:pt x="1522" y="0"/>
                    <a:pt x="1522" y="0"/>
                  </a:cubicBezTo>
                  <a:cubicBezTo>
                    <a:pt x="1540" y="0"/>
                    <a:pt x="1554" y="15"/>
                    <a:pt x="1554" y="3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aleway Light" panose="020B0403030101060003" pitchFamily="34" charset="0"/>
              </a:endParaRPr>
            </a:p>
          </p:txBody>
        </p:sp>
      </p:grpSp>
      <p:sp>
        <p:nvSpPr>
          <p:cNvPr id="23" name="Diamond 22">
            <a:extLst>
              <a:ext uri="{FF2B5EF4-FFF2-40B4-BE49-F238E27FC236}">
                <a16:creationId xmlns:a16="http://schemas.microsoft.com/office/drawing/2014/main" id="{7CC548AA-5A4A-4D9D-8593-DDA78175F4B1}"/>
              </a:ext>
            </a:extLst>
          </p:cNvPr>
          <p:cNvSpPr/>
          <p:nvPr/>
        </p:nvSpPr>
        <p:spPr>
          <a:xfrm>
            <a:off x="5568950" y="1714500"/>
            <a:ext cx="3429000" cy="3429000"/>
          </a:xfrm>
          <a:prstGeom prst="diamond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3D1A7FC-F883-4750-BE6E-BB9C9A11D807}"/>
              </a:ext>
            </a:extLst>
          </p:cNvPr>
          <p:cNvSpPr txBox="1"/>
          <p:nvPr/>
        </p:nvSpPr>
        <p:spPr>
          <a:xfrm>
            <a:off x="625747" y="5457399"/>
            <a:ext cx="753717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spc="500" dirty="0">
                <a:solidFill>
                  <a:schemeClr val="bg1">
                    <a:lumMod val="65000"/>
                    <a:alpha val="50000"/>
                  </a:schemeClr>
                </a:solidFill>
                <a:latin typeface="Raleway Light" panose="020B04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welcome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23D2E65-6673-4971-81B6-609E06407298}"/>
              </a:ext>
            </a:extLst>
          </p:cNvPr>
          <p:cNvGrpSpPr/>
          <p:nvPr/>
        </p:nvGrpSpPr>
        <p:grpSpPr>
          <a:xfrm>
            <a:off x="875768" y="1259136"/>
            <a:ext cx="3310848" cy="1016726"/>
            <a:chOff x="875768" y="1297236"/>
            <a:chExt cx="3310848" cy="101672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17F53F7-DBD5-4445-AF56-6808461F4D59}"/>
                </a:ext>
              </a:extLst>
            </p:cNvPr>
            <p:cNvSpPr txBox="1"/>
            <p:nvPr/>
          </p:nvSpPr>
          <p:spPr>
            <a:xfrm>
              <a:off x="875768" y="1960019"/>
              <a:ext cx="903487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aleway Light" panose="020B04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Dirctor</a:t>
              </a:r>
              <a:endParaRPr lang="en-US" sz="17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 Light" panose="020B04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3D1A7FC-F883-4750-BE6E-BB9C9A11D807}"/>
                </a:ext>
              </a:extLst>
            </p:cNvPr>
            <p:cNvSpPr txBox="1"/>
            <p:nvPr/>
          </p:nvSpPr>
          <p:spPr>
            <a:xfrm>
              <a:off x="882294" y="1297236"/>
              <a:ext cx="330432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dirty="0" err="1">
                  <a:solidFill>
                    <a:schemeClr val="tx1">
                      <a:lumMod val="85000"/>
                      <a:lumOff val="15000"/>
                      <a:alpha val="50000"/>
                    </a:schemeClr>
                  </a:solidFill>
                  <a:latin typeface="Raleway Light" panose="020B04030301010600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Jone</a:t>
              </a:r>
              <a:r>
                <a:rPr lang="en-US" sz="4400" dirty="0">
                  <a:solidFill>
                    <a:schemeClr val="tx1">
                      <a:lumMod val="85000"/>
                      <a:lumOff val="15000"/>
                      <a:alpha val="50000"/>
                    </a:schemeClr>
                  </a:solidFill>
                  <a:latin typeface="Raleway Light" panose="020B04030301010600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 Doe</a:t>
              </a: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B73F1469-ABB5-4732-8B43-25BF31C1A36A}"/>
              </a:ext>
            </a:extLst>
          </p:cNvPr>
          <p:cNvSpPr txBox="1"/>
          <p:nvPr/>
        </p:nvSpPr>
        <p:spPr>
          <a:xfrm>
            <a:off x="898525" y="2377197"/>
            <a:ext cx="4159250" cy="898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 Light" panose="020B04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need help with the product, please contact the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aleway Light" panose="020B04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sowner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aleway Light" panose="020B04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2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 Light" panose="020B04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visiting their shop profile and sending them a message. for anything (licensing, billing,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aleway Light" panose="020B04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 Light" panose="020B04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), please Help Center.</a:t>
            </a:r>
          </a:p>
        </p:txBody>
      </p:sp>
    </p:spTree>
    <p:extLst>
      <p:ext uri="{BB962C8B-B14F-4D97-AF65-F5344CB8AC3E}">
        <p14:creationId xmlns:p14="http://schemas.microsoft.com/office/powerpoint/2010/main" val="4078218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30F9761A-25DE-4D02-8275-E6A76F1B61B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grayscl/>
          </a:blip>
          <a:srcRect l="23238" t="10057" r="23238" b="10057"/>
          <a:stretch/>
        </p:blipFill>
        <p:spPr>
          <a:xfrm>
            <a:off x="6096001" y="-1"/>
            <a:ext cx="5181600" cy="5138058"/>
          </a:xfr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9FFFE1FE-2CB6-4E51-891A-281294D77384}"/>
              </a:ext>
            </a:extLst>
          </p:cNvPr>
          <p:cNvGrpSpPr/>
          <p:nvPr/>
        </p:nvGrpSpPr>
        <p:grpSpPr>
          <a:xfrm>
            <a:off x="1006929" y="798284"/>
            <a:ext cx="7150100" cy="5500914"/>
            <a:chOff x="1006929" y="798284"/>
            <a:chExt cx="7150100" cy="5500914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5FE3DD3F-EC0D-4016-96B2-676CE3D7973B}"/>
                </a:ext>
              </a:extLst>
            </p:cNvPr>
            <p:cNvSpPr/>
            <p:nvPr/>
          </p:nvSpPr>
          <p:spPr>
            <a:xfrm>
              <a:off x="2656113" y="798284"/>
              <a:ext cx="5500916" cy="5500914"/>
            </a:xfrm>
            <a:prstGeom prst="ellipse">
              <a:avLst/>
            </a:prstGeom>
            <a:noFill/>
            <a:ln w="25400">
              <a:solidFill>
                <a:schemeClr val="bg1">
                  <a:lumMod val="85000"/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0B84C9F-2A48-45BA-98B0-7777F3AEBD5D}"/>
                </a:ext>
              </a:extLst>
            </p:cNvPr>
            <p:cNvSpPr txBox="1"/>
            <p:nvPr/>
          </p:nvSpPr>
          <p:spPr>
            <a:xfrm>
              <a:off x="2153780" y="1242601"/>
              <a:ext cx="3732898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en-US" sz="4200" dirty="0">
                  <a:latin typeface="Raleway" panose="020B00030301010600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Awesome</a:t>
              </a:r>
            </a:p>
            <a:p>
              <a:pPr>
                <a:lnSpc>
                  <a:spcPts val="4200"/>
                </a:lnSpc>
              </a:pPr>
              <a:r>
                <a:rPr lang="en-US" sz="4200" dirty="0">
                  <a:latin typeface="Raleway" panose="020B00030301010600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Image layout</a:t>
              </a: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582D4EFC-7F42-4669-BB17-7E3A4EDB44FF}"/>
                </a:ext>
              </a:extLst>
            </p:cNvPr>
            <p:cNvGrpSpPr/>
            <p:nvPr/>
          </p:nvGrpSpPr>
          <p:grpSpPr>
            <a:xfrm>
              <a:off x="1006929" y="3539216"/>
              <a:ext cx="4670426" cy="1653886"/>
              <a:chOff x="5573706" y="3289547"/>
              <a:chExt cx="4670426" cy="1653886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3B41EAB1-DAB5-41A4-B92B-90D594869F1B}"/>
                  </a:ext>
                </a:extLst>
              </p:cNvPr>
              <p:cNvSpPr txBox="1"/>
              <p:nvPr/>
            </p:nvSpPr>
            <p:spPr>
              <a:xfrm>
                <a:off x="5573706" y="3289547"/>
                <a:ext cx="4670426" cy="9012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200"/>
                  </a:lnSpc>
                </a:pPr>
                <a:r>
                  <a:rPr lang="en-US" sz="1000" dirty="0">
                    <a:solidFill>
                      <a:schemeClr val="bg1">
                        <a:lumMod val="50000"/>
                      </a:schemeClr>
                    </a:solidFill>
                    <a:latin typeface="Raleway SemiBold" panose="020B07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If you need help with the product, please contact the shop owner by</a:t>
                </a:r>
              </a:p>
              <a:p>
                <a:pPr>
                  <a:lnSpc>
                    <a:spcPts val="2200"/>
                  </a:lnSpc>
                </a:pPr>
                <a:r>
                  <a:rPr lang="en-US" sz="1000" dirty="0">
                    <a:solidFill>
                      <a:schemeClr val="bg1">
                        <a:lumMod val="50000"/>
                      </a:schemeClr>
                    </a:solidFill>
                    <a:latin typeface="Raleway SemiBold" panose="020B07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visiting their shop profile and sending them a message. For anything else (licensing, billing, </a:t>
                </a:r>
                <a:r>
                  <a:rPr lang="en-US" sz="1000" dirty="0" err="1">
                    <a:solidFill>
                      <a:schemeClr val="bg1">
                        <a:lumMod val="50000"/>
                      </a:schemeClr>
                    </a:solidFill>
                    <a:latin typeface="Raleway SemiBold" panose="020B07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etc</a:t>
                </a:r>
                <a:r>
                  <a:rPr lang="en-US" sz="1000" dirty="0">
                    <a:solidFill>
                      <a:schemeClr val="bg1">
                        <a:lumMod val="50000"/>
                      </a:schemeClr>
                    </a:solidFill>
                    <a:latin typeface="Raleway SemiBold" panose="020B07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), please our Help Center.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E7E5E6C4-1CE7-4504-A5EE-B3CB33747608}"/>
                  </a:ext>
                </a:extLst>
              </p:cNvPr>
              <p:cNvSpPr txBox="1"/>
              <p:nvPr/>
            </p:nvSpPr>
            <p:spPr>
              <a:xfrm>
                <a:off x="5573706" y="4326726"/>
                <a:ext cx="4441371" cy="6167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200"/>
                  </a:lnSpc>
                </a:pPr>
                <a:r>
                  <a:rPr lang="en-US" sz="1000" dirty="0">
                    <a:solidFill>
                      <a:schemeClr val="bg1">
                        <a:lumMod val="50000"/>
                      </a:schemeClr>
                    </a:solidFill>
                    <a:latin typeface="Raleway SemiBold" panose="020B07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If you need help with the product, please contact the shop owner this</a:t>
                </a:r>
              </a:p>
              <a:p>
                <a:pPr>
                  <a:lnSpc>
                    <a:spcPts val="2200"/>
                  </a:lnSpc>
                </a:pPr>
                <a:r>
                  <a:rPr lang="en-US" sz="1000" dirty="0">
                    <a:solidFill>
                      <a:schemeClr val="bg1">
                        <a:lumMod val="50000"/>
                      </a:schemeClr>
                    </a:solidFill>
                    <a:latin typeface="Raleway SemiBold" panose="020B07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visiting their shop profile 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27982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F14B9520-B43F-482A-BE2D-EBE0CC1FACB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grayscl/>
          </a:blip>
          <a:srcRect t="25644" b="8240"/>
          <a:stretch/>
        </p:blipFill>
        <p:spPr>
          <a:xfrm>
            <a:off x="914401" y="-1"/>
            <a:ext cx="5181600" cy="5138058"/>
          </a:xfr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8927E333-C0FA-4950-A54C-1FDACE57BA1A}"/>
              </a:ext>
            </a:extLst>
          </p:cNvPr>
          <p:cNvSpPr/>
          <p:nvPr/>
        </p:nvSpPr>
        <p:spPr>
          <a:xfrm>
            <a:off x="4170135" y="798284"/>
            <a:ext cx="5500916" cy="5500914"/>
          </a:xfrm>
          <a:prstGeom prst="ellipse">
            <a:avLst/>
          </a:prstGeom>
          <a:noFill/>
          <a:ln w="25400">
            <a:solidFill>
              <a:schemeClr val="bg1">
                <a:lumMod val="85000"/>
                <a:alpha val="4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D0D6A8E-AA63-4F20-B75D-FB91EE1F2C4C}"/>
              </a:ext>
            </a:extLst>
          </p:cNvPr>
          <p:cNvSpPr txBox="1"/>
          <p:nvPr/>
        </p:nvSpPr>
        <p:spPr>
          <a:xfrm>
            <a:off x="7909601" y="1242601"/>
            <a:ext cx="4025223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sz="4200" dirty="0">
                <a:latin typeface="Raleway" panose="020B00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About us</a:t>
            </a:r>
          </a:p>
          <a:p>
            <a:pPr>
              <a:lnSpc>
                <a:spcPts val="4500"/>
              </a:lnSpc>
            </a:pPr>
            <a:r>
              <a:rPr lang="en-US" sz="4200" dirty="0">
                <a:latin typeface="Raleway" panose="020B00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Image layout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21247B8-79C9-4D50-8D46-6B38020EB9AB}"/>
              </a:ext>
            </a:extLst>
          </p:cNvPr>
          <p:cNvGrpSpPr/>
          <p:nvPr/>
        </p:nvGrpSpPr>
        <p:grpSpPr>
          <a:xfrm>
            <a:off x="7338102" y="3680396"/>
            <a:ext cx="3360378" cy="1305742"/>
            <a:chOff x="7909602" y="3642296"/>
            <a:chExt cx="3360378" cy="1305742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9CC25B8-5819-40F3-9B37-C264F0B09685}"/>
                </a:ext>
              </a:extLst>
            </p:cNvPr>
            <p:cNvSpPr txBox="1"/>
            <p:nvPr/>
          </p:nvSpPr>
          <p:spPr>
            <a:xfrm>
              <a:off x="7914710" y="3642296"/>
              <a:ext cx="1511229" cy="33598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aleway SemiBold" panose="020B0703030101060003" pitchFamily="34" charset="0"/>
                  <a:ea typeface="Montserrat" charset="0"/>
                  <a:cs typeface="Montserrat" charset="0"/>
                </a:rPr>
                <a:t>About’s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aleway SemiBold" panose="020B0703030101060003" pitchFamily="34" charset="0"/>
                  <a:ea typeface="Montserrat" charset="0"/>
                  <a:cs typeface="Montserrat" charset="0"/>
                </a:rPr>
                <a:t> Us.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A351F8B-2B60-4A29-BF66-F50E02263539}"/>
                </a:ext>
              </a:extLst>
            </p:cNvPr>
            <p:cNvSpPr txBox="1"/>
            <p:nvPr/>
          </p:nvSpPr>
          <p:spPr>
            <a:xfrm>
              <a:off x="7909602" y="3960332"/>
              <a:ext cx="3360378" cy="987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900" dirty="0">
                  <a:latin typeface="Raleway Light" panose="020B04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If you need help with the product, please contact to</a:t>
              </a:r>
            </a:p>
            <a:p>
              <a:pPr>
                <a:lnSpc>
                  <a:spcPts val="1800"/>
                </a:lnSpc>
              </a:pPr>
              <a:r>
                <a:rPr lang="en-US" sz="900" dirty="0">
                  <a:latin typeface="Raleway Light" panose="020B04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the shop owner by visiting their shop profile and sending is them a message. For anything else (licensing, billing, </a:t>
              </a:r>
              <a:r>
                <a:rPr lang="en-US" sz="900" dirty="0" err="1">
                  <a:latin typeface="Raleway Light" panose="020B04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etc</a:t>
              </a:r>
              <a:r>
                <a:rPr lang="en-US" sz="900" dirty="0">
                  <a:latin typeface="Raleway Light" panose="020B04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), please visit our Help Center.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86266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3EAD7DCD-755C-4A1C-8ABA-7098C48DB588}"/>
              </a:ext>
            </a:extLst>
          </p:cNvPr>
          <p:cNvSpPr/>
          <p:nvPr/>
        </p:nvSpPr>
        <p:spPr>
          <a:xfrm rot="2700000">
            <a:off x="-907614" y="-2145867"/>
            <a:ext cx="8127132" cy="8127132"/>
          </a:xfrm>
          <a:prstGeom prst="round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27A8746-B0F8-4077-8354-A518701BCD23}"/>
              </a:ext>
            </a:extLst>
          </p:cNvPr>
          <p:cNvSpPr txBox="1"/>
          <p:nvPr/>
        </p:nvSpPr>
        <p:spPr>
          <a:xfrm>
            <a:off x="6810023" y="2102025"/>
            <a:ext cx="24138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spc="300" dirty="0">
                <a:solidFill>
                  <a:schemeClr val="bg1">
                    <a:lumMod val="50000"/>
                  </a:schemeClr>
                </a:solidFill>
                <a:latin typeface="Raleway Light" panose="020B0403030101060003" pitchFamily="34" charset="0"/>
              </a:rPr>
              <a:t>INTRODUCTION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725742F-CE21-4939-BA89-583A0C46B0E1}"/>
              </a:ext>
            </a:extLst>
          </p:cNvPr>
          <p:cNvCxnSpPr>
            <a:cxnSpLocks/>
          </p:cNvCxnSpPr>
          <p:nvPr/>
        </p:nvCxnSpPr>
        <p:spPr>
          <a:xfrm>
            <a:off x="8921753" y="3725832"/>
            <a:ext cx="2287492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E8D27FB0-4E17-4205-BF1F-B6D08460CE7C}"/>
              </a:ext>
            </a:extLst>
          </p:cNvPr>
          <p:cNvSpPr txBox="1"/>
          <p:nvPr/>
        </p:nvSpPr>
        <p:spPr>
          <a:xfrm>
            <a:off x="6810023" y="3977082"/>
            <a:ext cx="3030151" cy="98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900" dirty="0">
                <a:latin typeface="Lato" panose="020F0502020204030203" pitchFamily="34" charset="0"/>
              </a:rPr>
              <a:t>If you need help with the product, please contact the shop owner by visiting their shop profile and to is sending them a message. For anything else (licensing, billing, </a:t>
            </a:r>
            <a:r>
              <a:rPr lang="en-US" sz="900" dirty="0" err="1">
                <a:latin typeface="Lato" panose="020F0502020204030203" pitchFamily="34" charset="0"/>
              </a:rPr>
              <a:t>etc</a:t>
            </a:r>
            <a:r>
              <a:rPr lang="en-US" sz="900" dirty="0">
                <a:latin typeface="Lato" panose="020F0502020204030203" pitchFamily="34" charset="0"/>
              </a:rPr>
              <a:t>), please visit our Help Center.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9E640995-B942-4FD1-A199-383DED98538C}"/>
              </a:ext>
            </a:extLst>
          </p:cNvPr>
          <p:cNvGrpSpPr/>
          <p:nvPr/>
        </p:nvGrpSpPr>
        <p:grpSpPr>
          <a:xfrm>
            <a:off x="6869244" y="5305890"/>
            <a:ext cx="1330675" cy="355600"/>
            <a:chOff x="968024" y="5397500"/>
            <a:chExt cx="1330675" cy="355600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74D2C516-02CD-4F83-B666-61A1CB308E37}"/>
                </a:ext>
              </a:extLst>
            </p:cNvPr>
            <p:cNvSpPr txBox="1"/>
            <p:nvPr/>
          </p:nvSpPr>
          <p:spPr>
            <a:xfrm>
              <a:off x="1018825" y="5438973"/>
              <a:ext cx="12322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>
                      <a:lumMod val="85000"/>
                    </a:schemeClr>
                  </a:solidFill>
                  <a:latin typeface="Raleway SemiBold" panose="020B0703030101060003" pitchFamily="34" charset="0"/>
                </a:rPr>
                <a:t>www.fp.com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EE08AF34-4E17-403A-A8CB-308209DE713E}"/>
                </a:ext>
              </a:extLst>
            </p:cNvPr>
            <p:cNvSpPr/>
            <p:nvPr/>
          </p:nvSpPr>
          <p:spPr>
            <a:xfrm>
              <a:off x="968024" y="5397500"/>
              <a:ext cx="1330675" cy="355600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6AC4D5EA-C22A-4CDF-96A1-0D7573A65BDC}"/>
              </a:ext>
            </a:extLst>
          </p:cNvPr>
          <p:cNvSpPr txBox="1"/>
          <p:nvPr/>
        </p:nvSpPr>
        <p:spPr>
          <a:xfrm>
            <a:off x="6810023" y="2469063"/>
            <a:ext cx="457498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sz="37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 SemiBold" panose="020B0703030101060003" pitchFamily="34" charset="0"/>
              </a:rPr>
              <a:t>Only photography</a:t>
            </a:r>
          </a:p>
          <a:p>
            <a:pPr>
              <a:lnSpc>
                <a:spcPts val="4200"/>
              </a:lnSpc>
            </a:pPr>
            <a:r>
              <a:rPr lang="en-US" sz="37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 SemiBold" panose="020B0703030101060003" pitchFamily="34" charset="0"/>
              </a:rPr>
              <a:t>what you love.</a:t>
            </a:r>
          </a:p>
        </p:txBody>
      </p:sp>
      <p:pic>
        <p:nvPicPr>
          <p:cNvPr id="46" name="Picture Placeholder 45">
            <a:extLst>
              <a:ext uri="{FF2B5EF4-FFF2-40B4-BE49-F238E27FC236}">
                <a16:creationId xmlns:a16="http://schemas.microsoft.com/office/drawing/2014/main" id="{BCD7CB9C-91CD-4395-A31E-709C309255D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grayscl/>
          </a:blip>
          <a:srcRect l="18806" r="188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75683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A08B729B-FC77-4F9D-B150-9262452C3D56}"/>
              </a:ext>
            </a:extLst>
          </p:cNvPr>
          <p:cNvSpPr/>
          <p:nvPr/>
        </p:nvSpPr>
        <p:spPr>
          <a:xfrm rot="1367416">
            <a:off x="-121919" y="-685800"/>
            <a:ext cx="6924040" cy="5969000"/>
          </a:xfrm>
          <a:prstGeom prst="triangle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6EF8CC13-6C37-405D-B42A-7D02058F280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grayscl/>
          </a:blip>
          <a:srcRect t="7121" b="7121"/>
          <a:stretch>
            <a:fillRect/>
          </a:stretch>
        </p:blipFill>
        <p:spPr/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9436D847-521B-4924-888F-5D928D9119C1}"/>
              </a:ext>
            </a:extLst>
          </p:cNvPr>
          <p:cNvSpPr txBox="1"/>
          <p:nvPr/>
        </p:nvSpPr>
        <p:spPr>
          <a:xfrm>
            <a:off x="7451494" y="1673785"/>
            <a:ext cx="3523575" cy="1257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sz="47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Our Service</a:t>
            </a:r>
          </a:p>
          <a:p>
            <a:pPr>
              <a:lnSpc>
                <a:spcPts val="4500"/>
              </a:lnSpc>
            </a:pPr>
            <a:r>
              <a:rPr lang="en-US" sz="47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layout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DD0EA5B-04BC-4496-8A6B-8AC813CC68A5}"/>
              </a:ext>
            </a:extLst>
          </p:cNvPr>
          <p:cNvGrpSpPr/>
          <p:nvPr/>
        </p:nvGrpSpPr>
        <p:grpSpPr>
          <a:xfrm>
            <a:off x="6304643" y="3611216"/>
            <a:ext cx="4670426" cy="1653886"/>
            <a:chOff x="6304643" y="3611216"/>
            <a:chExt cx="4670426" cy="1653886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257A9B0-C3EA-481B-8BBA-463C26E82121}"/>
                </a:ext>
              </a:extLst>
            </p:cNvPr>
            <p:cNvSpPr txBox="1"/>
            <p:nvPr/>
          </p:nvSpPr>
          <p:spPr>
            <a:xfrm>
              <a:off x="6304643" y="3611216"/>
              <a:ext cx="4670426" cy="901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Raleway SemiBold" panose="020B07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If you need help with the product, please contact the shop owner by</a:t>
              </a:r>
            </a:p>
            <a:p>
              <a:pPr>
                <a:lnSpc>
                  <a:spcPts val="2200"/>
                </a:lnSpc>
              </a:pP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Raleway SemiBold" panose="020B07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visiting their shop profile and sending them a message. For anything else (licensing, billing,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latin typeface="Raleway SemiBold" panose="020B07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etc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Raleway SemiBold" panose="020B07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), please our Help Center.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E514531-99B8-4F69-A381-EA6B2DD168A9}"/>
                </a:ext>
              </a:extLst>
            </p:cNvPr>
            <p:cNvSpPr txBox="1"/>
            <p:nvPr/>
          </p:nvSpPr>
          <p:spPr>
            <a:xfrm>
              <a:off x="6304643" y="4648395"/>
              <a:ext cx="4441371" cy="6167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Raleway SemiBold" panose="020B07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If you need help with the product, please contact the shop owner this</a:t>
              </a:r>
            </a:p>
            <a:p>
              <a:pPr>
                <a:lnSpc>
                  <a:spcPts val="2200"/>
                </a:lnSpc>
              </a:pP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Raleway SemiBold" panose="020B07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visiting their shop profile .</a:t>
              </a:r>
            </a:p>
          </p:txBody>
        </p:sp>
      </p:grp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AD17B7EA-0086-4689-AFC2-A2B2EC75A008}"/>
              </a:ext>
            </a:extLst>
          </p:cNvPr>
          <p:cNvSpPr/>
          <p:nvPr/>
        </p:nvSpPr>
        <p:spPr>
          <a:xfrm rot="3600000">
            <a:off x="860163" y="-77412"/>
            <a:ext cx="5925076" cy="5107824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64223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60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00D3F0"/>
      </a:accent1>
      <a:accent2>
        <a:srgbClr val="0070C0"/>
      </a:accent2>
      <a:accent3>
        <a:srgbClr val="002060"/>
      </a:accent3>
      <a:accent4>
        <a:srgbClr val="FFC000"/>
      </a:accent4>
      <a:accent5>
        <a:srgbClr val="FF0000"/>
      </a:accent5>
      <a:accent6>
        <a:srgbClr val="C00000"/>
      </a:accent6>
      <a:hlink>
        <a:srgbClr val="7030A0"/>
      </a:hlink>
      <a:folHlink>
        <a:srgbClr val="C00000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36223</TotalTime>
  <Words>1051</Words>
  <Application>Microsoft Office PowerPoint</Application>
  <PresentationFormat>Widescreen</PresentationFormat>
  <Paragraphs>119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Arial</vt:lpstr>
      <vt:lpstr>Bodoni 72 Book</vt:lpstr>
      <vt:lpstr>Calibri</vt:lpstr>
      <vt:lpstr>FontAwesome</vt:lpstr>
      <vt:lpstr>Lato</vt:lpstr>
      <vt:lpstr>Montserrat Light</vt:lpstr>
      <vt:lpstr>Open Sans</vt:lpstr>
      <vt:lpstr>Open Sans Light</vt:lpstr>
      <vt:lpstr>Raleway</vt:lpstr>
      <vt:lpstr>Raleway Light</vt:lpstr>
      <vt:lpstr>Raleway SemiBold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ismail - [2010]</cp:lastModifiedBy>
  <cp:revision>6585</cp:revision>
  <dcterms:created xsi:type="dcterms:W3CDTF">2017-12-06T10:15:39Z</dcterms:created>
  <dcterms:modified xsi:type="dcterms:W3CDTF">2019-07-22T14:36:53Z</dcterms:modified>
</cp:coreProperties>
</file>