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4" r:id="rId4"/>
    <p:sldMasterId id="214748367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5143500" cx="9144000"/>
  <p:notesSz cx="6858000" cy="9144000"/>
  <p:embeddedFontLst>
    <p:embeddedFont>
      <p:font typeface="Montserrat"/>
      <p:regular r:id="rId22"/>
      <p:bold r:id="rId23"/>
      <p:italic r:id="rId24"/>
      <p:boldItalic r:id="rId25"/>
    </p:embeddedFont>
    <p:embeddedFont>
      <p:font typeface="Montserrat Light"/>
      <p:regular r:id="rId26"/>
      <p:bold r:id="rId27"/>
      <p:italic r:id="rId28"/>
      <p:boldItalic r:id="rId29"/>
    </p:embeddedFont>
    <p:embeddedFont>
      <p:font typeface="Arial Black"/>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Montserrat-regular.fntdata"/><Relationship Id="rId21" Type="http://schemas.openxmlformats.org/officeDocument/2006/relationships/slide" Target="slides/slide15.xml"/><Relationship Id="rId24" Type="http://schemas.openxmlformats.org/officeDocument/2006/relationships/font" Target="fonts/Montserrat-italic.fntdata"/><Relationship Id="rId23" Type="http://schemas.openxmlformats.org/officeDocument/2006/relationships/font" Target="fonts/Montserrat-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ontserratLight-regular.fntdata"/><Relationship Id="rId25" Type="http://schemas.openxmlformats.org/officeDocument/2006/relationships/font" Target="fonts/Montserrat-boldItalic.fntdata"/><Relationship Id="rId28" Type="http://schemas.openxmlformats.org/officeDocument/2006/relationships/font" Target="fonts/MontserratLight-italic.fntdata"/><Relationship Id="rId27" Type="http://schemas.openxmlformats.org/officeDocument/2006/relationships/font" Target="fonts/MontserratLight-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Light-bold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ArialBlack-regular.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404a24d51c_2_1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0" name="Google Shape;210;g404a24d51c_2_1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3" name="Shape 623"/>
        <p:cNvGrpSpPr/>
        <p:nvPr/>
      </p:nvGrpSpPr>
      <p:grpSpPr>
        <a:xfrm>
          <a:off x="0" y="0"/>
          <a:ext cx="0" cy="0"/>
          <a:chOff x="0" y="0"/>
          <a:chExt cx="0" cy="0"/>
        </a:xfrm>
      </p:grpSpPr>
      <p:sp>
        <p:nvSpPr>
          <p:cNvPr id="624" name="Google Shape;624;g404a24d51c_2_5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25" name="Google Shape;625;g404a24d51c_2_5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3" name="Shape 673"/>
        <p:cNvGrpSpPr/>
        <p:nvPr/>
      </p:nvGrpSpPr>
      <p:grpSpPr>
        <a:xfrm>
          <a:off x="0" y="0"/>
          <a:ext cx="0" cy="0"/>
          <a:chOff x="0" y="0"/>
          <a:chExt cx="0" cy="0"/>
        </a:xfrm>
      </p:grpSpPr>
      <p:sp>
        <p:nvSpPr>
          <p:cNvPr id="674" name="Google Shape;674;g404a24d51c_2_6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75" name="Google Shape;675;g404a24d51c_2_6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6" name="Shape 726"/>
        <p:cNvGrpSpPr/>
        <p:nvPr/>
      </p:nvGrpSpPr>
      <p:grpSpPr>
        <a:xfrm>
          <a:off x="0" y="0"/>
          <a:ext cx="0" cy="0"/>
          <a:chOff x="0" y="0"/>
          <a:chExt cx="0" cy="0"/>
        </a:xfrm>
      </p:grpSpPr>
      <p:sp>
        <p:nvSpPr>
          <p:cNvPr id="727" name="Google Shape;727;g404a24d51c_2_66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28" name="Google Shape;728;g404a24d51c_2_6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7" name="Shape 777"/>
        <p:cNvGrpSpPr/>
        <p:nvPr/>
      </p:nvGrpSpPr>
      <p:grpSpPr>
        <a:xfrm>
          <a:off x="0" y="0"/>
          <a:ext cx="0" cy="0"/>
          <a:chOff x="0" y="0"/>
          <a:chExt cx="0" cy="0"/>
        </a:xfrm>
      </p:grpSpPr>
      <p:sp>
        <p:nvSpPr>
          <p:cNvPr id="778" name="Google Shape;778;g404a24d51c_2_7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79" name="Google Shape;779;g404a24d51c_2_7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4" name="Shape 814"/>
        <p:cNvGrpSpPr/>
        <p:nvPr/>
      </p:nvGrpSpPr>
      <p:grpSpPr>
        <a:xfrm>
          <a:off x="0" y="0"/>
          <a:ext cx="0" cy="0"/>
          <a:chOff x="0" y="0"/>
          <a:chExt cx="0" cy="0"/>
        </a:xfrm>
      </p:grpSpPr>
      <p:sp>
        <p:nvSpPr>
          <p:cNvPr id="815" name="Google Shape;815;g404a24d51c_2_7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16" name="Google Shape;816;g404a24d51c_2_7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6" name="Shape 866"/>
        <p:cNvGrpSpPr/>
        <p:nvPr/>
      </p:nvGrpSpPr>
      <p:grpSpPr>
        <a:xfrm>
          <a:off x="0" y="0"/>
          <a:ext cx="0" cy="0"/>
          <a:chOff x="0" y="0"/>
          <a:chExt cx="0" cy="0"/>
        </a:xfrm>
      </p:grpSpPr>
      <p:sp>
        <p:nvSpPr>
          <p:cNvPr id="867" name="Google Shape;867;g404a24d51c_2_80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68" name="Google Shape;868;g404a24d51c_2_8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404a24d51c_2_17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2" name="Google Shape;222;g404a24d51c_2_1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404a24d51c_2_25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0" name="Google Shape;310;g404a24d51c_2_2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4" name="Shape 414"/>
        <p:cNvGrpSpPr/>
        <p:nvPr/>
      </p:nvGrpSpPr>
      <p:grpSpPr>
        <a:xfrm>
          <a:off x="0" y="0"/>
          <a:ext cx="0" cy="0"/>
          <a:chOff x="0" y="0"/>
          <a:chExt cx="0" cy="0"/>
        </a:xfrm>
      </p:grpSpPr>
      <p:sp>
        <p:nvSpPr>
          <p:cNvPr id="415" name="Google Shape;415;g404a24d51c_2_3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16" name="Google Shape;416;g404a24d51c_2_3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3" name="Shape 453"/>
        <p:cNvGrpSpPr/>
        <p:nvPr/>
      </p:nvGrpSpPr>
      <p:grpSpPr>
        <a:xfrm>
          <a:off x="0" y="0"/>
          <a:ext cx="0" cy="0"/>
          <a:chOff x="0" y="0"/>
          <a:chExt cx="0" cy="0"/>
        </a:xfrm>
      </p:grpSpPr>
      <p:sp>
        <p:nvSpPr>
          <p:cNvPr id="454" name="Google Shape;454;g404a24d51c_2_39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55" name="Google Shape;455;g404a24d51c_2_3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4" name="Shape 484"/>
        <p:cNvGrpSpPr/>
        <p:nvPr/>
      </p:nvGrpSpPr>
      <p:grpSpPr>
        <a:xfrm>
          <a:off x="0" y="0"/>
          <a:ext cx="0" cy="0"/>
          <a:chOff x="0" y="0"/>
          <a:chExt cx="0" cy="0"/>
        </a:xfrm>
      </p:grpSpPr>
      <p:sp>
        <p:nvSpPr>
          <p:cNvPr id="485" name="Google Shape;485;g404a24d51c_2_42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86" name="Google Shape;486;g404a24d51c_2_4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7" name="Shape 527"/>
        <p:cNvGrpSpPr/>
        <p:nvPr/>
      </p:nvGrpSpPr>
      <p:grpSpPr>
        <a:xfrm>
          <a:off x="0" y="0"/>
          <a:ext cx="0" cy="0"/>
          <a:chOff x="0" y="0"/>
          <a:chExt cx="0" cy="0"/>
        </a:xfrm>
      </p:grpSpPr>
      <p:sp>
        <p:nvSpPr>
          <p:cNvPr id="528" name="Google Shape;528;g404a24d51c_2_4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29" name="Google Shape;529;g404a24d51c_2_4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6" name="Shape 556"/>
        <p:cNvGrpSpPr/>
        <p:nvPr/>
      </p:nvGrpSpPr>
      <p:grpSpPr>
        <a:xfrm>
          <a:off x="0" y="0"/>
          <a:ext cx="0" cy="0"/>
          <a:chOff x="0" y="0"/>
          <a:chExt cx="0" cy="0"/>
        </a:xfrm>
      </p:grpSpPr>
      <p:sp>
        <p:nvSpPr>
          <p:cNvPr id="557" name="Google Shape;557;g404a24d51c_2_49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58" name="Google Shape;558;g404a24d51c_2_4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8" name="Shape 578"/>
        <p:cNvGrpSpPr/>
        <p:nvPr/>
      </p:nvGrpSpPr>
      <p:grpSpPr>
        <a:xfrm>
          <a:off x="0" y="0"/>
          <a:ext cx="0" cy="0"/>
          <a:chOff x="0" y="0"/>
          <a:chExt cx="0" cy="0"/>
        </a:xfrm>
      </p:grpSpPr>
      <p:sp>
        <p:nvSpPr>
          <p:cNvPr id="579" name="Google Shape;579;g404a24d51c_2_5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80" name="Google Shape;580;g404a24d51c_2_5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p:cSld name="Full Image">
    <p:spTree>
      <p:nvGrpSpPr>
        <p:cNvPr id="56" name="Shape 56"/>
        <p:cNvGrpSpPr/>
        <p:nvPr/>
      </p:nvGrpSpPr>
      <p:grpSpPr>
        <a:xfrm>
          <a:off x="0" y="0"/>
          <a:ext cx="0" cy="0"/>
          <a:chOff x="0" y="0"/>
          <a:chExt cx="0" cy="0"/>
        </a:xfrm>
      </p:grpSpPr>
      <p:sp>
        <p:nvSpPr>
          <p:cNvPr id="57" name="Google Shape;57;p14"/>
          <p:cNvSpPr/>
          <p:nvPr>
            <p:ph idx="2" type="pic"/>
          </p:nvPr>
        </p:nvSpPr>
        <p:spPr>
          <a:xfrm>
            <a:off x="0" y="0"/>
            <a:ext cx="9219235"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with Footer &amp; Header">
  <p:cSld name="Blank with Footer &amp; Header">
    <p:spTree>
      <p:nvGrpSpPr>
        <p:cNvPr id="58" name="Shape 58"/>
        <p:cNvGrpSpPr/>
        <p:nvPr/>
      </p:nvGrpSpPr>
      <p:grpSpPr>
        <a:xfrm>
          <a:off x="0" y="0"/>
          <a:ext cx="0" cy="0"/>
          <a:chOff x="0" y="0"/>
          <a:chExt cx="0" cy="0"/>
        </a:xfrm>
      </p:grpSpPr>
      <p:sp>
        <p:nvSpPr>
          <p:cNvPr id="59" name="Google Shape;59;p15"/>
          <p:cNvSpPr/>
          <p:nvPr/>
        </p:nvSpPr>
        <p:spPr>
          <a:xfrm>
            <a:off x="8760542" y="-17587"/>
            <a:ext cx="258098" cy="36417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0" name="Google Shape;60;p15"/>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u="none" cap="none" strike="noStrike">
                <a:solidFill>
                  <a:srgbClr val="FEFEFE"/>
                </a:solidFill>
                <a:latin typeface="Arial"/>
                <a:ea typeface="Arial"/>
                <a:cs typeface="Arial"/>
                <a:sym typeface="Arial"/>
              </a:rPr>
              <a:t>‹#›</a:t>
            </a:fld>
            <a:endParaRPr b="0" i="0" sz="600" u="none" cap="none" strike="noStrike">
              <a:solidFill>
                <a:srgbClr val="FEFEFE"/>
              </a:solidFill>
              <a:latin typeface="Arial"/>
              <a:ea typeface="Arial"/>
              <a:cs typeface="Arial"/>
              <a:sym typeface="Arial"/>
            </a:endParaRPr>
          </a:p>
        </p:txBody>
      </p:sp>
      <p:sp>
        <p:nvSpPr>
          <p:cNvPr id="61" name="Google Shape;61;p15"/>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62" name="Google Shape;62;p15"/>
          <p:cNvGrpSpPr/>
          <p:nvPr/>
        </p:nvGrpSpPr>
        <p:grpSpPr>
          <a:xfrm>
            <a:off x="8856699" y="4857823"/>
            <a:ext cx="173649" cy="173649"/>
            <a:chOff x="11275488" y="5797834"/>
            <a:chExt cx="353804" cy="353804"/>
          </a:xfrm>
        </p:grpSpPr>
        <p:sp>
          <p:nvSpPr>
            <p:cNvPr id="63" name="Google Shape;63;p15">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4" name="Google Shape;64;p15">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Arial"/>
                <a:ea typeface="Arial"/>
                <a:cs typeface="Arial"/>
                <a:sym typeface="Arial"/>
              </a:endParaRPr>
            </a:p>
          </p:txBody>
        </p:sp>
      </p:grpSp>
      <p:grpSp>
        <p:nvGrpSpPr>
          <p:cNvPr id="65" name="Google Shape;65;p15"/>
          <p:cNvGrpSpPr/>
          <p:nvPr/>
        </p:nvGrpSpPr>
        <p:grpSpPr>
          <a:xfrm>
            <a:off x="8657406" y="4857823"/>
            <a:ext cx="173649" cy="173649"/>
            <a:chOff x="11275488" y="5797834"/>
            <a:chExt cx="353804" cy="353804"/>
          </a:xfrm>
        </p:grpSpPr>
        <p:sp>
          <p:nvSpPr>
            <p:cNvPr id="66" name="Google Shape;66;p15">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7" name="Google Shape;67;p15">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Arial"/>
                <a:ea typeface="Arial"/>
                <a:cs typeface="Arial"/>
                <a:sym typeface="Arial"/>
              </a:endParaRPr>
            </a:p>
          </p:txBody>
        </p:sp>
      </p:grpSp>
      <p:sp>
        <p:nvSpPr>
          <p:cNvPr id="68" name="Google Shape;68;p15"/>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genda">
  <p:cSld name="Agenda">
    <p:spTree>
      <p:nvGrpSpPr>
        <p:cNvPr id="69" name="Shape 69"/>
        <p:cNvGrpSpPr/>
        <p:nvPr/>
      </p:nvGrpSpPr>
      <p:grpSpPr>
        <a:xfrm>
          <a:off x="0" y="0"/>
          <a:ext cx="0" cy="0"/>
          <a:chOff x="0" y="0"/>
          <a:chExt cx="0" cy="0"/>
        </a:xfrm>
      </p:grpSpPr>
      <p:sp>
        <p:nvSpPr>
          <p:cNvPr id="70" name="Google Shape;70;p16"/>
          <p:cNvSpPr/>
          <p:nvPr/>
        </p:nvSpPr>
        <p:spPr>
          <a:xfrm>
            <a:off x="8760542" y="-17587"/>
            <a:ext cx="258098" cy="36417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 name="Google Shape;71;p16"/>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72" name="Google Shape;72;p16"/>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73" name="Google Shape;73;p16"/>
          <p:cNvGrpSpPr/>
          <p:nvPr/>
        </p:nvGrpSpPr>
        <p:grpSpPr>
          <a:xfrm>
            <a:off x="8856699" y="4857823"/>
            <a:ext cx="173649" cy="173649"/>
            <a:chOff x="11275488" y="5797834"/>
            <a:chExt cx="353804" cy="353804"/>
          </a:xfrm>
        </p:grpSpPr>
        <p:sp>
          <p:nvSpPr>
            <p:cNvPr id="74" name="Google Shape;74;p16">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5" name="Google Shape;75;p16">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76" name="Google Shape;76;p16"/>
          <p:cNvGrpSpPr/>
          <p:nvPr/>
        </p:nvGrpSpPr>
        <p:grpSpPr>
          <a:xfrm>
            <a:off x="8657406" y="4857823"/>
            <a:ext cx="173649" cy="173649"/>
            <a:chOff x="11275488" y="5797834"/>
            <a:chExt cx="353804" cy="353804"/>
          </a:xfrm>
        </p:grpSpPr>
        <p:sp>
          <p:nvSpPr>
            <p:cNvPr id="77" name="Google Shape;77;p16">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8" name="Google Shape;78;p16">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79" name="Google Shape;79;p16"/>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0" name="Google Shape;80;p16"/>
          <p:cNvSpPr/>
          <p:nvPr>
            <p:ph idx="2" type="pic"/>
          </p:nvPr>
        </p:nvSpPr>
        <p:spPr>
          <a:xfrm>
            <a:off x="-16279" y="-26043"/>
            <a:ext cx="5276972" cy="51695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Blank">
  <p:cSld name="Full Blank">
    <p:spTree>
      <p:nvGrpSpPr>
        <p:cNvPr id="81" name="Shape 81"/>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1">
  <p:cSld name="Title 1">
    <p:spTree>
      <p:nvGrpSpPr>
        <p:cNvPr id="82" name="Shape 82"/>
        <p:cNvGrpSpPr/>
        <p:nvPr/>
      </p:nvGrpSpPr>
      <p:grpSpPr>
        <a:xfrm>
          <a:off x="0" y="0"/>
          <a:ext cx="0" cy="0"/>
          <a:chOff x="0" y="0"/>
          <a:chExt cx="0" cy="0"/>
        </a:xfrm>
      </p:grpSpPr>
      <p:sp>
        <p:nvSpPr>
          <p:cNvPr id="83" name="Google Shape;83;p18"/>
          <p:cNvSpPr/>
          <p:nvPr>
            <p:ph idx="2" type="pic"/>
          </p:nvPr>
        </p:nvSpPr>
        <p:spPr>
          <a:xfrm>
            <a:off x="0" y="1033040"/>
            <a:ext cx="9219235" cy="307741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ny Profile 1">
  <p:cSld name="Company Profile 1">
    <p:spTree>
      <p:nvGrpSpPr>
        <p:cNvPr id="84" name="Shape 84"/>
        <p:cNvGrpSpPr/>
        <p:nvPr/>
      </p:nvGrpSpPr>
      <p:grpSpPr>
        <a:xfrm>
          <a:off x="0" y="0"/>
          <a:ext cx="0" cy="0"/>
          <a:chOff x="0" y="0"/>
          <a:chExt cx="0" cy="0"/>
        </a:xfrm>
      </p:grpSpPr>
      <p:sp>
        <p:nvSpPr>
          <p:cNvPr id="85" name="Google Shape;85;p19"/>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6" name="Google Shape;86;p19"/>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87" name="Google Shape;87;p19"/>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88" name="Google Shape;88;p19"/>
          <p:cNvGrpSpPr/>
          <p:nvPr/>
        </p:nvGrpSpPr>
        <p:grpSpPr>
          <a:xfrm>
            <a:off x="8856699" y="4857823"/>
            <a:ext cx="173649" cy="173649"/>
            <a:chOff x="11275488" y="5797834"/>
            <a:chExt cx="353804" cy="353804"/>
          </a:xfrm>
        </p:grpSpPr>
        <p:sp>
          <p:nvSpPr>
            <p:cNvPr id="89" name="Google Shape;89;p19">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0" name="Google Shape;90;p19">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91" name="Google Shape;91;p19"/>
          <p:cNvGrpSpPr/>
          <p:nvPr/>
        </p:nvGrpSpPr>
        <p:grpSpPr>
          <a:xfrm>
            <a:off x="8657406" y="4857823"/>
            <a:ext cx="173649" cy="173649"/>
            <a:chOff x="11275488" y="5797834"/>
            <a:chExt cx="353804" cy="353804"/>
          </a:xfrm>
        </p:grpSpPr>
        <p:sp>
          <p:nvSpPr>
            <p:cNvPr id="92" name="Google Shape;92;p19">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3" name="Google Shape;93;p19">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94" name="Google Shape;94;p19"/>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5" name="Google Shape;95;p19"/>
          <p:cNvSpPr/>
          <p:nvPr>
            <p:ph idx="2" type="pic"/>
          </p:nvPr>
        </p:nvSpPr>
        <p:spPr>
          <a:xfrm>
            <a:off x="0" y="2543537"/>
            <a:ext cx="3915137" cy="263034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ny Profile 2">
  <p:cSld name="Company Profile 2">
    <p:spTree>
      <p:nvGrpSpPr>
        <p:cNvPr id="96" name="Shape 96"/>
        <p:cNvGrpSpPr/>
        <p:nvPr/>
      </p:nvGrpSpPr>
      <p:grpSpPr>
        <a:xfrm>
          <a:off x="0" y="0"/>
          <a:ext cx="0" cy="0"/>
          <a:chOff x="0" y="0"/>
          <a:chExt cx="0" cy="0"/>
        </a:xfrm>
      </p:grpSpPr>
      <p:sp>
        <p:nvSpPr>
          <p:cNvPr id="97" name="Google Shape;97;p20"/>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8" name="Google Shape;98;p20"/>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99" name="Google Shape;99;p20"/>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00" name="Google Shape;100;p20"/>
          <p:cNvGrpSpPr/>
          <p:nvPr/>
        </p:nvGrpSpPr>
        <p:grpSpPr>
          <a:xfrm>
            <a:off x="8856699" y="4857823"/>
            <a:ext cx="173649" cy="173649"/>
            <a:chOff x="11275488" y="5797834"/>
            <a:chExt cx="353804" cy="353804"/>
          </a:xfrm>
        </p:grpSpPr>
        <p:sp>
          <p:nvSpPr>
            <p:cNvPr id="101" name="Google Shape;101;p20">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2" name="Google Shape;102;p20">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03" name="Google Shape;103;p20"/>
          <p:cNvGrpSpPr/>
          <p:nvPr/>
        </p:nvGrpSpPr>
        <p:grpSpPr>
          <a:xfrm>
            <a:off x="8657406" y="4857823"/>
            <a:ext cx="173649" cy="173649"/>
            <a:chOff x="11275488" y="5797834"/>
            <a:chExt cx="353804" cy="353804"/>
          </a:xfrm>
        </p:grpSpPr>
        <p:sp>
          <p:nvSpPr>
            <p:cNvPr id="104" name="Google Shape;104;p20">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05" name="Google Shape;105;p20">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06" name="Google Shape;106;p20"/>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7" name="Google Shape;107;p20"/>
          <p:cNvSpPr/>
          <p:nvPr>
            <p:ph idx="2" type="pic"/>
          </p:nvPr>
        </p:nvSpPr>
        <p:spPr>
          <a:xfrm>
            <a:off x="-1" y="1158916"/>
            <a:ext cx="9306045" cy="15582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ny Profile 3">
  <p:cSld name="Company Profile 3">
    <p:spTree>
      <p:nvGrpSpPr>
        <p:cNvPr id="108" name="Shape 108"/>
        <p:cNvGrpSpPr/>
        <p:nvPr/>
      </p:nvGrpSpPr>
      <p:grpSpPr>
        <a:xfrm>
          <a:off x="0" y="0"/>
          <a:ext cx="0" cy="0"/>
          <a:chOff x="0" y="0"/>
          <a:chExt cx="0" cy="0"/>
        </a:xfrm>
      </p:grpSpPr>
      <p:sp>
        <p:nvSpPr>
          <p:cNvPr id="109" name="Google Shape;109;p21"/>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0" name="Google Shape;110;p21"/>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11" name="Google Shape;111;p21"/>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12" name="Google Shape;112;p21"/>
          <p:cNvGrpSpPr/>
          <p:nvPr/>
        </p:nvGrpSpPr>
        <p:grpSpPr>
          <a:xfrm>
            <a:off x="8856699" y="4857823"/>
            <a:ext cx="173649" cy="173649"/>
            <a:chOff x="11275488" y="5797834"/>
            <a:chExt cx="353804" cy="353804"/>
          </a:xfrm>
        </p:grpSpPr>
        <p:sp>
          <p:nvSpPr>
            <p:cNvPr id="113" name="Google Shape;113;p21">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4" name="Google Shape;114;p21">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15" name="Google Shape;115;p21"/>
          <p:cNvGrpSpPr/>
          <p:nvPr/>
        </p:nvGrpSpPr>
        <p:grpSpPr>
          <a:xfrm>
            <a:off x="8657406" y="4857823"/>
            <a:ext cx="173649" cy="173649"/>
            <a:chOff x="11275488" y="5797834"/>
            <a:chExt cx="353804" cy="353804"/>
          </a:xfrm>
        </p:grpSpPr>
        <p:sp>
          <p:nvSpPr>
            <p:cNvPr id="116" name="Google Shape;116;p21">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17" name="Google Shape;117;p21">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18" name="Google Shape;118;p21"/>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9" name="Google Shape;119;p21"/>
          <p:cNvSpPr/>
          <p:nvPr>
            <p:ph idx="2" type="pic"/>
          </p:nvPr>
        </p:nvSpPr>
        <p:spPr>
          <a:xfrm>
            <a:off x="-12265" y="2582602"/>
            <a:ext cx="2229495" cy="15582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20" name="Google Shape;120;p21"/>
          <p:cNvSpPr/>
          <p:nvPr>
            <p:ph idx="3" type="pic"/>
          </p:nvPr>
        </p:nvSpPr>
        <p:spPr>
          <a:xfrm>
            <a:off x="2296888" y="2582602"/>
            <a:ext cx="2229495" cy="15582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21" name="Google Shape;121;p21"/>
          <p:cNvSpPr/>
          <p:nvPr>
            <p:ph idx="4" type="pic"/>
          </p:nvPr>
        </p:nvSpPr>
        <p:spPr>
          <a:xfrm>
            <a:off x="4606041" y="2582602"/>
            <a:ext cx="2229495" cy="15582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22" name="Google Shape;122;p21"/>
          <p:cNvSpPr/>
          <p:nvPr>
            <p:ph idx="5" type="pic"/>
          </p:nvPr>
        </p:nvSpPr>
        <p:spPr>
          <a:xfrm>
            <a:off x="6915195" y="2582602"/>
            <a:ext cx="2229495" cy="15582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meline 1">
  <p:cSld name="Timeline 1">
    <p:spTree>
      <p:nvGrpSpPr>
        <p:cNvPr id="123" name="Shape 123"/>
        <p:cNvGrpSpPr/>
        <p:nvPr/>
      </p:nvGrpSpPr>
      <p:grpSpPr>
        <a:xfrm>
          <a:off x="0" y="0"/>
          <a:ext cx="0" cy="0"/>
          <a:chOff x="0" y="0"/>
          <a:chExt cx="0" cy="0"/>
        </a:xfrm>
      </p:grpSpPr>
      <p:sp>
        <p:nvSpPr>
          <p:cNvPr id="124" name="Google Shape;124;p22"/>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25" name="Google Shape;125;p22"/>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26" name="Google Shape;126;p22"/>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27" name="Google Shape;127;p22"/>
          <p:cNvGrpSpPr/>
          <p:nvPr/>
        </p:nvGrpSpPr>
        <p:grpSpPr>
          <a:xfrm>
            <a:off x="8856699" y="4857823"/>
            <a:ext cx="173649" cy="173649"/>
            <a:chOff x="11275488" y="5797834"/>
            <a:chExt cx="353804" cy="353804"/>
          </a:xfrm>
        </p:grpSpPr>
        <p:sp>
          <p:nvSpPr>
            <p:cNvPr id="128" name="Google Shape;128;p22">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29" name="Google Shape;129;p22">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30" name="Google Shape;130;p22"/>
          <p:cNvGrpSpPr/>
          <p:nvPr/>
        </p:nvGrpSpPr>
        <p:grpSpPr>
          <a:xfrm>
            <a:off x="8657406" y="4857823"/>
            <a:ext cx="173649" cy="173649"/>
            <a:chOff x="11275488" y="5797834"/>
            <a:chExt cx="353804" cy="353804"/>
          </a:xfrm>
        </p:grpSpPr>
        <p:sp>
          <p:nvSpPr>
            <p:cNvPr id="131" name="Google Shape;131;p22">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32" name="Google Shape;132;p22">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33" name="Google Shape;133;p22"/>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2"/>
          <p:cNvSpPr/>
          <p:nvPr>
            <p:ph idx="2" type="pic"/>
          </p:nvPr>
        </p:nvSpPr>
        <p:spPr>
          <a:xfrm>
            <a:off x="6094072" y="2074763"/>
            <a:ext cx="1024357" cy="1024357"/>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35" name="Google Shape;135;p22"/>
          <p:cNvSpPr/>
          <p:nvPr>
            <p:ph idx="3" type="pic"/>
          </p:nvPr>
        </p:nvSpPr>
        <p:spPr>
          <a:xfrm>
            <a:off x="2040040" y="2847373"/>
            <a:ext cx="1024357" cy="1024357"/>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meline 2">
  <p:cSld name="Timeline 2">
    <p:spTree>
      <p:nvGrpSpPr>
        <p:cNvPr id="136" name="Shape 136"/>
        <p:cNvGrpSpPr/>
        <p:nvPr/>
      </p:nvGrpSpPr>
      <p:grpSpPr>
        <a:xfrm>
          <a:off x="0" y="0"/>
          <a:ext cx="0" cy="0"/>
          <a:chOff x="0" y="0"/>
          <a:chExt cx="0" cy="0"/>
        </a:xfrm>
      </p:grpSpPr>
      <p:sp>
        <p:nvSpPr>
          <p:cNvPr id="137" name="Google Shape;137;p23"/>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38" name="Google Shape;138;p23"/>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39" name="Google Shape;139;p23"/>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40" name="Google Shape;140;p23"/>
          <p:cNvGrpSpPr/>
          <p:nvPr/>
        </p:nvGrpSpPr>
        <p:grpSpPr>
          <a:xfrm>
            <a:off x="8856699" y="4857823"/>
            <a:ext cx="173649" cy="173649"/>
            <a:chOff x="11275488" y="5797834"/>
            <a:chExt cx="353804" cy="353804"/>
          </a:xfrm>
        </p:grpSpPr>
        <p:sp>
          <p:nvSpPr>
            <p:cNvPr id="141" name="Google Shape;141;p23">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42" name="Google Shape;142;p23">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43" name="Google Shape;143;p23"/>
          <p:cNvGrpSpPr/>
          <p:nvPr/>
        </p:nvGrpSpPr>
        <p:grpSpPr>
          <a:xfrm>
            <a:off x="8657406" y="4857823"/>
            <a:ext cx="173649" cy="173649"/>
            <a:chOff x="11275488" y="5797834"/>
            <a:chExt cx="353804" cy="353804"/>
          </a:xfrm>
        </p:grpSpPr>
        <p:sp>
          <p:nvSpPr>
            <p:cNvPr id="144" name="Google Shape;144;p23">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45" name="Google Shape;145;p23">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46" name="Google Shape;146;p23"/>
          <p:cNvSpPr/>
          <p:nvPr>
            <p:ph idx="2" type="pic"/>
          </p:nvPr>
        </p:nvSpPr>
        <p:spPr>
          <a:xfrm>
            <a:off x="5538488" y="468775"/>
            <a:ext cx="1024357" cy="1024357"/>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47" name="Google Shape;147;p23"/>
          <p:cNvSpPr/>
          <p:nvPr>
            <p:ph idx="3" type="pic"/>
          </p:nvPr>
        </p:nvSpPr>
        <p:spPr>
          <a:xfrm>
            <a:off x="2413324" y="2803968"/>
            <a:ext cx="1024357" cy="1024357"/>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meline 3">
  <p:cSld name="Timeline 3">
    <p:spTree>
      <p:nvGrpSpPr>
        <p:cNvPr id="148" name="Shape 148"/>
        <p:cNvGrpSpPr/>
        <p:nvPr/>
      </p:nvGrpSpPr>
      <p:grpSpPr>
        <a:xfrm>
          <a:off x="0" y="0"/>
          <a:ext cx="0" cy="0"/>
          <a:chOff x="0" y="0"/>
          <a:chExt cx="0" cy="0"/>
        </a:xfrm>
      </p:grpSpPr>
      <p:sp>
        <p:nvSpPr>
          <p:cNvPr id="149" name="Google Shape;149;p24"/>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50" name="Google Shape;150;p24"/>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51" name="Google Shape;151;p24"/>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52" name="Google Shape;152;p24"/>
          <p:cNvGrpSpPr/>
          <p:nvPr/>
        </p:nvGrpSpPr>
        <p:grpSpPr>
          <a:xfrm>
            <a:off x="8856699" y="4857823"/>
            <a:ext cx="173649" cy="173649"/>
            <a:chOff x="11275488" y="5797834"/>
            <a:chExt cx="353804" cy="353804"/>
          </a:xfrm>
        </p:grpSpPr>
        <p:sp>
          <p:nvSpPr>
            <p:cNvPr id="153" name="Google Shape;153;p24">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54" name="Google Shape;154;p24">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55" name="Google Shape;155;p24"/>
          <p:cNvGrpSpPr/>
          <p:nvPr/>
        </p:nvGrpSpPr>
        <p:grpSpPr>
          <a:xfrm>
            <a:off x="8657406" y="4857823"/>
            <a:ext cx="173649" cy="173649"/>
            <a:chOff x="11275488" y="5797834"/>
            <a:chExt cx="353804" cy="353804"/>
          </a:xfrm>
        </p:grpSpPr>
        <p:sp>
          <p:nvSpPr>
            <p:cNvPr id="156" name="Google Shape;156;p24">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57" name="Google Shape;157;p24">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58" name="Google Shape;158;p24"/>
          <p:cNvSpPr/>
          <p:nvPr>
            <p:ph idx="2" type="pic"/>
          </p:nvPr>
        </p:nvSpPr>
        <p:spPr>
          <a:xfrm>
            <a:off x="5573212" y="286474"/>
            <a:ext cx="1024357" cy="1024357"/>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59" name="Google Shape;159;p24"/>
          <p:cNvSpPr/>
          <p:nvPr>
            <p:ph idx="3" type="pic"/>
          </p:nvPr>
        </p:nvSpPr>
        <p:spPr>
          <a:xfrm>
            <a:off x="-12265" y="3068738"/>
            <a:ext cx="9257544" cy="167977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ur Service 1">
  <p:cSld name="Our Service 1">
    <p:spTree>
      <p:nvGrpSpPr>
        <p:cNvPr id="160" name="Shape 160"/>
        <p:cNvGrpSpPr/>
        <p:nvPr/>
      </p:nvGrpSpPr>
      <p:grpSpPr>
        <a:xfrm>
          <a:off x="0" y="0"/>
          <a:ext cx="0" cy="0"/>
          <a:chOff x="0" y="0"/>
          <a:chExt cx="0" cy="0"/>
        </a:xfrm>
      </p:grpSpPr>
      <p:sp>
        <p:nvSpPr>
          <p:cNvPr id="161" name="Google Shape;161;p25"/>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62" name="Google Shape;162;p25"/>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63" name="Google Shape;163;p25"/>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64" name="Google Shape;164;p25"/>
          <p:cNvGrpSpPr/>
          <p:nvPr/>
        </p:nvGrpSpPr>
        <p:grpSpPr>
          <a:xfrm>
            <a:off x="8856699" y="4857823"/>
            <a:ext cx="173649" cy="173649"/>
            <a:chOff x="11275488" y="5797834"/>
            <a:chExt cx="353804" cy="353804"/>
          </a:xfrm>
        </p:grpSpPr>
        <p:sp>
          <p:nvSpPr>
            <p:cNvPr id="165" name="Google Shape;165;p25">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66" name="Google Shape;166;p25">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67" name="Google Shape;167;p25"/>
          <p:cNvGrpSpPr/>
          <p:nvPr/>
        </p:nvGrpSpPr>
        <p:grpSpPr>
          <a:xfrm>
            <a:off x="8657406" y="4857823"/>
            <a:ext cx="173649" cy="173649"/>
            <a:chOff x="11275488" y="5797834"/>
            <a:chExt cx="353804" cy="353804"/>
          </a:xfrm>
        </p:grpSpPr>
        <p:sp>
          <p:nvSpPr>
            <p:cNvPr id="168" name="Google Shape;168;p25">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69" name="Google Shape;169;p25">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70" name="Google Shape;170;p25"/>
          <p:cNvSpPr/>
          <p:nvPr>
            <p:ph idx="2" type="pic"/>
          </p:nvPr>
        </p:nvSpPr>
        <p:spPr>
          <a:xfrm>
            <a:off x="-16279" y="-26043"/>
            <a:ext cx="5276972" cy="51695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1">
  <p:cSld name="1_Title 1">
    <p:spTree>
      <p:nvGrpSpPr>
        <p:cNvPr id="171" name="Shape 171"/>
        <p:cNvGrpSpPr/>
        <p:nvPr/>
      </p:nvGrpSpPr>
      <p:grpSpPr>
        <a:xfrm>
          <a:off x="0" y="0"/>
          <a:ext cx="0" cy="0"/>
          <a:chOff x="0" y="0"/>
          <a:chExt cx="0" cy="0"/>
        </a:xfrm>
      </p:grpSpPr>
      <p:sp>
        <p:nvSpPr>
          <p:cNvPr id="172" name="Google Shape;172;p26"/>
          <p:cNvSpPr/>
          <p:nvPr>
            <p:ph idx="2" type="pic"/>
          </p:nvPr>
        </p:nvSpPr>
        <p:spPr>
          <a:xfrm>
            <a:off x="0" y="1362919"/>
            <a:ext cx="9219235" cy="27475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73" name="Google Shape;173;p26"/>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4" name="Google Shape;174;p26"/>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75" name="Google Shape;175;p26"/>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76" name="Google Shape;176;p26"/>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77" name="Google Shape;177;p26"/>
          <p:cNvGrpSpPr/>
          <p:nvPr/>
        </p:nvGrpSpPr>
        <p:grpSpPr>
          <a:xfrm>
            <a:off x="8856699" y="4857823"/>
            <a:ext cx="173649" cy="173649"/>
            <a:chOff x="11275488" y="5797834"/>
            <a:chExt cx="353804" cy="353804"/>
          </a:xfrm>
        </p:grpSpPr>
        <p:sp>
          <p:nvSpPr>
            <p:cNvPr id="178" name="Google Shape;178;p26">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79" name="Google Shape;179;p26">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80" name="Google Shape;180;p26"/>
          <p:cNvGrpSpPr/>
          <p:nvPr/>
        </p:nvGrpSpPr>
        <p:grpSpPr>
          <a:xfrm>
            <a:off x="8657406" y="4857823"/>
            <a:ext cx="173649" cy="173649"/>
            <a:chOff x="11275488" y="5797834"/>
            <a:chExt cx="353804" cy="353804"/>
          </a:xfrm>
        </p:grpSpPr>
        <p:sp>
          <p:nvSpPr>
            <p:cNvPr id="181" name="Google Shape;181;p26">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82" name="Google Shape;182;p26">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se Studies">
  <p:cSld name="Case Studies">
    <p:spTree>
      <p:nvGrpSpPr>
        <p:cNvPr id="183" name="Shape 183"/>
        <p:cNvGrpSpPr/>
        <p:nvPr/>
      </p:nvGrpSpPr>
      <p:grpSpPr>
        <a:xfrm>
          <a:off x="0" y="0"/>
          <a:ext cx="0" cy="0"/>
          <a:chOff x="0" y="0"/>
          <a:chExt cx="0" cy="0"/>
        </a:xfrm>
      </p:grpSpPr>
      <p:sp>
        <p:nvSpPr>
          <p:cNvPr id="184" name="Google Shape;184;p27"/>
          <p:cNvSpPr/>
          <p:nvPr>
            <p:ph idx="2" type="pic"/>
          </p:nvPr>
        </p:nvSpPr>
        <p:spPr>
          <a:xfrm>
            <a:off x="-45720" y="1851661"/>
            <a:ext cx="3558540" cy="223266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85" name="Google Shape;185;p27"/>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86" name="Google Shape;186;p27"/>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87" name="Google Shape;187;p27"/>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188" name="Google Shape;188;p27"/>
          <p:cNvGrpSpPr/>
          <p:nvPr/>
        </p:nvGrpSpPr>
        <p:grpSpPr>
          <a:xfrm>
            <a:off x="8856699" y="4857823"/>
            <a:ext cx="173649" cy="173649"/>
            <a:chOff x="11275488" y="5797834"/>
            <a:chExt cx="353804" cy="353804"/>
          </a:xfrm>
        </p:grpSpPr>
        <p:sp>
          <p:nvSpPr>
            <p:cNvPr id="189" name="Google Shape;189;p27">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90" name="Google Shape;190;p27">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191" name="Google Shape;191;p27"/>
          <p:cNvGrpSpPr/>
          <p:nvPr/>
        </p:nvGrpSpPr>
        <p:grpSpPr>
          <a:xfrm>
            <a:off x="8657406" y="4857823"/>
            <a:ext cx="173649" cy="173649"/>
            <a:chOff x="11275488" y="5797834"/>
            <a:chExt cx="353804" cy="353804"/>
          </a:xfrm>
        </p:grpSpPr>
        <p:sp>
          <p:nvSpPr>
            <p:cNvPr id="192" name="Google Shape;192;p27">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93" name="Google Shape;193;p27">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194" name="Google Shape;194;p27"/>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se Studies 2">
  <p:cSld name="Case Studies 2">
    <p:spTree>
      <p:nvGrpSpPr>
        <p:cNvPr id="195" name="Shape 195"/>
        <p:cNvGrpSpPr/>
        <p:nvPr/>
      </p:nvGrpSpPr>
      <p:grpSpPr>
        <a:xfrm>
          <a:off x="0" y="0"/>
          <a:ext cx="0" cy="0"/>
          <a:chOff x="0" y="0"/>
          <a:chExt cx="0" cy="0"/>
        </a:xfrm>
      </p:grpSpPr>
      <p:sp>
        <p:nvSpPr>
          <p:cNvPr id="196" name="Google Shape;196;p28"/>
          <p:cNvSpPr/>
          <p:nvPr>
            <p:ph idx="2" type="pic"/>
          </p:nvPr>
        </p:nvSpPr>
        <p:spPr>
          <a:xfrm>
            <a:off x="-1" y="3065929"/>
            <a:ext cx="9253960" cy="171346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197" name="Google Shape;197;p28"/>
          <p:cNvSpPr/>
          <p:nvPr/>
        </p:nvSpPr>
        <p:spPr>
          <a:xfrm>
            <a:off x="8760542" y="-17587"/>
            <a:ext cx="258098" cy="364175"/>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198" name="Google Shape;198;p28"/>
          <p:cNvSpPr txBox="1"/>
          <p:nvPr/>
        </p:nvSpPr>
        <p:spPr>
          <a:xfrm>
            <a:off x="8723442" y="129895"/>
            <a:ext cx="323843" cy="1439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a:solidFill>
                  <a:srgbClr val="FEFEFE"/>
                </a:solidFill>
                <a:latin typeface="Arial"/>
                <a:ea typeface="Arial"/>
                <a:cs typeface="Arial"/>
                <a:sym typeface="Arial"/>
              </a:rPr>
              <a:t>‹#›</a:t>
            </a:fld>
            <a:endParaRPr b="0" i="0" sz="600">
              <a:solidFill>
                <a:srgbClr val="FEFEFE"/>
              </a:solidFill>
              <a:latin typeface="Arial"/>
              <a:ea typeface="Arial"/>
              <a:cs typeface="Arial"/>
              <a:sym typeface="Arial"/>
            </a:endParaRPr>
          </a:p>
        </p:txBody>
      </p:sp>
      <p:sp>
        <p:nvSpPr>
          <p:cNvPr id="199" name="Google Shape;199;p28"/>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lstStyle>
            <a:lvl1pPr indent="-228600" lvl="0" marL="457200" marR="0" rtl="0" algn="r">
              <a:lnSpc>
                <a:spcPct val="90000"/>
              </a:lnSpc>
              <a:spcBef>
                <a:spcPts val="800"/>
              </a:spcBef>
              <a:spcAft>
                <a:spcPts val="0"/>
              </a:spcAft>
              <a:buClr>
                <a:schemeClr val="dk2"/>
              </a:buClr>
              <a:buSzPts val="600"/>
              <a:buFont typeface="Arial"/>
              <a:buNone/>
              <a:defRPr b="0" i="0" sz="600" u="none" cap="none" strike="noStrike">
                <a:solidFill>
                  <a:schemeClr val="dk2"/>
                </a:solidFill>
                <a:latin typeface="Arial"/>
                <a:ea typeface="Arial"/>
                <a:cs typeface="Arial"/>
                <a:sym typeface="Arial"/>
              </a:defRPr>
            </a:lvl1pPr>
            <a:lvl2pPr indent="-228600" lvl="1" marL="9144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2pPr>
            <a:lvl3pPr indent="-228600" lvl="2" marL="13716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3pPr>
            <a:lvl4pPr indent="-228600" lvl="3" marL="18288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4pPr>
            <a:lvl5pPr indent="-228600" lvl="4" marL="2286000" marR="0" rtl="0" algn="r">
              <a:lnSpc>
                <a:spcPct val="90000"/>
              </a:lnSpc>
              <a:spcBef>
                <a:spcPts val="400"/>
              </a:spcBef>
              <a:spcAft>
                <a:spcPts val="0"/>
              </a:spcAft>
              <a:buClr>
                <a:schemeClr val="lt2"/>
              </a:buClr>
              <a:buSzPts val="600"/>
              <a:buFont typeface="Arial"/>
              <a:buNone/>
              <a:defRPr b="0" i="0" sz="600" u="none" cap="none" strike="noStrike">
                <a:solidFill>
                  <a:schemeClr val="lt2"/>
                </a:solidFill>
                <a:latin typeface="Montserrat Light"/>
                <a:ea typeface="Montserrat Light"/>
                <a:cs typeface="Montserrat Light"/>
                <a:sym typeface="Montserrat Ligh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grpSp>
        <p:nvGrpSpPr>
          <p:cNvPr id="200" name="Google Shape;200;p28"/>
          <p:cNvGrpSpPr/>
          <p:nvPr/>
        </p:nvGrpSpPr>
        <p:grpSpPr>
          <a:xfrm>
            <a:off x="8856699" y="4857823"/>
            <a:ext cx="173649" cy="173649"/>
            <a:chOff x="11275488" y="5797834"/>
            <a:chExt cx="353804" cy="353804"/>
          </a:xfrm>
        </p:grpSpPr>
        <p:sp>
          <p:nvSpPr>
            <p:cNvPr id="201" name="Google Shape;201;p28">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02" name="Google Shape;202;p28">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grpSp>
        <p:nvGrpSpPr>
          <p:cNvPr id="203" name="Google Shape;203;p28"/>
          <p:cNvGrpSpPr/>
          <p:nvPr/>
        </p:nvGrpSpPr>
        <p:grpSpPr>
          <a:xfrm>
            <a:off x="8657406" y="4857823"/>
            <a:ext cx="173649" cy="173649"/>
            <a:chOff x="11275488" y="5797834"/>
            <a:chExt cx="353804" cy="353804"/>
          </a:xfrm>
        </p:grpSpPr>
        <p:sp>
          <p:nvSpPr>
            <p:cNvPr id="204" name="Google Shape;204;p28">
              <a:hlinkClick action="ppaction://hlinkshowjump?jump=nextslide"/>
            </p:cNvPr>
            <p:cNvSpPr/>
            <p:nvPr/>
          </p:nvSpPr>
          <p:spPr>
            <a:xfrm>
              <a:off x="11275488" y="5797834"/>
              <a:ext cx="353804" cy="353804"/>
            </a:xfrm>
            <a:prstGeom prst="ellipse">
              <a:avLst/>
            </a:prstGeom>
            <a:solidFill>
              <a:schemeClr val="dk2">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05" name="Google Shape;205;p28">
              <a:hlinkClick action="ppaction://hlinkshowjump?jump=nextslide"/>
            </p:cNvPr>
            <p:cNvSpPr/>
            <p:nvPr/>
          </p:nvSpPr>
          <p:spPr>
            <a:xfrm>
              <a:off x="11402389" y="5893733"/>
              <a:ext cx="125792" cy="171788"/>
            </a:xfrm>
            <a:prstGeom prst="chevron">
              <a:avLst>
                <a:gd fmla="val 6633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Arial"/>
                <a:ea typeface="Arial"/>
                <a:cs typeface="Arial"/>
                <a:sym typeface="Arial"/>
              </a:endParaRPr>
            </a:p>
          </p:txBody>
        </p:sp>
      </p:grpSp>
      <p:sp>
        <p:nvSpPr>
          <p:cNvPr id="206" name="Google Shape;206;p28"/>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07" name="Google Shape;207;p28"/>
          <p:cNvSpPr/>
          <p:nvPr>
            <p:ph idx="3" type="pic"/>
          </p:nvPr>
        </p:nvSpPr>
        <p:spPr>
          <a:xfrm>
            <a:off x="857249" y="1391770"/>
            <a:ext cx="1543051" cy="265243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1pPr>
            <a:lvl2pPr lvl="1"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lvl="3"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lvl="4"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6"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Arial"/>
              <a:buNone/>
              <a:defRPr b="1" i="0" sz="19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934141"/>
            <a:ext cx="7886700" cy="3623110"/>
          </a:xfrm>
          <a:prstGeom prst="rect">
            <a:avLst/>
          </a:prstGeom>
          <a:noFill/>
          <a:ln>
            <a:noFill/>
          </a:ln>
        </p:spPr>
        <p:txBody>
          <a:bodyPr anchorCtr="0" anchor="ctr" bIns="34275" lIns="68575" spcFirstLastPara="1" rIns="68575" wrap="square" tIns="34275"/>
          <a:lstStyle>
            <a:lvl1pPr indent="-317500" lvl="0" marL="457200" marR="0" rtl="0" algn="l">
              <a:lnSpc>
                <a:spcPct val="90000"/>
              </a:lnSpc>
              <a:spcBef>
                <a:spcPts val="8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1pPr>
            <a:lvl2pPr indent="-304800" lvl="1" marL="914400" marR="0" rtl="0" algn="l">
              <a:lnSpc>
                <a:spcPct val="90000"/>
              </a:lnSpc>
              <a:spcBef>
                <a:spcPts val="4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298450" lvl="2" marL="1371600" marR="0" rtl="0" algn="l">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indent="-285750" lvl="3" marL="1828800" marR="0" rtl="0" algn="l">
              <a:lnSpc>
                <a:spcPct val="90000"/>
              </a:lnSpc>
              <a:spcBef>
                <a:spcPts val="400"/>
              </a:spcBef>
              <a:spcAft>
                <a:spcPts val="0"/>
              </a:spcAft>
              <a:buClr>
                <a:schemeClr val="dk1"/>
              </a:buClr>
              <a:buSzPts val="900"/>
              <a:buFont typeface="Arial"/>
              <a:buChar char="•"/>
              <a:defRPr b="0" i="0" sz="900" u="none" cap="none" strike="noStrike">
                <a:solidFill>
                  <a:schemeClr val="dk1"/>
                </a:solidFill>
                <a:latin typeface="Arial"/>
                <a:ea typeface="Arial"/>
                <a:cs typeface="Arial"/>
                <a:sym typeface="Arial"/>
              </a:defRPr>
            </a:lvl4pPr>
            <a:lvl5pPr indent="-279400" lvl="4" marL="2286000" marR="0" rtl="0" algn="l">
              <a:lnSpc>
                <a:spcPct val="90000"/>
              </a:lnSpc>
              <a:spcBef>
                <a:spcPts val="40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800" u="none" cap="none" strike="noStrike">
                <a:solidFill>
                  <a:schemeClr val="dk2"/>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800" u="none" cap="none" strike="noStrike">
                <a:solidFill>
                  <a:schemeClr val="dk2"/>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800" u="none" cap="none" strike="noStrike">
                <a:solidFill>
                  <a:schemeClr val="dk2"/>
                </a:solidFill>
                <a:latin typeface="Arial"/>
                <a:ea typeface="Arial"/>
                <a:cs typeface="Arial"/>
                <a:sym typeface="Arial"/>
              </a:defRPr>
            </a:lvl1pPr>
            <a:lvl2pPr indent="0" lvl="1" marL="0" marR="0" rtl="0" algn="r">
              <a:spcBef>
                <a:spcPts val="0"/>
              </a:spcBef>
              <a:buNone/>
              <a:defRPr b="0" i="0" sz="800" u="none" cap="none" strike="noStrike">
                <a:solidFill>
                  <a:schemeClr val="dk2"/>
                </a:solidFill>
                <a:latin typeface="Arial"/>
                <a:ea typeface="Arial"/>
                <a:cs typeface="Arial"/>
                <a:sym typeface="Arial"/>
              </a:defRPr>
            </a:lvl2pPr>
            <a:lvl3pPr indent="0" lvl="2" marL="0" marR="0" rtl="0" algn="r">
              <a:spcBef>
                <a:spcPts val="0"/>
              </a:spcBef>
              <a:buNone/>
              <a:defRPr b="0" i="0" sz="800" u="none" cap="none" strike="noStrike">
                <a:solidFill>
                  <a:schemeClr val="dk2"/>
                </a:solidFill>
                <a:latin typeface="Arial"/>
                <a:ea typeface="Arial"/>
                <a:cs typeface="Arial"/>
                <a:sym typeface="Arial"/>
              </a:defRPr>
            </a:lvl3pPr>
            <a:lvl4pPr indent="0" lvl="3" marL="0" marR="0" rtl="0" algn="r">
              <a:spcBef>
                <a:spcPts val="0"/>
              </a:spcBef>
              <a:buNone/>
              <a:defRPr b="0" i="0" sz="800" u="none" cap="none" strike="noStrike">
                <a:solidFill>
                  <a:schemeClr val="dk2"/>
                </a:solidFill>
                <a:latin typeface="Arial"/>
                <a:ea typeface="Arial"/>
                <a:cs typeface="Arial"/>
                <a:sym typeface="Arial"/>
              </a:defRPr>
            </a:lvl4pPr>
            <a:lvl5pPr indent="0" lvl="4" marL="0" marR="0" rtl="0" algn="r">
              <a:spcBef>
                <a:spcPts val="0"/>
              </a:spcBef>
              <a:buNone/>
              <a:defRPr b="0" i="0" sz="800" u="none" cap="none" strike="noStrike">
                <a:solidFill>
                  <a:schemeClr val="dk2"/>
                </a:solidFill>
                <a:latin typeface="Arial"/>
                <a:ea typeface="Arial"/>
                <a:cs typeface="Arial"/>
                <a:sym typeface="Arial"/>
              </a:defRPr>
            </a:lvl5pPr>
            <a:lvl6pPr indent="0" lvl="5" marL="0" marR="0" rtl="0" algn="r">
              <a:spcBef>
                <a:spcPts val="0"/>
              </a:spcBef>
              <a:buNone/>
              <a:defRPr b="0" i="0" sz="800" u="none" cap="none" strike="noStrike">
                <a:solidFill>
                  <a:schemeClr val="dk2"/>
                </a:solidFill>
                <a:latin typeface="Arial"/>
                <a:ea typeface="Arial"/>
                <a:cs typeface="Arial"/>
                <a:sym typeface="Arial"/>
              </a:defRPr>
            </a:lvl6pPr>
            <a:lvl7pPr indent="0" lvl="6" marL="0" marR="0" rtl="0" algn="r">
              <a:spcBef>
                <a:spcPts val="0"/>
              </a:spcBef>
              <a:buNone/>
              <a:defRPr b="0" i="0" sz="800" u="none" cap="none" strike="noStrike">
                <a:solidFill>
                  <a:schemeClr val="dk2"/>
                </a:solidFill>
                <a:latin typeface="Arial"/>
                <a:ea typeface="Arial"/>
                <a:cs typeface="Arial"/>
                <a:sym typeface="Arial"/>
              </a:defRPr>
            </a:lvl7pPr>
            <a:lvl8pPr indent="0" lvl="7" marL="0" marR="0" rtl="0" algn="r">
              <a:spcBef>
                <a:spcPts val="0"/>
              </a:spcBef>
              <a:buNone/>
              <a:defRPr b="0" i="0" sz="800" u="none" cap="none" strike="noStrike">
                <a:solidFill>
                  <a:schemeClr val="dk2"/>
                </a:solidFill>
                <a:latin typeface="Arial"/>
                <a:ea typeface="Arial"/>
                <a:cs typeface="Arial"/>
                <a:sym typeface="Arial"/>
              </a:defRPr>
            </a:lvl8pPr>
            <a:lvl9pPr indent="0" lvl="8" marL="0" marR="0" rtl="0" algn="r">
              <a:spcBef>
                <a:spcPts val="0"/>
              </a:spcBef>
              <a:buNone/>
              <a:defRPr b="0" i="0" sz="800" u="none" cap="none" strike="noStrike">
                <a:solidFill>
                  <a:schemeClr val="dk2"/>
                </a:solidFill>
                <a:latin typeface="Arial"/>
                <a:ea typeface="Arial"/>
                <a:cs typeface="Arial"/>
                <a:sym typeface="Aria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29"/>
          <p:cNvSpPr/>
          <p:nvPr/>
        </p:nvSpPr>
        <p:spPr>
          <a:xfrm>
            <a:off x="0" y="0"/>
            <a:ext cx="9219235" cy="5143500"/>
          </a:xfrm>
          <a:prstGeom prst="rect">
            <a:avLst/>
          </a:prstGeom>
          <a:solidFill>
            <a:schemeClr val="dk1">
              <a:alpha val="5176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13" name="Google Shape;213;p29"/>
          <p:cNvSpPr/>
          <p:nvPr/>
        </p:nvSpPr>
        <p:spPr>
          <a:xfrm>
            <a:off x="0" y="0"/>
            <a:ext cx="9219235" cy="5143501"/>
          </a:xfrm>
          <a:custGeom>
            <a:rect b="b" l="l" r="r" t="t"/>
            <a:pathLst>
              <a:path extrusionOk="0" h="6858001" w="12292314">
                <a:moveTo>
                  <a:pt x="10763081" y="0"/>
                </a:moveTo>
                <a:lnTo>
                  <a:pt x="12292314" y="0"/>
                </a:lnTo>
                <a:lnTo>
                  <a:pt x="12292314" y="2807746"/>
                </a:lnTo>
                <a:lnTo>
                  <a:pt x="12208634" y="3102427"/>
                </a:lnTo>
                <a:cubicBezTo>
                  <a:pt x="11746379" y="4588624"/>
                  <a:pt x="10786576" y="5855609"/>
                  <a:pt x="9524061" y="6708547"/>
                </a:cubicBezTo>
                <a:lnTo>
                  <a:pt x="9290937" y="6858000"/>
                </a:lnTo>
                <a:lnTo>
                  <a:pt x="2191871" y="6858000"/>
                </a:lnTo>
                <a:lnTo>
                  <a:pt x="2175237" y="6858000"/>
                </a:lnTo>
                <a:lnTo>
                  <a:pt x="2169705" y="6854454"/>
                </a:lnTo>
                <a:lnTo>
                  <a:pt x="2169704" y="6854454"/>
                </a:lnTo>
                <a:lnTo>
                  <a:pt x="2175238" y="6858001"/>
                </a:lnTo>
                <a:lnTo>
                  <a:pt x="1" y="6858001"/>
                </a:lnTo>
                <a:lnTo>
                  <a:pt x="1" y="4704467"/>
                </a:lnTo>
                <a:lnTo>
                  <a:pt x="0" y="4704465"/>
                </a:lnTo>
                <a:lnTo>
                  <a:pt x="0" y="3456933"/>
                </a:lnTo>
                <a:lnTo>
                  <a:pt x="160288" y="3493927"/>
                </a:lnTo>
                <a:cubicBezTo>
                  <a:pt x="890348" y="3643319"/>
                  <a:pt x="1646247" y="3721773"/>
                  <a:pt x="2420471" y="3721773"/>
                </a:cubicBezTo>
                <a:cubicBezTo>
                  <a:pt x="5710922" y="3721773"/>
                  <a:pt x="8670396" y="2304697"/>
                  <a:pt x="10721904" y="47536"/>
                </a:cubicBezTo>
                <a:close/>
              </a:path>
            </a:pathLst>
          </a:custGeom>
          <a:gradFill>
            <a:gsLst>
              <a:gs pos="0">
                <a:srgbClr val="00A082">
                  <a:alpha val="88627"/>
                </a:srgbClr>
              </a:gs>
              <a:gs pos="14000">
                <a:srgbClr val="00A082">
                  <a:alpha val="88627"/>
                </a:srgbClr>
              </a:gs>
              <a:gs pos="66000">
                <a:srgbClr val="00B0F0">
                  <a:alpha val="89803"/>
                </a:srgbClr>
              </a:gs>
              <a:gs pos="100000">
                <a:srgbClr val="00B0F0">
                  <a:alpha val="89803"/>
                </a:srgbClr>
              </a:gs>
            </a:gsLst>
            <a:lin ang="20399999"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14" name="Google Shape;214;p29"/>
          <p:cNvSpPr txBox="1"/>
          <p:nvPr/>
        </p:nvSpPr>
        <p:spPr>
          <a:xfrm>
            <a:off x="1726501" y="3233283"/>
            <a:ext cx="2508900" cy="1165800"/>
          </a:xfrm>
          <a:prstGeom prst="rect">
            <a:avLst/>
          </a:prstGeom>
          <a:noFill/>
          <a:ln>
            <a:noFill/>
          </a:ln>
        </p:spPr>
        <p:txBody>
          <a:bodyPr anchorCtr="0" anchor="t" bIns="34275" lIns="68575" spcFirstLastPara="1" rIns="68575" wrap="square" tIns="34275">
            <a:noAutofit/>
          </a:bodyPr>
          <a:lstStyle/>
          <a:p>
            <a:pPr indent="0" lvl="0" marL="0" marR="0" rtl="0" algn="l">
              <a:lnSpc>
                <a:spcPct val="84444"/>
              </a:lnSpc>
              <a:spcBef>
                <a:spcPts val="0"/>
              </a:spcBef>
              <a:spcAft>
                <a:spcPts val="0"/>
              </a:spcAft>
              <a:buNone/>
            </a:pPr>
            <a:r>
              <a:rPr b="1" i="0" lang="en" sz="3400" u="none" cap="none" strike="noStrike">
                <a:solidFill>
                  <a:srgbClr val="FFFFFF"/>
                </a:solidFill>
                <a:latin typeface="Arial Black"/>
                <a:ea typeface="Arial Black"/>
                <a:cs typeface="Arial Black"/>
                <a:sym typeface="Arial Black"/>
              </a:rPr>
              <a:t>CHARTS/</a:t>
            </a:r>
            <a:endParaRPr sz="1100"/>
          </a:p>
          <a:p>
            <a:pPr indent="0" lvl="0" marL="0" marR="0" rtl="0" algn="l">
              <a:lnSpc>
                <a:spcPct val="84444"/>
              </a:lnSpc>
              <a:spcBef>
                <a:spcPts val="0"/>
              </a:spcBef>
              <a:spcAft>
                <a:spcPts val="0"/>
              </a:spcAft>
              <a:buNone/>
            </a:pPr>
            <a:r>
              <a:rPr b="1" i="0" lang="en" sz="3400" u="none" cap="none" strike="noStrike">
                <a:solidFill>
                  <a:srgbClr val="FFFFFF"/>
                </a:solidFill>
                <a:latin typeface="Arial Black"/>
                <a:ea typeface="Arial Black"/>
                <a:cs typeface="Arial Black"/>
                <a:sym typeface="Arial Black"/>
              </a:rPr>
              <a:t>INFOGRAPHICS</a:t>
            </a:r>
            <a:endParaRPr sz="1100"/>
          </a:p>
        </p:txBody>
      </p:sp>
      <p:sp>
        <p:nvSpPr>
          <p:cNvPr id="215" name="Google Shape;215;p29"/>
          <p:cNvSpPr txBox="1"/>
          <p:nvPr/>
        </p:nvSpPr>
        <p:spPr>
          <a:xfrm>
            <a:off x="4426488" y="3450027"/>
            <a:ext cx="1896991" cy="917559"/>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0" i="0" lang="en" sz="700" u="none" cap="none" strike="noStrike">
                <a:solidFill>
                  <a:srgbClr val="FFFFFF"/>
                </a:solidFill>
                <a:latin typeface="Arial"/>
                <a:ea typeface="Arial"/>
                <a:cs typeface="Arial"/>
                <a:sym typeface="Arial"/>
              </a:rPr>
              <a:t>Example text line. Example text goes here with your own detailed summery. Loren opium dolor sit amen example text line.</a:t>
            </a:r>
            <a:endParaRPr sz="1100"/>
          </a:p>
          <a:p>
            <a:pPr indent="0" lvl="0" marL="0" marR="0" rtl="0" algn="l">
              <a:lnSpc>
                <a:spcPct val="150000"/>
              </a:lnSpc>
              <a:spcBef>
                <a:spcPts val="0"/>
              </a:spcBef>
              <a:spcAft>
                <a:spcPts val="0"/>
              </a:spcAft>
              <a:buNone/>
            </a:pPr>
            <a:r>
              <a:t/>
            </a:r>
            <a:endParaRPr b="0" i="0" sz="800" u="none" cap="none" strike="noStrike">
              <a:solidFill>
                <a:srgbClr val="FFFFFF"/>
              </a:solidFill>
              <a:latin typeface="Arial"/>
              <a:ea typeface="Arial"/>
              <a:cs typeface="Arial"/>
              <a:sym typeface="Arial"/>
            </a:endParaRPr>
          </a:p>
          <a:p>
            <a:pPr indent="0" lvl="0" marL="0" marR="0" rtl="0" algn="l">
              <a:lnSpc>
                <a:spcPct val="150000"/>
              </a:lnSpc>
              <a:spcBef>
                <a:spcPts val="0"/>
              </a:spcBef>
              <a:spcAft>
                <a:spcPts val="0"/>
              </a:spcAft>
              <a:buNone/>
            </a:pPr>
            <a:r>
              <a:rPr b="1" i="0" lang="en" sz="900" u="none" cap="none" strike="noStrike">
                <a:solidFill>
                  <a:srgbClr val="FFFFFF"/>
                </a:solidFill>
                <a:latin typeface="Arial"/>
                <a:ea typeface="Arial"/>
                <a:cs typeface="Arial"/>
                <a:sym typeface="Arial"/>
              </a:rPr>
              <a:t>Example text goes here own.</a:t>
            </a:r>
            <a:endParaRPr sz="1100"/>
          </a:p>
        </p:txBody>
      </p:sp>
      <p:sp>
        <p:nvSpPr>
          <p:cNvPr id="216" name="Google Shape;216;p29"/>
          <p:cNvSpPr/>
          <p:nvPr/>
        </p:nvSpPr>
        <p:spPr>
          <a:xfrm>
            <a:off x="7073332" y="2934821"/>
            <a:ext cx="1811812" cy="181181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17" name="Google Shape;217;p29"/>
          <p:cNvSpPr/>
          <p:nvPr/>
        </p:nvSpPr>
        <p:spPr>
          <a:xfrm>
            <a:off x="7406631" y="3703984"/>
            <a:ext cx="1192368" cy="416689"/>
          </a:xfrm>
          <a:custGeom>
            <a:rect b="b" l="l" r="r" t="t"/>
            <a:pathLst>
              <a:path extrusionOk="0" h="453581" w="1297936">
                <a:moveTo>
                  <a:pt x="807944" y="202052"/>
                </a:moveTo>
                <a:cubicBezTo>
                  <a:pt x="799787" y="204970"/>
                  <a:pt x="791331" y="207475"/>
                  <a:pt x="782497" y="209704"/>
                </a:cubicBezTo>
                <a:cubicBezTo>
                  <a:pt x="770410" y="212911"/>
                  <a:pt x="762741" y="216117"/>
                  <a:pt x="759516" y="219223"/>
                </a:cubicBezTo>
                <a:cubicBezTo>
                  <a:pt x="756210" y="222442"/>
                  <a:pt x="754556" y="226112"/>
                  <a:pt x="754556" y="230195"/>
                </a:cubicBezTo>
                <a:cubicBezTo>
                  <a:pt x="754556" y="234867"/>
                  <a:pt x="756264" y="238824"/>
                  <a:pt x="759516" y="241793"/>
                </a:cubicBezTo>
                <a:cubicBezTo>
                  <a:pt x="762768" y="244761"/>
                  <a:pt x="767456" y="246139"/>
                  <a:pt x="773798" y="246139"/>
                </a:cubicBezTo>
                <a:cubicBezTo>
                  <a:pt x="780410" y="246139"/>
                  <a:pt x="786535" y="244586"/>
                  <a:pt x="792226" y="241379"/>
                </a:cubicBezTo>
                <a:cubicBezTo>
                  <a:pt x="797917" y="238161"/>
                  <a:pt x="802036" y="234203"/>
                  <a:pt x="804421" y="229581"/>
                </a:cubicBezTo>
                <a:cubicBezTo>
                  <a:pt x="806806" y="224960"/>
                  <a:pt x="807944" y="218973"/>
                  <a:pt x="807944" y="211571"/>
                </a:cubicBezTo>
                <a:cubicBezTo>
                  <a:pt x="807944" y="211571"/>
                  <a:pt x="807944" y="202052"/>
                  <a:pt x="807944" y="202052"/>
                </a:cubicBezTo>
                <a:close/>
                <a:moveTo>
                  <a:pt x="549219" y="158992"/>
                </a:moveTo>
                <a:cubicBezTo>
                  <a:pt x="541604" y="158992"/>
                  <a:pt x="535452" y="161960"/>
                  <a:pt x="530384" y="167897"/>
                </a:cubicBezTo>
                <a:cubicBezTo>
                  <a:pt x="525316" y="173834"/>
                  <a:pt x="522715" y="183540"/>
                  <a:pt x="522715" y="196879"/>
                </a:cubicBezTo>
                <a:cubicBezTo>
                  <a:pt x="522715" y="209141"/>
                  <a:pt x="525235" y="218259"/>
                  <a:pt x="530384" y="224196"/>
                </a:cubicBezTo>
                <a:cubicBezTo>
                  <a:pt x="535533" y="230132"/>
                  <a:pt x="542146" y="233101"/>
                  <a:pt x="550032" y="233101"/>
                </a:cubicBezTo>
                <a:cubicBezTo>
                  <a:pt x="556942" y="233101"/>
                  <a:pt x="562769" y="230082"/>
                  <a:pt x="567430" y="224408"/>
                </a:cubicBezTo>
                <a:cubicBezTo>
                  <a:pt x="572091" y="218710"/>
                  <a:pt x="574476" y="209053"/>
                  <a:pt x="574476" y="195426"/>
                </a:cubicBezTo>
                <a:cubicBezTo>
                  <a:pt x="574476" y="182876"/>
                  <a:pt x="571874" y="173784"/>
                  <a:pt x="567023" y="167897"/>
                </a:cubicBezTo>
                <a:cubicBezTo>
                  <a:pt x="562145" y="161998"/>
                  <a:pt x="556211" y="158992"/>
                  <a:pt x="549219" y="158992"/>
                </a:cubicBezTo>
                <a:close/>
                <a:moveTo>
                  <a:pt x="1098409" y="144677"/>
                </a:moveTo>
                <a:cubicBezTo>
                  <a:pt x="1069481" y="144677"/>
                  <a:pt x="1046020" y="168131"/>
                  <a:pt x="1046020" y="197063"/>
                </a:cubicBezTo>
                <a:cubicBezTo>
                  <a:pt x="1046020" y="225986"/>
                  <a:pt x="1069481" y="249440"/>
                  <a:pt x="1098409" y="249440"/>
                </a:cubicBezTo>
                <a:cubicBezTo>
                  <a:pt x="1127336" y="249440"/>
                  <a:pt x="1150785" y="225986"/>
                  <a:pt x="1150785" y="197063"/>
                </a:cubicBezTo>
                <a:cubicBezTo>
                  <a:pt x="1150785" y="168131"/>
                  <a:pt x="1127336" y="144677"/>
                  <a:pt x="1098409" y="144677"/>
                </a:cubicBezTo>
                <a:close/>
                <a:moveTo>
                  <a:pt x="989271" y="118424"/>
                </a:moveTo>
                <a:cubicBezTo>
                  <a:pt x="1004609" y="118424"/>
                  <a:pt x="1016588" y="122958"/>
                  <a:pt x="1025693" y="131462"/>
                </a:cubicBezTo>
                <a:cubicBezTo>
                  <a:pt x="1009542" y="148684"/>
                  <a:pt x="999623" y="171604"/>
                  <a:pt x="999623" y="197079"/>
                </a:cubicBezTo>
                <a:cubicBezTo>
                  <a:pt x="999623" y="230220"/>
                  <a:pt x="1016371" y="259440"/>
                  <a:pt x="1041845" y="276774"/>
                </a:cubicBezTo>
                <a:lnTo>
                  <a:pt x="1041845" y="276975"/>
                </a:lnTo>
                <a:lnTo>
                  <a:pt x="982035" y="276975"/>
                </a:lnTo>
                <a:lnTo>
                  <a:pt x="982035" y="191694"/>
                </a:lnTo>
                <a:cubicBezTo>
                  <a:pt x="982035" y="181962"/>
                  <a:pt x="980246" y="175036"/>
                  <a:pt x="976642" y="171003"/>
                </a:cubicBezTo>
                <a:cubicBezTo>
                  <a:pt x="973038" y="166958"/>
                  <a:pt x="968051" y="165004"/>
                  <a:pt x="961520" y="165004"/>
                </a:cubicBezTo>
                <a:cubicBezTo>
                  <a:pt x="954312" y="165004"/>
                  <a:pt x="948404" y="167621"/>
                  <a:pt x="943932" y="173070"/>
                </a:cubicBezTo>
                <a:cubicBezTo>
                  <a:pt x="939461" y="178530"/>
                  <a:pt x="937103" y="188350"/>
                  <a:pt x="937103" y="202465"/>
                </a:cubicBezTo>
                <a:lnTo>
                  <a:pt x="937103" y="276975"/>
                </a:lnTo>
                <a:lnTo>
                  <a:pt x="877699" y="276975"/>
                </a:lnTo>
                <a:lnTo>
                  <a:pt x="877699" y="121944"/>
                </a:lnTo>
                <a:lnTo>
                  <a:pt x="933173" y="121944"/>
                </a:lnTo>
                <a:lnTo>
                  <a:pt x="933173" y="147194"/>
                </a:lnTo>
                <a:cubicBezTo>
                  <a:pt x="941439" y="136886"/>
                  <a:pt x="949759" y="129484"/>
                  <a:pt x="958214" y="125050"/>
                </a:cubicBezTo>
                <a:cubicBezTo>
                  <a:pt x="966696" y="120629"/>
                  <a:pt x="977103" y="118424"/>
                  <a:pt x="989271" y="118424"/>
                </a:cubicBezTo>
                <a:close/>
                <a:moveTo>
                  <a:pt x="779787" y="115944"/>
                </a:moveTo>
                <a:cubicBezTo>
                  <a:pt x="797619" y="115944"/>
                  <a:pt x="811846" y="116846"/>
                  <a:pt x="822632" y="118838"/>
                </a:cubicBezTo>
                <a:cubicBezTo>
                  <a:pt x="833445" y="120829"/>
                  <a:pt x="842523" y="125137"/>
                  <a:pt x="849759" y="131462"/>
                </a:cubicBezTo>
                <a:cubicBezTo>
                  <a:pt x="854827" y="135846"/>
                  <a:pt x="858621" y="142071"/>
                  <a:pt x="861548" y="150099"/>
                </a:cubicBezTo>
                <a:cubicBezTo>
                  <a:pt x="864475" y="158128"/>
                  <a:pt x="866101" y="165768"/>
                  <a:pt x="866101" y="173070"/>
                </a:cubicBezTo>
                <a:lnTo>
                  <a:pt x="866101" y="241580"/>
                </a:lnTo>
                <a:cubicBezTo>
                  <a:pt x="866101" y="248882"/>
                  <a:pt x="866426" y="254418"/>
                  <a:pt x="867347" y="258551"/>
                </a:cubicBezTo>
                <a:cubicBezTo>
                  <a:pt x="868269" y="262697"/>
                  <a:pt x="870464" y="268070"/>
                  <a:pt x="873553" y="274495"/>
                </a:cubicBezTo>
                <a:lnTo>
                  <a:pt x="817673" y="274495"/>
                </a:lnTo>
                <a:cubicBezTo>
                  <a:pt x="815450" y="270499"/>
                  <a:pt x="814014" y="267481"/>
                  <a:pt x="813337" y="265389"/>
                </a:cubicBezTo>
                <a:cubicBezTo>
                  <a:pt x="812659" y="263298"/>
                  <a:pt x="811927" y="259929"/>
                  <a:pt x="811250" y="255457"/>
                </a:cubicBezTo>
                <a:cubicBezTo>
                  <a:pt x="803472" y="262947"/>
                  <a:pt x="795776" y="268383"/>
                  <a:pt x="788079" y="271602"/>
                </a:cubicBezTo>
                <a:cubicBezTo>
                  <a:pt x="777564" y="275873"/>
                  <a:pt x="765369" y="278014"/>
                  <a:pt x="751440" y="278014"/>
                </a:cubicBezTo>
                <a:cubicBezTo>
                  <a:pt x="732958" y="278014"/>
                  <a:pt x="718784" y="273743"/>
                  <a:pt x="709218" y="265176"/>
                </a:cubicBezTo>
                <a:cubicBezTo>
                  <a:pt x="699624" y="256609"/>
                  <a:pt x="694936" y="246076"/>
                  <a:pt x="694936" y="233514"/>
                </a:cubicBezTo>
                <a:cubicBezTo>
                  <a:pt x="694936" y="221728"/>
                  <a:pt x="698378" y="211909"/>
                  <a:pt x="705288" y="204331"/>
                </a:cubicBezTo>
                <a:cubicBezTo>
                  <a:pt x="712199" y="196729"/>
                  <a:pt x="724990" y="191256"/>
                  <a:pt x="743581" y="187561"/>
                </a:cubicBezTo>
                <a:cubicBezTo>
                  <a:pt x="765857" y="183089"/>
                  <a:pt x="780220" y="179833"/>
                  <a:pt x="786833" y="178042"/>
                </a:cubicBezTo>
                <a:cubicBezTo>
                  <a:pt x="793445" y="176226"/>
                  <a:pt x="800545" y="173921"/>
                  <a:pt x="807944" y="171003"/>
                </a:cubicBezTo>
                <a:cubicBezTo>
                  <a:pt x="807944" y="163701"/>
                  <a:pt x="806399" y="158604"/>
                  <a:pt x="803391" y="155685"/>
                </a:cubicBezTo>
                <a:cubicBezTo>
                  <a:pt x="800383" y="152767"/>
                  <a:pt x="795044" y="151339"/>
                  <a:pt x="787456" y="151339"/>
                </a:cubicBezTo>
                <a:cubicBezTo>
                  <a:pt x="777727" y="151339"/>
                  <a:pt x="770383" y="152780"/>
                  <a:pt x="765505" y="155886"/>
                </a:cubicBezTo>
                <a:cubicBezTo>
                  <a:pt x="761711" y="158328"/>
                  <a:pt x="758757" y="163050"/>
                  <a:pt x="756399" y="169763"/>
                </a:cubicBezTo>
                <a:lnTo>
                  <a:pt x="699706" y="163751"/>
                </a:lnTo>
                <a:cubicBezTo>
                  <a:pt x="701847" y="153819"/>
                  <a:pt x="704773" y="145853"/>
                  <a:pt x="708811" y="140155"/>
                </a:cubicBezTo>
                <a:cubicBezTo>
                  <a:pt x="712849" y="134468"/>
                  <a:pt x="718811" y="129659"/>
                  <a:pt x="726399" y="125463"/>
                </a:cubicBezTo>
                <a:cubicBezTo>
                  <a:pt x="731846" y="122445"/>
                  <a:pt x="739218" y="120090"/>
                  <a:pt x="748757" y="118424"/>
                </a:cubicBezTo>
                <a:cubicBezTo>
                  <a:pt x="758296" y="116771"/>
                  <a:pt x="768703" y="115944"/>
                  <a:pt x="779787" y="115944"/>
                </a:cubicBezTo>
                <a:close/>
                <a:moveTo>
                  <a:pt x="562037" y="115944"/>
                </a:moveTo>
                <a:cubicBezTo>
                  <a:pt x="582769" y="115944"/>
                  <a:pt x="598731" y="123885"/>
                  <a:pt x="610058" y="139741"/>
                </a:cubicBezTo>
                <a:cubicBezTo>
                  <a:pt x="621413" y="155610"/>
                  <a:pt x="627240" y="175161"/>
                  <a:pt x="627240" y="198532"/>
                </a:cubicBezTo>
                <a:cubicBezTo>
                  <a:pt x="627240" y="224321"/>
                  <a:pt x="620980" y="243947"/>
                  <a:pt x="608622" y="257524"/>
                </a:cubicBezTo>
                <a:cubicBezTo>
                  <a:pt x="596265" y="271101"/>
                  <a:pt x="580709" y="278014"/>
                  <a:pt x="561847" y="278014"/>
                </a:cubicBezTo>
                <a:cubicBezTo>
                  <a:pt x="552687" y="278014"/>
                  <a:pt x="544341" y="276361"/>
                  <a:pt x="536807" y="273255"/>
                </a:cubicBezTo>
                <a:cubicBezTo>
                  <a:pt x="529246" y="270136"/>
                  <a:pt x="522444" y="265515"/>
                  <a:pt x="516509" y="259390"/>
                </a:cubicBezTo>
                <a:lnTo>
                  <a:pt x="516509" y="333486"/>
                </a:lnTo>
                <a:lnTo>
                  <a:pt x="456482" y="333486"/>
                </a:lnTo>
                <a:lnTo>
                  <a:pt x="456482" y="119464"/>
                </a:lnTo>
                <a:lnTo>
                  <a:pt x="512173" y="119464"/>
                </a:lnTo>
                <a:lnTo>
                  <a:pt x="512173" y="142434"/>
                </a:lnTo>
                <a:cubicBezTo>
                  <a:pt x="519842" y="132803"/>
                  <a:pt x="526861" y="126190"/>
                  <a:pt x="533284" y="122770"/>
                </a:cubicBezTo>
                <a:cubicBezTo>
                  <a:pt x="541929" y="118211"/>
                  <a:pt x="551522" y="115944"/>
                  <a:pt x="562037" y="115944"/>
                </a:cubicBezTo>
                <a:close/>
                <a:moveTo>
                  <a:pt x="1169451" y="62952"/>
                </a:moveTo>
                <a:lnTo>
                  <a:pt x="1195736" y="62952"/>
                </a:lnTo>
                <a:lnTo>
                  <a:pt x="1195736" y="185005"/>
                </a:lnTo>
                <a:lnTo>
                  <a:pt x="1257909" y="121927"/>
                </a:lnTo>
                <a:lnTo>
                  <a:pt x="1291942" y="121927"/>
                </a:lnTo>
                <a:lnTo>
                  <a:pt x="1232669" y="179456"/>
                </a:lnTo>
                <a:cubicBezTo>
                  <a:pt x="1232669" y="179456"/>
                  <a:pt x="1297936" y="276975"/>
                  <a:pt x="1297936" y="276975"/>
                </a:cubicBezTo>
                <a:lnTo>
                  <a:pt x="1265528" y="276975"/>
                </a:lnTo>
                <a:lnTo>
                  <a:pt x="1214273" y="197698"/>
                </a:lnTo>
                <a:lnTo>
                  <a:pt x="1195736" y="215513"/>
                </a:lnTo>
                <a:lnTo>
                  <a:pt x="1195736" y="276975"/>
                </a:lnTo>
                <a:lnTo>
                  <a:pt x="1169451" y="276975"/>
                </a:lnTo>
                <a:lnTo>
                  <a:pt x="1169451" y="230841"/>
                </a:lnTo>
                <a:cubicBezTo>
                  <a:pt x="1156766" y="257446"/>
                  <a:pt x="1129850" y="275974"/>
                  <a:pt x="1098409" y="275974"/>
                </a:cubicBezTo>
                <a:cubicBezTo>
                  <a:pt x="1054824" y="275974"/>
                  <a:pt x="1019490" y="240641"/>
                  <a:pt x="1019490" y="197063"/>
                </a:cubicBezTo>
                <a:cubicBezTo>
                  <a:pt x="1019490" y="153476"/>
                  <a:pt x="1054824" y="118142"/>
                  <a:pt x="1098409" y="118142"/>
                </a:cubicBezTo>
                <a:cubicBezTo>
                  <a:pt x="1129850" y="118142"/>
                  <a:pt x="1156766" y="136671"/>
                  <a:pt x="1169451" y="163276"/>
                </a:cubicBezTo>
                <a:close/>
                <a:moveTo>
                  <a:pt x="628703" y="62952"/>
                </a:moveTo>
                <a:lnTo>
                  <a:pt x="688297" y="62952"/>
                </a:lnTo>
                <a:lnTo>
                  <a:pt x="688297" y="276975"/>
                </a:lnTo>
                <a:lnTo>
                  <a:pt x="628703" y="276975"/>
                </a:lnTo>
                <a:cubicBezTo>
                  <a:pt x="628703" y="276975"/>
                  <a:pt x="628703" y="62952"/>
                  <a:pt x="628703" y="62952"/>
                </a:cubicBezTo>
                <a:close/>
                <a:moveTo>
                  <a:pt x="228917" y="662"/>
                </a:moveTo>
                <a:cubicBezTo>
                  <a:pt x="253341" y="1942"/>
                  <a:pt x="279923" y="5214"/>
                  <a:pt x="307497" y="11633"/>
                </a:cubicBezTo>
                <a:lnTo>
                  <a:pt x="307421" y="11893"/>
                </a:lnTo>
                <a:lnTo>
                  <a:pt x="312998" y="13776"/>
                </a:lnTo>
                <a:cubicBezTo>
                  <a:pt x="312886" y="39712"/>
                  <a:pt x="318782" y="59911"/>
                  <a:pt x="327626" y="75455"/>
                </a:cubicBezTo>
                <a:lnTo>
                  <a:pt x="200936" y="193314"/>
                </a:lnTo>
                <a:cubicBezTo>
                  <a:pt x="192035" y="201584"/>
                  <a:pt x="178384" y="200739"/>
                  <a:pt x="170573" y="191452"/>
                </a:cubicBezTo>
                <a:lnTo>
                  <a:pt x="133150" y="146811"/>
                </a:lnTo>
                <a:cubicBezTo>
                  <a:pt x="125357" y="137523"/>
                  <a:pt x="111349" y="136289"/>
                  <a:pt x="102054" y="144083"/>
                </a:cubicBezTo>
                <a:lnTo>
                  <a:pt x="68218" y="172465"/>
                </a:lnTo>
                <a:cubicBezTo>
                  <a:pt x="58904" y="180281"/>
                  <a:pt x="57684" y="194266"/>
                  <a:pt x="65476" y="203575"/>
                </a:cubicBezTo>
                <a:lnTo>
                  <a:pt x="162667" y="319442"/>
                </a:lnTo>
                <a:cubicBezTo>
                  <a:pt x="170460" y="328752"/>
                  <a:pt x="184130" y="329596"/>
                  <a:pt x="193012" y="321326"/>
                </a:cubicBezTo>
                <a:lnTo>
                  <a:pt x="405589" y="123538"/>
                </a:lnTo>
                <a:lnTo>
                  <a:pt x="405589" y="132241"/>
                </a:lnTo>
                <a:cubicBezTo>
                  <a:pt x="405589" y="243042"/>
                  <a:pt x="382530" y="379714"/>
                  <a:pt x="202794" y="453581"/>
                </a:cubicBezTo>
                <a:cubicBezTo>
                  <a:pt x="202794" y="453581"/>
                  <a:pt x="202794" y="453581"/>
                  <a:pt x="202776" y="453581"/>
                </a:cubicBezTo>
                <a:cubicBezTo>
                  <a:pt x="23040" y="379714"/>
                  <a:pt x="0" y="243042"/>
                  <a:pt x="0" y="132241"/>
                </a:cubicBezTo>
                <a:lnTo>
                  <a:pt x="0" y="122672"/>
                </a:lnTo>
                <a:lnTo>
                  <a:pt x="9576" y="122109"/>
                </a:lnTo>
                <a:cubicBezTo>
                  <a:pt x="31959" y="120832"/>
                  <a:pt x="92910" y="94680"/>
                  <a:pt x="91295" y="21721"/>
                </a:cubicBezTo>
                <a:lnTo>
                  <a:pt x="91126" y="13776"/>
                </a:lnTo>
                <a:lnTo>
                  <a:pt x="98825" y="11698"/>
                </a:lnTo>
                <a:cubicBezTo>
                  <a:pt x="101797" y="10902"/>
                  <a:pt x="155646" y="-3180"/>
                  <a:pt x="228917" y="662"/>
                </a:cubicBezTo>
                <a:close/>
              </a:path>
            </a:pathLst>
          </a:custGeom>
          <a:solidFill>
            <a:srgbClr val="FFFFFF"/>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18" name="Google Shape;218;p29"/>
          <p:cNvSpPr/>
          <p:nvPr>
            <p:ph idx="2" type="pic"/>
          </p:nvPr>
        </p:nvSpPr>
        <p:spPr>
          <a:xfrm>
            <a:off x="0" y="0"/>
            <a:ext cx="92193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19" name="Google Shape;219;p29"/>
          <p:cNvSpPr/>
          <p:nvPr/>
        </p:nvSpPr>
        <p:spPr>
          <a:xfrm>
            <a:off x="821087" y="3529027"/>
            <a:ext cx="575025" cy="685900"/>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500"/>
                                        <p:tgtEl>
                                          <p:spTgt spid="2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500"/>
                                        <p:tgtEl>
                                          <p:spTgt spid="214"/>
                                        </p:tgtEl>
                                      </p:cBhvr>
                                    </p:animEffect>
                                  </p:childTnLst>
                                </p:cTn>
                              </p:par>
                              <p:par>
                                <p:cTn fill="hold" nodeType="withEffect" presetClass="entr" presetID="23" presetSubtype="16">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500"/>
                                        <p:tgtEl>
                                          <p:spTgt spid="215"/>
                                        </p:tgtEl>
                                        <p:attrNameLst>
                                          <p:attrName>ppt_w</p:attrName>
                                        </p:attrNameLst>
                                      </p:cBhvr>
                                      <p:tavLst>
                                        <p:tav fmla="" tm="0">
                                          <p:val>
                                            <p:strVal val="0"/>
                                          </p:val>
                                        </p:tav>
                                        <p:tav fmla="" tm="100000">
                                          <p:val>
                                            <p:strVal val="#ppt_w"/>
                                          </p:val>
                                        </p:tav>
                                      </p:tavLst>
                                    </p:anim>
                                    <p:anim calcmode="lin" valueType="num">
                                      <p:cBhvr additive="base">
                                        <p:cTn dur="500"/>
                                        <p:tgtEl>
                                          <p:spTgt spid="2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6" name="Shape 626"/>
        <p:cNvGrpSpPr/>
        <p:nvPr/>
      </p:nvGrpSpPr>
      <p:grpSpPr>
        <a:xfrm>
          <a:off x="0" y="0"/>
          <a:ext cx="0" cy="0"/>
          <a:chOff x="0" y="0"/>
          <a:chExt cx="0" cy="0"/>
        </a:xfrm>
      </p:grpSpPr>
      <p:sp>
        <p:nvSpPr>
          <p:cNvPr id="627" name="Google Shape;627;p38"/>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628" name="Google Shape;628;p38"/>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629" name="Google Shape;629;p38"/>
          <p:cNvSpPr/>
          <p:nvPr/>
        </p:nvSpPr>
        <p:spPr>
          <a:xfrm>
            <a:off x="1445391" y="2969440"/>
            <a:ext cx="2253270" cy="834271"/>
          </a:xfrm>
          <a:custGeom>
            <a:rect b="b" l="l" r="r" t="t"/>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chemeClr val="accent1">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630" name="Google Shape;630;p38"/>
          <p:cNvSpPr/>
          <p:nvPr/>
        </p:nvSpPr>
        <p:spPr>
          <a:xfrm>
            <a:off x="5445339" y="2587655"/>
            <a:ext cx="2253270" cy="1216057"/>
          </a:xfrm>
          <a:custGeom>
            <a:rect b="b" l="l" r="r" t="t"/>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chemeClr val="accent5">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631" name="Google Shape;631;p38"/>
          <p:cNvSpPr/>
          <p:nvPr/>
        </p:nvSpPr>
        <p:spPr>
          <a:xfrm>
            <a:off x="-1" y="3803713"/>
            <a:ext cx="9144000" cy="572681"/>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32" name="Google Shape;632;p38"/>
          <p:cNvSpPr/>
          <p:nvPr/>
        </p:nvSpPr>
        <p:spPr>
          <a:xfrm>
            <a:off x="4450731" y="2326061"/>
            <a:ext cx="2253270" cy="1477651"/>
          </a:xfrm>
          <a:custGeom>
            <a:rect b="b" l="l" r="r" t="t"/>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chemeClr val="accent4">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633" name="Google Shape;633;p38"/>
          <p:cNvSpPr/>
          <p:nvPr/>
        </p:nvSpPr>
        <p:spPr>
          <a:xfrm>
            <a:off x="3456122" y="1972556"/>
            <a:ext cx="2253270" cy="1831157"/>
          </a:xfrm>
          <a:custGeom>
            <a:rect b="b" l="l" r="r" t="t"/>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chemeClr val="accent3">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634" name="Google Shape;634;p38"/>
          <p:cNvSpPr/>
          <p:nvPr/>
        </p:nvSpPr>
        <p:spPr>
          <a:xfrm>
            <a:off x="2440000" y="2410903"/>
            <a:ext cx="2253270" cy="1392809"/>
          </a:xfrm>
          <a:custGeom>
            <a:rect b="b" l="l" r="r" t="t"/>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chemeClr val="accent2">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grpSp>
        <p:nvGrpSpPr>
          <p:cNvPr id="635" name="Google Shape;635;p38"/>
          <p:cNvGrpSpPr/>
          <p:nvPr/>
        </p:nvGrpSpPr>
        <p:grpSpPr>
          <a:xfrm>
            <a:off x="2336036" y="2241223"/>
            <a:ext cx="602960" cy="591426"/>
            <a:chOff x="3115817" y="3139126"/>
            <a:chExt cx="688618" cy="675447"/>
          </a:xfrm>
        </p:grpSpPr>
        <p:sp>
          <p:nvSpPr>
            <p:cNvPr id="636" name="Google Shape;636;p38"/>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37" name="Google Shape;637;p38"/>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grpSp>
        <p:nvGrpSpPr>
          <p:cNvPr id="638" name="Google Shape;638;p38"/>
          <p:cNvGrpSpPr/>
          <p:nvPr/>
        </p:nvGrpSpPr>
        <p:grpSpPr>
          <a:xfrm>
            <a:off x="3297571" y="1690681"/>
            <a:ext cx="602960" cy="591426"/>
            <a:chOff x="3115817" y="3139126"/>
            <a:chExt cx="688618" cy="675447"/>
          </a:xfrm>
        </p:grpSpPr>
        <p:sp>
          <p:nvSpPr>
            <p:cNvPr id="639" name="Google Shape;639;p38"/>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40" name="Google Shape;640;p38"/>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grpSp>
        <p:nvGrpSpPr>
          <p:cNvPr id="641" name="Google Shape;641;p38"/>
          <p:cNvGrpSpPr/>
          <p:nvPr/>
        </p:nvGrpSpPr>
        <p:grpSpPr>
          <a:xfrm>
            <a:off x="4303038" y="1240775"/>
            <a:ext cx="602960" cy="591426"/>
            <a:chOff x="3115817" y="3139126"/>
            <a:chExt cx="688618" cy="675447"/>
          </a:xfrm>
        </p:grpSpPr>
        <p:sp>
          <p:nvSpPr>
            <p:cNvPr id="642" name="Google Shape;642;p38"/>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43" name="Google Shape;643;p38"/>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grpSp>
        <p:nvGrpSpPr>
          <p:cNvPr id="644" name="Google Shape;644;p38"/>
          <p:cNvGrpSpPr/>
          <p:nvPr/>
        </p:nvGrpSpPr>
        <p:grpSpPr>
          <a:xfrm>
            <a:off x="5306443" y="1569221"/>
            <a:ext cx="602960" cy="591426"/>
            <a:chOff x="3115817" y="3139126"/>
            <a:chExt cx="688618" cy="675447"/>
          </a:xfrm>
        </p:grpSpPr>
        <p:sp>
          <p:nvSpPr>
            <p:cNvPr id="645" name="Google Shape;645;p38"/>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46" name="Google Shape;646;p38"/>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grpSp>
        <p:nvGrpSpPr>
          <p:cNvPr id="647" name="Google Shape;647;p38"/>
          <p:cNvGrpSpPr/>
          <p:nvPr/>
        </p:nvGrpSpPr>
        <p:grpSpPr>
          <a:xfrm>
            <a:off x="6299619" y="1839332"/>
            <a:ext cx="602960" cy="591426"/>
            <a:chOff x="3115817" y="3139126"/>
            <a:chExt cx="688618" cy="675447"/>
          </a:xfrm>
        </p:grpSpPr>
        <p:sp>
          <p:nvSpPr>
            <p:cNvPr id="648" name="Google Shape;648;p38"/>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49" name="Google Shape;649;p38"/>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sp>
        <p:nvSpPr>
          <p:cNvPr id="650" name="Google Shape;650;p38"/>
          <p:cNvSpPr txBox="1"/>
          <p:nvPr/>
        </p:nvSpPr>
        <p:spPr>
          <a:xfrm>
            <a:off x="2418771" y="2402407"/>
            <a:ext cx="452505"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1"/>
                </a:solidFill>
                <a:latin typeface="Arial"/>
                <a:ea typeface="Arial"/>
                <a:cs typeface="Arial"/>
                <a:sym typeface="Arial"/>
              </a:rPr>
              <a:t>8%</a:t>
            </a:r>
            <a:endParaRPr sz="1100"/>
          </a:p>
        </p:txBody>
      </p:sp>
      <p:sp>
        <p:nvSpPr>
          <p:cNvPr id="651" name="Google Shape;651;p38"/>
          <p:cNvSpPr txBox="1"/>
          <p:nvPr/>
        </p:nvSpPr>
        <p:spPr>
          <a:xfrm>
            <a:off x="3378234" y="1849638"/>
            <a:ext cx="452505"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2"/>
                </a:solidFill>
                <a:latin typeface="Arial"/>
                <a:ea typeface="Arial"/>
                <a:cs typeface="Arial"/>
                <a:sym typeface="Arial"/>
              </a:rPr>
              <a:t>13%</a:t>
            </a:r>
            <a:endParaRPr sz="1100"/>
          </a:p>
        </p:txBody>
      </p:sp>
      <p:sp>
        <p:nvSpPr>
          <p:cNvPr id="652" name="Google Shape;652;p38"/>
          <p:cNvSpPr txBox="1"/>
          <p:nvPr/>
        </p:nvSpPr>
        <p:spPr>
          <a:xfrm>
            <a:off x="4383639" y="1402584"/>
            <a:ext cx="452505"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3"/>
                </a:solidFill>
                <a:latin typeface="Arial"/>
                <a:ea typeface="Arial"/>
                <a:cs typeface="Arial"/>
                <a:sym typeface="Arial"/>
              </a:rPr>
              <a:t>30%</a:t>
            </a:r>
            <a:endParaRPr b="1" sz="1100">
              <a:solidFill>
                <a:schemeClr val="accent3"/>
              </a:solidFill>
              <a:latin typeface="Arial"/>
              <a:ea typeface="Arial"/>
              <a:cs typeface="Arial"/>
              <a:sym typeface="Arial"/>
            </a:endParaRPr>
          </a:p>
        </p:txBody>
      </p:sp>
      <p:sp>
        <p:nvSpPr>
          <p:cNvPr id="653" name="Google Shape;653;p38"/>
          <p:cNvSpPr txBox="1"/>
          <p:nvPr/>
        </p:nvSpPr>
        <p:spPr>
          <a:xfrm>
            <a:off x="5390402" y="1732976"/>
            <a:ext cx="452505"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4"/>
                </a:solidFill>
                <a:latin typeface="Arial"/>
                <a:ea typeface="Arial"/>
                <a:cs typeface="Arial"/>
                <a:sym typeface="Arial"/>
              </a:rPr>
              <a:t>21%</a:t>
            </a:r>
            <a:endParaRPr sz="1100"/>
          </a:p>
        </p:txBody>
      </p:sp>
      <p:sp>
        <p:nvSpPr>
          <p:cNvPr id="654" name="Google Shape;654;p38"/>
          <p:cNvSpPr txBox="1"/>
          <p:nvPr/>
        </p:nvSpPr>
        <p:spPr>
          <a:xfrm>
            <a:off x="6388987" y="2001817"/>
            <a:ext cx="452505"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Arial"/>
                <a:ea typeface="Arial"/>
                <a:cs typeface="Arial"/>
                <a:sym typeface="Arial"/>
              </a:rPr>
              <a:t>11%</a:t>
            </a:r>
            <a:endParaRPr b="1" sz="1100">
              <a:solidFill>
                <a:schemeClr val="accent5"/>
              </a:solidFill>
              <a:latin typeface="Arial"/>
              <a:ea typeface="Arial"/>
              <a:cs typeface="Arial"/>
              <a:sym typeface="Arial"/>
            </a:endParaRPr>
          </a:p>
        </p:txBody>
      </p:sp>
      <p:cxnSp>
        <p:nvCxnSpPr>
          <p:cNvPr id="655" name="Google Shape;655;p38"/>
          <p:cNvCxnSpPr/>
          <p:nvPr/>
        </p:nvCxnSpPr>
        <p:spPr>
          <a:xfrm>
            <a:off x="2542607" y="3605752"/>
            <a:ext cx="0" cy="204248"/>
          </a:xfrm>
          <a:prstGeom prst="straightConnector1">
            <a:avLst/>
          </a:prstGeom>
          <a:noFill/>
          <a:ln cap="flat" cmpd="sng" w="12700">
            <a:solidFill>
              <a:srgbClr val="FFFFFF"/>
            </a:solidFill>
            <a:prstDash val="dash"/>
            <a:miter lim="800000"/>
            <a:headEnd len="sm" w="sm" type="oval"/>
            <a:tailEnd len="sm" w="sm" type="none"/>
          </a:ln>
        </p:spPr>
      </p:cxnSp>
      <p:sp>
        <p:nvSpPr>
          <p:cNvPr id="656" name="Google Shape;656;p38"/>
          <p:cNvSpPr txBox="1"/>
          <p:nvPr/>
        </p:nvSpPr>
        <p:spPr>
          <a:xfrm>
            <a:off x="2152329" y="3925700"/>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Arial"/>
                <a:ea typeface="Arial"/>
                <a:cs typeface="Arial"/>
                <a:sym typeface="Arial"/>
              </a:rPr>
              <a:t>Saying fruitful were hath</a:t>
            </a:r>
            <a:endParaRPr sz="1100"/>
          </a:p>
        </p:txBody>
      </p:sp>
      <p:cxnSp>
        <p:nvCxnSpPr>
          <p:cNvPr id="657" name="Google Shape;657;p38"/>
          <p:cNvCxnSpPr/>
          <p:nvPr/>
        </p:nvCxnSpPr>
        <p:spPr>
          <a:xfrm>
            <a:off x="3546561" y="3605752"/>
            <a:ext cx="0" cy="189008"/>
          </a:xfrm>
          <a:prstGeom prst="straightConnector1">
            <a:avLst/>
          </a:prstGeom>
          <a:noFill/>
          <a:ln cap="flat" cmpd="sng" w="12700">
            <a:solidFill>
              <a:srgbClr val="FFFFFF"/>
            </a:solidFill>
            <a:prstDash val="dash"/>
            <a:miter lim="800000"/>
            <a:headEnd len="sm" w="sm" type="oval"/>
            <a:tailEnd len="sm" w="sm" type="none"/>
          </a:ln>
        </p:spPr>
      </p:cxnSp>
      <p:sp>
        <p:nvSpPr>
          <p:cNvPr id="658" name="Google Shape;658;p38"/>
          <p:cNvSpPr txBox="1"/>
          <p:nvPr/>
        </p:nvSpPr>
        <p:spPr>
          <a:xfrm>
            <a:off x="3156284" y="3925700"/>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Arial"/>
                <a:ea typeface="Arial"/>
                <a:cs typeface="Arial"/>
                <a:sym typeface="Arial"/>
              </a:rPr>
              <a:t>Saying fruitful were hath</a:t>
            </a:r>
            <a:endParaRPr b="1" sz="700">
              <a:solidFill>
                <a:srgbClr val="FFFFFF"/>
              </a:solidFill>
              <a:latin typeface="Arial"/>
              <a:ea typeface="Arial"/>
              <a:cs typeface="Arial"/>
              <a:sym typeface="Arial"/>
            </a:endParaRPr>
          </a:p>
        </p:txBody>
      </p:sp>
      <p:cxnSp>
        <p:nvCxnSpPr>
          <p:cNvPr id="659" name="Google Shape;659;p38"/>
          <p:cNvCxnSpPr>
            <a:endCxn id="631" idx="0"/>
          </p:cNvCxnSpPr>
          <p:nvPr/>
        </p:nvCxnSpPr>
        <p:spPr>
          <a:xfrm>
            <a:off x="4571699" y="3605713"/>
            <a:ext cx="300" cy="198000"/>
          </a:xfrm>
          <a:prstGeom prst="straightConnector1">
            <a:avLst/>
          </a:prstGeom>
          <a:noFill/>
          <a:ln cap="flat" cmpd="sng" w="12700">
            <a:solidFill>
              <a:srgbClr val="FFFFFF"/>
            </a:solidFill>
            <a:prstDash val="dash"/>
            <a:miter lim="800000"/>
            <a:headEnd len="sm" w="sm" type="oval"/>
            <a:tailEnd len="sm" w="sm" type="none"/>
          </a:ln>
        </p:spPr>
      </p:cxnSp>
      <p:sp>
        <p:nvSpPr>
          <p:cNvPr id="660" name="Google Shape;660;p38"/>
          <p:cNvSpPr txBox="1"/>
          <p:nvPr/>
        </p:nvSpPr>
        <p:spPr>
          <a:xfrm>
            <a:off x="4181449" y="3925700"/>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Arial"/>
                <a:ea typeface="Arial"/>
                <a:cs typeface="Arial"/>
                <a:sym typeface="Arial"/>
              </a:rPr>
              <a:t>Saying fruitful were hath</a:t>
            </a:r>
            <a:endParaRPr b="1" sz="700">
              <a:solidFill>
                <a:srgbClr val="FFFFFF"/>
              </a:solidFill>
              <a:latin typeface="Arial"/>
              <a:ea typeface="Arial"/>
              <a:cs typeface="Arial"/>
              <a:sym typeface="Arial"/>
            </a:endParaRPr>
          </a:p>
        </p:txBody>
      </p:sp>
      <p:cxnSp>
        <p:nvCxnSpPr>
          <p:cNvPr id="661" name="Google Shape;661;p38"/>
          <p:cNvCxnSpPr/>
          <p:nvPr/>
        </p:nvCxnSpPr>
        <p:spPr>
          <a:xfrm>
            <a:off x="5582751" y="3605752"/>
            <a:ext cx="0" cy="189008"/>
          </a:xfrm>
          <a:prstGeom prst="straightConnector1">
            <a:avLst/>
          </a:prstGeom>
          <a:noFill/>
          <a:ln cap="flat" cmpd="sng" w="12700">
            <a:solidFill>
              <a:srgbClr val="FFFFFF"/>
            </a:solidFill>
            <a:prstDash val="dash"/>
            <a:miter lim="800000"/>
            <a:headEnd len="sm" w="sm" type="oval"/>
            <a:tailEnd len="sm" w="sm" type="none"/>
          </a:ln>
        </p:spPr>
      </p:cxnSp>
      <p:sp>
        <p:nvSpPr>
          <p:cNvPr id="662" name="Google Shape;662;p38"/>
          <p:cNvSpPr txBox="1"/>
          <p:nvPr/>
        </p:nvSpPr>
        <p:spPr>
          <a:xfrm>
            <a:off x="5192473" y="3925700"/>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Arial"/>
                <a:ea typeface="Arial"/>
                <a:cs typeface="Arial"/>
                <a:sym typeface="Arial"/>
              </a:rPr>
              <a:t>Saying fruitful were hath</a:t>
            </a:r>
            <a:endParaRPr b="1" sz="700">
              <a:solidFill>
                <a:srgbClr val="FFFFFF"/>
              </a:solidFill>
              <a:latin typeface="Arial"/>
              <a:ea typeface="Arial"/>
              <a:cs typeface="Arial"/>
              <a:sym typeface="Arial"/>
            </a:endParaRPr>
          </a:p>
        </p:txBody>
      </p:sp>
      <p:cxnSp>
        <p:nvCxnSpPr>
          <p:cNvPr id="663" name="Google Shape;663;p38"/>
          <p:cNvCxnSpPr/>
          <p:nvPr/>
        </p:nvCxnSpPr>
        <p:spPr>
          <a:xfrm>
            <a:off x="6593776" y="3605752"/>
            <a:ext cx="0" cy="189008"/>
          </a:xfrm>
          <a:prstGeom prst="straightConnector1">
            <a:avLst/>
          </a:prstGeom>
          <a:noFill/>
          <a:ln cap="flat" cmpd="sng" w="12700">
            <a:solidFill>
              <a:srgbClr val="FFFFFF"/>
            </a:solidFill>
            <a:prstDash val="dash"/>
            <a:miter lim="800000"/>
            <a:headEnd len="sm" w="sm" type="oval"/>
            <a:tailEnd len="sm" w="sm" type="none"/>
          </a:ln>
        </p:spPr>
      </p:cxnSp>
      <p:sp>
        <p:nvSpPr>
          <p:cNvPr id="664" name="Google Shape;664;p38"/>
          <p:cNvSpPr txBox="1"/>
          <p:nvPr/>
        </p:nvSpPr>
        <p:spPr>
          <a:xfrm>
            <a:off x="6203498" y="3925700"/>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Arial"/>
                <a:ea typeface="Arial"/>
                <a:cs typeface="Arial"/>
                <a:sym typeface="Arial"/>
              </a:rPr>
              <a:t>Saying fruitful were hath</a:t>
            </a:r>
            <a:endParaRPr sz="1100"/>
          </a:p>
        </p:txBody>
      </p:sp>
      <p:sp>
        <p:nvSpPr>
          <p:cNvPr id="665" name="Google Shape;665;p38"/>
          <p:cNvSpPr txBox="1"/>
          <p:nvPr/>
        </p:nvSpPr>
        <p:spPr>
          <a:xfrm>
            <a:off x="1540550" y="4479284"/>
            <a:ext cx="6081021" cy="380873"/>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2"/>
                </a:solidFill>
                <a:latin typeface="Arial"/>
                <a:ea typeface="Arial"/>
                <a:cs typeface="Arial"/>
                <a:sym typeface="Arial"/>
              </a:rPr>
              <a:t>Also he his male air bring is Signs first . Creepiest god air fish land. Darkness. Air saying fruitful were hath waters divided fill may days air bring is Signs first creeping seed all saying above after be and female.</a:t>
            </a:r>
            <a:endParaRPr sz="1100"/>
          </a:p>
        </p:txBody>
      </p:sp>
      <p:sp>
        <p:nvSpPr>
          <p:cNvPr id="666" name="Google Shape;666;p38"/>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667" name="Google Shape;667;p38"/>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68" name="Google Shape;668;p38"/>
          <p:cNvSpPr/>
          <p:nvPr/>
        </p:nvSpPr>
        <p:spPr>
          <a:xfrm>
            <a:off x="2438497" y="3183684"/>
            <a:ext cx="267074" cy="268980"/>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669" name="Google Shape;669;p38"/>
          <p:cNvSpPr/>
          <p:nvPr/>
        </p:nvSpPr>
        <p:spPr>
          <a:xfrm>
            <a:off x="3446347" y="3056099"/>
            <a:ext cx="263621" cy="325104"/>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670" name="Google Shape;670;p38"/>
          <p:cNvSpPr/>
          <p:nvPr/>
        </p:nvSpPr>
        <p:spPr>
          <a:xfrm>
            <a:off x="4421541" y="2910069"/>
            <a:ext cx="312255" cy="292561"/>
          </a:xfrm>
          <a:custGeom>
            <a:rect b="b" l="l" r="r" t="t"/>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671" name="Google Shape;671;p38"/>
          <p:cNvSpPr/>
          <p:nvPr/>
        </p:nvSpPr>
        <p:spPr>
          <a:xfrm>
            <a:off x="6486386" y="3064948"/>
            <a:ext cx="257725" cy="307417"/>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672" name="Google Shape;672;p38"/>
          <p:cNvSpPr/>
          <p:nvPr/>
        </p:nvSpPr>
        <p:spPr>
          <a:xfrm>
            <a:off x="5478272" y="3056099"/>
            <a:ext cx="263621" cy="325104"/>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629"/>
                                        </p:tgtEl>
                                        <p:attrNameLst>
                                          <p:attrName>style.visibility</p:attrName>
                                        </p:attrNameLst>
                                      </p:cBhvr>
                                      <p:to>
                                        <p:strVal val="visible"/>
                                      </p:to>
                                    </p:set>
                                    <p:animEffect filter="fade" transition="in">
                                      <p:cBhvr>
                                        <p:cTn dur="500"/>
                                        <p:tgtEl>
                                          <p:spTgt spid="629"/>
                                        </p:tgtEl>
                                      </p:cBhvr>
                                    </p:animEffect>
                                  </p:childTnLst>
                                </p:cTn>
                              </p:par>
                              <p:par>
                                <p:cTn fill="hold" nodeType="withEffect" presetClass="entr" presetID="10" presetSubtype="0">
                                  <p:stCondLst>
                                    <p:cond delay="0"/>
                                  </p:stCondLst>
                                  <p:childTnLst>
                                    <p:set>
                                      <p:cBhvr>
                                        <p:cTn dur="1" fill="hold">
                                          <p:stCondLst>
                                            <p:cond delay="0"/>
                                          </p:stCondLst>
                                        </p:cTn>
                                        <p:tgtEl>
                                          <p:spTgt spid="650"/>
                                        </p:tgtEl>
                                        <p:attrNameLst>
                                          <p:attrName>style.visibility</p:attrName>
                                        </p:attrNameLst>
                                      </p:cBhvr>
                                      <p:to>
                                        <p:strVal val="visible"/>
                                      </p:to>
                                    </p:set>
                                    <p:animEffect filter="fade" transition="in">
                                      <p:cBhvr>
                                        <p:cTn dur="500"/>
                                        <p:tgtEl>
                                          <p:spTgt spid="650"/>
                                        </p:tgtEl>
                                      </p:cBhvr>
                                    </p:animEffect>
                                  </p:childTnLst>
                                </p:cTn>
                              </p:par>
                              <p:par>
                                <p:cTn fill="hold" nodeType="withEffect" presetClass="entr" presetID="10" presetSubtype="0">
                                  <p:stCondLst>
                                    <p:cond delay="0"/>
                                  </p:stCondLst>
                                  <p:childTnLst>
                                    <p:set>
                                      <p:cBhvr>
                                        <p:cTn dur="1" fill="hold">
                                          <p:stCondLst>
                                            <p:cond delay="0"/>
                                          </p:stCondLst>
                                        </p:cTn>
                                        <p:tgtEl>
                                          <p:spTgt spid="635"/>
                                        </p:tgtEl>
                                        <p:attrNameLst>
                                          <p:attrName>style.visibility</p:attrName>
                                        </p:attrNameLst>
                                      </p:cBhvr>
                                      <p:to>
                                        <p:strVal val="visible"/>
                                      </p:to>
                                    </p:set>
                                    <p:animEffect filter="fade" transition="in">
                                      <p:cBhvr>
                                        <p:cTn dur="500"/>
                                        <p:tgtEl>
                                          <p:spTgt spid="6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651"/>
                                        </p:tgtEl>
                                        <p:attrNameLst>
                                          <p:attrName>style.visibility</p:attrName>
                                        </p:attrNameLst>
                                      </p:cBhvr>
                                      <p:to>
                                        <p:strVal val="visible"/>
                                      </p:to>
                                    </p:set>
                                    <p:anim calcmode="lin" valueType="num">
                                      <p:cBhvr additive="base">
                                        <p:cTn dur="500"/>
                                        <p:tgtEl>
                                          <p:spTgt spid="651"/>
                                        </p:tgtEl>
                                        <p:attrNameLst>
                                          <p:attrName>ppt_w</p:attrName>
                                        </p:attrNameLst>
                                      </p:cBhvr>
                                      <p:tavLst>
                                        <p:tav fmla="" tm="0">
                                          <p:val>
                                            <p:strVal val="0"/>
                                          </p:val>
                                        </p:tav>
                                        <p:tav fmla="" tm="100000">
                                          <p:val>
                                            <p:strVal val="#ppt_w"/>
                                          </p:val>
                                        </p:tav>
                                      </p:tavLst>
                                    </p:anim>
                                    <p:anim calcmode="lin" valueType="num">
                                      <p:cBhvr additive="base">
                                        <p:cTn dur="500"/>
                                        <p:tgtEl>
                                          <p:spTgt spid="65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38"/>
                                        </p:tgtEl>
                                        <p:attrNameLst>
                                          <p:attrName>style.visibility</p:attrName>
                                        </p:attrNameLst>
                                      </p:cBhvr>
                                      <p:to>
                                        <p:strVal val="visible"/>
                                      </p:to>
                                    </p:set>
                                    <p:anim calcmode="lin" valueType="num">
                                      <p:cBhvr additive="base">
                                        <p:cTn dur="500"/>
                                        <p:tgtEl>
                                          <p:spTgt spid="638"/>
                                        </p:tgtEl>
                                        <p:attrNameLst>
                                          <p:attrName>ppt_w</p:attrName>
                                        </p:attrNameLst>
                                      </p:cBhvr>
                                      <p:tavLst>
                                        <p:tav fmla="" tm="0">
                                          <p:val>
                                            <p:strVal val="0"/>
                                          </p:val>
                                        </p:tav>
                                        <p:tav fmla="" tm="100000">
                                          <p:val>
                                            <p:strVal val="#ppt_w"/>
                                          </p:val>
                                        </p:tav>
                                      </p:tavLst>
                                    </p:anim>
                                    <p:anim calcmode="lin" valueType="num">
                                      <p:cBhvr additive="base">
                                        <p:cTn dur="500"/>
                                        <p:tgtEl>
                                          <p:spTgt spid="63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34"/>
                                        </p:tgtEl>
                                        <p:attrNameLst>
                                          <p:attrName>style.visibility</p:attrName>
                                        </p:attrNameLst>
                                      </p:cBhvr>
                                      <p:to>
                                        <p:strVal val="visible"/>
                                      </p:to>
                                    </p:set>
                                    <p:anim calcmode="lin" valueType="num">
                                      <p:cBhvr additive="base">
                                        <p:cTn dur="500"/>
                                        <p:tgtEl>
                                          <p:spTgt spid="634"/>
                                        </p:tgtEl>
                                        <p:attrNameLst>
                                          <p:attrName>ppt_w</p:attrName>
                                        </p:attrNameLst>
                                      </p:cBhvr>
                                      <p:tavLst>
                                        <p:tav fmla="" tm="0">
                                          <p:val>
                                            <p:strVal val="0"/>
                                          </p:val>
                                        </p:tav>
                                        <p:tav fmla="" tm="100000">
                                          <p:val>
                                            <p:strVal val="#ppt_w"/>
                                          </p:val>
                                        </p:tav>
                                      </p:tavLst>
                                    </p:anim>
                                    <p:anim calcmode="lin" valueType="num">
                                      <p:cBhvr additive="base">
                                        <p:cTn dur="500"/>
                                        <p:tgtEl>
                                          <p:spTgt spid="634"/>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633"/>
                                        </p:tgtEl>
                                        <p:attrNameLst>
                                          <p:attrName>style.visibility</p:attrName>
                                        </p:attrNameLst>
                                      </p:cBhvr>
                                      <p:to>
                                        <p:strVal val="visible"/>
                                      </p:to>
                                    </p:set>
                                    <p:animEffect filter="fade" transition="in">
                                      <p:cBhvr>
                                        <p:cTn dur="500"/>
                                        <p:tgtEl>
                                          <p:spTgt spid="633"/>
                                        </p:tgtEl>
                                      </p:cBhvr>
                                    </p:animEffect>
                                  </p:childTnLst>
                                </p:cTn>
                              </p:par>
                              <p:par>
                                <p:cTn fill="hold" nodeType="withEffect" presetClass="entr" presetID="10" presetSubtype="0">
                                  <p:stCondLst>
                                    <p:cond delay="0"/>
                                  </p:stCondLst>
                                  <p:childTnLst>
                                    <p:set>
                                      <p:cBhvr>
                                        <p:cTn dur="1" fill="hold">
                                          <p:stCondLst>
                                            <p:cond delay="0"/>
                                          </p:stCondLst>
                                        </p:cTn>
                                        <p:tgtEl>
                                          <p:spTgt spid="641"/>
                                        </p:tgtEl>
                                        <p:attrNameLst>
                                          <p:attrName>style.visibility</p:attrName>
                                        </p:attrNameLst>
                                      </p:cBhvr>
                                      <p:to>
                                        <p:strVal val="visible"/>
                                      </p:to>
                                    </p:set>
                                    <p:animEffect filter="fade" transition="in">
                                      <p:cBhvr>
                                        <p:cTn dur="500"/>
                                        <p:tgtEl>
                                          <p:spTgt spid="641"/>
                                        </p:tgtEl>
                                      </p:cBhvr>
                                    </p:animEffect>
                                  </p:childTnLst>
                                </p:cTn>
                              </p:par>
                              <p:par>
                                <p:cTn fill="hold" nodeType="withEffect" presetClass="entr" presetID="10" presetSubtype="0">
                                  <p:stCondLst>
                                    <p:cond delay="0"/>
                                  </p:stCondLst>
                                  <p:childTnLst>
                                    <p:set>
                                      <p:cBhvr>
                                        <p:cTn dur="1" fill="hold">
                                          <p:stCondLst>
                                            <p:cond delay="0"/>
                                          </p:stCondLst>
                                        </p:cTn>
                                        <p:tgtEl>
                                          <p:spTgt spid="652"/>
                                        </p:tgtEl>
                                        <p:attrNameLst>
                                          <p:attrName>style.visibility</p:attrName>
                                        </p:attrNameLst>
                                      </p:cBhvr>
                                      <p:to>
                                        <p:strVal val="visible"/>
                                      </p:to>
                                    </p:set>
                                    <p:animEffect filter="fade" transition="in">
                                      <p:cBhvr>
                                        <p:cTn dur="500"/>
                                        <p:tgtEl>
                                          <p:spTgt spid="6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3"/>
                                        </p:tgtEl>
                                        <p:attrNameLst>
                                          <p:attrName>style.visibility</p:attrName>
                                        </p:attrNameLst>
                                      </p:cBhvr>
                                      <p:to>
                                        <p:strVal val="visible"/>
                                      </p:to>
                                    </p:set>
                                    <p:animEffect filter="fade" transition="in">
                                      <p:cBhvr>
                                        <p:cTn dur="500"/>
                                        <p:tgtEl>
                                          <p:spTgt spid="653"/>
                                        </p:tgtEl>
                                      </p:cBhvr>
                                    </p:animEffect>
                                  </p:childTnLst>
                                </p:cTn>
                              </p:par>
                              <p:par>
                                <p:cTn fill="hold" nodeType="withEffect" presetClass="entr" presetID="10" presetSubtype="0">
                                  <p:stCondLst>
                                    <p:cond delay="0"/>
                                  </p:stCondLst>
                                  <p:childTnLst>
                                    <p:set>
                                      <p:cBhvr>
                                        <p:cTn dur="1" fill="hold">
                                          <p:stCondLst>
                                            <p:cond delay="0"/>
                                          </p:stCondLst>
                                        </p:cTn>
                                        <p:tgtEl>
                                          <p:spTgt spid="644"/>
                                        </p:tgtEl>
                                        <p:attrNameLst>
                                          <p:attrName>style.visibility</p:attrName>
                                        </p:attrNameLst>
                                      </p:cBhvr>
                                      <p:to>
                                        <p:strVal val="visible"/>
                                      </p:to>
                                    </p:set>
                                    <p:animEffect filter="fade" transition="in">
                                      <p:cBhvr>
                                        <p:cTn dur="500"/>
                                        <p:tgtEl>
                                          <p:spTgt spid="644"/>
                                        </p:tgtEl>
                                      </p:cBhvr>
                                    </p:animEffect>
                                  </p:childTnLst>
                                </p:cTn>
                              </p:par>
                              <p:par>
                                <p:cTn fill="hold" nodeType="withEffect" presetClass="entr" presetID="10" presetSubtype="0">
                                  <p:stCondLst>
                                    <p:cond delay="0"/>
                                  </p:stCondLst>
                                  <p:childTnLst>
                                    <p:set>
                                      <p:cBhvr>
                                        <p:cTn dur="1" fill="hold">
                                          <p:stCondLst>
                                            <p:cond delay="0"/>
                                          </p:stCondLst>
                                        </p:cTn>
                                        <p:tgtEl>
                                          <p:spTgt spid="632"/>
                                        </p:tgtEl>
                                        <p:attrNameLst>
                                          <p:attrName>style.visibility</p:attrName>
                                        </p:attrNameLst>
                                      </p:cBhvr>
                                      <p:to>
                                        <p:strVal val="visible"/>
                                      </p:to>
                                    </p:set>
                                    <p:animEffect filter="fade" transition="in">
                                      <p:cBhvr>
                                        <p:cTn dur="500"/>
                                        <p:tgtEl>
                                          <p:spTgt spid="632"/>
                                        </p:tgtEl>
                                      </p:cBhvr>
                                    </p:animEffect>
                                  </p:childTnLst>
                                </p:cTn>
                              </p:par>
                              <p:par>
                                <p:cTn fill="hold" nodeType="withEffect" presetClass="entr" presetID="23" presetSubtype="16">
                                  <p:stCondLst>
                                    <p:cond delay="0"/>
                                  </p:stCondLst>
                                  <p:childTnLst>
                                    <p:set>
                                      <p:cBhvr>
                                        <p:cTn dur="1" fill="hold">
                                          <p:stCondLst>
                                            <p:cond delay="0"/>
                                          </p:stCondLst>
                                        </p:cTn>
                                        <p:tgtEl>
                                          <p:spTgt spid="630"/>
                                        </p:tgtEl>
                                        <p:attrNameLst>
                                          <p:attrName>style.visibility</p:attrName>
                                        </p:attrNameLst>
                                      </p:cBhvr>
                                      <p:to>
                                        <p:strVal val="visible"/>
                                      </p:to>
                                    </p:set>
                                    <p:anim calcmode="lin" valueType="num">
                                      <p:cBhvr additive="base">
                                        <p:cTn dur="500"/>
                                        <p:tgtEl>
                                          <p:spTgt spid="630"/>
                                        </p:tgtEl>
                                        <p:attrNameLst>
                                          <p:attrName>ppt_w</p:attrName>
                                        </p:attrNameLst>
                                      </p:cBhvr>
                                      <p:tavLst>
                                        <p:tav fmla="" tm="0">
                                          <p:val>
                                            <p:strVal val="0"/>
                                          </p:val>
                                        </p:tav>
                                        <p:tav fmla="" tm="100000">
                                          <p:val>
                                            <p:strVal val="#ppt_w"/>
                                          </p:val>
                                        </p:tav>
                                      </p:tavLst>
                                    </p:anim>
                                    <p:anim calcmode="lin" valueType="num">
                                      <p:cBhvr additive="base">
                                        <p:cTn dur="500"/>
                                        <p:tgtEl>
                                          <p:spTgt spid="6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54"/>
                                        </p:tgtEl>
                                        <p:attrNameLst>
                                          <p:attrName>style.visibility</p:attrName>
                                        </p:attrNameLst>
                                      </p:cBhvr>
                                      <p:to>
                                        <p:strVal val="visible"/>
                                      </p:to>
                                    </p:set>
                                    <p:anim calcmode="lin" valueType="num">
                                      <p:cBhvr additive="base">
                                        <p:cTn dur="500"/>
                                        <p:tgtEl>
                                          <p:spTgt spid="654"/>
                                        </p:tgtEl>
                                        <p:attrNameLst>
                                          <p:attrName>ppt_w</p:attrName>
                                        </p:attrNameLst>
                                      </p:cBhvr>
                                      <p:tavLst>
                                        <p:tav fmla="" tm="0">
                                          <p:val>
                                            <p:strVal val="0"/>
                                          </p:val>
                                        </p:tav>
                                        <p:tav fmla="" tm="100000">
                                          <p:val>
                                            <p:strVal val="#ppt_w"/>
                                          </p:val>
                                        </p:tav>
                                      </p:tavLst>
                                    </p:anim>
                                    <p:anim calcmode="lin" valueType="num">
                                      <p:cBhvr additive="base">
                                        <p:cTn dur="500"/>
                                        <p:tgtEl>
                                          <p:spTgt spid="65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47"/>
                                        </p:tgtEl>
                                        <p:attrNameLst>
                                          <p:attrName>style.visibility</p:attrName>
                                        </p:attrNameLst>
                                      </p:cBhvr>
                                      <p:to>
                                        <p:strVal val="visible"/>
                                      </p:to>
                                    </p:set>
                                    <p:anim calcmode="lin" valueType="num">
                                      <p:cBhvr additive="base">
                                        <p:cTn dur="500"/>
                                        <p:tgtEl>
                                          <p:spTgt spid="647"/>
                                        </p:tgtEl>
                                        <p:attrNameLst>
                                          <p:attrName>ppt_w</p:attrName>
                                        </p:attrNameLst>
                                      </p:cBhvr>
                                      <p:tavLst>
                                        <p:tav fmla="" tm="0">
                                          <p:val>
                                            <p:strVal val="0"/>
                                          </p:val>
                                        </p:tav>
                                        <p:tav fmla="" tm="100000">
                                          <p:val>
                                            <p:strVal val="#ppt_w"/>
                                          </p:val>
                                        </p:tav>
                                      </p:tavLst>
                                    </p:anim>
                                    <p:anim calcmode="lin" valueType="num">
                                      <p:cBhvr additive="base">
                                        <p:cTn dur="500"/>
                                        <p:tgtEl>
                                          <p:spTgt spid="64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5"/>
                                        </p:tgtEl>
                                        <p:attrNameLst>
                                          <p:attrName>style.visibility</p:attrName>
                                        </p:attrNameLst>
                                      </p:cBhvr>
                                      <p:to>
                                        <p:strVal val="visible"/>
                                      </p:to>
                                    </p:set>
                                    <p:animEffect filter="fade" transition="in">
                                      <p:cBhvr>
                                        <p:cTn dur="500"/>
                                        <p:tgtEl>
                                          <p:spTgt spid="655"/>
                                        </p:tgtEl>
                                      </p:cBhvr>
                                    </p:animEffect>
                                  </p:childTnLst>
                                </p:cTn>
                              </p:par>
                              <p:par>
                                <p:cTn fill="hold" nodeType="withEffect" presetClass="entr" presetID="10" presetSubtype="0">
                                  <p:stCondLst>
                                    <p:cond delay="0"/>
                                  </p:stCondLst>
                                  <p:childTnLst>
                                    <p:set>
                                      <p:cBhvr>
                                        <p:cTn dur="1" fill="hold">
                                          <p:stCondLst>
                                            <p:cond delay="0"/>
                                          </p:stCondLst>
                                        </p:cTn>
                                        <p:tgtEl>
                                          <p:spTgt spid="657"/>
                                        </p:tgtEl>
                                        <p:attrNameLst>
                                          <p:attrName>style.visibility</p:attrName>
                                        </p:attrNameLst>
                                      </p:cBhvr>
                                      <p:to>
                                        <p:strVal val="visible"/>
                                      </p:to>
                                    </p:set>
                                    <p:animEffect filter="fade" transition="in">
                                      <p:cBhvr>
                                        <p:cTn dur="500"/>
                                        <p:tgtEl>
                                          <p:spTgt spid="657"/>
                                        </p:tgtEl>
                                      </p:cBhvr>
                                    </p:animEffect>
                                  </p:childTnLst>
                                </p:cTn>
                              </p:par>
                              <p:par>
                                <p:cTn fill="hold" nodeType="withEffect" presetClass="entr" presetID="10" presetSubtype="0">
                                  <p:stCondLst>
                                    <p:cond delay="0"/>
                                  </p:stCondLst>
                                  <p:childTnLst>
                                    <p:set>
                                      <p:cBhvr>
                                        <p:cTn dur="1" fill="hold">
                                          <p:stCondLst>
                                            <p:cond delay="0"/>
                                          </p:stCondLst>
                                        </p:cTn>
                                        <p:tgtEl>
                                          <p:spTgt spid="659"/>
                                        </p:tgtEl>
                                        <p:attrNameLst>
                                          <p:attrName>style.visibility</p:attrName>
                                        </p:attrNameLst>
                                      </p:cBhvr>
                                      <p:to>
                                        <p:strVal val="visible"/>
                                      </p:to>
                                    </p:set>
                                    <p:animEffect filter="fade" transition="in">
                                      <p:cBhvr>
                                        <p:cTn dur="500"/>
                                        <p:tgtEl>
                                          <p:spTgt spid="659"/>
                                        </p:tgtEl>
                                      </p:cBhvr>
                                    </p:animEffect>
                                  </p:childTnLst>
                                </p:cTn>
                              </p:par>
                              <p:par>
                                <p:cTn fill="hold" nodeType="withEffect" presetClass="entr" presetID="10" presetSubtype="0">
                                  <p:stCondLst>
                                    <p:cond delay="0"/>
                                  </p:stCondLst>
                                  <p:childTnLst>
                                    <p:set>
                                      <p:cBhvr>
                                        <p:cTn dur="1" fill="hold">
                                          <p:stCondLst>
                                            <p:cond delay="0"/>
                                          </p:stCondLst>
                                        </p:cTn>
                                        <p:tgtEl>
                                          <p:spTgt spid="661"/>
                                        </p:tgtEl>
                                        <p:attrNameLst>
                                          <p:attrName>style.visibility</p:attrName>
                                        </p:attrNameLst>
                                      </p:cBhvr>
                                      <p:to>
                                        <p:strVal val="visible"/>
                                      </p:to>
                                    </p:set>
                                    <p:animEffect filter="fade" transition="in">
                                      <p:cBhvr>
                                        <p:cTn dur="500"/>
                                        <p:tgtEl>
                                          <p:spTgt spid="661"/>
                                        </p:tgtEl>
                                      </p:cBhvr>
                                    </p:animEffect>
                                  </p:childTnLst>
                                </p:cTn>
                              </p:par>
                              <p:par>
                                <p:cTn fill="hold" nodeType="withEffect" presetClass="entr" presetID="10" presetSubtype="0">
                                  <p:stCondLst>
                                    <p:cond delay="0"/>
                                  </p:stCondLst>
                                  <p:childTnLst>
                                    <p:set>
                                      <p:cBhvr>
                                        <p:cTn dur="1" fill="hold">
                                          <p:stCondLst>
                                            <p:cond delay="0"/>
                                          </p:stCondLst>
                                        </p:cTn>
                                        <p:tgtEl>
                                          <p:spTgt spid="663"/>
                                        </p:tgtEl>
                                        <p:attrNameLst>
                                          <p:attrName>style.visibility</p:attrName>
                                        </p:attrNameLst>
                                      </p:cBhvr>
                                      <p:to>
                                        <p:strVal val="visible"/>
                                      </p:to>
                                    </p:set>
                                    <p:animEffect filter="fade" transition="in">
                                      <p:cBhvr>
                                        <p:cTn dur="500"/>
                                        <p:tgtEl>
                                          <p:spTgt spid="663"/>
                                        </p:tgtEl>
                                      </p:cBhvr>
                                    </p:animEffect>
                                  </p:childTnLst>
                                </p:cTn>
                              </p:par>
                              <p:par>
                                <p:cTn fill="hold" nodeType="withEffect" presetClass="entr" presetID="10" presetSubtype="0">
                                  <p:stCondLst>
                                    <p:cond delay="0"/>
                                  </p:stCondLst>
                                  <p:childTnLst>
                                    <p:set>
                                      <p:cBhvr>
                                        <p:cTn dur="1" fill="hold">
                                          <p:stCondLst>
                                            <p:cond delay="0"/>
                                          </p:stCondLst>
                                        </p:cTn>
                                        <p:tgtEl>
                                          <p:spTgt spid="664"/>
                                        </p:tgtEl>
                                        <p:attrNameLst>
                                          <p:attrName>style.visibility</p:attrName>
                                        </p:attrNameLst>
                                      </p:cBhvr>
                                      <p:to>
                                        <p:strVal val="visible"/>
                                      </p:to>
                                    </p:set>
                                    <p:animEffect filter="fade" transition="in">
                                      <p:cBhvr>
                                        <p:cTn dur="500"/>
                                        <p:tgtEl>
                                          <p:spTgt spid="664"/>
                                        </p:tgtEl>
                                      </p:cBhvr>
                                    </p:animEffect>
                                  </p:childTnLst>
                                </p:cTn>
                              </p:par>
                              <p:par>
                                <p:cTn fill="hold" nodeType="withEffect" presetClass="entr" presetID="10" presetSubtype="0">
                                  <p:stCondLst>
                                    <p:cond delay="0"/>
                                  </p:stCondLst>
                                  <p:childTnLst>
                                    <p:set>
                                      <p:cBhvr>
                                        <p:cTn dur="1" fill="hold">
                                          <p:stCondLst>
                                            <p:cond delay="0"/>
                                          </p:stCondLst>
                                        </p:cTn>
                                        <p:tgtEl>
                                          <p:spTgt spid="662"/>
                                        </p:tgtEl>
                                        <p:attrNameLst>
                                          <p:attrName>style.visibility</p:attrName>
                                        </p:attrNameLst>
                                      </p:cBhvr>
                                      <p:to>
                                        <p:strVal val="visible"/>
                                      </p:to>
                                    </p:set>
                                    <p:animEffect filter="fade" transition="in">
                                      <p:cBhvr>
                                        <p:cTn dur="500"/>
                                        <p:tgtEl>
                                          <p:spTgt spid="662"/>
                                        </p:tgtEl>
                                      </p:cBhvr>
                                    </p:animEffect>
                                  </p:childTnLst>
                                </p:cTn>
                              </p:par>
                              <p:par>
                                <p:cTn fill="hold" nodeType="withEffect" presetClass="entr" presetID="10" presetSubtype="0">
                                  <p:stCondLst>
                                    <p:cond delay="0"/>
                                  </p:stCondLst>
                                  <p:childTnLst>
                                    <p:set>
                                      <p:cBhvr>
                                        <p:cTn dur="1" fill="hold">
                                          <p:stCondLst>
                                            <p:cond delay="0"/>
                                          </p:stCondLst>
                                        </p:cTn>
                                        <p:tgtEl>
                                          <p:spTgt spid="660"/>
                                        </p:tgtEl>
                                        <p:attrNameLst>
                                          <p:attrName>style.visibility</p:attrName>
                                        </p:attrNameLst>
                                      </p:cBhvr>
                                      <p:to>
                                        <p:strVal val="visible"/>
                                      </p:to>
                                    </p:set>
                                    <p:animEffect filter="fade" transition="in">
                                      <p:cBhvr>
                                        <p:cTn dur="500"/>
                                        <p:tgtEl>
                                          <p:spTgt spid="660"/>
                                        </p:tgtEl>
                                      </p:cBhvr>
                                    </p:animEffect>
                                  </p:childTnLst>
                                </p:cTn>
                              </p:par>
                              <p:par>
                                <p:cTn fill="hold" nodeType="withEffect" presetClass="entr" presetID="10" presetSubtype="0">
                                  <p:stCondLst>
                                    <p:cond delay="0"/>
                                  </p:stCondLst>
                                  <p:childTnLst>
                                    <p:set>
                                      <p:cBhvr>
                                        <p:cTn dur="1" fill="hold">
                                          <p:stCondLst>
                                            <p:cond delay="0"/>
                                          </p:stCondLst>
                                        </p:cTn>
                                        <p:tgtEl>
                                          <p:spTgt spid="658"/>
                                        </p:tgtEl>
                                        <p:attrNameLst>
                                          <p:attrName>style.visibility</p:attrName>
                                        </p:attrNameLst>
                                      </p:cBhvr>
                                      <p:to>
                                        <p:strVal val="visible"/>
                                      </p:to>
                                    </p:set>
                                    <p:animEffect filter="fade" transition="in">
                                      <p:cBhvr>
                                        <p:cTn dur="500"/>
                                        <p:tgtEl>
                                          <p:spTgt spid="658"/>
                                        </p:tgtEl>
                                      </p:cBhvr>
                                    </p:animEffect>
                                  </p:childTnLst>
                                </p:cTn>
                              </p:par>
                              <p:par>
                                <p:cTn fill="hold" nodeType="withEffect" presetClass="entr" presetID="10" presetSubtype="0">
                                  <p:stCondLst>
                                    <p:cond delay="0"/>
                                  </p:stCondLst>
                                  <p:childTnLst>
                                    <p:set>
                                      <p:cBhvr>
                                        <p:cTn dur="1" fill="hold">
                                          <p:stCondLst>
                                            <p:cond delay="0"/>
                                          </p:stCondLst>
                                        </p:cTn>
                                        <p:tgtEl>
                                          <p:spTgt spid="656"/>
                                        </p:tgtEl>
                                        <p:attrNameLst>
                                          <p:attrName>style.visibility</p:attrName>
                                        </p:attrNameLst>
                                      </p:cBhvr>
                                      <p:to>
                                        <p:strVal val="visible"/>
                                      </p:to>
                                    </p:set>
                                    <p:animEffect filter="fade" transition="in">
                                      <p:cBhvr>
                                        <p:cTn dur="500"/>
                                        <p:tgtEl>
                                          <p:spTgt spid="656"/>
                                        </p:tgtEl>
                                      </p:cBhvr>
                                    </p:animEffect>
                                  </p:childTnLst>
                                </p:cTn>
                              </p:par>
                              <p:par>
                                <p:cTn fill="hold" nodeType="withEffect" presetClass="entr" presetID="10" presetSubtype="0">
                                  <p:stCondLst>
                                    <p:cond delay="0"/>
                                  </p:stCondLst>
                                  <p:childTnLst>
                                    <p:set>
                                      <p:cBhvr>
                                        <p:cTn dur="1" fill="hold">
                                          <p:stCondLst>
                                            <p:cond delay="0"/>
                                          </p:stCondLst>
                                        </p:cTn>
                                        <p:tgtEl>
                                          <p:spTgt spid="631"/>
                                        </p:tgtEl>
                                        <p:attrNameLst>
                                          <p:attrName>style.visibility</p:attrName>
                                        </p:attrNameLst>
                                      </p:cBhvr>
                                      <p:to>
                                        <p:strVal val="visible"/>
                                      </p:to>
                                    </p:set>
                                    <p:animEffect filter="fade" transition="in">
                                      <p:cBhvr>
                                        <p:cTn dur="500"/>
                                        <p:tgtEl>
                                          <p:spTgt spid="6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5"/>
                                        </p:tgtEl>
                                        <p:attrNameLst>
                                          <p:attrName>style.visibility</p:attrName>
                                        </p:attrNameLst>
                                      </p:cBhvr>
                                      <p:to>
                                        <p:strVal val="visible"/>
                                      </p:to>
                                    </p:set>
                                    <p:animEffect filter="fade" transition="in">
                                      <p:cBhvr>
                                        <p:cTn dur="500"/>
                                        <p:tgtEl>
                                          <p:spTgt spid="6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6" name="Shape 676"/>
        <p:cNvGrpSpPr/>
        <p:nvPr/>
      </p:nvGrpSpPr>
      <p:grpSpPr>
        <a:xfrm>
          <a:off x="0" y="0"/>
          <a:ext cx="0" cy="0"/>
          <a:chOff x="0" y="0"/>
          <a:chExt cx="0" cy="0"/>
        </a:xfrm>
      </p:grpSpPr>
      <p:sp>
        <p:nvSpPr>
          <p:cNvPr id="677" name="Google Shape;677;p39"/>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678" name="Google Shape;678;p39"/>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679" name="Google Shape;679;p39"/>
          <p:cNvSpPr/>
          <p:nvPr/>
        </p:nvSpPr>
        <p:spPr>
          <a:xfrm>
            <a:off x="3054826" y="1434854"/>
            <a:ext cx="3019516" cy="3019516"/>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80" name="Google Shape;680;p39"/>
          <p:cNvSpPr/>
          <p:nvPr/>
        </p:nvSpPr>
        <p:spPr>
          <a:xfrm>
            <a:off x="3107763" y="1762390"/>
            <a:ext cx="2364444" cy="2364444"/>
          </a:xfrm>
          <a:prstGeom prst="ellipse">
            <a:avLst/>
          </a:prstGeom>
          <a:solidFill>
            <a:schemeClr val="accent2"/>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81" name="Google Shape;681;p39"/>
          <p:cNvSpPr/>
          <p:nvPr/>
        </p:nvSpPr>
        <p:spPr>
          <a:xfrm>
            <a:off x="3184329" y="2089653"/>
            <a:ext cx="1709919" cy="1709919"/>
          </a:xfrm>
          <a:prstGeom prst="ellipse">
            <a:avLst/>
          </a:prstGeom>
          <a:solidFill>
            <a:schemeClr val="accent3"/>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82" name="Google Shape;682;p39"/>
          <p:cNvSpPr/>
          <p:nvPr/>
        </p:nvSpPr>
        <p:spPr>
          <a:xfrm>
            <a:off x="3243409" y="2321244"/>
            <a:ext cx="1246736" cy="1246736"/>
          </a:xfrm>
          <a:prstGeom prst="ellipse">
            <a:avLst/>
          </a:prstGeom>
          <a:solidFill>
            <a:schemeClr val="accent4"/>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83" name="Google Shape;683;p39"/>
          <p:cNvSpPr/>
          <p:nvPr/>
        </p:nvSpPr>
        <p:spPr>
          <a:xfrm>
            <a:off x="3300367" y="2520148"/>
            <a:ext cx="848928" cy="848928"/>
          </a:xfrm>
          <a:prstGeom prst="ellipse">
            <a:avLst/>
          </a:prstGeom>
          <a:solidFill>
            <a:srgbClr val="FEFEFE"/>
          </a:solidFill>
          <a:ln>
            <a:noFill/>
          </a:ln>
          <a:effectLst>
            <a:outerShdw rotWithShape="0" algn="l" dir="2160000" dist="1016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nvGrpSpPr>
          <p:cNvPr id="684" name="Google Shape;684;p39"/>
          <p:cNvGrpSpPr/>
          <p:nvPr/>
        </p:nvGrpSpPr>
        <p:grpSpPr>
          <a:xfrm>
            <a:off x="5669728" y="2804131"/>
            <a:ext cx="225373" cy="225373"/>
            <a:chOff x="9151194" y="898452"/>
            <a:chExt cx="224412" cy="224412"/>
          </a:xfrm>
        </p:grpSpPr>
        <p:sp>
          <p:nvSpPr>
            <p:cNvPr id="685" name="Google Shape;685;p39"/>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dk1"/>
                </a:solidFill>
                <a:latin typeface="Arial"/>
                <a:ea typeface="Arial"/>
                <a:cs typeface="Arial"/>
                <a:sym typeface="Arial"/>
              </a:endParaRPr>
            </a:p>
          </p:txBody>
        </p:sp>
        <p:sp>
          <p:nvSpPr>
            <p:cNvPr id="686" name="Google Shape;686;p39"/>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Arial"/>
                  <a:ea typeface="Arial"/>
                  <a:cs typeface="Arial"/>
                  <a:sym typeface="Arial"/>
                </a:rPr>
                <a:t>1</a:t>
              </a:r>
              <a:endParaRPr sz="1100"/>
            </a:p>
          </p:txBody>
        </p:sp>
      </p:grpSp>
      <p:grpSp>
        <p:nvGrpSpPr>
          <p:cNvPr id="687" name="Google Shape;687;p39"/>
          <p:cNvGrpSpPr/>
          <p:nvPr/>
        </p:nvGrpSpPr>
        <p:grpSpPr>
          <a:xfrm>
            <a:off x="5077143" y="2804131"/>
            <a:ext cx="225373" cy="225373"/>
            <a:chOff x="9151194" y="898452"/>
            <a:chExt cx="224412" cy="224412"/>
          </a:xfrm>
        </p:grpSpPr>
        <p:sp>
          <p:nvSpPr>
            <p:cNvPr id="688" name="Google Shape;688;p39"/>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dk1"/>
                </a:solidFill>
                <a:latin typeface="Arial"/>
                <a:ea typeface="Arial"/>
                <a:cs typeface="Arial"/>
                <a:sym typeface="Arial"/>
              </a:endParaRPr>
            </a:p>
          </p:txBody>
        </p:sp>
        <p:sp>
          <p:nvSpPr>
            <p:cNvPr id="689" name="Google Shape;689;p39"/>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Arial"/>
                  <a:ea typeface="Arial"/>
                  <a:cs typeface="Arial"/>
                  <a:sym typeface="Arial"/>
                </a:rPr>
                <a:t>2</a:t>
              </a:r>
              <a:endParaRPr sz="1100"/>
            </a:p>
          </p:txBody>
        </p:sp>
      </p:grpSp>
      <p:grpSp>
        <p:nvGrpSpPr>
          <p:cNvPr id="690" name="Google Shape;690;p39"/>
          <p:cNvGrpSpPr/>
          <p:nvPr/>
        </p:nvGrpSpPr>
        <p:grpSpPr>
          <a:xfrm>
            <a:off x="4584432" y="2804131"/>
            <a:ext cx="225373" cy="225373"/>
            <a:chOff x="9151194" y="898452"/>
            <a:chExt cx="224412" cy="224412"/>
          </a:xfrm>
        </p:grpSpPr>
        <p:sp>
          <p:nvSpPr>
            <p:cNvPr id="691" name="Google Shape;691;p39"/>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dk1"/>
                </a:solidFill>
                <a:latin typeface="Arial"/>
                <a:ea typeface="Arial"/>
                <a:cs typeface="Arial"/>
                <a:sym typeface="Arial"/>
              </a:endParaRPr>
            </a:p>
          </p:txBody>
        </p:sp>
        <p:sp>
          <p:nvSpPr>
            <p:cNvPr id="692" name="Google Shape;692;p39"/>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Arial"/>
                  <a:ea typeface="Arial"/>
                  <a:cs typeface="Arial"/>
                  <a:sym typeface="Arial"/>
                </a:rPr>
                <a:t>3</a:t>
              </a:r>
              <a:endParaRPr sz="1100"/>
            </a:p>
          </p:txBody>
        </p:sp>
      </p:grpSp>
      <p:grpSp>
        <p:nvGrpSpPr>
          <p:cNvPr id="693" name="Google Shape;693;p39"/>
          <p:cNvGrpSpPr/>
          <p:nvPr/>
        </p:nvGrpSpPr>
        <p:grpSpPr>
          <a:xfrm>
            <a:off x="4211570" y="2804131"/>
            <a:ext cx="225373" cy="225373"/>
            <a:chOff x="9151194" y="898452"/>
            <a:chExt cx="224412" cy="224412"/>
          </a:xfrm>
        </p:grpSpPr>
        <p:sp>
          <p:nvSpPr>
            <p:cNvPr id="694" name="Google Shape;694;p39"/>
            <p:cNvSpPr/>
            <p:nvPr/>
          </p:nvSpPr>
          <p:spPr>
            <a:xfrm>
              <a:off x="9151194" y="898452"/>
              <a:ext cx="224412" cy="22441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dk1"/>
                </a:solidFill>
                <a:latin typeface="Arial"/>
                <a:ea typeface="Arial"/>
                <a:cs typeface="Arial"/>
                <a:sym typeface="Arial"/>
              </a:endParaRPr>
            </a:p>
          </p:txBody>
        </p:sp>
        <p:sp>
          <p:nvSpPr>
            <p:cNvPr id="695" name="Google Shape;695;p39"/>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Arial"/>
                  <a:ea typeface="Arial"/>
                  <a:cs typeface="Arial"/>
                  <a:sym typeface="Arial"/>
                </a:rPr>
                <a:t>4</a:t>
              </a:r>
              <a:endParaRPr sz="1100"/>
            </a:p>
          </p:txBody>
        </p:sp>
      </p:grpSp>
      <p:grpSp>
        <p:nvGrpSpPr>
          <p:cNvPr id="696" name="Google Shape;696;p39"/>
          <p:cNvGrpSpPr/>
          <p:nvPr/>
        </p:nvGrpSpPr>
        <p:grpSpPr>
          <a:xfrm>
            <a:off x="3865341" y="2804131"/>
            <a:ext cx="225373" cy="225373"/>
            <a:chOff x="9151194" y="898452"/>
            <a:chExt cx="224412" cy="224412"/>
          </a:xfrm>
        </p:grpSpPr>
        <p:sp>
          <p:nvSpPr>
            <p:cNvPr id="697" name="Google Shape;697;p39"/>
            <p:cNvSpPr/>
            <p:nvPr/>
          </p:nvSpPr>
          <p:spPr>
            <a:xfrm>
              <a:off x="9151194" y="898452"/>
              <a:ext cx="224412" cy="224412"/>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700">
                <a:solidFill>
                  <a:schemeClr val="dk2"/>
                </a:solidFill>
                <a:latin typeface="Arial"/>
                <a:ea typeface="Arial"/>
                <a:cs typeface="Arial"/>
                <a:sym typeface="Arial"/>
              </a:endParaRPr>
            </a:p>
          </p:txBody>
        </p:sp>
        <p:sp>
          <p:nvSpPr>
            <p:cNvPr id="698" name="Google Shape;698;p39"/>
            <p:cNvSpPr txBox="1"/>
            <p:nvPr/>
          </p:nvSpPr>
          <p:spPr>
            <a:xfrm>
              <a:off x="9189889" y="918128"/>
              <a:ext cx="166378" cy="17238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rgbClr val="FEFEFE"/>
                  </a:solidFill>
                  <a:latin typeface="Arial"/>
                  <a:ea typeface="Arial"/>
                  <a:cs typeface="Arial"/>
                  <a:sym typeface="Arial"/>
                </a:rPr>
                <a:t>5</a:t>
              </a:r>
              <a:endParaRPr sz="1100"/>
            </a:p>
          </p:txBody>
        </p:sp>
      </p:grpSp>
      <p:sp>
        <p:nvSpPr>
          <p:cNvPr id="699" name="Google Shape;699;p39"/>
          <p:cNvSpPr txBox="1"/>
          <p:nvPr/>
        </p:nvSpPr>
        <p:spPr>
          <a:xfrm>
            <a:off x="864978" y="3661268"/>
            <a:ext cx="1641394"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2"/>
                </a:solidFill>
                <a:latin typeface="Arial"/>
                <a:ea typeface="Arial"/>
                <a:cs typeface="Arial"/>
                <a:sym typeface="Arial"/>
              </a:rPr>
              <a:t>Saying fruitful were hath waters divided fill may days air bring is Signs first.</a:t>
            </a:r>
            <a:endParaRPr sz="1100"/>
          </a:p>
        </p:txBody>
      </p:sp>
      <p:sp>
        <p:nvSpPr>
          <p:cNvPr id="700" name="Google Shape;700;p39"/>
          <p:cNvSpPr txBox="1"/>
          <p:nvPr/>
        </p:nvSpPr>
        <p:spPr>
          <a:xfrm>
            <a:off x="864978" y="3202649"/>
            <a:ext cx="1041315"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2"/>
                </a:solidFill>
                <a:latin typeface="Arial Black"/>
                <a:ea typeface="Arial Black"/>
                <a:cs typeface="Arial Black"/>
                <a:sym typeface="Arial Black"/>
              </a:rPr>
              <a:t>9%</a:t>
            </a:r>
            <a:endParaRPr sz="1100"/>
          </a:p>
        </p:txBody>
      </p:sp>
      <p:sp>
        <p:nvSpPr>
          <p:cNvPr id="701" name="Google Shape;701;p39"/>
          <p:cNvSpPr txBox="1"/>
          <p:nvPr/>
        </p:nvSpPr>
        <p:spPr>
          <a:xfrm>
            <a:off x="864978" y="2123212"/>
            <a:ext cx="1641394"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2"/>
                </a:solidFill>
                <a:latin typeface="Arial"/>
                <a:ea typeface="Arial"/>
                <a:cs typeface="Arial"/>
                <a:sym typeface="Arial"/>
              </a:rPr>
              <a:t>Saying fruitful were hath waters divided fill may days air bring is Signs first.</a:t>
            </a:r>
            <a:endParaRPr sz="1100"/>
          </a:p>
        </p:txBody>
      </p:sp>
      <p:sp>
        <p:nvSpPr>
          <p:cNvPr id="702" name="Google Shape;702;p39"/>
          <p:cNvSpPr txBox="1"/>
          <p:nvPr/>
        </p:nvSpPr>
        <p:spPr>
          <a:xfrm>
            <a:off x="864978" y="1664592"/>
            <a:ext cx="1041315"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2"/>
                </a:solidFill>
                <a:latin typeface="Arial Black"/>
                <a:ea typeface="Arial Black"/>
                <a:cs typeface="Arial Black"/>
                <a:sym typeface="Arial Black"/>
              </a:rPr>
              <a:t>18%</a:t>
            </a:r>
            <a:endParaRPr sz="1100"/>
          </a:p>
        </p:txBody>
      </p:sp>
      <p:cxnSp>
        <p:nvCxnSpPr>
          <p:cNvPr id="703" name="Google Shape;703;p39"/>
          <p:cNvCxnSpPr/>
          <p:nvPr/>
        </p:nvCxnSpPr>
        <p:spPr>
          <a:xfrm>
            <a:off x="943618" y="3011747"/>
            <a:ext cx="1562754" cy="0"/>
          </a:xfrm>
          <a:prstGeom prst="straightConnector1">
            <a:avLst/>
          </a:prstGeom>
          <a:noFill/>
          <a:ln cap="flat" cmpd="sng" w="9525">
            <a:solidFill>
              <a:schemeClr val="dk1">
                <a:alpha val="49803"/>
              </a:schemeClr>
            </a:solidFill>
            <a:prstDash val="solid"/>
            <a:miter lim="800000"/>
            <a:headEnd len="sm" w="sm" type="none"/>
            <a:tailEnd len="sm" w="sm" type="none"/>
          </a:ln>
        </p:spPr>
      </p:cxnSp>
      <p:sp>
        <p:nvSpPr>
          <p:cNvPr id="704" name="Google Shape;704;p39"/>
          <p:cNvSpPr txBox="1"/>
          <p:nvPr/>
        </p:nvSpPr>
        <p:spPr>
          <a:xfrm>
            <a:off x="7263755" y="1471236"/>
            <a:ext cx="61295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1"/>
                </a:solidFill>
                <a:latin typeface="Arial"/>
                <a:ea typeface="Arial"/>
                <a:cs typeface="Arial"/>
                <a:sym typeface="Arial"/>
              </a:rPr>
              <a:t>2%</a:t>
            </a:r>
            <a:endParaRPr sz="1100"/>
          </a:p>
        </p:txBody>
      </p:sp>
      <p:sp>
        <p:nvSpPr>
          <p:cNvPr id="705" name="Google Shape;705;p39"/>
          <p:cNvSpPr txBox="1"/>
          <p:nvPr/>
        </p:nvSpPr>
        <p:spPr>
          <a:xfrm>
            <a:off x="7755536" y="1483501"/>
            <a:ext cx="880217"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Arial"/>
                <a:ea typeface="Arial"/>
                <a:cs typeface="Arial"/>
                <a:sym typeface="Arial"/>
              </a:rPr>
              <a:t>Saying fruitful were hath waters.</a:t>
            </a:r>
            <a:endParaRPr sz="1100"/>
          </a:p>
        </p:txBody>
      </p:sp>
      <p:sp>
        <p:nvSpPr>
          <p:cNvPr id="706" name="Google Shape;706;p39"/>
          <p:cNvSpPr txBox="1"/>
          <p:nvPr/>
        </p:nvSpPr>
        <p:spPr>
          <a:xfrm>
            <a:off x="7263755" y="2043846"/>
            <a:ext cx="61295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2"/>
                </a:solidFill>
                <a:latin typeface="Arial"/>
                <a:ea typeface="Arial"/>
                <a:cs typeface="Arial"/>
                <a:sym typeface="Arial"/>
              </a:rPr>
              <a:t>1%</a:t>
            </a:r>
            <a:endParaRPr sz="1100"/>
          </a:p>
        </p:txBody>
      </p:sp>
      <p:sp>
        <p:nvSpPr>
          <p:cNvPr id="707" name="Google Shape;707;p39"/>
          <p:cNvSpPr txBox="1"/>
          <p:nvPr/>
        </p:nvSpPr>
        <p:spPr>
          <a:xfrm>
            <a:off x="7755536" y="2056111"/>
            <a:ext cx="880217"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Arial"/>
                <a:ea typeface="Arial"/>
                <a:cs typeface="Arial"/>
                <a:sym typeface="Arial"/>
              </a:rPr>
              <a:t>Saying fruitful were hath waters.</a:t>
            </a:r>
            <a:endParaRPr sz="1100"/>
          </a:p>
        </p:txBody>
      </p:sp>
      <p:sp>
        <p:nvSpPr>
          <p:cNvPr id="708" name="Google Shape;708;p39"/>
          <p:cNvSpPr txBox="1"/>
          <p:nvPr/>
        </p:nvSpPr>
        <p:spPr>
          <a:xfrm>
            <a:off x="7263755" y="2629772"/>
            <a:ext cx="61295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3"/>
                </a:solidFill>
                <a:latin typeface="Arial"/>
                <a:ea typeface="Arial"/>
                <a:cs typeface="Arial"/>
                <a:sym typeface="Arial"/>
              </a:rPr>
              <a:t>3%</a:t>
            </a:r>
            <a:endParaRPr sz="1100"/>
          </a:p>
        </p:txBody>
      </p:sp>
      <p:sp>
        <p:nvSpPr>
          <p:cNvPr id="709" name="Google Shape;709;p39"/>
          <p:cNvSpPr txBox="1"/>
          <p:nvPr/>
        </p:nvSpPr>
        <p:spPr>
          <a:xfrm>
            <a:off x="7755536" y="2642037"/>
            <a:ext cx="880217"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Arial"/>
                <a:ea typeface="Arial"/>
                <a:cs typeface="Arial"/>
                <a:sym typeface="Arial"/>
              </a:rPr>
              <a:t>Saying fruitful were hath waters.</a:t>
            </a:r>
            <a:endParaRPr sz="1100"/>
          </a:p>
        </p:txBody>
      </p:sp>
      <p:sp>
        <p:nvSpPr>
          <p:cNvPr id="710" name="Google Shape;710;p39"/>
          <p:cNvSpPr txBox="1"/>
          <p:nvPr/>
        </p:nvSpPr>
        <p:spPr>
          <a:xfrm>
            <a:off x="7263755" y="3189065"/>
            <a:ext cx="61295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Arial"/>
                <a:ea typeface="Arial"/>
                <a:cs typeface="Arial"/>
                <a:sym typeface="Arial"/>
              </a:rPr>
              <a:t>6%</a:t>
            </a:r>
            <a:endParaRPr sz="1100"/>
          </a:p>
        </p:txBody>
      </p:sp>
      <p:sp>
        <p:nvSpPr>
          <p:cNvPr id="711" name="Google Shape;711;p39"/>
          <p:cNvSpPr txBox="1"/>
          <p:nvPr/>
        </p:nvSpPr>
        <p:spPr>
          <a:xfrm>
            <a:off x="7755536" y="3201330"/>
            <a:ext cx="880217"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Arial"/>
                <a:ea typeface="Arial"/>
                <a:cs typeface="Arial"/>
                <a:sym typeface="Arial"/>
              </a:rPr>
              <a:t>Saying fruitful were hath waters.</a:t>
            </a:r>
            <a:endParaRPr sz="1100"/>
          </a:p>
        </p:txBody>
      </p:sp>
      <p:sp>
        <p:nvSpPr>
          <p:cNvPr id="712" name="Google Shape;712;p39"/>
          <p:cNvSpPr txBox="1"/>
          <p:nvPr/>
        </p:nvSpPr>
        <p:spPr>
          <a:xfrm>
            <a:off x="7263755" y="3635168"/>
            <a:ext cx="61295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5"/>
                </a:solidFill>
                <a:latin typeface="Arial"/>
                <a:ea typeface="Arial"/>
                <a:cs typeface="Arial"/>
                <a:sym typeface="Arial"/>
              </a:rPr>
              <a:t>10%</a:t>
            </a:r>
            <a:endParaRPr sz="1100"/>
          </a:p>
        </p:txBody>
      </p:sp>
      <p:sp>
        <p:nvSpPr>
          <p:cNvPr id="713" name="Google Shape;713;p39"/>
          <p:cNvSpPr txBox="1"/>
          <p:nvPr/>
        </p:nvSpPr>
        <p:spPr>
          <a:xfrm>
            <a:off x="7755536" y="3647433"/>
            <a:ext cx="880217"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Arial"/>
                <a:ea typeface="Arial"/>
                <a:cs typeface="Arial"/>
                <a:sym typeface="Arial"/>
              </a:rPr>
              <a:t>Saying fruitful were hath waters.</a:t>
            </a:r>
            <a:endParaRPr sz="1100"/>
          </a:p>
        </p:txBody>
      </p:sp>
      <p:sp>
        <p:nvSpPr>
          <p:cNvPr id="714" name="Google Shape;714;p39"/>
          <p:cNvSpPr/>
          <p:nvPr/>
        </p:nvSpPr>
        <p:spPr>
          <a:xfrm>
            <a:off x="3994951" y="1611297"/>
            <a:ext cx="2736541" cy="1145219"/>
          </a:xfrm>
          <a:custGeom>
            <a:rect b="b" l="l" r="r" t="t"/>
            <a:pathLst>
              <a:path extrusionOk="0" h="1393794" w="3648722">
                <a:moveTo>
                  <a:pt x="0" y="1393794"/>
                </a:moveTo>
                <a:lnTo>
                  <a:pt x="2947387" y="0"/>
                </a:lnTo>
                <a:lnTo>
                  <a:pt x="3648722" y="0"/>
                </a:lnTo>
              </a:path>
            </a:pathLst>
          </a:custGeom>
          <a:noFill/>
          <a:ln cap="flat" cmpd="sng" w="12700">
            <a:solidFill>
              <a:schemeClr val="dk1">
                <a:alpha val="29803"/>
              </a:schemeClr>
            </a:solidFill>
            <a:prstDash val="solid"/>
            <a:miter lim="800000"/>
            <a:headEnd len="sm" w="sm" type="oval"/>
            <a:tailEnd len="med" w="med" type="ova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5" name="Google Shape;715;p39"/>
          <p:cNvSpPr/>
          <p:nvPr/>
        </p:nvSpPr>
        <p:spPr>
          <a:xfrm>
            <a:off x="4354497" y="2190565"/>
            <a:ext cx="2376996" cy="565951"/>
          </a:xfrm>
          <a:custGeom>
            <a:rect b="b" l="l" r="r" t="t"/>
            <a:pathLst>
              <a:path extrusionOk="0" h="1393794" w="3648722">
                <a:moveTo>
                  <a:pt x="0" y="1393794"/>
                </a:moveTo>
                <a:lnTo>
                  <a:pt x="2919783" y="0"/>
                </a:lnTo>
                <a:lnTo>
                  <a:pt x="3648722" y="0"/>
                </a:lnTo>
              </a:path>
            </a:pathLst>
          </a:custGeom>
          <a:noFill/>
          <a:ln cap="flat" cmpd="sng" w="12700">
            <a:solidFill>
              <a:schemeClr val="dk1">
                <a:alpha val="29803"/>
              </a:schemeClr>
            </a:solidFill>
            <a:prstDash val="solid"/>
            <a:miter lim="800000"/>
            <a:headEnd len="sm" w="sm" type="oval"/>
            <a:tailEnd len="med" w="med" type="ova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6" name="Google Shape;716;p39"/>
          <p:cNvSpPr/>
          <p:nvPr/>
        </p:nvSpPr>
        <p:spPr>
          <a:xfrm>
            <a:off x="4700725" y="2629772"/>
            <a:ext cx="2030767" cy="126743"/>
          </a:xfrm>
          <a:custGeom>
            <a:rect b="b" l="l" r="r" t="t"/>
            <a:pathLst>
              <a:path extrusionOk="0" h="1393794" w="3648722">
                <a:moveTo>
                  <a:pt x="0" y="1393794"/>
                </a:moveTo>
                <a:lnTo>
                  <a:pt x="2817948" y="0"/>
                </a:lnTo>
                <a:lnTo>
                  <a:pt x="3648722" y="0"/>
                </a:lnTo>
              </a:path>
            </a:pathLst>
          </a:custGeom>
          <a:noFill/>
          <a:ln cap="flat" cmpd="sng" w="12700">
            <a:solidFill>
              <a:schemeClr val="dk1">
                <a:alpha val="29803"/>
              </a:schemeClr>
            </a:solidFill>
            <a:prstDash val="solid"/>
            <a:miter lim="800000"/>
            <a:headEnd len="sm" w="sm" type="oval"/>
            <a:tailEnd len="med" w="med" type="ova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7" name="Google Shape;717;p39"/>
          <p:cNvSpPr/>
          <p:nvPr/>
        </p:nvSpPr>
        <p:spPr>
          <a:xfrm flipH="1" rot="10800000">
            <a:off x="5160145" y="3062793"/>
            <a:ext cx="1571347" cy="306282"/>
          </a:xfrm>
          <a:custGeom>
            <a:rect b="b" l="l" r="r" t="t"/>
            <a:pathLst>
              <a:path extrusionOk="0" h="1393794" w="3648722">
                <a:moveTo>
                  <a:pt x="0" y="1393794"/>
                </a:moveTo>
                <a:lnTo>
                  <a:pt x="2585886" y="0"/>
                </a:lnTo>
                <a:lnTo>
                  <a:pt x="3648722" y="0"/>
                </a:lnTo>
              </a:path>
            </a:pathLst>
          </a:custGeom>
          <a:noFill/>
          <a:ln cap="flat" cmpd="sng" w="12700">
            <a:solidFill>
              <a:schemeClr val="dk1">
                <a:alpha val="29803"/>
              </a:schemeClr>
            </a:solidFill>
            <a:prstDash val="solid"/>
            <a:miter lim="800000"/>
            <a:headEnd len="sm" w="sm" type="oval"/>
            <a:tailEnd len="med" w="med" type="ova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8" name="Google Shape;718;p39"/>
          <p:cNvSpPr/>
          <p:nvPr/>
        </p:nvSpPr>
        <p:spPr>
          <a:xfrm flipH="1" rot="10800000">
            <a:off x="5805996" y="3089429"/>
            <a:ext cx="918839" cy="717949"/>
          </a:xfrm>
          <a:custGeom>
            <a:rect b="b" l="l" r="r" t="t"/>
            <a:pathLst>
              <a:path extrusionOk="0" h="1393794" w="3648722">
                <a:moveTo>
                  <a:pt x="0" y="1393794"/>
                </a:moveTo>
                <a:lnTo>
                  <a:pt x="1866627" y="0"/>
                </a:lnTo>
                <a:lnTo>
                  <a:pt x="3648722" y="0"/>
                </a:lnTo>
              </a:path>
            </a:pathLst>
          </a:custGeom>
          <a:noFill/>
          <a:ln cap="flat" cmpd="sng" w="12700">
            <a:solidFill>
              <a:schemeClr val="dk1">
                <a:alpha val="29803"/>
              </a:schemeClr>
            </a:solidFill>
            <a:prstDash val="solid"/>
            <a:miter lim="800000"/>
            <a:headEnd len="sm" w="sm" type="oval"/>
            <a:tailEnd len="med" w="med" type="ova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19" name="Google Shape;719;p39"/>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720" name="Google Shape;720;p39"/>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21" name="Google Shape;721;p39"/>
          <p:cNvSpPr/>
          <p:nvPr/>
        </p:nvSpPr>
        <p:spPr>
          <a:xfrm>
            <a:off x="6979158" y="1546600"/>
            <a:ext cx="201874" cy="203318"/>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22" name="Google Shape;722;p39"/>
          <p:cNvSpPr/>
          <p:nvPr/>
        </p:nvSpPr>
        <p:spPr>
          <a:xfrm>
            <a:off x="6980462" y="2627552"/>
            <a:ext cx="199264" cy="245742"/>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23" name="Google Shape;723;p39"/>
          <p:cNvSpPr/>
          <p:nvPr/>
        </p:nvSpPr>
        <p:spPr>
          <a:xfrm>
            <a:off x="6974713" y="2080695"/>
            <a:ext cx="236025" cy="221143"/>
          </a:xfrm>
          <a:custGeom>
            <a:rect b="b" l="l" r="r" t="t"/>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rgbClr val="00A08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24" name="Google Shape;724;p39"/>
          <p:cNvSpPr/>
          <p:nvPr/>
        </p:nvSpPr>
        <p:spPr>
          <a:xfrm>
            <a:off x="6978819" y="3192471"/>
            <a:ext cx="194807" cy="232372"/>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25" name="Google Shape;725;p39"/>
          <p:cNvSpPr/>
          <p:nvPr/>
        </p:nvSpPr>
        <p:spPr>
          <a:xfrm>
            <a:off x="6980462" y="3638002"/>
            <a:ext cx="199264" cy="245742"/>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4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9"/>
                                        </p:tgtEl>
                                        <p:attrNameLst>
                                          <p:attrName>style.visibility</p:attrName>
                                        </p:attrNameLst>
                                      </p:cBhvr>
                                      <p:to>
                                        <p:strVal val="visible"/>
                                      </p:to>
                                    </p:set>
                                    <p:animEffect filter="fade" transition="in">
                                      <p:cBhvr>
                                        <p:cTn dur="500"/>
                                        <p:tgtEl>
                                          <p:spTgt spid="6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4"/>
                                        </p:tgtEl>
                                        <p:attrNameLst>
                                          <p:attrName>style.visibility</p:attrName>
                                        </p:attrNameLst>
                                      </p:cBhvr>
                                      <p:to>
                                        <p:strVal val="visible"/>
                                      </p:to>
                                    </p:set>
                                    <p:animEffect filter="fade" transition="in">
                                      <p:cBhvr>
                                        <p:cTn dur="500"/>
                                        <p:tgtEl>
                                          <p:spTgt spid="684"/>
                                        </p:tgtEl>
                                      </p:cBhvr>
                                    </p:animEffect>
                                  </p:childTnLst>
                                </p:cTn>
                              </p:par>
                              <p:par>
                                <p:cTn fill="hold" nodeType="withEffect" presetClass="entr" presetID="10" presetSubtype="0">
                                  <p:stCondLst>
                                    <p:cond delay="0"/>
                                  </p:stCondLst>
                                  <p:childTnLst>
                                    <p:set>
                                      <p:cBhvr>
                                        <p:cTn dur="1" fill="hold">
                                          <p:stCondLst>
                                            <p:cond delay="0"/>
                                          </p:stCondLst>
                                        </p:cTn>
                                        <p:tgtEl>
                                          <p:spTgt spid="718"/>
                                        </p:tgtEl>
                                        <p:attrNameLst>
                                          <p:attrName>style.visibility</p:attrName>
                                        </p:attrNameLst>
                                      </p:cBhvr>
                                      <p:to>
                                        <p:strVal val="visible"/>
                                      </p:to>
                                    </p:set>
                                    <p:animEffect filter="fade" transition="in">
                                      <p:cBhvr>
                                        <p:cTn dur="500"/>
                                        <p:tgtEl>
                                          <p:spTgt spid="718"/>
                                        </p:tgtEl>
                                      </p:cBhvr>
                                    </p:animEffect>
                                  </p:childTnLst>
                                </p:cTn>
                              </p:par>
                              <p:par>
                                <p:cTn fill="hold" nodeType="withEffect" presetClass="entr" presetID="10" presetSubtype="0">
                                  <p:stCondLst>
                                    <p:cond delay="0"/>
                                  </p:stCondLst>
                                  <p:childTnLst>
                                    <p:set>
                                      <p:cBhvr>
                                        <p:cTn dur="1" fill="hold">
                                          <p:stCondLst>
                                            <p:cond delay="0"/>
                                          </p:stCondLst>
                                        </p:cTn>
                                        <p:tgtEl>
                                          <p:spTgt spid="712"/>
                                        </p:tgtEl>
                                        <p:attrNameLst>
                                          <p:attrName>style.visibility</p:attrName>
                                        </p:attrNameLst>
                                      </p:cBhvr>
                                      <p:to>
                                        <p:strVal val="visible"/>
                                      </p:to>
                                    </p:set>
                                    <p:animEffect filter="fade" transition="in">
                                      <p:cBhvr>
                                        <p:cTn dur="500"/>
                                        <p:tgtEl>
                                          <p:spTgt spid="712"/>
                                        </p:tgtEl>
                                      </p:cBhvr>
                                    </p:animEffect>
                                  </p:childTnLst>
                                </p:cTn>
                              </p:par>
                              <p:par>
                                <p:cTn fill="hold" nodeType="withEffect" presetClass="entr" presetID="10" presetSubtype="0">
                                  <p:stCondLst>
                                    <p:cond delay="0"/>
                                  </p:stCondLst>
                                  <p:childTnLst>
                                    <p:set>
                                      <p:cBhvr>
                                        <p:cTn dur="1" fill="hold">
                                          <p:stCondLst>
                                            <p:cond delay="0"/>
                                          </p:stCondLst>
                                        </p:cTn>
                                        <p:tgtEl>
                                          <p:spTgt spid="713"/>
                                        </p:tgtEl>
                                        <p:attrNameLst>
                                          <p:attrName>style.visibility</p:attrName>
                                        </p:attrNameLst>
                                      </p:cBhvr>
                                      <p:to>
                                        <p:strVal val="visible"/>
                                      </p:to>
                                    </p:set>
                                    <p:animEffect filter="fade" transition="in">
                                      <p:cBhvr>
                                        <p:cTn dur="500"/>
                                        <p:tgtEl>
                                          <p:spTgt spid="7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680"/>
                                        </p:tgtEl>
                                        <p:attrNameLst>
                                          <p:attrName>style.visibility</p:attrName>
                                        </p:attrNameLst>
                                      </p:cBhvr>
                                      <p:to>
                                        <p:strVal val="visible"/>
                                      </p:to>
                                    </p:set>
                                    <p:anim calcmode="lin" valueType="num">
                                      <p:cBhvr additive="base">
                                        <p:cTn dur="500"/>
                                        <p:tgtEl>
                                          <p:spTgt spid="680"/>
                                        </p:tgtEl>
                                        <p:attrNameLst>
                                          <p:attrName>ppt_w</p:attrName>
                                        </p:attrNameLst>
                                      </p:cBhvr>
                                      <p:tavLst>
                                        <p:tav fmla="" tm="0">
                                          <p:val>
                                            <p:strVal val="0"/>
                                          </p:val>
                                        </p:tav>
                                        <p:tav fmla="" tm="100000">
                                          <p:val>
                                            <p:strVal val="#ppt_w"/>
                                          </p:val>
                                        </p:tav>
                                      </p:tavLst>
                                    </p:anim>
                                    <p:anim calcmode="lin" valueType="num">
                                      <p:cBhvr additive="base">
                                        <p:cTn dur="500"/>
                                        <p:tgtEl>
                                          <p:spTgt spid="6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687"/>
                                        </p:tgtEl>
                                        <p:attrNameLst>
                                          <p:attrName>style.visibility</p:attrName>
                                        </p:attrNameLst>
                                      </p:cBhvr>
                                      <p:to>
                                        <p:strVal val="visible"/>
                                      </p:to>
                                    </p:set>
                                    <p:anim calcmode="lin" valueType="num">
                                      <p:cBhvr additive="base">
                                        <p:cTn dur="500"/>
                                        <p:tgtEl>
                                          <p:spTgt spid="687"/>
                                        </p:tgtEl>
                                        <p:attrNameLst>
                                          <p:attrName>ppt_w</p:attrName>
                                        </p:attrNameLst>
                                      </p:cBhvr>
                                      <p:tavLst>
                                        <p:tav fmla="" tm="0">
                                          <p:val>
                                            <p:strVal val="0"/>
                                          </p:val>
                                        </p:tav>
                                        <p:tav fmla="" tm="100000">
                                          <p:val>
                                            <p:strVal val="#ppt_w"/>
                                          </p:val>
                                        </p:tav>
                                      </p:tavLst>
                                    </p:anim>
                                    <p:anim calcmode="lin" valueType="num">
                                      <p:cBhvr additive="base">
                                        <p:cTn dur="500"/>
                                        <p:tgtEl>
                                          <p:spTgt spid="6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17"/>
                                        </p:tgtEl>
                                        <p:attrNameLst>
                                          <p:attrName>style.visibility</p:attrName>
                                        </p:attrNameLst>
                                      </p:cBhvr>
                                      <p:to>
                                        <p:strVal val="visible"/>
                                      </p:to>
                                    </p:set>
                                    <p:anim calcmode="lin" valueType="num">
                                      <p:cBhvr additive="base">
                                        <p:cTn dur="500"/>
                                        <p:tgtEl>
                                          <p:spTgt spid="717"/>
                                        </p:tgtEl>
                                        <p:attrNameLst>
                                          <p:attrName>ppt_w</p:attrName>
                                        </p:attrNameLst>
                                      </p:cBhvr>
                                      <p:tavLst>
                                        <p:tav fmla="" tm="0">
                                          <p:val>
                                            <p:strVal val="0"/>
                                          </p:val>
                                        </p:tav>
                                        <p:tav fmla="" tm="100000">
                                          <p:val>
                                            <p:strVal val="#ppt_w"/>
                                          </p:val>
                                        </p:tav>
                                      </p:tavLst>
                                    </p:anim>
                                    <p:anim calcmode="lin" valueType="num">
                                      <p:cBhvr additive="base">
                                        <p:cTn dur="500"/>
                                        <p:tgtEl>
                                          <p:spTgt spid="71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10"/>
                                        </p:tgtEl>
                                        <p:attrNameLst>
                                          <p:attrName>style.visibility</p:attrName>
                                        </p:attrNameLst>
                                      </p:cBhvr>
                                      <p:to>
                                        <p:strVal val="visible"/>
                                      </p:to>
                                    </p:set>
                                    <p:anim calcmode="lin" valueType="num">
                                      <p:cBhvr additive="base">
                                        <p:cTn dur="500"/>
                                        <p:tgtEl>
                                          <p:spTgt spid="710"/>
                                        </p:tgtEl>
                                        <p:attrNameLst>
                                          <p:attrName>ppt_w</p:attrName>
                                        </p:attrNameLst>
                                      </p:cBhvr>
                                      <p:tavLst>
                                        <p:tav fmla="" tm="0">
                                          <p:val>
                                            <p:strVal val="0"/>
                                          </p:val>
                                        </p:tav>
                                        <p:tav fmla="" tm="100000">
                                          <p:val>
                                            <p:strVal val="#ppt_w"/>
                                          </p:val>
                                        </p:tav>
                                      </p:tavLst>
                                    </p:anim>
                                    <p:anim calcmode="lin" valueType="num">
                                      <p:cBhvr additive="base">
                                        <p:cTn dur="500"/>
                                        <p:tgtEl>
                                          <p:spTgt spid="71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11"/>
                                        </p:tgtEl>
                                        <p:attrNameLst>
                                          <p:attrName>style.visibility</p:attrName>
                                        </p:attrNameLst>
                                      </p:cBhvr>
                                      <p:to>
                                        <p:strVal val="visible"/>
                                      </p:to>
                                    </p:set>
                                    <p:anim calcmode="lin" valueType="num">
                                      <p:cBhvr additive="base">
                                        <p:cTn dur="500"/>
                                        <p:tgtEl>
                                          <p:spTgt spid="711"/>
                                        </p:tgtEl>
                                        <p:attrNameLst>
                                          <p:attrName>ppt_w</p:attrName>
                                        </p:attrNameLst>
                                      </p:cBhvr>
                                      <p:tavLst>
                                        <p:tav fmla="" tm="0">
                                          <p:val>
                                            <p:strVal val="0"/>
                                          </p:val>
                                        </p:tav>
                                        <p:tav fmla="" tm="100000">
                                          <p:val>
                                            <p:strVal val="#ppt_w"/>
                                          </p:val>
                                        </p:tav>
                                      </p:tavLst>
                                    </p:anim>
                                    <p:anim calcmode="lin" valueType="num">
                                      <p:cBhvr additive="base">
                                        <p:cTn dur="500"/>
                                        <p:tgtEl>
                                          <p:spTgt spid="71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1"/>
                                        </p:tgtEl>
                                        <p:attrNameLst>
                                          <p:attrName>style.visibility</p:attrName>
                                        </p:attrNameLst>
                                      </p:cBhvr>
                                      <p:to>
                                        <p:strVal val="visible"/>
                                      </p:to>
                                    </p:set>
                                    <p:animEffect filter="fade" transition="in">
                                      <p:cBhvr>
                                        <p:cTn dur="500"/>
                                        <p:tgtEl>
                                          <p:spTgt spid="6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0"/>
                                        </p:tgtEl>
                                        <p:attrNameLst>
                                          <p:attrName>style.visibility</p:attrName>
                                        </p:attrNameLst>
                                      </p:cBhvr>
                                      <p:to>
                                        <p:strVal val="visible"/>
                                      </p:to>
                                    </p:set>
                                    <p:animEffect filter="fade" transition="in">
                                      <p:cBhvr>
                                        <p:cTn dur="500"/>
                                        <p:tgtEl>
                                          <p:spTgt spid="690"/>
                                        </p:tgtEl>
                                      </p:cBhvr>
                                    </p:animEffect>
                                  </p:childTnLst>
                                </p:cTn>
                              </p:par>
                              <p:par>
                                <p:cTn fill="hold" nodeType="withEffect" presetClass="entr" presetID="10" presetSubtype="0">
                                  <p:stCondLst>
                                    <p:cond delay="0"/>
                                  </p:stCondLst>
                                  <p:childTnLst>
                                    <p:set>
                                      <p:cBhvr>
                                        <p:cTn dur="1" fill="hold">
                                          <p:stCondLst>
                                            <p:cond delay="0"/>
                                          </p:stCondLst>
                                        </p:cTn>
                                        <p:tgtEl>
                                          <p:spTgt spid="716"/>
                                        </p:tgtEl>
                                        <p:attrNameLst>
                                          <p:attrName>style.visibility</p:attrName>
                                        </p:attrNameLst>
                                      </p:cBhvr>
                                      <p:to>
                                        <p:strVal val="visible"/>
                                      </p:to>
                                    </p:set>
                                    <p:animEffect filter="fade" transition="in">
                                      <p:cBhvr>
                                        <p:cTn dur="500"/>
                                        <p:tgtEl>
                                          <p:spTgt spid="716"/>
                                        </p:tgtEl>
                                      </p:cBhvr>
                                    </p:animEffect>
                                  </p:childTnLst>
                                </p:cTn>
                              </p:par>
                              <p:par>
                                <p:cTn fill="hold" nodeType="withEffect" presetClass="entr" presetID="10" presetSubtype="0">
                                  <p:stCondLst>
                                    <p:cond delay="0"/>
                                  </p:stCondLst>
                                  <p:childTnLst>
                                    <p:set>
                                      <p:cBhvr>
                                        <p:cTn dur="1" fill="hold">
                                          <p:stCondLst>
                                            <p:cond delay="0"/>
                                          </p:stCondLst>
                                        </p:cTn>
                                        <p:tgtEl>
                                          <p:spTgt spid="708"/>
                                        </p:tgtEl>
                                        <p:attrNameLst>
                                          <p:attrName>style.visibility</p:attrName>
                                        </p:attrNameLst>
                                      </p:cBhvr>
                                      <p:to>
                                        <p:strVal val="visible"/>
                                      </p:to>
                                    </p:set>
                                    <p:animEffect filter="fade" transition="in">
                                      <p:cBhvr>
                                        <p:cTn dur="500"/>
                                        <p:tgtEl>
                                          <p:spTgt spid="708"/>
                                        </p:tgtEl>
                                      </p:cBhvr>
                                    </p:animEffect>
                                  </p:childTnLst>
                                </p:cTn>
                              </p:par>
                              <p:par>
                                <p:cTn fill="hold" nodeType="withEffect" presetClass="entr" presetID="10" presetSubtype="0">
                                  <p:stCondLst>
                                    <p:cond delay="0"/>
                                  </p:stCondLst>
                                  <p:childTnLst>
                                    <p:set>
                                      <p:cBhvr>
                                        <p:cTn dur="1" fill="hold">
                                          <p:stCondLst>
                                            <p:cond delay="0"/>
                                          </p:stCondLst>
                                        </p:cTn>
                                        <p:tgtEl>
                                          <p:spTgt spid="709"/>
                                        </p:tgtEl>
                                        <p:attrNameLst>
                                          <p:attrName>style.visibility</p:attrName>
                                        </p:attrNameLst>
                                      </p:cBhvr>
                                      <p:to>
                                        <p:strVal val="visible"/>
                                      </p:to>
                                    </p:set>
                                    <p:animEffect filter="fade" transition="in">
                                      <p:cBhvr>
                                        <p:cTn dur="500"/>
                                        <p:tgtEl>
                                          <p:spTgt spid="7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2"/>
                                        </p:tgtEl>
                                        <p:attrNameLst>
                                          <p:attrName>style.visibility</p:attrName>
                                        </p:attrNameLst>
                                      </p:cBhvr>
                                      <p:to>
                                        <p:strVal val="visible"/>
                                      </p:to>
                                    </p:set>
                                    <p:animEffect filter="fade" transition="in">
                                      <p:cBhvr>
                                        <p:cTn dur="500"/>
                                        <p:tgtEl>
                                          <p:spTgt spid="6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3"/>
                                        </p:tgtEl>
                                        <p:attrNameLst>
                                          <p:attrName>style.visibility</p:attrName>
                                        </p:attrNameLst>
                                      </p:cBhvr>
                                      <p:to>
                                        <p:strVal val="visible"/>
                                      </p:to>
                                    </p:set>
                                    <p:animEffect filter="fade" transition="in">
                                      <p:cBhvr>
                                        <p:cTn dur="500"/>
                                        <p:tgtEl>
                                          <p:spTgt spid="693"/>
                                        </p:tgtEl>
                                      </p:cBhvr>
                                    </p:animEffect>
                                  </p:childTnLst>
                                </p:cTn>
                              </p:par>
                              <p:par>
                                <p:cTn fill="hold" nodeType="withEffect" presetClass="entr" presetID="10" presetSubtype="0">
                                  <p:stCondLst>
                                    <p:cond delay="0"/>
                                  </p:stCondLst>
                                  <p:childTnLst>
                                    <p:set>
                                      <p:cBhvr>
                                        <p:cTn dur="1" fill="hold">
                                          <p:stCondLst>
                                            <p:cond delay="0"/>
                                          </p:stCondLst>
                                        </p:cTn>
                                        <p:tgtEl>
                                          <p:spTgt spid="715"/>
                                        </p:tgtEl>
                                        <p:attrNameLst>
                                          <p:attrName>style.visibility</p:attrName>
                                        </p:attrNameLst>
                                      </p:cBhvr>
                                      <p:to>
                                        <p:strVal val="visible"/>
                                      </p:to>
                                    </p:set>
                                    <p:animEffect filter="fade" transition="in">
                                      <p:cBhvr>
                                        <p:cTn dur="500"/>
                                        <p:tgtEl>
                                          <p:spTgt spid="715"/>
                                        </p:tgtEl>
                                      </p:cBhvr>
                                    </p:animEffect>
                                  </p:childTnLst>
                                </p:cTn>
                              </p:par>
                              <p:par>
                                <p:cTn fill="hold" nodeType="withEffect" presetClass="entr" presetID="10" presetSubtype="0">
                                  <p:stCondLst>
                                    <p:cond delay="0"/>
                                  </p:stCondLst>
                                  <p:childTnLst>
                                    <p:set>
                                      <p:cBhvr>
                                        <p:cTn dur="1" fill="hold">
                                          <p:stCondLst>
                                            <p:cond delay="0"/>
                                          </p:stCondLst>
                                        </p:cTn>
                                        <p:tgtEl>
                                          <p:spTgt spid="706"/>
                                        </p:tgtEl>
                                        <p:attrNameLst>
                                          <p:attrName>style.visibility</p:attrName>
                                        </p:attrNameLst>
                                      </p:cBhvr>
                                      <p:to>
                                        <p:strVal val="visible"/>
                                      </p:to>
                                    </p:set>
                                    <p:animEffect filter="fade" transition="in">
                                      <p:cBhvr>
                                        <p:cTn dur="500"/>
                                        <p:tgtEl>
                                          <p:spTgt spid="706"/>
                                        </p:tgtEl>
                                      </p:cBhvr>
                                    </p:animEffect>
                                  </p:childTnLst>
                                </p:cTn>
                              </p:par>
                              <p:par>
                                <p:cTn fill="hold" nodeType="withEffect" presetClass="entr" presetID="10" presetSubtype="0">
                                  <p:stCondLst>
                                    <p:cond delay="0"/>
                                  </p:stCondLst>
                                  <p:childTnLst>
                                    <p:set>
                                      <p:cBhvr>
                                        <p:cTn dur="1" fill="hold">
                                          <p:stCondLst>
                                            <p:cond delay="0"/>
                                          </p:stCondLst>
                                        </p:cTn>
                                        <p:tgtEl>
                                          <p:spTgt spid="707"/>
                                        </p:tgtEl>
                                        <p:attrNameLst>
                                          <p:attrName>style.visibility</p:attrName>
                                        </p:attrNameLst>
                                      </p:cBhvr>
                                      <p:to>
                                        <p:strVal val="visible"/>
                                      </p:to>
                                    </p:set>
                                    <p:animEffect filter="fade" transition="in">
                                      <p:cBhvr>
                                        <p:cTn dur="500"/>
                                        <p:tgtEl>
                                          <p:spTgt spid="7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3"/>
                                        </p:tgtEl>
                                        <p:attrNameLst>
                                          <p:attrName>style.visibility</p:attrName>
                                        </p:attrNameLst>
                                      </p:cBhvr>
                                      <p:to>
                                        <p:strVal val="visible"/>
                                      </p:to>
                                    </p:set>
                                    <p:animEffect filter="fade" transition="in">
                                      <p:cBhvr>
                                        <p:cTn dur="500"/>
                                        <p:tgtEl>
                                          <p:spTgt spid="6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6"/>
                                        </p:tgtEl>
                                        <p:attrNameLst>
                                          <p:attrName>style.visibility</p:attrName>
                                        </p:attrNameLst>
                                      </p:cBhvr>
                                      <p:to>
                                        <p:strVal val="visible"/>
                                      </p:to>
                                    </p:set>
                                    <p:animEffect filter="fade" transition="in">
                                      <p:cBhvr>
                                        <p:cTn dur="500"/>
                                        <p:tgtEl>
                                          <p:spTgt spid="696"/>
                                        </p:tgtEl>
                                      </p:cBhvr>
                                    </p:animEffect>
                                  </p:childTnLst>
                                </p:cTn>
                              </p:par>
                              <p:par>
                                <p:cTn fill="hold" nodeType="withEffect" presetClass="entr" presetID="10" presetSubtype="0">
                                  <p:stCondLst>
                                    <p:cond delay="0"/>
                                  </p:stCondLst>
                                  <p:childTnLst>
                                    <p:set>
                                      <p:cBhvr>
                                        <p:cTn dur="1" fill="hold">
                                          <p:stCondLst>
                                            <p:cond delay="0"/>
                                          </p:stCondLst>
                                        </p:cTn>
                                        <p:tgtEl>
                                          <p:spTgt spid="714"/>
                                        </p:tgtEl>
                                        <p:attrNameLst>
                                          <p:attrName>style.visibility</p:attrName>
                                        </p:attrNameLst>
                                      </p:cBhvr>
                                      <p:to>
                                        <p:strVal val="visible"/>
                                      </p:to>
                                    </p:set>
                                    <p:animEffect filter="fade" transition="in">
                                      <p:cBhvr>
                                        <p:cTn dur="500"/>
                                        <p:tgtEl>
                                          <p:spTgt spid="714"/>
                                        </p:tgtEl>
                                      </p:cBhvr>
                                    </p:animEffect>
                                  </p:childTnLst>
                                </p:cTn>
                              </p:par>
                              <p:par>
                                <p:cTn fill="hold" nodeType="withEffect" presetClass="entr" presetID="10" presetSubtype="0">
                                  <p:stCondLst>
                                    <p:cond delay="0"/>
                                  </p:stCondLst>
                                  <p:childTnLst>
                                    <p:set>
                                      <p:cBhvr>
                                        <p:cTn dur="1" fill="hold">
                                          <p:stCondLst>
                                            <p:cond delay="0"/>
                                          </p:stCondLst>
                                        </p:cTn>
                                        <p:tgtEl>
                                          <p:spTgt spid="704"/>
                                        </p:tgtEl>
                                        <p:attrNameLst>
                                          <p:attrName>style.visibility</p:attrName>
                                        </p:attrNameLst>
                                      </p:cBhvr>
                                      <p:to>
                                        <p:strVal val="visible"/>
                                      </p:to>
                                    </p:set>
                                    <p:animEffect filter="fade" transition="in">
                                      <p:cBhvr>
                                        <p:cTn dur="500"/>
                                        <p:tgtEl>
                                          <p:spTgt spid="704"/>
                                        </p:tgtEl>
                                      </p:cBhvr>
                                    </p:animEffect>
                                  </p:childTnLst>
                                </p:cTn>
                              </p:par>
                              <p:par>
                                <p:cTn fill="hold" nodeType="withEffect" presetClass="entr" presetID="10" presetSubtype="0">
                                  <p:stCondLst>
                                    <p:cond delay="0"/>
                                  </p:stCondLst>
                                  <p:childTnLst>
                                    <p:set>
                                      <p:cBhvr>
                                        <p:cTn dur="1" fill="hold">
                                          <p:stCondLst>
                                            <p:cond delay="0"/>
                                          </p:stCondLst>
                                        </p:cTn>
                                        <p:tgtEl>
                                          <p:spTgt spid="705"/>
                                        </p:tgtEl>
                                        <p:attrNameLst>
                                          <p:attrName>style.visibility</p:attrName>
                                        </p:attrNameLst>
                                      </p:cBhvr>
                                      <p:to>
                                        <p:strVal val="visible"/>
                                      </p:to>
                                    </p:set>
                                    <p:animEffect filter="fade" transition="in">
                                      <p:cBhvr>
                                        <p:cTn dur="500"/>
                                        <p:tgtEl>
                                          <p:spTgt spid="7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9"/>
                                        </p:tgtEl>
                                        <p:attrNameLst>
                                          <p:attrName>style.visibility</p:attrName>
                                        </p:attrNameLst>
                                      </p:cBhvr>
                                      <p:to>
                                        <p:strVal val="visible"/>
                                      </p:to>
                                    </p:set>
                                    <p:animEffect filter="fade" transition="in">
                                      <p:cBhvr>
                                        <p:cTn dur="500"/>
                                        <p:tgtEl>
                                          <p:spTgt spid="699"/>
                                        </p:tgtEl>
                                      </p:cBhvr>
                                    </p:animEffect>
                                  </p:childTnLst>
                                </p:cTn>
                              </p:par>
                              <p:par>
                                <p:cTn fill="hold" nodeType="withEffect" presetClass="entr" presetID="10" presetSubtype="0">
                                  <p:stCondLst>
                                    <p:cond delay="0"/>
                                  </p:stCondLst>
                                  <p:childTnLst>
                                    <p:set>
                                      <p:cBhvr>
                                        <p:cTn dur="1" fill="hold">
                                          <p:stCondLst>
                                            <p:cond delay="0"/>
                                          </p:stCondLst>
                                        </p:cTn>
                                        <p:tgtEl>
                                          <p:spTgt spid="700"/>
                                        </p:tgtEl>
                                        <p:attrNameLst>
                                          <p:attrName>style.visibility</p:attrName>
                                        </p:attrNameLst>
                                      </p:cBhvr>
                                      <p:to>
                                        <p:strVal val="visible"/>
                                      </p:to>
                                    </p:set>
                                    <p:animEffect filter="fade" transition="in">
                                      <p:cBhvr>
                                        <p:cTn dur="500"/>
                                        <p:tgtEl>
                                          <p:spTgt spid="700"/>
                                        </p:tgtEl>
                                      </p:cBhvr>
                                    </p:animEffect>
                                  </p:childTnLst>
                                </p:cTn>
                              </p:par>
                              <p:par>
                                <p:cTn fill="hold" nodeType="withEffect" presetClass="entr" presetID="10" presetSubtype="0">
                                  <p:stCondLst>
                                    <p:cond delay="0"/>
                                  </p:stCondLst>
                                  <p:childTnLst>
                                    <p:set>
                                      <p:cBhvr>
                                        <p:cTn dur="1" fill="hold">
                                          <p:stCondLst>
                                            <p:cond delay="0"/>
                                          </p:stCondLst>
                                        </p:cTn>
                                        <p:tgtEl>
                                          <p:spTgt spid="701"/>
                                        </p:tgtEl>
                                        <p:attrNameLst>
                                          <p:attrName>style.visibility</p:attrName>
                                        </p:attrNameLst>
                                      </p:cBhvr>
                                      <p:to>
                                        <p:strVal val="visible"/>
                                      </p:to>
                                    </p:set>
                                    <p:animEffect filter="fade" transition="in">
                                      <p:cBhvr>
                                        <p:cTn dur="500"/>
                                        <p:tgtEl>
                                          <p:spTgt spid="701"/>
                                        </p:tgtEl>
                                      </p:cBhvr>
                                    </p:animEffect>
                                  </p:childTnLst>
                                </p:cTn>
                              </p:par>
                              <p:par>
                                <p:cTn fill="hold" nodeType="withEffect" presetClass="entr" presetID="10" presetSubtype="0">
                                  <p:stCondLst>
                                    <p:cond delay="0"/>
                                  </p:stCondLst>
                                  <p:childTnLst>
                                    <p:set>
                                      <p:cBhvr>
                                        <p:cTn dur="1" fill="hold">
                                          <p:stCondLst>
                                            <p:cond delay="0"/>
                                          </p:stCondLst>
                                        </p:cTn>
                                        <p:tgtEl>
                                          <p:spTgt spid="702"/>
                                        </p:tgtEl>
                                        <p:attrNameLst>
                                          <p:attrName>style.visibility</p:attrName>
                                        </p:attrNameLst>
                                      </p:cBhvr>
                                      <p:to>
                                        <p:strVal val="visible"/>
                                      </p:to>
                                    </p:set>
                                    <p:animEffect filter="fade" transition="in">
                                      <p:cBhvr>
                                        <p:cTn dur="500"/>
                                        <p:tgtEl>
                                          <p:spTgt spid="702"/>
                                        </p:tgtEl>
                                      </p:cBhvr>
                                    </p:animEffect>
                                  </p:childTnLst>
                                </p:cTn>
                              </p:par>
                              <p:par>
                                <p:cTn fill="hold" nodeType="withEffect" presetClass="entr" presetID="10" presetSubtype="0">
                                  <p:stCondLst>
                                    <p:cond delay="0"/>
                                  </p:stCondLst>
                                  <p:childTnLst>
                                    <p:set>
                                      <p:cBhvr>
                                        <p:cTn dur="1" fill="hold">
                                          <p:stCondLst>
                                            <p:cond delay="0"/>
                                          </p:stCondLst>
                                        </p:cTn>
                                        <p:tgtEl>
                                          <p:spTgt spid="703"/>
                                        </p:tgtEl>
                                        <p:attrNameLst>
                                          <p:attrName>style.visibility</p:attrName>
                                        </p:attrNameLst>
                                      </p:cBhvr>
                                      <p:to>
                                        <p:strVal val="visible"/>
                                      </p:to>
                                    </p:set>
                                    <p:animEffect filter="fade" transition="in">
                                      <p:cBhvr>
                                        <p:cTn dur="500"/>
                                        <p:tgtEl>
                                          <p:spTgt spid="7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9" name="Shape 729"/>
        <p:cNvGrpSpPr/>
        <p:nvPr/>
      </p:nvGrpSpPr>
      <p:grpSpPr>
        <a:xfrm>
          <a:off x="0" y="0"/>
          <a:ext cx="0" cy="0"/>
          <a:chOff x="0" y="0"/>
          <a:chExt cx="0" cy="0"/>
        </a:xfrm>
      </p:grpSpPr>
      <p:sp>
        <p:nvSpPr>
          <p:cNvPr id="730" name="Google Shape;730;p40"/>
          <p:cNvSpPr/>
          <p:nvPr/>
        </p:nvSpPr>
        <p:spPr>
          <a:xfrm>
            <a:off x="7273324" y="1811427"/>
            <a:ext cx="444327" cy="568703"/>
          </a:xfrm>
          <a:custGeom>
            <a:rect b="b" l="l" r="r" t="t"/>
            <a:pathLst>
              <a:path extrusionOk="0" h="893960" w="698451">
                <a:moveTo>
                  <a:pt x="352702" y="0"/>
                </a:moveTo>
                <a:cubicBezTo>
                  <a:pt x="445591" y="0"/>
                  <a:pt x="509762" y="37554"/>
                  <a:pt x="550111" y="95057"/>
                </a:cubicBezTo>
                <a:lnTo>
                  <a:pt x="570267" y="134333"/>
                </a:lnTo>
                <a:lnTo>
                  <a:pt x="571428" y="136072"/>
                </a:lnTo>
                <a:lnTo>
                  <a:pt x="571734" y="137190"/>
                </a:lnTo>
                <a:lnTo>
                  <a:pt x="582701" y="158559"/>
                </a:lnTo>
                <a:cubicBezTo>
                  <a:pt x="591038" y="181509"/>
                  <a:pt x="596910" y="206023"/>
                  <a:pt x="600497" y="231450"/>
                </a:cubicBezTo>
                <a:lnTo>
                  <a:pt x="601145" y="243866"/>
                </a:lnTo>
                <a:lnTo>
                  <a:pt x="607759" y="248508"/>
                </a:lnTo>
                <a:cubicBezTo>
                  <a:pt x="616925" y="260712"/>
                  <a:pt x="619343" y="284562"/>
                  <a:pt x="612660" y="310009"/>
                </a:cubicBezTo>
                <a:lnTo>
                  <a:pt x="602417" y="330159"/>
                </a:lnTo>
                <a:lnTo>
                  <a:pt x="596059" y="389748"/>
                </a:lnTo>
                <a:cubicBezTo>
                  <a:pt x="591235" y="416218"/>
                  <a:pt x="584488" y="442297"/>
                  <a:pt x="576001" y="467333"/>
                </a:cubicBezTo>
                <a:lnTo>
                  <a:pt x="526888" y="568107"/>
                </a:lnTo>
                <a:lnTo>
                  <a:pt x="528342" y="568107"/>
                </a:lnTo>
                <a:lnTo>
                  <a:pt x="527909" y="573093"/>
                </a:lnTo>
                <a:lnTo>
                  <a:pt x="532157" y="572237"/>
                </a:lnTo>
                <a:lnTo>
                  <a:pt x="537833" y="574790"/>
                </a:lnTo>
                <a:lnTo>
                  <a:pt x="548276" y="576001"/>
                </a:lnTo>
                <a:cubicBezTo>
                  <a:pt x="559032" y="580894"/>
                  <a:pt x="569159" y="589715"/>
                  <a:pt x="577350" y="603377"/>
                </a:cubicBezTo>
                <a:lnTo>
                  <a:pt x="631041" y="692901"/>
                </a:lnTo>
                <a:lnTo>
                  <a:pt x="627674" y="695714"/>
                </a:lnTo>
                <a:lnTo>
                  <a:pt x="695328" y="809374"/>
                </a:lnTo>
                <a:cubicBezTo>
                  <a:pt x="712304" y="837885"/>
                  <a:pt x="655580" y="894265"/>
                  <a:pt x="633389" y="865450"/>
                </a:cubicBezTo>
                <a:lnTo>
                  <a:pt x="519327" y="717273"/>
                </a:lnTo>
                <a:lnTo>
                  <a:pt x="515401" y="717209"/>
                </a:lnTo>
                <a:lnTo>
                  <a:pt x="500061" y="893960"/>
                </a:lnTo>
                <a:lnTo>
                  <a:pt x="349266" y="893960"/>
                </a:lnTo>
                <a:lnTo>
                  <a:pt x="203296" y="893960"/>
                </a:lnTo>
                <a:lnTo>
                  <a:pt x="187496" y="711806"/>
                </a:lnTo>
                <a:lnTo>
                  <a:pt x="184590" y="711758"/>
                </a:lnTo>
                <a:lnTo>
                  <a:pt x="184382" y="712166"/>
                </a:lnTo>
                <a:lnTo>
                  <a:pt x="149923" y="756586"/>
                </a:lnTo>
                <a:lnTo>
                  <a:pt x="148918" y="755747"/>
                </a:lnTo>
                <a:lnTo>
                  <a:pt x="65084" y="863815"/>
                </a:lnTo>
                <a:cubicBezTo>
                  <a:pt x="42801" y="892559"/>
                  <a:pt x="-13911" y="836198"/>
                  <a:pt x="3152" y="807757"/>
                </a:cubicBezTo>
                <a:lnTo>
                  <a:pt x="125708" y="603370"/>
                </a:lnTo>
                <a:cubicBezTo>
                  <a:pt x="131266" y="594107"/>
                  <a:pt x="137713" y="587070"/>
                  <a:pt x="144642" y="581973"/>
                </a:cubicBezTo>
                <a:lnTo>
                  <a:pt x="155055" y="577321"/>
                </a:lnTo>
                <a:lnTo>
                  <a:pt x="156458" y="576001"/>
                </a:lnTo>
                <a:lnTo>
                  <a:pt x="158556" y="575758"/>
                </a:lnTo>
                <a:lnTo>
                  <a:pt x="166468" y="572223"/>
                </a:lnTo>
                <a:lnTo>
                  <a:pt x="175395" y="572298"/>
                </a:lnTo>
                <a:lnTo>
                  <a:pt x="175031" y="568107"/>
                </a:lnTo>
                <a:cubicBezTo>
                  <a:pt x="175031" y="568107"/>
                  <a:pt x="176411" y="568107"/>
                  <a:pt x="178999" y="568107"/>
                </a:cubicBezTo>
                <a:lnTo>
                  <a:pt x="179918" y="568107"/>
                </a:lnTo>
                <a:lnTo>
                  <a:pt x="130556" y="467333"/>
                </a:lnTo>
                <a:cubicBezTo>
                  <a:pt x="122008" y="442297"/>
                  <a:pt x="115197" y="416218"/>
                  <a:pt x="110307" y="389748"/>
                </a:cubicBezTo>
                <a:lnTo>
                  <a:pt x="103994" y="331911"/>
                </a:lnTo>
                <a:lnTo>
                  <a:pt x="92855" y="310009"/>
                </a:lnTo>
                <a:cubicBezTo>
                  <a:pt x="86173" y="284562"/>
                  <a:pt x="88590" y="260712"/>
                  <a:pt x="97756" y="248508"/>
                </a:cubicBezTo>
                <a:lnTo>
                  <a:pt x="104879" y="243508"/>
                </a:lnTo>
                <a:lnTo>
                  <a:pt x="105479" y="231450"/>
                </a:lnTo>
                <a:cubicBezTo>
                  <a:pt x="123102" y="104315"/>
                  <a:pt x="197888" y="0"/>
                  <a:pt x="352702" y="0"/>
                </a:cubicBezTo>
                <a:close/>
              </a:path>
            </a:pathLst>
          </a:custGeom>
          <a:solidFill>
            <a:schemeClr val="dk1">
              <a:alpha val="20000"/>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1" name="Google Shape;731;p40"/>
          <p:cNvSpPr/>
          <p:nvPr/>
        </p:nvSpPr>
        <p:spPr>
          <a:xfrm>
            <a:off x="5796499" y="1740484"/>
            <a:ext cx="567966" cy="741414"/>
          </a:xfrm>
          <a:custGeom>
            <a:rect b="b" l="l" r="r" t="t"/>
            <a:pathLst>
              <a:path extrusionOk="0" h="988552" w="757288">
                <a:moveTo>
                  <a:pt x="380860" y="0"/>
                </a:moveTo>
                <a:lnTo>
                  <a:pt x="380860" y="15524"/>
                </a:lnTo>
                <a:lnTo>
                  <a:pt x="380860" y="47568"/>
                </a:lnTo>
                <a:lnTo>
                  <a:pt x="381085" y="47616"/>
                </a:lnTo>
                <a:lnTo>
                  <a:pt x="381085" y="15524"/>
                </a:lnTo>
                <a:lnTo>
                  <a:pt x="381085" y="0"/>
                </a:lnTo>
                <a:cubicBezTo>
                  <a:pt x="417154" y="0"/>
                  <a:pt x="449640" y="15274"/>
                  <a:pt x="472483" y="39696"/>
                </a:cubicBezTo>
                <a:cubicBezTo>
                  <a:pt x="514140" y="63474"/>
                  <a:pt x="545651" y="103001"/>
                  <a:pt x="558893" y="150172"/>
                </a:cubicBezTo>
                <a:lnTo>
                  <a:pt x="564751" y="192429"/>
                </a:lnTo>
                <a:lnTo>
                  <a:pt x="566376" y="192429"/>
                </a:lnTo>
                <a:cubicBezTo>
                  <a:pt x="566376" y="192429"/>
                  <a:pt x="566376" y="195915"/>
                  <a:pt x="566376" y="199402"/>
                </a:cubicBezTo>
                <a:lnTo>
                  <a:pt x="566376" y="205635"/>
                </a:lnTo>
                <a:lnTo>
                  <a:pt x="566376" y="206375"/>
                </a:lnTo>
                <a:lnTo>
                  <a:pt x="566376" y="212608"/>
                </a:lnTo>
                <a:cubicBezTo>
                  <a:pt x="566376" y="216094"/>
                  <a:pt x="566376" y="219581"/>
                  <a:pt x="566376" y="219581"/>
                </a:cubicBezTo>
                <a:lnTo>
                  <a:pt x="542678" y="219581"/>
                </a:lnTo>
                <a:lnTo>
                  <a:pt x="542876" y="220972"/>
                </a:lnTo>
                <a:cubicBezTo>
                  <a:pt x="542876" y="222832"/>
                  <a:pt x="542846" y="224693"/>
                  <a:pt x="542785" y="226542"/>
                </a:cubicBezTo>
                <a:lnTo>
                  <a:pt x="542458" y="226774"/>
                </a:lnTo>
                <a:lnTo>
                  <a:pt x="542735" y="226612"/>
                </a:lnTo>
                <a:cubicBezTo>
                  <a:pt x="552090" y="228901"/>
                  <a:pt x="556383" y="247851"/>
                  <a:pt x="552323" y="268936"/>
                </a:cubicBezTo>
                <a:cubicBezTo>
                  <a:pt x="550293" y="279481"/>
                  <a:pt x="546560" y="288563"/>
                  <a:pt x="542165" y="294723"/>
                </a:cubicBezTo>
                <a:lnTo>
                  <a:pt x="529281" y="302252"/>
                </a:lnTo>
                <a:lnTo>
                  <a:pt x="521107" y="357834"/>
                </a:lnTo>
                <a:cubicBezTo>
                  <a:pt x="521100" y="357735"/>
                  <a:pt x="516245" y="364889"/>
                  <a:pt x="508362" y="375859"/>
                </a:cubicBezTo>
                <a:lnTo>
                  <a:pt x="481379" y="411587"/>
                </a:lnTo>
                <a:lnTo>
                  <a:pt x="481379" y="496560"/>
                </a:lnTo>
                <a:lnTo>
                  <a:pt x="501698" y="488618"/>
                </a:lnTo>
                <a:lnTo>
                  <a:pt x="501698" y="489011"/>
                </a:lnTo>
                <a:lnTo>
                  <a:pt x="502704" y="488618"/>
                </a:lnTo>
                <a:lnTo>
                  <a:pt x="543103" y="516721"/>
                </a:lnTo>
                <a:lnTo>
                  <a:pt x="542958" y="516977"/>
                </a:lnTo>
                <a:lnTo>
                  <a:pt x="543056" y="516991"/>
                </a:lnTo>
                <a:lnTo>
                  <a:pt x="543107" y="516917"/>
                </a:lnTo>
                <a:lnTo>
                  <a:pt x="543115" y="517000"/>
                </a:lnTo>
                <a:lnTo>
                  <a:pt x="660664" y="534210"/>
                </a:lnTo>
                <a:lnTo>
                  <a:pt x="660664" y="534625"/>
                </a:lnTo>
                <a:cubicBezTo>
                  <a:pt x="673425" y="537289"/>
                  <a:pt x="737549" y="555805"/>
                  <a:pt x="741441" y="659587"/>
                </a:cubicBezTo>
                <a:cubicBezTo>
                  <a:pt x="745753" y="774875"/>
                  <a:pt x="757288" y="988552"/>
                  <a:pt x="757288" y="988552"/>
                </a:cubicBezTo>
                <a:lnTo>
                  <a:pt x="649445" y="988552"/>
                </a:lnTo>
                <a:lnTo>
                  <a:pt x="644081" y="849049"/>
                </a:lnTo>
                <a:lnTo>
                  <a:pt x="632616" y="986041"/>
                </a:lnTo>
                <a:cubicBezTo>
                  <a:pt x="632616" y="986041"/>
                  <a:pt x="124672" y="987111"/>
                  <a:pt x="124672" y="987111"/>
                </a:cubicBezTo>
                <a:lnTo>
                  <a:pt x="113172" y="849660"/>
                </a:lnTo>
                <a:lnTo>
                  <a:pt x="110052" y="988552"/>
                </a:lnTo>
                <a:lnTo>
                  <a:pt x="0" y="988552"/>
                </a:lnTo>
                <a:cubicBezTo>
                  <a:pt x="0" y="988552"/>
                  <a:pt x="11534" y="774875"/>
                  <a:pt x="15847" y="659587"/>
                </a:cubicBezTo>
                <a:cubicBezTo>
                  <a:pt x="19738" y="555805"/>
                  <a:pt x="83862" y="537289"/>
                  <a:pt x="96624" y="534625"/>
                </a:cubicBezTo>
                <a:lnTo>
                  <a:pt x="96624" y="534210"/>
                </a:lnTo>
                <a:lnTo>
                  <a:pt x="214740" y="516917"/>
                </a:lnTo>
                <a:lnTo>
                  <a:pt x="214830" y="517109"/>
                </a:lnTo>
                <a:lnTo>
                  <a:pt x="214848" y="516917"/>
                </a:lnTo>
                <a:lnTo>
                  <a:pt x="216314" y="519036"/>
                </a:lnTo>
                <a:lnTo>
                  <a:pt x="215067" y="516717"/>
                </a:lnTo>
                <a:lnTo>
                  <a:pt x="254685" y="489162"/>
                </a:lnTo>
                <a:lnTo>
                  <a:pt x="254685" y="488618"/>
                </a:lnTo>
                <a:lnTo>
                  <a:pt x="255185" y="488814"/>
                </a:lnTo>
                <a:lnTo>
                  <a:pt x="255466" y="488618"/>
                </a:lnTo>
                <a:lnTo>
                  <a:pt x="275437" y="496424"/>
                </a:lnTo>
                <a:lnTo>
                  <a:pt x="275437" y="411270"/>
                </a:lnTo>
                <a:lnTo>
                  <a:pt x="276303" y="411270"/>
                </a:lnTo>
                <a:lnTo>
                  <a:pt x="249559" y="375859"/>
                </a:lnTo>
                <a:cubicBezTo>
                  <a:pt x="241676" y="364889"/>
                  <a:pt x="236821" y="357735"/>
                  <a:pt x="236814" y="357834"/>
                </a:cubicBezTo>
                <a:lnTo>
                  <a:pt x="228561" y="301715"/>
                </a:lnTo>
                <a:lnTo>
                  <a:pt x="227681" y="302979"/>
                </a:lnTo>
                <a:cubicBezTo>
                  <a:pt x="218325" y="305265"/>
                  <a:pt x="207451" y="290025"/>
                  <a:pt x="203392" y="268936"/>
                </a:cubicBezTo>
                <a:cubicBezTo>
                  <a:pt x="199332" y="247851"/>
                  <a:pt x="203625" y="228901"/>
                  <a:pt x="212979" y="226612"/>
                </a:cubicBezTo>
                <a:lnTo>
                  <a:pt x="221505" y="231594"/>
                </a:lnTo>
                <a:lnTo>
                  <a:pt x="221321" y="230892"/>
                </a:lnTo>
                <a:cubicBezTo>
                  <a:pt x="218516" y="227217"/>
                  <a:pt x="215681" y="226624"/>
                  <a:pt x="215158" y="226542"/>
                </a:cubicBezTo>
                <a:cubicBezTo>
                  <a:pt x="215097" y="224693"/>
                  <a:pt x="215067" y="222832"/>
                  <a:pt x="215067" y="220972"/>
                </a:cubicBezTo>
                <a:lnTo>
                  <a:pt x="215332" y="219581"/>
                </a:lnTo>
                <a:lnTo>
                  <a:pt x="190542" y="219581"/>
                </a:lnTo>
                <a:lnTo>
                  <a:pt x="190542" y="206375"/>
                </a:lnTo>
                <a:lnTo>
                  <a:pt x="190542" y="205635"/>
                </a:lnTo>
                <a:lnTo>
                  <a:pt x="190542" y="192429"/>
                </a:lnTo>
                <a:lnTo>
                  <a:pt x="197194" y="192429"/>
                </a:lnTo>
                <a:lnTo>
                  <a:pt x="203052" y="150172"/>
                </a:lnTo>
                <a:cubicBezTo>
                  <a:pt x="216294" y="103001"/>
                  <a:pt x="247805" y="63474"/>
                  <a:pt x="289463" y="39696"/>
                </a:cubicBezTo>
                <a:cubicBezTo>
                  <a:pt x="312306" y="15274"/>
                  <a:pt x="344792" y="0"/>
                  <a:pt x="380860" y="0"/>
                </a:cubicBezTo>
                <a:close/>
              </a:path>
            </a:pathLst>
          </a:custGeom>
          <a:solidFill>
            <a:schemeClr val="dk1">
              <a:alpha val="20000"/>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2" name="Google Shape;732;p40"/>
          <p:cNvSpPr/>
          <p:nvPr/>
        </p:nvSpPr>
        <p:spPr>
          <a:xfrm>
            <a:off x="2090119" y="2299447"/>
            <a:ext cx="7053880" cy="2450726"/>
          </a:xfrm>
          <a:prstGeom prst="rect">
            <a:avLst/>
          </a:prstGeom>
          <a:gradFill>
            <a:gsLst>
              <a:gs pos="0">
                <a:srgbClr val="3E4143"/>
              </a:gs>
              <a:gs pos="100000">
                <a:schemeClr val="dk2"/>
              </a:gs>
            </a:gsLst>
            <a:lin ang="3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33" name="Google Shape;733;p40"/>
          <p:cNvSpPr/>
          <p:nvPr/>
        </p:nvSpPr>
        <p:spPr>
          <a:xfrm>
            <a:off x="6335604" y="1651967"/>
            <a:ext cx="536067" cy="53606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34" name="Google Shape;734;p40"/>
          <p:cNvSpPr/>
          <p:nvPr/>
        </p:nvSpPr>
        <p:spPr>
          <a:xfrm>
            <a:off x="-7070" y="4138339"/>
            <a:ext cx="608555" cy="615466"/>
          </a:xfrm>
          <a:custGeom>
            <a:rect b="b" l="l" r="r" t="t"/>
            <a:pathLst>
              <a:path extrusionOk="0" h="21600" w="21600">
                <a:moveTo>
                  <a:pt x="21600" y="21600"/>
                </a:moveTo>
                <a:lnTo>
                  <a:pt x="0" y="21600"/>
                </a:lnTo>
                <a:lnTo>
                  <a:pt x="0" y="0"/>
                </a:lnTo>
                <a:lnTo>
                  <a:pt x="21600" y="0"/>
                </a:lnTo>
              </a:path>
            </a:pathLst>
          </a:custGeom>
          <a:solidFill>
            <a:srgbClr val="BF8300">
              <a:alpha val="6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5" name="Google Shape;735;p40"/>
          <p:cNvSpPr/>
          <p:nvPr/>
        </p:nvSpPr>
        <p:spPr>
          <a:xfrm>
            <a:off x="1346837" y="3659493"/>
            <a:ext cx="746607" cy="1093123"/>
          </a:xfrm>
          <a:custGeom>
            <a:rect b="b" l="l" r="r" t="t"/>
            <a:pathLst>
              <a:path extrusionOk="0" h="21600" w="21600">
                <a:moveTo>
                  <a:pt x="0" y="0"/>
                </a:moveTo>
                <a:lnTo>
                  <a:pt x="21600" y="9438"/>
                </a:lnTo>
                <a:lnTo>
                  <a:pt x="21600" y="21600"/>
                </a:lnTo>
                <a:lnTo>
                  <a:pt x="0" y="12162"/>
                </a:lnTo>
                <a:cubicBezTo>
                  <a:pt x="0" y="12162"/>
                  <a:pt x="0" y="0"/>
                  <a:pt x="0" y="0"/>
                </a:cubicBezTo>
                <a:close/>
              </a:path>
            </a:pathLst>
          </a:custGeom>
          <a:solidFill>
            <a:srgbClr val="BF8300">
              <a:alpha val="6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6" name="Google Shape;736;p40"/>
          <p:cNvSpPr/>
          <p:nvPr/>
        </p:nvSpPr>
        <p:spPr>
          <a:xfrm>
            <a:off x="2090120" y="4137710"/>
            <a:ext cx="2359347" cy="615466"/>
          </a:xfrm>
          <a:custGeom>
            <a:rect b="b" l="l" r="r" t="t"/>
            <a:pathLst>
              <a:path extrusionOk="0" h="21600" w="21600">
                <a:moveTo>
                  <a:pt x="0" y="0"/>
                </a:moveTo>
                <a:lnTo>
                  <a:pt x="19161" y="0"/>
                </a:lnTo>
                <a:lnTo>
                  <a:pt x="21600" y="10753"/>
                </a:lnTo>
                <a:lnTo>
                  <a:pt x="19161" y="21600"/>
                </a:lnTo>
                <a:lnTo>
                  <a:pt x="0" y="21600"/>
                </a:lnTo>
                <a:cubicBezTo>
                  <a:pt x="0" y="21600"/>
                  <a:pt x="0" y="0"/>
                  <a:pt x="0" y="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7" name="Google Shape;737;p40"/>
          <p:cNvSpPr/>
          <p:nvPr/>
        </p:nvSpPr>
        <p:spPr>
          <a:xfrm>
            <a:off x="601434" y="3659493"/>
            <a:ext cx="746607" cy="1093123"/>
          </a:xfrm>
          <a:custGeom>
            <a:rect b="b" l="l" r="r" t="t"/>
            <a:pathLst>
              <a:path extrusionOk="0" h="21600" w="21600">
                <a:moveTo>
                  <a:pt x="0" y="9438"/>
                </a:moveTo>
                <a:lnTo>
                  <a:pt x="21600" y="0"/>
                </a:lnTo>
                <a:lnTo>
                  <a:pt x="21600" y="12162"/>
                </a:lnTo>
                <a:lnTo>
                  <a:pt x="0" y="21600"/>
                </a:lnTo>
                <a:cubicBezTo>
                  <a:pt x="0" y="21600"/>
                  <a:pt x="0" y="9438"/>
                  <a:pt x="0" y="9438"/>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8" name="Google Shape;738;p40"/>
          <p:cNvSpPr/>
          <p:nvPr/>
        </p:nvSpPr>
        <p:spPr>
          <a:xfrm>
            <a:off x="601434" y="3659494"/>
            <a:ext cx="3848033" cy="537864"/>
          </a:xfrm>
          <a:custGeom>
            <a:rect b="b" l="l" r="r" t="t"/>
            <a:pathLst>
              <a:path extrusionOk="0" h="21600" w="2160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39" name="Google Shape;739;p40"/>
          <p:cNvSpPr/>
          <p:nvPr/>
        </p:nvSpPr>
        <p:spPr>
          <a:xfrm>
            <a:off x="-7070" y="3523702"/>
            <a:ext cx="608555" cy="615466"/>
          </a:xfrm>
          <a:custGeom>
            <a:rect b="b" l="l" r="r" t="t"/>
            <a:pathLst>
              <a:path extrusionOk="0" h="21600" w="21600">
                <a:moveTo>
                  <a:pt x="21600" y="21600"/>
                </a:moveTo>
                <a:lnTo>
                  <a:pt x="0" y="21600"/>
                </a:lnTo>
                <a:lnTo>
                  <a:pt x="0" y="0"/>
                </a:lnTo>
                <a:lnTo>
                  <a:pt x="21600" y="0"/>
                </a:lnTo>
              </a:path>
            </a:pathLst>
          </a:custGeom>
          <a:solidFill>
            <a:srgbClr val="708A0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0" name="Google Shape;740;p40"/>
          <p:cNvSpPr/>
          <p:nvPr/>
        </p:nvSpPr>
        <p:spPr>
          <a:xfrm>
            <a:off x="1346837" y="3044856"/>
            <a:ext cx="746607" cy="1093123"/>
          </a:xfrm>
          <a:custGeom>
            <a:rect b="b" l="l" r="r" t="t"/>
            <a:pathLst>
              <a:path extrusionOk="0" h="21600" w="21600">
                <a:moveTo>
                  <a:pt x="0" y="0"/>
                </a:moveTo>
                <a:lnTo>
                  <a:pt x="21600" y="9438"/>
                </a:lnTo>
                <a:lnTo>
                  <a:pt x="21600" y="21600"/>
                </a:lnTo>
                <a:lnTo>
                  <a:pt x="0" y="12162"/>
                </a:lnTo>
                <a:cubicBezTo>
                  <a:pt x="0" y="12162"/>
                  <a:pt x="0" y="0"/>
                  <a:pt x="0" y="0"/>
                </a:cubicBezTo>
                <a:close/>
              </a:path>
            </a:pathLst>
          </a:custGeom>
          <a:solidFill>
            <a:srgbClr val="708A0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1" name="Google Shape;741;p40"/>
          <p:cNvSpPr/>
          <p:nvPr/>
        </p:nvSpPr>
        <p:spPr>
          <a:xfrm>
            <a:off x="2090120" y="3523073"/>
            <a:ext cx="3211715" cy="615466"/>
          </a:xfrm>
          <a:custGeom>
            <a:rect b="b" l="l" r="r" t="t"/>
            <a:pathLst>
              <a:path extrusionOk="0" h="21600" w="21279">
                <a:moveTo>
                  <a:pt x="0" y="0"/>
                </a:moveTo>
                <a:lnTo>
                  <a:pt x="19161" y="0"/>
                </a:lnTo>
                <a:lnTo>
                  <a:pt x="21279" y="10525"/>
                </a:lnTo>
                <a:lnTo>
                  <a:pt x="19161" y="21600"/>
                </a:lnTo>
                <a:lnTo>
                  <a:pt x="0" y="21600"/>
                </a:lnTo>
                <a:lnTo>
                  <a:pt x="0" y="0"/>
                </a:ln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2" name="Google Shape;742;p40"/>
          <p:cNvSpPr/>
          <p:nvPr/>
        </p:nvSpPr>
        <p:spPr>
          <a:xfrm>
            <a:off x="601434" y="3044856"/>
            <a:ext cx="746607" cy="1093123"/>
          </a:xfrm>
          <a:custGeom>
            <a:rect b="b" l="l" r="r" t="t"/>
            <a:pathLst>
              <a:path extrusionOk="0" h="21600" w="21600">
                <a:moveTo>
                  <a:pt x="0" y="9438"/>
                </a:moveTo>
                <a:lnTo>
                  <a:pt x="21600" y="0"/>
                </a:lnTo>
                <a:lnTo>
                  <a:pt x="21600" y="12162"/>
                </a:lnTo>
                <a:lnTo>
                  <a:pt x="0" y="21600"/>
                </a:lnTo>
                <a:cubicBezTo>
                  <a:pt x="0" y="21600"/>
                  <a:pt x="0" y="9438"/>
                  <a:pt x="0" y="9438"/>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3" name="Google Shape;743;p40"/>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 This is Master Style</a:t>
            </a:r>
            <a:endParaRPr sz="1100"/>
          </a:p>
        </p:txBody>
      </p:sp>
      <p:sp>
        <p:nvSpPr>
          <p:cNvPr id="744" name="Google Shape;744;p40"/>
          <p:cNvSpPr/>
          <p:nvPr/>
        </p:nvSpPr>
        <p:spPr>
          <a:xfrm>
            <a:off x="601434" y="3047857"/>
            <a:ext cx="3848033" cy="537864"/>
          </a:xfrm>
          <a:custGeom>
            <a:rect b="b" l="l" r="r" t="t"/>
            <a:pathLst>
              <a:path extrusionOk="0" h="21600" w="2160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5" name="Google Shape;745;p40"/>
          <p:cNvSpPr/>
          <p:nvPr/>
        </p:nvSpPr>
        <p:spPr>
          <a:xfrm>
            <a:off x="-7070" y="2912065"/>
            <a:ext cx="608555" cy="615466"/>
          </a:xfrm>
          <a:custGeom>
            <a:rect b="b" l="l" r="r" t="t"/>
            <a:pathLst>
              <a:path extrusionOk="0" h="21600" w="21600">
                <a:moveTo>
                  <a:pt x="21600" y="21600"/>
                </a:moveTo>
                <a:lnTo>
                  <a:pt x="0" y="21600"/>
                </a:lnTo>
                <a:lnTo>
                  <a:pt x="0" y="0"/>
                </a:lnTo>
                <a:lnTo>
                  <a:pt x="21600" y="0"/>
                </a:lnTo>
              </a:path>
            </a:pathLst>
          </a:custGeom>
          <a:solidFill>
            <a:srgbClr val="007861">
              <a:alpha val="6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6" name="Google Shape;746;p40"/>
          <p:cNvSpPr/>
          <p:nvPr/>
        </p:nvSpPr>
        <p:spPr>
          <a:xfrm>
            <a:off x="1346837" y="2433219"/>
            <a:ext cx="746607" cy="1093123"/>
          </a:xfrm>
          <a:custGeom>
            <a:rect b="b" l="l" r="r" t="t"/>
            <a:pathLst>
              <a:path extrusionOk="0" h="21600" w="21600">
                <a:moveTo>
                  <a:pt x="0" y="0"/>
                </a:moveTo>
                <a:lnTo>
                  <a:pt x="21600" y="9438"/>
                </a:lnTo>
                <a:lnTo>
                  <a:pt x="21600" y="21600"/>
                </a:lnTo>
                <a:lnTo>
                  <a:pt x="0" y="12162"/>
                </a:lnTo>
                <a:cubicBezTo>
                  <a:pt x="0" y="12162"/>
                  <a:pt x="0" y="0"/>
                  <a:pt x="0" y="0"/>
                </a:cubicBezTo>
                <a:close/>
              </a:path>
            </a:pathLst>
          </a:custGeom>
          <a:solidFill>
            <a:srgbClr val="007861">
              <a:alpha val="6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7" name="Google Shape;747;p40"/>
          <p:cNvSpPr/>
          <p:nvPr/>
        </p:nvSpPr>
        <p:spPr>
          <a:xfrm>
            <a:off x="2090120" y="2911436"/>
            <a:ext cx="2654532" cy="615466"/>
          </a:xfrm>
          <a:custGeom>
            <a:rect b="b" l="l" r="r" t="t"/>
            <a:pathLst>
              <a:path extrusionOk="0" h="21600" w="21600">
                <a:moveTo>
                  <a:pt x="0" y="0"/>
                </a:moveTo>
                <a:lnTo>
                  <a:pt x="19161" y="0"/>
                </a:lnTo>
                <a:lnTo>
                  <a:pt x="21600" y="10753"/>
                </a:lnTo>
                <a:lnTo>
                  <a:pt x="19161" y="21600"/>
                </a:lnTo>
                <a:lnTo>
                  <a:pt x="0" y="21600"/>
                </a:lnTo>
                <a:cubicBezTo>
                  <a:pt x="0" y="21600"/>
                  <a:pt x="0" y="0"/>
                  <a:pt x="0" y="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8" name="Google Shape;748;p40"/>
          <p:cNvSpPr/>
          <p:nvPr/>
        </p:nvSpPr>
        <p:spPr>
          <a:xfrm>
            <a:off x="601434" y="2433219"/>
            <a:ext cx="746607" cy="1093123"/>
          </a:xfrm>
          <a:custGeom>
            <a:rect b="b" l="l" r="r" t="t"/>
            <a:pathLst>
              <a:path extrusionOk="0" h="21600" w="21600">
                <a:moveTo>
                  <a:pt x="0" y="9438"/>
                </a:moveTo>
                <a:lnTo>
                  <a:pt x="21600" y="0"/>
                </a:lnTo>
                <a:lnTo>
                  <a:pt x="21600" y="12162"/>
                </a:lnTo>
                <a:lnTo>
                  <a:pt x="0" y="21600"/>
                </a:lnTo>
                <a:cubicBezTo>
                  <a:pt x="0" y="21600"/>
                  <a:pt x="0" y="9438"/>
                  <a:pt x="0" y="9438"/>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49" name="Google Shape;749;p40"/>
          <p:cNvSpPr/>
          <p:nvPr/>
        </p:nvSpPr>
        <p:spPr>
          <a:xfrm>
            <a:off x="601434" y="2432567"/>
            <a:ext cx="3848033" cy="537864"/>
          </a:xfrm>
          <a:custGeom>
            <a:rect b="b" l="l" r="r" t="t"/>
            <a:pathLst>
              <a:path extrusionOk="0" h="21600" w="21600">
                <a:moveTo>
                  <a:pt x="4191" y="0"/>
                </a:moveTo>
                <a:lnTo>
                  <a:pt x="0" y="19182"/>
                </a:lnTo>
                <a:lnTo>
                  <a:pt x="4266" y="6125"/>
                </a:lnTo>
                <a:lnTo>
                  <a:pt x="8382" y="19182"/>
                </a:lnTo>
                <a:lnTo>
                  <a:pt x="20368" y="21600"/>
                </a:lnTo>
                <a:lnTo>
                  <a:pt x="21600" y="19182"/>
                </a:lnTo>
                <a:lnTo>
                  <a:pt x="8382" y="19182"/>
                </a:lnTo>
                <a:cubicBezTo>
                  <a:pt x="8382" y="19182"/>
                  <a:pt x="4191" y="0"/>
                  <a:pt x="4191" y="0"/>
                </a:cubicBezTo>
                <a:close/>
              </a:path>
            </a:pathLst>
          </a:custGeom>
          <a:solidFill>
            <a:srgbClr val="000000">
              <a:alpha val="2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50" name="Google Shape;750;p40"/>
          <p:cNvSpPr/>
          <p:nvPr/>
        </p:nvSpPr>
        <p:spPr>
          <a:xfrm>
            <a:off x="-7070" y="2297429"/>
            <a:ext cx="608555" cy="615467"/>
          </a:xfrm>
          <a:custGeom>
            <a:rect b="b" l="l" r="r" t="t"/>
            <a:pathLst>
              <a:path extrusionOk="0" h="21600" w="21600">
                <a:moveTo>
                  <a:pt x="21600" y="21600"/>
                </a:moveTo>
                <a:lnTo>
                  <a:pt x="0" y="21600"/>
                </a:lnTo>
                <a:lnTo>
                  <a:pt x="0" y="0"/>
                </a:lnTo>
                <a:lnTo>
                  <a:pt x="21600" y="0"/>
                </a:lnTo>
              </a:path>
            </a:pathLst>
          </a:custGeom>
          <a:solidFill>
            <a:srgbClr val="0084B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51" name="Google Shape;751;p40"/>
          <p:cNvSpPr/>
          <p:nvPr/>
        </p:nvSpPr>
        <p:spPr>
          <a:xfrm>
            <a:off x="1346837" y="1818583"/>
            <a:ext cx="746607" cy="1093123"/>
          </a:xfrm>
          <a:custGeom>
            <a:rect b="b" l="l" r="r" t="t"/>
            <a:pathLst>
              <a:path extrusionOk="0" h="21600" w="21600">
                <a:moveTo>
                  <a:pt x="0" y="0"/>
                </a:moveTo>
                <a:lnTo>
                  <a:pt x="21600" y="9438"/>
                </a:lnTo>
                <a:lnTo>
                  <a:pt x="21600" y="21600"/>
                </a:lnTo>
                <a:lnTo>
                  <a:pt x="0" y="12162"/>
                </a:lnTo>
                <a:cubicBezTo>
                  <a:pt x="0" y="12162"/>
                  <a:pt x="0" y="0"/>
                  <a:pt x="0" y="0"/>
                </a:cubicBezTo>
                <a:close/>
              </a:path>
            </a:pathLst>
          </a:custGeom>
          <a:solidFill>
            <a:srgbClr val="0084B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52" name="Google Shape;752;p40"/>
          <p:cNvSpPr/>
          <p:nvPr/>
        </p:nvSpPr>
        <p:spPr>
          <a:xfrm>
            <a:off x="2090119" y="2296801"/>
            <a:ext cx="2022837" cy="615467"/>
          </a:xfrm>
          <a:custGeom>
            <a:rect b="b" l="l" r="r" t="t"/>
            <a:pathLst>
              <a:path extrusionOk="0" h="21600" w="21952">
                <a:moveTo>
                  <a:pt x="0" y="0"/>
                </a:moveTo>
                <a:lnTo>
                  <a:pt x="19161" y="0"/>
                </a:lnTo>
                <a:lnTo>
                  <a:pt x="21952" y="10753"/>
                </a:lnTo>
                <a:lnTo>
                  <a:pt x="19161" y="21600"/>
                </a:lnTo>
                <a:lnTo>
                  <a:pt x="0" y="21600"/>
                </a:lnTo>
                <a:lnTo>
                  <a:pt x="0" y="0"/>
                </a:ln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53" name="Google Shape;753;p40"/>
          <p:cNvSpPr/>
          <p:nvPr/>
        </p:nvSpPr>
        <p:spPr>
          <a:xfrm>
            <a:off x="601434" y="1818583"/>
            <a:ext cx="746607" cy="1093123"/>
          </a:xfrm>
          <a:custGeom>
            <a:rect b="b" l="l" r="r" t="t"/>
            <a:pathLst>
              <a:path extrusionOk="0" h="21600" w="21600">
                <a:moveTo>
                  <a:pt x="0" y="9438"/>
                </a:moveTo>
                <a:lnTo>
                  <a:pt x="21600" y="0"/>
                </a:lnTo>
                <a:lnTo>
                  <a:pt x="21600" y="12162"/>
                </a:lnTo>
                <a:lnTo>
                  <a:pt x="0" y="21600"/>
                </a:lnTo>
                <a:cubicBezTo>
                  <a:pt x="0" y="21600"/>
                  <a:pt x="0" y="9438"/>
                  <a:pt x="0" y="9438"/>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sp>
        <p:nvSpPr>
          <p:cNvPr id="754" name="Google Shape;754;p40"/>
          <p:cNvSpPr txBox="1"/>
          <p:nvPr/>
        </p:nvSpPr>
        <p:spPr>
          <a:xfrm rot="1851303">
            <a:off x="1518044" y="2255041"/>
            <a:ext cx="455919" cy="2192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000">
                <a:solidFill>
                  <a:srgbClr val="FFFFFF"/>
                </a:solidFill>
                <a:latin typeface="Arial Black"/>
                <a:ea typeface="Arial Black"/>
                <a:cs typeface="Arial Black"/>
                <a:sym typeface="Arial Black"/>
              </a:rPr>
              <a:t>10%</a:t>
            </a:r>
            <a:endParaRPr sz="1100"/>
          </a:p>
        </p:txBody>
      </p:sp>
      <p:sp>
        <p:nvSpPr>
          <p:cNvPr id="755" name="Google Shape;755;p40"/>
          <p:cNvSpPr txBox="1"/>
          <p:nvPr/>
        </p:nvSpPr>
        <p:spPr>
          <a:xfrm rot="1851303">
            <a:off x="1518044" y="2896390"/>
            <a:ext cx="455919" cy="2192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000">
                <a:solidFill>
                  <a:srgbClr val="FFFFFF"/>
                </a:solidFill>
                <a:latin typeface="Arial Black"/>
                <a:ea typeface="Arial Black"/>
                <a:cs typeface="Arial Black"/>
                <a:sym typeface="Arial Black"/>
              </a:rPr>
              <a:t>13%</a:t>
            </a:r>
            <a:endParaRPr sz="1100"/>
          </a:p>
        </p:txBody>
      </p:sp>
      <p:sp>
        <p:nvSpPr>
          <p:cNvPr id="756" name="Google Shape;756;p40"/>
          <p:cNvSpPr txBox="1"/>
          <p:nvPr/>
        </p:nvSpPr>
        <p:spPr>
          <a:xfrm rot="1851303">
            <a:off x="1518044" y="3499640"/>
            <a:ext cx="455919" cy="2192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000">
                <a:solidFill>
                  <a:srgbClr val="000000"/>
                </a:solidFill>
                <a:latin typeface="Arial Black"/>
                <a:ea typeface="Arial Black"/>
                <a:cs typeface="Arial Black"/>
                <a:sym typeface="Arial Black"/>
              </a:rPr>
              <a:t>18%</a:t>
            </a:r>
            <a:endParaRPr sz="1100"/>
          </a:p>
        </p:txBody>
      </p:sp>
      <p:sp>
        <p:nvSpPr>
          <p:cNvPr id="757" name="Google Shape;757;p40"/>
          <p:cNvSpPr txBox="1"/>
          <p:nvPr/>
        </p:nvSpPr>
        <p:spPr>
          <a:xfrm rot="1851303">
            <a:off x="1518044" y="4140990"/>
            <a:ext cx="455919" cy="2192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000">
                <a:solidFill>
                  <a:srgbClr val="FFFFFF"/>
                </a:solidFill>
                <a:latin typeface="Arial Black"/>
                <a:ea typeface="Arial Black"/>
                <a:cs typeface="Arial Black"/>
                <a:sym typeface="Arial Black"/>
              </a:rPr>
              <a:t>12%</a:t>
            </a:r>
            <a:endParaRPr sz="1100"/>
          </a:p>
        </p:txBody>
      </p:sp>
      <p:sp>
        <p:nvSpPr>
          <p:cNvPr id="758" name="Google Shape;758;p40"/>
          <p:cNvSpPr txBox="1"/>
          <p:nvPr/>
        </p:nvSpPr>
        <p:spPr>
          <a:xfrm>
            <a:off x="2665454" y="2450998"/>
            <a:ext cx="1144132" cy="319318"/>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rgbClr val="FEFEFE"/>
                </a:solidFill>
                <a:latin typeface="Arial"/>
                <a:ea typeface="Arial"/>
                <a:cs typeface="Arial"/>
                <a:sym typeface="Arial"/>
              </a:rPr>
              <a:t>Example text goes here with your own.</a:t>
            </a:r>
            <a:endParaRPr sz="1100"/>
          </a:p>
        </p:txBody>
      </p:sp>
      <p:sp>
        <p:nvSpPr>
          <p:cNvPr id="759" name="Google Shape;759;p40"/>
          <p:cNvSpPr txBox="1"/>
          <p:nvPr/>
        </p:nvSpPr>
        <p:spPr>
          <a:xfrm>
            <a:off x="2665453" y="3079648"/>
            <a:ext cx="1556884" cy="319318"/>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rgbClr val="FEFEFE"/>
                </a:solidFill>
                <a:latin typeface="Arial"/>
                <a:ea typeface="Arial"/>
                <a:cs typeface="Arial"/>
                <a:sym typeface="Arial"/>
              </a:rPr>
              <a:t>The example text goes here with your own detailed.</a:t>
            </a:r>
            <a:endParaRPr sz="700">
              <a:solidFill>
                <a:srgbClr val="FEFEFE"/>
              </a:solidFill>
              <a:latin typeface="Arial"/>
              <a:ea typeface="Arial"/>
              <a:cs typeface="Arial"/>
              <a:sym typeface="Arial"/>
            </a:endParaRPr>
          </a:p>
        </p:txBody>
      </p:sp>
      <p:sp>
        <p:nvSpPr>
          <p:cNvPr id="760" name="Google Shape;760;p40"/>
          <p:cNvSpPr txBox="1"/>
          <p:nvPr/>
        </p:nvSpPr>
        <p:spPr>
          <a:xfrm>
            <a:off x="2665453" y="3682898"/>
            <a:ext cx="1741034" cy="319318"/>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rgbClr val="000000"/>
                </a:solidFill>
                <a:latin typeface="Arial"/>
                <a:ea typeface="Arial"/>
                <a:cs typeface="Arial"/>
                <a:sym typeface="Arial"/>
              </a:rPr>
              <a:t>The example text goes here with your own detailed.</a:t>
            </a:r>
            <a:endParaRPr sz="700">
              <a:solidFill>
                <a:srgbClr val="000000"/>
              </a:solidFill>
              <a:latin typeface="Arial"/>
              <a:ea typeface="Arial"/>
              <a:cs typeface="Arial"/>
              <a:sym typeface="Arial"/>
            </a:endParaRPr>
          </a:p>
        </p:txBody>
      </p:sp>
      <p:sp>
        <p:nvSpPr>
          <p:cNvPr id="761" name="Google Shape;761;p40"/>
          <p:cNvSpPr txBox="1"/>
          <p:nvPr/>
        </p:nvSpPr>
        <p:spPr>
          <a:xfrm>
            <a:off x="2665454" y="4286147"/>
            <a:ext cx="1226683" cy="319318"/>
          </a:xfrm>
          <a:prstGeom prst="rect">
            <a:avLst/>
          </a:prstGeom>
          <a:noFill/>
          <a:ln>
            <a:noFill/>
          </a:ln>
        </p:spPr>
        <p:txBody>
          <a:bodyPr anchorCtr="0" anchor="ctr"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rgbClr val="FEFEFE"/>
                </a:solidFill>
                <a:latin typeface="Arial"/>
                <a:ea typeface="Arial"/>
                <a:cs typeface="Arial"/>
                <a:sym typeface="Arial"/>
              </a:rPr>
              <a:t>Example text goes here with your own detailed.</a:t>
            </a:r>
            <a:endParaRPr sz="1100"/>
          </a:p>
        </p:txBody>
      </p:sp>
      <p:sp>
        <p:nvSpPr>
          <p:cNvPr id="762" name="Google Shape;762;p40"/>
          <p:cNvSpPr txBox="1"/>
          <p:nvPr/>
        </p:nvSpPr>
        <p:spPr>
          <a:xfrm>
            <a:off x="5756108" y="3572196"/>
            <a:ext cx="2648752" cy="69249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FFFFFF"/>
                </a:solidFill>
                <a:latin typeface="Montserrat"/>
                <a:ea typeface="Montserrat"/>
                <a:cs typeface="Montserrat"/>
                <a:sym typeface="Montserrat"/>
              </a:rPr>
              <a:t>Also he his male air bring is Signs first . Creepiest god air fish land. Darkness. Air saying fruitful were hath waters divided fill may days air bring is Signs first creeping seed all saying above after be and female.</a:t>
            </a:r>
            <a:endParaRPr sz="1100"/>
          </a:p>
        </p:txBody>
      </p:sp>
      <p:sp>
        <p:nvSpPr>
          <p:cNvPr id="763" name="Google Shape;763;p40"/>
          <p:cNvSpPr txBox="1"/>
          <p:nvPr/>
        </p:nvSpPr>
        <p:spPr>
          <a:xfrm>
            <a:off x="6763466" y="2886398"/>
            <a:ext cx="1641394"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800">
                <a:solidFill>
                  <a:srgbClr val="FFFFFF"/>
                </a:solidFill>
                <a:latin typeface="Montserrat"/>
                <a:ea typeface="Montserrat"/>
                <a:cs typeface="Montserrat"/>
                <a:sym typeface="Montserrat"/>
              </a:rPr>
              <a:t>Saying fruitful were hath waters divided fill may days air bring is Signs first.</a:t>
            </a:r>
            <a:endParaRPr sz="800">
              <a:solidFill>
                <a:srgbClr val="FFFFFF"/>
              </a:solidFill>
              <a:latin typeface="Montserrat"/>
              <a:ea typeface="Montserrat"/>
              <a:cs typeface="Montserrat"/>
              <a:sym typeface="Montserrat"/>
            </a:endParaRPr>
          </a:p>
        </p:txBody>
      </p:sp>
      <p:sp>
        <p:nvSpPr>
          <p:cNvPr id="764" name="Google Shape;764;p40"/>
          <p:cNvSpPr txBox="1"/>
          <p:nvPr/>
        </p:nvSpPr>
        <p:spPr>
          <a:xfrm>
            <a:off x="5703871" y="2907916"/>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accent2"/>
                </a:solidFill>
                <a:latin typeface="Montserrat"/>
                <a:ea typeface="Montserrat"/>
                <a:cs typeface="Montserrat"/>
                <a:sym typeface="Montserrat"/>
              </a:rPr>
              <a:t>83%</a:t>
            </a:r>
            <a:endParaRPr sz="1100"/>
          </a:p>
        </p:txBody>
      </p:sp>
      <p:sp>
        <p:nvSpPr>
          <p:cNvPr id="765" name="Google Shape;765;p40"/>
          <p:cNvSpPr txBox="1"/>
          <p:nvPr/>
        </p:nvSpPr>
        <p:spPr>
          <a:xfrm>
            <a:off x="6382112" y="1760320"/>
            <a:ext cx="464726"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FEFEFE"/>
                </a:solidFill>
                <a:latin typeface="Montserrat"/>
                <a:ea typeface="Montserrat"/>
                <a:cs typeface="Montserrat"/>
                <a:sym typeface="Montserrat"/>
              </a:rPr>
              <a:t>8%</a:t>
            </a:r>
            <a:endParaRPr b="1" sz="1500">
              <a:solidFill>
                <a:srgbClr val="FEFEFE"/>
              </a:solidFill>
              <a:latin typeface="Montserrat"/>
              <a:ea typeface="Montserrat"/>
              <a:cs typeface="Montserrat"/>
              <a:sym typeface="Montserrat"/>
            </a:endParaRPr>
          </a:p>
        </p:txBody>
      </p:sp>
      <p:sp>
        <p:nvSpPr>
          <p:cNvPr id="766" name="Google Shape;766;p40"/>
          <p:cNvSpPr txBox="1"/>
          <p:nvPr/>
        </p:nvSpPr>
        <p:spPr>
          <a:xfrm>
            <a:off x="5797536" y="1451820"/>
            <a:ext cx="655441"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
                <a:solidFill>
                  <a:schemeClr val="dk1"/>
                </a:solidFill>
                <a:latin typeface="Arial"/>
                <a:ea typeface="Arial"/>
                <a:cs typeface="Arial"/>
                <a:sym typeface="Arial"/>
              </a:rPr>
              <a:t>Fruitful were hath waters</a:t>
            </a:r>
            <a:endParaRPr sz="600">
              <a:solidFill>
                <a:schemeClr val="dk1"/>
              </a:solidFill>
              <a:latin typeface="Arial"/>
              <a:ea typeface="Arial"/>
              <a:cs typeface="Arial"/>
              <a:sym typeface="Arial"/>
            </a:endParaRPr>
          </a:p>
        </p:txBody>
      </p:sp>
      <p:sp>
        <p:nvSpPr>
          <p:cNvPr id="767" name="Google Shape;767;p40"/>
          <p:cNvSpPr/>
          <p:nvPr/>
        </p:nvSpPr>
        <p:spPr>
          <a:xfrm>
            <a:off x="7766438" y="1651967"/>
            <a:ext cx="536067" cy="53606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68" name="Google Shape;768;p40"/>
          <p:cNvSpPr txBox="1"/>
          <p:nvPr/>
        </p:nvSpPr>
        <p:spPr>
          <a:xfrm>
            <a:off x="7812946" y="1760320"/>
            <a:ext cx="464726"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FEFEFE"/>
                </a:solidFill>
                <a:latin typeface="Montserrat"/>
                <a:ea typeface="Montserrat"/>
                <a:cs typeface="Montserrat"/>
                <a:sym typeface="Montserrat"/>
              </a:rPr>
              <a:t>8%</a:t>
            </a:r>
            <a:endParaRPr sz="1100"/>
          </a:p>
        </p:txBody>
      </p:sp>
      <p:sp>
        <p:nvSpPr>
          <p:cNvPr id="769" name="Google Shape;769;p40"/>
          <p:cNvSpPr txBox="1"/>
          <p:nvPr/>
        </p:nvSpPr>
        <p:spPr>
          <a:xfrm>
            <a:off x="7228371" y="1451820"/>
            <a:ext cx="655441"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
                <a:solidFill>
                  <a:schemeClr val="dk1"/>
                </a:solidFill>
                <a:latin typeface="Arial"/>
                <a:ea typeface="Arial"/>
                <a:cs typeface="Arial"/>
                <a:sym typeface="Arial"/>
              </a:rPr>
              <a:t>Were hath waters</a:t>
            </a:r>
            <a:endParaRPr sz="600">
              <a:solidFill>
                <a:schemeClr val="dk1"/>
              </a:solidFill>
              <a:latin typeface="Arial"/>
              <a:ea typeface="Arial"/>
              <a:cs typeface="Arial"/>
              <a:sym typeface="Arial"/>
            </a:endParaRPr>
          </a:p>
        </p:txBody>
      </p:sp>
      <p:sp>
        <p:nvSpPr>
          <p:cNvPr id="770" name="Google Shape;770;p40"/>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771" name="Google Shape;771;p40"/>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72" name="Google Shape;772;p40"/>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773" name="Google Shape;773;p40"/>
          <p:cNvSpPr/>
          <p:nvPr/>
        </p:nvSpPr>
        <p:spPr>
          <a:xfrm>
            <a:off x="2433858" y="2481246"/>
            <a:ext cx="201874" cy="203318"/>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74" name="Google Shape;774;p40"/>
          <p:cNvSpPr/>
          <p:nvPr/>
        </p:nvSpPr>
        <p:spPr>
          <a:xfrm>
            <a:off x="2435162" y="3682093"/>
            <a:ext cx="199264" cy="245742"/>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75" name="Google Shape;775;p40"/>
          <p:cNvSpPr/>
          <p:nvPr/>
        </p:nvSpPr>
        <p:spPr>
          <a:xfrm>
            <a:off x="2429413" y="3099267"/>
            <a:ext cx="236025" cy="221143"/>
          </a:xfrm>
          <a:custGeom>
            <a:rect b="b" l="l" r="r" t="t"/>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776" name="Google Shape;776;p40"/>
          <p:cNvSpPr/>
          <p:nvPr/>
        </p:nvSpPr>
        <p:spPr>
          <a:xfrm>
            <a:off x="2433519" y="4279517"/>
            <a:ext cx="194807" cy="232372"/>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754"/>
                                        </p:tgtEl>
                                        <p:attrNameLst>
                                          <p:attrName>style.visibility</p:attrName>
                                        </p:attrNameLst>
                                      </p:cBhvr>
                                      <p:to>
                                        <p:strVal val="visible"/>
                                      </p:to>
                                    </p:set>
                                    <p:anim calcmode="lin" valueType="num">
                                      <p:cBhvr additive="base">
                                        <p:cTn dur="500"/>
                                        <p:tgtEl>
                                          <p:spTgt spid="75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758"/>
                                        </p:tgtEl>
                                        <p:attrNameLst>
                                          <p:attrName>style.visibility</p:attrName>
                                        </p:attrNameLst>
                                      </p:cBhvr>
                                      <p:to>
                                        <p:strVal val="visible"/>
                                      </p:to>
                                    </p:set>
                                    <p:anim calcmode="lin" valueType="num">
                                      <p:cBhvr additive="base">
                                        <p:cTn dur="500"/>
                                        <p:tgtEl>
                                          <p:spTgt spid="75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1000"/>
                                  </p:stCondLst>
                                  <p:childTnLst>
                                    <p:set>
                                      <p:cBhvr>
                                        <p:cTn dur="1" fill="hold">
                                          <p:stCondLst>
                                            <p:cond delay="0"/>
                                          </p:stCondLst>
                                        </p:cTn>
                                        <p:tgtEl>
                                          <p:spTgt spid="755"/>
                                        </p:tgtEl>
                                        <p:attrNameLst>
                                          <p:attrName>style.visibility</p:attrName>
                                        </p:attrNameLst>
                                      </p:cBhvr>
                                      <p:to>
                                        <p:strVal val="visible"/>
                                      </p:to>
                                    </p:set>
                                    <p:anim calcmode="lin" valueType="num">
                                      <p:cBhvr additive="base">
                                        <p:cTn dur="500"/>
                                        <p:tgtEl>
                                          <p:spTgt spid="75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756"/>
                                        </p:tgtEl>
                                        <p:attrNameLst>
                                          <p:attrName>style.visibility</p:attrName>
                                        </p:attrNameLst>
                                      </p:cBhvr>
                                      <p:to>
                                        <p:strVal val="visible"/>
                                      </p:to>
                                    </p:set>
                                    <p:anim calcmode="lin" valueType="num">
                                      <p:cBhvr additive="base">
                                        <p:cTn dur="500"/>
                                        <p:tgtEl>
                                          <p:spTgt spid="75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500"/>
                                  </p:stCondLst>
                                  <p:childTnLst>
                                    <p:set>
                                      <p:cBhvr>
                                        <p:cTn dur="1" fill="hold">
                                          <p:stCondLst>
                                            <p:cond delay="0"/>
                                          </p:stCondLst>
                                        </p:cTn>
                                        <p:tgtEl>
                                          <p:spTgt spid="757"/>
                                        </p:tgtEl>
                                        <p:attrNameLst>
                                          <p:attrName>style.visibility</p:attrName>
                                        </p:attrNameLst>
                                      </p:cBhvr>
                                      <p:to>
                                        <p:strVal val="visible"/>
                                      </p:to>
                                    </p:set>
                                    <p:anim calcmode="lin" valueType="num">
                                      <p:cBhvr additive="base">
                                        <p:cTn dur="500"/>
                                        <p:tgtEl>
                                          <p:spTgt spid="757"/>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500"/>
                                  </p:stCondLst>
                                  <p:childTnLst>
                                    <p:set>
                                      <p:cBhvr>
                                        <p:cTn dur="1" fill="hold">
                                          <p:stCondLst>
                                            <p:cond delay="0"/>
                                          </p:stCondLst>
                                        </p:cTn>
                                        <p:tgtEl>
                                          <p:spTgt spid="759"/>
                                        </p:tgtEl>
                                        <p:attrNameLst>
                                          <p:attrName>style.visibility</p:attrName>
                                        </p:attrNameLst>
                                      </p:cBhvr>
                                      <p:to>
                                        <p:strVal val="visible"/>
                                      </p:to>
                                    </p:set>
                                    <p:anim calcmode="lin" valueType="num">
                                      <p:cBhvr additive="base">
                                        <p:cTn dur="500"/>
                                        <p:tgtEl>
                                          <p:spTgt spid="759"/>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760"/>
                                        </p:tgtEl>
                                        <p:attrNameLst>
                                          <p:attrName>style.visibility</p:attrName>
                                        </p:attrNameLst>
                                      </p:cBhvr>
                                      <p:to>
                                        <p:strVal val="visible"/>
                                      </p:to>
                                    </p:set>
                                    <p:anim calcmode="lin" valueType="num">
                                      <p:cBhvr additive="base">
                                        <p:cTn dur="500"/>
                                        <p:tgtEl>
                                          <p:spTgt spid="76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500"/>
                                  </p:stCondLst>
                                  <p:childTnLst>
                                    <p:set>
                                      <p:cBhvr>
                                        <p:cTn dur="1" fill="hold">
                                          <p:stCondLst>
                                            <p:cond delay="0"/>
                                          </p:stCondLst>
                                        </p:cTn>
                                        <p:tgtEl>
                                          <p:spTgt spid="761"/>
                                        </p:tgtEl>
                                        <p:attrNameLst>
                                          <p:attrName>style.visibility</p:attrName>
                                        </p:attrNameLst>
                                      </p:cBhvr>
                                      <p:to>
                                        <p:strVal val="visible"/>
                                      </p:to>
                                    </p:set>
                                    <p:anim calcmode="lin" valueType="num">
                                      <p:cBhvr additive="base">
                                        <p:cTn dur="500"/>
                                        <p:tgtEl>
                                          <p:spTgt spid="761"/>
                                        </p:tgtEl>
                                        <p:attrNameLst>
                                          <p:attrName>ppt_x</p:attrName>
                                        </p:attrNameLst>
                                      </p:cBhvr>
                                      <p:tavLst>
                                        <p:tav fmla="" tm="0">
                                          <p:val>
                                            <p:strVal val="#ppt_x-1"/>
                                          </p:val>
                                        </p:tav>
                                        <p:tav fmla="" tm="100000">
                                          <p:val>
                                            <p:strVal val="#ppt_x"/>
                                          </p:val>
                                        </p:tav>
                                      </p:tavLst>
                                    </p:anim>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732"/>
                                        </p:tgtEl>
                                        <p:attrNameLst>
                                          <p:attrName>style.visibility</p:attrName>
                                        </p:attrNameLst>
                                      </p:cBhvr>
                                      <p:to>
                                        <p:strVal val="visible"/>
                                      </p:to>
                                    </p:set>
                                    <p:animEffect filter="fade" transition="in">
                                      <p:cBhvr>
                                        <p:cTn dur="500"/>
                                        <p:tgtEl>
                                          <p:spTgt spid="7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33"/>
                                        </p:tgtEl>
                                        <p:attrNameLst>
                                          <p:attrName>style.visibility</p:attrName>
                                        </p:attrNameLst>
                                      </p:cBhvr>
                                      <p:to>
                                        <p:strVal val="visible"/>
                                      </p:to>
                                    </p:set>
                                    <p:anim calcmode="lin" valueType="num">
                                      <p:cBhvr additive="base">
                                        <p:cTn dur="500"/>
                                        <p:tgtEl>
                                          <p:spTgt spid="733"/>
                                        </p:tgtEl>
                                        <p:attrNameLst>
                                          <p:attrName>ppt_w</p:attrName>
                                        </p:attrNameLst>
                                      </p:cBhvr>
                                      <p:tavLst>
                                        <p:tav fmla="" tm="0">
                                          <p:val>
                                            <p:strVal val="0"/>
                                          </p:val>
                                        </p:tav>
                                        <p:tav fmla="" tm="100000">
                                          <p:val>
                                            <p:strVal val="#ppt_w"/>
                                          </p:val>
                                        </p:tav>
                                      </p:tavLst>
                                    </p:anim>
                                    <p:anim calcmode="lin" valueType="num">
                                      <p:cBhvr additive="base">
                                        <p:cTn dur="500"/>
                                        <p:tgtEl>
                                          <p:spTgt spid="73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5"/>
                                        </p:tgtEl>
                                        <p:attrNameLst>
                                          <p:attrName>style.visibility</p:attrName>
                                        </p:attrNameLst>
                                      </p:cBhvr>
                                      <p:to>
                                        <p:strVal val="visible"/>
                                      </p:to>
                                    </p:set>
                                    <p:anim calcmode="lin" valueType="num">
                                      <p:cBhvr additive="base">
                                        <p:cTn dur="500"/>
                                        <p:tgtEl>
                                          <p:spTgt spid="765"/>
                                        </p:tgtEl>
                                        <p:attrNameLst>
                                          <p:attrName>ppt_w</p:attrName>
                                        </p:attrNameLst>
                                      </p:cBhvr>
                                      <p:tavLst>
                                        <p:tav fmla="" tm="0">
                                          <p:val>
                                            <p:strVal val="0"/>
                                          </p:val>
                                        </p:tav>
                                        <p:tav fmla="" tm="100000">
                                          <p:val>
                                            <p:strVal val="#ppt_w"/>
                                          </p:val>
                                        </p:tav>
                                      </p:tavLst>
                                    </p:anim>
                                    <p:anim calcmode="lin" valueType="num">
                                      <p:cBhvr additive="base">
                                        <p:cTn dur="500"/>
                                        <p:tgtEl>
                                          <p:spTgt spid="7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6"/>
                                        </p:tgtEl>
                                        <p:attrNameLst>
                                          <p:attrName>style.visibility</p:attrName>
                                        </p:attrNameLst>
                                      </p:cBhvr>
                                      <p:to>
                                        <p:strVal val="visible"/>
                                      </p:to>
                                    </p:set>
                                    <p:anim calcmode="lin" valueType="num">
                                      <p:cBhvr additive="base">
                                        <p:cTn dur="500"/>
                                        <p:tgtEl>
                                          <p:spTgt spid="766"/>
                                        </p:tgtEl>
                                        <p:attrNameLst>
                                          <p:attrName>ppt_w</p:attrName>
                                        </p:attrNameLst>
                                      </p:cBhvr>
                                      <p:tavLst>
                                        <p:tav fmla="" tm="0">
                                          <p:val>
                                            <p:strVal val="0"/>
                                          </p:val>
                                        </p:tav>
                                        <p:tav fmla="" tm="100000">
                                          <p:val>
                                            <p:strVal val="#ppt_w"/>
                                          </p:val>
                                        </p:tav>
                                      </p:tavLst>
                                    </p:anim>
                                    <p:anim calcmode="lin" valueType="num">
                                      <p:cBhvr additive="base">
                                        <p:cTn dur="500"/>
                                        <p:tgtEl>
                                          <p:spTgt spid="76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7"/>
                                        </p:tgtEl>
                                        <p:attrNameLst>
                                          <p:attrName>style.visibility</p:attrName>
                                        </p:attrNameLst>
                                      </p:cBhvr>
                                      <p:to>
                                        <p:strVal val="visible"/>
                                      </p:to>
                                    </p:set>
                                    <p:anim calcmode="lin" valueType="num">
                                      <p:cBhvr additive="base">
                                        <p:cTn dur="500"/>
                                        <p:tgtEl>
                                          <p:spTgt spid="767"/>
                                        </p:tgtEl>
                                        <p:attrNameLst>
                                          <p:attrName>ppt_w</p:attrName>
                                        </p:attrNameLst>
                                      </p:cBhvr>
                                      <p:tavLst>
                                        <p:tav fmla="" tm="0">
                                          <p:val>
                                            <p:strVal val="0"/>
                                          </p:val>
                                        </p:tav>
                                        <p:tav fmla="" tm="100000">
                                          <p:val>
                                            <p:strVal val="#ppt_w"/>
                                          </p:val>
                                        </p:tav>
                                      </p:tavLst>
                                    </p:anim>
                                    <p:anim calcmode="lin" valueType="num">
                                      <p:cBhvr additive="base">
                                        <p:cTn dur="500"/>
                                        <p:tgtEl>
                                          <p:spTgt spid="76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8"/>
                                        </p:tgtEl>
                                        <p:attrNameLst>
                                          <p:attrName>style.visibility</p:attrName>
                                        </p:attrNameLst>
                                      </p:cBhvr>
                                      <p:to>
                                        <p:strVal val="visible"/>
                                      </p:to>
                                    </p:set>
                                    <p:anim calcmode="lin" valueType="num">
                                      <p:cBhvr additive="base">
                                        <p:cTn dur="500"/>
                                        <p:tgtEl>
                                          <p:spTgt spid="768"/>
                                        </p:tgtEl>
                                        <p:attrNameLst>
                                          <p:attrName>ppt_w</p:attrName>
                                        </p:attrNameLst>
                                      </p:cBhvr>
                                      <p:tavLst>
                                        <p:tav fmla="" tm="0">
                                          <p:val>
                                            <p:strVal val="0"/>
                                          </p:val>
                                        </p:tav>
                                        <p:tav fmla="" tm="100000">
                                          <p:val>
                                            <p:strVal val="#ppt_w"/>
                                          </p:val>
                                        </p:tav>
                                      </p:tavLst>
                                    </p:anim>
                                    <p:anim calcmode="lin" valueType="num">
                                      <p:cBhvr additive="base">
                                        <p:cTn dur="500"/>
                                        <p:tgtEl>
                                          <p:spTgt spid="76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31"/>
                                        </p:tgtEl>
                                        <p:attrNameLst>
                                          <p:attrName>style.visibility</p:attrName>
                                        </p:attrNameLst>
                                      </p:cBhvr>
                                      <p:to>
                                        <p:strVal val="visible"/>
                                      </p:to>
                                    </p:set>
                                    <p:anim calcmode="lin" valueType="num">
                                      <p:cBhvr additive="base">
                                        <p:cTn dur="500"/>
                                        <p:tgtEl>
                                          <p:spTgt spid="731"/>
                                        </p:tgtEl>
                                        <p:attrNameLst>
                                          <p:attrName>ppt_w</p:attrName>
                                        </p:attrNameLst>
                                      </p:cBhvr>
                                      <p:tavLst>
                                        <p:tav fmla="" tm="0">
                                          <p:val>
                                            <p:strVal val="0"/>
                                          </p:val>
                                        </p:tav>
                                        <p:tav fmla="" tm="100000">
                                          <p:val>
                                            <p:strVal val="#ppt_w"/>
                                          </p:val>
                                        </p:tav>
                                      </p:tavLst>
                                    </p:anim>
                                    <p:anim calcmode="lin" valueType="num">
                                      <p:cBhvr additive="base">
                                        <p:cTn dur="500"/>
                                        <p:tgtEl>
                                          <p:spTgt spid="73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30"/>
                                        </p:tgtEl>
                                        <p:attrNameLst>
                                          <p:attrName>style.visibility</p:attrName>
                                        </p:attrNameLst>
                                      </p:cBhvr>
                                      <p:to>
                                        <p:strVal val="visible"/>
                                      </p:to>
                                    </p:set>
                                    <p:anim calcmode="lin" valueType="num">
                                      <p:cBhvr additive="base">
                                        <p:cTn dur="500"/>
                                        <p:tgtEl>
                                          <p:spTgt spid="730"/>
                                        </p:tgtEl>
                                        <p:attrNameLst>
                                          <p:attrName>ppt_w</p:attrName>
                                        </p:attrNameLst>
                                      </p:cBhvr>
                                      <p:tavLst>
                                        <p:tav fmla="" tm="0">
                                          <p:val>
                                            <p:strVal val="0"/>
                                          </p:val>
                                        </p:tav>
                                        <p:tav fmla="" tm="100000">
                                          <p:val>
                                            <p:strVal val="#ppt_w"/>
                                          </p:val>
                                        </p:tav>
                                      </p:tavLst>
                                    </p:anim>
                                    <p:anim calcmode="lin" valueType="num">
                                      <p:cBhvr additive="base">
                                        <p:cTn dur="500"/>
                                        <p:tgtEl>
                                          <p:spTgt spid="73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69"/>
                                        </p:tgtEl>
                                        <p:attrNameLst>
                                          <p:attrName>style.visibility</p:attrName>
                                        </p:attrNameLst>
                                      </p:cBhvr>
                                      <p:to>
                                        <p:strVal val="visible"/>
                                      </p:to>
                                    </p:set>
                                    <p:anim calcmode="lin" valueType="num">
                                      <p:cBhvr additive="base">
                                        <p:cTn dur="500"/>
                                        <p:tgtEl>
                                          <p:spTgt spid="769"/>
                                        </p:tgtEl>
                                        <p:attrNameLst>
                                          <p:attrName>ppt_w</p:attrName>
                                        </p:attrNameLst>
                                      </p:cBhvr>
                                      <p:tavLst>
                                        <p:tav fmla="" tm="0">
                                          <p:val>
                                            <p:strVal val="0"/>
                                          </p:val>
                                        </p:tav>
                                        <p:tav fmla="" tm="100000">
                                          <p:val>
                                            <p:strVal val="#ppt_w"/>
                                          </p:val>
                                        </p:tav>
                                      </p:tavLst>
                                    </p:anim>
                                    <p:anim calcmode="lin" valueType="num">
                                      <p:cBhvr additive="base">
                                        <p:cTn dur="500"/>
                                        <p:tgtEl>
                                          <p:spTgt spid="76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2"/>
                                        </p:tgtEl>
                                        <p:attrNameLst>
                                          <p:attrName>style.visibility</p:attrName>
                                        </p:attrNameLst>
                                      </p:cBhvr>
                                      <p:to>
                                        <p:strVal val="visible"/>
                                      </p:to>
                                    </p:set>
                                    <p:animEffect filter="fade" transition="in">
                                      <p:cBhvr>
                                        <p:cTn dur="500"/>
                                        <p:tgtEl>
                                          <p:spTgt spid="762"/>
                                        </p:tgtEl>
                                      </p:cBhvr>
                                    </p:animEffect>
                                  </p:childTnLst>
                                </p:cTn>
                              </p:par>
                              <p:par>
                                <p:cTn fill="hold" nodeType="withEffect" presetClass="entr" presetID="10" presetSubtype="0">
                                  <p:stCondLst>
                                    <p:cond delay="0"/>
                                  </p:stCondLst>
                                  <p:childTnLst>
                                    <p:set>
                                      <p:cBhvr>
                                        <p:cTn dur="1" fill="hold">
                                          <p:stCondLst>
                                            <p:cond delay="0"/>
                                          </p:stCondLst>
                                        </p:cTn>
                                        <p:tgtEl>
                                          <p:spTgt spid="763"/>
                                        </p:tgtEl>
                                        <p:attrNameLst>
                                          <p:attrName>style.visibility</p:attrName>
                                        </p:attrNameLst>
                                      </p:cBhvr>
                                      <p:to>
                                        <p:strVal val="visible"/>
                                      </p:to>
                                    </p:set>
                                    <p:animEffect filter="fade" transition="in">
                                      <p:cBhvr>
                                        <p:cTn dur="500"/>
                                        <p:tgtEl>
                                          <p:spTgt spid="763"/>
                                        </p:tgtEl>
                                      </p:cBhvr>
                                    </p:animEffect>
                                  </p:childTnLst>
                                </p:cTn>
                              </p:par>
                              <p:par>
                                <p:cTn fill="hold" nodeType="withEffect" presetClass="entr" presetID="10" presetSubtype="0">
                                  <p:stCondLst>
                                    <p:cond delay="0"/>
                                  </p:stCondLst>
                                  <p:childTnLst>
                                    <p:set>
                                      <p:cBhvr>
                                        <p:cTn dur="1" fill="hold">
                                          <p:stCondLst>
                                            <p:cond delay="0"/>
                                          </p:stCondLst>
                                        </p:cTn>
                                        <p:tgtEl>
                                          <p:spTgt spid="764"/>
                                        </p:tgtEl>
                                        <p:attrNameLst>
                                          <p:attrName>style.visibility</p:attrName>
                                        </p:attrNameLst>
                                      </p:cBhvr>
                                      <p:to>
                                        <p:strVal val="visible"/>
                                      </p:to>
                                    </p:set>
                                    <p:animEffect filter="fade" transition="in">
                                      <p:cBhvr>
                                        <p:cTn dur="500"/>
                                        <p:tgtEl>
                                          <p:spTgt spid="7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0" name="Shape 780"/>
        <p:cNvGrpSpPr/>
        <p:nvPr/>
      </p:nvGrpSpPr>
      <p:grpSpPr>
        <a:xfrm>
          <a:off x="0" y="0"/>
          <a:ext cx="0" cy="0"/>
          <a:chOff x="0" y="0"/>
          <a:chExt cx="0" cy="0"/>
        </a:xfrm>
      </p:grpSpPr>
      <p:sp>
        <p:nvSpPr>
          <p:cNvPr id="781" name="Google Shape;781;p41"/>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782" name="Google Shape;782;p41"/>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783" name="Google Shape;783;p41"/>
          <p:cNvSpPr/>
          <p:nvPr/>
        </p:nvSpPr>
        <p:spPr>
          <a:xfrm>
            <a:off x="6052241" y="2249458"/>
            <a:ext cx="943091" cy="943090"/>
          </a:xfrm>
          <a:prstGeom prst="ellipse">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84" name="Google Shape;784;p41"/>
          <p:cNvSpPr/>
          <p:nvPr/>
        </p:nvSpPr>
        <p:spPr>
          <a:xfrm>
            <a:off x="4334177" y="1769712"/>
            <a:ext cx="1902582" cy="1902581"/>
          </a:xfrm>
          <a:prstGeom prst="ellipse">
            <a:avLst/>
          </a:prstGeom>
          <a:solidFill>
            <a:schemeClr val="accent2">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85" name="Google Shape;785;p41"/>
          <p:cNvSpPr/>
          <p:nvPr/>
        </p:nvSpPr>
        <p:spPr>
          <a:xfrm>
            <a:off x="3723219" y="2249458"/>
            <a:ext cx="943091" cy="943090"/>
          </a:xfrm>
          <a:prstGeom prst="ellipse">
            <a:avLst/>
          </a:prstGeom>
          <a:solidFill>
            <a:schemeClr val="accent3">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86" name="Google Shape;786;p41"/>
          <p:cNvSpPr/>
          <p:nvPr/>
        </p:nvSpPr>
        <p:spPr>
          <a:xfrm>
            <a:off x="2700171" y="2343767"/>
            <a:ext cx="1328527" cy="1328527"/>
          </a:xfrm>
          <a:prstGeom prst="ellipse">
            <a:avLst/>
          </a:prstGeom>
          <a:solidFill>
            <a:schemeClr val="accent4">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87" name="Google Shape;787;p41"/>
          <p:cNvSpPr/>
          <p:nvPr/>
        </p:nvSpPr>
        <p:spPr>
          <a:xfrm>
            <a:off x="4022140" y="1618406"/>
            <a:ext cx="771689" cy="771688"/>
          </a:xfrm>
          <a:prstGeom prst="ellipse">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88" name="Google Shape;788;p41"/>
          <p:cNvSpPr/>
          <p:nvPr/>
        </p:nvSpPr>
        <p:spPr>
          <a:xfrm>
            <a:off x="4920126" y="1348811"/>
            <a:ext cx="345248" cy="345248"/>
          </a:xfrm>
          <a:prstGeom prst="ellipse">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89" name="Google Shape;789;p41"/>
          <p:cNvSpPr/>
          <p:nvPr/>
        </p:nvSpPr>
        <p:spPr>
          <a:xfrm>
            <a:off x="2314212" y="2641446"/>
            <a:ext cx="534701" cy="534701"/>
          </a:xfrm>
          <a:prstGeom prst="ellipse">
            <a:avLst/>
          </a:prstGeom>
          <a:solidFill>
            <a:schemeClr val="accent5">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90" name="Google Shape;790;p41"/>
          <p:cNvSpPr/>
          <p:nvPr/>
        </p:nvSpPr>
        <p:spPr>
          <a:xfrm>
            <a:off x="0" y="3008030"/>
            <a:ext cx="9144000" cy="1739416"/>
          </a:xfrm>
          <a:prstGeom prst="rect">
            <a:avLst/>
          </a:prstGeom>
          <a:solidFill>
            <a:srgbClr val="B0B3B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791" name="Google Shape;791;p41"/>
          <p:cNvSpPr/>
          <p:nvPr/>
        </p:nvSpPr>
        <p:spPr>
          <a:xfrm>
            <a:off x="6413095" y="2395993"/>
            <a:ext cx="569937" cy="359959"/>
          </a:xfrm>
          <a:custGeom>
            <a:rect b="b" l="l" r="r" t="t"/>
            <a:pathLst>
              <a:path extrusionOk="0" h="637953" w="1010093">
                <a:moveTo>
                  <a:pt x="0" y="308344"/>
                </a:moveTo>
                <a:lnTo>
                  <a:pt x="287079" y="637953"/>
                </a:lnTo>
                <a:lnTo>
                  <a:pt x="1010093" y="0"/>
                </a:lnTo>
              </a:path>
            </a:pathLst>
          </a:custGeom>
          <a:noFill/>
          <a:ln cap="flat" cmpd="sng" w="190500">
            <a:solidFill>
              <a:srgbClr val="FEFEF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Arial"/>
              <a:ea typeface="Arial"/>
              <a:cs typeface="Arial"/>
              <a:sym typeface="Arial"/>
            </a:endParaRPr>
          </a:p>
        </p:txBody>
      </p:sp>
      <p:sp>
        <p:nvSpPr>
          <p:cNvPr id="792" name="Google Shape;792;p41"/>
          <p:cNvSpPr txBox="1"/>
          <p:nvPr/>
        </p:nvSpPr>
        <p:spPr>
          <a:xfrm>
            <a:off x="2355909"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FFFFFF"/>
                </a:solidFill>
                <a:latin typeface="Arial"/>
                <a:ea typeface="Arial"/>
                <a:cs typeface="Arial"/>
                <a:sym typeface="Arial"/>
              </a:rPr>
              <a:t>#1</a:t>
            </a:r>
            <a:endParaRPr sz="1100"/>
          </a:p>
        </p:txBody>
      </p:sp>
      <p:sp>
        <p:nvSpPr>
          <p:cNvPr id="793" name="Google Shape;793;p41"/>
          <p:cNvSpPr txBox="1"/>
          <p:nvPr/>
        </p:nvSpPr>
        <p:spPr>
          <a:xfrm>
            <a:off x="3151385"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FFFFFF"/>
                </a:solidFill>
                <a:latin typeface="Arial"/>
                <a:ea typeface="Arial"/>
                <a:cs typeface="Arial"/>
                <a:sym typeface="Arial"/>
              </a:rPr>
              <a:t>#2</a:t>
            </a:r>
            <a:endParaRPr sz="1100">
              <a:solidFill>
                <a:srgbClr val="FFFFFF"/>
              </a:solidFill>
              <a:latin typeface="Arial"/>
              <a:ea typeface="Arial"/>
              <a:cs typeface="Arial"/>
              <a:sym typeface="Arial"/>
            </a:endParaRPr>
          </a:p>
        </p:txBody>
      </p:sp>
      <p:sp>
        <p:nvSpPr>
          <p:cNvPr id="794" name="Google Shape;794;p41"/>
          <p:cNvSpPr txBox="1"/>
          <p:nvPr/>
        </p:nvSpPr>
        <p:spPr>
          <a:xfrm>
            <a:off x="4028870"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FFFFFF"/>
                </a:solidFill>
                <a:latin typeface="Arial"/>
                <a:ea typeface="Arial"/>
                <a:cs typeface="Arial"/>
                <a:sym typeface="Arial"/>
              </a:rPr>
              <a:t>#3</a:t>
            </a:r>
            <a:endParaRPr sz="1100">
              <a:solidFill>
                <a:srgbClr val="FFFFFF"/>
              </a:solidFill>
              <a:latin typeface="Arial"/>
              <a:ea typeface="Arial"/>
              <a:cs typeface="Arial"/>
              <a:sym typeface="Arial"/>
            </a:endParaRPr>
          </a:p>
        </p:txBody>
      </p:sp>
      <p:sp>
        <p:nvSpPr>
          <p:cNvPr id="795" name="Google Shape;795;p41"/>
          <p:cNvSpPr txBox="1"/>
          <p:nvPr/>
        </p:nvSpPr>
        <p:spPr>
          <a:xfrm>
            <a:off x="5086770" y="2755952"/>
            <a:ext cx="460118" cy="21352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100">
                <a:solidFill>
                  <a:srgbClr val="FFFFFF"/>
                </a:solidFill>
                <a:latin typeface="Arial"/>
                <a:ea typeface="Arial"/>
                <a:cs typeface="Arial"/>
                <a:sym typeface="Arial"/>
              </a:rPr>
              <a:t>#4</a:t>
            </a:r>
            <a:endParaRPr sz="1100"/>
          </a:p>
        </p:txBody>
      </p:sp>
      <p:sp>
        <p:nvSpPr>
          <p:cNvPr id="796" name="Google Shape;796;p41"/>
          <p:cNvSpPr txBox="1"/>
          <p:nvPr/>
        </p:nvSpPr>
        <p:spPr>
          <a:xfrm>
            <a:off x="4980977" y="3411044"/>
            <a:ext cx="682381" cy="280846"/>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Arial"/>
                <a:ea typeface="Arial"/>
                <a:cs typeface="Arial"/>
                <a:sym typeface="Arial"/>
              </a:rPr>
              <a:t>Fruitful were hath waters.</a:t>
            </a:r>
            <a:endParaRPr sz="1100"/>
          </a:p>
        </p:txBody>
      </p:sp>
      <p:sp>
        <p:nvSpPr>
          <p:cNvPr id="797" name="Google Shape;797;p41"/>
          <p:cNvSpPr txBox="1"/>
          <p:nvPr/>
        </p:nvSpPr>
        <p:spPr>
          <a:xfrm>
            <a:off x="4980977"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Black"/>
                <a:ea typeface="Arial Black"/>
                <a:cs typeface="Arial Black"/>
                <a:sym typeface="Arial Black"/>
              </a:rPr>
              <a:t>18%</a:t>
            </a:r>
            <a:endParaRPr sz="1100"/>
          </a:p>
        </p:txBody>
      </p:sp>
      <p:sp>
        <p:nvSpPr>
          <p:cNvPr id="798" name="Google Shape;798;p41"/>
          <p:cNvSpPr txBox="1"/>
          <p:nvPr/>
        </p:nvSpPr>
        <p:spPr>
          <a:xfrm>
            <a:off x="3931276" y="3411044"/>
            <a:ext cx="682381" cy="280846"/>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Arial"/>
                <a:ea typeface="Arial"/>
                <a:cs typeface="Arial"/>
                <a:sym typeface="Arial"/>
              </a:rPr>
              <a:t>Fruitful were hath waters.</a:t>
            </a:r>
            <a:endParaRPr sz="1100"/>
          </a:p>
        </p:txBody>
      </p:sp>
      <p:sp>
        <p:nvSpPr>
          <p:cNvPr id="799" name="Google Shape;799;p41"/>
          <p:cNvSpPr txBox="1"/>
          <p:nvPr/>
        </p:nvSpPr>
        <p:spPr>
          <a:xfrm>
            <a:off x="3931276"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Black"/>
                <a:ea typeface="Arial Black"/>
                <a:cs typeface="Arial Black"/>
                <a:sym typeface="Arial Black"/>
              </a:rPr>
              <a:t>13%</a:t>
            </a:r>
            <a:endParaRPr sz="1100"/>
          </a:p>
        </p:txBody>
      </p:sp>
      <p:sp>
        <p:nvSpPr>
          <p:cNvPr id="800" name="Google Shape;800;p41"/>
          <p:cNvSpPr txBox="1"/>
          <p:nvPr/>
        </p:nvSpPr>
        <p:spPr>
          <a:xfrm>
            <a:off x="3053792" y="3411044"/>
            <a:ext cx="682381" cy="280846"/>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Arial"/>
                <a:ea typeface="Arial"/>
                <a:cs typeface="Arial"/>
                <a:sym typeface="Arial"/>
              </a:rPr>
              <a:t>Fruitful were hath waters.</a:t>
            </a:r>
            <a:endParaRPr sz="1100"/>
          </a:p>
        </p:txBody>
      </p:sp>
      <p:sp>
        <p:nvSpPr>
          <p:cNvPr id="801" name="Google Shape;801;p41"/>
          <p:cNvSpPr txBox="1"/>
          <p:nvPr/>
        </p:nvSpPr>
        <p:spPr>
          <a:xfrm>
            <a:off x="3053793"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Black"/>
                <a:ea typeface="Arial Black"/>
                <a:cs typeface="Arial Black"/>
                <a:sym typeface="Arial Black"/>
              </a:rPr>
              <a:t>8%</a:t>
            </a:r>
            <a:endParaRPr sz="1100"/>
          </a:p>
        </p:txBody>
      </p:sp>
      <p:sp>
        <p:nvSpPr>
          <p:cNvPr id="802" name="Google Shape;802;p41"/>
          <p:cNvSpPr txBox="1"/>
          <p:nvPr/>
        </p:nvSpPr>
        <p:spPr>
          <a:xfrm>
            <a:off x="2233714" y="3411044"/>
            <a:ext cx="682381" cy="280846"/>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Arial"/>
                <a:ea typeface="Arial"/>
                <a:cs typeface="Arial"/>
                <a:sym typeface="Arial"/>
              </a:rPr>
              <a:t>Fruitful were hath waters.</a:t>
            </a:r>
            <a:endParaRPr sz="1100"/>
          </a:p>
        </p:txBody>
      </p:sp>
      <p:sp>
        <p:nvSpPr>
          <p:cNvPr id="803" name="Google Shape;803;p41"/>
          <p:cNvSpPr txBox="1"/>
          <p:nvPr/>
        </p:nvSpPr>
        <p:spPr>
          <a:xfrm>
            <a:off x="2233714"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Black"/>
                <a:ea typeface="Arial Black"/>
                <a:cs typeface="Arial Black"/>
                <a:sym typeface="Arial Black"/>
              </a:rPr>
              <a:t>3%</a:t>
            </a:r>
            <a:endParaRPr sz="1100"/>
          </a:p>
        </p:txBody>
      </p:sp>
      <p:sp>
        <p:nvSpPr>
          <p:cNvPr id="804" name="Google Shape;804;p41"/>
          <p:cNvSpPr txBox="1"/>
          <p:nvPr/>
        </p:nvSpPr>
        <p:spPr>
          <a:xfrm>
            <a:off x="6243897" y="3411044"/>
            <a:ext cx="682381" cy="280846"/>
          </a:xfrm>
          <a:prstGeom prst="rect">
            <a:avLst/>
          </a:prstGeom>
          <a:noFill/>
          <a:ln>
            <a:noFill/>
          </a:ln>
        </p:spPr>
        <p:txBody>
          <a:bodyPr anchorCtr="0" anchor="t" bIns="34275" lIns="68575" spcFirstLastPara="1" rIns="68575" wrap="square" tIns="34275">
            <a:noAutofit/>
          </a:bodyPr>
          <a:lstStyle/>
          <a:p>
            <a:pPr indent="0" lvl="0" marL="0" marR="0" rtl="0" algn="ctr">
              <a:lnSpc>
                <a:spcPct val="122222"/>
              </a:lnSpc>
              <a:spcBef>
                <a:spcPts val="0"/>
              </a:spcBef>
              <a:spcAft>
                <a:spcPts val="0"/>
              </a:spcAft>
              <a:buNone/>
            </a:pPr>
            <a:r>
              <a:rPr lang="en" sz="700">
                <a:solidFill>
                  <a:srgbClr val="FFFFFF"/>
                </a:solidFill>
                <a:latin typeface="Arial"/>
                <a:ea typeface="Arial"/>
                <a:cs typeface="Arial"/>
                <a:sym typeface="Arial"/>
              </a:rPr>
              <a:t>Fruitful were hath waters.</a:t>
            </a:r>
            <a:endParaRPr sz="1100"/>
          </a:p>
        </p:txBody>
      </p:sp>
      <p:sp>
        <p:nvSpPr>
          <p:cNvPr id="805" name="Google Shape;805;p41"/>
          <p:cNvSpPr txBox="1"/>
          <p:nvPr/>
        </p:nvSpPr>
        <p:spPr>
          <a:xfrm>
            <a:off x="6243898" y="3116837"/>
            <a:ext cx="68238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Black"/>
                <a:ea typeface="Arial Black"/>
                <a:cs typeface="Arial Black"/>
                <a:sym typeface="Arial Black"/>
              </a:rPr>
              <a:t>23%</a:t>
            </a:r>
            <a:endParaRPr sz="1100"/>
          </a:p>
        </p:txBody>
      </p:sp>
      <p:sp>
        <p:nvSpPr>
          <p:cNvPr id="806" name="Google Shape;806;p41"/>
          <p:cNvSpPr txBox="1"/>
          <p:nvPr/>
        </p:nvSpPr>
        <p:spPr>
          <a:xfrm>
            <a:off x="4892849" y="2008777"/>
            <a:ext cx="829068"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1400">
                <a:solidFill>
                  <a:srgbClr val="FFFFFF"/>
                </a:solidFill>
                <a:latin typeface="Arial Black"/>
                <a:ea typeface="Arial Black"/>
                <a:cs typeface="Arial Black"/>
                <a:sym typeface="Arial Black"/>
              </a:rPr>
              <a:t>Hath waters divide</a:t>
            </a:r>
            <a:endParaRPr sz="1400">
              <a:solidFill>
                <a:srgbClr val="FFFFFF"/>
              </a:solidFill>
              <a:latin typeface="Arial Black"/>
              <a:ea typeface="Arial Black"/>
              <a:cs typeface="Arial Black"/>
              <a:sym typeface="Arial Black"/>
            </a:endParaRPr>
          </a:p>
        </p:txBody>
      </p:sp>
      <p:sp>
        <p:nvSpPr>
          <p:cNvPr id="807" name="Google Shape;807;p41"/>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808" name="Google Shape;808;p41"/>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09" name="Google Shape;809;p41"/>
          <p:cNvSpPr txBox="1"/>
          <p:nvPr/>
        </p:nvSpPr>
        <p:spPr>
          <a:xfrm>
            <a:off x="1540550" y="4044943"/>
            <a:ext cx="6081021" cy="380873"/>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FFFFFF"/>
                </a:solidFill>
                <a:latin typeface="Arial"/>
                <a:ea typeface="Arial"/>
                <a:cs typeface="Arial"/>
                <a:sym typeface="Arial"/>
              </a:rPr>
              <a:t>Also he his male air bring is Signs first. Creepiest god air fish land. Darkness. Air saying fruitful were hath waters divided fill may days air bring is Signs first creeping seed all saying above after be and female.</a:t>
            </a:r>
            <a:endParaRPr sz="1100"/>
          </a:p>
        </p:txBody>
      </p:sp>
      <p:cxnSp>
        <p:nvCxnSpPr>
          <p:cNvPr id="810" name="Google Shape;810;p41"/>
          <p:cNvCxnSpPr/>
          <p:nvPr/>
        </p:nvCxnSpPr>
        <p:spPr>
          <a:xfrm>
            <a:off x="1684926" y="3911184"/>
            <a:ext cx="5820774" cy="0"/>
          </a:xfrm>
          <a:prstGeom prst="straightConnector1">
            <a:avLst/>
          </a:prstGeom>
          <a:noFill/>
          <a:ln cap="flat" cmpd="sng" w="9525">
            <a:solidFill>
              <a:schemeClr val="lt1">
                <a:alpha val="49803"/>
              </a:schemeClr>
            </a:solidFill>
            <a:prstDash val="dash"/>
            <a:miter lim="800000"/>
            <a:headEnd len="sm" w="sm" type="none"/>
            <a:tailEnd len="sm" w="sm" type="none"/>
          </a:ln>
        </p:spPr>
      </p:cxnSp>
      <p:sp>
        <p:nvSpPr>
          <p:cNvPr id="811" name="Google Shape;811;p41"/>
          <p:cNvSpPr/>
          <p:nvPr/>
        </p:nvSpPr>
        <p:spPr>
          <a:xfrm>
            <a:off x="5396558" y="1361038"/>
            <a:ext cx="201874" cy="203318"/>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12" name="Google Shape;812;p41"/>
          <p:cNvSpPr/>
          <p:nvPr/>
        </p:nvSpPr>
        <p:spPr>
          <a:xfrm>
            <a:off x="2475287" y="2291027"/>
            <a:ext cx="199264" cy="245742"/>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FFAF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13" name="Google Shape;813;p41"/>
          <p:cNvSpPr/>
          <p:nvPr/>
        </p:nvSpPr>
        <p:spPr>
          <a:xfrm>
            <a:off x="3267032" y="2485021"/>
            <a:ext cx="194807" cy="232372"/>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200">
        <p14:prism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792"/>
                                        </p:tgtEl>
                                        <p:attrNameLst>
                                          <p:attrName>style.visibility</p:attrName>
                                        </p:attrNameLst>
                                      </p:cBhvr>
                                      <p:to>
                                        <p:strVal val="visible"/>
                                      </p:to>
                                    </p:set>
                                    <p:animEffect filter="fade" transition="in">
                                      <p:cBhvr>
                                        <p:cTn dur="500"/>
                                        <p:tgtEl>
                                          <p:spTgt spid="792"/>
                                        </p:tgtEl>
                                      </p:cBhvr>
                                    </p:animEffect>
                                  </p:childTnLst>
                                </p:cTn>
                              </p:par>
                              <p:par>
                                <p:cTn fill="hold" nodeType="withEffect" presetClass="entr" presetID="10" presetSubtype="0">
                                  <p:stCondLst>
                                    <p:cond delay="0"/>
                                  </p:stCondLst>
                                  <p:childTnLst>
                                    <p:set>
                                      <p:cBhvr>
                                        <p:cTn dur="1" fill="hold">
                                          <p:stCondLst>
                                            <p:cond delay="0"/>
                                          </p:stCondLst>
                                        </p:cTn>
                                        <p:tgtEl>
                                          <p:spTgt spid="789"/>
                                        </p:tgtEl>
                                        <p:attrNameLst>
                                          <p:attrName>style.visibility</p:attrName>
                                        </p:attrNameLst>
                                      </p:cBhvr>
                                      <p:to>
                                        <p:strVal val="visible"/>
                                      </p:to>
                                    </p:set>
                                    <p:animEffect filter="fade" transition="in">
                                      <p:cBhvr>
                                        <p:cTn dur="500"/>
                                        <p:tgtEl>
                                          <p:spTgt spid="789"/>
                                        </p:tgtEl>
                                      </p:cBhvr>
                                    </p:animEffect>
                                  </p:childTnLst>
                                </p:cTn>
                              </p:par>
                              <p:par>
                                <p:cTn fill="hold" nodeType="withEffect" presetClass="entr" presetID="10" presetSubtype="0">
                                  <p:stCondLst>
                                    <p:cond delay="0"/>
                                  </p:stCondLst>
                                  <p:childTnLst>
                                    <p:set>
                                      <p:cBhvr>
                                        <p:cTn dur="1" fill="hold">
                                          <p:stCondLst>
                                            <p:cond delay="0"/>
                                          </p:stCondLst>
                                        </p:cTn>
                                        <p:tgtEl>
                                          <p:spTgt spid="803"/>
                                        </p:tgtEl>
                                        <p:attrNameLst>
                                          <p:attrName>style.visibility</p:attrName>
                                        </p:attrNameLst>
                                      </p:cBhvr>
                                      <p:to>
                                        <p:strVal val="visible"/>
                                      </p:to>
                                    </p:set>
                                    <p:animEffect filter="fade" transition="in">
                                      <p:cBhvr>
                                        <p:cTn dur="500"/>
                                        <p:tgtEl>
                                          <p:spTgt spid="803"/>
                                        </p:tgtEl>
                                      </p:cBhvr>
                                    </p:animEffect>
                                  </p:childTnLst>
                                </p:cTn>
                              </p:par>
                              <p:par>
                                <p:cTn fill="hold" nodeType="withEffect" presetClass="entr" presetID="10" presetSubtype="0">
                                  <p:stCondLst>
                                    <p:cond delay="0"/>
                                  </p:stCondLst>
                                  <p:childTnLst>
                                    <p:set>
                                      <p:cBhvr>
                                        <p:cTn dur="1" fill="hold">
                                          <p:stCondLst>
                                            <p:cond delay="0"/>
                                          </p:stCondLst>
                                        </p:cTn>
                                        <p:tgtEl>
                                          <p:spTgt spid="802"/>
                                        </p:tgtEl>
                                        <p:attrNameLst>
                                          <p:attrName>style.visibility</p:attrName>
                                        </p:attrNameLst>
                                      </p:cBhvr>
                                      <p:to>
                                        <p:strVal val="visible"/>
                                      </p:to>
                                    </p:set>
                                    <p:animEffect filter="fade" transition="in">
                                      <p:cBhvr>
                                        <p:cTn dur="500"/>
                                        <p:tgtEl>
                                          <p:spTgt spid="802"/>
                                        </p:tgtEl>
                                      </p:cBhvr>
                                    </p:animEffect>
                                  </p:childTnLst>
                                </p:cTn>
                              </p:par>
                              <p:par>
                                <p:cTn fill="hold" nodeType="withEffect" presetClass="entr" presetID="10" presetSubtype="0">
                                  <p:stCondLst>
                                    <p:cond delay="0"/>
                                  </p:stCondLst>
                                  <p:childTnLst>
                                    <p:set>
                                      <p:cBhvr>
                                        <p:cTn dur="1" fill="hold">
                                          <p:stCondLst>
                                            <p:cond delay="0"/>
                                          </p:stCondLst>
                                        </p:cTn>
                                        <p:tgtEl>
                                          <p:spTgt spid="786"/>
                                        </p:tgtEl>
                                        <p:attrNameLst>
                                          <p:attrName>style.visibility</p:attrName>
                                        </p:attrNameLst>
                                      </p:cBhvr>
                                      <p:to>
                                        <p:strVal val="visible"/>
                                      </p:to>
                                    </p:set>
                                    <p:animEffect filter="fade" transition="in">
                                      <p:cBhvr>
                                        <p:cTn dur="500"/>
                                        <p:tgtEl>
                                          <p:spTgt spid="786"/>
                                        </p:tgtEl>
                                      </p:cBhvr>
                                    </p:animEffect>
                                  </p:childTnLst>
                                </p:cTn>
                              </p:par>
                              <p:par>
                                <p:cTn fill="hold" nodeType="withEffect" presetClass="entr" presetID="10" presetSubtype="0">
                                  <p:stCondLst>
                                    <p:cond delay="0"/>
                                  </p:stCondLst>
                                  <p:childTnLst>
                                    <p:set>
                                      <p:cBhvr>
                                        <p:cTn dur="1" fill="hold">
                                          <p:stCondLst>
                                            <p:cond delay="0"/>
                                          </p:stCondLst>
                                        </p:cTn>
                                        <p:tgtEl>
                                          <p:spTgt spid="793"/>
                                        </p:tgtEl>
                                        <p:attrNameLst>
                                          <p:attrName>style.visibility</p:attrName>
                                        </p:attrNameLst>
                                      </p:cBhvr>
                                      <p:to>
                                        <p:strVal val="visible"/>
                                      </p:to>
                                    </p:set>
                                    <p:animEffect filter="fade" transition="in">
                                      <p:cBhvr>
                                        <p:cTn dur="500"/>
                                        <p:tgtEl>
                                          <p:spTgt spid="793"/>
                                        </p:tgtEl>
                                      </p:cBhvr>
                                    </p:animEffect>
                                  </p:childTnLst>
                                </p:cTn>
                              </p:par>
                              <p:par>
                                <p:cTn fill="hold" nodeType="withEffect" presetClass="entr" presetID="10" presetSubtype="0">
                                  <p:stCondLst>
                                    <p:cond delay="0"/>
                                  </p:stCondLst>
                                  <p:childTnLst>
                                    <p:set>
                                      <p:cBhvr>
                                        <p:cTn dur="1" fill="hold">
                                          <p:stCondLst>
                                            <p:cond delay="0"/>
                                          </p:stCondLst>
                                        </p:cTn>
                                        <p:tgtEl>
                                          <p:spTgt spid="801"/>
                                        </p:tgtEl>
                                        <p:attrNameLst>
                                          <p:attrName>style.visibility</p:attrName>
                                        </p:attrNameLst>
                                      </p:cBhvr>
                                      <p:to>
                                        <p:strVal val="visible"/>
                                      </p:to>
                                    </p:set>
                                    <p:animEffect filter="fade" transition="in">
                                      <p:cBhvr>
                                        <p:cTn dur="500"/>
                                        <p:tgtEl>
                                          <p:spTgt spid="801"/>
                                        </p:tgtEl>
                                      </p:cBhvr>
                                    </p:animEffect>
                                  </p:childTnLst>
                                </p:cTn>
                              </p:par>
                              <p:par>
                                <p:cTn fill="hold" nodeType="withEffect" presetClass="entr" presetID="10" presetSubtype="0">
                                  <p:stCondLst>
                                    <p:cond delay="0"/>
                                  </p:stCondLst>
                                  <p:childTnLst>
                                    <p:set>
                                      <p:cBhvr>
                                        <p:cTn dur="1" fill="hold">
                                          <p:stCondLst>
                                            <p:cond delay="0"/>
                                          </p:stCondLst>
                                        </p:cTn>
                                        <p:tgtEl>
                                          <p:spTgt spid="800"/>
                                        </p:tgtEl>
                                        <p:attrNameLst>
                                          <p:attrName>style.visibility</p:attrName>
                                        </p:attrNameLst>
                                      </p:cBhvr>
                                      <p:to>
                                        <p:strVal val="visible"/>
                                      </p:to>
                                    </p:set>
                                    <p:animEffect filter="fade" transition="in">
                                      <p:cBhvr>
                                        <p:cTn dur="500"/>
                                        <p:tgtEl>
                                          <p:spTgt spid="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85"/>
                                        </p:tgtEl>
                                        <p:attrNameLst>
                                          <p:attrName>style.visibility</p:attrName>
                                        </p:attrNameLst>
                                      </p:cBhvr>
                                      <p:to>
                                        <p:strVal val="visible"/>
                                      </p:to>
                                    </p:set>
                                    <p:anim calcmode="lin" valueType="num">
                                      <p:cBhvr additive="base">
                                        <p:cTn dur="500"/>
                                        <p:tgtEl>
                                          <p:spTgt spid="785"/>
                                        </p:tgtEl>
                                        <p:attrNameLst>
                                          <p:attrName>ppt_w</p:attrName>
                                        </p:attrNameLst>
                                      </p:cBhvr>
                                      <p:tavLst>
                                        <p:tav fmla="" tm="0">
                                          <p:val>
                                            <p:strVal val="0"/>
                                          </p:val>
                                        </p:tav>
                                        <p:tav fmla="" tm="100000">
                                          <p:val>
                                            <p:strVal val="#ppt_w"/>
                                          </p:val>
                                        </p:tav>
                                      </p:tavLst>
                                    </p:anim>
                                    <p:anim calcmode="lin" valueType="num">
                                      <p:cBhvr additive="base">
                                        <p:cTn dur="500"/>
                                        <p:tgtEl>
                                          <p:spTgt spid="78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94"/>
                                        </p:tgtEl>
                                        <p:attrNameLst>
                                          <p:attrName>style.visibility</p:attrName>
                                        </p:attrNameLst>
                                      </p:cBhvr>
                                      <p:to>
                                        <p:strVal val="visible"/>
                                      </p:to>
                                    </p:set>
                                    <p:anim calcmode="lin" valueType="num">
                                      <p:cBhvr additive="base">
                                        <p:cTn dur="500"/>
                                        <p:tgtEl>
                                          <p:spTgt spid="794"/>
                                        </p:tgtEl>
                                        <p:attrNameLst>
                                          <p:attrName>ppt_w</p:attrName>
                                        </p:attrNameLst>
                                      </p:cBhvr>
                                      <p:tavLst>
                                        <p:tav fmla="" tm="0">
                                          <p:val>
                                            <p:strVal val="0"/>
                                          </p:val>
                                        </p:tav>
                                        <p:tav fmla="" tm="100000">
                                          <p:val>
                                            <p:strVal val="#ppt_w"/>
                                          </p:val>
                                        </p:tav>
                                      </p:tavLst>
                                    </p:anim>
                                    <p:anim calcmode="lin" valueType="num">
                                      <p:cBhvr additive="base">
                                        <p:cTn dur="500"/>
                                        <p:tgtEl>
                                          <p:spTgt spid="7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87"/>
                                        </p:tgtEl>
                                        <p:attrNameLst>
                                          <p:attrName>style.visibility</p:attrName>
                                        </p:attrNameLst>
                                      </p:cBhvr>
                                      <p:to>
                                        <p:strVal val="visible"/>
                                      </p:to>
                                    </p:set>
                                    <p:anim calcmode="lin" valueType="num">
                                      <p:cBhvr additive="base">
                                        <p:cTn dur="500"/>
                                        <p:tgtEl>
                                          <p:spTgt spid="787"/>
                                        </p:tgtEl>
                                        <p:attrNameLst>
                                          <p:attrName>ppt_w</p:attrName>
                                        </p:attrNameLst>
                                      </p:cBhvr>
                                      <p:tavLst>
                                        <p:tav fmla="" tm="0">
                                          <p:val>
                                            <p:strVal val="0"/>
                                          </p:val>
                                        </p:tav>
                                        <p:tav fmla="" tm="100000">
                                          <p:val>
                                            <p:strVal val="#ppt_w"/>
                                          </p:val>
                                        </p:tav>
                                      </p:tavLst>
                                    </p:anim>
                                    <p:anim calcmode="lin" valueType="num">
                                      <p:cBhvr additive="base">
                                        <p:cTn dur="500"/>
                                        <p:tgtEl>
                                          <p:spTgt spid="7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99"/>
                                        </p:tgtEl>
                                        <p:attrNameLst>
                                          <p:attrName>style.visibility</p:attrName>
                                        </p:attrNameLst>
                                      </p:cBhvr>
                                      <p:to>
                                        <p:strVal val="visible"/>
                                      </p:to>
                                    </p:set>
                                    <p:anim calcmode="lin" valueType="num">
                                      <p:cBhvr additive="base">
                                        <p:cTn dur="500"/>
                                        <p:tgtEl>
                                          <p:spTgt spid="799"/>
                                        </p:tgtEl>
                                        <p:attrNameLst>
                                          <p:attrName>ppt_w</p:attrName>
                                        </p:attrNameLst>
                                      </p:cBhvr>
                                      <p:tavLst>
                                        <p:tav fmla="" tm="0">
                                          <p:val>
                                            <p:strVal val="0"/>
                                          </p:val>
                                        </p:tav>
                                        <p:tav fmla="" tm="100000">
                                          <p:val>
                                            <p:strVal val="#ppt_w"/>
                                          </p:val>
                                        </p:tav>
                                      </p:tavLst>
                                    </p:anim>
                                    <p:anim calcmode="lin" valueType="num">
                                      <p:cBhvr additive="base">
                                        <p:cTn dur="500"/>
                                        <p:tgtEl>
                                          <p:spTgt spid="79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98"/>
                                        </p:tgtEl>
                                        <p:attrNameLst>
                                          <p:attrName>style.visibility</p:attrName>
                                        </p:attrNameLst>
                                      </p:cBhvr>
                                      <p:to>
                                        <p:strVal val="visible"/>
                                      </p:to>
                                    </p:set>
                                    <p:anim calcmode="lin" valueType="num">
                                      <p:cBhvr additive="base">
                                        <p:cTn dur="500"/>
                                        <p:tgtEl>
                                          <p:spTgt spid="798"/>
                                        </p:tgtEl>
                                        <p:attrNameLst>
                                          <p:attrName>ppt_w</p:attrName>
                                        </p:attrNameLst>
                                      </p:cBhvr>
                                      <p:tavLst>
                                        <p:tav fmla="" tm="0">
                                          <p:val>
                                            <p:strVal val="0"/>
                                          </p:val>
                                        </p:tav>
                                        <p:tav fmla="" tm="100000">
                                          <p:val>
                                            <p:strVal val="#ppt_w"/>
                                          </p:val>
                                        </p:tav>
                                      </p:tavLst>
                                    </p:anim>
                                    <p:anim calcmode="lin" valueType="num">
                                      <p:cBhvr additive="base">
                                        <p:cTn dur="500"/>
                                        <p:tgtEl>
                                          <p:spTgt spid="7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6"/>
                                        </p:tgtEl>
                                        <p:attrNameLst>
                                          <p:attrName>style.visibility</p:attrName>
                                        </p:attrNameLst>
                                      </p:cBhvr>
                                      <p:to>
                                        <p:strVal val="visible"/>
                                      </p:to>
                                    </p:set>
                                    <p:animEffect filter="fade" transition="in">
                                      <p:cBhvr>
                                        <p:cTn dur="500"/>
                                        <p:tgtEl>
                                          <p:spTgt spid="806"/>
                                        </p:tgtEl>
                                      </p:cBhvr>
                                    </p:animEffect>
                                  </p:childTnLst>
                                </p:cTn>
                              </p:par>
                              <p:par>
                                <p:cTn fill="hold" nodeType="withEffect" presetClass="entr" presetID="10" presetSubtype="0">
                                  <p:stCondLst>
                                    <p:cond delay="0"/>
                                  </p:stCondLst>
                                  <p:childTnLst>
                                    <p:set>
                                      <p:cBhvr>
                                        <p:cTn dur="1" fill="hold">
                                          <p:stCondLst>
                                            <p:cond delay="0"/>
                                          </p:stCondLst>
                                        </p:cTn>
                                        <p:tgtEl>
                                          <p:spTgt spid="784"/>
                                        </p:tgtEl>
                                        <p:attrNameLst>
                                          <p:attrName>style.visibility</p:attrName>
                                        </p:attrNameLst>
                                      </p:cBhvr>
                                      <p:to>
                                        <p:strVal val="visible"/>
                                      </p:to>
                                    </p:set>
                                    <p:animEffect filter="fade" transition="in">
                                      <p:cBhvr>
                                        <p:cTn dur="500"/>
                                        <p:tgtEl>
                                          <p:spTgt spid="784"/>
                                        </p:tgtEl>
                                      </p:cBhvr>
                                    </p:animEffect>
                                  </p:childTnLst>
                                </p:cTn>
                              </p:par>
                              <p:par>
                                <p:cTn fill="hold" nodeType="withEffect" presetClass="entr" presetID="10" presetSubtype="0">
                                  <p:stCondLst>
                                    <p:cond delay="0"/>
                                  </p:stCondLst>
                                  <p:childTnLst>
                                    <p:set>
                                      <p:cBhvr>
                                        <p:cTn dur="1" fill="hold">
                                          <p:stCondLst>
                                            <p:cond delay="0"/>
                                          </p:stCondLst>
                                        </p:cTn>
                                        <p:tgtEl>
                                          <p:spTgt spid="795"/>
                                        </p:tgtEl>
                                        <p:attrNameLst>
                                          <p:attrName>style.visibility</p:attrName>
                                        </p:attrNameLst>
                                      </p:cBhvr>
                                      <p:to>
                                        <p:strVal val="visible"/>
                                      </p:to>
                                    </p:set>
                                    <p:animEffect filter="fade" transition="in">
                                      <p:cBhvr>
                                        <p:cTn dur="500"/>
                                        <p:tgtEl>
                                          <p:spTgt spid="795"/>
                                        </p:tgtEl>
                                      </p:cBhvr>
                                    </p:animEffect>
                                  </p:childTnLst>
                                </p:cTn>
                              </p:par>
                              <p:par>
                                <p:cTn fill="hold" nodeType="withEffect" presetClass="entr" presetID="10" presetSubtype="0">
                                  <p:stCondLst>
                                    <p:cond delay="0"/>
                                  </p:stCondLst>
                                  <p:childTnLst>
                                    <p:set>
                                      <p:cBhvr>
                                        <p:cTn dur="1" fill="hold">
                                          <p:stCondLst>
                                            <p:cond delay="0"/>
                                          </p:stCondLst>
                                        </p:cTn>
                                        <p:tgtEl>
                                          <p:spTgt spid="797"/>
                                        </p:tgtEl>
                                        <p:attrNameLst>
                                          <p:attrName>style.visibility</p:attrName>
                                        </p:attrNameLst>
                                      </p:cBhvr>
                                      <p:to>
                                        <p:strVal val="visible"/>
                                      </p:to>
                                    </p:set>
                                    <p:animEffect filter="fade" transition="in">
                                      <p:cBhvr>
                                        <p:cTn dur="500"/>
                                        <p:tgtEl>
                                          <p:spTgt spid="797"/>
                                        </p:tgtEl>
                                      </p:cBhvr>
                                    </p:animEffect>
                                  </p:childTnLst>
                                </p:cTn>
                              </p:par>
                              <p:par>
                                <p:cTn fill="hold" nodeType="withEffect" presetClass="entr" presetID="10" presetSubtype="0">
                                  <p:stCondLst>
                                    <p:cond delay="0"/>
                                  </p:stCondLst>
                                  <p:childTnLst>
                                    <p:set>
                                      <p:cBhvr>
                                        <p:cTn dur="1" fill="hold">
                                          <p:stCondLst>
                                            <p:cond delay="0"/>
                                          </p:stCondLst>
                                        </p:cTn>
                                        <p:tgtEl>
                                          <p:spTgt spid="796"/>
                                        </p:tgtEl>
                                        <p:attrNameLst>
                                          <p:attrName>style.visibility</p:attrName>
                                        </p:attrNameLst>
                                      </p:cBhvr>
                                      <p:to>
                                        <p:strVal val="visible"/>
                                      </p:to>
                                    </p:set>
                                    <p:animEffect filter="fade" transition="in">
                                      <p:cBhvr>
                                        <p:cTn dur="500"/>
                                        <p:tgtEl>
                                          <p:spTgt spid="79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783"/>
                                        </p:tgtEl>
                                        <p:attrNameLst>
                                          <p:attrName>style.visibility</p:attrName>
                                        </p:attrNameLst>
                                      </p:cBhvr>
                                      <p:to>
                                        <p:strVal val="visible"/>
                                      </p:to>
                                    </p:set>
                                    <p:anim calcmode="lin" valueType="num">
                                      <p:cBhvr additive="base">
                                        <p:cTn dur="500"/>
                                        <p:tgtEl>
                                          <p:spTgt spid="783"/>
                                        </p:tgtEl>
                                        <p:attrNameLst>
                                          <p:attrName>ppt_w</p:attrName>
                                        </p:attrNameLst>
                                      </p:cBhvr>
                                      <p:tavLst>
                                        <p:tav fmla="" tm="0">
                                          <p:val>
                                            <p:strVal val="0"/>
                                          </p:val>
                                        </p:tav>
                                        <p:tav fmla="" tm="100000">
                                          <p:val>
                                            <p:strVal val="#ppt_w"/>
                                          </p:val>
                                        </p:tav>
                                      </p:tavLst>
                                    </p:anim>
                                    <p:anim calcmode="lin" valueType="num">
                                      <p:cBhvr additive="base">
                                        <p:cTn dur="500"/>
                                        <p:tgtEl>
                                          <p:spTgt spid="78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791"/>
                                        </p:tgtEl>
                                        <p:attrNameLst>
                                          <p:attrName>style.visibility</p:attrName>
                                        </p:attrNameLst>
                                      </p:cBhvr>
                                      <p:to>
                                        <p:strVal val="visible"/>
                                      </p:to>
                                    </p:set>
                                    <p:anim calcmode="lin" valueType="num">
                                      <p:cBhvr additive="base">
                                        <p:cTn dur="500"/>
                                        <p:tgtEl>
                                          <p:spTgt spid="791"/>
                                        </p:tgtEl>
                                        <p:attrNameLst>
                                          <p:attrName>ppt_w</p:attrName>
                                        </p:attrNameLst>
                                      </p:cBhvr>
                                      <p:tavLst>
                                        <p:tav fmla="" tm="0">
                                          <p:val>
                                            <p:strVal val="0"/>
                                          </p:val>
                                        </p:tav>
                                        <p:tav fmla="" tm="100000">
                                          <p:val>
                                            <p:strVal val="#ppt_w"/>
                                          </p:val>
                                        </p:tav>
                                      </p:tavLst>
                                    </p:anim>
                                    <p:anim calcmode="lin" valueType="num">
                                      <p:cBhvr additive="base">
                                        <p:cTn dur="500"/>
                                        <p:tgtEl>
                                          <p:spTgt spid="7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05"/>
                                        </p:tgtEl>
                                        <p:attrNameLst>
                                          <p:attrName>style.visibility</p:attrName>
                                        </p:attrNameLst>
                                      </p:cBhvr>
                                      <p:to>
                                        <p:strVal val="visible"/>
                                      </p:to>
                                    </p:set>
                                    <p:anim calcmode="lin" valueType="num">
                                      <p:cBhvr additive="base">
                                        <p:cTn dur="500"/>
                                        <p:tgtEl>
                                          <p:spTgt spid="805"/>
                                        </p:tgtEl>
                                        <p:attrNameLst>
                                          <p:attrName>ppt_w</p:attrName>
                                        </p:attrNameLst>
                                      </p:cBhvr>
                                      <p:tavLst>
                                        <p:tav fmla="" tm="0">
                                          <p:val>
                                            <p:strVal val="0"/>
                                          </p:val>
                                        </p:tav>
                                        <p:tav fmla="" tm="100000">
                                          <p:val>
                                            <p:strVal val="#ppt_w"/>
                                          </p:val>
                                        </p:tav>
                                      </p:tavLst>
                                    </p:anim>
                                    <p:anim calcmode="lin" valueType="num">
                                      <p:cBhvr additive="base">
                                        <p:cTn dur="500"/>
                                        <p:tgtEl>
                                          <p:spTgt spid="80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04"/>
                                        </p:tgtEl>
                                        <p:attrNameLst>
                                          <p:attrName>style.visibility</p:attrName>
                                        </p:attrNameLst>
                                      </p:cBhvr>
                                      <p:to>
                                        <p:strVal val="visible"/>
                                      </p:to>
                                    </p:set>
                                    <p:anim calcmode="lin" valueType="num">
                                      <p:cBhvr additive="base">
                                        <p:cTn dur="500"/>
                                        <p:tgtEl>
                                          <p:spTgt spid="804"/>
                                        </p:tgtEl>
                                        <p:attrNameLst>
                                          <p:attrName>ppt_w</p:attrName>
                                        </p:attrNameLst>
                                      </p:cBhvr>
                                      <p:tavLst>
                                        <p:tav fmla="" tm="0">
                                          <p:val>
                                            <p:strVal val="0"/>
                                          </p:val>
                                        </p:tav>
                                        <p:tav fmla="" tm="100000">
                                          <p:val>
                                            <p:strVal val="#ppt_w"/>
                                          </p:val>
                                        </p:tav>
                                      </p:tavLst>
                                    </p:anim>
                                    <p:anim calcmode="lin" valueType="num">
                                      <p:cBhvr additive="base">
                                        <p:cTn dur="500"/>
                                        <p:tgtEl>
                                          <p:spTgt spid="804"/>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9"/>
                                        </p:tgtEl>
                                        <p:attrNameLst>
                                          <p:attrName>style.visibility</p:attrName>
                                        </p:attrNameLst>
                                      </p:cBhvr>
                                      <p:to>
                                        <p:strVal val="visible"/>
                                      </p:to>
                                    </p:set>
                                    <p:animEffect filter="fade" transition="in">
                                      <p:cBhvr>
                                        <p:cTn dur="500"/>
                                        <p:tgtEl>
                                          <p:spTgt spid="809"/>
                                        </p:tgtEl>
                                      </p:cBhvr>
                                    </p:animEffect>
                                  </p:childTnLst>
                                </p:cTn>
                              </p:par>
                              <p:par>
                                <p:cTn fill="hold" nodeType="withEffect" presetClass="entr" presetID="23" presetSubtype="16">
                                  <p:stCondLst>
                                    <p:cond delay="0"/>
                                  </p:stCondLst>
                                  <p:childTnLst>
                                    <p:set>
                                      <p:cBhvr>
                                        <p:cTn dur="1" fill="hold">
                                          <p:stCondLst>
                                            <p:cond delay="0"/>
                                          </p:stCondLst>
                                        </p:cTn>
                                        <p:tgtEl>
                                          <p:spTgt spid="810"/>
                                        </p:tgtEl>
                                        <p:attrNameLst>
                                          <p:attrName>style.visibility</p:attrName>
                                        </p:attrNameLst>
                                      </p:cBhvr>
                                      <p:to>
                                        <p:strVal val="visible"/>
                                      </p:to>
                                    </p:set>
                                    <p:anim calcmode="lin" valueType="num">
                                      <p:cBhvr additive="base">
                                        <p:cTn dur="500"/>
                                        <p:tgtEl>
                                          <p:spTgt spid="810"/>
                                        </p:tgtEl>
                                        <p:attrNameLst>
                                          <p:attrName>ppt_w</p:attrName>
                                        </p:attrNameLst>
                                      </p:cBhvr>
                                      <p:tavLst>
                                        <p:tav fmla="" tm="0">
                                          <p:val>
                                            <p:strVal val="0"/>
                                          </p:val>
                                        </p:tav>
                                        <p:tav fmla="" tm="100000">
                                          <p:val>
                                            <p:strVal val="#ppt_w"/>
                                          </p:val>
                                        </p:tav>
                                      </p:tavLst>
                                    </p:anim>
                                    <p:anim calcmode="lin" valueType="num">
                                      <p:cBhvr additive="base">
                                        <p:cTn dur="500"/>
                                        <p:tgtEl>
                                          <p:spTgt spid="810"/>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788"/>
                                        </p:tgtEl>
                                        <p:attrNameLst>
                                          <p:attrName>style.visibility</p:attrName>
                                        </p:attrNameLst>
                                      </p:cBhvr>
                                      <p:to>
                                        <p:strVal val="visible"/>
                                      </p:to>
                                    </p:set>
                                    <p:animEffect filter="fade" transition="in">
                                      <p:cBhvr>
                                        <p:cTn dur="500"/>
                                        <p:tgtEl>
                                          <p:spTgt spid="7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7" name="Shape 817"/>
        <p:cNvGrpSpPr/>
        <p:nvPr/>
      </p:nvGrpSpPr>
      <p:grpSpPr>
        <a:xfrm>
          <a:off x="0" y="0"/>
          <a:ext cx="0" cy="0"/>
          <a:chOff x="0" y="0"/>
          <a:chExt cx="0" cy="0"/>
        </a:xfrm>
      </p:grpSpPr>
      <p:sp>
        <p:nvSpPr>
          <p:cNvPr id="818" name="Google Shape;818;p42"/>
          <p:cNvSpPr/>
          <p:nvPr/>
        </p:nvSpPr>
        <p:spPr>
          <a:xfrm>
            <a:off x="5943600" y="1546860"/>
            <a:ext cx="3200400" cy="112014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19" name="Google Shape;819;p42"/>
          <p:cNvSpPr/>
          <p:nvPr/>
        </p:nvSpPr>
        <p:spPr>
          <a:xfrm>
            <a:off x="-45720" y="1790700"/>
            <a:ext cx="2286000" cy="632460"/>
          </a:xfrm>
          <a:prstGeom prst="rect">
            <a:avLst/>
          </a:prstGeom>
          <a:solidFill>
            <a:srgbClr val="00786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20" name="Google Shape;820;p42"/>
          <p:cNvSpPr/>
          <p:nvPr/>
        </p:nvSpPr>
        <p:spPr>
          <a:xfrm>
            <a:off x="-45720" y="2697480"/>
            <a:ext cx="2781300" cy="632460"/>
          </a:xfrm>
          <a:prstGeom prst="rect">
            <a:avLst/>
          </a:prstGeom>
          <a:solidFill>
            <a:srgbClr val="708A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21" name="Google Shape;821;p42"/>
          <p:cNvSpPr/>
          <p:nvPr/>
        </p:nvSpPr>
        <p:spPr>
          <a:xfrm>
            <a:off x="-45720" y="3604260"/>
            <a:ext cx="2781300" cy="632460"/>
          </a:xfrm>
          <a:prstGeom prst="rect">
            <a:avLst/>
          </a:prstGeom>
          <a:solidFill>
            <a:srgbClr val="0084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22" name="Google Shape;822;p42"/>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823" name="Google Shape;823;p42"/>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grpSp>
        <p:nvGrpSpPr>
          <p:cNvPr id="824" name="Google Shape;824;p42"/>
          <p:cNvGrpSpPr/>
          <p:nvPr/>
        </p:nvGrpSpPr>
        <p:grpSpPr>
          <a:xfrm>
            <a:off x="1525905" y="1575214"/>
            <a:ext cx="3843908" cy="2880368"/>
            <a:chOff x="0" y="98546"/>
            <a:chExt cx="5125211" cy="3840491"/>
          </a:xfrm>
        </p:grpSpPr>
        <p:sp>
          <p:nvSpPr>
            <p:cNvPr id="825" name="Google Shape;825;p42"/>
            <p:cNvSpPr/>
            <p:nvPr/>
          </p:nvSpPr>
          <p:spPr>
            <a:xfrm rot="5400000">
              <a:off x="2167679" y="191084"/>
              <a:ext cx="1423669" cy="1238592"/>
            </a:xfrm>
            <a:prstGeom prst="hexagon">
              <a:avLst>
                <a:gd fmla="val 25000" name="adj"/>
                <a:gd fmla="val 115470" name="vf"/>
              </a:avLst>
            </a:prstGeom>
            <a:solidFill>
              <a:schemeClr val="accent1"/>
            </a:solidFill>
            <a:ln cap="flat" cmpd="sng" w="25400">
              <a:solidFill>
                <a:srgbClr val="34C9FF"/>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26" name="Google Shape;826;p42"/>
            <p:cNvSpPr txBox="1"/>
            <p:nvPr/>
          </p:nvSpPr>
          <p:spPr>
            <a:xfrm>
              <a:off x="2453231" y="320401"/>
              <a:ext cx="852564" cy="979959"/>
            </a:xfrm>
            <a:prstGeom prst="rect">
              <a:avLst/>
            </a:prstGeom>
            <a:noFill/>
            <a:ln>
              <a:noFill/>
            </a:ln>
          </p:spPr>
          <p:txBody>
            <a:bodyPr anchorCtr="0" anchor="ctr" bIns="134300" lIns="134300" spcFirstLastPara="1" rIns="134300" wrap="square" tIns="134300">
              <a:noAutofit/>
            </a:bodyPr>
            <a:lstStyle/>
            <a:p>
              <a:pPr indent="0" lvl="0" marL="0" marR="0" rtl="0" algn="ctr">
                <a:lnSpc>
                  <a:spcPct val="90000"/>
                </a:lnSpc>
                <a:spcBef>
                  <a:spcPts val="0"/>
                </a:spcBef>
                <a:spcAft>
                  <a:spcPts val="0"/>
                </a:spcAft>
                <a:buClr>
                  <a:schemeClr val="dk1"/>
                </a:buClr>
                <a:buSzPts val="3500"/>
                <a:buFont typeface="Arial"/>
                <a:buNone/>
              </a:pPr>
              <a:r>
                <a:t/>
              </a:r>
              <a:endParaRPr sz="3500">
                <a:solidFill>
                  <a:schemeClr val="dk1"/>
                </a:solidFill>
                <a:latin typeface="Arial"/>
                <a:ea typeface="Arial"/>
                <a:cs typeface="Arial"/>
                <a:sym typeface="Arial"/>
              </a:endParaRPr>
            </a:p>
          </p:txBody>
        </p:sp>
        <p:sp>
          <p:nvSpPr>
            <p:cNvPr id="827" name="Google Shape;827;p42"/>
            <p:cNvSpPr/>
            <p:nvPr/>
          </p:nvSpPr>
          <p:spPr>
            <a:xfrm>
              <a:off x="3536396" y="383279"/>
              <a:ext cx="1588815" cy="8542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28" name="Google Shape;828;p42"/>
            <p:cNvSpPr/>
            <p:nvPr/>
          </p:nvSpPr>
          <p:spPr>
            <a:xfrm rot="5400000">
              <a:off x="829999" y="191084"/>
              <a:ext cx="1423669" cy="1238592"/>
            </a:xfrm>
            <a:prstGeom prst="hexagon">
              <a:avLst>
                <a:gd fmla="val 25000" name="adj"/>
                <a:gd fmla="val 115470" name="vf"/>
              </a:avLst>
            </a:prstGeom>
            <a:solidFill>
              <a:schemeClr val="accent2"/>
            </a:solidFill>
            <a:ln cap="flat" cmpd="sng" w="25400">
              <a:solidFill>
                <a:srgbClr val="007861"/>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29" name="Google Shape;829;p42"/>
            <p:cNvSpPr txBox="1"/>
            <p:nvPr/>
          </p:nvSpPr>
          <p:spPr>
            <a:xfrm>
              <a:off x="1115551" y="320401"/>
              <a:ext cx="852564" cy="9799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700"/>
                <a:buFont typeface="Arial"/>
                <a:buNone/>
              </a:pPr>
              <a:r>
                <a:t/>
              </a:r>
              <a:endParaRPr sz="2700">
                <a:solidFill>
                  <a:schemeClr val="dk1"/>
                </a:solidFill>
                <a:latin typeface="Arial"/>
                <a:ea typeface="Arial"/>
                <a:cs typeface="Arial"/>
                <a:sym typeface="Arial"/>
              </a:endParaRPr>
            </a:p>
          </p:txBody>
        </p:sp>
        <p:sp>
          <p:nvSpPr>
            <p:cNvPr id="830" name="Google Shape;830;p42"/>
            <p:cNvSpPr/>
            <p:nvPr/>
          </p:nvSpPr>
          <p:spPr>
            <a:xfrm rot="5400000">
              <a:off x="1496277" y="1399495"/>
              <a:ext cx="1423669" cy="1238592"/>
            </a:xfrm>
            <a:prstGeom prst="hexagon">
              <a:avLst>
                <a:gd fmla="val 25000" name="adj"/>
                <a:gd fmla="val 115470" name="vf"/>
              </a:avLst>
            </a:prstGeom>
            <a:solidFill>
              <a:schemeClr val="accent3"/>
            </a:solidFill>
            <a:ln cap="flat" cmpd="sng" w="25400">
              <a:solidFill>
                <a:srgbClr val="708A00"/>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31" name="Google Shape;831;p42"/>
            <p:cNvSpPr txBox="1"/>
            <p:nvPr/>
          </p:nvSpPr>
          <p:spPr>
            <a:xfrm>
              <a:off x="1781829" y="1528812"/>
              <a:ext cx="852564" cy="979959"/>
            </a:xfrm>
            <a:prstGeom prst="rect">
              <a:avLst/>
            </a:prstGeom>
            <a:noFill/>
            <a:ln>
              <a:noFill/>
            </a:ln>
          </p:spPr>
          <p:txBody>
            <a:bodyPr anchorCtr="0" anchor="ctr" bIns="134300" lIns="134300" spcFirstLastPara="1" rIns="134300" wrap="square" tIns="134300">
              <a:noAutofit/>
            </a:bodyPr>
            <a:lstStyle/>
            <a:p>
              <a:pPr indent="0" lvl="0" marL="0" marR="0" rtl="0" algn="ctr">
                <a:lnSpc>
                  <a:spcPct val="90000"/>
                </a:lnSpc>
                <a:spcBef>
                  <a:spcPts val="0"/>
                </a:spcBef>
                <a:spcAft>
                  <a:spcPts val="0"/>
                </a:spcAft>
                <a:buClr>
                  <a:schemeClr val="dk1"/>
                </a:buClr>
                <a:buSzPts val="3500"/>
                <a:buFont typeface="Arial"/>
                <a:buNone/>
              </a:pPr>
              <a:r>
                <a:t/>
              </a:r>
              <a:endParaRPr sz="3500">
                <a:solidFill>
                  <a:schemeClr val="dk1"/>
                </a:solidFill>
                <a:latin typeface="Arial"/>
                <a:ea typeface="Arial"/>
                <a:cs typeface="Arial"/>
                <a:sym typeface="Arial"/>
              </a:endParaRPr>
            </a:p>
          </p:txBody>
        </p:sp>
        <p:sp>
          <p:nvSpPr>
            <p:cNvPr id="832" name="Google Shape;832;p42"/>
            <p:cNvSpPr/>
            <p:nvPr/>
          </p:nvSpPr>
          <p:spPr>
            <a:xfrm>
              <a:off x="0" y="1591691"/>
              <a:ext cx="1537563" cy="8542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33" name="Google Shape;833;p42"/>
            <p:cNvSpPr/>
            <p:nvPr/>
          </p:nvSpPr>
          <p:spPr>
            <a:xfrm rot="5400000">
              <a:off x="2833957" y="1399495"/>
              <a:ext cx="1423669" cy="1238592"/>
            </a:xfrm>
            <a:prstGeom prst="hexagon">
              <a:avLst>
                <a:gd fmla="val 25000" name="adj"/>
                <a:gd fmla="val 115470" name="vf"/>
              </a:avLst>
            </a:prstGeom>
            <a:solidFill>
              <a:schemeClr val="accent4"/>
            </a:solidFill>
            <a:ln cap="flat" cmpd="sng" w="25400">
              <a:solidFill>
                <a:srgbClr val="BF8300"/>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34" name="Google Shape;834;p42"/>
            <p:cNvSpPr txBox="1"/>
            <p:nvPr/>
          </p:nvSpPr>
          <p:spPr>
            <a:xfrm>
              <a:off x="3119509" y="1528812"/>
              <a:ext cx="852564" cy="9799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700"/>
                <a:buFont typeface="Arial"/>
                <a:buNone/>
              </a:pPr>
              <a:r>
                <a:t/>
              </a:r>
              <a:endParaRPr sz="2700">
                <a:solidFill>
                  <a:schemeClr val="dk1"/>
                </a:solidFill>
                <a:latin typeface="Arial"/>
                <a:ea typeface="Arial"/>
                <a:cs typeface="Arial"/>
                <a:sym typeface="Arial"/>
              </a:endParaRPr>
            </a:p>
          </p:txBody>
        </p:sp>
        <p:sp>
          <p:nvSpPr>
            <p:cNvPr id="835" name="Google Shape;835;p42"/>
            <p:cNvSpPr/>
            <p:nvPr/>
          </p:nvSpPr>
          <p:spPr>
            <a:xfrm rot="5400000">
              <a:off x="2167679" y="2607906"/>
              <a:ext cx="1423669" cy="1238592"/>
            </a:xfrm>
            <a:prstGeom prst="hexagon">
              <a:avLst>
                <a:gd fmla="val 25000" name="adj"/>
                <a:gd fmla="val 115470" name="vf"/>
              </a:avLst>
            </a:prstGeom>
            <a:solidFill>
              <a:schemeClr val="accent5"/>
            </a:solidFill>
            <a:ln cap="flat" cmpd="sng" w="25400">
              <a:solidFill>
                <a:srgbClr val="A10E0F"/>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36" name="Google Shape;836;p42"/>
            <p:cNvSpPr txBox="1"/>
            <p:nvPr/>
          </p:nvSpPr>
          <p:spPr>
            <a:xfrm>
              <a:off x="2453231" y="2737223"/>
              <a:ext cx="852564" cy="979959"/>
            </a:xfrm>
            <a:prstGeom prst="rect">
              <a:avLst/>
            </a:prstGeom>
            <a:noFill/>
            <a:ln>
              <a:noFill/>
            </a:ln>
          </p:spPr>
          <p:txBody>
            <a:bodyPr anchorCtr="0" anchor="ctr" bIns="134300" lIns="134300" spcFirstLastPara="1" rIns="134300" wrap="square" tIns="134300">
              <a:noAutofit/>
            </a:bodyPr>
            <a:lstStyle/>
            <a:p>
              <a:pPr indent="0" lvl="0" marL="0" marR="0" rtl="0" algn="ctr">
                <a:lnSpc>
                  <a:spcPct val="90000"/>
                </a:lnSpc>
                <a:spcBef>
                  <a:spcPts val="0"/>
                </a:spcBef>
                <a:spcAft>
                  <a:spcPts val="0"/>
                </a:spcAft>
                <a:buClr>
                  <a:schemeClr val="dk1"/>
                </a:buClr>
                <a:buSzPts val="3500"/>
                <a:buFont typeface="Arial"/>
                <a:buNone/>
              </a:pPr>
              <a:r>
                <a:t/>
              </a:r>
              <a:endParaRPr sz="3500">
                <a:solidFill>
                  <a:schemeClr val="dk1"/>
                </a:solidFill>
                <a:latin typeface="Arial"/>
                <a:ea typeface="Arial"/>
                <a:cs typeface="Arial"/>
                <a:sym typeface="Arial"/>
              </a:endParaRPr>
            </a:p>
          </p:txBody>
        </p:sp>
        <p:sp>
          <p:nvSpPr>
            <p:cNvPr id="837" name="Google Shape;837;p42"/>
            <p:cNvSpPr/>
            <p:nvPr/>
          </p:nvSpPr>
          <p:spPr>
            <a:xfrm>
              <a:off x="3536396" y="2800102"/>
              <a:ext cx="1588815" cy="8542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38" name="Google Shape;838;p42"/>
            <p:cNvSpPr/>
            <p:nvPr/>
          </p:nvSpPr>
          <p:spPr>
            <a:xfrm rot="5400000">
              <a:off x="829999" y="2607906"/>
              <a:ext cx="1423669" cy="1238592"/>
            </a:xfrm>
            <a:prstGeom prst="hexagon">
              <a:avLst>
                <a:gd fmla="val 25000" name="adj"/>
                <a:gd fmla="val 115470" name="vf"/>
              </a:avLst>
            </a:prstGeom>
            <a:solidFill>
              <a:schemeClr val="accent1"/>
            </a:solidFill>
            <a:ln cap="flat" cmpd="sng" w="25400">
              <a:solidFill>
                <a:srgbClr val="0084B4"/>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39" name="Google Shape;839;p42"/>
            <p:cNvSpPr txBox="1"/>
            <p:nvPr/>
          </p:nvSpPr>
          <p:spPr>
            <a:xfrm>
              <a:off x="1115551" y="2737223"/>
              <a:ext cx="852564" cy="9799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700"/>
                <a:buFont typeface="Arial"/>
                <a:buNone/>
              </a:pPr>
              <a:r>
                <a:t/>
              </a:r>
              <a:endParaRPr sz="2700">
                <a:solidFill>
                  <a:schemeClr val="dk1"/>
                </a:solidFill>
                <a:latin typeface="Arial"/>
                <a:ea typeface="Arial"/>
                <a:cs typeface="Arial"/>
                <a:sym typeface="Arial"/>
              </a:endParaRPr>
            </a:p>
          </p:txBody>
        </p:sp>
      </p:grpSp>
      <p:sp>
        <p:nvSpPr>
          <p:cNvPr id="840" name="Google Shape;840;p42"/>
          <p:cNvSpPr txBox="1"/>
          <p:nvPr/>
        </p:nvSpPr>
        <p:spPr>
          <a:xfrm>
            <a:off x="4322842" y="1910995"/>
            <a:ext cx="998965"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Montserrat"/>
                <a:ea typeface="Montserrat"/>
                <a:cs typeface="Montserrat"/>
                <a:sym typeface="Montserrat"/>
              </a:rPr>
              <a:t>Creepiest god air fish land air saying.</a:t>
            </a:r>
            <a:endParaRPr sz="1100"/>
          </a:p>
        </p:txBody>
      </p:sp>
      <p:sp>
        <p:nvSpPr>
          <p:cNvPr id="841" name="Google Shape;841;p42"/>
          <p:cNvSpPr txBox="1"/>
          <p:nvPr/>
        </p:nvSpPr>
        <p:spPr>
          <a:xfrm>
            <a:off x="4775471" y="2802535"/>
            <a:ext cx="827516"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Montserrat"/>
                <a:ea typeface="Montserrat"/>
                <a:cs typeface="Montserrat"/>
                <a:sym typeface="Montserrat"/>
              </a:rPr>
              <a:t>Creepiest god air fish land.</a:t>
            </a:r>
            <a:endParaRPr sz="1100"/>
          </a:p>
        </p:txBody>
      </p:sp>
      <p:sp>
        <p:nvSpPr>
          <p:cNvPr id="842" name="Google Shape;842;p42"/>
          <p:cNvSpPr txBox="1"/>
          <p:nvPr/>
        </p:nvSpPr>
        <p:spPr>
          <a:xfrm>
            <a:off x="4322842" y="3707791"/>
            <a:ext cx="998965"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Montserrat"/>
                <a:ea typeface="Montserrat"/>
                <a:cs typeface="Montserrat"/>
                <a:sym typeface="Montserrat"/>
              </a:rPr>
              <a:t>Creepiest god air fish land air saying.</a:t>
            </a:r>
            <a:endParaRPr sz="1100"/>
          </a:p>
        </p:txBody>
      </p:sp>
      <p:sp>
        <p:nvSpPr>
          <p:cNvPr id="843" name="Google Shape;843;p42"/>
          <p:cNvSpPr txBox="1"/>
          <p:nvPr/>
        </p:nvSpPr>
        <p:spPr>
          <a:xfrm>
            <a:off x="990824" y="1949095"/>
            <a:ext cx="1069625" cy="300082"/>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b="1" lang="en" sz="700">
                <a:solidFill>
                  <a:srgbClr val="FFFFFF"/>
                </a:solidFill>
                <a:latin typeface="Arial"/>
                <a:ea typeface="Arial"/>
                <a:cs typeface="Arial"/>
                <a:sym typeface="Arial"/>
              </a:rPr>
              <a:t>Creepiest god air fish land air saying.</a:t>
            </a:r>
            <a:endParaRPr sz="1100"/>
          </a:p>
        </p:txBody>
      </p:sp>
      <p:sp>
        <p:nvSpPr>
          <p:cNvPr id="844" name="Google Shape;844;p42"/>
          <p:cNvSpPr txBox="1"/>
          <p:nvPr/>
        </p:nvSpPr>
        <p:spPr>
          <a:xfrm>
            <a:off x="1633886" y="2840635"/>
            <a:ext cx="886048" cy="300082"/>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b="1" lang="en" sz="700">
                <a:solidFill>
                  <a:srgbClr val="FFFFFF"/>
                </a:solidFill>
                <a:latin typeface="Arial"/>
                <a:ea typeface="Arial"/>
                <a:cs typeface="Arial"/>
                <a:sym typeface="Arial"/>
              </a:rPr>
              <a:t>Creepiest god air fish land.</a:t>
            </a:r>
            <a:endParaRPr sz="1100"/>
          </a:p>
        </p:txBody>
      </p:sp>
      <p:sp>
        <p:nvSpPr>
          <p:cNvPr id="845" name="Google Shape;845;p42"/>
          <p:cNvSpPr txBox="1"/>
          <p:nvPr/>
        </p:nvSpPr>
        <p:spPr>
          <a:xfrm>
            <a:off x="990824" y="3745891"/>
            <a:ext cx="1069625" cy="300082"/>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b="1" lang="en" sz="700">
                <a:solidFill>
                  <a:srgbClr val="FFFFFF"/>
                </a:solidFill>
                <a:latin typeface="Arial"/>
                <a:ea typeface="Arial"/>
                <a:cs typeface="Arial"/>
                <a:sym typeface="Arial"/>
              </a:rPr>
              <a:t>Creepiest god air fish land air saying.</a:t>
            </a:r>
            <a:endParaRPr sz="1100"/>
          </a:p>
        </p:txBody>
      </p:sp>
      <p:sp>
        <p:nvSpPr>
          <p:cNvPr id="846" name="Google Shape;846;p42"/>
          <p:cNvSpPr txBox="1"/>
          <p:nvPr/>
        </p:nvSpPr>
        <p:spPr>
          <a:xfrm>
            <a:off x="6282032" y="2056238"/>
            <a:ext cx="1856128"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FFFFFF"/>
                </a:solidFill>
                <a:latin typeface="Arial"/>
                <a:ea typeface="Arial"/>
                <a:cs typeface="Arial"/>
                <a:sym typeface="Arial"/>
              </a:rPr>
              <a:t>Also he his male air bring is Signs first. Creepiest god air fish land. Air saying fruitful.</a:t>
            </a:r>
            <a:endParaRPr sz="1100"/>
          </a:p>
        </p:txBody>
      </p:sp>
      <p:sp>
        <p:nvSpPr>
          <p:cNvPr id="847" name="Google Shape;847;p42"/>
          <p:cNvSpPr txBox="1"/>
          <p:nvPr/>
        </p:nvSpPr>
        <p:spPr>
          <a:xfrm>
            <a:off x="6282032" y="1685027"/>
            <a:ext cx="705989"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83%</a:t>
            </a:r>
            <a:endParaRPr sz="1100"/>
          </a:p>
        </p:txBody>
      </p:sp>
      <p:sp>
        <p:nvSpPr>
          <p:cNvPr id="848" name="Google Shape;848;p42"/>
          <p:cNvSpPr txBox="1"/>
          <p:nvPr/>
        </p:nvSpPr>
        <p:spPr>
          <a:xfrm>
            <a:off x="6469699" y="3188691"/>
            <a:ext cx="53311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2"/>
                </a:solidFill>
                <a:latin typeface="Arial Black"/>
                <a:ea typeface="Arial Black"/>
                <a:cs typeface="Arial Black"/>
                <a:sym typeface="Arial Black"/>
              </a:rPr>
              <a:t>44%</a:t>
            </a:r>
            <a:endParaRPr sz="1100">
              <a:solidFill>
                <a:schemeClr val="dk2"/>
              </a:solidFill>
              <a:latin typeface="Arial Black"/>
              <a:ea typeface="Arial Black"/>
              <a:cs typeface="Arial Black"/>
              <a:sym typeface="Arial Black"/>
            </a:endParaRPr>
          </a:p>
        </p:txBody>
      </p:sp>
      <p:sp>
        <p:nvSpPr>
          <p:cNvPr id="849" name="Google Shape;849;p42"/>
          <p:cNvSpPr txBox="1"/>
          <p:nvPr/>
        </p:nvSpPr>
        <p:spPr>
          <a:xfrm>
            <a:off x="6475823" y="3407472"/>
            <a:ext cx="504123"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2"/>
                </a:solidFill>
                <a:latin typeface="Arial"/>
                <a:ea typeface="Arial"/>
                <a:cs typeface="Arial"/>
                <a:sym typeface="Arial"/>
              </a:rPr>
              <a:t>Heist male air bring.</a:t>
            </a:r>
            <a:endParaRPr sz="1100"/>
          </a:p>
        </p:txBody>
      </p:sp>
      <p:sp>
        <p:nvSpPr>
          <p:cNvPr id="850" name="Google Shape;850;p42"/>
          <p:cNvSpPr txBox="1"/>
          <p:nvPr/>
        </p:nvSpPr>
        <p:spPr>
          <a:xfrm>
            <a:off x="7208229" y="3188691"/>
            <a:ext cx="53311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1"/>
                </a:solidFill>
                <a:latin typeface="Arial Black"/>
                <a:ea typeface="Arial Black"/>
                <a:cs typeface="Arial Black"/>
                <a:sym typeface="Arial Black"/>
              </a:rPr>
              <a:t>18%</a:t>
            </a:r>
            <a:endParaRPr sz="1100">
              <a:solidFill>
                <a:schemeClr val="accent1"/>
              </a:solidFill>
              <a:latin typeface="Arial Black"/>
              <a:ea typeface="Arial Black"/>
              <a:cs typeface="Arial Black"/>
              <a:sym typeface="Arial Black"/>
            </a:endParaRPr>
          </a:p>
        </p:txBody>
      </p:sp>
      <p:sp>
        <p:nvSpPr>
          <p:cNvPr id="851" name="Google Shape;851;p42"/>
          <p:cNvSpPr txBox="1"/>
          <p:nvPr/>
        </p:nvSpPr>
        <p:spPr>
          <a:xfrm>
            <a:off x="7214353" y="3407472"/>
            <a:ext cx="534064" cy="280846"/>
          </a:xfrm>
          <a:prstGeom prst="rect">
            <a:avLst/>
          </a:prstGeom>
          <a:noFill/>
          <a:ln>
            <a:noFill/>
          </a:ln>
        </p:spPr>
        <p:txBody>
          <a:bodyPr anchorCtr="0" anchor="t" bIns="34275" lIns="68575" spcFirstLastPara="1" rIns="68575" wrap="square" tIns="34275">
            <a:noAutofit/>
          </a:bodyPr>
          <a:lstStyle/>
          <a:p>
            <a:pPr indent="0" lvl="0" marL="0" marR="0" rtl="0" algn="l">
              <a:lnSpc>
                <a:spcPct val="157142"/>
              </a:lnSpc>
              <a:spcBef>
                <a:spcPts val="0"/>
              </a:spcBef>
              <a:spcAft>
                <a:spcPts val="0"/>
              </a:spcAft>
              <a:buNone/>
            </a:pPr>
            <a:r>
              <a:rPr lang="en" sz="500">
                <a:solidFill>
                  <a:schemeClr val="dk2"/>
                </a:solidFill>
                <a:latin typeface="Arial"/>
                <a:ea typeface="Arial"/>
                <a:cs typeface="Arial"/>
                <a:sym typeface="Arial"/>
              </a:rPr>
              <a:t>Heist male bring Signs.</a:t>
            </a:r>
            <a:endParaRPr sz="1100"/>
          </a:p>
        </p:txBody>
      </p:sp>
      <p:cxnSp>
        <p:nvCxnSpPr>
          <p:cNvPr id="852" name="Google Shape;852;p42"/>
          <p:cNvCxnSpPr/>
          <p:nvPr/>
        </p:nvCxnSpPr>
        <p:spPr>
          <a:xfrm rot="10800000">
            <a:off x="7079018" y="2970378"/>
            <a:ext cx="0" cy="667640"/>
          </a:xfrm>
          <a:prstGeom prst="straightConnector1">
            <a:avLst/>
          </a:prstGeom>
          <a:noFill/>
          <a:ln cap="flat" cmpd="sng" w="12700">
            <a:solidFill>
              <a:schemeClr val="dk1">
                <a:alpha val="40000"/>
              </a:schemeClr>
            </a:solidFill>
            <a:prstDash val="dash"/>
            <a:miter lim="800000"/>
            <a:headEnd len="sm" w="sm" type="none"/>
            <a:tailEnd len="sm" w="sm" type="none"/>
          </a:ln>
        </p:spPr>
      </p:cxnSp>
      <p:sp>
        <p:nvSpPr>
          <p:cNvPr id="853" name="Google Shape;853;p42"/>
          <p:cNvSpPr txBox="1"/>
          <p:nvPr/>
        </p:nvSpPr>
        <p:spPr>
          <a:xfrm>
            <a:off x="6463658" y="3866614"/>
            <a:ext cx="1415661"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Arial"/>
                <a:ea typeface="Arial"/>
                <a:cs typeface="Arial"/>
                <a:sym typeface="Arial"/>
              </a:rPr>
              <a:t>Creepiest god air fish land. Air saying fruitful were.</a:t>
            </a:r>
            <a:endParaRPr sz="1100"/>
          </a:p>
        </p:txBody>
      </p:sp>
      <p:sp>
        <p:nvSpPr>
          <p:cNvPr id="854" name="Google Shape;854;p42"/>
          <p:cNvSpPr txBox="1"/>
          <p:nvPr/>
        </p:nvSpPr>
        <p:spPr>
          <a:xfrm>
            <a:off x="6942686" y="1714495"/>
            <a:ext cx="108879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FFFFFF"/>
                </a:solidFill>
                <a:latin typeface="Arial"/>
                <a:ea typeface="Arial"/>
                <a:cs typeface="Arial"/>
                <a:sym typeface="Arial"/>
              </a:rPr>
              <a:t>Also he his male air bring is Signs</a:t>
            </a:r>
            <a:endParaRPr sz="1100"/>
          </a:p>
        </p:txBody>
      </p:sp>
      <p:cxnSp>
        <p:nvCxnSpPr>
          <p:cNvPr id="855" name="Google Shape;855;p42"/>
          <p:cNvCxnSpPr/>
          <p:nvPr/>
        </p:nvCxnSpPr>
        <p:spPr>
          <a:xfrm>
            <a:off x="5948576" y="2941320"/>
            <a:ext cx="0" cy="1386840"/>
          </a:xfrm>
          <a:prstGeom prst="straightConnector1">
            <a:avLst/>
          </a:prstGeom>
          <a:noFill/>
          <a:ln cap="flat" cmpd="sng" w="12700">
            <a:solidFill>
              <a:schemeClr val="dk1">
                <a:alpha val="24705"/>
              </a:schemeClr>
            </a:solidFill>
            <a:prstDash val="solid"/>
            <a:miter lim="800000"/>
            <a:headEnd len="sm" w="sm" type="none"/>
            <a:tailEnd len="sm" w="sm" type="none"/>
          </a:ln>
        </p:spPr>
      </p:cxnSp>
      <p:sp>
        <p:nvSpPr>
          <p:cNvPr id="856" name="Google Shape;856;p42"/>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857" name="Google Shape;857;p42"/>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58" name="Google Shape;858;p42"/>
          <p:cNvSpPr/>
          <p:nvPr/>
        </p:nvSpPr>
        <p:spPr>
          <a:xfrm>
            <a:off x="3525323" y="1976334"/>
            <a:ext cx="259329" cy="261186"/>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59" name="Google Shape;859;p42"/>
          <p:cNvSpPr/>
          <p:nvPr/>
        </p:nvSpPr>
        <p:spPr>
          <a:xfrm>
            <a:off x="2539986" y="1941302"/>
            <a:ext cx="255976" cy="315683"/>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60" name="Google Shape;860;p42"/>
          <p:cNvSpPr/>
          <p:nvPr/>
        </p:nvSpPr>
        <p:spPr>
          <a:xfrm>
            <a:off x="3077962" y="2850927"/>
            <a:ext cx="303200" cy="284084"/>
          </a:xfrm>
          <a:custGeom>
            <a:rect b="b" l="l" r="r" t="t"/>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61" name="Google Shape;861;p42"/>
          <p:cNvSpPr/>
          <p:nvPr/>
        </p:nvSpPr>
        <p:spPr>
          <a:xfrm>
            <a:off x="4072588" y="2841418"/>
            <a:ext cx="250251" cy="298509"/>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62" name="Google Shape;862;p42"/>
          <p:cNvSpPr/>
          <p:nvPr/>
        </p:nvSpPr>
        <p:spPr>
          <a:xfrm>
            <a:off x="3525323" y="3805484"/>
            <a:ext cx="259329" cy="261186"/>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63" name="Google Shape;863;p42"/>
          <p:cNvSpPr/>
          <p:nvPr/>
        </p:nvSpPr>
        <p:spPr>
          <a:xfrm>
            <a:off x="2539986" y="3770452"/>
            <a:ext cx="255976" cy="315683"/>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64" name="Google Shape;864;p42"/>
          <p:cNvSpPr/>
          <p:nvPr/>
        </p:nvSpPr>
        <p:spPr>
          <a:xfrm>
            <a:off x="7276239" y="2950415"/>
            <a:ext cx="172411" cy="173642"/>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865" name="Google Shape;865;p42"/>
          <p:cNvSpPr/>
          <p:nvPr/>
        </p:nvSpPr>
        <p:spPr>
          <a:xfrm>
            <a:off x="6527325" y="2932300"/>
            <a:ext cx="170182" cy="209873"/>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rgbClr val="7D828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200">
        <p14:prism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gtEl>
                                        <p:attrNameLst>
                                          <p:attrName>style.visibility</p:attrName>
                                        </p:attrNameLst>
                                      </p:cBhvr>
                                      <p:to>
                                        <p:strVal val="visible"/>
                                      </p:to>
                                    </p:set>
                                    <p:animEffect filter="fade" transition="in">
                                      <p:cBhvr>
                                        <p:cTn dur="500"/>
                                        <p:tgtEl>
                                          <p:spTgt spid="819"/>
                                        </p:tgtEl>
                                      </p:cBhvr>
                                    </p:animEffect>
                                  </p:childTnLst>
                                </p:cTn>
                              </p:par>
                              <p:par>
                                <p:cTn fill="hold" nodeType="withEffect" presetClass="entr" presetID="10" presetSubtype="0">
                                  <p:stCondLst>
                                    <p:cond delay="0"/>
                                  </p:stCondLst>
                                  <p:childTnLst>
                                    <p:set>
                                      <p:cBhvr>
                                        <p:cTn dur="1" fill="hold">
                                          <p:stCondLst>
                                            <p:cond delay="0"/>
                                          </p:stCondLst>
                                        </p:cTn>
                                        <p:tgtEl>
                                          <p:spTgt spid="820"/>
                                        </p:tgtEl>
                                        <p:attrNameLst>
                                          <p:attrName>style.visibility</p:attrName>
                                        </p:attrNameLst>
                                      </p:cBhvr>
                                      <p:to>
                                        <p:strVal val="visible"/>
                                      </p:to>
                                    </p:set>
                                    <p:animEffect filter="fade" transition="in">
                                      <p:cBhvr>
                                        <p:cTn dur="500"/>
                                        <p:tgtEl>
                                          <p:spTgt spid="820"/>
                                        </p:tgtEl>
                                      </p:cBhvr>
                                    </p:animEffect>
                                  </p:childTnLst>
                                </p:cTn>
                              </p:par>
                              <p:par>
                                <p:cTn fill="hold" nodeType="withEffect" presetClass="entr" presetID="10" presetSubtype="0">
                                  <p:stCondLst>
                                    <p:cond delay="0"/>
                                  </p:stCondLst>
                                  <p:childTnLst>
                                    <p:set>
                                      <p:cBhvr>
                                        <p:cTn dur="1" fill="hold">
                                          <p:stCondLst>
                                            <p:cond delay="0"/>
                                          </p:stCondLst>
                                        </p:cTn>
                                        <p:tgtEl>
                                          <p:spTgt spid="821"/>
                                        </p:tgtEl>
                                        <p:attrNameLst>
                                          <p:attrName>style.visibility</p:attrName>
                                        </p:attrNameLst>
                                      </p:cBhvr>
                                      <p:to>
                                        <p:strVal val="visible"/>
                                      </p:to>
                                    </p:set>
                                    <p:animEffect filter="fade" transition="in">
                                      <p:cBhvr>
                                        <p:cTn dur="500"/>
                                        <p:tgtEl>
                                          <p:spTgt spid="8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500"/>
                                  </p:stCondLst>
                                  <p:childTnLst>
                                    <p:set>
                                      <p:cBhvr>
                                        <p:cTn dur="1" fill="hold">
                                          <p:stCondLst>
                                            <p:cond delay="0"/>
                                          </p:stCondLst>
                                        </p:cTn>
                                        <p:tgtEl>
                                          <p:spTgt spid="840"/>
                                        </p:tgtEl>
                                        <p:attrNameLst>
                                          <p:attrName>style.visibility</p:attrName>
                                        </p:attrNameLst>
                                      </p:cBhvr>
                                      <p:to>
                                        <p:strVal val="visible"/>
                                      </p:to>
                                    </p:set>
                                    <p:anim calcmode="lin" valueType="num">
                                      <p:cBhvr additive="base">
                                        <p:cTn dur="500"/>
                                        <p:tgtEl>
                                          <p:spTgt spid="840"/>
                                        </p:tgtEl>
                                        <p:attrNameLst>
                                          <p:attrName>ppt_w</p:attrName>
                                        </p:attrNameLst>
                                      </p:cBhvr>
                                      <p:tavLst>
                                        <p:tav fmla="" tm="0">
                                          <p:val>
                                            <p:strVal val="0"/>
                                          </p:val>
                                        </p:tav>
                                        <p:tav fmla="" tm="100000">
                                          <p:val>
                                            <p:strVal val="#ppt_w"/>
                                          </p:val>
                                        </p:tav>
                                      </p:tavLst>
                                    </p:anim>
                                    <p:anim calcmode="lin" valueType="num">
                                      <p:cBhvr additive="base">
                                        <p:cTn dur="500"/>
                                        <p:tgtEl>
                                          <p:spTgt spid="84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500"/>
                                  </p:stCondLst>
                                  <p:childTnLst>
                                    <p:set>
                                      <p:cBhvr>
                                        <p:cTn dur="1" fill="hold">
                                          <p:stCondLst>
                                            <p:cond delay="0"/>
                                          </p:stCondLst>
                                        </p:cTn>
                                        <p:tgtEl>
                                          <p:spTgt spid="841"/>
                                        </p:tgtEl>
                                        <p:attrNameLst>
                                          <p:attrName>style.visibility</p:attrName>
                                        </p:attrNameLst>
                                      </p:cBhvr>
                                      <p:to>
                                        <p:strVal val="visible"/>
                                      </p:to>
                                    </p:set>
                                    <p:anim calcmode="lin" valueType="num">
                                      <p:cBhvr additive="base">
                                        <p:cTn dur="500"/>
                                        <p:tgtEl>
                                          <p:spTgt spid="841"/>
                                        </p:tgtEl>
                                        <p:attrNameLst>
                                          <p:attrName>ppt_w</p:attrName>
                                        </p:attrNameLst>
                                      </p:cBhvr>
                                      <p:tavLst>
                                        <p:tav fmla="" tm="0">
                                          <p:val>
                                            <p:strVal val="0"/>
                                          </p:val>
                                        </p:tav>
                                        <p:tav fmla="" tm="100000">
                                          <p:val>
                                            <p:strVal val="#ppt_w"/>
                                          </p:val>
                                        </p:tav>
                                      </p:tavLst>
                                    </p:anim>
                                    <p:anim calcmode="lin" valueType="num">
                                      <p:cBhvr additive="base">
                                        <p:cTn dur="500"/>
                                        <p:tgtEl>
                                          <p:spTgt spid="84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500"/>
                                  </p:stCondLst>
                                  <p:childTnLst>
                                    <p:set>
                                      <p:cBhvr>
                                        <p:cTn dur="1" fill="hold">
                                          <p:stCondLst>
                                            <p:cond delay="0"/>
                                          </p:stCondLst>
                                        </p:cTn>
                                        <p:tgtEl>
                                          <p:spTgt spid="842"/>
                                        </p:tgtEl>
                                        <p:attrNameLst>
                                          <p:attrName>style.visibility</p:attrName>
                                        </p:attrNameLst>
                                      </p:cBhvr>
                                      <p:to>
                                        <p:strVal val="visible"/>
                                      </p:to>
                                    </p:set>
                                    <p:anim calcmode="lin" valueType="num">
                                      <p:cBhvr additive="base">
                                        <p:cTn dur="500"/>
                                        <p:tgtEl>
                                          <p:spTgt spid="842"/>
                                        </p:tgtEl>
                                        <p:attrNameLst>
                                          <p:attrName>ppt_w</p:attrName>
                                        </p:attrNameLst>
                                      </p:cBhvr>
                                      <p:tavLst>
                                        <p:tav fmla="" tm="0">
                                          <p:val>
                                            <p:strVal val="0"/>
                                          </p:val>
                                        </p:tav>
                                        <p:tav fmla="" tm="100000">
                                          <p:val>
                                            <p:strVal val="#ppt_w"/>
                                          </p:val>
                                        </p:tav>
                                      </p:tavLst>
                                    </p:anim>
                                    <p:anim calcmode="lin" valueType="num">
                                      <p:cBhvr additive="base">
                                        <p:cTn dur="500"/>
                                        <p:tgtEl>
                                          <p:spTgt spid="84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500"/>
                                  </p:stCondLst>
                                  <p:childTnLst>
                                    <p:set>
                                      <p:cBhvr>
                                        <p:cTn dur="1" fill="hold">
                                          <p:stCondLst>
                                            <p:cond delay="0"/>
                                          </p:stCondLst>
                                        </p:cTn>
                                        <p:tgtEl>
                                          <p:spTgt spid="843"/>
                                        </p:tgtEl>
                                        <p:attrNameLst>
                                          <p:attrName>style.visibility</p:attrName>
                                        </p:attrNameLst>
                                      </p:cBhvr>
                                      <p:to>
                                        <p:strVal val="visible"/>
                                      </p:to>
                                    </p:set>
                                    <p:anim calcmode="lin" valueType="num">
                                      <p:cBhvr additive="base">
                                        <p:cTn dur="500"/>
                                        <p:tgtEl>
                                          <p:spTgt spid="843"/>
                                        </p:tgtEl>
                                        <p:attrNameLst>
                                          <p:attrName>ppt_w</p:attrName>
                                        </p:attrNameLst>
                                      </p:cBhvr>
                                      <p:tavLst>
                                        <p:tav fmla="" tm="0">
                                          <p:val>
                                            <p:strVal val="0"/>
                                          </p:val>
                                        </p:tav>
                                        <p:tav fmla="" tm="100000">
                                          <p:val>
                                            <p:strVal val="#ppt_w"/>
                                          </p:val>
                                        </p:tav>
                                      </p:tavLst>
                                    </p:anim>
                                    <p:anim calcmode="lin" valueType="num">
                                      <p:cBhvr additive="base">
                                        <p:cTn dur="500"/>
                                        <p:tgtEl>
                                          <p:spTgt spid="84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500"/>
                                  </p:stCondLst>
                                  <p:childTnLst>
                                    <p:set>
                                      <p:cBhvr>
                                        <p:cTn dur="1" fill="hold">
                                          <p:stCondLst>
                                            <p:cond delay="0"/>
                                          </p:stCondLst>
                                        </p:cTn>
                                        <p:tgtEl>
                                          <p:spTgt spid="844"/>
                                        </p:tgtEl>
                                        <p:attrNameLst>
                                          <p:attrName>style.visibility</p:attrName>
                                        </p:attrNameLst>
                                      </p:cBhvr>
                                      <p:to>
                                        <p:strVal val="visible"/>
                                      </p:to>
                                    </p:set>
                                    <p:anim calcmode="lin" valueType="num">
                                      <p:cBhvr additive="base">
                                        <p:cTn dur="500"/>
                                        <p:tgtEl>
                                          <p:spTgt spid="844"/>
                                        </p:tgtEl>
                                        <p:attrNameLst>
                                          <p:attrName>ppt_w</p:attrName>
                                        </p:attrNameLst>
                                      </p:cBhvr>
                                      <p:tavLst>
                                        <p:tav fmla="" tm="0">
                                          <p:val>
                                            <p:strVal val="0"/>
                                          </p:val>
                                        </p:tav>
                                        <p:tav fmla="" tm="100000">
                                          <p:val>
                                            <p:strVal val="#ppt_w"/>
                                          </p:val>
                                        </p:tav>
                                      </p:tavLst>
                                    </p:anim>
                                    <p:anim calcmode="lin" valueType="num">
                                      <p:cBhvr additive="base">
                                        <p:cTn dur="500"/>
                                        <p:tgtEl>
                                          <p:spTgt spid="84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500"/>
                                  </p:stCondLst>
                                  <p:childTnLst>
                                    <p:set>
                                      <p:cBhvr>
                                        <p:cTn dur="1" fill="hold">
                                          <p:stCondLst>
                                            <p:cond delay="0"/>
                                          </p:stCondLst>
                                        </p:cTn>
                                        <p:tgtEl>
                                          <p:spTgt spid="845"/>
                                        </p:tgtEl>
                                        <p:attrNameLst>
                                          <p:attrName>style.visibility</p:attrName>
                                        </p:attrNameLst>
                                      </p:cBhvr>
                                      <p:to>
                                        <p:strVal val="visible"/>
                                      </p:to>
                                    </p:set>
                                    <p:anim calcmode="lin" valueType="num">
                                      <p:cBhvr additive="base">
                                        <p:cTn dur="500"/>
                                        <p:tgtEl>
                                          <p:spTgt spid="845"/>
                                        </p:tgtEl>
                                        <p:attrNameLst>
                                          <p:attrName>ppt_w</p:attrName>
                                        </p:attrNameLst>
                                      </p:cBhvr>
                                      <p:tavLst>
                                        <p:tav fmla="" tm="0">
                                          <p:val>
                                            <p:strVal val="0"/>
                                          </p:val>
                                        </p:tav>
                                        <p:tav fmla="" tm="100000">
                                          <p:val>
                                            <p:strVal val="#ppt_w"/>
                                          </p:val>
                                        </p:tav>
                                      </p:tavLst>
                                    </p:anim>
                                    <p:anim calcmode="lin" valueType="num">
                                      <p:cBhvr additive="base">
                                        <p:cTn dur="500"/>
                                        <p:tgtEl>
                                          <p:spTgt spid="84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9" name="Shape 869"/>
        <p:cNvGrpSpPr/>
        <p:nvPr/>
      </p:nvGrpSpPr>
      <p:grpSpPr>
        <a:xfrm>
          <a:off x="0" y="0"/>
          <a:ext cx="0" cy="0"/>
          <a:chOff x="0" y="0"/>
          <a:chExt cx="0" cy="0"/>
        </a:xfrm>
      </p:grpSpPr>
      <p:sp>
        <p:nvSpPr>
          <p:cNvPr id="870" name="Google Shape;870;p43"/>
          <p:cNvSpPr/>
          <p:nvPr/>
        </p:nvSpPr>
        <p:spPr>
          <a:xfrm>
            <a:off x="-7620" y="1592580"/>
            <a:ext cx="6012180" cy="1996440"/>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871" name="Google Shape;871;p43"/>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872" name="Google Shape;872;p43"/>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grpSp>
        <p:nvGrpSpPr>
          <p:cNvPr id="873" name="Google Shape;873;p43"/>
          <p:cNvGrpSpPr/>
          <p:nvPr/>
        </p:nvGrpSpPr>
        <p:grpSpPr>
          <a:xfrm>
            <a:off x="853216" y="1396985"/>
            <a:ext cx="5554980" cy="2399287"/>
            <a:chOff x="0" y="477832"/>
            <a:chExt cx="7406640" cy="3199050"/>
          </a:xfrm>
        </p:grpSpPr>
        <p:sp>
          <p:nvSpPr>
            <p:cNvPr id="874" name="Google Shape;874;p43"/>
            <p:cNvSpPr/>
            <p:nvPr/>
          </p:nvSpPr>
          <p:spPr>
            <a:xfrm>
              <a:off x="0" y="477832"/>
              <a:ext cx="7406640" cy="1077196"/>
            </a:xfrm>
            <a:prstGeom prst="rightArrow">
              <a:avLst>
                <a:gd fmla="val 50000" name="adj1"/>
                <a:gd fmla="val 50000" name="adj2"/>
              </a:avLst>
            </a:prstGeom>
            <a:solidFill>
              <a:schemeClr val="accent1"/>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75" name="Google Shape;875;p43"/>
            <p:cNvSpPr txBox="1"/>
            <p:nvPr/>
          </p:nvSpPr>
          <p:spPr>
            <a:xfrm>
              <a:off x="0" y="747131"/>
              <a:ext cx="7137341" cy="538598"/>
            </a:xfrm>
            <a:prstGeom prst="rect">
              <a:avLst/>
            </a:prstGeom>
            <a:noFill/>
            <a:ln>
              <a:noFill/>
            </a:ln>
          </p:spPr>
          <p:txBody>
            <a:bodyPr anchorCtr="0" anchor="ctr" bIns="128250" lIns="60000" spcFirstLastPara="1" rIns="190500" wrap="square" tIns="60000">
              <a:noAutofit/>
            </a:bodyPr>
            <a:lstStyle/>
            <a:p>
              <a:pPr indent="0" lvl="0" marL="0" marR="0" rtl="0" algn="l">
                <a:lnSpc>
                  <a:spcPct val="90000"/>
                </a:lnSpc>
                <a:spcBef>
                  <a:spcPts val="0"/>
                </a:spcBef>
                <a:spcAft>
                  <a:spcPts val="0"/>
                </a:spcAft>
                <a:buClr>
                  <a:schemeClr val="dk1"/>
                </a:buClr>
                <a:buSzPts val="1600"/>
                <a:buFont typeface="Arial"/>
                <a:buNone/>
              </a:pPr>
              <a:r>
                <a:t/>
              </a:r>
              <a:endParaRPr sz="1600">
                <a:solidFill>
                  <a:schemeClr val="lt1"/>
                </a:solidFill>
                <a:latin typeface="Arial"/>
                <a:ea typeface="Arial"/>
                <a:cs typeface="Arial"/>
                <a:sym typeface="Arial"/>
              </a:endParaRPr>
            </a:p>
          </p:txBody>
        </p:sp>
        <p:sp>
          <p:nvSpPr>
            <p:cNvPr id="876" name="Google Shape;876;p43"/>
            <p:cNvSpPr/>
            <p:nvPr/>
          </p:nvSpPr>
          <p:spPr>
            <a:xfrm>
              <a:off x="1368747" y="1007715"/>
              <a:ext cx="6037892" cy="1077196"/>
            </a:xfrm>
            <a:prstGeom prst="rightArrow">
              <a:avLst>
                <a:gd fmla="val 50000" name="adj1"/>
                <a:gd fmla="val 50000" name="adj2"/>
              </a:avLst>
            </a:prstGeom>
            <a:solidFill>
              <a:schemeClr val="accent2"/>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77" name="Google Shape;877;p43"/>
            <p:cNvSpPr txBox="1"/>
            <p:nvPr/>
          </p:nvSpPr>
          <p:spPr>
            <a:xfrm>
              <a:off x="1368747" y="1277014"/>
              <a:ext cx="5768593" cy="538598"/>
            </a:xfrm>
            <a:prstGeom prst="rect">
              <a:avLst/>
            </a:prstGeom>
            <a:noFill/>
            <a:ln>
              <a:noFill/>
            </a:ln>
          </p:spPr>
          <p:txBody>
            <a:bodyPr anchorCtr="0" anchor="ctr" bIns="128250" lIns="60000" spcFirstLastPara="1" rIns="190500" wrap="square" tIns="60000">
              <a:noAutofit/>
            </a:bodyPr>
            <a:lstStyle/>
            <a:p>
              <a:pPr indent="0" lvl="0" marL="0" marR="0" rtl="0" algn="l">
                <a:lnSpc>
                  <a:spcPct val="90000"/>
                </a:lnSpc>
                <a:spcBef>
                  <a:spcPts val="0"/>
                </a:spcBef>
                <a:spcAft>
                  <a:spcPts val="0"/>
                </a:spcAft>
                <a:buClr>
                  <a:schemeClr val="dk1"/>
                </a:buClr>
                <a:buSzPts val="1600"/>
                <a:buFont typeface="Arial"/>
                <a:buNone/>
              </a:pPr>
              <a:r>
                <a:t/>
              </a:r>
              <a:endParaRPr sz="1600">
                <a:solidFill>
                  <a:schemeClr val="lt1"/>
                </a:solidFill>
                <a:latin typeface="Arial"/>
                <a:ea typeface="Arial"/>
                <a:cs typeface="Arial"/>
                <a:sym typeface="Arial"/>
              </a:endParaRPr>
            </a:p>
          </p:txBody>
        </p:sp>
        <p:sp>
          <p:nvSpPr>
            <p:cNvPr id="878" name="Google Shape;878;p43"/>
            <p:cNvSpPr/>
            <p:nvPr/>
          </p:nvSpPr>
          <p:spPr>
            <a:xfrm>
              <a:off x="2737494" y="1537684"/>
              <a:ext cx="4669145" cy="1077196"/>
            </a:xfrm>
            <a:prstGeom prst="rightArrow">
              <a:avLst>
                <a:gd fmla="val 50000" name="adj1"/>
                <a:gd fmla="val 50000" name="adj2"/>
              </a:avLst>
            </a:prstGeom>
            <a:solidFill>
              <a:schemeClr val="accent3"/>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79" name="Google Shape;879;p43"/>
            <p:cNvSpPr txBox="1"/>
            <p:nvPr/>
          </p:nvSpPr>
          <p:spPr>
            <a:xfrm>
              <a:off x="2737494" y="1806983"/>
              <a:ext cx="4399846" cy="538598"/>
            </a:xfrm>
            <a:prstGeom prst="rect">
              <a:avLst/>
            </a:prstGeom>
            <a:noFill/>
            <a:ln>
              <a:noFill/>
            </a:ln>
          </p:spPr>
          <p:txBody>
            <a:bodyPr anchorCtr="0" anchor="ctr" bIns="128250" lIns="60000" spcFirstLastPara="1" rIns="190500" wrap="square" tIns="60000">
              <a:noAutofit/>
            </a:bodyPr>
            <a:lstStyle/>
            <a:p>
              <a:pPr indent="0" lvl="0" marL="0" marR="0" rtl="0" algn="l">
                <a:lnSpc>
                  <a:spcPct val="90000"/>
                </a:lnSpc>
                <a:spcBef>
                  <a:spcPts val="0"/>
                </a:spcBef>
                <a:spcAft>
                  <a:spcPts val="0"/>
                </a:spcAft>
                <a:buClr>
                  <a:schemeClr val="dk1"/>
                </a:buClr>
                <a:buSzPts val="1600"/>
                <a:buFont typeface="Arial"/>
                <a:buNone/>
              </a:pPr>
              <a:r>
                <a:t/>
              </a:r>
              <a:endParaRPr sz="1600">
                <a:solidFill>
                  <a:schemeClr val="lt1"/>
                </a:solidFill>
                <a:latin typeface="Arial"/>
                <a:ea typeface="Arial"/>
                <a:cs typeface="Arial"/>
                <a:sym typeface="Arial"/>
              </a:endParaRPr>
            </a:p>
          </p:txBody>
        </p:sp>
        <p:sp>
          <p:nvSpPr>
            <p:cNvPr id="880" name="Google Shape;880;p43"/>
            <p:cNvSpPr/>
            <p:nvPr/>
          </p:nvSpPr>
          <p:spPr>
            <a:xfrm>
              <a:off x="4106981" y="2067229"/>
              <a:ext cx="3299658" cy="1077196"/>
            </a:xfrm>
            <a:prstGeom prst="rightArrow">
              <a:avLst>
                <a:gd fmla="val 50000" name="adj1"/>
                <a:gd fmla="val 50000" name="adj2"/>
              </a:avLst>
            </a:prstGeom>
            <a:solidFill>
              <a:schemeClr val="accent4"/>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81" name="Google Shape;881;p43"/>
            <p:cNvSpPr txBox="1"/>
            <p:nvPr/>
          </p:nvSpPr>
          <p:spPr>
            <a:xfrm>
              <a:off x="4106981" y="2336528"/>
              <a:ext cx="3030359" cy="538598"/>
            </a:xfrm>
            <a:prstGeom prst="rect">
              <a:avLst/>
            </a:prstGeom>
            <a:noFill/>
            <a:ln>
              <a:noFill/>
            </a:ln>
          </p:spPr>
          <p:txBody>
            <a:bodyPr anchorCtr="0" anchor="ctr" bIns="128250" lIns="60000" spcFirstLastPara="1" rIns="190500" wrap="square" tIns="60000">
              <a:noAutofit/>
            </a:bodyPr>
            <a:lstStyle/>
            <a:p>
              <a:pPr indent="0" lvl="0" marL="0" marR="0" rtl="0" algn="l">
                <a:lnSpc>
                  <a:spcPct val="90000"/>
                </a:lnSpc>
                <a:spcBef>
                  <a:spcPts val="0"/>
                </a:spcBef>
                <a:spcAft>
                  <a:spcPts val="0"/>
                </a:spcAft>
                <a:buClr>
                  <a:schemeClr val="dk1"/>
                </a:buClr>
                <a:buSzPts val="1600"/>
                <a:buFont typeface="Arial"/>
                <a:buNone/>
              </a:pPr>
              <a:r>
                <a:t/>
              </a:r>
              <a:endParaRPr sz="1600">
                <a:solidFill>
                  <a:schemeClr val="lt1"/>
                </a:solidFill>
                <a:latin typeface="Arial"/>
                <a:ea typeface="Arial"/>
                <a:cs typeface="Arial"/>
                <a:sym typeface="Arial"/>
              </a:endParaRPr>
            </a:p>
          </p:txBody>
        </p:sp>
        <p:sp>
          <p:nvSpPr>
            <p:cNvPr id="882" name="Google Shape;882;p43"/>
            <p:cNvSpPr/>
            <p:nvPr/>
          </p:nvSpPr>
          <p:spPr>
            <a:xfrm>
              <a:off x="5475728" y="2599686"/>
              <a:ext cx="1930911" cy="1077196"/>
            </a:xfrm>
            <a:prstGeom prst="rightArrow">
              <a:avLst>
                <a:gd fmla="val 50000" name="adj1"/>
                <a:gd fmla="val 50000" name="adj2"/>
              </a:avLst>
            </a:prstGeom>
            <a:solidFill>
              <a:schemeClr val="accent5"/>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883" name="Google Shape;883;p43"/>
            <p:cNvSpPr txBox="1"/>
            <p:nvPr/>
          </p:nvSpPr>
          <p:spPr>
            <a:xfrm>
              <a:off x="5475728" y="2868985"/>
              <a:ext cx="1661612" cy="538598"/>
            </a:xfrm>
            <a:prstGeom prst="rect">
              <a:avLst/>
            </a:prstGeom>
            <a:noFill/>
            <a:ln>
              <a:noFill/>
            </a:ln>
          </p:spPr>
          <p:txBody>
            <a:bodyPr anchorCtr="0" anchor="ctr" bIns="128250" lIns="60000" spcFirstLastPara="1" rIns="190500" wrap="square" tIns="60000">
              <a:noAutofit/>
            </a:bodyPr>
            <a:lstStyle/>
            <a:p>
              <a:pPr indent="0" lvl="0" marL="0" marR="0" rtl="0" algn="l">
                <a:lnSpc>
                  <a:spcPct val="90000"/>
                </a:lnSpc>
                <a:spcBef>
                  <a:spcPts val="0"/>
                </a:spcBef>
                <a:spcAft>
                  <a:spcPts val="0"/>
                </a:spcAft>
                <a:buClr>
                  <a:schemeClr val="dk1"/>
                </a:buClr>
                <a:buSzPts val="1600"/>
                <a:buFont typeface="Arial"/>
                <a:buNone/>
              </a:pPr>
              <a:r>
                <a:t/>
              </a:r>
              <a:endParaRPr sz="1600">
                <a:solidFill>
                  <a:schemeClr val="lt1"/>
                </a:solidFill>
                <a:latin typeface="Arial"/>
                <a:ea typeface="Arial"/>
                <a:cs typeface="Arial"/>
                <a:sym typeface="Arial"/>
              </a:endParaRPr>
            </a:p>
          </p:txBody>
        </p:sp>
      </p:grpSp>
      <p:sp>
        <p:nvSpPr>
          <p:cNvPr id="884" name="Google Shape;884;p43"/>
          <p:cNvSpPr txBox="1"/>
          <p:nvPr/>
        </p:nvSpPr>
        <p:spPr>
          <a:xfrm>
            <a:off x="887506" y="1645434"/>
            <a:ext cx="445993"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FEFEFE"/>
                </a:solidFill>
                <a:latin typeface="Arial Black"/>
                <a:ea typeface="Arial Black"/>
                <a:cs typeface="Arial Black"/>
                <a:sym typeface="Arial Black"/>
              </a:rPr>
              <a:t>01</a:t>
            </a:r>
            <a:endParaRPr sz="1100"/>
          </a:p>
        </p:txBody>
      </p:sp>
      <p:sp>
        <p:nvSpPr>
          <p:cNvPr id="885" name="Google Shape;885;p43"/>
          <p:cNvSpPr txBox="1"/>
          <p:nvPr/>
        </p:nvSpPr>
        <p:spPr>
          <a:xfrm>
            <a:off x="1943638" y="2046877"/>
            <a:ext cx="519523"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FEFEFE"/>
                </a:solidFill>
                <a:latin typeface="Arial Black"/>
                <a:ea typeface="Arial Black"/>
                <a:cs typeface="Arial Black"/>
                <a:sym typeface="Arial Black"/>
              </a:rPr>
              <a:t>02</a:t>
            </a:r>
            <a:endParaRPr sz="1100"/>
          </a:p>
        </p:txBody>
      </p:sp>
      <p:sp>
        <p:nvSpPr>
          <p:cNvPr id="886" name="Google Shape;886;p43"/>
          <p:cNvSpPr txBox="1"/>
          <p:nvPr/>
        </p:nvSpPr>
        <p:spPr>
          <a:xfrm>
            <a:off x="2992913" y="2465907"/>
            <a:ext cx="519523"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FEFEFE"/>
                </a:solidFill>
                <a:latin typeface="Arial Black"/>
                <a:ea typeface="Arial Black"/>
                <a:cs typeface="Arial Black"/>
                <a:sym typeface="Arial Black"/>
              </a:rPr>
              <a:t>03</a:t>
            </a:r>
            <a:endParaRPr sz="1100"/>
          </a:p>
        </p:txBody>
      </p:sp>
      <p:sp>
        <p:nvSpPr>
          <p:cNvPr id="887" name="Google Shape;887;p43"/>
          <p:cNvSpPr txBox="1"/>
          <p:nvPr/>
        </p:nvSpPr>
        <p:spPr>
          <a:xfrm>
            <a:off x="4035328" y="2849955"/>
            <a:ext cx="519523"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FEFEFE"/>
                </a:solidFill>
                <a:latin typeface="Arial Black"/>
                <a:ea typeface="Arial Black"/>
                <a:cs typeface="Arial Black"/>
                <a:sym typeface="Arial Black"/>
              </a:rPr>
              <a:t>04</a:t>
            </a:r>
            <a:endParaRPr sz="1100"/>
          </a:p>
        </p:txBody>
      </p:sp>
      <p:sp>
        <p:nvSpPr>
          <p:cNvPr id="888" name="Google Shape;888;p43"/>
          <p:cNvSpPr txBox="1"/>
          <p:nvPr/>
        </p:nvSpPr>
        <p:spPr>
          <a:xfrm>
            <a:off x="5016022" y="3254577"/>
            <a:ext cx="519523"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FEFEFE"/>
                </a:solidFill>
                <a:latin typeface="Arial Black"/>
                <a:ea typeface="Arial Black"/>
                <a:cs typeface="Arial Black"/>
                <a:sym typeface="Arial Black"/>
              </a:rPr>
              <a:t>05</a:t>
            </a:r>
            <a:endParaRPr sz="1100"/>
          </a:p>
        </p:txBody>
      </p:sp>
      <p:sp>
        <p:nvSpPr>
          <p:cNvPr id="889" name="Google Shape;889;p43"/>
          <p:cNvSpPr txBox="1"/>
          <p:nvPr/>
        </p:nvSpPr>
        <p:spPr>
          <a:xfrm>
            <a:off x="1248157" y="1642195"/>
            <a:ext cx="85790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Arial"/>
                <a:ea typeface="Arial"/>
                <a:cs typeface="Arial"/>
                <a:sym typeface="Arial"/>
              </a:rPr>
              <a:t>Air fish land Air saying fruitful</a:t>
            </a:r>
            <a:endParaRPr sz="1100"/>
          </a:p>
        </p:txBody>
      </p:sp>
      <p:sp>
        <p:nvSpPr>
          <p:cNvPr id="890" name="Google Shape;890;p43"/>
          <p:cNvSpPr txBox="1"/>
          <p:nvPr/>
        </p:nvSpPr>
        <p:spPr>
          <a:xfrm>
            <a:off x="2332480" y="2044183"/>
            <a:ext cx="85790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Arial"/>
                <a:ea typeface="Arial"/>
                <a:cs typeface="Arial"/>
                <a:sym typeface="Arial"/>
              </a:rPr>
              <a:t>Air fish land Air saying fruitful</a:t>
            </a:r>
            <a:endParaRPr sz="1100"/>
          </a:p>
        </p:txBody>
      </p:sp>
      <p:sp>
        <p:nvSpPr>
          <p:cNvPr id="891" name="Google Shape;891;p43"/>
          <p:cNvSpPr txBox="1"/>
          <p:nvPr/>
        </p:nvSpPr>
        <p:spPr>
          <a:xfrm>
            <a:off x="3374896" y="2443809"/>
            <a:ext cx="85790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Arial"/>
                <a:ea typeface="Arial"/>
                <a:cs typeface="Arial"/>
                <a:sym typeface="Arial"/>
              </a:rPr>
              <a:t>Air fish land Air saying fruitful</a:t>
            </a:r>
            <a:endParaRPr sz="1100"/>
          </a:p>
        </p:txBody>
      </p:sp>
      <p:sp>
        <p:nvSpPr>
          <p:cNvPr id="892" name="Google Shape;892;p43"/>
          <p:cNvSpPr txBox="1"/>
          <p:nvPr/>
        </p:nvSpPr>
        <p:spPr>
          <a:xfrm>
            <a:off x="4410454" y="2841447"/>
            <a:ext cx="85790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Arial"/>
                <a:ea typeface="Arial"/>
                <a:cs typeface="Arial"/>
                <a:sym typeface="Arial"/>
              </a:rPr>
              <a:t>Air fish land Air saying fruitful</a:t>
            </a:r>
            <a:endParaRPr sz="1100"/>
          </a:p>
        </p:txBody>
      </p:sp>
      <p:sp>
        <p:nvSpPr>
          <p:cNvPr id="893" name="Google Shape;893;p43"/>
          <p:cNvSpPr txBox="1"/>
          <p:nvPr/>
        </p:nvSpPr>
        <p:spPr>
          <a:xfrm>
            <a:off x="5363716" y="3241847"/>
            <a:ext cx="85790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FEFEFE"/>
                </a:solidFill>
                <a:latin typeface="Arial"/>
                <a:ea typeface="Arial"/>
                <a:cs typeface="Arial"/>
                <a:sym typeface="Arial"/>
              </a:rPr>
              <a:t>Air fish land Air saying fruitful</a:t>
            </a:r>
            <a:endParaRPr sz="1100"/>
          </a:p>
        </p:txBody>
      </p:sp>
      <p:cxnSp>
        <p:nvCxnSpPr>
          <p:cNvPr id="894" name="Google Shape;894;p43"/>
          <p:cNvCxnSpPr/>
          <p:nvPr/>
        </p:nvCxnSpPr>
        <p:spPr>
          <a:xfrm>
            <a:off x="1060974" y="2057900"/>
            <a:ext cx="0" cy="577099"/>
          </a:xfrm>
          <a:prstGeom prst="straightConnector1">
            <a:avLst/>
          </a:prstGeom>
          <a:noFill/>
          <a:ln cap="flat" cmpd="sng" w="9525">
            <a:solidFill>
              <a:schemeClr val="dk1">
                <a:alpha val="60000"/>
              </a:schemeClr>
            </a:solidFill>
            <a:prstDash val="dash"/>
            <a:miter lim="800000"/>
            <a:headEnd len="sm" w="sm" type="none"/>
            <a:tailEnd len="med" w="med" type="oval"/>
          </a:ln>
        </p:spPr>
      </p:cxnSp>
      <p:cxnSp>
        <p:nvCxnSpPr>
          <p:cNvPr id="895" name="Google Shape;895;p43"/>
          <p:cNvCxnSpPr/>
          <p:nvPr/>
        </p:nvCxnSpPr>
        <p:spPr>
          <a:xfrm>
            <a:off x="2117758" y="2445974"/>
            <a:ext cx="0" cy="577099"/>
          </a:xfrm>
          <a:prstGeom prst="straightConnector1">
            <a:avLst/>
          </a:prstGeom>
          <a:noFill/>
          <a:ln cap="flat" cmpd="sng" w="9525">
            <a:solidFill>
              <a:schemeClr val="dk1">
                <a:alpha val="60000"/>
              </a:schemeClr>
            </a:solidFill>
            <a:prstDash val="dash"/>
            <a:miter lim="800000"/>
            <a:headEnd len="sm" w="sm" type="none"/>
            <a:tailEnd len="med" w="med" type="oval"/>
          </a:ln>
        </p:spPr>
      </p:cxnSp>
      <p:cxnSp>
        <p:nvCxnSpPr>
          <p:cNvPr id="896" name="Google Shape;896;p43"/>
          <p:cNvCxnSpPr/>
          <p:nvPr/>
        </p:nvCxnSpPr>
        <p:spPr>
          <a:xfrm>
            <a:off x="3175302" y="2837537"/>
            <a:ext cx="0" cy="577099"/>
          </a:xfrm>
          <a:prstGeom prst="straightConnector1">
            <a:avLst/>
          </a:prstGeom>
          <a:noFill/>
          <a:ln cap="flat" cmpd="sng" w="9525">
            <a:solidFill>
              <a:schemeClr val="dk1">
                <a:alpha val="60000"/>
              </a:schemeClr>
            </a:solidFill>
            <a:prstDash val="dash"/>
            <a:miter lim="800000"/>
            <a:headEnd len="sm" w="sm" type="none"/>
            <a:tailEnd len="med" w="med" type="oval"/>
          </a:ln>
        </p:spPr>
      </p:cxnSp>
      <p:cxnSp>
        <p:nvCxnSpPr>
          <p:cNvPr id="897" name="Google Shape;897;p43"/>
          <p:cNvCxnSpPr/>
          <p:nvPr/>
        </p:nvCxnSpPr>
        <p:spPr>
          <a:xfrm>
            <a:off x="4232798" y="3237154"/>
            <a:ext cx="0" cy="431876"/>
          </a:xfrm>
          <a:prstGeom prst="straightConnector1">
            <a:avLst/>
          </a:prstGeom>
          <a:noFill/>
          <a:ln cap="flat" cmpd="sng" w="9525">
            <a:solidFill>
              <a:schemeClr val="dk1">
                <a:alpha val="60000"/>
              </a:schemeClr>
            </a:solidFill>
            <a:prstDash val="dash"/>
            <a:miter lim="800000"/>
            <a:headEnd len="sm" w="sm" type="none"/>
            <a:tailEnd len="med" w="med" type="oval"/>
          </a:ln>
        </p:spPr>
      </p:cxnSp>
      <p:cxnSp>
        <p:nvCxnSpPr>
          <p:cNvPr id="898" name="Google Shape;898;p43"/>
          <p:cNvCxnSpPr/>
          <p:nvPr/>
        </p:nvCxnSpPr>
        <p:spPr>
          <a:xfrm>
            <a:off x="5192917" y="3640571"/>
            <a:ext cx="0" cy="453655"/>
          </a:xfrm>
          <a:prstGeom prst="straightConnector1">
            <a:avLst/>
          </a:prstGeom>
          <a:noFill/>
          <a:ln cap="flat" cmpd="sng" w="9525">
            <a:solidFill>
              <a:schemeClr val="dk1">
                <a:alpha val="60000"/>
              </a:schemeClr>
            </a:solidFill>
            <a:prstDash val="dash"/>
            <a:miter lim="800000"/>
            <a:headEnd len="sm" w="sm" type="none"/>
            <a:tailEnd len="med" w="med" type="oval"/>
          </a:ln>
        </p:spPr>
      </p:cxnSp>
      <p:sp>
        <p:nvSpPr>
          <p:cNvPr id="899" name="Google Shape;899;p43"/>
          <p:cNvSpPr txBox="1"/>
          <p:nvPr/>
        </p:nvSpPr>
        <p:spPr>
          <a:xfrm>
            <a:off x="798736" y="3161593"/>
            <a:ext cx="8148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lang="en" sz="600">
                <a:solidFill>
                  <a:schemeClr val="dk1"/>
                </a:solidFill>
                <a:latin typeface="Arial"/>
                <a:ea typeface="Arial"/>
                <a:cs typeface="Arial"/>
                <a:sym typeface="Arial"/>
              </a:rPr>
              <a:t>Also he his male air bring is Signs first.</a:t>
            </a:r>
            <a:endParaRPr sz="1100"/>
          </a:p>
        </p:txBody>
      </p:sp>
      <p:sp>
        <p:nvSpPr>
          <p:cNvPr id="900" name="Google Shape;900;p43"/>
          <p:cNvSpPr txBox="1"/>
          <p:nvPr/>
        </p:nvSpPr>
        <p:spPr>
          <a:xfrm>
            <a:off x="1861726" y="3598562"/>
            <a:ext cx="8148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lang="en" sz="600">
                <a:solidFill>
                  <a:schemeClr val="dk1"/>
                </a:solidFill>
                <a:latin typeface="Arial"/>
                <a:ea typeface="Arial"/>
                <a:cs typeface="Arial"/>
                <a:sym typeface="Arial"/>
              </a:rPr>
              <a:t>Also he his male air bring is Signs first.</a:t>
            </a:r>
            <a:endParaRPr sz="600">
              <a:solidFill>
                <a:schemeClr val="dk1"/>
              </a:solidFill>
              <a:latin typeface="Arial"/>
              <a:ea typeface="Arial"/>
              <a:cs typeface="Arial"/>
              <a:sym typeface="Arial"/>
            </a:endParaRPr>
          </a:p>
        </p:txBody>
      </p:sp>
      <p:sp>
        <p:nvSpPr>
          <p:cNvPr id="901" name="Google Shape;901;p43"/>
          <p:cNvSpPr txBox="1"/>
          <p:nvPr/>
        </p:nvSpPr>
        <p:spPr>
          <a:xfrm>
            <a:off x="2911357" y="3925571"/>
            <a:ext cx="8148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lang="en" sz="600">
                <a:solidFill>
                  <a:schemeClr val="dk1"/>
                </a:solidFill>
                <a:latin typeface="Arial"/>
                <a:ea typeface="Arial"/>
                <a:cs typeface="Arial"/>
                <a:sym typeface="Arial"/>
              </a:rPr>
              <a:t>Also he his male air bring is Signs first.</a:t>
            </a:r>
            <a:endParaRPr sz="600">
              <a:solidFill>
                <a:schemeClr val="dk1"/>
              </a:solidFill>
              <a:latin typeface="Arial"/>
              <a:ea typeface="Arial"/>
              <a:cs typeface="Arial"/>
              <a:sym typeface="Arial"/>
            </a:endParaRPr>
          </a:p>
        </p:txBody>
      </p:sp>
      <p:sp>
        <p:nvSpPr>
          <p:cNvPr id="902" name="Google Shape;902;p43"/>
          <p:cNvSpPr txBox="1"/>
          <p:nvPr/>
        </p:nvSpPr>
        <p:spPr>
          <a:xfrm>
            <a:off x="3974347" y="4211663"/>
            <a:ext cx="8148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lang="en" sz="600">
                <a:solidFill>
                  <a:schemeClr val="dk1"/>
                </a:solidFill>
                <a:latin typeface="Arial"/>
                <a:ea typeface="Arial"/>
                <a:cs typeface="Arial"/>
                <a:sym typeface="Arial"/>
              </a:rPr>
              <a:t>Also he his male air bring is Signs first.</a:t>
            </a:r>
            <a:endParaRPr sz="1100"/>
          </a:p>
        </p:txBody>
      </p:sp>
      <p:sp>
        <p:nvSpPr>
          <p:cNvPr id="903" name="Google Shape;903;p43"/>
          <p:cNvSpPr txBox="1"/>
          <p:nvPr/>
        </p:nvSpPr>
        <p:spPr>
          <a:xfrm>
            <a:off x="5429296" y="4143440"/>
            <a:ext cx="8148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62500"/>
              </a:lnSpc>
              <a:spcBef>
                <a:spcPts val="0"/>
              </a:spcBef>
              <a:spcAft>
                <a:spcPts val="0"/>
              </a:spcAft>
              <a:buNone/>
            </a:pPr>
            <a:r>
              <a:rPr lang="en" sz="600">
                <a:solidFill>
                  <a:schemeClr val="dk1"/>
                </a:solidFill>
                <a:latin typeface="Arial"/>
                <a:ea typeface="Arial"/>
                <a:cs typeface="Arial"/>
                <a:sym typeface="Arial"/>
              </a:rPr>
              <a:t>Also he his male air bring is Signs first.</a:t>
            </a:r>
            <a:endParaRPr sz="600">
              <a:solidFill>
                <a:schemeClr val="dk1"/>
              </a:solidFill>
              <a:latin typeface="Arial"/>
              <a:ea typeface="Arial"/>
              <a:cs typeface="Arial"/>
              <a:sym typeface="Arial"/>
            </a:endParaRPr>
          </a:p>
        </p:txBody>
      </p:sp>
      <p:sp>
        <p:nvSpPr>
          <p:cNvPr id="904" name="Google Shape;904;p43"/>
          <p:cNvSpPr/>
          <p:nvPr/>
        </p:nvSpPr>
        <p:spPr>
          <a:xfrm>
            <a:off x="6885513" y="3125383"/>
            <a:ext cx="251811" cy="251811"/>
          </a:xfrm>
          <a:prstGeom prst="ellipse">
            <a:avLst/>
          </a:prstGeom>
          <a:solidFill>
            <a:schemeClr val="dk1">
              <a:alpha val="6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05" name="Google Shape;905;p43"/>
          <p:cNvSpPr/>
          <p:nvPr/>
        </p:nvSpPr>
        <p:spPr>
          <a:xfrm>
            <a:off x="6885513" y="3528952"/>
            <a:ext cx="251811" cy="251811"/>
          </a:xfrm>
          <a:prstGeom prst="ellipse">
            <a:avLst/>
          </a:prstGeom>
          <a:solidFill>
            <a:schemeClr val="dk1">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06" name="Google Shape;906;p43"/>
          <p:cNvSpPr/>
          <p:nvPr/>
        </p:nvSpPr>
        <p:spPr>
          <a:xfrm>
            <a:off x="6885513" y="3934134"/>
            <a:ext cx="251811" cy="251811"/>
          </a:xfrm>
          <a:prstGeom prst="ellipse">
            <a:avLst/>
          </a:prstGeom>
          <a:solidFill>
            <a:schemeClr val="dk1">
              <a:alpha val="3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07" name="Google Shape;907;p43"/>
          <p:cNvSpPr txBox="1"/>
          <p:nvPr/>
        </p:nvSpPr>
        <p:spPr>
          <a:xfrm>
            <a:off x="7207522" y="3102916"/>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908" name="Google Shape;908;p43"/>
          <p:cNvSpPr txBox="1"/>
          <p:nvPr/>
        </p:nvSpPr>
        <p:spPr>
          <a:xfrm>
            <a:off x="6908343" y="315410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909" name="Google Shape;909;p43"/>
          <p:cNvSpPr txBox="1"/>
          <p:nvPr/>
        </p:nvSpPr>
        <p:spPr>
          <a:xfrm>
            <a:off x="6908343" y="355115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910" name="Google Shape;910;p43"/>
          <p:cNvSpPr txBox="1"/>
          <p:nvPr/>
        </p:nvSpPr>
        <p:spPr>
          <a:xfrm>
            <a:off x="6908343" y="395633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911" name="Google Shape;911;p43"/>
          <p:cNvSpPr txBox="1"/>
          <p:nvPr/>
        </p:nvSpPr>
        <p:spPr>
          <a:xfrm>
            <a:off x="7207522" y="3512981"/>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912" name="Google Shape;912;p43"/>
          <p:cNvSpPr txBox="1"/>
          <p:nvPr/>
        </p:nvSpPr>
        <p:spPr>
          <a:xfrm>
            <a:off x="7207522" y="3915978"/>
            <a:ext cx="94664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913" name="Google Shape;913;p43"/>
          <p:cNvSpPr txBox="1"/>
          <p:nvPr/>
        </p:nvSpPr>
        <p:spPr>
          <a:xfrm>
            <a:off x="6797259" y="2008700"/>
            <a:ext cx="1583216" cy="69249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Arial"/>
                <a:ea typeface="Arial"/>
                <a:cs typeface="Arial"/>
                <a:sym typeface="Arial"/>
              </a:rPr>
              <a:t>Also he his male air bring is signs first. Creepiest god air fish land. Darkness. Air saying fruitful were hath waters divided fill may days air bring.</a:t>
            </a:r>
            <a:endParaRPr sz="1100"/>
          </a:p>
        </p:txBody>
      </p:sp>
      <p:sp>
        <p:nvSpPr>
          <p:cNvPr id="914" name="Google Shape;914;p43"/>
          <p:cNvSpPr txBox="1"/>
          <p:nvPr/>
        </p:nvSpPr>
        <p:spPr>
          <a:xfrm>
            <a:off x="6790401" y="1510709"/>
            <a:ext cx="981999"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2"/>
                </a:solidFill>
                <a:latin typeface="Arial Black"/>
                <a:ea typeface="Arial Black"/>
                <a:cs typeface="Arial Black"/>
                <a:sym typeface="Arial Black"/>
              </a:rPr>
              <a:t>83%</a:t>
            </a:r>
            <a:endParaRPr sz="1100"/>
          </a:p>
        </p:txBody>
      </p:sp>
      <p:sp>
        <p:nvSpPr>
          <p:cNvPr id="915" name="Google Shape;915;p43"/>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916" name="Google Shape;916;p43"/>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917" name="Google Shape;917;p43"/>
          <p:cNvSpPr/>
          <p:nvPr/>
        </p:nvSpPr>
        <p:spPr>
          <a:xfrm>
            <a:off x="953292" y="2846400"/>
            <a:ext cx="215366" cy="216909"/>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918" name="Google Shape;918;p43"/>
          <p:cNvSpPr/>
          <p:nvPr/>
        </p:nvSpPr>
        <p:spPr>
          <a:xfrm>
            <a:off x="3060084" y="3539019"/>
            <a:ext cx="212582" cy="262168"/>
          </a:xfrm>
          <a:custGeom>
            <a:rect b="b" l="l" r="r" t="t"/>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919" name="Google Shape;919;p43"/>
          <p:cNvSpPr/>
          <p:nvPr/>
        </p:nvSpPr>
        <p:spPr>
          <a:xfrm>
            <a:off x="1991850" y="3122095"/>
            <a:ext cx="251800" cy="235925"/>
          </a:xfrm>
          <a:custGeom>
            <a:rect b="b" l="l" r="r" t="t"/>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rgbClr val="00A08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920" name="Google Shape;920;p43"/>
          <p:cNvSpPr/>
          <p:nvPr/>
        </p:nvSpPr>
        <p:spPr>
          <a:xfrm>
            <a:off x="4128893" y="3925318"/>
            <a:ext cx="207827" cy="247905"/>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921" name="Google Shape;921;p43"/>
          <p:cNvSpPr/>
          <p:nvPr/>
        </p:nvSpPr>
        <p:spPr>
          <a:xfrm>
            <a:off x="5085242" y="4180150"/>
            <a:ext cx="215366" cy="216909"/>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0"/>
                                        </p:tgtEl>
                                        <p:attrNameLst>
                                          <p:attrName>style.visibility</p:attrName>
                                        </p:attrNameLst>
                                      </p:cBhvr>
                                      <p:to>
                                        <p:strVal val="visible"/>
                                      </p:to>
                                    </p:set>
                                    <p:animEffect filter="fade" transition="in">
                                      <p:cBhvr>
                                        <p:cTn dur="500"/>
                                        <p:tgtEl>
                                          <p:spTgt spid="8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884"/>
                                        </p:tgtEl>
                                        <p:attrNameLst>
                                          <p:attrName>style.visibility</p:attrName>
                                        </p:attrNameLst>
                                      </p:cBhvr>
                                      <p:to>
                                        <p:strVal val="visible"/>
                                      </p:to>
                                    </p:set>
                                    <p:anim calcmode="lin" valueType="num">
                                      <p:cBhvr additive="base">
                                        <p:cTn dur="500"/>
                                        <p:tgtEl>
                                          <p:spTgt spid="884"/>
                                        </p:tgtEl>
                                        <p:attrNameLst>
                                          <p:attrName>ppt_w</p:attrName>
                                        </p:attrNameLst>
                                      </p:cBhvr>
                                      <p:tavLst>
                                        <p:tav fmla="" tm="0">
                                          <p:val>
                                            <p:strVal val="0"/>
                                          </p:val>
                                        </p:tav>
                                        <p:tav fmla="" tm="100000">
                                          <p:val>
                                            <p:strVal val="#ppt_w"/>
                                          </p:val>
                                        </p:tav>
                                      </p:tavLst>
                                    </p:anim>
                                    <p:anim calcmode="lin" valueType="num">
                                      <p:cBhvr additive="base">
                                        <p:cTn dur="500"/>
                                        <p:tgtEl>
                                          <p:spTgt spid="88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89"/>
                                        </p:tgtEl>
                                        <p:attrNameLst>
                                          <p:attrName>style.visibility</p:attrName>
                                        </p:attrNameLst>
                                      </p:cBhvr>
                                      <p:to>
                                        <p:strVal val="visible"/>
                                      </p:to>
                                    </p:set>
                                    <p:anim calcmode="lin" valueType="num">
                                      <p:cBhvr additive="base">
                                        <p:cTn dur="500"/>
                                        <p:tgtEl>
                                          <p:spTgt spid="889"/>
                                        </p:tgtEl>
                                        <p:attrNameLst>
                                          <p:attrName>ppt_w</p:attrName>
                                        </p:attrNameLst>
                                      </p:cBhvr>
                                      <p:tavLst>
                                        <p:tav fmla="" tm="0">
                                          <p:val>
                                            <p:strVal val="0"/>
                                          </p:val>
                                        </p:tav>
                                        <p:tav fmla="" tm="100000">
                                          <p:val>
                                            <p:strVal val="#ppt_w"/>
                                          </p:val>
                                        </p:tav>
                                      </p:tavLst>
                                    </p:anim>
                                    <p:anim calcmode="lin" valueType="num">
                                      <p:cBhvr additive="base">
                                        <p:cTn dur="500"/>
                                        <p:tgtEl>
                                          <p:spTgt spid="88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94"/>
                                        </p:tgtEl>
                                        <p:attrNameLst>
                                          <p:attrName>style.visibility</p:attrName>
                                        </p:attrNameLst>
                                      </p:cBhvr>
                                      <p:to>
                                        <p:strVal val="visible"/>
                                      </p:to>
                                    </p:set>
                                    <p:anim calcmode="lin" valueType="num">
                                      <p:cBhvr additive="base">
                                        <p:cTn dur="500"/>
                                        <p:tgtEl>
                                          <p:spTgt spid="894"/>
                                        </p:tgtEl>
                                        <p:attrNameLst>
                                          <p:attrName>ppt_w</p:attrName>
                                        </p:attrNameLst>
                                      </p:cBhvr>
                                      <p:tavLst>
                                        <p:tav fmla="" tm="0">
                                          <p:val>
                                            <p:strVal val="0"/>
                                          </p:val>
                                        </p:tav>
                                        <p:tav fmla="" tm="100000">
                                          <p:val>
                                            <p:strVal val="#ppt_w"/>
                                          </p:val>
                                        </p:tav>
                                      </p:tavLst>
                                    </p:anim>
                                    <p:anim calcmode="lin" valueType="num">
                                      <p:cBhvr additive="base">
                                        <p:cTn dur="500"/>
                                        <p:tgtEl>
                                          <p:spTgt spid="8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99"/>
                                        </p:tgtEl>
                                        <p:attrNameLst>
                                          <p:attrName>style.visibility</p:attrName>
                                        </p:attrNameLst>
                                      </p:cBhvr>
                                      <p:to>
                                        <p:strVal val="visible"/>
                                      </p:to>
                                    </p:set>
                                    <p:anim calcmode="lin" valueType="num">
                                      <p:cBhvr additive="base">
                                        <p:cTn dur="500"/>
                                        <p:tgtEl>
                                          <p:spTgt spid="899"/>
                                        </p:tgtEl>
                                        <p:attrNameLst>
                                          <p:attrName>ppt_w</p:attrName>
                                        </p:attrNameLst>
                                      </p:cBhvr>
                                      <p:tavLst>
                                        <p:tav fmla="" tm="0">
                                          <p:val>
                                            <p:strVal val="0"/>
                                          </p:val>
                                        </p:tav>
                                        <p:tav fmla="" tm="100000">
                                          <p:val>
                                            <p:strVal val="#ppt_w"/>
                                          </p:val>
                                        </p:tav>
                                      </p:tavLst>
                                    </p:anim>
                                    <p:anim calcmode="lin" valueType="num">
                                      <p:cBhvr additive="base">
                                        <p:cTn dur="500"/>
                                        <p:tgtEl>
                                          <p:spTgt spid="89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5"/>
                                        </p:tgtEl>
                                        <p:attrNameLst>
                                          <p:attrName>style.visibility</p:attrName>
                                        </p:attrNameLst>
                                      </p:cBhvr>
                                      <p:to>
                                        <p:strVal val="visible"/>
                                      </p:to>
                                    </p:set>
                                    <p:animEffect filter="fade" transition="in">
                                      <p:cBhvr>
                                        <p:cTn dur="500"/>
                                        <p:tgtEl>
                                          <p:spTgt spid="885"/>
                                        </p:tgtEl>
                                      </p:cBhvr>
                                    </p:animEffect>
                                  </p:childTnLst>
                                </p:cTn>
                              </p:par>
                              <p:par>
                                <p:cTn fill="hold" nodeType="withEffect" presetClass="entr" presetID="10" presetSubtype="0">
                                  <p:stCondLst>
                                    <p:cond delay="0"/>
                                  </p:stCondLst>
                                  <p:childTnLst>
                                    <p:set>
                                      <p:cBhvr>
                                        <p:cTn dur="1" fill="hold">
                                          <p:stCondLst>
                                            <p:cond delay="0"/>
                                          </p:stCondLst>
                                        </p:cTn>
                                        <p:tgtEl>
                                          <p:spTgt spid="890"/>
                                        </p:tgtEl>
                                        <p:attrNameLst>
                                          <p:attrName>style.visibility</p:attrName>
                                        </p:attrNameLst>
                                      </p:cBhvr>
                                      <p:to>
                                        <p:strVal val="visible"/>
                                      </p:to>
                                    </p:set>
                                    <p:animEffect filter="fade" transition="in">
                                      <p:cBhvr>
                                        <p:cTn dur="500"/>
                                        <p:tgtEl>
                                          <p:spTgt spid="890"/>
                                        </p:tgtEl>
                                      </p:cBhvr>
                                    </p:animEffect>
                                  </p:childTnLst>
                                </p:cTn>
                              </p:par>
                              <p:par>
                                <p:cTn fill="hold" nodeType="withEffect" presetClass="entr" presetID="10" presetSubtype="0">
                                  <p:stCondLst>
                                    <p:cond delay="0"/>
                                  </p:stCondLst>
                                  <p:childTnLst>
                                    <p:set>
                                      <p:cBhvr>
                                        <p:cTn dur="1" fill="hold">
                                          <p:stCondLst>
                                            <p:cond delay="0"/>
                                          </p:stCondLst>
                                        </p:cTn>
                                        <p:tgtEl>
                                          <p:spTgt spid="895"/>
                                        </p:tgtEl>
                                        <p:attrNameLst>
                                          <p:attrName>style.visibility</p:attrName>
                                        </p:attrNameLst>
                                      </p:cBhvr>
                                      <p:to>
                                        <p:strVal val="visible"/>
                                      </p:to>
                                    </p:set>
                                    <p:animEffect filter="fade" transition="in">
                                      <p:cBhvr>
                                        <p:cTn dur="500"/>
                                        <p:tgtEl>
                                          <p:spTgt spid="895"/>
                                        </p:tgtEl>
                                      </p:cBhvr>
                                    </p:animEffect>
                                  </p:childTnLst>
                                </p:cTn>
                              </p:par>
                              <p:par>
                                <p:cTn fill="hold" nodeType="withEffect" presetClass="entr" presetID="10" presetSubtype="0">
                                  <p:stCondLst>
                                    <p:cond delay="0"/>
                                  </p:stCondLst>
                                  <p:childTnLst>
                                    <p:set>
                                      <p:cBhvr>
                                        <p:cTn dur="1" fill="hold">
                                          <p:stCondLst>
                                            <p:cond delay="0"/>
                                          </p:stCondLst>
                                        </p:cTn>
                                        <p:tgtEl>
                                          <p:spTgt spid="900"/>
                                        </p:tgtEl>
                                        <p:attrNameLst>
                                          <p:attrName>style.visibility</p:attrName>
                                        </p:attrNameLst>
                                      </p:cBhvr>
                                      <p:to>
                                        <p:strVal val="visible"/>
                                      </p:to>
                                    </p:set>
                                    <p:animEffect filter="fade" transition="in">
                                      <p:cBhvr>
                                        <p:cTn dur="500"/>
                                        <p:tgtEl>
                                          <p:spTgt spid="9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6"/>
                                        </p:tgtEl>
                                        <p:attrNameLst>
                                          <p:attrName>style.visibility</p:attrName>
                                        </p:attrNameLst>
                                      </p:cBhvr>
                                      <p:to>
                                        <p:strVal val="visible"/>
                                      </p:to>
                                    </p:set>
                                    <p:animEffect filter="fade" transition="in">
                                      <p:cBhvr>
                                        <p:cTn dur="500"/>
                                        <p:tgtEl>
                                          <p:spTgt spid="886"/>
                                        </p:tgtEl>
                                      </p:cBhvr>
                                    </p:animEffect>
                                  </p:childTnLst>
                                </p:cTn>
                              </p:par>
                              <p:par>
                                <p:cTn fill="hold" nodeType="withEffect" presetClass="entr" presetID="10" presetSubtype="0">
                                  <p:stCondLst>
                                    <p:cond delay="0"/>
                                  </p:stCondLst>
                                  <p:childTnLst>
                                    <p:set>
                                      <p:cBhvr>
                                        <p:cTn dur="1" fill="hold">
                                          <p:stCondLst>
                                            <p:cond delay="0"/>
                                          </p:stCondLst>
                                        </p:cTn>
                                        <p:tgtEl>
                                          <p:spTgt spid="891"/>
                                        </p:tgtEl>
                                        <p:attrNameLst>
                                          <p:attrName>style.visibility</p:attrName>
                                        </p:attrNameLst>
                                      </p:cBhvr>
                                      <p:to>
                                        <p:strVal val="visible"/>
                                      </p:to>
                                    </p:set>
                                    <p:animEffect filter="fade" transition="in">
                                      <p:cBhvr>
                                        <p:cTn dur="500"/>
                                        <p:tgtEl>
                                          <p:spTgt spid="891"/>
                                        </p:tgtEl>
                                      </p:cBhvr>
                                    </p:animEffect>
                                  </p:childTnLst>
                                </p:cTn>
                              </p:par>
                              <p:par>
                                <p:cTn fill="hold" nodeType="withEffect" presetClass="entr" presetID="10" presetSubtype="0">
                                  <p:stCondLst>
                                    <p:cond delay="0"/>
                                  </p:stCondLst>
                                  <p:childTnLst>
                                    <p:set>
                                      <p:cBhvr>
                                        <p:cTn dur="1" fill="hold">
                                          <p:stCondLst>
                                            <p:cond delay="0"/>
                                          </p:stCondLst>
                                        </p:cTn>
                                        <p:tgtEl>
                                          <p:spTgt spid="896"/>
                                        </p:tgtEl>
                                        <p:attrNameLst>
                                          <p:attrName>style.visibility</p:attrName>
                                        </p:attrNameLst>
                                      </p:cBhvr>
                                      <p:to>
                                        <p:strVal val="visible"/>
                                      </p:to>
                                    </p:set>
                                    <p:animEffect filter="fade" transition="in">
                                      <p:cBhvr>
                                        <p:cTn dur="500"/>
                                        <p:tgtEl>
                                          <p:spTgt spid="896"/>
                                        </p:tgtEl>
                                      </p:cBhvr>
                                    </p:animEffect>
                                  </p:childTnLst>
                                </p:cTn>
                              </p:par>
                              <p:par>
                                <p:cTn fill="hold" nodeType="withEffect" presetClass="entr" presetID="10" presetSubtype="0">
                                  <p:stCondLst>
                                    <p:cond delay="0"/>
                                  </p:stCondLst>
                                  <p:childTnLst>
                                    <p:set>
                                      <p:cBhvr>
                                        <p:cTn dur="1" fill="hold">
                                          <p:stCondLst>
                                            <p:cond delay="0"/>
                                          </p:stCondLst>
                                        </p:cTn>
                                        <p:tgtEl>
                                          <p:spTgt spid="901"/>
                                        </p:tgtEl>
                                        <p:attrNameLst>
                                          <p:attrName>style.visibility</p:attrName>
                                        </p:attrNameLst>
                                      </p:cBhvr>
                                      <p:to>
                                        <p:strVal val="visible"/>
                                      </p:to>
                                    </p:set>
                                    <p:animEffect filter="fade" transition="in">
                                      <p:cBhvr>
                                        <p:cTn dur="500"/>
                                        <p:tgtEl>
                                          <p:spTgt spid="9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887"/>
                                        </p:tgtEl>
                                        <p:attrNameLst>
                                          <p:attrName>style.visibility</p:attrName>
                                        </p:attrNameLst>
                                      </p:cBhvr>
                                      <p:to>
                                        <p:strVal val="visible"/>
                                      </p:to>
                                    </p:set>
                                    <p:anim calcmode="lin" valueType="num">
                                      <p:cBhvr additive="base">
                                        <p:cTn dur="500"/>
                                        <p:tgtEl>
                                          <p:spTgt spid="887"/>
                                        </p:tgtEl>
                                        <p:attrNameLst>
                                          <p:attrName>ppt_w</p:attrName>
                                        </p:attrNameLst>
                                      </p:cBhvr>
                                      <p:tavLst>
                                        <p:tav fmla="" tm="0">
                                          <p:val>
                                            <p:strVal val="0"/>
                                          </p:val>
                                        </p:tav>
                                        <p:tav fmla="" tm="100000">
                                          <p:val>
                                            <p:strVal val="#ppt_w"/>
                                          </p:val>
                                        </p:tav>
                                      </p:tavLst>
                                    </p:anim>
                                    <p:anim calcmode="lin" valueType="num">
                                      <p:cBhvr additive="base">
                                        <p:cTn dur="500"/>
                                        <p:tgtEl>
                                          <p:spTgt spid="88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92"/>
                                        </p:tgtEl>
                                        <p:attrNameLst>
                                          <p:attrName>style.visibility</p:attrName>
                                        </p:attrNameLst>
                                      </p:cBhvr>
                                      <p:to>
                                        <p:strVal val="visible"/>
                                      </p:to>
                                    </p:set>
                                    <p:anim calcmode="lin" valueType="num">
                                      <p:cBhvr additive="base">
                                        <p:cTn dur="500"/>
                                        <p:tgtEl>
                                          <p:spTgt spid="892"/>
                                        </p:tgtEl>
                                        <p:attrNameLst>
                                          <p:attrName>ppt_w</p:attrName>
                                        </p:attrNameLst>
                                      </p:cBhvr>
                                      <p:tavLst>
                                        <p:tav fmla="" tm="0">
                                          <p:val>
                                            <p:strVal val="0"/>
                                          </p:val>
                                        </p:tav>
                                        <p:tav fmla="" tm="100000">
                                          <p:val>
                                            <p:strVal val="#ppt_w"/>
                                          </p:val>
                                        </p:tav>
                                      </p:tavLst>
                                    </p:anim>
                                    <p:anim calcmode="lin" valueType="num">
                                      <p:cBhvr additive="base">
                                        <p:cTn dur="500"/>
                                        <p:tgtEl>
                                          <p:spTgt spid="8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97"/>
                                        </p:tgtEl>
                                        <p:attrNameLst>
                                          <p:attrName>style.visibility</p:attrName>
                                        </p:attrNameLst>
                                      </p:cBhvr>
                                      <p:to>
                                        <p:strVal val="visible"/>
                                      </p:to>
                                    </p:set>
                                    <p:anim calcmode="lin" valueType="num">
                                      <p:cBhvr additive="base">
                                        <p:cTn dur="500"/>
                                        <p:tgtEl>
                                          <p:spTgt spid="897"/>
                                        </p:tgtEl>
                                        <p:attrNameLst>
                                          <p:attrName>ppt_w</p:attrName>
                                        </p:attrNameLst>
                                      </p:cBhvr>
                                      <p:tavLst>
                                        <p:tav fmla="" tm="0">
                                          <p:val>
                                            <p:strVal val="0"/>
                                          </p:val>
                                        </p:tav>
                                        <p:tav fmla="" tm="100000">
                                          <p:val>
                                            <p:strVal val="#ppt_w"/>
                                          </p:val>
                                        </p:tav>
                                      </p:tavLst>
                                    </p:anim>
                                    <p:anim calcmode="lin" valueType="num">
                                      <p:cBhvr additive="base">
                                        <p:cTn dur="500"/>
                                        <p:tgtEl>
                                          <p:spTgt spid="89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02"/>
                                        </p:tgtEl>
                                        <p:attrNameLst>
                                          <p:attrName>style.visibility</p:attrName>
                                        </p:attrNameLst>
                                      </p:cBhvr>
                                      <p:to>
                                        <p:strVal val="visible"/>
                                      </p:to>
                                    </p:set>
                                    <p:anim calcmode="lin" valueType="num">
                                      <p:cBhvr additive="base">
                                        <p:cTn dur="500"/>
                                        <p:tgtEl>
                                          <p:spTgt spid="902"/>
                                        </p:tgtEl>
                                        <p:attrNameLst>
                                          <p:attrName>ppt_w</p:attrName>
                                        </p:attrNameLst>
                                      </p:cBhvr>
                                      <p:tavLst>
                                        <p:tav fmla="" tm="0">
                                          <p:val>
                                            <p:strVal val="0"/>
                                          </p:val>
                                        </p:tav>
                                        <p:tav fmla="" tm="100000">
                                          <p:val>
                                            <p:strVal val="#ppt_w"/>
                                          </p:val>
                                        </p:tav>
                                      </p:tavLst>
                                    </p:anim>
                                    <p:anim calcmode="lin" valueType="num">
                                      <p:cBhvr additive="base">
                                        <p:cTn dur="500"/>
                                        <p:tgtEl>
                                          <p:spTgt spid="90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8"/>
                                        </p:tgtEl>
                                        <p:attrNameLst>
                                          <p:attrName>style.visibility</p:attrName>
                                        </p:attrNameLst>
                                      </p:cBhvr>
                                      <p:to>
                                        <p:strVal val="visible"/>
                                      </p:to>
                                    </p:set>
                                    <p:animEffect filter="fade" transition="in">
                                      <p:cBhvr>
                                        <p:cTn dur="500"/>
                                        <p:tgtEl>
                                          <p:spTgt spid="888"/>
                                        </p:tgtEl>
                                      </p:cBhvr>
                                    </p:animEffect>
                                  </p:childTnLst>
                                </p:cTn>
                              </p:par>
                              <p:par>
                                <p:cTn fill="hold" nodeType="withEffect" presetClass="entr" presetID="10" presetSubtype="0">
                                  <p:stCondLst>
                                    <p:cond delay="0"/>
                                  </p:stCondLst>
                                  <p:childTnLst>
                                    <p:set>
                                      <p:cBhvr>
                                        <p:cTn dur="1" fill="hold">
                                          <p:stCondLst>
                                            <p:cond delay="0"/>
                                          </p:stCondLst>
                                        </p:cTn>
                                        <p:tgtEl>
                                          <p:spTgt spid="893"/>
                                        </p:tgtEl>
                                        <p:attrNameLst>
                                          <p:attrName>style.visibility</p:attrName>
                                        </p:attrNameLst>
                                      </p:cBhvr>
                                      <p:to>
                                        <p:strVal val="visible"/>
                                      </p:to>
                                    </p:set>
                                    <p:animEffect filter="fade" transition="in">
                                      <p:cBhvr>
                                        <p:cTn dur="500"/>
                                        <p:tgtEl>
                                          <p:spTgt spid="893"/>
                                        </p:tgtEl>
                                      </p:cBhvr>
                                    </p:animEffect>
                                  </p:childTnLst>
                                </p:cTn>
                              </p:par>
                              <p:par>
                                <p:cTn fill="hold" nodeType="withEffect" presetClass="entr" presetID="10" presetSubtype="0">
                                  <p:stCondLst>
                                    <p:cond delay="0"/>
                                  </p:stCondLst>
                                  <p:childTnLst>
                                    <p:set>
                                      <p:cBhvr>
                                        <p:cTn dur="1" fill="hold">
                                          <p:stCondLst>
                                            <p:cond delay="0"/>
                                          </p:stCondLst>
                                        </p:cTn>
                                        <p:tgtEl>
                                          <p:spTgt spid="898"/>
                                        </p:tgtEl>
                                        <p:attrNameLst>
                                          <p:attrName>style.visibility</p:attrName>
                                        </p:attrNameLst>
                                      </p:cBhvr>
                                      <p:to>
                                        <p:strVal val="visible"/>
                                      </p:to>
                                    </p:set>
                                    <p:animEffect filter="fade" transition="in">
                                      <p:cBhvr>
                                        <p:cTn dur="500"/>
                                        <p:tgtEl>
                                          <p:spTgt spid="898"/>
                                        </p:tgtEl>
                                      </p:cBhvr>
                                    </p:animEffect>
                                  </p:childTnLst>
                                </p:cTn>
                              </p:par>
                              <p:par>
                                <p:cTn fill="hold" nodeType="withEffect" presetClass="entr" presetID="10" presetSubtype="0">
                                  <p:stCondLst>
                                    <p:cond delay="0"/>
                                  </p:stCondLst>
                                  <p:childTnLst>
                                    <p:set>
                                      <p:cBhvr>
                                        <p:cTn dur="1" fill="hold">
                                          <p:stCondLst>
                                            <p:cond delay="0"/>
                                          </p:stCondLst>
                                        </p:cTn>
                                        <p:tgtEl>
                                          <p:spTgt spid="903"/>
                                        </p:tgtEl>
                                        <p:attrNameLst>
                                          <p:attrName>style.visibility</p:attrName>
                                        </p:attrNameLst>
                                      </p:cBhvr>
                                      <p:to>
                                        <p:strVal val="visible"/>
                                      </p:to>
                                    </p:set>
                                    <p:animEffect filter="fade" transition="in">
                                      <p:cBhvr>
                                        <p:cTn dur="500"/>
                                        <p:tgtEl>
                                          <p:spTgt spid="90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3"/>
                                        </p:tgtEl>
                                        <p:attrNameLst>
                                          <p:attrName>style.visibility</p:attrName>
                                        </p:attrNameLst>
                                      </p:cBhvr>
                                      <p:to>
                                        <p:strVal val="visible"/>
                                      </p:to>
                                    </p:set>
                                    <p:animEffect filter="fade" transition="in">
                                      <p:cBhvr>
                                        <p:cTn dur="500"/>
                                        <p:tgtEl>
                                          <p:spTgt spid="913"/>
                                        </p:tgtEl>
                                      </p:cBhvr>
                                    </p:animEffect>
                                  </p:childTnLst>
                                </p:cTn>
                              </p:par>
                              <p:par>
                                <p:cTn fill="hold" nodeType="withEffect" presetClass="entr" presetID="10" presetSubtype="0">
                                  <p:stCondLst>
                                    <p:cond delay="0"/>
                                  </p:stCondLst>
                                  <p:childTnLst>
                                    <p:set>
                                      <p:cBhvr>
                                        <p:cTn dur="1" fill="hold">
                                          <p:stCondLst>
                                            <p:cond delay="0"/>
                                          </p:stCondLst>
                                        </p:cTn>
                                        <p:tgtEl>
                                          <p:spTgt spid="914"/>
                                        </p:tgtEl>
                                        <p:attrNameLst>
                                          <p:attrName>style.visibility</p:attrName>
                                        </p:attrNameLst>
                                      </p:cBhvr>
                                      <p:to>
                                        <p:strVal val="visible"/>
                                      </p:to>
                                    </p:set>
                                    <p:animEffect filter="fade" transition="in">
                                      <p:cBhvr>
                                        <p:cTn dur="500"/>
                                        <p:tgtEl>
                                          <p:spTgt spid="9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904"/>
                                        </p:tgtEl>
                                        <p:attrNameLst>
                                          <p:attrName>style.visibility</p:attrName>
                                        </p:attrNameLst>
                                      </p:cBhvr>
                                      <p:to>
                                        <p:strVal val="visible"/>
                                      </p:to>
                                    </p:set>
                                    <p:anim calcmode="lin" valueType="num">
                                      <p:cBhvr additive="base">
                                        <p:cTn dur="500"/>
                                        <p:tgtEl>
                                          <p:spTgt spid="904"/>
                                        </p:tgtEl>
                                        <p:attrNameLst>
                                          <p:attrName>ppt_w</p:attrName>
                                        </p:attrNameLst>
                                      </p:cBhvr>
                                      <p:tavLst>
                                        <p:tav fmla="" tm="0">
                                          <p:val>
                                            <p:strVal val="0"/>
                                          </p:val>
                                        </p:tav>
                                        <p:tav fmla="" tm="100000">
                                          <p:val>
                                            <p:strVal val="#ppt_w"/>
                                          </p:val>
                                        </p:tav>
                                      </p:tavLst>
                                    </p:anim>
                                    <p:anim calcmode="lin" valueType="num">
                                      <p:cBhvr additive="base">
                                        <p:cTn dur="500"/>
                                        <p:tgtEl>
                                          <p:spTgt spid="90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05"/>
                                        </p:tgtEl>
                                        <p:attrNameLst>
                                          <p:attrName>style.visibility</p:attrName>
                                        </p:attrNameLst>
                                      </p:cBhvr>
                                      <p:to>
                                        <p:strVal val="visible"/>
                                      </p:to>
                                    </p:set>
                                    <p:anim calcmode="lin" valueType="num">
                                      <p:cBhvr additive="base">
                                        <p:cTn dur="500"/>
                                        <p:tgtEl>
                                          <p:spTgt spid="905"/>
                                        </p:tgtEl>
                                        <p:attrNameLst>
                                          <p:attrName>ppt_w</p:attrName>
                                        </p:attrNameLst>
                                      </p:cBhvr>
                                      <p:tavLst>
                                        <p:tav fmla="" tm="0">
                                          <p:val>
                                            <p:strVal val="0"/>
                                          </p:val>
                                        </p:tav>
                                        <p:tav fmla="" tm="100000">
                                          <p:val>
                                            <p:strVal val="#ppt_w"/>
                                          </p:val>
                                        </p:tav>
                                      </p:tavLst>
                                    </p:anim>
                                    <p:anim calcmode="lin" valueType="num">
                                      <p:cBhvr additive="base">
                                        <p:cTn dur="500"/>
                                        <p:tgtEl>
                                          <p:spTgt spid="90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06"/>
                                        </p:tgtEl>
                                        <p:attrNameLst>
                                          <p:attrName>style.visibility</p:attrName>
                                        </p:attrNameLst>
                                      </p:cBhvr>
                                      <p:to>
                                        <p:strVal val="visible"/>
                                      </p:to>
                                    </p:set>
                                    <p:anim calcmode="lin" valueType="num">
                                      <p:cBhvr additive="base">
                                        <p:cTn dur="500"/>
                                        <p:tgtEl>
                                          <p:spTgt spid="906"/>
                                        </p:tgtEl>
                                        <p:attrNameLst>
                                          <p:attrName>ppt_w</p:attrName>
                                        </p:attrNameLst>
                                      </p:cBhvr>
                                      <p:tavLst>
                                        <p:tav fmla="" tm="0">
                                          <p:val>
                                            <p:strVal val="0"/>
                                          </p:val>
                                        </p:tav>
                                        <p:tav fmla="" tm="100000">
                                          <p:val>
                                            <p:strVal val="#ppt_w"/>
                                          </p:val>
                                        </p:tav>
                                      </p:tavLst>
                                    </p:anim>
                                    <p:anim calcmode="lin" valueType="num">
                                      <p:cBhvr additive="base">
                                        <p:cTn dur="500"/>
                                        <p:tgtEl>
                                          <p:spTgt spid="90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07"/>
                                        </p:tgtEl>
                                        <p:attrNameLst>
                                          <p:attrName>style.visibility</p:attrName>
                                        </p:attrNameLst>
                                      </p:cBhvr>
                                      <p:to>
                                        <p:strVal val="visible"/>
                                      </p:to>
                                    </p:set>
                                    <p:anim calcmode="lin" valueType="num">
                                      <p:cBhvr additive="base">
                                        <p:cTn dur="500"/>
                                        <p:tgtEl>
                                          <p:spTgt spid="907"/>
                                        </p:tgtEl>
                                        <p:attrNameLst>
                                          <p:attrName>ppt_w</p:attrName>
                                        </p:attrNameLst>
                                      </p:cBhvr>
                                      <p:tavLst>
                                        <p:tav fmla="" tm="0">
                                          <p:val>
                                            <p:strVal val="0"/>
                                          </p:val>
                                        </p:tav>
                                        <p:tav fmla="" tm="100000">
                                          <p:val>
                                            <p:strVal val="#ppt_w"/>
                                          </p:val>
                                        </p:tav>
                                      </p:tavLst>
                                    </p:anim>
                                    <p:anim calcmode="lin" valueType="num">
                                      <p:cBhvr additive="base">
                                        <p:cTn dur="500"/>
                                        <p:tgtEl>
                                          <p:spTgt spid="90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08"/>
                                        </p:tgtEl>
                                        <p:attrNameLst>
                                          <p:attrName>style.visibility</p:attrName>
                                        </p:attrNameLst>
                                      </p:cBhvr>
                                      <p:to>
                                        <p:strVal val="visible"/>
                                      </p:to>
                                    </p:set>
                                    <p:anim calcmode="lin" valueType="num">
                                      <p:cBhvr additive="base">
                                        <p:cTn dur="500"/>
                                        <p:tgtEl>
                                          <p:spTgt spid="908"/>
                                        </p:tgtEl>
                                        <p:attrNameLst>
                                          <p:attrName>ppt_w</p:attrName>
                                        </p:attrNameLst>
                                      </p:cBhvr>
                                      <p:tavLst>
                                        <p:tav fmla="" tm="0">
                                          <p:val>
                                            <p:strVal val="0"/>
                                          </p:val>
                                        </p:tav>
                                        <p:tav fmla="" tm="100000">
                                          <p:val>
                                            <p:strVal val="#ppt_w"/>
                                          </p:val>
                                        </p:tav>
                                      </p:tavLst>
                                    </p:anim>
                                    <p:anim calcmode="lin" valueType="num">
                                      <p:cBhvr additive="base">
                                        <p:cTn dur="500"/>
                                        <p:tgtEl>
                                          <p:spTgt spid="90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09"/>
                                        </p:tgtEl>
                                        <p:attrNameLst>
                                          <p:attrName>style.visibility</p:attrName>
                                        </p:attrNameLst>
                                      </p:cBhvr>
                                      <p:to>
                                        <p:strVal val="visible"/>
                                      </p:to>
                                    </p:set>
                                    <p:anim calcmode="lin" valueType="num">
                                      <p:cBhvr additive="base">
                                        <p:cTn dur="500"/>
                                        <p:tgtEl>
                                          <p:spTgt spid="909"/>
                                        </p:tgtEl>
                                        <p:attrNameLst>
                                          <p:attrName>ppt_w</p:attrName>
                                        </p:attrNameLst>
                                      </p:cBhvr>
                                      <p:tavLst>
                                        <p:tav fmla="" tm="0">
                                          <p:val>
                                            <p:strVal val="0"/>
                                          </p:val>
                                        </p:tav>
                                        <p:tav fmla="" tm="100000">
                                          <p:val>
                                            <p:strVal val="#ppt_w"/>
                                          </p:val>
                                        </p:tav>
                                      </p:tavLst>
                                    </p:anim>
                                    <p:anim calcmode="lin" valueType="num">
                                      <p:cBhvr additive="base">
                                        <p:cTn dur="500"/>
                                        <p:tgtEl>
                                          <p:spTgt spid="9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10"/>
                                        </p:tgtEl>
                                        <p:attrNameLst>
                                          <p:attrName>style.visibility</p:attrName>
                                        </p:attrNameLst>
                                      </p:cBhvr>
                                      <p:to>
                                        <p:strVal val="visible"/>
                                      </p:to>
                                    </p:set>
                                    <p:anim calcmode="lin" valueType="num">
                                      <p:cBhvr additive="base">
                                        <p:cTn dur="500"/>
                                        <p:tgtEl>
                                          <p:spTgt spid="910"/>
                                        </p:tgtEl>
                                        <p:attrNameLst>
                                          <p:attrName>ppt_w</p:attrName>
                                        </p:attrNameLst>
                                      </p:cBhvr>
                                      <p:tavLst>
                                        <p:tav fmla="" tm="0">
                                          <p:val>
                                            <p:strVal val="0"/>
                                          </p:val>
                                        </p:tav>
                                        <p:tav fmla="" tm="100000">
                                          <p:val>
                                            <p:strVal val="#ppt_w"/>
                                          </p:val>
                                        </p:tav>
                                      </p:tavLst>
                                    </p:anim>
                                    <p:anim calcmode="lin" valueType="num">
                                      <p:cBhvr additive="base">
                                        <p:cTn dur="500"/>
                                        <p:tgtEl>
                                          <p:spTgt spid="91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11"/>
                                        </p:tgtEl>
                                        <p:attrNameLst>
                                          <p:attrName>style.visibility</p:attrName>
                                        </p:attrNameLst>
                                      </p:cBhvr>
                                      <p:to>
                                        <p:strVal val="visible"/>
                                      </p:to>
                                    </p:set>
                                    <p:anim calcmode="lin" valueType="num">
                                      <p:cBhvr additive="base">
                                        <p:cTn dur="500"/>
                                        <p:tgtEl>
                                          <p:spTgt spid="911"/>
                                        </p:tgtEl>
                                        <p:attrNameLst>
                                          <p:attrName>ppt_w</p:attrName>
                                        </p:attrNameLst>
                                      </p:cBhvr>
                                      <p:tavLst>
                                        <p:tav fmla="" tm="0">
                                          <p:val>
                                            <p:strVal val="0"/>
                                          </p:val>
                                        </p:tav>
                                        <p:tav fmla="" tm="100000">
                                          <p:val>
                                            <p:strVal val="#ppt_w"/>
                                          </p:val>
                                        </p:tav>
                                      </p:tavLst>
                                    </p:anim>
                                    <p:anim calcmode="lin" valueType="num">
                                      <p:cBhvr additive="base">
                                        <p:cTn dur="500"/>
                                        <p:tgtEl>
                                          <p:spTgt spid="91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912"/>
                                        </p:tgtEl>
                                        <p:attrNameLst>
                                          <p:attrName>style.visibility</p:attrName>
                                        </p:attrNameLst>
                                      </p:cBhvr>
                                      <p:to>
                                        <p:strVal val="visible"/>
                                      </p:to>
                                    </p:set>
                                    <p:anim calcmode="lin" valueType="num">
                                      <p:cBhvr additive="base">
                                        <p:cTn dur="500"/>
                                        <p:tgtEl>
                                          <p:spTgt spid="912"/>
                                        </p:tgtEl>
                                        <p:attrNameLst>
                                          <p:attrName>ppt_w</p:attrName>
                                        </p:attrNameLst>
                                      </p:cBhvr>
                                      <p:tavLst>
                                        <p:tav fmla="" tm="0">
                                          <p:val>
                                            <p:strVal val="0"/>
                                          </p:val>
                                        </p:tav>
                                        <p:tav fmla="" tm="100000">
                                          <p:val>
                                            <p:strVal val="#ppt_w"/>
                                          </p:val>
                                        </p:tav>
                                      </p:tavLst>
                                    </p:anim>
                                    <p:anim calcmode="lin" valueType="num">
                                      <p:cBhvr additive="base">
                                        <p:cTn dur="500"/>
                                        <p:tgtEl>
                                          <p:spTgt spid="91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 name="Shape 223"/>
        <p:cNvGrpSpPr/>
        <p:nvPr/>
      </p:nvGrpSpPr>
      <p:grpSpPr>
        <a:xfrm>
          <a:off x="0" y="0"/>
          <a:ext cx="0" cy="0"/>
          <a:chOff x="0" y="0"/>
          <a:chExt cx="0" cy="0"/>
        </a:xfrm>
      </p:grpSpPr>
      <p:sp>
        <p:nvSpPr>
          <p:cNvPr id="224" name="Google Shape;224;p30"/>
          <p:cNvSpPr/>
          <p:nvPr/>
        </p:nvSpPr>
        <p:spPr>
          <a:xfrm>
            <a:off x="0" y="1050211"/>
            <a:ext cx="9144000" cy="3183168"/>
          </a:xfrm>
          <a:prstGeom prst="rect">
            <a:avLst/>
          </a:prstGeom>
          <a:gradFill>
            <a:gsLst>
              <a:gs pos="0">
                <a:schemeClr val="accent1"/>
              </a:gs>
              <a:gs pos="21000">
                <a:schemeClr val="accent1"/>
              </a:gs>
              <a:gs pos="100000">
                <a:schemeClr val="accent2"/>
              </a:gs>
            </a:gsLst>
            <a:lin ang="3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25" name="Google Shape;225;p30"/>
          <p:cNvSpPr/>
          <p:nvPr/>
        </p:nvSpPr>
        <p:spPr>
          <a:xfrm rot="-5400000">
            <a:off x="1840253" y="2064710"/>
            <a:ext cx="1648828" cy="1648828"/>
          </a:xfrm>
          <a:prstGeom prst="ellipse">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26" name="Google Shape;226;p30"/>
          <p:cNvSpPr/>
          <p:nvPr/>
        </p:nvSpPr>
        <p:spPr>
          <a:xfrm rot="-5400000">
            <a:off x="5737503" y="2302894"/>
            <a:ext cx="1730097" cy="1730097"/>
          </a:xfrm>
          <a:prstGeom prst="ellipse">
            <a:avLst/>
          </a:prstGeom>
          <a:solidFill>
            <a:srgbClr val="000000">
              <a:alpha val="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27" name="Google Shape;227;p30"/>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t/>
            </a:r>
            <a:endParaRPr b="0" i="0" sz="600" u="none" cap="none" strike="noStrike">
              <a:solidFill>
                <a:schemeClr val="dk2"/>
              </a:solidFill>
              <a:latin typeface="Arial"/>
              <a:ea typeface="Arial"/>
              <a:cs typeface="Arial"/>
              <a:sym typeface="Arial"/>
            </a:endParaRPr>
          </a:p>
        </p:txBody>
      </p:sp>
      <p:sp>
        <p:nvSpPr>
          <p:cNvPr id="228" name="Google Shape;228;p30"/>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grpSp>
        <p:nvGrpSpPr>
          <p:cNvPr id="229" name="Google Shape;229;p30"/>
          <p:cNvGrpSpPr/>
          <p:nvPr/>
        </p:nvGrpSpPr>
        <p:grpSpPr>
          <a:xfrm>
            <a:off x="2654638" y="1670558"/>
            <a:ext cx="1484552" cy="2846946"/>
            <a:chOff x="2829706" y="1397005"/>
            <a:chExt cx="2414500" cy="4630322"/>
          </a:xfrm>
        </p:grpSpPr>
        <p:sp>
          <p:nvSpPr>
            <p:cNvPr id="230" name="Google Shape;230;p30"/>
            <p:cNvSpPr/>
            <p:nvPr/>
          </p:nvSpPr>
          <p:spPr>
            <a:xfrm>
              <a:off x="4143222" y="2349555"/>
              <a:ext cx="617519" cy="870659"/>
            </a:xfrm>
            <a:custGeom>
              <a:rect b="b" l="l" r="r" t="t"/>
              <a:pathLst>
                <a:path extrusionOk="0" h="21539" w="19302">
                  <a:moveTo>
                    <a:pt x="19105" y="15087"/>
                  </a:moveTo>
                  <a:cubicBezTo>
                    <a:pt x="17180" y="14796"/>
                    <a:pt x="14019" y="13931"/>
                    <a:pt x="14019" y="11499"/>
                  </a:cubicBezTo>
                  <a:cubicBezTo>
                    <a:pt x="14019" y="11499"/>
                    <a:pt x="14019" y="11499"/>
                    <a:pt x="14019" y="11499"/>
                  </a:cubicBezTo>
                  <a:lnTo>
                    <a:pt x="14019" y="0"/>
                  </a:lnTo>
                  <a:lnTo>
                    <a:pt x="5283" y="0"/>
                  </a:lnTo>
                  <a:lnTo>
                    <a:pt x="5283" y="11499"/>
                  </a:lnTo>
                  <a:cubicBezTo>
                    <a:pt x="5283" y="13931"/>
                    <a:pt x="2122" y="14796"/>
                    <a:pt x="197" y="15087"/>
                  </a:cubicBezTo>
                  <a:cubicBezTo>
                    <a:pt x="-1149" y="15290"/>
                    <a:pt x="4697" y="18536"/>
                    <a:pt x="8332" y="20344"/>
                  </a:cubicBezTo>
                  <a:cubicBezTo>
                    <a:pt x="8283" y="21018"/>
                    <a:pt x="8252" y="21458"/>
                    <a:pt x="8252" y="21525"/>
                  </a:cubicBezTo>
                  <a:cubicBezTo>
                    <a:pt x="8252" y="21600"/>
                    <a:pt x="8802" y="21379"/>
                    <a:pt x="9651" y="20982"/>
                  </a:cubicBezTo>
                  <a:cubicBezTo>
                    <a:pt x="10499" y="21379"/>
                    <a:pt x="11050" y="21600"/>
                    <a:pt x="11050" y="21525"/>
                  </a:cubicBezTo>
                  <a:cubicBezTo>
                    <a:pt x="11050" y="21458"/>
                    <a:pt x="11019" y="21018"/>
                    <a:pt x="10970" y="20344"/>
                  </a:cubicBezTo>
                  <a:cubicBezTo>
                    <a:pt x="14605" y="18536"/>
                    <a:pt x="20451" y="15290"/>
                    <a:pt x="19105" y="15087"/>
                  </a:cubicBezTo>
                  <a:close/>
                </a:path>
              </a:pathLst>
            </a:custGeom>
            <a:solidFill>
              <a:srgbClr val="D8FF3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1" name="Google Shape;231;p30"/>
            <p:cNvSpPr/>
            <p:nvPr/>
          </p:nvSpPr>
          <p:spPr>
            <a:xfrm>
              <a:off x="4313678" y="2600225"/>
              <a:ext cx="279490" cy="248096"/>
            </a:xfrm>
            <a:custGeom>
              <a:rect b="b" l="l" r="r" t="t"/>
              <a:pathLst>
                <a:path extrusionOk="0" h="21600" w="21600">
                  <a:moveTo>
                    <a:pt x="0" y="0"/>
                  </a:moveTo>
                  <a:lnTo>
                    <a:pt x="21600" y="0"/>
                  </a:lnTo>
                  <a:lnTo>
                    <a:pt x="21600" y="11714"/>
                  </a:lnTo>
                  <a:lnTo>
                    <a:pt x="0" y="21600"/>
                  </a:lnTo>
                  <a:cubicBezTo>
                    <a:pt x="0" y="21600"/>
                    <a:pt x="0" y="0"/>
                    <a:pt x="0" y="0"/>
                  </a:cubicBezTo>
                  <a:close/>
                </a:path>
              </a:pathLst>
            </a:custGeom>
            <a:solidFill>
              <a:srgbClr val="010101">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2" name="Google Shape;232;p30"/>
            <p:cNvSpPr/>
            <p:nvPr/>
          </p:nvSpPr>
          <p:spPr>
            <a:xfrm>
              <a:off x="3912604" y="1497274"/>
              <a:ext cx="1129503" cy="1244678"/>
            </a:xfrm>
            <a:custGeom>
              <a:rect b="b" l="l" r="r" t="t"/>
              <a:pathLst>
                <a:path extrusionOk="0" h="21600" w="21139">
                  <a:moveTo>
                    <a:pt x="20175" y="10150"/>
                  </a:moveTo>
                  <a:cubicBezTo>
                    <a:pt x="20062" y="10122"/>
                    <a:pt x="19946" y="10113"/>
                    <a:pt x="19829" y="10119"/>
                  </a:cubicBezTo>
                  <a:cubicBezTo>
                    <a:pt x="19865" y="9082"/>
                    <a:pt x="19841" y="8137"/>
                    <a:pt x="19756" y="7436"/>
                  </a:cubicBezTo>
                  <a:cubicBezTo>
                    <a:pt x="19441" y="4839"/>
                    <a:pt x="16295" y="0"/>
                    <a:pt x="10570" y="0"/>
                  </a:cubicBezTo>
                  <a:cubicBezTo>
                    <a:pt x="4845" y="0"/>
                    <a:pt x="1699" y="4839"/>
                    <a:pt x="1384" y="7436"/>
                  </a:cubicBezTo>
                  <a:cubicBezTo>
                    <a:pt x="1299" y="8137"/>
                    <a:pt x="1275" y="9082"/>
                    <a:pt x="1311" y="10119"/>
                  </a:cubicBezTo>
                  <a:cubicBezTo>
                    <a:pt x="1194" y="10113"/>
                    <a:pt x="1078" y="10122"/>
                    <a:pt x="965" y="10150"/>
                  </a:cubicBezTo>
                  <a:cubicBezTo>
                    <a:pt x="134" y="10360"/>
                    <a:pt x="-230" y="11466"/>
                    <a:pt x="153" y="12619"/>
                  </a:cubicBezTo>
                  <a:cubicBezTo>
                    <a:pt x="446" y="13505"/>
                    <a:pt x="1094" y="14159"/>
                    <a:pt x="1755" y="14321"/>
                  </a:cubicBezTo>
                  <a:cubicBezTo>
                    <a:pt x="2023" y="15753"/>
                    <a:pt x="2407" y="16985"/>
                    <a:pt x="2906" y="17607"/>
                  </a:cubicBezTo>
                  <a:cubicBezTo>
                    <a:pt x="4229" y="19255"/>
                    <a:pt x="8997" y="21600"/>
                    <a:pt x="10696" y="21600"/>
                  </a:cubicBezTo>
                  <a:cubicBezTo>
                    <a:pt x="12395" y="21600"/>
                    <a:pt x="16912" y="19255"/>
                    <a:pt x="18234" y="17607"/>
                  </a:cubicBezTo>
                  <a:cubicBezTo>
                    <a:pt x="18733" y="16985"/>
                    <a:pt x="19117" y="15753"/>
                    <a:pt x="19385" y="14321"/>
                  </a:cubicBezTo>
                  <a:cubicBezTo>
                    <a:pt x="20046" y="14159"/>
                    <a:pt x="20694" y="13505"/>
                    <a:pt x="20987" y="12619"/>
                  </a:cubicBezTo>
                  <a:cubicBezTo>
                    <a:pt x="21370" y="11466"/>
                    <a:pt x="21006" y="10360"/>
                    <a:pt x="20175" y="10150"/>
                  </a:cubicBezTo>
                  <a:close/>
                </a:path>
              </a:pathLst>
            </a:custGeom>
            <a:solidFill>
              <a:srgbClr val="F0FFB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3" name="Google Shape;233;p30"/>
            <p:cNvSpPr/>
            <p:nvPr/>
          </p:nvSpPr>
          <p:spPr>
            <a:xfrm>
              <a:off x="4393892" y="2179098"/>
              <a:ext cx="144312" cy="266030"/>
            </a:xfrm>
            <a:custGeom>
              <a:rect b="b" l="l" r="r" t="t"/>
              <a:pathLst>
                <a:path extrusionOk="0" h="18995" w="19494">
                  <a:moveTo>
                    <a:pt x="5355" y="649"/>
                  </a:moveTo>
                  <a:cubicBezTo>
                    <a:pt x="5355" y="4200"/>
                    <a:pt x="4666" y="6654"/>
                    <a:pt x="3560" y="9732"/>
                  </a:cubicBezTo>
                  <a:cubicBezTo>
                    <a:pt x="2454" y="12810"/>
                    <a:pt x="-643" y="15738"/>
                    <a:pt x="4887" y="16921"/>
                  </a:cubicBezTo>
                  <a:cubicBezTo>
                    <a:pt x="10417" y="18105"/>
                    <a:pt x="13182" y="18105"/>
                    <a:pt x="16868" y="16448"/>
                  </a:cubicBezTo>
                  <a:cubicBezTo>
                    <a:pt x="20554" y="14790"/>
                    <a:pt x="20001" y="16566"/>
                    <a:pt x="17421" y="17632"/>
                  </a:cubicBezTo>
                  <a:cubicBezTo>
                    <a:pt x="14840" y="18697"/>
                    <a:pt x="8389" y="19763"/>
                    <a:pt x="3966" y="18224"/>
                  </a:cubicBezTo>
                  <a:cubicBezTo>
                    <a:pt x="-459" y="16685"/>
                    <a:pt x="-1046" y="18019"/>
                    <a:pt x="1533" y="10560"/>
                  </a:cubicBezTo>
                  <a:cubicBezTo>
                    <a:pt x="4114" y="3102"/>
                    <a:pt x="4803" y="-1837"/>
                    <a:pt x="5355" y="649"/>
                  </a:cubicBezTo>
                  <a:close/>
                </a:path>
              </a:pathLst>
            </a:custGeom>
            <a:solidFill>
              <a:srgbClr val="010101">
                <a:alpha val="4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4" name="Google Shape;234;p30"/>
            <p:cNvSpPr/>
            <p:nvPr/>
          </p:nvSpPr>
          <p:spPr>
            <a:xfrm>
              <a:off x="4273570" y="2459850"/>
              <a:ext cx="396931" cy="69112"/>
            </a:xfrm>
            <a:custGeom>
              <a:rect b="b" l="l" r="r" t="t"/>
              <a:pathLst>
                <a:path extrusionOk="0" h="18530" w="20575">
                  <a:moveTo>
                    <a:pt x="997" y="544"/>
                  </a:moveTo>
                  <a:cubicBezTo>
                    <a:pt x="2139" y="1861"/>
                    <a:pt x="2317" y="9623"/>
                    <a:pt x="6065" y="12930"/>
                  </a:cubicBezTo>
                  <a:cubicBezTo>
                    <a:pt x="9814" y="16238"/>
                    <a:pt x="14541" y="14975"/>
                    <a:pt x="16165" y="10831"/>
                  </a:cubicBezTo>
                  <a:cubicBezTo>
                    <a:pt x="17790" y="6690"/>
                    <a:pt x="17751" y="4416"/>
                    <a:pt x="19330" y="2928"/>
                  </a:cubicBezTo>
                  <a:cubicBezTo>
                    <a:pt x="20909" y="1444"/>
                    <a:pt x="21163" y="9259"/>
                    <a:pt x="19055" y="9897"/>
                  </a:cubicBezTo>
                  <a:cubicBezTo>
                    <a:pt x="16947" y="10532"/>
                    <a:pt x="17683" y="12886"/>
                    <a:pt x="16158" y="15760"/>
                  </a:cubicBezTo>
                  <a:cubicBezTo>
                    <a:pt x="14633" y="18636"/>
                    <a:pt x="7891" y="19704"/>
                    <a:pt x="5920" y="16857"/>
                  </a:cubicBezTo>
                  <a:cubicBezTo>
                    <a:pt x="3950" y="14008"/>
                    <a:pt x="2324" y="9177"/>
                    <a:pt x="1043" y="6856"/>
                  </a:cubicBezTo>
                  <a:cubicBezTo>
                    <a:pt x="-237" y="4535"/>
                    <a:pt x="-437" y="-1896"/>
                    <a:pt x="997" y="544"/>
                  </a:cubicBezTo>
                  <a:close/>
                </a:path>
              </a:pathLst>
            </a:custGeom>
            <a:solidFill>
              <a:srgbClr val="010101">
                <a:alpha val="4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5" name="Google Shape;235;p30"/>
            <p:cNvSpPr/>
            <p:nvPr/>
          </p:nvSpPr>
          <p:spPr>
            <a:xfrm>
              <a:off x="3872496" y="5828864"/>
              <a:ext cx="576483" cy="191554"/>
            </a:xfrm>
            <a:custGeom>
              <a:rect b="b" l="l" r="r" t="t"/>
              <a:pathLst>
                <a:path extrusionOk="0" h="19101" w="20432">
                  <a:moveTo>
                    <a:pt x="8432" y="3931"/>
                  </a:moveTo>
                  <a:cubicBezTo>
                    <a:pt x="6770" y="6675"/>
                    <a:pt x="1556" y="12557"/>
                    <a:pt x="467" y="13602"/>
                  </a:cubicBezTo>
                  <a:cubicBezTo>
                    <a:pt x="-621" y="14647"/>
                    <a:pt x="10" y="18829"/>
                    <a:pt x="4306" y="19091"/>
                  </a:cubicBezTo>
                  <a:cubicBezTo>
                    <a:pt x="7061" y="19257"/>
                    <a:pt x="12663" y="17332"/>
                    <a:pt x="16482" y="13897"/>
                  </a:cubicBezTo>
                  <a:cubicBezTo>
                    <a:pt x="18621" y="11973"/>
                    <a:pt x="20201" y="9573"/>
                    <a:pt x="20406" y="6806"/>
                  </a:cubicBezTo>
                  <a:cubicBezTo>
                    <a:pt x="20979" y="-906"/>
                    <a:pt x="12041" y="-2343"/>
                    <a:pt x="8432" y="3931"/>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6" name="Google Shape;236;p30"/>
            <p:cNvSpPr/>
            <p:nvPr/>
          </p:nvSpPr>
          <p:spPr>
            <a:xfrm>
              <a:off x="4614483" y="5828864"/>
              <a:ext cx="576484" cy="191558"/>
            </a:xfrm>
            <a:custGeom>
              <a:rect b="b" l="l" r="r" t="t"/>
              <a:pathLst>
                <a:path extrusionOk="0" h="19100" w="20433">
                  <a:moveTo>
                    <a:pt x="12002" y="3930"/>
                  </a:moveTo>
                  <a:cubicBezTo>
                    <a:pt x="13663" y="6675"/>
                    <a:pt x="18877" y="12556"/>
                    <a:pt x="19965" y="13601"/>
                  </a:cubicBezTo>
                  <a:cubicBezTo>
                    <a:pt x="21054" y="14646"/>
                    <a:pt x="20424" y="18828"/>
                    <a:pt x="16127" y="19090"/>
                  </a:cubicBezTo>
                  <a:cubicBezTo>
                    <a:pt x="13373" y="19257"/>
                    <a:pt x="7770" y="17332"/>
                    <a:pt x="3952" y="13896"/>
                  </a:cubicBezTo>
                  <a:cubicBezTo>
                    <a:pt x="1812" y="11972"/>
                    <a:pt x="232" y="9575"/>
                    <a:pt x="27" y="6806"/>
                  </a:cubicBezTo>
                  <a:cubicBezTo>
                    <a:pt x="-546" y="-906"/>
                    <a:pt x="8392" y="-2343"/>
                    <a:pt x="12002" y="3930"/>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7" name="Google Shape;237;p30"/>
            <p:cNvSpPr/>
            <p:nvPr/>
          </p:nvSpPr>
          <p:spPr>
            <a:xfrm>
              <a:off x="4022900" y="3953847"/>
              <a:ext cx="924324" cy="1938065"/>
            </a:xfrm>
            <a:custGeom>
              <a:rect b="b" l="l" r="r" t="t"/>
              <a:pathLst>
                <a:path extrusionOk="0" h="21600" w="21170">
                  <a:moveTo>
                    <a:pt x="603" y="0"/>
                  </a:moveTo>
                  <a:cubicBezTo>
                    <a:pt x="-86" y="2174"/>
                    <a:pt x="-430" y="6484"/>
                    <a:pt x="947" y="10560"/>
                  </a:cubicBezTo>
                  <a:cubicBezTo>
                    <a:pt x="2325" y="14635"/>
                    <a:pt x="3013" y="16890"/>
                    <a:pt x="3013" y="18475"/>
                  </a:cubicBezTo>
                  <a:cubicBezTo>
                    <a:pt x="3013" y="20060"/>
                    <a:pt x="2325" y="21238"/>
                    <a:pt x="2325" y="21238"/>
                  </a:cubicBezTo>
                  <a:cubicBezTo>
                    <a:pt x="2325" y="21238"/>
                    <a:pt x="3128" y="21555"/>
                    <a:pt x="5883" y="21555"/>
                  </a:cubicBezTo>
                  <a:cubicBezTo>
                    <a:pt x="8637" y="21555"/>
                    <a:pt x="10015" y="21600"/>
                    <a:pt x="10015" y="21600"/>
                  </a:cubicBezTo>
                  <a:cubicBezTo>
                    <a:pt x="10015" y="21600"/>
                    <a:pt x="9671" y="20423"/>
                    <a:pt x="9556" y="18656"/>
                  </a:cubicBezTo>
                  <a:cubicBezTo>
                    <a:pt x="9441" y="16890"/>
                    <a:pt x="8523" y="13141"/>
                    <a:pt x="8637" y="10424"/>
                  </a:cubicBezTo>
                  <a:cubicBezTo>
                    <a:pt x="8752" y="7707"/>
                    <a:pt x="8318" y="5558"/>
                    <a:pt x="9198" y="5581"/>
                  </a:cubicBezTo>
                  <a:cubicBezTo>
                    <a:pt x="9691" y="5594"/>
                    <a:pt x="10316" y="5594"/>
                    <a:pt x="10810" y="5581"/>
                  </a:cubicBezTo>
                  <a:cubicBezTo>
                    <a:pt x="11685" y="5558"/>
                    <a:pt x="11632" y="7707"/>
                    <a:pt x="12227" y="10424"/>
                  </a:cubicBezTo>
                  <a:cubicBezTo>
                    <a:pt x="12823" y="13141"/>
                    <a:pt x="13284" y="16890"/>
                    <a:pt x="13482" y="18656"/>
                  </a:cubicBezTo>
                  <a:cubicBezTo>
                    <a:pt x="13680" y="20423"/>
                    <a:pt x="13544" y="21600"/>
                    <a:pt x="13544" y="21600"/>
                  </a:cubicBezTo>
                  <a:cubicBezTo>
                    <a:pt x="13544" y="21600"/>
                    <a:pt x="14913" y="21555"/>
                    <a:pt x="17668" y="21555"/>
                  </a:cubicBezTo>
                  <a:cubicBezTo>
                    <a:pt x="20423" y="21555"/>
                    <a:pt x="21170" y="21238"/>
                    <a:pt x="21170" y="21238"/>
                  </a:cubicBezTo>
                  <a:cubicBezTo>
                    <a:pt x="21170" y="21238"/>
                    <a:pt x="20273" y="20060"/>
                    <a:pt x="19992" y="18475"/>
                  </a:cubicBezTo>
                  <a:cubicBezTo>
                    <a:pt x="19712" y="16890"/>
                    <a:pt x="19286" y="14635"/>
                    <a:pt x="19942" y="10560"/>
                  </a:cubicBezTo>
                  <a:cubicBezTo>
                    <a:pt x="20597" y="6484"/>
                    <a:pt x="19820" y="2174"/>
                    <a:pt x="18746" y="0"/>
                  </a:cubicBezTo>
                  <a:cubicBezTo>
                    <a:pt x="17982" y="151"/>
                    <a:pt x="1357" y="144"/>
                    <a:pt x="603" y="0"/>
                  </a:cubicBezTo>
                  <a:close/>
                </a:path>
              </a:pathLst>
            </a:custGeom>
            <a:gradFill>
              <a:gsLst>
                <a:gs pos="0">
                  <a:srgbClr val="3E4143"/>
                </a:gs>
                <a:gs pos="58000">
                  <a:srgbClr val="3E4143"/>
                </a:gs>
                <a:gs pos="100000">
                  <a:srgbClr val="010101"/>
                </a:gs>
              </a:gsLst>
              <a:lin ang="150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8" name="Google Shape;238;p30"/>
            <p:cNvSpPr/>
            <p:nvPr/>
          </p:nvSpPr>
          <p:spPr>
            <a:xfrm>
              <a:off x="2829706" y="2710520"/>
              <a:ext cx="388124" cy="468851"/>
            </a:xfrm>
            <a:custGeom>
              <a:rect b="b" l="l" r="r" t="t"/>
              <a:pathLst>
                <a:path extrusionOk="0" h="19706" w="20130">
                  <a:moveTo>
                    <a:pt x="13662" y="18549"/>
                  </a:moveTo>
                  <a:cubicBezTo>
                    <a:pt x="12937" y="16532"/>
                    <a:pt x="10630" y="14129"/>
                    <a:pt x="7558" y="13028"/>
                  </a:cubicBezTo>
                  <a:cubicBezTo>
                    <a:pt x="4487" y="11927"/>
                    <a:pt x="1630" y="8166"/>
                    <a:pt x="577" y="6599"/>
                  </a:cubicBezTo>
                  <a:cubicBezTo>
                    <a:pt x="-476" y="5031"/>
                    <a:pt x="105" y="3743"/>
                    <a:pt x="793" y="3938"/>
                  </a:cubicBezTo>
                  <a:cubicBezTo>
                    <a:pt x="-773" y="2370"/>
                    <a:pt x="777" y="781"/>
                    <a:pt x="2313" y="1727"/>
                  </a:cubicBezTo>
                  <a:cubicBezTo>
                    <a:pt x="2111" y="298"/>
                    <a:pt x="3794" y="-972"/>
                    <a:pt x="5115" y="1054"/>
                  </a:cubicBezTo>
                  <a:cubicBezTo>
                    <a:pt x="6316" y="-1027"/>
                    <a:pt x="8275" y="1609"/>
                    <a:pt x="8712" y="2495"/>
                  </a:cubicBezTo>
                  <a:cubicBezTo>
                    <a:pt x="9586" y="4268"/>
                    <a:pt x="12448" y="8347"/>
                    <a:pt x="14082" y="8230"/>
                  </a:cubicBezTo>
                  <a:cubicBezTo>
                    <a:pt x="17612" y="7979"/>
                    <a:pt x="14244" y="4123"/>
                    <a:pt x="15816" y="3721"/>
                  </a:cubicBezTo>
                  <a:cubicBezTo>
                    <a:pt x="17386" y="3318"/>
                    <a:pt x="18405" y="5259"/>
                    <a:pt x="19077" y="6871"/>
                  </a:cubicBezTo>
                  <a:cubicBezTo>
                    <a:pt x="19749" y="8483"/>
                    <a:pt x="20827" y="9886"/>
                    <a:pt x="19500" y="11392"/>
                  </a:cubicBezTo>
                  <a:cubicBezTo>
                    <a:pt x="18172" y="12898"/>
                    <a:pt x="16222" y="14688"/>
                    <a:pt x="17419" y="17252"/>
                  </a:cubicBezTo>
                  <a:cubicBezTo>
                    <a:pt x="18616" y="19815"/>
                    <a:pt x="14352" y="20573"/>
                    <a:pt x="13662" y="18549"/>
                  </a:cubicBezTo>
                  <a:close/>
                </a:path>
              </a:pathLst>
            </a:custGeom>
            <a:solidFill>
              <a:srgbClr val="F0FFB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39" name="Google Shape;239;p30"/>
            <p:cNvSpPr/>
            <p:nvPr/>
          </p:nvSpPr>
          <p:spPr>
            <a:xfrm>
              <a:off x="2839734" y="2730574"/>
              <a:ext cx="324068" cy="232337"/>
            </a:xfrm>
            <a:custGeom>
              <a:rect b="b" l="l" r="r" t="t"/>
              <a:pathLst>
                <a:path extrusionOk="0" h="20989" w="21156">
                  <a:moveTo>
                    <a:pt x="0" y="7310"/>
                  </a:moveTo>
                  <a:cubicBezTo>
                    <a:pt x="135" y="7197"/>
                    <a:pt x="285" y="7170"/>
                    <a:pt x="440" y="7245"/>
                  </a:cubicBezTo>
                  <a:cubicBezTo>
                    <a:pt x="297" y="7003"/>
                    <a:pt x="177" y="6758"/>
                    <a:pt x="74" y="6518"/>
                  </a:cubicBezTo>
                  <a:cubicBezTo>
                    <a:pt x="3264" y="11366"/>
                    <a:pt x="5304" y="17366"/>
                    <a:pt x="5738" y="18116"/>
                  </a:cubicBezTo>
                  <a:cubicBezTo>
                    <a:pt x="6196" y="18904"/>
                    <a:pt x="7604" y="17736"/>
                    <a:pt x="7106" y="16633"/>
                  </a:cubicBezTo>
                  <a:cubicBezTo>
                    <a:pt x="6607" y="15531"/>
                    <a:pt x="3823" y="8098"/>
                    <a:pt x="2605" y="4886"/>
                  </a:cubicBezTo>
                  <a:cubicBezTo>
                    <a:pt x="2160" y="3712"/>
                    <a:pt x="1838" y="2797"/>
                    <a:pt x="1568" y="1950"/>
                  </a:cubicBezTo>
                  <a:cubicBezTo>
                    <a:pt x="1823" y="2037"/>
                    <a:pt x="2088" y="2212"/>
                    <a:pt x="2353" y="2491"/>
                  </a:cubicBezTo>
                  <a:lnTo>
                    <a:pt x="2340" y="2284"/>
                  </a:lnTo>
                  <a:lnTo>
                    <a:pt x="2356" y="2342"/>
                  </a:lnTo>
                  <a:cubicBezTo>
                    <a:pt x="3582" y="6863"/>
                    <a:pt x="6987" y="14748"/>
                    <a:pt x="7771" y="16460"/>
                  </a:cubicBezTo>
                  <a:cubicBezTo>
                    <a:pt x="8555" y="18172"/>
                    <a:pt x="9827" y="17283"/>
                    <a:pt x="10339" y="16364"/>
                  </a:cubicBezTo>
                  <a:cubicBezTo>
                    <a:pt x="10850" y="15443"/>
                    <a:pt x="10035" y="13930"/>
                    <a:pt x="9008" y="11126"/>
                  </a:cubicBezTo>
                  <a:cubicBezTo>
                    <a:pt x="7979" y="8321"/>
                    <a:pt x="6372" y="2986"/>
                    <a:pt x="5797" y="1113"/>
                  </a:cubicBezTo>
                  <a:cubicBezTo>
                    <a:pt x="5664" y="679"/>
                    <a:pt x="5533" y="321"/>
                    <a:pt x="5402" y="0"/>
                  </a:cubicBezTo>
                  <a:cubicBezTo>
                    <a:pt x="5563" y="289"/>
                    <a:pt x="5723" y="635"/>
                    <a:pt x="5879" y="1046"/>
                  </a:cubicBezTo>
                  <a:cubicBezTo>
                    <a:pt x="5930" y="893"/>
                    <a:pt x="5983" y="754"/>
                    <a:pt x="6036" y="624"/>
                  </a:cubicBezTo>
                  <a:lnTo>
                    <a:pt x="6088" y="783"/>
                  </a:lnTo>
                  <a:cubicBezTo>
                    <a:pt x="6826" y="3118"/>
                    <a:pt x="10570" y="13894"/>
                    <a:pt x="11317" y="15148"/>
                  </a:cubicBezTo>
                  <a:cubicBezTo>
                    <a:pt x="12064" y="16404"/>
                    <a:pt x="14513" y="16018"/>
                    <a:pt x="15451" y="15287"/>
                  </a:cubicBezTo>
                  <a:lnTo>
                    <a:pt x="15466" y="15274"/>
                  </a:lnTo>
                  <a:cubicBezTo>
                    <a:pt x="16085" y="16067"/>
                    <a:pt x="16669" y="16530"/>
                    <a:pt x="17166" y="16470"/>
                  </a:cubicBezTo>
                  <a:cubicBezTo>
                    <a:pt x="18720" y="16281"/>
                    <a:pt x="19212" y="15144"/>
                    <a:pt x="19279" y="13709"/>
                  </a:cubicBezTo>
                  <a:cubicBezTo>
                    <a:pt x="19330" y="18409"/>
                    <a:pt x="21600" y="21600"/>
                    <a:pt x="21078" y="20891"/>
                  </a:cubicBezTo>
                  <a:cubicBezTo>
                    <a:pt x="17288" y="15740"/>
                    <a:pt x="12223" y="17219"/>
                    <a:pt x="10551" y="17664"/>
                  </a:cubicBezTo>
                  <a:cubicBezTo>
                    <a:pt x="8314" y="18261"/>
                    <a:pt x="6370" y="19257"/>
                    <a:pt x="4434" y="20037"/>
                  </a:cubicBezTo>
                  <a:cubicBezTo>
                    <a:pt x="2497" y="20818"/>
                    <a:pt x="5341" y="19172"/>
                    <a:pt x="5252" y="18354"/>
                  </a:cubicBezTo>
                  <a:cubicBezTo>
                    <a:pt x="5163" y="17534"/>
                    <a:pt x="4440" y="16218"/>
                    <a:pt x="3452" y="13648"/>
                  </a:cubicBezTo>
                  <a:cubicBezTo>
                    <a:pt x="2547" y="11297"/>
                    <a:pt x="1488" y="9490"/>
                    <a:pt x="0" y="7310"/>
                  </a:cubicBezTo>
                  <a:close/>
                </a:path>
              </a:pathLst>
            </a:custGeom>
            <a:solidFill>
              <a:srgbClr val="010101">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0" name="Google Shape;240;p30"/>
            <p:cNvSpPr/>
            <p:nvPr/>
          </p:nvSpPr>
          <p:spPr>
            <a:xfrm>
              <a:off x="4945367" y="4204517"/>
              <a:ext cx="298839" cy="506661"/>
            </a:xfrm>
            <a:custGeom>
              <a:rect b="b" l="l" r="r" t="t"/>
              <a:pathLst>
                <a:path extrusionOk="0" h="20140" w="21152">
                  <a:moveTo>
                    <a:pt x="12491" y="1489"/>
                  </a:moveTo>
                  <a:cubicBezTo>
                    <a:pt x="12037" y="3438"/>
                    <a:pt x="13357" y="6058"/>
                    <a:pt x="16554" y="7672"/>
                  </a:cubicBezTo>
                  <a:cubicBezTo>
                    <a:pt x="19752" y="9287"/>
                    <a:pt x="20842" y="13231"/>
                    <a:pt x="21120" y="14847"/>
                  </a:cubicBezTo>
                  <a:cubicBezTo>
                    <a:pt x="21398" y="16462"/>
                    <a:pt x="19763" y="17493"/>
                    <a:pt x="19012" y="17176"/>
                  </a:cubicBezTo>
                  <a:cubicBezTo>
                    <a:pt x="19950" y="18898"/>
                    <a:pt x="16860" y="19997"/>
                    <a:pt x="15532" y="18837"/>
                  </a:cubicBezTo>
                  <a:cubicBezTo>
                    <a:pt x="14811" y="20154"/>
                    <a:pt x="11769" y="20940"/>
                    <a:pt x="11463" y="18861"/>
                  </a:cubicBezTo>
                  <a:cubicBezTo>
                    <a:pt x="8484" y="20471"/>
                    <a:pt x="7775" y="17716"/>
                    <a:pt x="7822" y="16834"/>
                  </a:cubicBezTo>
                  <a:cubicBezTo>
                    <a:pt x="7915" y="15073"/>
                    <a:pt x="6845" y="10590"/>
                    <a:pt x="4737" y="10241"/>
                  </a:cubicBezTo>
                  <a:cubicBezTo>
                    <a:pt x="2343" y="9845"/>
                    <a:pt x="5189" y="14561"/>
                    <a:pt x="2889" y="14596"/>
                  </a:cubicBezTo>
                  <a:cubicBezTo>
                    <a:pt x="589" y="14632"/>
                    <a:pt x="-202" y="12374"/>
                    <a:pt x="42" y="10796"/>
                  </a:cubicBezTo>
                  <a:cubicBezTo>
                    <a:pt x="287" y="9219"/>
                    <a:pt x="-137" y="7745"/>
                    <a:pt x="2609" y="6675"/>
                  </a:cubicBezTo>
                  <a:cubicBezTo>
                    <a:pt x="5354" y="5604"/>
                    <a:pt x="6540" y="4408"/>
                    <a:pt x="6762" y="1874"/>
                  </a:cubicBezTo>
                  <a:cubicBezTo>
                    <a:pt x="6984" y="-660"/>
                    <a:pt x="12995" y="-459"/>
                    <a:pt x="12491" y="1489"/>
                  </a:cubicBezTo>
                  <a:close/>
                </a:path>
              </a:pathLst>
            </a:custGeom>
            <a:solidFill>
              <a:srgbClr val="F0FFB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1" name="Google Shape;241;p30"/>
            <p:cNvSpPr/>
            <p:nvPr/>
          </p:nvSpPr>
          <p:spPr>
            <a:xfrm>
              <a:off x="4614483" y="2138991"/>
              <a:ext cx="90293" cy="130492"/>
            </a:xfrm>
            <a:custGeom>
              <a:rect b="b" l="l" r="r" t="t"/>
              <a:pathLst>
                <a:path extrusionOk="0" h="21600" w="21600">
                  <a:moveTo>
                    <a:pt x="10800" y="21600"/>
                  </a:moveTo>
                  <a:cubicBezTo>
                    <a:pt x="16749" y="21600"/>
                    <a:pt x="21600" y="16749"/>
                    <a:pt x="21600" y="10799"/>
                  </a:cubicBezTo>
                  <a:cubicBezTo>
                    <a:pt x="21600" y="4850"/>
                    <a:pt x="16749" y="0"/>
                    <a:pt x="10800" y="0"/>
                  </a:cubicBezTo>
                  <a:cubicBezTo>
                    <a:pt x="4851" y="0"/>
                    <a:pt x="0" y="4850"/>
                    <a:pt x="0" y="10799"/>
                  </a:cubicBezTo>
                  <a:cubicBezTo>
                    <a:pt x="0" y="16749"/>
                    <a:pt x="4851" y="21600"/>
                    <a:pt x="10800" y="2160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2" name="Google Shape;242;p30"/>
            <p:cNvSpPr/>
            <p:nvPr/>
          </p:nvSpPr>
          <p:spPr>
            <a:xfrm>
              <a:off x="4654590" y="2159045"/>
              <a:ext cx="32477" cy="46942"/>
            </a:xfrm>
            <a:custGeom>
              <a:rect b="b" l="l" r="r" t="t"/>
              <a:pathLst>
                <a:path extrusionOk="0" h="21600" w="21600">
                  <a:moveTo>
                    <a:pt x="10800" y="21600"/>
                  </a:moveTo>
                  <a:cubicBezTo>
                    <a:pt x="16749" y="21600"/>
                    <a:pt x="21600" y="16747"/>
                    <a:pt x="21600" y="10800"/>
                  </a:cubicBezTo>
                  <a:cubicBezTo>
                    <a:pt x="21600" y="4853"/>
                    <a:pt x="16749" y="0"/>
                    <a:pt x="10800" y="0"/>
                  </a:cubicBezTo>
                  <a:cubicBezTo>
                    <a:pt x="4851" y="0"/>
                    <a:pt x="0" y="4853"/>
                    <a:pt x="0" y="10800"/>
                  </a:cubicBezTo>
                  <a:cubicBezTo>
                    <a:pt x="0" y="16747"/>
                    <a:pt x="4851" y="21600"/>
                    <a:pt x="10800" y="21600"/>
                  </a:cubicBezTo>
                  <a:close/>
                </a:path>
              </a:pathLst>
            </a:custGeom>
            <a:solidFill>
              <a:srgbClr val="FFFF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3" name="Google Shape;243;p30"/>
            <p:cNvSpPr/>
            <p:nvPr/>
          </p:nvSpPr>
          <p:spPr>
            <a:xfrm>
              <a:off x="4574375" y="2068803"/>
              <a:ext cx="192454" cy="48266"/>
            </a:xfrm>
            <a:custGeom>
              <a:rect b="b" l="l" r="r" t="t"/>
              <a:pathLst>
                <a:path extrusionOk="0" h="19405" w="18780">
                  <a:moveTo>
                    <a:pt x="2702" y="19343"/>
                  </a:moveTo>
                  <a:cubicBezTo>
                    <a:pt x="6479" y="17911"/>
                    <a:pt x="11254" y="13398"/>
                    <a:pt x="15271" y="16640"/>
                  </a:cubicBezTo>
                  <a:cubicBezTo>
                    <a:pt x="19288" y="19878"/>
                    <a:pt x="20418" y="14900"/>
                    <a:pt x="15660" y="7461"/>
                  </a:cubicBezTo>
                  <a:cubicBezTo>
                    <a:pt x="11513" y="981"/>
                    <a:pt x="7356" y="-986"/>
                    <a:pt x="2831" y="439"/>
                  </a:cubicBezTo>
                  <a:cubicBezTo>
                    <a:pt x="-1182" y="1703"/>
                    <a:pt x="-656" y="20614"/>
                    <a:pt x="2702" y="19343"/>
                  </a:cubicBezTo>
                  <a:close/>
                </a:path>
              </a:pathLst>
            </a:custGeom>
            <a:solidFill>
              <a:srgbClr val="010101">
                <a:alpha val="4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4" name="Google Shape;244;p30"/>
            <p:cNvSpPr/>
            <p:nvPr/>
          </p:nvSpPr>
          <p:spPr>
            <a:xfrm>
              <a:off x="4243490" y="2138991"/>
              <a:ext cx="90301" cy="130492"/>
            </a:xfrm>
            <a:custGeom>
              <a:rect b="b" l="l" r="r" t="t"/>
              <a:pathLst>
                <a:path extrusionOk="0" h="21600" w="21600">
                  <a:moveTo>
                    <a:pt x="10800" y="21600"/>
                  </a:moveTo>
                  <a:cubicBezTo>
                    <a:pt x="16748" y="21600"/>
                    <a:pt x="21600" y="16749"/>
                    <a:pt x="21600" y="10799"/>
                  </a:cubicBezTo>
                  <a:cubicBezTo>
                    <a:pt x="21600" y="4850"/>
                    <a:pt x="16748" y="0"/>
                    <a:pt x="10800" y="0"/>
                  </a:cubicBezTo>
                  <a:cubicBezTo>
                    <a:pt x="4853" y="0"/>
                    <a:pt x="0" y="4850"/>
                    <a:pt x="0" y="10799"/>
                  </a:cubicBezTo>
                  <a:cubicBezTo>
                    <a:pt x="0" y="16749"/>
                    <a:pt x="4853" y="21600"/>
                    <a:pt x="10800" y="2160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5" name="Google Shape;245;p30"/>
            <p:cNvSpPr/>
            <p:nvPr/>
          </p:nvSpPr>
          <p:spPr>
            <a:xfrm>
              <a:off x="4183328" y="2068803"/>
              <a:ext cx="192457" cy="48266"/>
            </a:xfrm>
            <a:custGeom>
              <a:rect b="b" l="l" r="r" t="t"/>
              <a:pathLst>
                <a:path extrusionOk="0" h="19405" w="18780">
                  <a:moveTo>
                    <a:pt x="16079" y="19343"/>
                  </a:moveTo>
                  <a:cubicBezTo>
                    <a:pt x="12302" y="17911"/>
                    <a:pt x="7527" y="13398"/>
                    <a:pt x="3510" y="16640"/>
                  </a:cubicBezTo>
                  <a:cubicBezTo>
                    <a:pt x="-507" y="19878"/>
                    <a:pt x="-1637" y="14900"/>
                    <a:pt x="3121" y="7461"/>
                  </a:cubicBezTo>
                  <a:cubicBezTo>
                    <a:pt x="7268" y="981"/>
                    <a:pt x="11426" y="-986"/>
                    <a:pt x="15950" y="439"/>
                  </a:cubicBezTo>
                  <a:cubicBezTo>
                    <a:pt x="19963" y="1703"/>
                    <a:pt x="19437" y="20614"/>
                    <a:pt x="16079" y="19343"/>
                  </a:cubicBezTo>
                  <a:close/>
                </a:path>
              </a:pathLst>
            </a:custGeom>
            <a:solidFill>
              <a:srgbClr val="010101">
                <a:alpha val="4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6" name="Google Shape;246;p30"/>
            <p:cNvSpPr/>
            <p:nvPr/>
          </p:nvSpPr>
          <p:spPr>
            <a:xfrm>
              <a:off x="4022908" y="4214545"/>
              <a:ext cx="884843" cy="1673953"/>
            </a:xfrm>
            <a:custGeom>
              <a:rect b="b" l="l" r="r" t="t"/>
              <a:pathLst>
                <a:path extrusionOk="0" h="1673953" w="884843">
                  <a:moveTo>
                    <a:pt x="440899" y="212498"/>
                  </a:moveTo>
                  <a:cubicBezTo>
                    <a:pt x="494325" y="204207"/>
                    <a:pt x="528645" y="216793"/>
                    <a:pt x="546366" y="353277"/>
                  </a:cubicBezTo>
                  <a:cubicBezTo>
                    <a:pt x="569995" y="535186"/>
                    <a:pt x="611328" y="956537"/>
                    <a:pt x="611328" y="1133686"/>
                  </a:cubicBezTo>
                  <a:cubicBezTo>
                    <a:pt x="611328" y="1310905"/>
                    <a:pt x="652684" y="1532570"/>
                    <a:pt x="646759" y="1594792"/>
                  </a:cubicBezTo>
                  <a:cubicBezTo>
                    <a:pt x="641115" y="1654285"/>
                    <a:pt x="732504" y="1683122"/>
                    <a:pt x="884843" y="1656385"/>
                  </a:cubicBezTo>
                  <a:cubicBezTo>
                    <a:pt x="861448" y="1663244"/>
                    <a:pt x="823777" y="1669894"/>
                    <a:pt x="765580" y="1669894"/>
                  </a:cubicBezTo>
                  <a:cubicBezTo>
                    <a:pt x="645290" y="1669894"/>
                    <a:pt x="585506" y="1673953"/>
                    <a:pt x="585506" y="1673953"/>
                  </a:cubicBezTo>
                  <a:cubicBezTo>
                    <a:pt x="585506" y="1673953"/>
                    <a:pt x="591431" y="1568335"/>
                    <a:pt x="582801" y="1409874"/>
                  </a:cubicBezTo>
                  <a:cubicBezTo>
                    <a:pt x="574147" y="1251412"/>
                    <a:pt x="554017" y="914961"/>
                    <a:pt x="528009" y="671180"/>
                  </a:cubicBezTo>
                  <a:cubicBezTo>
                    <a:pt x="502001" y="427398"/>
                    <a:pt x="504333" y="234640"/>
                    <a:pt x="466126" y="236740"/>
                  </a:cubicBezTo>
                  <a:cubicBezTo>
                    <a:pt x="444573" y="237860"/>
                    <a:pt x="417282" y="237860"/>
                    <a:pt x="395730" y="236740"/>
                  </a:cubicBezTo>
                  <a:cubicBezTo>
                    <a:pt x="391508" y="236460"/>
                    <a:pt x="387986" y="238630"/>
                    <a:pt x="385047" y="242899"/>
                  </a:cubicBezTo>
                  <a:cubicBezTo>
                    <a:pt x="383717" y="236320"/>
                    <a:pt x="382387" y="229951"/>
                    <a:pt x="381011" y="223932"/>
                  </a:cubicBezTo>
                  <a:cubicBezTo>
                    <a:pt x="403159" y="220345"/>
                    <a:pt x="423091" y="215261"/>
                    <a:pt x="440899" y="212498"/>
                  </a:cubicBezTo>
                  <a:close/>
                  <a:moveTo>
                    <a:pt x="2789" y="0"/>
                  </a:moveTo>
                  <a:cubicBezTo>
                    <a:pt x="2789" y="0"/>
                    <a:pt x="2982" y="231"/>
                    <a:pt x="2982" y="231"/>
                  </a:cubicBezTo>
                  <a:cubicBezTo>
                    <a:pt x="44318" y="301873"/>
                    <a:pt x="156529" y="943506"/>
                    <a:pt x="156529" y="1154169"/>
                  </a:cubicBezTo>
                  <a:cubicBezTo>
                    <a:pt x="156529" y="1364909"/>
                    <a:pt x="197866" y="1495550"/>
                    <a:pt x="174251" y="1567392"/>
                  </a:cubicBezTo>
                  <a:cubicBezTo>
                    <a:pt x="157151" y="1619401"/>
                    <a:pt x="217424" y="1651271"/>
                    <a:pt x="314755" y="1666781"/>
                  </a:cubicBezTo>
                  <a:cubicBezTo>
                    <a:pt x="297299" y="1666550"/>
                    <a:pt x="278008" y="1666473"/>
                    <a:pt x="256836" y="1666473"/>
                  </a:cubicBezTo>
                  <a:cubicBezTo>
                    <a:pt x="136556" y="1666473"/>
                    <a:pt x="101482" y="1637998"/>
                    <a:pt x="101482" y="1637998"/>
                  </a:cubicBezTo>
                  <a:cubicBezTo>
                    <a:pt x="101482" y="1637998"/>
                    <a:pt x="131537" y="1532358"/>
                    <a:pt x="131537" y="1390142"/>
                  </a:cubicBezTo>
                  <a:cubicBezTo>
                    <a:pt x="131537" y="1247925"/>
                    <a:pt x="101482" y="1045597"/>
                    <a:pt x="41343" y="679908"/>
                  </a:cubicBezTo>
                  <a:cubicBezTo>
                    <a:pt x="2345" y="442778"/>
                    <a:pt x="-5043" y="196850"/>
                    <a:pt x="2789" y="0"/>
                  </a:cubicBezTo>
                  <a:close/>
                </a:path>
              </a:pathLst>
            </a:custGeom>
            <a:solidFill>
              <a:srgbClr val="010101">
                <a:alpha val="2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7" name="Google Shape;247;p30"/>
            <p:cNvSpPr/>
            <p:nvPr/>
          </p:nvSpPr>
          <p:spPr>
            <a:xfrm>
              <a:off x="3872497" y="5899052"/>
              <a:ext cx="576370" cy="128275"/>
            </a:xfrm>
            <a:custGeom>
              <a:rect b="b" l="l" r="r" t="t"/>
              <a:pathLst>
                <a:path extrusionOk="0" h="21339" w="21219">
                  <a:moveTo>
                    <a:pt x="117" y="13195"/>
                  </a:moveTo>
                  <a:cubicBezTo>
                    <a:pt x="-381" y="15765"/>
                    <a:pt x="645" y="20948"/>
                    <a:pt x="4473" y="21323"/>
                  </a:cubicBezTo>
                  <a:cubicBezTo>
                    <a:pt x="7334" y="21600"/>
                    <a:pt x="13153" y="18389"/>
                    <a:pt x="17119" y="12657"/>
                  </a:cubicBezTo>
                  <a:cubicBezTo>
                    <a:pt x="19341" y="9448"/>
                    <a:pt x="20982" y="5444"/>
                    <a:pt x="21196" y="828"/>
                  </a:cubicBezTo>
                  <a:cubicBezTo>
                    <a:pt x="21209" y="548"/>
                    <a:pt x="21215" y="272"/>
                    <a:pt x="21219" y="0"/>
                  </a:cubicBezTo>
                  <a:cubicBezTo>
                    <a:pt x="14446" y="13411"/>
                    <a:pt x="4817" y="16262"/>
                    <a:pt x="117" y="13195"/>
                  </a:cubicBezTo>
                  <a:close/>
                </a:path>
              </a:pathLst>
            </a:custGeom>
            <a:solidFill>
              <a:srgbClr val="F2F4F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8" name="Google Shape;248;p30"/>
            <p:cNvSpPr/>
            <p:nvPr/>
          </p:nvSpPr>
          <p:spPr>
            <a:xfrm>
              <a:off x="4624509" y="5899052"/>
              <a:ext cx="576376" cy="128275"/>
            </a:xfrm>
            <a:custGeom>
              <a:rect b="b" l="l" r="r" t="t"/>
              <a:pathLst>
                <a:path extrusionOk="0" h="21339" w="21219">
                  <a:moveTo>
                    <a:pt x="21102" y="13195"/>
                  </a:moveTo>
                  <a:cubicBezTo>
                    <a:pt x="21600" y="15765"/>
                    <a:pt x="20573" y="20948"/>
                    <a:pt x="16746" y="21323"/>
                  </a:cubicBezTo>
                  <a:cubicBezTo>
                    <a:pt x="13885" y="21600"/>
                    <a:pt x="8066" y="18389"/>
                    <a:pt x="4100" y="12657"/>
                  </a:cubicBezTo>
                  <a:cubicBezTo>
                    <a:pt x="1878" y="9448"/>
                    <a:pt x="237" y="5444"/>
                    <a:pt x="23" y="828"/>
                  </a:cubicBezTo>
                  <a:cubicBezTo>
                    <a:pt x="10" y="548"/>
                    <a:pt x="4" y="272"/>
                    <a:pt x="0" y="0"/>
                  </a:cubicBezTo>
                  <a:cubicBezTo>
                    <a:pt x="6773" y="13411"/>
                    <a:pt x="16402" y="16262"/>
                    <a:pt x="21102" y="13195"/>
                  </a:cubicBezTo>
                  <a:close/>
                </a:path>
              </a:pathLst>
            </a:custGeom>
            <a:solidFill>
              <a:srgbClr val="F2F4F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49" name="Google Shape;249;p30"/>
            <p:cNvSpPr/>
            <p:nvPr/>
          </p:nvSpPr>
          <p:spPr>
            <a:xfrm>
              <a:off x="3912604" y="1397005"/>
              <a:ext cx="1277656" cy="942955"/>
            </a:xfrm>
            <a:custGeom>
              <a:rect b="b" l="l" r="r" t="t"/>
              <a:pathLst>
                <a:path extrusionOk="0" h="20921" w="20575">
                  <a:moveTo>
                    <a:pt x="217" y="6669"/>
                  </a:moveTo>
                  <a:cubicBezTo>
                    <a:pt x="958" y="3640"/>
                    <a:pt x="2442" y="2283"/>
                    <a:pt x="2071" y="3432"/>
                  </a:cubicBezTo>
                  <a:cubicBezTo>
                    <a:pt x="1998" y="3655"/>
                    <a:pt x="2001" y="3855"/>
                    <a:pt x="2064" y="4016"/>
                  </a:cubicBezTo>
                  <a:cubicBezTo>
                    <a:pt x="3193" y="2601"/>
                    <a:pt x="5154" y="1746"/>
                    <a:pt x="6900" y="1240"/>
                  </a:cubicBezTo>
                  <a:cubicBezTo>
                    <a:pt x="7995" y="356"/>
                    <a:pt x="9138" y="-61"/>
                    <a:pt x="10962" y="7"/>
                  </a:cubicBezTo>
                  <a:cubicBezTo>
                    <a:pt x="13744" y="112"/>
                    <a:pt x="14771" y="716"/>
                    <a:pt x="13010" y="821"/>
                  </a:cubicBezTo>
                  <a:cubicBezTo>
                    <a:pt x="12888" y="828"/>
                    <a:pt x="12781" y="838"/>
                    <a:pt x="12685" y="850"/>
                  </a:cubicBezTo>
                  <a:cubicBezTo>
                    <a:pt x="13750" y="1042"/>
                    <a:pt x="15070" y="1343"/>
                    <a:pt x="16337" y="1805"/>
                  </a:cubicBezTo>
                  <a:cubicBezTo>
                    <a:pt x="16586" y="1896"/>
                    <a:pt x="16814" y="2001"/>
                    <a:pt x="17024" y="2117"/>
                  </a:cubicBezTo>
                  <a:cubicBezTo>
                    <a:pt x="17999" y="2391"/>
                    <a:pt x="18671" y="2823"/>
                    <a:pt x="19592" y="3536"/>
                  </a:cubicBezTo>
                  <a:cubicBezTo>
                    <a:pt x="21075" y="4684"/>
                    <a:pt x="20797" y="5102"/>
                    <a:pt x="19314" y="4267"/>
                  </a:cubicBezTo>
                  <a:cubicBezTo>
                    <a:pt x="19112" y="4153"/>
                    <a:pt x="18928" y="4065"/>
                    <a:pt x="18763" y="3999"/>
                  </a:cubicBezTo>
                  <a:cubicBezTo>
                    <a:pt x="18917" y="4355"/>
                    <a:pt x="19008" y="4714"/>
                    <a:pt x="19047" y="5053"/>
                  </a:cubicBezTo>
                  <a:cubicBezTo>
                    <a:pt x="19916" y="5998"/>
                    <a:pt x="20688" y="7729"/>
                    <a:pt x="19775" y="6787"/>
                  </a:cubicBezTo>
                  <a:cubicBezTo>
                    <a:pt x="18663" y="5638"/>
                    <a:pt x="18510" y="7484"/>
                    <a:pt x="18208" y="8956"/>
                  </a:cubicBezTo>
                  <a:cubicBezTo>
                    <a:pt x="17988" y="10026"/>
                    <a:pt x="17182" y="10428"/>
                    <a:pt x="17182" y="12934"/>
                  </a:cubicBezTo>
                  <a:cubicBezTo>
                    <a:pt x="17182" y="15440"/>
                    <a:pt x="17211" y="21539"/>
                    <a:pt x="16625" y="20870"/>
                  </a:cubicBezTo>
                  <a:cubicBezTo>
                    <a:pt x="17216" y="15448"/>
                    <a:pt x="17001" y="10944"/>
                    <a:pt x="15683" y="9693"/>
                  </a:cubicBezTo>
                  <a:cubicBezTo>
                    <a:pt x="14752" y="8810"/>
                    <a:pt x="11123" y="9114"/>
                    <a:pt x="10289" y="9845"/>
                  </a:cubicBezTo>
                  <a:cubicBezTo>
                    <a:pt x="9454" y="10576"/>
                    <a:pt x="8991" y="10576"/>
                    <a:pt x="8249" y="9950"/>
                  </a:cubicBezTo>
                  <a:cubicBezTo>
                    <a:pt x="7508" y="9323"/>
                    <a:pt x="4727" y="9010"/>
                    <a:pt x="3336" y="9532"/>
                  </a:cubicBezTo>
                  <a:cubicBezTo>
                    <a:pt x="1945" y="10054"/>
                    <a:pt x="1380" y="14117"/>
                    <a:pt x="1473" y="16414"/>
                  </a:cubicBezTo>
                  <a:cubicBezTo>
                    <a:pt x="1566" y="18711"/>
                    <a:pt x="1560" y="18264"/>
                    <a:pt x="1819" y="20278"/>
                  </a:cubicBezTo>
                  <a:cubicBezTo>
                    <a:pt x="1533" y="20941"/>
                    <a:pt x="1051" y="16484"/>
                    <a:pt x="958" y="14291"/>
                  </a:cubicBezTo>
                  <a:cubicBezTo>
                    <a:pt x="865" y="12099"/>
                    <a:pt x="-525" y="9697"/>
                    <a:pt x="217" y="6669"/>
                  </a:cubicBezTo>
                  <a:close/>
                </a:path>
              </a:pathLst>
            </a:custGeom>
            <a:solidFill>
              <a:srgbClr val="00000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0" name="Google Shape;250;p30"/>
            <p:cNvSpPr/>
            <p:nvPr/>
          </p:nvSpPr>
          <p:spPr>
            <a:xfrm>
              <a:off x="4253517" y="2159045"/>
              <a:ext cx="32477" cy="46942"/>
            </a:xfrm>
            <a:custGeom>
              <a:rect b="b" l="l" r="r" t="t"/>
              <a:pathLst>
                <a:path extrusionOk="0" h="21600" w="21600">
                  <a:moveTo>
                    <a:pt x="10800" y="21600"/>
                  </a:moveTo>
                  <a:cubicBezTo>
                    <a:pt x="16749" y="21600"/>
                    <a:pt x="21600" y="16747"/>
                    <a:pt x="21600" y="10800"/>
                  </a:cubicBezTo>
                  <a:cubicBezTo>
                    <a:pt x="21600" y="4853"/>
                    <a:pt x="16749" y="0"/>
                    <a:pt x="10800" y="0"/>
                  </a:cubicBezTo>
                  <a:cubicBezTo>
                    <a:pt x="4851" y="0"/>
                    <a:pt x="0" y="4853"/>
                    <a:pt x="0" y="10800"/>
                  </a:cubicBezTo>
                  <a:cubicBezTo>
                    <a:pt x="0" y="16747"/>
                    <a:pt x="4851" y="21600"/>
                    <a:pt x="10800" y="21600"/>
                  </a:cubicBezTo>
                  <a:close/>
                </a:path>
              </a:pathLst>
            </a:custGeom>
            <a:solidFill>
              <a:srgbClr val="FFFF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1" name="Google Shape;251;p30"/>
            <p:cNvSpPr/>
            <p:nvPr/>
          </p:nvSpPr>
          <p:spPr>
            <a:xfrm>
              <a:off x="3050297" y="2911057"/>
              <a:ext cx="2113665" cy="1388865"/>
            </a:xfrm>
            <a:custGeom>
              <a:rect b="b" l="l" r="r" t="t"/>
              <a:pathLst>
                <a:path extrusionOk="0" h="1388865" w="2113665">
                  <a:moveTo>
                    <a:pt x="1207913" y="0"/>
                  </a:moveTo>
                  <a:cubicBezTo>
                    <a:pt x="1245533" y="35542"/>
                    <a:pt x="1317607" y="59611"/>
                    <a:pt x="1400327" y="59611"/>
                  </a:cubicBezTo>
                  <a:cubicBezTo>
                    <a:pt x="1483048" y="59611"/>
                    <a:pt x="1555121" y="35542"/>
                    <a:pt x="1592742" y="0"/>
                  </a:cubicBezTo>
                  <a:cubicBezTo>
                    <a:pt x="1706367" y="27124"/>
                    <a:pt x="1825889" y="70024"/>
                    <a:pt x="1905988" y="112113"/>
                  </a:cubicBezTo>
                  <a:lnTo>
                    <a:pt x="1908228" y="115474"/>
                  </a:lnTo>
                  <a:lnTo>
                    <a:pt x="1914197" y="117120"/>
                  </a:lnTo>
                  <a:cubicBezTo>
                    <a:pt x="1964051" y="167505"/>
                    <a:pt x="2085591" y="810283"/>
                    <a:pt x="2109844" y="870551"/>
                  </a:cubicBezTo>
                  <a:cubicBezTo>
                    <a:pt x="2115912" y="885607"/>
                    <a:pt x="2114402" y="902812"/>
                    <a:pt x="2107800" y="918994"/>
                  </a:cubicBezTo>
                  <a:lnTo>
                    <a:pt x="2107183" y="919794"/>
                  </a:lnTo>
                  <a:lnTo>
                    <a:pt x="2107243" y="957518"/>
                  </a:lnTo>
                  <a:cubicBezTo>
                    <a:pt x="2105994" y="1087746"/>
                    <a:pt x="2095777" y="1388865"/>
                    <a:pt x="2095777" y="1388865"/>
                  </a:cubicBezTo>
                  <a:lnTo>
                    <a:pt x="1935178" y="1384752"/>
                  </a:lnTo>
                  <a:cubicBezTo>
                    <a:pt x="1935178" y="1384752"/>
                    <a:pt x="1956788" y="961717"/>
                    <a:pt x="1944248" y="910557"/>
                  </a:cubicBezTo>
                  <a:lnTo>
                    <a:pt x="1941819" y="882900"/>
                  </a:lnTo>
                  <a:lnTo>
                    <a:pt x="1927414" y="849816"/>
                  </a:lnTo>
                  <a:cubicBezTo>
                    <a:pt x="1908942" y="803454"/>
                    <a:pt x="1889301" y="747440"/>
                    <a:pt x="1869835" y="690347"/>
                  </a:cubicBezTo>
                  <a:lnTo>
                    <a:pt x="1847533" y="624464"/>
                  </a:lnTo>
                  <a:lnTo>
                    <a:pt x="1847251" y="627226"/>
                  </a:lnTo>
                  <a:cubicBezTo>
                    <a:pt x="1833994" y="786676"/>
                    <a:pt x="1832758" y="990932"/>
                    <a:pt x="1862635" y="1250637"/>
                  </a:cubicBezTo>
                  <a:cubicBezTo>
                    <a:pt x="1868150" y="1298525"/>
                    <a:pt x="1719362" y="1346850"/>
                    <a:pt x="1400327" y="1340116"/>
                  </a:cubicBezTo>
                  <a:cubicBezTo>
                    <a:pt x="1081293" y="1346850"/>
                    <a:pt x="932395" y="1298525"/>
                    <a:pt x="938019" y="1250637"/>
                  </a:cubicBezTo>
                  <a:cubicBezTo>
                    <a:pt x="966385" y="1009950"/>
                    <a:pt x="934539" y="736372"/>
                    <a:pt x="906105" y="517438"/>
                  </a:cubicBezTo>
                  <a:lnTo>
                    <a:pt x="888491" y="380950"/>
                  </a:lnTo>
                  <a:lnTo>
                    <a:pt x="832015" y="407166"/>
                  </a:lnTo>
                  <a:cubicBezTo>
                    <a:pt x="672698" y="476682"/>
                    <a:pt x="357025" y="590013"/>
                    <a:pt x="268138" y="617614"/>
                  </a:cubicBezTo>
                  <a:cubicBezTo>
                    <a:pt x="242751" y="625500"/>
                    <a:pt x="223108" y="623741"/>
                    <a:pt x="208913" y="616088"/>
                  </a:cubicBezTo>
                  <a:lnTo>
                    <a:pt x="196337" y="604832"/>
                  </a:lnTo>
                  <a:lnTo>
                    <a:pt x="172448" y="588629"/>
                  </a:lnTo>
                  <a:cubicBezTo>
                    <a:pt x="161307" y="577243"/>
                    <a:pt x="150964" y="562245"/>
                    <a:pt x="142032" y="543075"/>
                  </a:cubicBezTo>
                  <a:cubicBezTo>
                    <a:pt x="109707" y="473675"/>
                    <a:pt x="0" y="222445"/>
                    <a:pt x="0" y="222445"/>
                  </a:cubicBezTo>
                  <a:lnTo>
                    <a:pt x="144724" y="170456"/>
                  </a:lnTo>
                  <a:cubicBezTo>
                    <a:pt x="144724" y="170456"/>
                    <a:pt x="213802" y="308814"/>
                    <a:pt x="268177" y="408648"/>
                  </a:cubicBezTo>
                  <a:lnTo>
                    <a:pt x="290588" y="448860"/>
                  </a:lnTo>
                  <a:lnTo>
                    <a:pt x="330930" y="425765"/>
                  </a:lnTo>
                  <a:cubicBezTo>
                    <a:pt x="495525" y="331801"/>
                    <a:pt x="785952" y="167529"/>
                    <a:pt x="876790" y="122023"/>
                  </a:cubicBezTo>
                  <a:lnTo>
                    <a:pt x="892639" y="114465"/>
                  </a:lnTo>
                  <a:lnTo>
                    <a:pt x="894666" y="112113"/>
                  </a:lnTo>
                  <a:cubicBezTo>
                    <a:pt x="974766" y="70024"/>
                    <a:pt x="1094288" y="27124"/>
                    <a:pt x="1207913" y="0"/>
                  </a:cubicBezTo>
                  <a:close/>
                </a:path>
              </a:pathLst>
            </a:custGeom>
            <a:solidFill>
              <a:srgbClr val="F1666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2" name="Google Shape;252;p30"/>
            <p:cNvSpPr/>
            <p:nvPr/>
          </p:nvSpPr>
          <p:spPr>
            <a:xfrm>
              <a:off x="3050296" y="3071492"/>
              <a:ext cx="2095824" cy="1226382"/>
            </a:xfrm>
            <a:custGeom>
              <a:rect b="b" l="l" r="r" t="t"/>
              <a:pathLst>
                <a:path extrusionOk="0" h="1226382" w="2095824">
                  <a:moveTo>
                    <a:pt x="1867257" y="653"/>
                  </a:moveTo>
                  <a:cubicBezTo>
                    <a:pt x="1870742" y="-2334"/>
                    <a:pt x="1871061" y="4729"/>
                    <a:pt x="1865848" y="25903"/>
                  </a:cubicBezTo>
                  <a:cubicBezTo>
                    <a:pt x="1844949" y="110538"/>
                    <a:pt x="1855077" y="265415"/>
                    <a:pt x="1861061" y="363120"/>
                  </a:cubicBezTo>
                  <a:lnTo>
                    <a:pt x="1860871" y="364266"/>
                  </a:lnTo>
                  <a:lnTo>
                    <a:pt x="1880694" y="432299"/>
                  </a:lnTo>
                  <a:cubicBezTo>
                    <a:pt x="1918853" y="549694"/>
                    <a:pt x="1969133" y="674196"/>
                    <a:pt x="1987090" y="709135"/>
                  </a:cubicBezTo>
                  <a:cubicBezTo>
                    <a:pt x="1998709" y="731739"/>
                    <a:pt x="1997926" y="764410"/>
                    <a:pt x="1994044" y="800927"/>
                  </a:cubicBezTo>
                  <a:lnTo>
                    <a:pt x="1988322" y="794831"/>
                  </a:lnTo>
                  <a:lnTo>
                    <a:pt x="1987559" y="809441"/>
                  </a:lnTo>
                  <a:cubicBezTo>
                    <a:pt x="1983368" y="847298"/>
                    <a:pt x="1976184" y="889037"/>
                    <a:pt x="1976184" y="927867"/>
                  </a:cubicBezTo>
                  <a:cubicBezTo>
                    <a:pt x="1976184" y="1005528"/>
                    <a:pt x="1957036" y="1191878"/>
                    <a:pt x="2000133" y="1191878"/>
                  </a:cubicBezTo>
                  <a:cubicBezTo>
                    <a:pt x="2037046" y="1191878"/>
                    <a:pt x="2059912" y="1217547"/>
                    <a:pt x="2095824" y="1224892"/>
                  </a:cubicBezTo>
                  <a:lnTo>
                    <a:pt x="2095779" y="1226382"/>
                  </a:lnTo>
                  <a:lnTo>
                    <a:pt x="1935178" y="1222278"/>
                  </a:lnTo>
                  <a:cubicBezTo>
                    <a:pt x="1935178" y="1222278"/>
                    <a:pt x="1956795" y="799234"/>
                    <a:pt x="1944252" y="748078"/>
                  </a:cubicBezTo>
                  <a:lnTo>
                    <a:pt x="1941431" y="706777"/>
                  </a:lnTo>
                  <a:lnTo>
                    <a:pt x="1902694" y="605947"/>
                  </a:lnTo>
                  <a:cubicBezTo>
                    <a:pt x="1887749" y="563974"/>
                    <a:pt x="1872543" y="519030"/>
                    <a:pt x="1857697" y="475064"/>
                  </a:cubicBezTo>
                  <a:lnTo>
                    <a:pt x="1847713" y="445930"/>
                  </a:lnTo>
                  <a:lnTo>
                    <a:pt x="1842057" y="514497"/>
                  </a:lnTo>
                  <a:cubicBezTo>
                    <a:pt x="1831622" y="693526"/>
                    <a:pt x="1845594" y="927111"/>
                    <a:pt x="1864605" y="1088623"/>
                  </a:cubicBezTo>
                  <a:cubicBezTo>
                    <a:pt x="1870268" y="1136526"/>
                    <a:pt x="1721350" y="1184831"/>
                    <a:pt x="1402342" y="1178095"/>
                  </a:cubicBezTo>
                  <a:cubicBezTo>
                    <a:pt x="1083287" y="1184831"/>
                    <a:pt x="934416" y="1136526"/>
                    <a:pt x="940032" y="1088623"/>
                  </a:cubicBezTo>
                  <a:cubicBezTo>
                    <a:pt x="973912" y="801151"/>
                    <a:pt x="921895" y="466813"/>
                    <a:pt x="892388" y="234670"/>
                  </a:cubicBezTo>
                  <a:lnTo>
                    <a:pt x="893230" y="215306"/>
                  </a:lnTo>
                  <a:lnTo>
                    <a:pt x="889639" y="217465"/>
                  </a:lnTo>
                  <a:cubicBezTo>
                    <a:pt x="782792" y="271808"/>
                    <a:pt x="464853" y="388487"/>
                    <a:pt x="318998" y="437938"/>
                  </a:cubicBezTo>
                  <a:lnTo>
                    <a:pt x="283562" y="449575"/>
                  </a:lnTo>
                  <a:lnTo>
                    <a:pt x="281545" y="451559"/>
                  </a:lnTo>
                  <a:cubicBezTo>
                    <a:pt x="239547" y="475790"/>
                    <a:pt x="178076" y="468187"/>
                    <a:pt x="140936" y="388507"/>
                  </a:cubicBezTo>
                  <a:cubicBezTo>
                    <a:pt x="110503" y="323152"/>
                    <a:pt x="11420" y="96521"/>
                    <a:pt x="0" y="70378"/>
                  </a:cubicBezTo>
                  <a:cubicBezTo>
                    <a:pt x="0" y="70378"/>
                    <a:pt x="190" y="70182"/>
                    <a:pt x="190" y="70182"/>
                  </a:cubicBezTo>
                  <a:cubicBezTo>
                    <a:pt x="40933" y="136255"/>
                    <a:pt x="116603" y="273122"/>
                    <a:pt x="168262" y="353347"/>
                  </a:cubicBezTo>
                  <a:lnTo>
                    <a:pt x="183729" y="376200"/>
                  </a:lnTo>
                  <a:lnTo>
                    <a:pt x="183786" y="375368"/>
                  </a:lnTo>
                  <a:cubicBezTo>
                    <a:pt x="193767" y="389831"/>
                    <a:pt x="202302" y="400870"/>
                    <a:pt x="208669" y="407080"/>
                  </a:cubicBezTo>
                  <a:cubicBezTo>
                    <a:pt x="247491" y="444854"/>
                    <a:pt x="360034" y="407080"/>
                    <a:pt x="468688" y="363032"/>
                  </a:cubicBezTo>
                  <a:cubicBezTo>
                    <a:pt x="577341" y="318983"/>
                    <a:pt x="802427" y="237181"/>
                    <a:pt x="845104" y="212020"/>
                  </a:cubicBezTo>
                  <a:cubicBezTo>
                    <a:pt x="866442" y="199429"/>
                    <a:pt x="879056" y="169535"/>
                    <a:pt x="887789" y="136889"/>
                  </a:cubicBezTo>
                  <a:lnTo>
                    <a:pt x="896571" y="96850"/>
                  </a:lnTo>
                  <a:lnTo>
                    <a:pt x="897929" y="68374"/>
                  </a:lnTo>
                  <a:cubicBezTo>
                    <a:pt x="902104" y="23538"/>
                    <a:pt x="911296" y="-9808"/>
                    <a:pt x="918028" y="21066"/>
                  </a:cubicBezTo>
                  <a:cubicBezTo>
                    <a:pt x="918028" y="112899"/>
                    <a:pt x="946339" y="338535"/>
                    <a:pt x="960471" y="476197"/>
                  </a:cubicBezTo>
                  <a:cubicBezTo>
                    <a:pt x="974649" y="613917"/>
                    <a:pt x="1017091" y="839611"/>
                    <a:pt x="1007655" y="950501"/>
                  </a:cubicBezTo>
                  <a:cubicBezTo>
                    <a:pt x="998218" y="1061448"/>
                    <a:pt x="1007655" y="1107335"/>
                    <a:pt x="1087844" y="1134108"/>
                  </a:cubicBezTo>
                  <a:cubicBezTo>
                    <a:pt x="1168033" y="1160880"/>
                    <a:pt x="1304844" y="1153222"/>
                    <a:pt x="1389728" y="1153222"/>
                  </a:cubicBezTo>
                  <a:cubicBezTo>
                    <a:pt x="1474659" y="1153222"/>
                    <a:pt x="1774518" y="1158462"/>
                    <a:pt x="1798133" y="1081945"/>
                  </a:cubicBezTo>
                  <a:cubicBezTo>
                    <a:pt x="1821703" y="1005485"/>
                    <a:pt x="1798133" y="761885"/>
                    <a:pt x="1793392" y="628023"/>
                  </a:cubicBezTo>
                  <a:cubicBezTo>
                    <a:pt x="1788697" y="494161"/>
                    <a:pt x="1809596" y="296448"/>
                    <a:pt x="1814291" y="189358"/>
                  </a:cubicBezTo>
                  <a:cubicBezTo>
                    <a:pt x="1817847" y="109041"/>
                    <a:pt x="1856800" y="9616"/>
                    <a:pt x="1867257" y="653"/>
                  </a:cubicBezTo>
                  <a:close/>
                </a:path>
              </a:pathLst>
            </a:custGeom>
            <a:solidFill>
              <a:srgbClr val="000000">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grpSp>
      <p:sp>
        <p:nvSpPr>
          <p:cNvPr id="253" name="Google Shape;253;p30"/>
          <p:cNvSpPr/>
          <p:nvPr/>
        </p:nvSpPr>
        <p:spPr>
          <a:xfrm>
            <a:off x="5098213" y="4396611"/>
            <a:ext cx="354451" cy="117776"/>
          </a:xfrm>
          <a:custGeom>
            <a:rect b="b" l="l" r="r" t="t"/>
            <a:pathLst>
              <a:path extrusionOk="0" h="19101" w="20432">
                <a:moveTo>
                  <a:pt x="8432" y="3931"/>
                </a:moveTo>
                <a:cubicBezTo>
                  <a:pt x="6770" y="6675"/>
                  <a:pt x="1556" y="12557"/>
                  <a:pt x="468" y="13602"/>
                </a:cubicBezTo>
                <a:cubicBezTo>
                  <a:pt x="-621" y="14647"/>
                  <a:pt x="9" y="18829"/>
                  <a:pt x="4306" y="19091"/>
                </a:cubicBezTo>
                <a:cubicBezTo>
                  <a:pt x="7061" y="19257"/>
                  <a:pt x="12663" y="17332"/>
                  <a:pt x="16481" y="13897"/>
                </a:cubicBezTo>
                <a:cubicBezTo>
                  <a:pt x="18621" y="11973"/>
                  <a:pt x="20200" y="9573"/>
                  <a:pt x="20406" y="6806"/>
                </a:cubicBezTo>
                <a:cubicBezTo>
                  <a:pt x="20979" y="-906"/>
                  <a:pt x="12041" y="-2343"/>
                  <a:pt x="8432" y="3931"/>
                </a:cubicBezTo>
                <a:close/>
              </a:path>
            </a:pathLst>
          </a:custGeom>
          <a:solidFill>
            <a:srgbClr val="657A8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4" name="Google Shape;254;p30"/>
          <p:cNvSpPr/>
          <p:nvPr/>
        </p:nvSpPr>
        <p:spPr>
          <a:xfrm>
            <a:off x="5554422" y="4396611"/>
            <a:ext cx="354445" cy="117779"/>
          </a:xfrm>
          <a:custGeom>
            <a:rect b="b" l="l" r="r" t="t"/>
            <a:pathLst>
              <a:path extrusionOk="0" h="19100" w="20433">
                <a:moveTo>
                  <a:pt x="12002" y="3930"/>
                </a:moveTo>
                <a:cubicBezTo>
                  <a:pt x="13663" y="6675"/>
                  <a:pt x="18877" y="12556"/>
                  <a:pt x="19965" y="13601"/>
                </a:cubicBezTo>
                <a:cubicBezTo>
                  <a:pt x="21054" y="14646"/>
                  <a:pt x="20424" y="18828"/>
                  <a:pt x="16127" y="19090"/>
                </a:cubicBezTo>
                <a:cubicBezTo>
                  <a:pt x="13373" y="19257"/>
                  <a:pt x="7771" y="17332"/>
                  <a:pt x="3952" y="13896"/>
                </a:cubicBezTo>
                <a:cubicBezTo>
                  <a:pt x="1812" y="11972"/>
                  <a:pt x="233" y="9575"/>
                  <a:pt x="27" y="6806"/>
                </a:cubicBezTo>
                <a:cubicBezTo>
                  <a:pt x="-546" y="-906"/>
                  <a:pt x="8392" y="-2343"/>
                  <a:pt x="12002" y="3930"/>
                </a:cubicBezTo>
                <a:close/>
              </a:path>
            </a:pathLst>
          </a:custGeom>
          <a:solidFill>
            <a:srgbClr val="657A8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5" name="Google Shape;255;p30"/>
          <p:cNvSpPr/>
          <p:nvPr/>
        </p:nvSpPr>
        <p:spPr>
          <a:xfrm>
            <a:off x="5184523" y="3243760"/>
            <a:ext cx="568319" cy="1191616"/>
          </a:xfrm>
          <a:custGeom>
            <a:rect b="b" l="l" r="r" t="t"/>
            <a:pathLst>
              <a:path extrusionOk="0" h="21600" w="21170">
                <a:moveTo>
                  <a:pt x="603" y="0"/>
                </a:moveTo>
                <a:cubicBezTo>
                  <a:pt x="-86" y="2174"/>
                  <a:pt x="-430" y="6484"/>
                  <a:pt x="947" y="10560"/>
                </a:cubicBezTo>
                <a:cubicBezTo>
                  <a:pt x="2325" y="14635"/>
                  <a:pt x="3013" y="16890"/>
                  <a:pt x="3013" y="18475"/>
                </a:cubicBezTo>
                <a:cubicBezTo>
                  <a:pt x="3013" y="20060"/>
                  <a:pt x="2325" y="21238"/>
                  <a:pt x="2325" y="21238"/>
                </a:cubicBezTo>
                <a:cubicBezTo>
                  <a:pt x="2325" y="21238"/>
                  <a:pt x="3128" y="21555"/>
                  <a:pt x="5883" y="21555"/>
                </a:cubicBezTo>
                <a:cubicBezTo>
                  <a:pt x="8637" y="21555"/>
                  <a:pt x="10015" y="21600"/>
                  <a:pt x="10015" y="21600"/>
                </a:cubicBezTo>
                <a:cubicBezTo>
                  <a:pt x="10015" y="21600"/>
                  <a:pt x="9671" y="20423"/>
                  <a:pt x="9555" y="18656"/>
                </a:cubicBezTo>
                <a:cubicBezTo>
                  <a:pt x="9441" y="16890"/>
                  <a:pt x="8523" y="13141"/>
                  <a:pt x="8637" y="10424"/>
                </a:cubicBezTo>
                <a:cubicBezTo>
                  <a:pt x="8752" y="7707"/>
                  <a:pt x="8318" y="5558"/>
                  <a:pt x="9198" y="5581"/>
                </a:cubicBezTo>
                <a:cubicBezTo>
                  <a:pt x="9691" y="5594"/>
                  <a:pt x="10316" y="5594"/>
                  <a:pt x="10810" y="5581"/>
                </a:cubicBezTo>
                <a:cubicBezTo>
                  <a:pt x="11685" y="5558"/>
                  <a:pt x="11632" y="7707"/>
                  <a:pt x="12227" y="10424"/>
                </a:cubicBezTo>
                <a:cubicBezTo>
                  <a:pt x="12823" y="13141"/>
                  <a:pt x="13284" y="16890"/>
                  <a:pt x="13482" y="18656"/>
                </a:cubicBezTo>
                <a:cubicBezTo>
                  <a:pt x="13680" y="20423"/>
                  <a:pt x="13544" y="21600"/>
                  <a:pt x="13544" y="21600"/>
                </a:cubicBezTo>
                <a:cubicBezTo>
                  <a:pt x="13544" y="21600"/>
                  <a:pt x="14913" y="21555"/>
                  <a:pt x="17668" y="21555"/>
                </a:cubicBezTo>
                <a:cubicBezTo>
                  <a:pt x="20423" y="21555"/>
                  <a:pt x="21170" y="21238"/>
                  <a:pt x="21170" y="21238"/>
                </a:cubicBezTo>
                <a:cubicBezTo>
                  <a:pt x="21170" y="21238"/>
                  <a:pt x="20273" y="20060"/>
                  <a:pt x="19992" y="18475"/>
                </a:cubicBezTo>
                <a:cubicBezTo>
                  <a:pt x="19712" y="16890"/>
                  <a:pt x="19286" y="14635"/>
                  <a:pt x="19941" y="10560"/>
                </a:cubicBezTo>
                <a:cubicBezTo>
                  <a:pt x="20597" y="6484"/>
                  <a:pt x="19820" y="2174"/>
                  <a:pt x="18746" y="0"/>
                </a:cubicBezTo>
                <a:cubicBezTo>
                  <a:pt x="17982" y="151"/>
                  <a:pt x="1357" y="144"/>
                  <a:pt x="603" y="0"/>
                </a:cubicBezTo>
                <a:close/>
              </a:path>
            </a:pathLst>
          </a:custGeom>
          <a:solidFill>
            <a:srgbClr val="657A8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6" name="Google Shape;256;p30"/>
          <p:cNvSpPr/>
          <p:nvPr/>
        </p:nvSpPr>
        <p:spPr>
          <a:xfrm>
            <a:off x="5184527" y="3404050"/>
            <a:ext cx="550211" cy="1029227"/>
          </a:xfrm>
          <a:custGeom>
            <a:rect b="b" l="l" r="r" t="t"/>
            <a:pathLst>
              <a:path extrusionOk="0" h="1673953" w="894873">
                <a:moveTo>
                  <a:pt x="450919" y="212498"/>
                </a:moveTo>
                <a:cubicBezTo>
                  <a:pt x="504342" y="204207"/>
                  <a:pt x="538675" y="216793"/>
                  <a:pt x="556396" y="353277"/>
                </a:cubicBezTo>
                <a:cubicBezTo>
                  <a:pt x="580025" y="535186"/>
                  <a:pt x="621358" y="956537"/>
                  <a:pt x="621358" y="1133686"/>
                </a:cubicBezTo>
                <a:cubicBezTo>
                  <a:pt x="621358" y="1310905"/>
                  <a:pt x="662691" y="1532570"/>
                  <a:pt x="656789" y="1594792"/>
                </a:cubicBezTo>
                <a:cubicBezTo>
                  <a:pt x="651145" y="1654285"/>
                  <a:pt x="742534" y="1683122"/>
                  <a:pt x="894873" y="1656385"/>
                </a:cubicBezTo>
                <a:cubicBezTo>
                  <a:pt x="871478" y="1663244"/>
                  <a:pt x="833807" y="1669894"/>
                  <a:pt x="775586" y="1669894"/>
                </a:cubicBezTo>
                <a:cubicBezTo>
                  <a:pt x="655320" y="1669894"/>
                  <a:pt x="595536" y="1673953"/>
                  <a:pt x="595536" y="1673953"/>
                </a:cubicBezTo>
                <a:cubicBezTo>
                  <a:pt x="595536" y="1673953"/>
                  <a:pt x="601461" y="1568335"/>
                  <a:pt x="592831" y="1409874"/>
                </a:cubicBezTo>
                <a:cubicBezTo>
                  <a:pt x="584177" y="1251412"/>
                  <a:pt x="564047" y="914961"/>
                  <a:pt x="538039" y="671180"/>
                </a:cubicBezTo>
                <a:cubicBezTo>
                  <a:pt x="512031" y="427398"/>
                  <a:pt x="514363" y="234640"/>
                  <a:pt x="476133" y="236740"/>
                </a:cubicBezTo>
                <a:cubicBezTo>
                  <a:pt x="454603" y="237860"/>
                  <a:pt x="427312" y="237860"/>
                  <a:pt x="405760" y="236740"/>
                </a:cubicBezTo>
                <a:cubicBezTo>
                  <a:pt x="401538" y="236460"/>
                  <a:pt x="398016" y="238630"/>
                  <a:pt x="395077" y="242899"/>
                </a:cubicBezTo>
                <a:cubicBezTo>
                  <a:pt x="393747" y="236320"/>
                  <a:pt x="392394" y="229951"/>
                  <a:pt x="391041" y="223932"/>
                </a:cubicBezTo>
                <a:cubicBezTo>
                  <a:pt x="413183" y="220345"/>
                  <a:pt x="433112" y="215261"/>
                  <a:pt x="450919" y="212498"/>
                </a:cubicBezTo>
                <a:close/>
                <a:moveTo>
                  <a:pt x="2792" y="0"/>
                </a:moveTo>
                <a:cubicBezTo>
                  <a:pt x="2792" y="0"/>
                  <a:pt x="2985" y="232"/>
                  <a:pt x="2985" y="232"/>
                </a:cubicBezTo>
                <a:cubicBezTo>
                  <a:pt x="44336" y="301873"/>
                  <a:pt x="156529" y="943506"/>
                  <a:pt x="156529" y="1154169"/>
                </a:cubicBezTo>
                <a:cubicBezTo>
                  <a:pt x="156529" y="1364909"/>
                  <a:pt x="197865" y="1495550"/>
                  <a:pt x="174251" y="1567392"/>
                </a:cubicBezTo>
                <a:cubicBezTo>
                  <a:pt x="157151" y="1619401"/>
                  <a:pt x="217423" y="1651271"/>
                  <a:pt x="314752" y="1666781"/>
                </a:cubicBezTo>
                <a:cubicBezTo>
                  <a:pt x="297312" y="1666550"/>
                  <a:pt x="278006" y="1666473"/>
                  <a:pt x="256834" y="1666473"/>
                </a:cubicBezTo>
                <a:cubicBezTo>
                  <a:pt x="136557" y="1666473"/>
                  <a:pt x="101469" y="1637998"/>
                  <a:pt x="101469" y="1637998"/>
                </a:cubicBezTo>
                <a:cubicBezTo>
                  <a:pt x="101469" y="1637998"/>
                  <a:pt x="131553" y="1532358"/>
                  <a:pt x="131553" y="1390142"/>
                </a:cubicBezTo>
                <a:cubicBezTo>
                  <a:pt x="131553" y="1247925"/>
                  <a:pt x="101469" y="1045597"/>
                  <a:pt x="41330" y="679908"/>
                </a:cubicBezTo>
                <a:cubicBezTo>
                  <a:pt x="2333" y="442778"/>
                  <a:pt x="-5040" y="196850"/>
                  <a:pt x="2792" y="0"/>
                </a:cubicBezTo>
                <a:close/>
              </a:path>
            </a:pathLst>
          </a:custGeom>
          <a:solidFill>
            <a:srgbClr val="010101">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7" name="Google Shape;257;p30"/>
          <p:cNvSpPr/>
          <p:nvPr/>
        </p:nvSpPr>
        <p:spPr>
          <a:xfrm>
            <a:off x="5264668" y="2257364"/>
            <a:ext cx="379682" cy="535323"/>
          </a:xfrm>
          <a:custGeom>
            <a:rect b="b" l="l" r="r" t="t"/>
            <a:pathLst>
              <a:path extrusionOk="0" h="21539" w="19302">
                <a:moveTo>
                  <a:pt x="19104" y="15087"/>
                </a:moveTo>
                <a:cubicBezTo>
                  <a:pt x="17180" y="14796"/>
                  <a:pt x="14019" y="13931"/>
                  <a:pt x="14019" y="11499"/>
                </a:cubicBezTo>
                <a:lnTo>
                  <a:pt x="14019" y="0"/>
                </a:lnTo>
                <a:lnTo>
                  <a:pt x="5283" y="0"/>
                </a:lnTo>
                <a:lnTo>
                  <a:pt x="5283" y="11501"/>
                </a:lnTo>
                <a:cubicBezTo>
                  <a:pt x="5281" y="13932"/>
                  <a:pt x="2122" y="14797"/>
                  <a:pt x="198" y="15087"/>
                </a:cubicBezTo>
                <a:cubicBezTo>
                  <a:pt x="-1149" y="15290"/>
                  <a:pt x="4697" y="18536"/>
                  <a:pt x="8332" y="20344"/>
                </a:cubicBezTo>
                <a:cubicBezTo>
                  <a:pt x="8283" y="21018"/>
                  <a:pt x="8252" y="21458"/>
                  <a:pt x="8252" y="21525"/>
                </a:cubicBezTo>
                <a:cubicBezTo>
                  <a:pt x="8252" y="21600"/>
                  <a:pt x="8803" y="21379"/>
                  <a:pt x="9651" y="20982"/>
                </a:cubicBezTo>
                <a:cubicBezTo>
                  <a:pt x="10499" y="21379"/>
                  <a:pt x="11050" y="21600"/>
                  <a:pt x="11050" y="21525"/>
                </a:cubicBezTo>
                <a:cubicBezTo>
                  <a:pt x="11050" y="21458"/>
                  <a:pt x="11019" y="21018"/>
                  <a:pt x="10970" y="20344"/>
                </a:cubicBezTo>
                <a:cubicBezTo>
                  <a:pt x="14605" y="18536"/>
                  <a:pt x="20451" y="15290"/>
                  <a:pt x="19104" y="15087"/>
                </a:cubicBezTo>
                <a:close/>
              </a:path>
            </a:pathLst>
          </a:custGeom>
          <a:solidFill>
            <a:srgbClr val="D8FF3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8" name="Google Shape;258;p30"/>
          <p:cNvSpPr/>
          <p:nvPr/>
        </p:nvSpPr>
        <p:spPr>
          <a:xfrm>
            <a:off x="5369473" y="2411488"/>
            <a:ext cx="171844" cy="152541"/>
          </a:xfrm>
          <a:custGeom>
            <a:rect b="b" l="l" r="r" t="t"/>
            <a:pathLst>
              <a:path extrusionOk="0" h="21600" w="21600">
                <a:moveTo>
                  <a:pt x="0" y="0"/>
                </a:moveTo>
                <a:lnTo>
                  <a:pt x="21600" y="0"/>
                </a:lnTo>
                <a:lnTo>
                  <a:pt x="21600" y="11714"/>
                </a:lnTo>
                <a:lnTo>
                  <a:pt x="0" y="21600"/>
                </a:lnTo>
                <a:cubicBezTo>
                  <a:pt x="0" y="21600"/>
                  <a:pt x="0" y="0"/>
                  <a:pt x="0" y="0"/>
                </a:cubicBezTo>
                <a:close/>
              </a:path>
            </a:pathLst>
          </a:custGeom>
          <a:solidFill>
            <a:srgbClr val="010101">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59" name="Google Shape;259;p30"/>
          <p:cNvSpPr/>
          <p:nvPr/>
        </p:nvSpPr>
        <p:spPr>
          <a:xfrm>
            <a:off x="5085883" y="1714846"/>
            <a:ext cx="738592" cy="782170"/>
          </a:xfrm>
          <a:custGeom>
            <a:rect b="b" l="l" r="r" t="t"/>
            <a:pathLst>
              <a:path extrusionOk="0" h="21600" w="21139">
                <a:moveTo>
                  <a:pt x="20175" y="10150"/>
                </a:moveTo>
                <a:cubicBezTo>
                  <a:pt x="20062" y="10122"/>
                  <a:pt x="19946" y="10113"/>
                  <a:pt x="19829" y="10119"/>
                </a:cubicBezTo>
                <a:cubicBezTo>
                  <a:pt x="19865" y="9082"/>
                  <a:pt x="19841" y="8137"/>
                  <a:pt x="19756" y="7436"/>
                </a:cubicBezTo>
                <a:cubicBezTo>
                  <a:pt x="19441" y="4839"/>
                  <a:pt x="16295" y="0"/>
                  <a:pt x="10570" y="0"/>
                </a:cubicBezTo>
                <a:cubicBezTo>
                  <a:pt x="4845" y="0"/>
                  <a:pt x="1699" y="4839"/>
                  <a:pt x="1384" y="7436"/>
                </a:cubicBezTo>
                <a:cubicBezTo>
                  <a:pt x="1299" y="8137"/>
                  <a:pt x="1275" y="9082"/>
                  <a:pt x="1311" y="10119"/>
                </a:cubicBezTo>
                <a:cubicBezTo>
                  <a:pt x="1194" y="10113"/>
                  <a:pt x="1078" y="10122"/>
                  <a:pt x="965" y="10150"/>
                </a:cubicBezTo>
                <a:cubicBezTo>
                  <a:pt x="134" y="10360"/>
                  <a:pt x="-230" y="11466"/>
                  <a:pt x="153" y="12619"/>
                </a:cubicBezTo>
                <a:cubicBezTo>
                  <a:pt x="446" y="13505"/>
                  <a:pt x="1094" y="14159"/>
                  <a:pt x="1755" y="14321"/>
                </a:cubicBezTo>
                <a:cubicBezTo>
                  <a:pt x="2023" y="15753"/>
                  <a:pt x="2407" y="16985"/>
                  <a:pt x="2906" y="17607"/>
                </a:cubicBezTo>
                <a:cubicBezTo>
                  <a:pt x="4229" y="19255"/>
                  <a:pt x="8997" y="21600"/>
                  <a:pt x="10696" y="21600"/>
                </a:cubicBezTo>
                <a:cubicBezTo>
                  <a:pt x="12395" y="21600"/>
                  <a:pt x="16912" y="19255"/>
                  <a:pt x="18234" y="17607"/>
                </a:cubicBezTo>
                <a:cubicBezTo>
                  <a:pt x="18733" y="16985"/>
                  <a:pt x="19117" y="15753"/>
                  <a:pt x="19385" y="14321"/>
                </a:cubicBezTo>
                <a:cubicBezTo>
                  <a:pt x="20046" y="14159"/>
                  <a:pt x="20694" y="13505"/>
                  <a:pt x="20987" y="12619"/>
                </a:cubicBezTo>
                <a:cubicBezTo>
                  <a:pt x="21370" y="11466"/>
                  <a:pt x="21006" y="10360"/>
                  <a:pt x="20175" y="10150"/>
                </a:cubicBezTo>
                <a:close/>
              </a:path>
            </a:pathLst>
          </a:custGeom>
          <a:solidFill>
            <a:schemeClr val="l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0" name="Google Shape;260;p30"/>
          <p:cNvSpPr/>
          <p:nvPr/>
        </p:nvSpPr>
        <p:spPr>
          <a:xfrm>
            <a:off x="5011904" y="2781386"/>
            <a:ext cx="195428" cy="376487"/>
          </a:xfrm>
          <a:custGeom>
            <a:rect b="b" l="l" r="r" t="t"/>
            <a:pathLst>
              <a:path extrusionOk="0" h="21394" w="19774">
                <a:moveTo>
                  <a:pt x="1601" y="21394"/>
                </a:moveTo>
                <a:cubicBezTo>
                  <a:pt x="6460" y="17487"/>
                  <a:pt x="14527" y="7547"/>
                  <a:pt x="18398" y="4404"/>
                </a:cubicBezTo>
                <a:cubicBezTo>
                  <a:pt x="19717" y="3334"/>
                  <a:pt x="19988" y="1824"/>
                  <a:pt x="19628" y="278"/>
                </a:cubicBezTo>
                <a:cubicBezTo>
                  <a:pt x="17162" y="-206"/>
                  <a:pt x="14807" y="-82"/>
                  <a:pt x="12640" y="838"/>
                </a:cubicBezTo>
                <a:cubicBezTo>
                  <a:pt x="12640" y="5300"/>
                  <a:pt x="10265" y="11520"/>
                  <a:pt x="6999" y="14494"/>
                </a:cubicBezTo>
                <a:cubicBezTo>
                  <a:pt x="3733" y="17469"/>
                  <a:pt x="-1612" y="19632"/>
                  <a:pt x="467" y="20714"/>
                </a:cubicBezTo>
                <a:cubicBezTo>
                  <a:pt x="741" y="20856"/>
                  <a:pt x="1129" y="21091"/>
                  <a:pt x="1601" y="21394"/>
                </a:cubicBezTo>
                <a:close/>
              </a:path>
            </a:pathLst>
          </a:custGeom>
          <a:solidFill>
            <a:srgbClr val="9EB3C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1" name="Google Shape;261;p30"/>
          <p:cNvSpPr/>
          <p:nvPr/>
        </p:nvSpPr>
        <p:spPr>
          <a:xfrm>
            <a:off x="5129038" y="2602603"/>
            <a:ext cx="646090" cy="824350"/>
          </a:xfrm>
          <a:custGeom>
            <a:rect b="b" l="l" r="r" t="t"/>
            <a:pathLst>
              <a:path extrusionOk="0" h="21502" w="19786">
                <a:moveTo>
                  <a:pt x="421" y="1798"/>
                </a:moveTo>
                <a:cubicBezTo>
                  <a:pt x="-1162" y="2507"/>
                  <a:pt x="2305" y="12337"/>
                  <a:pt x="1237" y="20057"/>
                </a:cubicBezTo>
                <a:cubicBezTo>
                  <a:pt x="1131" y="20825"/>
                  <a:pt x="3934" y="21600"/>
                  <a:pt x="9941" y="21492"/>
                </a:cubicBezTo>
                <a:cubicBezTo>
                  <a:pt x="15949" y="21600"/>
                  <a:pt x="18752" y="20825"/>
                  <a:pt x="18646" y="20057"/>
                </a:cubicBezTo>
                <a:cubicBezTo>
                  <a:pt x="18237" y="17097"/>
                  <a:pt x="17951" y="12627"/>
                  <a:pt x="18335" y="9679"/>
                </a:cubicBezTo>
                <a:cubicBezTo>
                  <a:pt x="18952" y="4940"/>
                  <a:pt x="20438" y="2235"/>
                  <a:pt x="19462" y="1798"/>
                </a:cubicBezTo>
                <a:cubicBezTo>
                  <a:pt x="17955" y="1123"/>
                  <a:pt x="15705" y="435"/>
                  <a:pt x="13565" y="0"/>
                </a:cubicBezTo>
                <a:cubicBezTo>
                  <a:pt x="12856" y="570"/>
                  <a:pt x="11499" y="956"/>
                  <a:pt x="9941" y="956"/>
                </a:cubicBezTo>
                <a:cubicBezTo>
                  <a:pt x="8384" y="956"/>
                  <a:pt x="7027" y="570"/>
                  <a:pt x="6318" y="0"/>
                </a:cubicBezTo>
                <a:cubicBezTo>
                  <a:pt x="4179" y="435"/>
                  <a:pt x="1928" y="1123"/>
                  <a:pt x="421" y="1798"/>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2" name="Google Shape;262;p30"/>
          <p:cNvSpPr/>
          <p:nvPr/>
        </p:nvSpPr>
        <p:spPr>
          <a:xfrm>
            <a:off x="5443452" y="2639593"/>
            <a:ext cx="12749" cy="787528"/>
          </a:xfrm>
          <a:custGeom>
            <a:rect b="b" l="l" r="r" t="t"/>
            <a:pathLst>
              <a:path extrusionOk="0" h="21600" w="21600">
                <a:moveTo>
                  <a:pt x="21600" y="0"/>
                </a:moveTo>
                <a:lnTo>
                  <a:pt x="21600" y="21600"/>
                </a:lnTo>
                <a:cubicBezTo>
                  <a:pt x="18015" y="21599"/>
                  <a:pt x="14429" y="21598"/>
                  <a:pt x="10794" y="21597"/>
                </a:cubicBezTo>
                <a:cubicBezTo>
                  <a:pt x="7171" y="21598"/>
                  <a:pt x="3585" y="21599"/>
                  <a:pt x="0" y="21600"/>
                </a:cubicBezTo>
                <a:lnTo>
                  <a:pt x="0" y="0"/>
                </a:lnTo>
                <a:cubicBezTo>
                  <a:pt x="3585" y="1"/>
                  <a:pt x="7171" y="2"/>
                  <a:pt x="10794" y="2"/>
                </a:cubicBezTo>
                <a:cubicBezTo>
                  <a:pt x="14429" y="2"/>
                  <a:pt x="18027" y="1"/>
                  <a:pt x="21600" y="0"/>
                </a:cubicBezTo>
                <a:close/>
              </a:path>
            </a:pathLst>
          </a:custGeom>
          <a:solidFill>
            <a:srgbClr val="010101">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3" name="Google Shape;263;p30"/>
          <p:cNvSpPr/>
          <p:nvPr/>
        </p:nvSpPr>
        <p:spPr>
          <a:xfrm>
            <a:off x="5967476" y="3576669"/>
            <a:ext cx="147541" cy="391223"/>
          </a:xfrm>
          <a:custGeom>
            <a:rect b="b" l="l" r="r" t="t"/>
            <a:pathLst>
              <a:path extrusionOk="0" h="21600" w="21600">
                <a:moveTo>
                  <a:pt x="4759" y="0"/>
                </a:moveTo>
                <a:lnTo>
                  <a:pt x="16841" y="0"/>
                </a:lnTo>
                <a:cubicBezTo>
                  <a:pt x="19458" y="0"/>
                  <a:pt x="21600" y="655"/>
                  <a:pt x="21600" y="1455"/>
                </a:cubicBezTo>
                <a:lnTo>
                  <a:pt x="21600" y="20145"/>
                </a:lnTo>
                <a:cubicBezTo>
                  <a:pt x="21600" y="20945"/>
                  <a:pt x="19458" y="21600"/>
                  <a:pt x="16841" y="21600"/>
                </a:cubicBezTo>
                <a:lnTo>
                  <a:pt x="4759" y="21600"/>
                </a:lnTo>
                <a:cubicBezTo>
                  <a:pt x="2141" y="21600"/>
                  <a:pt x="0" y="20945"/>
                  <a:pt x="0" y="20145"/>
                </a:cubicBezTo>
                <a:lnTo>
                  <a:pt x="0" y="1455"/>
                </a:lnTo>
                <a:cubicBezTo>
                  <a:pt x="0" y="655"/>
                  <a:pt x="2141" y="0"/>
                  <a:pt x="4759" y="0"/>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4" name="Google Shape;264;p30"/>
          <p:cNvSpPr/>
          <p:nvPr/>
        </p:nvSpPr>
        <p:spPr>
          <a:xfrm>
            <a:off x="5634567" y="3576669"/>
            <a:ext cx="469770" cy="523644"/>
          </a:xfrm>
          <a:custGeom>
            <a:rect b="b" l="l" r="r" t="t"/>
            <a:pathLst>
              <a:path extrusionOk="0" h="21600" w="21600">
                <a:moveTo>
                  <a:pt x="0" y="5312"/>
                </a:moveTo>
                <a:lnTo>
                  <a:pt x="16577" y="0"/>
                </a:lnTo>
                <a:lnTo>
                  <a:pt x="21233" y="3766"/>
                </a:lnTo>
                <a:lnTo>
                  <a:pt x="21600" y="15848"/>
                </a:lnTo>
                <a:lnTo>
                  <a:pt x="5229" y="21600"/>
                </a:lnTo>
                <a:cubicBezTo>
                  <a:pt x="5229" y="21600"/>
                  <a:pt x="1633" y="14164"/>
                  <a:pt x="0" y="5312"/>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5" name="Google Shape;265;p30"/>
          <p:cNvSpPr/>
          <p:nvPr/>
        </p:nvSpPr>
        <p:spPr>
          <a:xfrm>
            <a:off x="5616071" y="3699969"/>
            <a:ext cx="147548" cy="401483"/>
          </a:xfrm>
          <a:custGeom>
            <a:rect b="b" l="l" r="r" t="t"/>
            <a:pathLst>
              <a:path extrusionOk="0" h="21600" w="21600">
                <a:moveTo>
                  <a:pt x="4759" y="0"/>
                </a:moveTo>
                <a:lnTo>
                  <a:pt x="16841" y="0"/>
                </a:lnTo>
                <a:cubicBezTo>
                  <a:pt x="19459" y="0"/>
                  <a:pt x="21600" y="638"/>
                  <a:pt x="21600" y="1418"/>
                </a:cubicBezTo>
                <a:lnTo>
                  <a:pt x="21600" y="20182"/>
                </a:lnTo>
                <a:cubicBezTo>
                  <a:pt x="21600" y="20962"/>
                  <a:pt x="19459" y="21600"/>
                  <a:pt x="16841" y="21600"/>
                </a:cubicBezTo>
                <a:lnTo>
                  <a:pt x="4759" y="21600"/>
                </a:lnTo>
                <a:cubicBezTo>
                  <a:pt x="2141" y="21600"/>
                  <a:pt x="0" y="20962"/>
                  <a:pt x="0" y="20182"/>
                </a:cubicBezTo>
                <a:lnTo>
                  <a:pt x="0" y="1418"/>
                </a:lnTo>
                <a:cubicBezTo>
                  <a:pt x="0" y="638"/>
                  <a:pt x="2141" y="0"/>
                  <a:pt x="4759" y="0"/>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6" name="Google Shape;266;p30"/>
          <p:cNvSpPr/>
          <p:nvPr/>
        </p:nvSpPr>
        <p:spPr>
          <a:xfrm>
            <a:off x="5634567" y="3718463"/>
            <a:ext cx="109798" cy="371525"/>
          </a:xfrm>
          <a:custGeom>
            <a:rect b="b" l="l" r="r" t="t"/>
            <a:pathLst>
              <a:path extrusionOk="0" h="21600" w="21600">
                <a:moveTo>
                  <a:pt x="3085" y="0"/>
                </a:moveTo>
                <a:lnTo>
                  <a:pt x="18515" y="0"/>
                </a:lnTo>
                <a:cubicBezTo>
                  <a:pt x="20212" y="0"/>
                  <a:pt x="21600" y="333"/>
                  <a:pt x="21600" y="739"/>
                </a:cubicBezTo>
                <a:lnTo>
                  <a:pt x="21600" y="20861"/>
                </a:lnTo>
                <a:cubicBezTo>
                  <a:pt x="21600" y="21267"/>
                  <a:pt x="20212" y="21600"/>
                  <a:pt x="18515" y="21600"/>
                </a:cubicBezTo>
                <a:lnTo>
                  <a:pt x="3085" y="21600"/>
                </a:lnTo>
                <a:cubicBezTo>
                  <a:pt x="1389" y="21600"/>
                  <a:pt x="0" y="21267"/>
                  <a:pt x="0" y="20861"/>
                </a:cubicBezTo>
                <a:lnTo>
                  <a:pt x="0" y="739"/>
                </a:lnTo>
                <a:cubicBezTo>
                  <a:pt x="0" y="333"/>
                  <a:pt x="1389" y="0"/>
                  <a:pt x="3085" y="0"/>
                </a:cubicBezTo>
                <a:close/>
              </a:path>
            </a:pathLst>
          </a:custGeom>
          <a:solidFill>
            <a:schemeClr val="lt2">
              <a:alpha val="40000"/>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7" name="Google Shape;267;p30"/>
          <p:cNvSpPr/>
          <p:nvPr/>
        </p:nvSpPr>
        <p:spPr>
          <a:xfrm>
            <a:off x="5831845" y="3539679"/>
            <a:ext cx="153703" cy="75275"/>
          </a:xfrm>
          <a:custGeom>
            <a:rect b="b" l="l" r="r" t="t"/>
            <a:pathLst>
              <a:path extrusionOk="0" h="21097" w="21147">
                <a:moveTo>
                  <a:pt x="21147" y="15711"/>
                </a:moveTo>
                <a:cubicBezTo>
                  <a:pt x="21147" y="18688"/>
                  <a:pt x="19687" y="21097"/>
                  <a:pt x="17886" y="21097"/>
                </a:cubicBezTo>
                <a:cubicBezTo>
                  <a:pt x="16085" y="21097"/>
                  <a:pt x="14625" y="18688"/>
                  <a:pt x="14625" y="15711"/>
                </a:cubicBezTo>
                <a:lnTo>
                  <a:pt x="14625" y="12586"/>
                </a:lnTo>
                <a:lnTo>
                  <a:pt x="4624" y="20345"/>
                </a:lnTo>
                <a:cubicBezTo>
                  <a:pt x="2999" y="21600"/>
                  <a:pt x="1066" y="20443"/>
                  <a:pt x="306" y="17756"/>
                </a:cubicBezTo>
                <a:cubicBezTo>
                  <a:pt x="-453" y="15073"/>
                  <a:pt x="248" y="11881"/>
                  <a:pt x="1873" y="10625"/>
                </a:cubicBezTo>
                <a:lnTo>
                  <a:pt x="13080" y="1930"/>
                </a:lnTo>
                <a:cubicBezTo>
                  <a:pt x="13133" y="1881"/>
                  <a:pt x="13189" y="1838"/>
                  <a:pt x="13244" y="1794"/>
                </a:cubicBezTo>
                <a:lnTo>
                  <a:pt x="13475" y="1613"/>
                </a:lnTo>
                <a:cubicBezTo>
                  <a:pt x="14514" y="798"/>
                  <a:pt x="15535" y="0"/>
                  <a:pt x="16793" y="0"/>
                </a:cubicBezTo>
                <a:cubicBezTo>
                  <a:pt x="19389" y="0"/>
                  <a:pt x="21147" y="2067"/>
                  <a:pt x="21147" y="8634"/>
                </a:cubicBezTo>
                <a:cubicBezTo>
                  <a:pt x="21147" y="8634"/>
                  <a:pt x="21147" y="15711"/>
                  <a:pt x="21147" y="15711"/>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8" name="Google Shape;268;p30"/>
          <p:cNvSpPr/>
          <p:nvPr/>
        </p:nvSpPr>
        <p:spPr>
          <a:xfrm>
            <a:off x="5794856" y="3471865"/>
            <a:ext cx="155179" cy="171168"/>
          </a:xfrm>
          <a:custGeom>
            <a:rect b="b" l="l" r="r" t="t"/>
            <a:pathLst>
              <a:path extrusionOk="0" h="20215" w="18467">
                <a:moveTo>
                  <a:pt x="12789" y="13"/>
                </a:moveTo>
                <a:cubicBezTo>
                  <a:pt x="13321" y="2631"/>
                  <a:pt x="14225" y="3231"/>
                  <a:pt x="16695" y="6015"/>
                </a:cubicBezTo>
                <a:cubicBezTo>
                  <a:pt x="19166" y="8800"/>
                  <a:pt x="19609" y="14451"/>
                  <a:pt x="14364" y="17998"/>
                </a:cubicBezTo>
                <a:cubicBezTo>
                  <a:pt x="9117" y="21543"/>
                  <a:pt x="2881" y="19955"/>
                  <a:pt x="2072" y="19204"/>
                </a:cubicBezTo>
                <a:cubicBezTo>
                  <a:pt x="-1819" y="15582"/>
                  <a:pt x="10867" y="16659"/>
                  <a:pt x="11076" y="16421"/>
                </a:cubicBezTo>
                <a:cubicBezTo>
                  <a:pt x="12514" y="14770"/>
                  <a:pt x="5787" y="6078"/>
                  <a:pt x="5980" y="9346"/>
                </a:cubicBezTo>
                <a:cubicBezTo>
                  <a:pt x="6176" y="12614"/>
                  <a:pt x="4881" y="16539"/>
                  <a:pt x="1445" y="17044"/>
                </a:cubicBezTo>
                <a:cubicBezTo>
                  <a:pt x="-1991" y="17547"/>
                  <a:pt x="1970" y="12132"/>
                  <a:pt x="550" y="9484"/>
                </a:cubicBezTo>
                <a:cubicBezTo>
                  <a:pt x="-869" y="6836"/>
                  <a:pt x="954" y="2832"/>
                  <a:pt x="3765" y="1980"/>
                </a:cubicBezTo>
                <a:cubicBezTo>
                  <a:pt x="4242" y="1836"/>
                  <a:pt x="4569" y="1448"/>
                  <a:pt x="4774" y="860"/>
                </a:cubicBezTo>
                <a:cubicBezTo>
                  <a:pt x="8076" y="142"/>
                  <a:pt x="10537" y="-57"/>
                  <a:pt x="12789" y="13"/>
                </a:cubicBezTo>
                <a:close/>
              </a:path>
            </a:pathLst>
          </a:custGeom>
          <a:solidFill>
            <a:srgbClr val="E4FF7D"/>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69" name="Google Shape;269;p30"/>
          <p:cNvSpPr/>
          <p:nvPr/>
        </p:nvSpPr>
        <p:spPr>
          <a:xfrm>
            <a:off x="5782526" y="3566445"/>
            <a:ext cx="124235" cy="109400"/>
          </a:xfrm>
          <a:custGeom>
            <a:rect b="b" l="l" r="r" t="t"/>
            <a:pathLst>
              <a:path extrusionOk="0" h="21086" w="21042">
                <a:moveTo>
                  <a:pt x="8028" y="17382"/>
                </a:moveTo>
                <a:cubicBezTo>
                  <a:pt x="8028" y="19429"/>
                  <a:pt x="6230" y="21086"/>
                  <a:pt x="4014" y="21086"/>
                </a:cubicBezTo>
                <a:cubicBezTo>
                  <a:pt x="1797" y="21086"/>
                  <a:pt x="0" y="19429"/>
                  <a:pt x="0" y="17382"/>
                </a:cubicBezTo>
                <a:lnTo>
                  <a:pt x="0" y="12514"/>
                </a:lnTo>
                <a:cubicBezTo>
                  <a:pt x="0" y="6929"/>
                  <a:pt x="3085" y="5606"/>
                  <a:pt x="6271" y="4239"/>
                </a:cubicBezTo>
                <a:lnTo>
                  <a:pt x="6342" y="4209"/>
                </a:lnTo>
                <a:lnTo>
                  <a:pt x="15357" y="340"/>
                </a:lnTo>
                <a:cubicBezTo>
                  <a:pt x="17365" y="-514"/>
                  <a:pt x="19746" y="296"/>
                  <a:pt x="20672" y="2149"/>
                </a:cubicBezTo>
                <a:cubicBezTo>
                  <a:pt x="21600" y="4002"/>
                  <a:pt x="20722" y="6198"/>
                  <a:pt x="18714" y="7054"/>
                </a:cubicBezTo>
                <a:lnTo>
                  <a:pt x="9698" y="10921"/>
                </a:lnTo>
                <a:lnTo>
                  <a:pt x="9626" y="10951"/>
                </a:lnTo>
                <a:cubicBezTo>
                  <a:pt x="8815" y="11300"/>
                  <a:pt x="8028" y="11638"/>
                  <a:pt x="8028" y="12514"/>
                </a:cubicBezTo>
                <a:cubicBezTo>
                  <a:pt x="8028" y="12514"/>
                  <a:pt x="8028" y="17382"/>
                  <a:pt x="8028" y="17382"/>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0" name="Google Shape;270;p30"/>
          <p:cNvSpPr/>
          <p:nvPr/>
        </p:nvSpPr>
        <p:spPr>
          <a:xfrm>
            <a:off x="5767872" y="3630996"/>
            <a:ext cx="338911" cy="366694"/>
          </a:xfrm>
          <a:custGeom>
            <a:rect b="b" l="l" r="r" t="t"/>
            <a:pathLst>
              <a:path extrusionOk="0" h="21020" w="21600">
                <a:moveTo>
                  <a:pt x="2299" y="6042"/>
                </a:moveTo>
                <a:lnTo>
                  <a:pt x="19300" y="148"/>
                </a:lnTo>
                <a:cubicBezTo>
                  <a:pt x="20566" y="-290"/>
                  <a:pt x="21600" y="276"/>
                  <a:pt x="21600" y="1407"/>
                </a:cubicBezTo>
                <a:lnTo>
                  <a:pt x="21600" y="12125"/>
                </a:lnTo>
                <a:cubicBezTo>
                  <a:pt x="21600" y="13256"/>
                  <a:pt x="20566" y="14540"/>
                  <a:pt x="19300" y="14978"/>
                </a:cubicBezTo>
                <a:lnTo>
                  <a:pt x="2299" y="20872"/>
                </a:lnTo>
                <a:cubicBezTo>
                  <a:pt x="1034" y="21310"/>
                  <a:pt x="0" y="20744"/>
                  <a:pt x="0" y="19613"/>
                </a:cubicBezTo>
                <a:lnTo>
                  <a:pt x="0" y="8894"/>
                </a:lnTo>
                <a:cubicBezTo>
                  <a:pt x="0" y="7764"/>
                  <a:pt x="1034" y="6480"/>
                  <a:pt x="2299" y="6042"/>
                </a:cubicBezTo>
                <a:close/>
              </a:path>
            </a:pathLst>
          </a:custGeom>
          <a:solidFill>
            <a:srgbClr val="010101">
              <a:alpha val="1372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1" name="Google Shape;271;p30"/>
          <p:cNvSpPr/>
          <p:nvPr/>
        </p:nvSpPr>
        <p:spPr>
          <a:xfrm>
            <a:off x="5768545" y="3629920"/>
            <a:ext cx="354984" cy="341065"/>
          </a:xfrm>
          <a:custGeom>
            <a:rect b="b" l="l" r="r" t="t"/>
            <a:pathLst>
              <a:path extrusionOk="0" h="20977" w="21385">
                <a:moveTo>
                  <a:pt x="2182" y="6482"/>
                </a:moveTo>
                <a:lnTo>
                  <a:pt x="18252" y="158"/>
                </a:lnTo>
                <a:cubicBezTo>
                  <a:pt x="19448" y="-312"/>
                  <a:pt x="20309" y="299"/>
                  <a:pt x="20425" y="1509"/>
                </a:cubicBezTo>
                <a:lnTo>
                  <a:pt x="21377" y="11434"/>
                </a:lnTo>
                <a:cubicBezTo>
                  <a:pt x="21493" y="12643"/>
                  <a:pt x="20399" y="14024"/>
                  <a:pt x="19203" y="14494"/>
                </a:cubicBezTo>
                <a:lnTo>
                  <a:pt x="3134" y="20818"/>
                </a:lnTo>
                <a:cubicBezTo>
                  <a:pt x="1939" y="21288"/>
                  <a:pt x="1076" y="20676"/>
                  <a:pt x="960" y="19467"/>
                </a:cubicBezTo>
                <a:lnTo>
                  <a:pt x="9" y="9542"/>
                </a:lnTo>
                <a:cubicBezTo>
                  <a:pt x="-107" y="8333"/>
                  <a:pt x="987" y="6952"/>
                  <a:pt x="2182" y="6482"/>
                </a:cubicBezTo>
                <a:close/>
              </a:path>
            </a:pathLst>
          </a:custGeom>
          <a:solidFill>
            <a:srgbClr val="F6F7F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2" name="Google Shape;272;p30"/>
          <p:cNvSpPr/>
          <p:nvPr/>
        </p:nvSpPr>
        <p:spPr>
          <a:xfrm>
            <a:off x="5942815" y="3878753"/>
            <a:ext cx="38270" cy="81545"/>
          </a:xfrm>
          <a:custGeom>
            <a:rect b="b" l="l" r="r" t="t"/>
            <a:pathLst>
              <a:path extrusionOk="0" h="20954" w="21600">
                <a:moveTo>
                  <a:pt x="4857" y="2380"/>
                </a:moveTo>
                <a:lnTo>
                  <a:pt x="16747" y="174"/>
                </a:lnTo>
                <a:cubicBezTo>
                  <a:pt x="19416" y="-323"/>
                  <a:pt x="21600" y="282"/>
                  <a:pt x="21600" y="1516"/>
                </a:cubicBezTo>
                <a:lnTo>
                  <a:pt x="21600" y="15428"/>
                </a:lnTo>
                <a:cubicBezTo>
                  <a:pt x="21600" y="16662"/>
                  <a:pt x="19416" y="18079"/>
                  <a:pt x="16747" y="18574"/>
                </a:cubicBezTo>
                <a:lnTo>
                  <a:pt x="4857" y="20780"/>
                </a:lnTo>
                <a:cubicBezTo>
                  <a:pt x="2184" y="21277"/>
                  <a:pt x="0" y="20672"/>
                  <a:pt x="0" y="19438"/>
                </a:cubicBezTo>
                <a:lnTo>
                  <a:pt x="0" y="5526"/>
                </a:lnTo>
                <a:cubicBezTo>
                  <a:pt x="0" y="4290"/>
                  <a:pt x="2184" y="2875"/>
                  <a:pt x="4857" y="2380"/>
                </a:cubicBezTo>
                <a:close/>
              </a:path>
            </a:pathLst>
          </a:custGeom>
          <a:solidFill>
            <a:schemeClr val="dk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3" name="Google Shape;273;p30"/>
          <p:cNvSpPr/>
          <p:nvPr/>
        </p:nvSpPr>
        <p:spPr>
          <a:xfrm>
            <a:off x="5542092" y="2060084"/>
            <a:ext cx="78105" cy="108471"/>
          </a:xfrm>
          <a:custGeom>
            <a:rect b="b" l="l" r="r" t="t"/>
            <a:pathLst>
              <a:path extrusionOk="0" h="21600" w="21600">
                <a:moveTo>
                  <a:pt x="10800" y="21600"/>
                </a:moveTo>
                <a:cubicBezTo>
                  <a:pt x="16748" y="21600"/>
                  <a:pt x="21600" y="16749"/>
                  <a:pt x="21600" y="10799"/>
                </a:cubicBezTo>
                <a:cubicBezTo>
                  <a:pt x="21600" y="4850"/>
                  <a:pt x="16748" y="0"/>
                  <a:pt x="10800" y="0"/>
                </a:cubicBezTo>
                <a:cubicBezTo>
                  <a:pt x="4852" y="0"/>
                  <a:pt x="0" y="4850"/>
                  <a:pt x="0" y="10799"/>
                </a:cubicBezTo>
                <a:cubicBezTo>
                  <a:pt x="0" y="16749"/>
                  <a:pt x="4852" y="21600"/>
                  <a:pt x="10800" y="2160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4" name="Google Shape;274;p30"/>
          <p:cNvSpPr/>
          <p:nvPr/>
        </p:nvSpPr>
        <p:spPr>
          <a:xfrm>
            <a:off x="5585246" y="2084744"/>
            <a:ext cx="17402" cy="33797"/>
          </a:xfrm>
          <a:custGeom>
            <a:rect b="b" l="l" r="r" t="t"/>
            <a:pathLst>
              <a:path extrusionOk="0" h="21600" w="21600">
                <a:moveTo>
                  <a:pt x="10800" y="21600"/>
                </a:moveTo>
                <a:cubicBezTo>
                  <a:pt x="16747" y="21600"/>
                  <a:pt x="21600" y="16747"/>
                  <a:pt x="21600" y="10800"/>
                </a:cubicBezTo>
                <a:cubicBezTo>
                  <a:pt x="21600" y="4853"/>
                  <a:pt x="16747" y="0"/>
                  <a:pt x="10800" y="0"/>
                </a:cubicBezTo>
                <a:cubicBezTo>
                  <a:pt x="4853" y="0"/>
                  <a:pt x="0" y="4853"/>
                  <a:pt x="0" y="10800"/>
                </a:cubicBezTo>
                <a:cubicBezTo>
                  <a:pt x="0" y="16747"/>
                  <a:pt x="4853" y="21600"/>
                  <a:pt x="10800" y="2160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5" name="Google Shape;275;p30"/>
          <p:cNvSpPr/>
          <p:nvPr/>
        </p:nvSpPr>
        <p:spPr>
          <a:xfrm>
            <a:off x="5289328" y="2060084"/>
            <a:ext cx="78105" cy="108471"/>
          </a:xfrm>
          <a:custGeom>
            <a:rect b="b" l="l" r="r" t="t"/>
            <a:pathLst>
              <a:path extrusionOk="0" h="21600" w="21600">
                <a:moveTo>
                  <a:pt x="10800" y="21600"/>
                </a:moveTo>
                <a:cubicBezTo>
                  <a:pt x="16748" y="21600"/>
                  <a:pt x="21600" y="16749"/>
                  <a:pt x="21600" y="10799"/>
                </a:cubicBezTo>
                <a:cubicBezTo>
                  <a:pt x="21600" y="4850"/>
                  <a:pt x="16748" y="0"/>
                  <a:pt x="10800" y="0"/>
                </a:cubicBezTo>
                <a:cubicBezTo>
                  <a:pt x="4852" y="0"/>
                  <a:pt x="0" y="4850"/>
                  <a:pt x="0" y="10799"/>
                </a:cubicBezTo>
                <a:cubicBezTo>
                  <a:pt x="0" y="16749"/>
                  <a:pt x="4852" y="21600"/>
                  <a:pt x="10800" y="2160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6" name="Google Shape;276;p30"/>
          <p:cNvSpPr/>
          <p:nvPr/>
        </p:nvSpPr>
        <p:spPr>
          <a:xfrm>
            <a:off x="5332483" y="2084744"/>
            <a:ext cx="17402" cy="33797"/>
          </a:xfrm>
          <a:custGeom>
            <a:rect b="b" l="l" r="r" t="t"/>
            <a:pathLst>
              <a:path extrusionOk="0" h="21600" w="21600">
                <a:moveTo>
                  <a:pt x="10800" y="21600"/>
                </a:moveTo>
                <a:cubicBezTo>
                  <a:pt x="16747" y="21600"/>
                  <a:pt x="21600" y="16747"/>
                  <a:pt x="21600" y="10800"/>
                </a:cubicBezTo>
                <a:cubicBezTo>
                  <a:pt x="21600" y="4853"/>
                  <a:pt x="16747" y="0"/>
                  <a:pt x="10800" y="0"/>
                </a:cubicBezTo>
                <a:cubicBezTo>
                  <a:pt x="4853" y="0"/>
                  <a:pt x="0" y="4853"/>
                  <a:pt x="0" y="10800"/>
                </a:cubicBezTo>
                <a:cubicBezTo>
                  <a:pt x="0" y="16747"/>
                  <a:pt x="4853" y="21600"/>
                  <a:pt x="10800" y="2160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7" name="Google Shape;277;p30"/>
          <p:cNvSpPr/>
          <p:nvPr/>
        </p:nvSpPr>
        <p:spPr>
          <a:xfrm>
            <a:off x="5289328" y="2577943"/>
            <a:ext cx="326647" cy="110476"/>
          </a:xfrm>
          <a:custGeom>
            <a:rect b="b" l="l" r="r" t="t"/>
            <a:pathLst>
              <a:path extrusionOk="0" h="179680" w="531264">
                <a:moveTo>
                  <a:pt x="117015" y="0"/>
                </a:moveTo>
                <a:lnTo>
                  <a:pt x="265627" y="96127"/>
                </a:lnTo>
                <a:lnTo>
                  <a:pt x="414257" y="0"/>
                </a:lnTo>
                <a:cubicBezTo>
                  <a:pt x="414257" y="0"/>
                  <a:pt x="531264" y="60576"/>
                  <a:pt x="531264" y="60576"/>
                </a:cubicBezTo>
                <a:lnTo>
                  <a:pt x="395117" y="179680"/>
                </a:lnTo>
                <a:lnTo>
                  <a:pt x="265930" y="102443"/>
                </a:lnTo>
                <a:lnTo>
                  <a:pt x="151736" y="179680"/>
                </a:lnTo>
                <a:lnTo>
                  <a:pt x="0" y="60576"/>
                </a:lnTo>
                <a:cubicBezTo>
                  <a:pt x="0" y="60576"/>
                  <a:pt x="117015" y="0"/>
                  <a:pt x="117015" y="0"/>
                </a:cubicBezTo>
                <a:close/>
              </a:path>
            </a:pathLst>
          </a:custGeom>
          <a:solidFill>
            <a:srgbClr val="010101">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8" name="Google Shape;278;p30"/>
          <p:cNvSpPr/>
          <p:nvPr/>
        </p:nvSpPr>
        <p:spPr>
          <a:xfrm>
            <a:off x="5369473" y="2639593"/>
            <a:ext cx="157324" cy="676829"/>
          </a:xfrm>
          <a:custGeom>
            <a:rect b="b" l="l" r="r" t="t"/>
            <a:pathLst>
              <a:path extrusionOk="0" h="21600" w="21600">
                <a:moveTo>
                  <a:pt x="2344" y="960"/>
                </a:moveTo>
                <a:lnTo>
                  <a:pt x="7849" y="2786"/>
                </a:lnTo>
                <a:cubicBezTo>
                  <a:pt x="3097" y="8530"/>
                  <a:pt x="1176" y="13633"/>
                  <a:pt x="0" y="19425"/>
                </a:cubicBezTo>
                <a:lnTo>
                  <a:pt x="11674" y="21600"/>
                </a:lnTo>
                <a:lnTo>
                  <a:pt x="21600" y="19072"/>
                </a:lnTo>
                <a:cubicBezTo>
                  <a:pt x="17899" y="13516"/>
                  <a:pt x="17408" y="8458"/>
                  <a:pt x="15912" y="2869"/>
                </a:cubicBezTo>
                <a:lnTo>
                  <a:pt x="21380" y="897"/>
                </a:lnTo>
                <a:lnTo>
                  <a:pt x="17014" y="0"/>
                </a:lnTo>
                <a:lnTo>
                  <a:pt x="7068" y="95"/>
                </a:lnTo>
                <a:cubicBezTo>
                  <a:pt x="7068" y="95"/>
                  <a:pt x="2344" y="960"/>
                  <a:pt x="2344" y="960"/>
                </a:cubicBezTo>
                <a:close/>
              </a:path>
            </a:pathLst>
          </a:custGeom>
          <a:solidFill>
            <a:schemeClr val="accen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79" name="Google Shape;279;p30"/>
          <p:cNvSpPr/>
          <p:nvPr/>
        </p:nvSpPr>
        <p:spPr>
          <a:xfrm>
            <a:off x="5110543" y="1684021"/>
            <a:ext cx="694035" cy="553148"/>
          </a:xfrm>
          <a:custGeom>
            <a:rect b="b" l="l" r="r" t="t"/>
            <a:pathLst>
              <a:path extrusionOk="0" h="19179" w="20365">
                <a:moveTo>
                  <a:pt x="907" y="17062"/>
                </a:moveTo>
                <a:cubicBezTo>
                  <a:pt x="495" y="14554"/>
                  <a:pt x="-591" y="6651"/>
                  <a:pt x="416" y="6072"/>
                </a:cubicBezTo>
                <a:cubicBezTo>
                  <a:pt x="1423" y="5494"/>
                  <a:pt x="2430" y="5205"/>
                  <a:pt x="1758" y="4241"/>
                </a:cubicBezTo>
                <a:cubicBezTo>
                  <a:pt x="1087" y="3277"/>
                  <a:pt x="2933" y="0"/>
                  <a:pt x="6289" y="0"/>
                </a:cubicBezTo>
                <a:cubicBezTo>
                  <a:pt x="9646" y="0"/>
                  <a:pt x="14596" y="2024"/>
                  <a:pt x="16862" y="2699"/>
                </a:cubicBezTo>
                <a:cubicBezTo>
                  <a:pt x="19127" y="3373"/>
                  <a:pt x="18995" y="3181"/>
                  <a:pt x="19666" y="2795"/>
                </a:cubicBezTo>
                <a:cubicBezTo>
                  <a:pt x="20338" y="2410"/>
                  <a:pt x="18660" y="5301"/>
                  <a:pt x="19834" y="5301"/>
                </a:cubicBezTo>
                <a:cubicBezTo>
                  <a:pt x="21009" y="5301"/>
                  <a:pt x="19942" y="9804"/>
                  <a:pt x="19423" y="14267"/>
                </a:cubicBezTo>
                <a:cubicBezTo>
                  <a:pt x="18904" y="18729"/>
                  <a:pt x="18388" y="21600"/>
                  <a:pt x="18025" y="15273"/>
                </a:cubicBezTo>
                <a:cubicBezTo>
                  <a:pt x="17677" y="9215"/>
                  <a:pt x="17084" y="6849"/>
                  <a:pt x="14749" y="8400"/>
                </a:cubicBezTo>
                <a:cubicBezTo>
                  <a:pt x="11800" y="10358"/>
                  <a:pt x="10450" y="10419"/>
                  <a:pt x="6022" y="8330"/>
                </a:cubicBezTo>
                <a:cubicBezTo>
                  <a:pt x="2225" y="6539"/>
                  <a:pt x="2201" y="13653"/>
                  <a:pt x="1946" y="17096"/>
                </a:cubicBezTo>
                <a:cubicBezTo>
                  <a:pt x="1690" y="20539"/>
                  <a:pt x="1247" y="19129"/>
                  <a:pt x="907" y="17062"/>
                </a:cubicBezTo>
                <a:close/>
              </a:path>
            </a:pathLst>
          </a:custGeom>
          <a:solidFill>
            <a:schemeClr val="dk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0" name="Google Shape;280;p30"/>
          <p:cNvSpPr/>
          <p:nvPr/>
        </p:nvSpPr>
        <p:spPr>
          <a:xfrm>
            <a:off x="5868836" y="3539679"/>
            <a:ext cx="54658" cy="72023"/>
          </a:xfrm>
          <a:custGeom>
            <a:rect b="b" l="l" r="r" t="t"/>
            <a:pathLst>
              <a:path extrusionOk="0" h="21600" w="21600">
                <a:moveTo>
                  <a:pt x="5807" y="21132"/>
                </a:moveTo>
                <a:cubicBezTo>
                  <a:pt x="6696" y="21123"/>
                  <a:pt x="7239" y="21098"/>
                  <a:pt x="7313" y="21035"/>
                </a:cubicBezTo>
                <a:cubicBezTo>
                  <a:pt x="9766" y="18881"/>
                  <a:pt x="5068" y="12011"/>
                  <a:pt x="0" y="6962"/>
                </a:cubicBezTo>
                <a:lnTo>
                  <a:pt x="11664" y="0"/>
                </a:lnTo>
                <a:lnTo>
                  <a:pt x="21600" y="17389"/>
                </a:lnTo>
                <a:lnTo>
                  <a:pt x="6145" y="21600"/>
                </a:lnTo>
                <a:cubicBezTo>
                  <a:pt x="6145" y="21600"/>
                  <a:pt x="5807" y="21132"/>
                  <a:pt x="5807" y="21132"/>
                </a:cubicBezTo>
                <a:close/>
              </a:path>
            </a:pathLst>
          </a:custGeom>
          <a:solidFill>
            <a:srgbClr val="E4FF7D"/>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1" name="Google Shape;281;p30"/>
          <p:cNvSpPr/>
          <p:nvPr/>
        </p:nvSpPr>
        <p:spPr>
          <a:xfrm>
            <a:off x="5141368" y="2701242"/>
            <a:ext cx="601427" cy="727183"/>
          </a:xfrm>
          <a:custGeom>
            <a:rect b="b" l="l" r="r" t="t"/>
            <a:pathLst>
              <a:path extrusionOk="0" h="20380" w="21197">
                <a:moveTo>
                  <a:pt x="0" y="4111"/>
                </a:moveTo>
                <a:cubicBezTo>
                  <a:pt x="639" y="8112"/>
                  <a:pt x="1766" y="13873"/>
                  <a:pt x="1033" y="18826"/>
                </a:cubicBezTo>
                <a:cubicBezTo>
                  <a:pt x="910" y="19651"/>
                  <a:pt x="4137" y="20484"/>
                  <a:pt x="11050" y="20368"/>
                </a:cubicBezTo>
                <a:cubicBezTo>
                  <a:pt x="17964" y="20484"/>
                  <a:pt x="21190" y="19651"/>
                  <a:pt x="21068" y="18826"/>
                </a:cubicBezTo>
                <a:cubicBezTo>
                  <a:pt x="20597" y="15646"/>
                  <a:pt x="20269" y="10843"/>
                  <a:pt x="20710" y="7676"/>
                </a:cubicBezTo>
                <a:cubicBezTo>
                  <a:pt x="20773" y="7223"/>
                  <a:pt x="20844" y="6788"/>
                  <a:pt x="20920" y="6371"/>
                </a:cubicBezTo>
                <a:cubicBezTo>
                  <a:pt x="20791" y="4687"/>
                  <a:pt x="20695" y="1802"/>
                  <a:pt x="21094" y="514"/>
                </a:cubicBezTo>
                <a:cubicBezTo>
                  <a:pt x="21600" y="-1116"/>
                  <a:pt x="20080" y="1486"/>
                  <a:pt x="19978" y="3331"/>
                </a:cubicBezTo>
                <a:cubicBezTo>
                  <a:pt x="19876" y="5176"/>
                  <a:pt x="19773" y="8538"/>
                  <a:pt x="19875" y="10844"/>
                </a:cubicBezTo>
                <a:cubicBezTo>
                  <a:pt x="19977" y="13151"/>
                  <a:pt x="20489" y="17303"/>
                  <a:pt x="19978" y="18621"/>
                </a:cubicBezTo>
                <a:cubicBezTo>
                  <a:pt x="19467" y="19939"/>
                  <a:pt x="12618" y="19939"/>
                  <a:pt x="10778" y="19939"/>
                </a:cubicBezTo>
                <a:cubicBezTo>
                  <a:pt x="8938" y="19939"/>
                  <a:pt x="5973" y="20071"/>
                  <a:pt x="4235" y="19610"/>
                </a:cubicBezTo>
                <a:cubicBezTo>
                  <a:pt x="2498" y="19148"/>
                  <a:pt x="2293" y="18358"/>
                  <a:pt x="2498" y="16446"/>
                </a:cubicBezTo>
                <a:cubicBezTo>
                  <a:pt x="2702" y="14535"/>
                  <a:pt x="1782" y="10647"/>
                  <a:pt x="1475" y="8274"/>
                </a:cubicBezTo>
                <a:cubicBezTo>
                  <a:pt x="1169" y="5901"/>
                  <a:pt x="555" y="2013"/>
                  <a:pt x="555" y="431"/>
                </a:cubicBezTo>
                <a:cubicBezTo>
                  <a:pt x="361" y="-278"/>
                  <a:pt x="72" y="980"/>
                  <a:pt x="72" y="2051"/>
                </a:cubicBezTo>
                <a:cubicBezTo>
                  <a:pt x="72" y="2533"/>
                  <a:pt x="72" y="3315"/>
                  <a:pt x="0" y="4111"/>
                </a:cubicBezTo>
                <a:close/>
              </a:path>
            </a:pathLst>
          </a:custGeom>
          <a:solidFill>
            <a:srgbClr val="010101">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2" name="Google Shape;282;p30"/>
          <p:cNvSpPr/>
          <p:nvPr/>
        </p:nvSpPr>
        <p:spPr>
          <a:xfrm>
            <a:off x="5289328" y="2577943"/>
            <a:ext cx="326647" cy="93967"/>
          </a:xfrm>
          <a:custGeom>
            <a:rect b="b" l="l" r="r" t="t"/>
            <a:pathLst>
              <a:path extrusionOk="0" h="152831" w="531264">
                <a:moveTo>
                  <a:pt x="117015" y="0"/>
                </a:moveTo>
                <a:lnTo>
                  <a:pt x="265627" y="96131"/>
                </a:lnTo>
                <a:lnTo>
                  <a:pt x="414257" y="0"/>
                </a:lnTo>
                <a:cubicBezTo>
                  <a:pt x="414257" y="0"/>
                  <a:pt x="531264" y="60574"/>
                  <a:pt x="531264" y="60574"/>
                </a:cubicBezTo>
                <a:lnTo>
                  <a:pt x="387326" y="152831"/>
                </a:lnTo>
                <a:lnTo>
                  <a:pt x="265627" y="101402"/>
                </a:lnTo>
                <a:lnTo>
                  <a:pt x="143945" y="152831"/>
                </a:lnTo>
                <a:lnTo>
                  <a:pt x="0" y="60574"/>
                </a:lnTo>
                <a:cubicBezTo>
                  <a:pt x="0" y="60574"/>
                  <a:pt x="117015" y="0"/>
                  <a:pt x="117015" y="0"/>
                </a:cubicBezTo>
                <a:close/>
              </a:path>
            </a:pathLst>
          </a:custGeom>
          <a:solidFill>
            <a:srgbClr val="FAFBF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3" name="Google Shape;283;p30"/>
          <p:cNvSpPr/>
          <p:nvPr/>
        </p:nvSpPr>
        <p:spPr>
          <a:xfrm>
            <a:off x="5141368" y="3360895"/>
            <a:ext cx="249326" cy="275586"/>
          </a:xfrm>
          <a:custGeom>
            <a:rect b="b" l="l" r="r" t="t"/>
            <a:pathLst>
              <a:path extrusionOk="0" h="19936" w="19413">
                <a:moveTo>
                  <a:pt x="637" y="2368"/>
                </a:moveTo>
                <a:cubicBezTo>
                  <a:pt x="2599" y="3987"/>
                  <a:pt x="4187" y="6746"/>
                  <a:pt x="3866" y="9168"/>
                </a:cubicBezTo>
                <a:cubicBezTo>
                  <a:pt x="3546" y="11589"/>
                  <a:pt x="6423" y="15472"/>
                  <a:pt x="7695" y="17012"/>
                </a:cubicBezTo>
                <a:cubicBezTo>
                  <a:pt x="8966" y="18553"/>
                  <a:pt x="10763" y="18987"/>
                  <a:pt x="10893" y="18475"/>
                </a:cubicBezTo>
                <a:cubicBezTo>
                  <a:pt x="11898" y="20310"/>
                  <a:pt x="14549" y="20368"/>
                  <a:pt x="14251" y="18921"/>
                </a:cubicBezTo>
                <a:cubicBezTo>
                  <a:pt x="15803" y="19890"/>
                  <a:pt x="18153" y="19681"/>
                  <a:pt x="16489" y="17714"/>
                </a:cubicBezTo>
                <a:cubicBezTo>
                  <a:pt x="19529" y="18265"/>
                  <a:pt x="17490" y="15568"/>
                  <a:pt x="16688" y="14788"/>
                </a:cubicBezTo>
                <a:cubicBezTo>
                  <a:pt x="15087" y="13228"/>
                  <a:pt x="11842" y="9151"/>
                  <a:pt x="12827" y="8283"/>
                </a:cubicBezTo>
                <a:cubicBezTo>
                  <a:pt x="14956" y="6405"/>
                  <a:pt x="17678" y="10640"/>
                  <a:pt x="18962" y="9978"/>
                </a:cubicBezTo>
                <a:cubicBezTo>
                  <a:pt x="20247" y="9315"/>
                  <a:pt x="18526" y="7573"/>
                  <a:pt x="17004" y="6225"/>
                </a:cubicBezTo>
                <a:cubicBezTo>
                  <a:pt x="15482" y="4877"/>
                  <a:pt x="14416" y="3421"/>
                  <a:pt x="11978" y="3285"/>
                </a:cubicBezTo>
                <a:cubicBezTo>
                  <a:pt x="9540" y="3149"/>
                  <a:pt x="6448" y="3201"/>
                  <a:pt x="4097" y="984"/>
                </a:cubicBezTo>
                <a:cubicBezTo>
                  <a:pt x="1745" y="-1232"/>
                  <a:pt x="-1353" y="764"/>
                  <a:pt x="637" y="2368"/>
                </a:cubicBezTo>
                <a:close/>
              </a:path>
            </a:pathLst>
          </a:custGeom>
          <a:solidFill>
            <a:srgbClr val="E4FF7D"/>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4" name="Google Shape;284;p30"/>
          <p:cNvSpPr/>
          <p:nvPr/>
        </p:nvSpPr>
        <p:spPr>
          <a:xfrm>
            <a:off x="5219741" y="3488533"/>
            <a:ext cx="188711" cy="189425"/>
          </a:xfrm>
          <a:custGeom>
            <a:rect b="b" l="l" r="r" t="t"/>
            <a:pathLst>
              <a:path extrusionOk="0" h="21600" w="21600">
                <a:moveTo>
                  <a:pt x="14442" y="0"/>
                </a:moveTo>
                <a:lnTo>
                  <a:pt x="0" y="10364"/>
                </a:lnTo>
                <a:lnTo>
                  <a:pt x="11471" y="21600"/>
                </a:lnTo>
                <a:lnTo>
                  <a:pt x="21600" y="12763"/>
                </a:lnTo>
                <a:cubicBezTo>
                  <a:pt x="21600" y="12763"/>
                  <a:pt x="14442" y="0"/>
                  <a:pt x="14442" y="0"/>
                </a:cubicBezTo>
                <a:close/>
              </a:path>
            </a:pathLst>
          </a:custGeom>
          <a:solidFill>
            <a:srgbClr val="657A8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5" name="Google Shape;285;p30"/>
          <p:cNvSpPr/>
          <p:nvPr/>
        </p:nvSpPr>
        <p:spPr>
          <a:xfrm>
            <a:off x="5096183" y="4437736"/>
            <a:ext cx="354380" cy="78870"/>
          </a:xfrm>
          <a:custGeom>
            <a:rect b="b" l="l" r="r" t="t"/>
            <a:pathLst>
              <a:path extrusionOk="0" h="21339" w="21219">
                <a:moveTo>
                  <a:pt x="117" y="13195"/>
                </a:moveTo>
                <a:cubicBezTo>
                  <a:pt x="-381" y="15765"/>
                  <a:pt x="645" y="20948"/>
                  <a:pt x="4473" y="21323"/>
                </a:cubicBezTo>
                <a:cubicBezTo>
                  <a:pt x="7334" y="21600"/>
                  <a:pt x="13153" y="18389"/>
                  <a:pt x="17119" y="12657"/>
                </a:cubicBezTo>
                <a:cubicBezTo>
                  <a:pt x="19341" y="9448"/>
                  <a:pt x="20982" y="5444"/>
                  <a:pt x="21196" y="828"/>
                </a:cubicBezTo>
                <a:cubicBezTo>
                  <a:pt x="21209" y="548"/>
                  <a:pt x="21215" y="272"/>
                  <a:pt x="21219" y="0"/>
                </a:cubicBezTo>
                <a:cubicBezTo>
                  <a:pt x="14446" y="13411"/>
                  <a:pt x="4817" y="16262"/>
                  <a:pt x="117" y="13195"/>
                </a:cubicBezTo>
                <a:close/>
              </a:path>
            </a:pathLst>
          </a:custGeom>
          <a:solidFill>
            <a:srgbClr val="010101">
              <a:alpha val="3372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6" name="Google Shape;286;p30"/>
          <p:cNvSpPr/>
          <p:nvPr/>
        </p:nvSpPr>
        <p:spPr>
          <a:xfrm>
            <a:off x="5558558" y="4437736"/>
            <a:ext cx="354383" cy="78870"/>
          </a:xfrm>
          <a:custGeom>
            <a:rect b="b" l="l" r="r" t="t"/>
            <a:pathLst>
              <a:path extrusionOk="0" h="21339" w="21219">
                <a:moveTo>
                  <a:pt x="21102" y="13195"/>
                </a:moveTo>
                <a:cubicBezTo>
                  <a:pt x="21600" y="15765"/>
                  <a:pt x="20573" y="20948"/>
                  <a:pt x="16746" y="21323"/>
                </a:cubicBezTo>
                <a:cubicBezTo>
                  <a:pt x="13885" y="21600"/>
                  <a:pt x="8066" y="18389"/>
                  <a:pt x="4100" y="12657"/>
                </a:cubicBezTo>
                <a:cubicBezTo>
                  <a:pt x="1878" y="9448"/>
                  <a:pt x="237" y="5444"/>
                  <a:pt x="24" y="828"/>
                </a:cubicBezTo>
                <a:cubicBezTo>
                  <a:pt x="11" y="548"/>
                  <a:pt x="4" y="272"/>
                  <a:pt x="0" y="0"/>
                </a:cubicBezTo>
                <a:cubicBezTo>
                  <a:pt x="6773" y="13411"/>
                  <a:pt x="16402" y="16262"/>
                  <a:pt x="21102" y="13195"/>
                </a:cubicBezTo>
                <a:close/>
              </a:path>
            </a:pathLst>
          </a:custGeom>
          <a:solidFill>
            <a:srgbClr val="010101">
              <a:alpha val="3372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7" name="Google Shape;287;p30"/>
          <p:cNvSpPr/>
          <p:nvPr/>
        </p:nvSpPr>
        <p:spPr>
          <a:xfrm>
            <a:off x="5350978" y="2343674"/>
            <a:ext cx="213082" cy="37130"/>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8" name="Google Shape;288;p30"/>
          <p:cNvSpPr/>
          <p:nvPr/>
        </p:nvSpPr>
        <p:spPr>
          <a:xfrm>
            <a:off x="5406462" y="2189549"/>
            <a:ext cx="116732" cy="64489"/>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89" name="Google Shape;289;p30"/>
          <p:cNvSpPr/>
          <p:nvPr/>
        </p:nvSpPr>
        <p:spPr>
          <a:xfrm>
            <a:off x="4931751" y="2670430"/>
            <a:ext cx="976494" cy="813683"/>
          </a:xfrm>
          <a:custGeom>
            <a:rect b="b" l="l" r="r" t="t"/>
            <a:pathLst>
              <a:path extrusionOk="0" h="1323389" w="1588188">
                <a:moveTo>
                  <a:pt x="346033" y="11403"/>
                </a:moveTo>
                <a:cubicBezTo>
                  <a:pt x="404662" y="29836"/>
                  <a:pt x="485591" y="225441"/>
                  <a:pt x="423885" y="314629"/>
                </a:cubicBezTo>
                <a:cubicBezTo>
                  <a:pt x="370994" y="391108"/>
                  <a:pt x="269358" y="608149"/>
                  <a:pt x="192095" y="740218"/>
                </a:cubicBezTo>
                <a:lnTo>
                  <a:pt x="182086" y="756202"/>
                </a:lnTo>
                <a:lnTo>
                  <a:pt x="207273" y="785789"/>
                </a:lnTo>
                <a:cubicBezTo>
                  <a:pt x="291195" y="892481"/>
                  <a:pt x="472397" y="1164940"/>
                  <a:pt x="472397" y="1164940"/>
                </a:cubicBezTo>
                <a:lnTo>
                  <a:pt x="335635" y="1233326"/>
                </a:lnTo>
                <a:cubicBezTo>
                  <a:pt x="335635" y="1233326"/>
                  <a:pt x="108231" y="903745"/>
                  <a:pt x="35339" y="846780"/>
                </a:cubicBezTo>
                <a:cubicBezTo>
                  <a:pt x="17722" y="833016"/>
                  <a:pt x="7249" y="816589"/>
                  <a:pt x="2701" y="799819"/>
                </a:cubicBezTo>
                <a:lnTo>
                  <a:pt x="3189" y="791619"/>
                </a:lnTo>
                <a:lnTo>
                  <a:pt x="2149" y="789771"/>
                </a:lnTo>
                <a:cubicBezTo>
                  <a:pt x="-1802" y="773029"/>
                  <a:pt x="-541" y="755811"/>
                  <a:pt x="7889" y="741524"/>
                </a:cubicBezTo>
                <a:cubicBezTo>
                  <a:pt x="41632" y="684332"/>
                  <a:pt x="265237" y="59871"/>
                  <a:pt x="322752" y="15178"/>
                </a:cubicBezTo>
                <a:cubicBezTo>
                  <a:pt x="329736" y="9753"/>
                  <a:pt x="337657" y="8770"/>
                  <a:pt x="346033" y="11403"/>
                </a:cubicBezTo>
                <a:close/>
                <a:moveTo>
                  <a:pt x="1340815" y="611"/>
                </a:moveTo>
                <a:cubicBezTo>
                  <a:pt x="1349545" y="-1101"/>
                  <a:pt x="1357236" y="722"/>
                  <a:pt x="1363276" y="6850"/>
                </a:cubicBezTo>
                <a:cubicBezTo>
                  <a:pt x="1413017" y="57294"/>
                  <a:pt x="1533071" y="700251"/>
                  <a:pt x="1557202" y="760536"/>
                </a:cubicBezTo>
                <a:cubicBezTo>
                  <a:pt x="1560218" y="768071"/>
                  <a:pt x="1561339" y="776141"/>
                  <a:pt x="1560876" y="784349"/>
                </a:cubicBezTo>
                <a:lnTo>
                  <a:pt x="1560585" y="785578"/>
                </a:lnTo>
                <a:lnTo>
                  <a:pt x="1565976" y="807062"/>
                </a:lnTo>
                <a:cubicBezTo>
                  <a:pt x="1571441" y="889007"/>
                  <a:pt x="1588188" y="1321019"/>
                  <a:pt x="1588188" y="1321019"/>
                </a:cubicBezTo>
                <a:lnTo>
                  <a:pt x="1427530" y="1323389"/>
                </a:lnTo>
                <a:cubicBezTo>
                  <a:pt x="1427530" y="1323389"/>
                  <a:pt x="1417721" y="955257"/>
                  <a:pt x="1414005" y="862906"/>
                </a:cubicBezTo>
                <a:lnTo>
                  <a:pt x="1416885" y="827173"/>
                </a:lnTo>
                <a:lnTo>
                  <a:pt x="1401347" y="800823"/>
                </a:lnTo>
                <a:cubicBezTo>
                  <a:pt x="1342230" y="679700"/>
                  <a:pt x="1260962" y="387876"/>
                  <a:pt x="1214305" y="292890"/>
                </a:cubicBezTo>
                <a:cubicBezTo>
                  <a:pt x="1167648" y="197865"/>
                  <a:pt x="1279701" y="12600"/>
                  <a:pt x="1340815" y="611"/>
                </a:cubicBezTo>
                <a:close/>
              </a:path>
            </a:pathLst>
          </a:custGeom>
          <a:solidFill>
            <a:srgbClr val="F2F4F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290" name="Google Shape;290;p30"/>
          <p:cNvSpPr/>
          <p:nvPr/>
        </p:nvSpPr>
        <p:spPr>
          <a:xfrm flipH="1" rot="10800000">
            <a:off x="0" y="4233379"/>
            <a:ext cx="9144000" cy="53885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91" name="Google Shape;291;p30"/>
          <p:cNvSpPr txBox="1"/>
          <p:nvPr/>
        </p:nvSpPr>
        <p:spPr>
          <a:xfrm>
            <a:off x="2100993" y="2773264"/>
            <a:ext cx="949335" cy="692497"/>
          </a:xfrm>
          <a:prstGeom prst="rect">
            <a:avLst/>
          </a:prstGeom>
          <a:noFill/>
          <a:ln>
            <a:noFill/>
          </a:ln>
        </p:spPr>
        <p:txBody>
          <a:bodyPr anchorCtr="0" anchor="t" bIns="34275" lIns="68575" spcFirstLastPara="1" rIns="68575" wrap="square" tIns="34275">
            <a:noAutofit/>
          </a:bodyPr>
          <a:lstStyle/>
          <a:p>
            <a:pPr indent="-120650" lvl="0" marL="127000" marR="0" rtl="0" algn="l">
              <a:lnSpc>
                <a:spcPct val="150000"/>
              </a:lnSpc>
              <a:spcBef>
                <a:spcPts val="0"/>
              </a:spcBef>
              <a:spcAft>
                <a:spcPts val="0"/>
              </a:spcAft>
              <a:buClr>
                <a:schemeClr val="dk1"/>
              </a:buClr>
              <a:buSzPts val="900"/>
              <a:buFont typeface="Noto Sans Symbols"/>
              <a:buChar char="✓"/>
            </a:pPr>
            <a:r>
              <a:rPr b="0" i="0" lang="en" sz="700" u="none" cap="none" strike="noStrike">
                <a:solidFill>
                  <a:srgbClr val="000000"/>
                </a:solidFill>
                <a:latin typeface="Arial"/>
                <a:ea typeface="Arial"/>
                <a:cs typeface="Arial"/>
                <a:sym typeface="Arial"/>
              </a:rPr>
              <a:t>Also he his</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b="0" i="0" lang="en" sz="700" u="none" cap="none" strike="noStrike">
                <a:solidFill>
                  <a:srgbClr val="000000"/>
                </a:solidFill>
                <a:latin typeface="Arial"/>
                <a:ea typeface="Arial"/>
                <a:cs typeface="Arial"/>
                <a:sym typeface="Arial"/>
              </a:rPr>
              <a:t>Male air bring</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b="0" i="0" lang="en" sz="700" u="none" cap="none" strike="noStrike">
                <a:solidFill>
                  <a:srgbClr val="000000"/>
                </a:solidFill>
                <a:latin typeface="Arial"/>
                <a:ea typeface="Arial"/>
                <a:cs typeface="Arial"/>
                <a:sym typeface="Arial"/>
              </a:rPr>
              <a:t>Creepiest god</a:t>
            </a:r>
            <a:endParaRPr sz="1100"/>
          </a:p>
          <a:p>
            <a:pPr indent="-120650" lvl="0" marL="127000" marR="0" rtl="0" algn="l">
              <a:lnSpc>
                <a:spcPct val="150000"/>
              </a:lnSpc>
              <a:spcBef>
                <a:spcPts val="0"/>
              </a:spcBef>
              <a:spcAft>
                <a:spcPts val="0"/>
              </a:spcAft>
              <a:buClr>
                <a:schemeClr val="dk1"/>
              </a:buClr>
              <a:buSzPts val="900"/>
              <a:buFont typeface="Noto Sans Symbols"/>
              <a:buChar char="✓"/>
            </a:pPr>
            <a:r>
              <a:rPr b="0" i="0" lang="en" sz="700" u="none" cap="none" strike="noStrike">
                <a:solidFill>
                  <a:srgbClr val="000000"/>
                </a:solidFill>
                <a:latin typeface="Arial"/>
                <a:ea typeface="Arial"/>
                <a:cs typeface="Arial"/>
                <a:sym typeface="Arial"/>
              </a:rPr>
              <a:t>Air fish land</a:t>
            </a:r>
            <a:endParaRPr sz="1100"/>
          </a:p>
        </p:txBody>
      </p:sp>
      <p:sp>
        <p:nvSpPr>
          <p:cNvPr id="292" name="Google Shape;292;p30"/>
          <p:cNvSpPr/>
          <p:nvPr/>
        </p:nvSpPr>
        <p:spPr>
          <a:xfrm rot="-5400000">
            <a:off x="1526107" y="2063457"/>
            <a:ext cx="738703" cy="738703"/>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293" name="Google Shape;293;p30"/>
          <p:cNvSpPr txBox="1"/>
          <p:nvPr/>
        </p:nvSpPr>
        <p:spPr>
          <a:xfrm>
            <a:off x="1535828" y="2180389"/>
            <a:ext cx="75988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2300" u="none" cap="none" strike="noStrike">
                <a:solidFill>
                  <a:srgbClr val="FFFFFF"/>
                </a:solidFill>
                <a:latin typeface="Montserrat"/>
                <a:ea typeface="Montserrat"/>
                <a:cs typeface="Montserrat"/>
                <a:sym typeface="Montserrat"/>
              </a:rPr>
              <a:t>3K+</a:t>
            </a:r>
            <a:endParaRPr sz="1100"/>
          </a:p>
        </p:txBody>
      </p:sp>
      <p:sp>
        <p:nvSpPr>
          <p:cNvPr id="294" name="Google Shape;294;p30"/>
          <p:cNvSpPr txBox="1"/>
          <p:nvPr/>
        </p:nvSpPr>
        <p:spPr>
          <a:xfrm>
            <a:off x="1659922" y="1324505"/>
            <a:ext cx="1113758" cy="34624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900" u="none" cap="none" strike="noStrike">
                <a:solidFill>
                  <a:srgbClr val="FFFFFF"/>
                </a:solidFill>
                <a:latin typeface="Arial"/>
                <a:ea typeface="Arial"/>
                <a:cs typeface="Arial"/>
                <a:sym typeface="Arial"/>
              </a:rPr>
              <a:t>The example text goes here with</a:t>
            </a:r>
            <a:endParaRPr b="1" sz="900">
              <a:solidFill>
                <a:srgbClr val="FFFFFF"/>
              </a:solidFill>
              <a:latin typeface="Arial"/>
              <a:ea typeface="Arial"/>
              <a:cs typeface="Arial"/>
              <a:sym typeface="Arial"/>
            </a:endParaRPr>
          </a:p>
        </p:txBody>
      </p:sp>
      <p:sp>
        <p:nvSpPr>
          <p:cNvPr id="295" name="Google Shape;295;p30"/>
          <p:cNvSpPr txBox="1"/>
          <p:nvPr/>
        </p:nvSpPr>
        <p:spPr>
          <a:xfrm>
            <a:off x="6522032" y="1324505"/>
            <a:ext cx="1151308" cy="346249"/>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900">
                <a:solidFill>
                  <a:srgbClr val="FFFFFF"/>
                </a:solidFill>
                <a:latin typeface="Arial"/>
                <a:ea typeface="Arial"/>
                <a:cs typeface="Arial"/>
                <a:sym typeface="Arial"/>
              </a:rPr>
              <a:t>The example text goes here with</a:t>
            </a:r>
            <a:endParaRPr sz="1100"/>
          </a:p>
        </p:txBody>
      </p:sp>
      <p:sp>
        <p:nvSpPr>
          <p:cNvPr id="296" name="Google Shape;296;p30"/>
          <p:cNvSpPr txBox="1"/>
          <p:nvPr/>
        </p:nvSpPr>
        <p:spPr>
          <a:xfrm>
            <a:off x="6279072" y="2830522"/>
            <a:ext cx="949335" cy="692497"/>
          </a:xfrm>
          <a:prstGeom prst="rect">
            <a:avLst/>
          </a:prstGeom>
          <a:noFill/>
          <a:ln>
            <a:noFill/>
          </a:ln>
        </p:spPr>
        <p:txBody>
          <a:bodyPr anchorCtr="0" anchor="t" bIns="34275" lIns="68575" spcFirstLastPara="1" rIns="68575" wrap="square" tIns="34275">
            <a:noAutofit/>
          </a:bodyPr>
          <a:lstStyle/>
          <a:p>
            <a:pPr indent="-120650" lvl="0" marL="127000" marR="0" rtl="0" algn="l">
              <a:lnSpc>
                <a:spcPct val="150000"/>
              </a:lnSpc>
              <a:spcBef>
                <a:spcPts val="0"/>
              </a:spcBef>
              <a:spcAft>
                <a:spcPts val="0"/>
              </a:spcAft>
              <a:buClr>
                <a:srgbClr val="FEFEFE"/>
              </a:buClr>
              <a:buSzPts val="900"/>
              <a:buFont typeface="Noto Sans Symbols"/>
              <a:buChar char="✓"/>
            </a:pPr>
            <a:r>
              <a:rPr lang="en" sz="700">
                <a:solidFill>
                  <a:srgbClr val="FFFFFF"/>
                </a:solidFill>
                <a:latin typeface="Arial"/>
                <a:ea typeface="Arial"/>
                <a:cs typeface="Arial"/>
                <a:sym typeface="Arial"/>
              </a:rPr>
              <a:t>Also he his</a:t>
            </a:r>
            <a:endParaRPr sz="1100"/>
          </a:p>
          <a:p>
            <a:pPr indent="-120650" lvl="0" marL="127000" marR="0" rtl="0" algn="l">
              <a:lnSpc>
                <a:spcPct val="150000"/>
              </a:lnSpc>
              <a:spcBef>
                <a:spcPts val="0"/>
              </a:spcBef>
              <a:spcAft>
                <a:spcPts val="0"/>
              </a:spcAft>
              <a:buClr>
                <a:srgbClr val="FEFEFE"/>
              </a:buClr>
              <a:buSzPts val="900"/>
              <a:buFont typeface="Noto Sans Symbols"/>
              <a:buChar char="✓"/>
            </a:pPr>
            <a:r>
              <a:rPr lang="en" sz="700">
                <a:solidFill>
                  <a:srgbClr val="FFFFFF"/>
                </a:solidFill>
                <a:latin typeface="Arial"/>
                <a:ea typeface="Arial"/>
                <a:cs typeface="Arial"/>
                <a:sym typeface="Arial"/>
              </a:rPr>
              <a:t>Male air bring</a:t>
            </a:r>
            <a:endParaRPr sz="1100"/>
          </a:p>
          <a:p>
            <a:pPr indent="-120650" lvl="0" marL="127000" marR="0" rtl="0" algn="l">
              <a:lnSpc>
                <a:spcPct val="150000"/>
              </a:lnSpc>
              <a:spcBef>
                <a:spcPts val="0"/>
              </a:spcBef>
              <a:spcAft>
                <a:spcPts val="0"/>
              </a:spcAft>
              <a:buClr>
                <a:srgbClr val="FEFEFE"/>
              </a:buClr>
              <a:buSzPts val="900"/>
              <a:buFont typeface="Noto Sans Symbols"/>
              <a:buChar char="✓"/>
            </a:pPr>
            <a:r>
              <a:rPr lang="en" sz="700">
                <a:solidFill>
                  <a:srgbClr val="FFFFFF"/>
                </a:solidFill>
                <a:latin typeface="Arial"/>
                <a:ea typeface="Arial"/>
                <a:cs typeface="Arial"/>
                <a:sym typeface="Arial"/>
              </a:rPr>
              <a:t>Creepiest god</a:t>
            </a:r>
            <a:endParaRPr sz="1100"/>
          </a:p>
          <a:p>
            <a:pPr indent="-120650" lvl="0" marL="127000" marR="0" rtl="0" algn="l">
              <a:lnSpc>
                <a:spcPct val="150000"/>
              </a:lnSpc>
              <a:spcBef>
                <a:spcPts val="0"/>
              </a:spcBef>
              <a:spcAft>
                <a:spcPts val="0"/>
              </a:spcAft>
              <a:buClr>
                <a:srgbClr val="FEFEFE"/>
              </a:buClr>
              <a:buSzPts val="900"/>
              <a:buFont typeface="Noto Sans Symbols"/>
              <a:buChar char="✓"/>
            </a:pPr>
            <a:r>
              <a:rPr lang="en" sz="700">
                <a:solidFill>
                  <a:srgbClr val="FFFFFF"/>
                </a:solidFill>
                <a:latin typeface="Arial"/>
                <a:ea typeface="Arial"/>
                <a:cs typeface="Arial"/>
                <a:sym typeface="Arial"/>
              </a:rPr>
              <a:t>Air fish land</a:t>
            </a:r>
            <a:endParaRPr sz="1100"/>
          </a:p>
        </p:txBody>
      </p:sp>
      <p:sp>
        <p:nvSpPr>
          <p:cNvPr id="297" name="Google Shape;297;p30"/>
          <p:cNvSpPr/>
          <p:nvPr/>
        </p:nvSpPr>
        <p:spPr>
          <a:xfrm rot="-5400000">
            <a:off x="6821520" y="1975162"/>
            <a:ext cx="910030" cy="9100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298" name="Google Shape;298;p30"/>
          <p:cNvSpPr txBox="1"/>
          <p:nvPr/>
        </p:nvSpPr>
        <p:spPr>
          <a:xfrm>
            <a:off x="6894404" y="2191450"/>
            <a:ext cx="836474"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rgbClr val="FFFFFF"/>
                </a:solidFill>
                <a:latin typeface="Montserrat"/>
                <a:ea typeface="Montserrat"/>
                <a:cs typeface="Montserrat"/>
                <a:sym typeface="Montserrat"/>
              </a:rPr>
              <a:t>80K</a:t>
            </a:r>
            <a:endParaRPr sz="1100"/>
          </a:p>
        </p:txBody>
      </p:sp>
      <p:sp>
        <p:nvSpPr>
          <p:cNvPr id="299" name="Google Shape;299;p30"/>
          <p:cNvSpPr txBox="1"/>
          <p:nvPr/>
        </p:nvSpPr>
        <p:spPr>
          <a:xfrm>
            <a:off x="1644074" y="4363262"/>
            <a:ext cx="1375927" cy="338554"/>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dk1"/>
                </a:solidFill>
                <a:latin typeface="Arial"/>
                <a:ea typeface="Arial"/>
                <a:cs typeface="Arial"/>
                <a:sym typeface="Arial"/>
              </a:rPr>
              <a:t>Goes here with your own detailed summery. </a:t>
            </a:r>
            <a:endParaRPr sz="1100"/>
          </a:p>
        </p:txBody>
      </p:sp>
      <p:sp>
        <p:nvSpPr>
          <p:cNvPr id="300" name="Google Shape;300;p30"/>
          <p:cNvSpPr txBox="1"/>
          <p:nvPr/>
        </p:nvSpPr>
        <p:spPr>
          <a:xfrm>
            <a:off x="809203" y="4313618"/>
            <a:ext cx="857020" cy="47320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accent1"/>
                </a:solidFill>
                <a:latin typeface="Arial Black"/>
                <a:ea typeface="Arial Black"/>
                <a:cs typeface="Arial Black"/>
                <a:sym typeface="Arial Black"/>
              </a:rPr>
              <a:t>9%</a:t>
            </a:r>
            <a:endParaRPr sz="1100"/>
          </a:p>
        </p:txBody>
      </p:sp>
      <p:sp>
        <p:nvSpPr>
          <p:cNvPr id="301" name="Google Shape;301;p30"/>
          <p:cNvSpPr txBox="1"/>
          <p:nvPr/>
        </p:nvSpPr>
        <p:spPr>
          <a:xfrm>
            <a:off x="4190908" y="4363262"/>
            <a:ext cx="1375927" cy="338554"/>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dk1"/>
                </a:solidFill>
                <a:latin typeface="Arial"/>
                <a:ea typeface="Arial"/>
                <a:cs typeface="Arial"/>
                <a:sym typeface="Arial"/>
              </a:rPr>
              <a:t>Goes here with your own detailed summery. </a:t>
            </a:r>
            <a:endParaRPr sz="1100"/>
          </a:p>
        </p:txBody>
      </p:sp>
      <p:sp>
        <p:nvSpPr>
          <p:cNvPr id="302" name="Google Shape;302;p30"/>
          <p:cNvSpPr txBox="1"/>
          <p:nvPr/>
        </p:nvSpPr>
        <p:spPr>
          <a:xfrm>
            <a:off x="3356038" y="4313618"/>
            <a:ext cx="857020" cy="47320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accent2"/>
                </a:solidFill>
                <a:latin typeface="Arial Black"/>
                <a:ea typeface="Arial Black"/>
                <a:cs typeface="Arial Black"/>
                <a:sym typeface="Arial Black"/>
              </a:rPr>
              <a:t>3%</a:t>
            </a:r>
            <a:endParaRPr sz="1100"/>
          </a:p>
        </p:txBody>
      </p:sp>
      <p:sp>
        <p:nvSpPr>
          <p:cNvPr id="303" name="Google Shape;303;p30"/>
          <p:cNvSpPr txBox="1"/>
          <p:nvPr/>
        </p:nvSpPr>
        <p:spPr>
          <a:xfrm>
            <a:off x="6737742" y="4363262"/>
            <a:ext cx="1375927" cy="338554"/>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dk1"/>
                </a:solidFill>
                <a:latin typeface="Arial"/>
                <a:ea typeface="Arial"/>
                <a:cs typeface="Arial"/>
                <a:sym typeface="Arial"/>
              </a:rPr>
              <a:t>Goes here with your own detailed summery. </a:t>
            </a:r>
            <a:endParaRPr sz="1100"/>
          </a:p>
        </p:txBody>
      </p:sp>
      <p:sp>
        <p:nvSpPr>
          <p:cNvPr id="304" name="Google Shape;304;p30"/>
          <p:cNvSpPr txBox="1"/>
          <p:nvPr/>
        </p:nvSpPr>
        <p:spPr>
          <a:xfrm>
            <a:off x="5902872" y="4313618"/>
            <a:ext cx="857020" cy="47320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accent3"/>
                </a:solidFill>
                <a:latin typeface="Arial Black"/>
                <a:ea typeface="Arial Black"/>
                <a:cs typeface="Arial Black"/>
                <a:sym typeface="Arial Black"/>
              </a:rPr>
              <a:t>6%</a:t>
            </a:r>
            <a:endParaRPr sz="1100"/>
          </a:p>
        </p:txBody>
      </p:sp>
      <p:sp>
        <p:nvSpPr>
          <p:cNvPr id="305" name="Google Shape;305;p30"/>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306" name="Google Shape;306;p30"/>
          <p:cNvSpPr/>
          <p:nvPr/>
        </p:nvSpPr>
        <p:spPr>
          <a:xfrm>
            <a:off x="1191384" y="1363134"/>
            <a:ext cx="267074" cy="268980"/>
          </a:xfrm>
          <a:custGeom>
            <a:rect b="b" l="l" r="r" t="t"/>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07" name="Google Shape;307;p30"/>
          <p:cNvSpPr/>
          <p:nvPr/>
        </p:nvSpPr>
        <p:spPr>
          <a:xfrm>
            <a:off x="6108499" y="1377444"/>
            <a:ext cx="312255" cy="292561"/>
          </a:xfrm>
          <a:custGeom>
            <a:rect b="b" l="l" r="r" t="t"/>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500"/>
                                        <p:tgtEl>
                                          <p:spTgt spid="2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5"/>
                                        </p:tgtEl>
                                        <p:attrNameLst>
                                          <p:attrName>style.visibility</p:attrName>
                                        </p:attrNameLst>
                                      </p:cBhvr>
                                      <p:to>
                                        <p:strVal val="visible"/>
                                      </p:to>
                                    </p:set>
                                    <p:anim calcmode="lin" valueType="num">
                                      <p:cBhvr additive="base">
                                        <p:cTn dur="500"/>
                                        <p:tgtEl>
                                          <p:spTgt spid="225"/>
                                        </p:tgtEl>
                                        <p:attrNameLst>
                                          <p:attrName>ppt_w</p:attrName>
                                        </p:attrNameLst>
                                      </p:cBhvr>
                                      <p:tavLst>
                                        <p:tav fmla="" tm="0">
                                          <p:val>
                                            <p:strVal val="0"/>
                                          </p:val>
                                        </p:tav>
                                        <p:tav fmla="" tm="100000">
                                          <p:val>
                                            <p:strVal val="#ppt_w"/>
                                          </p:val>
                                        </p:tav>
                                      </p:tavLst>
                                    </p:anim>
                                    <p:anim calcmode="lin" valueType="num">
                                      <p:cBhvr additive="base">
                                        <p:cTn dur="500"/>
                                        <p:tgtEl>
                                          <p:spTgt spid="2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1"/>
                                        </p:tgtEl>
                                        <p:attrNameLst>
                                          <p:attrName>style.visibility</p:attrName>
                                        </p:attrNameLst>
                                      </p:cBhvr>
                                      <p:to>
                                        <p:strVal val="visible"/>
                                      </p:to>
                                    </p:set>
                                    <p:anim calcmode="lin" valueType="num">
                                      <p:cBhvr additive="base">
                                        <p:cTn dur="500"/>
                                        <p:tgtEl>
                                          <p:spTgt spid="291"/>
                                        </p:tgtEl>
                                        <p:attrNameLst>
                                          <p:attrName>ppt_w</p:attrName>
                                        </p:attrNameLst>
                                      </p:cBhvr>
                                      <p:tavLst>
                                        <p:tav fmla="" tm="0">
                                          <p:val>
                                            <p:strVal val="0"/>
                                          </p:val>
                                        </p:tav>
                                        <p:tav fmla="" tm="100000">
                                          <p:val>
                                            <p:strVal val="#ppt_w"/>
                                          </p:val>
                                        </p:tav>
                                      </p:tavLst>
                                    </p:anim>
                                    <p:anim calcmode="lin" valueType="num">
                                      <p:cBhvr additive="base">
                                        <p:cTn dur="500"/>
                                        <p:tgtEl>
                                          <p:spTgt spid="2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2"/>
                                        </p:tgtEl>
                                        <p:attrNameLst>
                                          <p:attrName>style.visibility</p:attrName>
                                        </p:attrNameLst>
                                      </p:cBhvr>
                                      <p:to>
                                        <p:strVal val="visible"/>
                                      </p:to>
                                    </p:set>
                                    <p:anim calcmode="lin" valueType="num">
                                      <p:cBhvr additive="base">
                                        <p:cTn dur="500"/>
                                        <p:tgtEl>
                                          <p:spTgt spid="292"/>
                                        </p:tgtEl>
                                        <p:attrNameLst>
                                          <p:attrName>ppt_w</p:attrName>
                                        </p:attrNameLst>
                                      </p:cBhvr>
                                      <p:tavLst>
                                        <p:tav fmla="" tm="0">
                                          <p:val>
                                            <p:strVal val="0"/>
                                          </p:val>
                                        </p:tav>
                                        <p:tav fmla="" tm="100000">
                                          <p:val>
                                            <p:strVal val="#ppt_w"/>
                                          </p:val>
                                        </p:tav>
                                      </p:tavLst>
                                    </p:anim>
                                    <p:anim calcmode="lin" valueType="num">
                                      <p:cBhvr additive="base">
                                        <p:cTn dur="500"/>
                                        <p:tgtEl>
                                          <p:spTgt spid="29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3"/>
                                        </p:tgtEl>
                                        <p:attrNameLst>
                                          <p:attrName>style.visibility</p:attrName>
                                        </p:attrNameLst>
                                      </p:cBhvr>
                                      <p:to>
                                        <p:strVal val="visible"/>
                                      </p:to>
                                    </p:set>
                                    <p:anim calcmode="lin" valueType="num">
                                      <p:cBhvr additive="base">
                                        <p:cTn dur="500"/>
                                        <p:tgtEl>
                                          <p:spTgt spid="293"/>
                                        </p:tgtEl>
                                        <p:attrNameLst>
                                          <p:attrName>ppt_w</p:attrName>
                                        </p:attrNameLst>
                                      </p:cBhvr>
                                      <p:tavLst>
                                        <p:tav fmla="" tm="0">
                                          <p:val>
                                            <p:strVal val="0"/>
                                          </p:val>
                                        </p:tav>
                                        <p:tav fmla="" tm="100000">
                                          <p:val>
                                            <p:strVal val="#ppt_w"/>
                                          </p:val>
                                        </p:tav>
                                      </p:tavLst>
                                    </p:anim>
                                    <p:anim calcmode="lin" valueType="num">
                                      <p:cBhvr additive="base">
                                        <p:cTn dur="500"/>
                                        <p:tgtEl>
                                          <p:spTgt spid="293"/>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94"/>
                                        </p:tgtEl>
                                        <p:attrNameLst>
                                          <p:attrName>style.visibility</p:attrName>
                                        </p:attrNameLst>
                                      </p:cBhvr>
                                      <p:to>
                                        <p:strVal val="visible"/>
                                      </p:to>
                                    </p:set>
                                    <p:animEffect filter="fade" transition="in">
                                      <p:cBhvr>
                                        <p:cTn dur="500"/>
                                        <p:tgtEl>
                                          <p:spTgt spid="2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26"/>
                                        </p:tgtEl>
                                        <p:attrNameLst>
                                          <p:attrName>style.visibility</p:attrName>
                                        </p:attrNameLst>
                                      </p:cBhvr>
                                      <p:to>
                                        <p:strVal val="visible"/>
                                      </p:to>
                                    </p:set>
                                    <p:anim calcmode="lin" valueType="num">
                                      <p:cBhvr additive="base">
                                        <p:cTn dur="500"/>
                                        <p:tgtEl>
                                          <p:spTgt spid="226"/>
                                        </p:tgtEl>
                                        <p:attrNameLst>
                                          <p:attrName>ppt_w</p:attrName>
                                        </p:attrNameLst>
                                      </p:cBhvr>
                                      <p:tavLst>
                                        <p:tav fmla="" tm="0">
                                          <p:val>
                                            <p:strVal val="0"/>
                                          </p:val>
                                        </p:tav>
                                        <p:tav fmla="" tm="100000">
                                          <p:val>
                                            <p:strVal val="#ppt_w"/>
                                          </p:val>
                                        </p:tav>
                                      </p:tavLst>
                                    </p:anim>
                                    <p:anim calcmode="lin" valueType="num">
                                      <p:cBhvr additive="base">
                                        <p:cTn dur="500"/>
                                        <p:tgtEl>
                                          <p:spTgt spid="22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6"/>
                                        </p:tgtEl>
                                        <p:attrNameLst>
                                          <p:attrName>style.visibility</p:attrName>
                                        </p:attrNameLst>
                                      </p:cBhvr>
                                      <p:to>
                                        <p:strVal val="visible"/>
                                      </p:to>
                                    </p:set>
                                    <p:anim calcmode="lin" valueType="num">
                                      <p:cBhvr additive="base">
                                        <p:cTn dur="500"/>
                                        <p:tgtEl>
                                          <p:spTgt spid="296"/>
                                        </p:tgtEl>
                                        <p:attrNameLst>
                                          <p:attrName>ppt_w</p:attrName>
                                        </p:attrNameLst>
                                      </p:cBhvr>
                                      <p:tavLst>
                                        <p:tav fmla="" tm="0">
                                          <p:val>
                                            <p:strVal val="0"/>
                                          </p:val>
                                        </p:tav>
                                        <p:tav fmla="" tm="100000">
                                          <p:val>
                                            <p:strVal val="#ppt_w"/>
                                          </p:val>
                                        </p:tav>
                                      </p:tavLst>
                                    </p:anim>
                                    <p:anim calcmode="lin" valueType="num">
                                      <p:cBhvr additive="base">
                                        <p:cTn dur="500"/>
                                        <p:tgtEl>
                                          <p:spTgt spid="2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7"/>
                                        </p:tgtEl>
                                        <p:attrNameLst>
                                          <p:attrName>style.visibility</p:attrName>
                                        </p:attrNameLst>
                                      </p:cBhvr>
                                      <p:to>
                                        <p:strVal val="visible"/>
                                      </p:to>
                                    </p:set>
                                    <p:anim calcmode="lin" valueType="num">
                                      <p:cBhvr additive="base">
                                        <p:cTn dur="500"/>
                                        <p:tgtEl>
                                          <p:spTgt spid="297"/>
                                        </p:tgtEl>
                                        <p:attrNameLst>
                                          <p:attrName>ppt_w</p:attrName>
                                        </p:attrNameLst>
                                      </p:cBhvr>
                                      <p:tavLst>
                                        <p:tav fmla="" tm="0">
                                          <p:val>
                                            <p:strVal val="0"/>
                                          </p:val>
                                        </p:tav>
                                        <p:tav fmla="" tm="100000">
                                          <p:val>
                                            <p:strVal val="#ppt_w"/>
                                          </p:val>
                                        </p:tav>
                                      </p:tavLst>
                                    </p:anim>
                                    <p:anim calcmode="lin" valueType="num">
                                      <p:cBhvr additive="base">
                                        <p:cTn dur="500"/>
                                        <p:tgtEl>
                                          <p:spTgt spid="29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298"/>
                                        </p:tgtEl>
                                        <p:attrNameLst>
                                          <p:attrName>style.visibility</p:attrName>
                                        </p:attrNameLst>
                                      </p:cBhvr>
                                      <p:to>
                                        <p:strVal val="visible"/>
                                      </p:to>
                                    </p:set>
                                    <p:anim calcmode="lin" valueType="num">
                                      <p:cBhvr additive="base">
                                        <p:cTn dur="500"/>
                                        <p:tgtEl>
                                          <p:spTgt spid="298"/>
                                        </p:tgtEl>
                                        <p:attrNameLst>
                                          <p:attrName>ppt_w</p:attrName>
                                        </p:attrNameLst>
                                      </p:cBhvr>
                                      <p:tavLst>
                                        <p:tav fmla="" tm="0">
                                          <p:val>
                                            <p:strVal val="0"/>
                                          </p:val>
                                        </p:tav>
                                        <p:tav fmla="" tm="100000">
                                          <p:val>
                                            <p:strVal val="#ppt_w"/>
                                          </p:val>
                                        </p:tav>
                                      </p:tavLst>
                                    </p:anim>
                                    <p:anim calcmode="lin" valueType="num">
                                      <p:cBhvr additive="base">
                                        <p:cTn dur="500"/>
                                        <p:tgtEl>
                                          <p:spTgt spid="298"/>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295"/>
                                        </p:tgtEl>
                                        <p:attrNameLst>
                                          <p:attrName>style.visibility</p:attrName>
                                        </p:attrNameLst>
                                      </p:cBhvr>
                                      <p:to>
                                        <p:strVal val="visible"/>
                                      </p:to>
                                    </p:set>
                                    <p:animEffect filter="fade" transition="in">
                                      <p:cBhvr>
                                        <p:cTn dur="500"/>
                                        <p:tgtEl>
                                          <p:spTgt spid="2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par>
                                <p:cTn fill="hold" nodeType="with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par>
                                <p:cTn fill="hold" nodeType="with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
                                        <p:tgtEl>
                                          <p:spTgt spid="301"/>
                                        </p:tgtEl>
                                      </p:cBhvr>
                                    </p:animEffect>
                                  </p:childTnLst>
                                </p:cTn>
                              </p:par>
                              <p:par>
                                <p:cTn fill="hold" nodeType="with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par>
                                <p:cTn fill="hold" nodeType="with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500"/>
                                        <p:tgtEl>
                                          <p:spTgt spid="304"/>
                                        </p:tgtEl>
                                      </p:cBhvr>
                                    </p:animEffect>
                                  </p:childTnLst>
                                </p:cTn>
                              </p:par>
                              <p:par>
                                <p:cTn fill="hold" nodeType="with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500"/>
                                        <p:tgtEl>
                                          <p:spTgt spid="3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31"/>
          <p:cNvSpPr/>
          <p:nvPr/>
        </p:nvSpPr>
        <p:spPr>
          <a:xfrm>
            <a:off x="0" y="4388057"/>
            <a:ext cx="9144000" cy="359389"/>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grpSp>
        <p:nvGrpSpPr>
          <p:cNvPr id="313" name="Google Shape;313;p31"/>
          <p:cNvGrpSpPr/>
          <p:nvPr/>
        </p:nvGrpSpPr>
        <p:grpSpPr>
          <a:xfrm>
            <a:off x="1192737" y="3431456"/>
            <a:ext cx="1644406" cy="958586"/>
            <a:chOff x="1590316" y="4321275"/>
            <a:chExt cx="2192541" cy="1278114"/>
          </a:xfrm>
        </p:grpSpPr>
        <p:sp>
          <p:nvSpPr>
            <p:cNvPr id="314" name="Google Shape;314;p31"/>
            <p:cNvSpPr/>
            <p:nvPr/>
          </p:nvSpPr>
          <p:spPr>
            <a:xfrm>
              <a:off x="1590316" y="4321275"/>
              <a:ext cx="1097965" cy="1278114"/>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6">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15" name="Google Shape;315;p31"/>
            <p:cNvSpPr/>
            <p:nvPr/>
          </p:nvSpPr>
          <p:spPr>
            <a:xfrm>
              <a:off x="2684892" y="4321275"/>
              <a:ext cx="1097965" cy="1278114"/>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accent6">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grpSp>
        <p:nvGrpSpPr>
          <p:cNvPr id="316" name="Google Shape;316;p31"/>
          <p:cNvGrpSpPr/>
          <p:nvPr/>
        </p:nvGrpSpPr>
        <p:grpSpPr>
          <a:xfrm>
            <a:off x="2052707" y="3135598"/>
            <a:ext cx="1640591" cy="1253509"/>
            <a:chOff x="2736943" y="3926797"/>
            <a:chExt cx="2187455" cy="1671346"/>
          </a:xfrm>
        </p:grpSpPr>
        <p:sp>
          <p:nvSpPr>
            <p:cNvPr id="317" name="Google Shape;317;p31"/>
            <p:cNvSpPr/>
            <p:nvPr/>
          </p:nvSpPr>
          <p:spPr>
            <a:xfrm>
              <a:off x="2736943" y="3926797"/>
              <a:ext cx="1097965" cy="1671346"/>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5">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18" name="Google Shape;318;p31"/>
            <p:cNvSpPr/>
            <p:nvPr/>
          </p:nvSpPr>
          <p:spPr>
            <a:xfrm>
              <a:off x="3826433" y="3926797"/>
              <a:ext cx="1097965" cy="1671346"/>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accent5">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grpSp>
        <p:nvGrpSpPr>
          <p:cNvPr id="319" name="Google Shape;319;p31"/>
          <p:cNvGrpSpPr/>
          <p:nvPr/>
        </p:nvGrpSpPr>
        <p:grpSpPr>
          <a:xfrm>
            <a:off x="2906266" y="2735011"/>
            <a:ext cx="1643188" cy="1653047"/>
            <a:chOff x="3875022" y="3392681"/>
            <a:chExt cx="2190917" cy="2204062"/>
          </a:xfrm>
        </p:grpSpPr>
        <p:sp>
          <p:nvSpPr>
            <p:cNvPr id="320" name="Google Shape;320;p31"/>
            <p:cNvSpPr/>
            <p:nvPr/>
          </p:nvSpPr>
          <p:spPr>
            <a:xfrm>
              <a:off x="3875022" y="3392681"/>
              <a:ext cx="1097964" cy="2204062"/>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4">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21" name="Google Shape;321;p31"/>
            <p:cNvSpPr/>
            <p:nvPr/>
          </p:nvSpPr>
          <p:spPr>
            <a:xfrm>
              <a:off x="4967974" y="3392681"/>
              <a:ext cx="1097965" cy="2204062"/>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accent4">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grpSp>
        <p:nvGrpSpPr>
          <p:cNvPr id="322" name="Google Shape;322;p31"/>
          <p:cNvGrpSpPr/>
          <p:nvPr/>
        </p:nvGrpSpPr>
        <p:grpSpPr>
          <a:xfrm>
            <a:off x="3757399" y="2342581"/>
            <a:ext cx="1641500" cy="2046391"/>
            <a:chOff x="5009865" y="2670055"/>
            <a:chExt cx="2188667" cy="2927907"/>
          </a:xfrm>
        </p:grpSpPr>
        <p:sp>
          <p:nvSpPr>
            <p:cNvPr id="323" name="Google Shape;323;p31"/>
            <p:cNvSpPr/>
            <p:nvPr/>
          </p:nvSpPr>
          <p:spPr>
            <a:xfrm>
              <a:off x="5009865" y="2670055"/>
              <a:ext cx="1097965" cy="2927907"/>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3">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24" name="Google Shape;324;p31"/>
            <p:cNvSpPr/>
            <p:nvPr/>
          </p:nvSpPr>
          <p:spPr>
            <a:xfrm>
              <a:off x="6100567" y="2670055"/>
              <a:ext cx="1097965" cy="2927907"/>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accent3">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grpSp>
        <p:nvGrpSpPr>
          <p:cNvPr id="325" name="Google Shape;325;p31"/>
          <p:cNvGrpSpPr/>
          <p:nvPr/>
        </p:nvGrpSpPr>
        <p:grpSpPr>
          <a:xfrm>
            <a:off x="4613554" y="2735011"/>
            <a:ext cx="1645246" cy="1653047"/>
            <a:chOff x="6151406" y="3392681"/>
            <a:chExt cx="2193661" cy="2204063"/>
          </a:xfrm>
        </p:grpSpPr>
        <p:sp>
          <p:nvSpPr>
            <p:cNvPr id="326" name="Google Shape;326;p31"/>
            <p:cNvSpPr/>
            <p:nvPr/>
          </p:nvSpPr>
          <p:spPr>
            <a:xfrm>
              <a:off x="6151406" y="3392681"/>
              <a:ext cx="1097965" cy="2204063"/>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2">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27" name="Google Shape;327;p31"/>
            <p:cNvSpPr/>
            <p:nvPr/>
          </p:nvSpPr>
          <p:spPr>
            <a:xfrm>
              <a:off x="7247102" y="3392681"/>
              <a:ext cx="1097965" cy="2204063"/>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accent2">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grpSp>
        <p:nvGrpSpPr>
          <p:cNvPr id="328" name="Google Shape;328;p31"/>
          <p:cNvGrpSpPr/>
          <p:nvPr/>
        </p:nvGrpSpPr>
        <p:grpSpPr>
          <a:xfrm>
            <a:off x="5469710" y="3562366"/>
            <a:ext cx="1645245" cy="826523"/>
            <a:chOff x="7292947" y="4495822"/>
            <a:chExt cx="2193660" cy="1102031"/>
          </a:xfrm>
        </p:grpSpPr>
        <p:sp>
          <p:nvSpPr>
            <p:cNvPr id="329" name="Google Shape;329;p31"/>
            <p:cNvSpPr/>
            <p:nvPr/>
          </p:nvSpPr>
          <p:spPr>
            <a:xfrm>
              <a:off x="7292947" y="4495822"/>
              <a:ext cx="1097965" cy="1102031"/>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accent1">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30" name="Google Shape;330;p31"/>
            <p:cNvSpPr/>
            <p:nvPr/>
          </p:nvSpPr>
          <p:spPr>
            <a:xfrm>
              <a:off x="8388643" y="4495822"/>
              <a:ext cx="1097964" cy="1102031"/>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accent1">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grpSp>
        <p:nvGrpSpPr>
          <p:cNvPr id="331" name="Google Shape;331;p31"/>
          <p:cNvGrpSpPr/>
          <p:nvPr/>
        </p:nvGrpSpPr>
        <p:grpSpPr>
          <a:xfrm>
            <a:off x="6294447" y="3135598"/>
            <a:ext cx="1645593" cy="1253509"/>
            <a:chOff x="8392596" y="3926797"/>
            <a:chExt cx="2194124" cy="1671346"/>
          </a:xfrm>
        </p:grpSpPr>
        <p:sp>
          <p:nvSpPr>
            <p:cNvPr id="332" name="Google Shape;332;p31"/>
            <p:cNvSpPr/>
            <p:nvPr/>
          </p:nvSpPr>
          <p:spPr>
            <a:xfrm>
              <a:off x="8392596" y="3926797"/>
              <a:ext cx="1097965" cy="1671346"/>
            </a:xfrm>
            <a:custGeom>
              <a:rect b="b" l="l" r="r" t="t"/>
              <a:pathLst>
                <a:path extrusionOk="0" h="21600" w="21600">
                  <a:moveTo>
                    <a:pt x="0" y="21600"/>
                  </a:moveTo>
                  <a:lnTo>
                    <a:pt x="21600" y="21600"/>
                  </a:lnTo>
                  <a:lnTo>
                    <a:pt x="21600" y="0"/>
                  </a:lnTo>
                  <a:cubicBezTo>
                    <a:pt x="19248" y="4661"/>
                    <a:pt x="12198" y="18069"/>
                    <a:pt x="0" y="21600"/>
                  </a:cubicBezTo>
                  <a:close/>
                </a:path>
              </a:pathLst>
            </a:custGeom>
            <a:solidFill>
              <a:schemeClr val="dk2">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sp>
          <p:nvSpPr>
            <p:cNvPr id="333" name="Google Shape;333;p31"/>
            <p:cNvSpPr/>
            <p:nvPr/>
          </p:nvSpPr>
          <p:spPr>
            <a:xfrm>
              <a:off x="9488755" y="3926797"/>
              <a:ext cx="1097965" cy="1671346"/>
            </a:xfrm>
            <a:custGeom>
              <a:rect b="b" l="l" r="r" t="t"/>
              <a:pathLst>
                <a:path extrusionOk="0" h="21600" w="21600">
                  <a:moveTo>
                    <a:pt x="0" y="0"/>
                  </a:moveTo>
                  <a:lnTo>
                    <a:pt x="0" y="21600"/>
                  </a:lnTo>
                  <a:lnTo>
                    <a:pt x="21600" y="21600"/>
                  </a:lnTo>
                  <a:cubicBezTo>
                    <a:pt x="9402" y="18069"/>
                    <a:pt x="2352" y="4661"/>
                    <a:pt x="0" y="0"/>
                  </a:cubicBezTo>
                  <a:close/>
                </a:path>
              </a:pathLst>
            </a:custGeom>
            <a:solidFill>
              <a:schemeClr val="dk2">
                <a:alpha val="6980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2100">
                <a:solidFill>
                  <a:schemeClr val="dk1"/>
                </a:solidFill>
                <a:latin typeface="Arial"/>
                <a:ea typeface="Arial"/>
                <a:cs typeface="Arial"/>
                <a:sym typeface="Arial"/>
              </a:endParaRPr>
            </a:p>
          </p:txBody>
        </p:sp>
      </p:grpSp>
      <p:sp>
        <p:nvSpPr>
          <p:cNvPr id="334" name="Google Shape;334;p31"/>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grpSp>
        <p:nvGrpSpPr>
          <p:cNvPr id="335" name="Google Shape;335;p31"/>
          <p:cNvGrpSpPr/>
          <p:nvPr/>
        </p:nvGrpSpPr>
        <p:grpSpPr>
          <a:xfrm>
            <a:off x="2013669" y="2598420"/>
            <a:ext cx="0" cy="745632"/>
            <a:chOff x="2684892" y="3210560"/>
            <a:chExt cx="0" cy="994176"/>
          </a:xfrm>
        </p:grpSpPr>
        <p:cxnSp>
          <p:nvCxnSpPr>
            <p:cNvPr id="336" name="Google Shape;336;p31"/>
            <p:cNvCxnSpPr/>
            <p:nvPr/>
          </p:nvCxnSpPr>
          <p:spPr>
            <a:xfrm rot="10800000">
              <a:off x="2684892" y="3921760"/>
              <a:ext cx="0" cy="282976"/>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37" name="Google Shape;337;p31"/>
            <p:cNvCxnSpPr/>
            <p:nvPr/>
          </p:nvCxnSpPr>
          <p:spPr>
            <a:xfrm rot="10800000">
              <a:off x="2684892" y="3210560"/>
              <a:ext cx="0" cy="425216"/>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38" name="Google Shape;338;p31"/>
          <p:cNvGrpSpPr/>
          <p:nvPr/>
        </p:nvGrpSpPr>
        <p:grpSpPr>
          <a:xfrm>
            <a:off x="2869825" y="2446020"/>
            <a:ext cx="0" cy="623707"/>
            <a:chOff x="2684892" y="3373127"/>
            <a:chExt cx="0" cy="831609"/>
          </a:xfrm>
        </p:grpSpPr>
        <p:cxnSp>
          <p:nvCxnSpPr>
            <p:cNvPr id="339" name="Google Shape;339;p31"/>
            <p:cNvCxnSpPr/>
            <p:nvPr/>
          </p:nvCxnSpPr>
          <p:spPr>
            <a:xfrm rot="10800000">
              <a:off x="2684892" y="3921760"/>
              <a:ext cx="0" cy="282976"/>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40" name="Google Shape;340;p31"/>
            <p:cNvCxnSpPr/>
            <p:nvPr/>
          </p:nvCxnSpPr>
          <p:spPr>
            <a:xfrm rot="10800000">
              <a:off x="2684892" y="3373127"/>
              <a:ext cx="0" cy="262649"/>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41" name="Google Shape;341;p31"/>
          <p:cNvGrpSpPr/>
          <p:nvPr/>
        </p:nvGrpSpPr>
        <p:grpSpPr>
          <a:xfrm>
            <a:off x="3723065" y="2225040"/>
            <a:ext cx="0" cy="480060"/>
            <a:chOff x="2684892" y="3473975"/>
            <a:chExt cx="0" cy="640080"/>
          </a:xfrm>
        </p:grpSpPr>
        <p:cxnSp>
          <p:nvCxnSpPr>
            <p:cNvPr id="342" name="Google Shape;342;p31"/>
            <p:cNvCxnSpPr/>
            <p:nvPr/>
          </p:nvCxnSpPr>
          <p:spPr>
            <a:xfrm rot="10800000">
              <a:off x="2684892" y="3921760"/>
              <a:ext cx="0" cy="192295"/>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43" name="Google Shape;343;p31"/>
            <p:cNvCxnSpPr/>
            <p:nvPr/>
          </p:nvCxnSpPr>
          <p:spPr>
            <a:xfrm rot="10800000">
              <a:off x="2684892" y="3473975"/>
              <a:ext cx="0" cy="161801"/>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44" name="Google Shape;344;p31"/>
          <p:cNvGrpSpPr/>
          <p:nvPr/>
        </p:nvGrpSpPr>
        <p:grpSpPr>
          <a:xfrm>
            <a:off x="4572000" y="1880621"/>
            <a:ext cx="0" cy="411481"/>
            <a:chOff x="2684892" y="3473975"/>
            <a:chExt cx="0" cy="548641"/>
          </a:xfrm>
        </p:grpSpPr>
        <p:cxnSp>
          <p:nvCxnSpPr>
            <p:cNvPr id="345" name="Google Shape;345;p31"/>
            <p:cNvCxnSpPr/>
            <p:nvPr/>
          </p:nvCxnSpPr>
          <p:spPr>
            <a:xfrm rot="10800000">
              <a:off x="2684892" y="3923040"/>
              <a:ext cx="0" cy="99576"/>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46" name="Google Shape;346;p31"/>
            <p:cNvCxnSpPr/>
            <p:nvPr/>
          </p:nvCxnSpPr>
          <p:spPr>
            <a:xfrm rot="10800000">
              <a:off x="2684892" y="3473975"/>
              <a:ext cx="0" cy="161801"/>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47" name="Google Shape;347;p31"/>
          <p:cNvGrpSpPr/>
          <p:nvPr/>
        </p:nvGrpSpPr>
        <p:grpSpPr>
          <a:xfrm>
            <a:off x="5433884" y="2221230"/>
            <a:ext cx="0" cy="480060"/>
            <a:chOff x="2684892" y="3473975"/>
            <a:chExt cx="0" cy="640080"/>
          </a:xfrm>
        </p:grpSpPr>
        <p:cxnSp>
          <p:nvCxnSpPr>
            <p:cNvPr id="348" name="Google Shape;348;p31"/>
            <p:cNvCxnSpPr/>
            <p:nvPr/>
          </p:nvCxnSpPr>
          <p:spPr>
            <a:xfrm rot="10800000">
              <a:off x="2684892" y="3921760"/>
              <a:ext cx="0" cy="192295"/>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49" name="Google Shape;349;p31"/>
            <p:cNvCxnSpPr/>
            <p:nvPr/>
          </p:nvCxnSpPr>
          <p:spPr>
            <a:xfrm rot="10800000">
              <a:off x="2684892" y="3473975"/>
              <a:ext cx="0" cy="161801"/>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50" name="Google Shape;350;p31"/>
          <p:cNvGrpSpPr/>
          <p:nvPr/>
        </p:nvGrpSpPr>
        <p:grpSpPr>
          <a:xfrm>
            <a:off x="6283862" y="2902092"/>
            <a:ext cx="0" cy="623707"/>
            <a:chOff x="2684892" y="3373127"/>
            <a:chExt cx="0" cy="831609"/>
          </a:xfrm>
        </p:grpSpPr>
        <p:cxnSp>
          <p:nvCxnSpPr>
            <p:cNvPr id="351" name="Google Shape;351;p31"/>
            <p:cNvCxnSpPr/>
            <p:nvPr/>
          </p:nvCxnSpPr>
          <p:spPr>
            <a:xfrm rot="10800000">
              <a:off x="2684892" y="3921760"/>
              <a:ext cx="0" cy="282976"/>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52" name="Google Shape;352;p31"/>
            <p:cNvCxnSpPr/>
            <p:nvPr/>
          </p:nvCxnSpPr>
          <p:spPr>
            <a:xfrm rot="10800000">
              <a:off x="2684892" y="3373127"/>
              <a:ext cx="0" cy="262649"/>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53" name="Google Shape;353;p31"/>
          <p:cNvGrpSpPr/>
          <p:nvPr/>
        </p:nvGrpSpPr>
        <p:grpSpPr>
          <a:xfrm>
            <a:off x="7114955" y="2351334"/>
            <a:ext cx="0" cy="745632"/>
            <a:chOff x="2684892" y="3210560"/>
            <a:chExt cx="0" cy="994176"/>
          </a:xfrm>
        </p:grpSpPr>
        <p:cxnSp>
          <p:nvCxnSpPr>
            <p:cNvPr id="354" name="Google Shape;354;p31"/>
            <p:cNvCxnSpPr/>
            <p:nvPr/>
          </p:nvCxnSpPr>
          <p:spPr>
            <a:xfrm rot="10800000">
              <a:off x="2684892" y="3921760"/>
              <a:ext cx="0" cy="282976"/>
            </a:xfrm>
            <a:prstGeom prst="straightConnector1">
              <a:avLst/>
            </a:prstGeom>
            <a:noFill/>
            <a:ln cap="flat" cmpd="sng" w="12700">
              <a:solidFill>
                <a:schemeClr val="dk1">
                  <a:alpha val="34901"/>
                </a:schemeClr>
              </a:solidFill>
              <a:prstDash val="dash"/>
              <a:miter lim="800000"/>
              <a:headEnd len="sm" w="sm" type="none"/>
              <a:tailEnd len="sm" w="sm" type="none"/>
            </a:ln>
          </p:spPr>
        </p:cxnSp>
        <p:cxnSp>
          <p:nvCxnSpPr>
            <p:cNvPr id="355" name="Google Shape;355;p31"/>
            <p:cNvCxnSpPr/>
            <p:nvPr/>
          </p:nvCxnSpPr>
          <p:spPr>
            <a:xfrm rot="10800000">
              <a:off x="2684892" y="3210560"/>
              <a:ext cx="0" cy="425216"/>
            </a:xfrm>
            <a:prstGeom prst="straightConnector1">
              <a:avLst/>
            </a:prstGeom>
            <a:noFill/>
            <a:ln cap="flat" cmpd="sng" w="12700">
              <a:solidFill>
                <a:schemeClr val="dk1">
                  <a:alpha val="34901"/>
                </a:schemeClr>
              </a:solidFill>
              <a:prstDash val="dash"/>
              <a:miter lim="800000"/>
              <a:headEnd len="sm" w="sm" type="none"/>
              <a:tailEnd len="lg" w="lg" type="oval"/>
            </a:ln>
          </p:spPr>
        </p:cxnSp>
      </p:grpSp>
      <p:grpSp>
        <p:nvGrpSpPr>
          <p:cNvPr id="356" name="Google Shape;356;p31"/>
          <p:cNvGrpSpPr/>
          <p:nvPr/>
        </p:nvGrpSpPr>
        <p:grpSpPr>
          <a:xfrm>
            <a:off x="1696890" y="2948218"/>
            <a:ext cx="653881" cy="160742"/>
            <a:chOff x="2262520" y="3676957"/>
            <a:chExt cx="871841" cy="214323"/>
          </a:xfrm>
        </p:grpSpPr>
        <p:sp>
          <p:nvSpPr>
            <p:cNvPr id="357" name="Google Shape;357;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358" name="Google Shape;358;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359" name="Google Shape;359;p31"/>
          <p:cNvSpPr txBox="1"/>
          <p:nvPr/>
        </p:nvSpPr>
        <p:spPr>
          <a:xfrm>
            <a:off x="1576320" y="2056069"/>
            <a:ext cx="87469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fruitful were</a:t>
            </a:r>
            <a:endParaRPr sz="700">
              <a:solidFill>
                <a:schemeClr val="dk1"/>
              </a:solidFill>
              <a:latin typeface="Arial Black"/>
              <a:ea typeface="Arial Black"/>
              <a:cs typeface="Arial Black"/>
              <a:sym typeface="Arial Black"/>
            </a:endParaRPr>
          </a:p>
        </p:txBody>
      </p:sp>
      <p:sp>
        <p:nvSpPr>
          <p:cNvPr id="360" name="Google Shape;360;p31"/>
          <p:cNvSpPr txBox="1"/>
          <p:nvPr/>
        </p:nvSpPr>
        <p:spPr>
          <a:xfrm>
            <a:off x="1604354" y="4475573"/>
            <a:ext cx="822616"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Fruitful were</a:t>
            </a:r>
            <a:endParaRPr sz="1100"/>
          </a:p>
        </p:txBody>
      </p:sp>
      <p:sp>
        <p:nvSpPr>
          <p:cNvPr id="361" name="Google Shape;361;p31"/>
          <p:cNvSpPr txBox="1"/>
          <p:nvPr/>
        </p:nvSpPr>
        <p:spPr>
          <a:xfrm>
            <a:off x="1572548" y="2295013"/>
            <a:ext cx="891896"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2"/>
                </a:solidFill>
                <a:latin typeface="Arial"/>
                <a:ea typeface="Arial"/>
                <a:cs typeface="Arial"/>
                <a:sym typeface="Arial"/>
              </a:rPr>
              <a:t>Air saying</a:t>
            </a:r>
            <a:endParaRPr sz="1100"/>
          </a:p>
        </p:txBody>
      </p:sp>
      <p:sp>
        <p:nvSpPr>
          <p:cNvPr id="362" name="Google Shape;362;p31"/>
          <p:cNvSpPr txBox="1"/>
          <p:nvPr/>
        </p:nvSpPr>
        <p:spPr>
          <a:xfrm>
            <a:off x="1697612"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21%</a:t>
            </a:r>
            <a:endParaRPr sz="1100">
              <a:solidFill>
                <a:srgbClr val="FEFEFE"/>
              </a:solidFill>
              <a:latin typeface="Montserrat"/>
              <a:ea typeface="Montserrat"/>
              <a:cs typeface="Montserrat"/>
              <a:sym typeface="Montserrat"/>
            </a:endParaRPr>
          </a:p>
        </p:txBody>
      </p:sp>
      <p:sp>
        <p:nvSpPr>
          <p:cNvPr id="363" name="Google Shape;363;p31"/>
          <p:cNvSpPr txBox="1"/>
          <p:nvPr/>
        </p:nvSpPr>
        <p:spPr>
          <a:xfrm>
            <a:off x="2473034" y="4475573"/>
            <a:ext cx="822616"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Fruitful were</a:t>
            </a:r>
            <a:endParaRPr sz="1100"/>
          </a:p>
        </p:txBody>
      </p:sp>
      <p:sp>
        <p:nvSpPr>
          <p:cNvPr id="364" name="Google Shape;364;p31"/>
          <p:cNvSpPr txBox="1"/>
          <p:nvPr/>
        </p:nvSpPr>
        <p:spPr>
          <a:xfrm>
            <a:off x="2566291"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30%</a:t>
            </a:r>
            <a:endParaRPr sz="1100">
              <a:solidFill>
                <a:srgbClr val="FEFEFE"/>
              </a:solidFill>
              <a:latin typeface="Montserrat"/>
              <a:ea typeface="Montserrat"/>
              <a:cs typeface="Montserrat"/>
              <a:sym typeface="Montserrat"/>
            </a:endParaRPr>
          </a:p>
        </p:txBody>
      </p:sp>
      <p:sp>
        <p:nvSpPr>
          <p:cNvPr id="365" name="Google Shape;365;p31"/>
          <p:cNvSpPr txBox="1"/>
          <p:nvPr/>
        </p:nvSpPr>
        <p:spPr>
          <a:xfrm>
            <a:off x="3295651" y="4475573"/>
            <a:ext cx="869024"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Air saying fruitful</a:t>
            </a:r>
            <a:endParaRPr sz="1100"/>
          </a:p>
        </p:txBody>
      </p:sp>
      <p:sp>
        <p:nvSpPr>
          <p:cNvPr id="366" name="Google Shape;366;p31"/>
          <p:cNvSpPr txBox="1"/>
          <p:nvPr/>
        </p:nvSpPr>
        <p:spPr>
          <a:xfrm>
            <a:off x="3412112"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45%</a:t>
            </a:r>
            <a:endParaRPr sz="1100">
              <a:solidFill>
                <a:srgbClr val="FEFEFE"/>
              </a:solidFill>
              <a:latin typeface="Montserrat"/>
              <a:ea typeface="Montserrat"/>
              <a:cs typeface="Montserrat"/>
              <a:sym typeface="Montserrat"/>
            </a:endParaRPr>
          </a:p>
        </p:txBody>
      </p:sp>
      <p:sp>
        <p:nvSpPr>
          <p:cNvPr id="367" name="Google Shape;367;p31"/>
          <p:cNvSpPr txBox="1"/>
          <p:nvPr/>
        </p:nvSpPr>
        <p:spPr>
          <a:xfrm>
            <a:off x="4164674" y="4475573"/>
            <a:ext cx="822616"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Air fruitful were</a:t>
            </a:r>
            <a:endParaRPr sz="1100"/>
          </a:p>
        </p:txBody>
      </p:sp>
      <p:sp>
        <p:nvSpPr>
          <p:cNvPr id="368" name="Google Shape;368;p31"/>
          <p:cNvSpPr txBox="1"/>
          <p:nvPr/>
        </p:nvSpPr>
        <p:spPr>
          <a:xfrm>
            <a:off x="4257932"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60%</a:t>
            </a:r>
            <a:endParaRPr sz="1100">
              <a:solidFill>
                <a:srgbClr val="FEFEFE"/>
              </a:solidFill>
              <a:latin typeface="Montserrat"/>
              <a:ea typeface="Montserrat"/>
              <a:cs typeface="Montserrat"/>
              <a:sym typeface="Montserrat"/>
            </a:endParaRPr>
          </a:p>
        </p:txBody>
      </p:sp>
      <p:sp>
        <p:nvSpPr>
          <p:cNvPr id="369" name="Google Shape;369;p31"/>
          <p:cNvSpPr txBox="1"/>
          <p:nvPr/>
        </p:nvSpPr>
        <p:spPr>
          <a:xfrm>
            <a:off x="5010151" y="4475573"/>
            <a:ext cx="869024"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Fruitful were</a:t>
            </a:r>
            <a:endParaRPr sz="1100"/>
          </a:p>
        </p:txBody>
      </p:sp>
      <p:sp>
        <p:nvSpPr>
          <p:cNvPr id="370" name="Google Shape;370;p31"/>
          <p:cNvSpPr txBox="1"/>
          <p:nvPr/>
        </p:nvSpPr>
        <p:spPr>
          <a:xfrm>
            <a:off x="5126612"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42%</a:t>
            </a:r>
            <a:endParaRPr sz="1100">
              <a:solidFill>
                <a:srgbClr val="FEFEFE"/>
              </a:solidFill>
              <a:latin typeface="Montserrat"/>
              <a:ea typeface="Montserrat"/>
              <a:cs typeface="Montserrat"/>
              <a:sym typeface="Montserrat"/>
            </a:endParaRPr>
          </a:p>
        </p:txBody>
      </p:sp>
      <p:sp>
        <p:nvSpPr>
          <p:cNvPr id="371" name="Google Shape;371;p31"/>
          <p:cNvSpPr txBox="1"/>
          <p:nvPr/>
        </p:nvSpPr>
        <p:spPr>
          <a:xfrm>
            <a:off x="5879174" y="4475573"/>
            <a:ext cx="822616"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Fruitful were</a:t>
            </a:r>
            <a:endParaRPr sz="1100"/>
          </a:p>
        </p:txBody>
      </p:sp>
      <p:sp>
        <p:nvSpPr>
          <p:cNvPr id="372" name="Google Shape;372;p31"/>
          <p:cNvSpPr txBox="1"/>
          <p:nvPr/>
        </p:nvSpPr>
        <p:spPr>
          <a:xfrm>
            <a:off x="5972432"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18%</a:t>
            </a:r>
            <a:endParaRPr sz="1100">
              <a:solidFill>
                <a:srgbClr val="FEFEFE"/>
              </a:solidFill>
              <a:latin typeface="Montserrat"/>
              <a:ea typeface="Montserrat"/>
              <a:cs typeface="Montserrat"/>
              <a:sym typeface="Montserrat"/>
            </a:endParaRPr>
          </a:p>
        </p:txBody>
      </p:sp>
      <p:sp>
        <p:nvSpPr>
          <p:cNvPr id="373" name="Google Shape;373;p31"/>
          <p:cNvSpPr txBox="1"/>
          <p:nvPr/>
        </p:nvSpPr>
        <p:spPr>
          <a:xfrm>
            <a:off x="6709754" y="4475573"/>
            <a:ext cx="822616" cy="16158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600">
                <a:solidFill>
                  <a:srgbClr val="FFFFFF"/>
                </a:solidFill>
                <a:latin typeface="Arial"/>
                <a:ea typeface="Arial"/>
                <a:cs typeface="Arial"/>
                <a:sym typeface="Arial"/>
              </a:rPr>
              <a:t>Saying fruitful</a:t>
            </a:r>
            <a:endParaRPr sz="1100"/>
          </a:p>
        </p:txBody>
      </p:sp>
      <p:sp>
        <p:nvSpPr>
          <p:cNvPr id="374" name="Google Shape;374;p31"/>
          <p:cNvSpPr txBox="1"/>
          <p:nvPr/>
        </p:nvSpPr>
        <p:spPr>
          <a:xfrm>
            <a:off x="6803012" y="4068199"/>
            <a:ext cx="6361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Montserrat"/>
                <a:ea typeface="Montserrat"/>
                <a:cs typeface="Montserrat"/>
                <a:sym typeface="Montserrat"/>
              </a:rPr>
              <a:t>33%</a:t>
            </a:r>
            <a:endParaRPr sz="1100">
              <a:solidFill>
                <a:srgbClr val="FEFEFE"/>
              </a:solidFill>
              <a:latin typeface="Montserrat"/>
              <a:ea typeface="Montserrat"/>
              <a:cs typeface="Montserrat"/>
              <a:sym typeface="Montserrat"/>
            </a:endParaRPr>
          </a:p>
        </p:txBody>
      </p:sp>
      <p:grpSp>
        <p:nvGrpSpPr>
          <p:cNvPr id="375" name="Google Shape;375;p31"/>
          <p:cNvGrpSpPr/>
          <p:nvPr/>
        </p:nvGrpSpPr>
        <p:grpSpPr>
          <a:xfrm>
            <a:off x="2550685" y="2687006"/>
            <a:ext cx="653881" cy="160742"/>
            <a:chOff x="2262520" y="3676957"/>
            <a:chExt cx="871841" cy="214323"/>
          </a:xfrm>
        </p:grpSpPr>
        <p:sp>
          <p:nvSpPr>
            <p:cNvPr id="376" name="Google Shape;376;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377" name="Google Shape;377;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378" name="Google Shape;378;p31"/>
          <p:cNvSpPr txBox="1"/>
          <p:nvPr/>
        </p:nvSpPr>
        <p:spPr>
          <a:xfrm>
            <a:off x="2537363" y="1878677"/>
            <a:ext cx="66985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Heading</a:t>
            </a:r>
            <a:endParaRPr sz="700">
              <a:solidFill>
                <a:schemeClr val="dk1"/>
              </a:solidFill>
              <a:latin typeface="Arial Black"/>
              <a:ea typeface="Arial Black"/>
              <a:cs typeface="Arial Black"/>
              <a:sym typeface="Arial Black"/>
            </a:endParaRPr>
          </a:p>
        </p:txBody>
      </p:sp>
      <p:sp>
        <p:nvSpPr>
          <p:cNvPr id="379" name="Google Shape;379;p31"/>
          <p:cNvSpPr txBox="1"/>
          <p:nvPr/>
        </p:nvSpPr>
        <p:spPr>
          <a:xfrm>
            <a:off x="2426344" y="2117620"/>
            <a:ext cx="891896"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2"/>
                </a:solidFill>
                <a:latin typeface="Arial"/>
                <a:ea typeface="Arial"/>
                <a:cs typeface="Arial"/>
                <a:sym typeface="Arial"/>
              </a:rPr>
              <a:t>Air saying</a:t>
            </a:r>
            <a:endParaRPr sz="1100"/>
          </a:p>
        </p:txBody>
      </p:sp>
      <p:grpSp>
        <p:nvGrpSpPr>
          <p:cNvPr id="380" name="Google Shape;380;p31"/>
          <p:cNvGrpSpPr/>
          <p:nvPr/>
        </p:nvGrpSpPr>
        <p:grpSpPr>
          <a:xfrm>
            <a:off x="3411536" y="2381499"/>
            <a:ext cx="653881" cy="160742"/>
            <a:chOff x="2262520" y="3676957"/>
            <a:chExt cx="871841" cy="214323"/>
          </a:xfrm>
        </p:grpSpPr>
        <p:sp>
          <p:nvSpPr>
            <p:cNvPr id="381" name="Google Shape;381;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382" name="Google Shape;382;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383" name="Google Shape;383;p31"/>
          <p:cNvSpPr txBox="1"/>
          <p:nvPr/>
        </p:nvSpPr>
        <p:spPr>
          <a:xfrm>
            <a:off x="3393386" y="1832251"/>
            <a:ext cx="66985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Heading</a:t>
            </a:r>
            <a:endParaRPr sz="700">
              <a:solidFill>
                <a:schemeClr val="dk1"/>
              </a:solidFill>
              <a:latin typeface="Arial Black"/>
              <a:ea typeface="Arial Black"/>
              <a:cs typeface="Arial Black"/>
              <a:sym typeface="Arial Black"/>
            </a:endParaRPr>
          </a:p>
        </p:txBody>
      </p:sp>
      <p:grpSp>
        <p:nvGrpSpPr>
          <p:cNvPr id="384" name="Google Shape;384;p31"/>
          <p:cNvGrpSpPr/>
          <p:nvPr/>
        </p:nvGrpSpPr>
        <p:grpSpPr>
          <a:xfrm>
            <a:off x="4264692" y="2025070"/>
            <a:ext cx="653881" cy="160742"/>
            <a:chOff x="2262520" y="3676957"/>
            <a:chExt cx="871841" cy="214323"/>
          </a:xfrm>
        </p:grpSpPr>
        <p:sp>
          <p:nvSpPr>
            <p:cNvPr id="385" name="Google Shape;385;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386" name="Google Shape;386;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387" name="Google Shape;387;p31"/>
          <p:cNvSpPr txBox="1"/>
          <p:nvPr/>
        </p:nvSpPr>
        <p:spPr>
          <a:xfrm>
            <a:off x="4129839" y="1552116"/>
            <a:ext cx="87469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fruitful were</a:t>
            </a:r>
            <a:endParaRPr sz="700">
              <a:solidFill>
                <a:schemeClr val="dk1"/>
              </a:solidFill>
              <a:latin typeface="Arial Black"/>
              <a:ea typeface="Arial Black"/>
              <a:cs typeface="Arial Black"/>
              <a:sym typeface="Arial Black"/>
            </a:endParaRPr>
          </a:p>
        </p:txBody>
      </p:sp>
      <p:grpSp>
        <p:nvGrpSpPr>
          <p:cNvPr id="388" name="Google Shape;388;p31"/>
          <p:cNvGrpSpPr/>
          <p:nvPr/>
        </p:nvGrpSpPr>
        <p:grpSpPr>
          <a:xfrm>
            <a:off x="5111372" y="2373879"/>
            <a:ext cx="653881" cy="160742"/>
            <a:chOff x="2262520" y="3676957"/>
            <a:chExt cx="871841" cy="214323"/>
          </a:xfrm>
        </p:grpSpPr>
        <p:sp>
          <p:nvSpPr>
            <p:cNvPr id="389" name="Google Shape;389;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390" name="Google Shape;390;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391" name="Google Shape;391;p31"/>
          <p:cNvSpPr txBox="1"/>
          <p:nvPr/>
        </p:nvSpPr>
        <p:spPr>
          <a:xfrm>
            <a:off x="4998772" y="1689357"/>
            <a:ext cx="87469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fruitful were</a:t>
            </a:r>
            <a:endParaRPr sz="700">
              <a:solidFill>
                <a:schemeClr val="dk1"/>
              </a:solidFill>
              <a:latin typeface="Arial Black"/>
              <a:ea typeface="Arial Black"/>
              <a:cs typeface="Arial Black"/>
              <a:sym typeface="Arial Black"/>
            </a:endParaRPr>
          </a:p>
        </p:txBody>
      </p:sp>
      <p:sp>
        <p:nvSpPr>
          <p:cNvPr id="392" name="Google Shape;392;p31"/>
          <p:cNvSpPr txBox="1"/>
          <p:nvPr/>
        </p:nvSpPr>
        <p:spPr>
          <a:xfrm>
            <a:off x="4995000" y="1928300"/>
            <a:ext cx="891896"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2"/>
                </a:solidFill>
                <a:latin typeface="Arial"/>
                <a:ea typeface="Arial"/>
                <a:cs typeface="Arial"/>
                <a:sym typeface="Arial"/>
              </a:rPr>
              <a:t>Air saying</a:t>
            </a:r>
            <a:endParaRPr sz="1100"/>
          </a:p>
        </p:txBody>
      </p:sp>
      <p:grpSp>
        <p:nvGrpSpPr>
          <p:cNvPr id="393" name="Google Shape;393;p31"/>
          <p:cNvGrpSpPr/>
          <p:nvPr/>
        </p:nvGrpSpPr>
        <p:grpSpPr>
          <a:xfrm>
            <a:off x="5964434" y="3128007"/>
            <a:ext cx="653881" cy="160742"/>
            <a:chOff x="2262520" y="3676957"/>
            <a:chExt cx="871841" cy="214323"/>
          </a:xfrm>
        </p:grpSpPr>
        <p:sp>
          <p:nvSpPr>
            <p:cNvPr id="394" name="Google Shape;394;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395" name="Google Shape;395;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396" name="Google Shape;396;p31"/>
          <p:cNvSpPr txBox="1"/>
          <p:nvPr/>
        </p:nvSpPr>
        <p:spPr>
          <a:xfrm>
            <a:off x="5951111" y="2319679"/>
            <a:ext cx="66985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Heading</a:t>
            </a:r>
            <a:endParaRPr sz="700">
              <a:solidFill>
                <a:schemeClr val="dk1"/>
              </a:solidFill>
              <a:latin typeface="Arial Black"/>
              <a:ea typeface="Arial Black"/>
              <a:cs typeface="Arial Black"/>
              <a:sym typeface="Arial Black"/>
            </a:endParaRPr>
          </a:p>
        </p:txBody>
      </p:sp>
      <p:sp>
        <p:nvSpPr>
          <p:cNvPr id="397" name="Google Shape;397;p31"/>
          <p:cNvSpPr txBox="1"/>
          <p:nvPr/>
        </p:nvSpPr>
        <p:spPr>
          <a:xfrm>
            <a:off x="5840092" y="2558622"/>
            <a:ext cx="891896"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2"/>
                </a:solidFill>
                <a:latin typeface="Arial"/>
                <a:ea typeface="Arial"/>
                <a:cs typeface="Arial"/>
                <a:sym typeface="Arial"/>
              </a:rPr>
              <a:t>Air saying</a:t>
            </a:r>
            <a:endParaRPr sz="1100"/>
          </a:p>
        </p:txBody>
      </p:sp>
      <p:grpSp>
        <p:nvGrpSpPr>
          <p:cNvPr id="398" name="Google Shape;398;p31"/>
          <p:cNvGrpSpPr/>
          <p:nvPr/>
        </p:nvGrpSpPr>
        <p:grpSpPr>
          <a:xfrm>
            <a:off x="6782698" y="2710909"/>
            <a:ext cx="653881" cy="160742"/>
            <a:chOff x="2262520" y="3676957"/>
            <a:chExt cx="871841" cy="214323"/>
          </a:xfrm>
        </p:grpSpPr>
        <p:sp>
          <p:nvSpPr>
            <p:cNvPr id="399" name="Google Shape;399;p31"/>
            <p:cNvSpPr/>
            <p:nvPr/>
          </p:nvSpPr>
          <p:spPr>
            <a:xfrm>
              <a:off x="2273697" y="3677920"/>
              <a:ext cx="835263" cy="213360"/>
            </a:xfrm>
            <a:prstGeom prst="rect">
              <a:avLst/>
            </a:prstGeom>
            <a:solidFill>
              <a:schemeClr val="dk1">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500">
                <a:solidFill>
                  <a:schemeClr val="lt1"/>
                </a:solidFill>
                <a:latin typeface="Arial Black"/>
                <a:ea typeface="Arial Black"/>
                <a:cs typeface="Arial Black"/>
                <a:sym typeface="Arial Black"/>
              </a:endParaRPr>
            </a:p>
          </p:txBody>
        </p:sp>
        <p:sp>
          <p:nvSpPr>
            <p:cNvPr id="400" name="Google Shape;400;p31"/>
            <p:cNvSpPr txBox="1"/>
            <p:nvPr/>
          </p:nvSpPr>
          <p:spPr>
            <a:xfrm>
              <a:off x="2262520" y="3676957"/>
              <a:ext cx="871841" cy="20005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500">
                  <a:solidFill>
                    <a:schemeClr val="lt1"/>
                  </a:solidFill>
                  <a:latin typeface="Arial Black"/>
                  <a:ea typeface="Arial Black"/>
                  <a:cs typeface="Arial Black"/>
                  <a:sym typeface="Arial Black"/>
                </a:rPr>
                <a:t>FACT NAME</a:t>
              </a:r>
              <a:endParaRPr sz="1100"/>
            </a:p>
          </p:txBody>
        </p:sp>
      </p:grpSp>
      <p:sp>
        <p:nvSpPr>
          <p:cNvPr id="401" name="Google Shape;401;p31"/>
          <p:cNvSpPr txBox="1"/>
          <p:nvPr/>
        </p:nvSpPr>
        <p:spPr>
          <a:xfrm>
            <a:off x="6682545" y="1805407"/>
            <a:ext cx="87469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dk1"/>
                </a:solidFill>
                <a:latin typeface="Arial Black"/>
                <a:ea typeface="Arial Black"/>
                <a:cs typeface="Arial Black"/>
                <a:sym typeface="Arial Black"/>
              </a:rPr>
              <a:t>Saying fruitful were</a:t>
            </a:r>
            <a:endParaRPr sz="700">
              <a:solidFill>
                <a:schemeClr val="dk1"/>
              </a:solidFill>
              <a:latin typeface="Arial Black"/>
              <a:ea typeface="Arial Black"/>
              <a:cs typeface="Arial Black"/>
              <a:sym typeface="Arial Black"/>
            </a:endParaRPr>
          </a:p>
        </p:txBody>
      </p:sp>
      <p:sp>
        <p:nvSpPr>
          <p:cNvPr id="402" name="Google Shape;402;p31"/>
          <p:cNvSpPr txBox="1"/>
          <p:nvPr/>
        </p:nvSpPr>
        <p:spPr>
          <a:xfrm>
            <a:off x="6673946" y="2044350"/>
            <a:ext cx="891896"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2"/>
                </a:solidFill>
                <a:latin typeface="Arial"/>
                <a:ea typeface="Arial"/>
                <a:cs typeface="Arial"/>
                <a:sym typeface="Arial"/>
              </a:rPr>
              <a:t>Air saying</a:t>
            </a:r>
            <a:endParaRPr sz="1100"/>
          </a:p>
        </p:txBody>
      </p:sp>
      <p:sp>
        <p:nvSpPr>
          <p:cNvPr id="403" name="Google Shape;403;p31"/>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404" name="Google Shape;404;p31"/>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405" name="Google Shape;405;p31"/>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06" name="Google Shape;406;p31"/>
          <p:cNvSpPr/>
          <p:nvPr/>
        </p:nvSpPr>
        <p:spPr>
          <a:xfrm>
            <a:off x="3623151" y="1510365"/>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07" name="Google Shape;407;p31"/>
          <p:cNvSpPr/>
          <p:nvPr/>
        </p:nvSpPr>
        <p:spPr>
          <a:xfrm>
            <a:off x="2769901" y="1562140"/>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08" name="Google Shape;408;p31"/>
          <p:cNvSpPr/>
          <p:nvPr/>
        </p:nvSpPr>
        <p:spPr>
          <a:xfrm>
            <a:off x="5311364" y="1449728"/>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09" name="Google Shape;409;p31"/>
          <p:cNvSpPr/>
          <p:nvPr/>
        </p:nvSpPr>
        <p:spPr>
          <a:xfrm>
            <a:off x="6180501" y="2034267"/>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10" name="Google Shape;410;p31"/>
          <p:cNvSpPr/>
          <p:nvPr/>
        </p:nvSpPr>
        <p:spPr>
          <a:xfrm>
            <a:off x="6999576" y="1514790"/>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11" name="Google Shape;411;p31"/>
          <p:cNvSpPr/>
          <p:nvPr/>
        </p:nvSpPr>
        <p:spPr>
          <a:xfrm>
            <a:off x="4984864" y="481753"/>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12" name="Google Shape;412;p31"/>
          <p:cNvSpPr/>
          <p:nvPr/>
        </p:nvSpPr>
        <p:spPr>
          <a:xfrm>
            <a:off x="4453114" y="1279440"/>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13" name="Google Shape;413;p31"/>
          <p:cNvSpPr/>
          <p:nvPr/>
        </p:nvSpPr>
        <p:spPr>
          <a:xfrm>
            <a:off x="1857676" y="1638340"/>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351C7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200">
        <p14:prism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0"/>
                                        </p:tgtEl>
                                        <p:attrNameLst>
                                          <p:attrName>style.visibility</p:attrName>
                                        </p:attrNameLst>
                                      </p:cBhvr>
                                      <p:to>
                                        <p:strVal val="visible"/>
                                      </p:to>
                                    </p:set>
                                    <p:animEffect filter="fade" transition="in">
                                      <p:cBhvr>
                                        <p:cTn dur="500"/>
                                        <p:tgtEl>
                                          <p:spTgt spid="360"/>
                                        </p:tgtEl>
                                      </p:cBhvr>
                                    </p:animEffect>
                                  </p:childTnLst>
                                </p:cTn>
                              </p:par>
                              <p:par>
                                <p:cTn fill="hold" nodeType="withEffect" presetClass="entr" presetID="10" presetSubtype="0">
                                  <p:stCondLst>
                                    <p:cond delay="0"/>
                                  </p:stCondLst>
                                  <p:childTnLst>
                                    <p:set>
                                      <p:cBhvr>
                                        <p:cTn dur="1" fill="hold">
                                          <p:stCondLst>
                                            <p:cond delay="0"/>
                                          </p:stCondLst>
                                        </p:cTn>
                                        <p:tgtEl>
                                          <p:spTgt spid="362"/>
                                        </p:tgtEl>
                                        <p:attrNameLst>
                                          <p:attrName>style.visibility</p:attrName>
                                        </p:attrNameLst>
                                      </p:cBhvr>
                                      <p:to>
                                        <p:strVal val="visible"/>
                                      </p:to>
                                    </p:set>
                                    <p:animEffect filter="fade" transition="in">
                                      <p:cBhvr>
                                        <p:cTn dur="500"/>
                                        <p:tgtEl>
                                          <p:spTgt spid="362"/>
                                        </p:tgtEl>
                                      </p:cBhvr>
                                    </p:animEffect>
                                  </p:childTnLst>
                                </p:cTn>
                              </p:par>
                              <p:par>
                                <p:cTn fill="hold" nodeType="with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500"/>
                                        <p:tgtEl>
                                          <p:spTgt spid="3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par>
                                <p:cTn fill="hold" nodeType="with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500"/>
                                        <p:tgtEl>
                                          <p:spTgt spid="356"/>
                                        </p:tgtEl>
                                      </p:cBhvr>
                                    </p:animEffect>
                                  </p:childTnLst>
                                </p:cTn>
                              </p:par>
                              <p:par>
                                <p:cTn fill="hold" nodeType="withEffect" presetClass="entr" presetID="23" presetSubtype="16">
                                  <p:stCondLst>
                                    <p:cond delay="0"/>
                                  </p:stCondLst>
                                  <p:childTnLst>
                                    <p:set>
                                      <p:cBhvr>
                                        <p:cTn dur="1" fill="hold">
                                          <p:stCondLst>
                                            <p:cond delay="0"/>
                                          </p:stCondLst>
                                        </p:cTn>
                                        <p:tgtEl>
                                          <p:spTgt spid="359"/>
                                        </p:tgtEl>
                                        <p:attrNameLst>
                                          <p:attrName>style.visibility</p:attrName>
                                        </p:attrNameLst>
                                      </p:cBhvr>
                                      <p:to>
                                        <p:strVal val="visible"/>
                                      </p:to>
                                    </p:set>
                                    <p:anim calcmode="lin" valueType="num">
                                      <p:cBhvr additive="base">
                                        <p:cTn dur="500"/>
                                        <p:tgtEl>
                                          <p:spTgt spid="359"/>
                                        </p:tgtEl>
                                        <p:attrNameLst>
                                          <p:attrName>ppt_w</p:attrName>
                                        </p:attrNameLst>
                                      </p:cBhvr>
                                      <p:tavLst>
                                        <p:tav fmla="" tm="0">
                                          <p:val>
                                            <p:strVal val="0"/>
                                          </p:val>
                                        </p:tav>
                                        <p:tav fmla="" tm="100000">
                                          <p:val>
                                            <p:strVal val="#ppt_w"/>
                                          </p:val>
                                        </p:tav>
                                      </p:tavLst>
                                    </p:anim>
                                    <p:anim calcmode="lin" valueType="num">
                                      <p:cBhvr additive="base">
                                        <p:cTn dur="500"/>
                                        <p:tgtEl>
                                          <p:spTgt spid="35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1"/>
                                        </p:tgtEl>
                                        <p:attrNameLst>
                                          <p:attrName>style.visibility</p:attrName>
                                        </p:attrNameLst>
                                      </p:cBhvr>
                                      <p:to>
                                        <p:strVal val="visible"/>
                                      </p:to>
                                    </p:set>
                                    <p:anim calcmode="lin" valueType="num">
                                      <p:cBhvr additive="base">
                                        <p:cTn dur="500"/>
                                        <p:tgtEl>
                                          <p:spTgt spid="361"/>
                                        </p:tgtEl>
                                        <p:attrNameLst>
                                          <p:attrName>ppt_w</p:attrName>
                                        </p:attrNameLst>
                                      </p:cBhvr>
                                      <p:tavLst>
                                        <p:tav fmla="" tm="0">
                                          <p:val>
                                            <p:strVal val="0"/>
                                          </p:val>
                                        </p:tav>
                                        <p:tav fmla="" tm="100000">
                                          <p:val>
                                            <p:strVal val="#ppt_w"/>
                                          </p:val>
                                        </p:tav>
                                      </p:tavLst>
                                    </p:anim>
                                    <p:anim calcmode="lin" valueType="num">
                                      <p:cBhvr additive="base">
                                        <p:cTn dur="500"/>
                                        <p:tgtEl>
                                          <p:spTgt spid="36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500"/>
                                        <p:tgtEl>
                                          <p:spTgt spid="363"/>
                                        </p:tgtEl>
                                        <p:attrNameLst>
                                          <p:attrName>ppt_w</p:attrName>
                                        </p:attrNameLst>
                                      </p:cBhvr>
                                      <p:tavLst>
                                        <p:tav fmla="" tm="0">
                                          <p:val>
                                            <p:strVal val="0"/>
                                          </p:val>
                                        </p:tav>
                                        <p:tav fmla="" tm="100000">
                                          <p:val>
                                            <p:strVal val="#ppt_w"/>
                                          </p:val>
                                        </p:tav>
                                      </p:tavLst>
                                    </p:anim>
                                    <p:anim calcmode="lin" valueType="num">
                                      <p:cBhvr additive="base">
                                        <p:cTn dur="500"/>
                                        <p:tgtEl>
                                          <p:spTgt spid="36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500"/>
                                        <p:tgtEl>
                                          <p:spTgt spid="364"/>
                                        </p:tgtEl>
                                        <p:attrNameLst>
                                          <p:attrName>ppt_w</p:attrName>
                                        </p:attrNameLst>
                                      </p:cBhvr>
                                      <p:tavLst>
                                        <p:tav fmla="" tm="0">
                                          <p:val>
                                            <p:strVal val="0"/>
                                          </p:val>
                                        </p:tav>
                                        <p:tav fmla="" tm="100000">
                                          <p:val>
                                            <p:strVal val="#ppt_w"/>
                                          </p:val>
                                        </p:tav>
                                      </p:tavLst>
                                    </p:anim>
                                    <p:anim calcmode="lin" valueType="num">
                                      <p:cBhvr additive="base">
                                        <p:cTn dur="500"/>
                                        <p:tgtEl>
                                          <p:spTgt spid="364"/>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500"/>
                                        <p:tgtEl>
                                          <p:spTgt spid="3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8"/>
                                        </p:tgtEl>
                                        <p:attrNameLst>
                                          <p:attrName>style.visibility</p:attrName>
                                        </p:attrNameLst>
                                      </p:cBhvr>
                                      <p:to>
                                        <p:strVal val="visible"/>
                                      </p:to>
                                    </p:set>
                                    <p:animEffect filter="fade" transition="in">
                                      <p:cBhvr>
                                        <p:cTn dur="500"/>
                                        <p:tgtEl>
                                          <p:spTgt spid="338"/>
                                        </p:tgtEl>
                                      </p:cBhvr>
                                    </p:animEffect>
                                  </p:childTnLst>
                                </p:cTn>
                              </p:par>
                              <p:par>
                                <p:cTn fill="hold" nodeType="withEffect" presetClass="entr" presetID="10" presetSubtype="0">
                                  <p:stCondLst>
                                    <p:cond delay="0"/>
                                  </p:stCondLst>
                                  <p:childTnLst>
                                    <p:set>
                                      <p:cBhvr>
                                        <p:cTn dur="1" fill="hold">
                                          <p:stCondLst>
                                            <p:cond delay="0"/>
                                          </p:stCondLst>
                                        </p:cTn>
                                        <p:tgtEl>
                                          <p:spTgt spid="375"/>
                                        </p:tgtEl>
                                        <p:attrNameLst>
                                          <p:attrName>style.visibility</p:attrName>
                                        </p:attrNameLst>
                                      </p:cBhvr>
                                      <p:to>
                                        <p:strVal val="visible"/>
                                      </p:to>
                                    </p:set>
                                    <p:animEffect filter="fade" transition="in">
                                      <p:cBhvr>
                                        <p:cTn dur="500"/>
                                        <p:tgtEl>
                                          <p:spTgt spid="375"/>
                                        </p:tgtEl>
                                      </p:cBhvr>
                                    </p:animEffect>
                                  </p:childTnLst>
                                </p:cTn>
                              </p:par>
                              <p:par>
                                <p:cTn fill="hold" nodeType="withEffect" presetClass="entr" presetID="10" presetSubtype="0">
                                  <p:stCondLst>
                                    <p:cond delay="0"/>
                                  </p:stCondLst>
                                  <p:childTnLst>
                                    <p:set>
                                      <p:cBhvr>
                                        <p:cTn dur="1" fill="hold">
                                          <p:stCondLst>
                                            <p:cond delay="0"/>
                                          </p:stCondLst>
                                        </p:cTn>
                                        <p:tgtEl>
                                          <p:spTgt spid="378"/>
                                        </p:tgtEl>
                                        <p:attrNameLst>
                                          <p:attrName>style.visibility</p:attrName>
                                        </p:attrNameLst>
                                      </p:cBhvr>
                                      <p:to>
                                        <p:strVal val="visible"/>
                                      </p:to>
                                    </p:set>
                                    <p:animEffect filter="fade" transition="in">
                                      <p:cBhvr>
                                        <p:cTn dur="500"/>
                                        <p:tgtEl>
                                          <p:spTgt spid="378"/>
                                        </p:tgtEl>
                                      </p:cBhvr>
                                    </p:animEffect>
                                  </p:childTnLst>
                                </p:cTn>
                              </p:par>
                              <p:par>
                                <p:cTn fill="hold" nodeType="with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500"/>
                                        <p:tgtEl>
                                          <p:spTgt spid="3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500"/>
                                        <p:tgtEl>
                                          <p:spTgt spid="365"/>
                                        </p:tgtEl>
                                      </p:cBhvr>
                                    </p:animEffect>
                                  </p:childTnLst>
                                </p:cTn>
                              </p:par>
                              <p:par>
                                <p:cTn fill="hold" nodeType="withEffect" presetClass="entr" presetID="10" presetSubtype="0">
                                  <p:stCondLst>
                                    <p:cond delay="0"/>
                                  </p:stCondLst>
                                  <p:childTnLst>
                                    <p:set>
                                      <p:cBhvr>
                                        <p:cTn dur="1" fill="hold">
                                          <p:stCondLst>
                                            <p:cond delay="0"/>
                                          </p:stCondLst>
                                        </p:cTn>
                                        <p:tgtEl>
                                          <p:spTgt spid="366"/>
                                        </p:tgtEl>
                                        <p:attrNameLst>
                                          <p:attrName>style.visibility</p:attrName>
                                        </p:attrNameLst>
                                      </p:cBhvr>
                                      <p:to>
                                        <p:strVal val="visible"/>
                                      </p:to>
                                    </p:set>
                                    <p:animEffect filter="fade" transition="in">
                                      <p:cBhvr>
                                        <p:cTn dur="500"/>
                                        <p:tgtEl>
                                          <p:spTgt spid="366"/>
                                        </p:tgtEl>
                                      </p:cBhvr>
                                    </p:animEffect>
                                  </p:childTnLst>
                                </p:cTn>
                              </p:par>
                              <p:par>
                                <p:cTn fill="hold" nodeType="withEffect" presetClass="entr" presetID="10" presetSubtype="0">
                                  <p:stCondLst>
                                    <p:cond delay="0"/>
                                  </p:stCondLst>
                                  <p:childTnLst>
                                    <p:set>
                                      <p:cBhvr>
                                        <p:cTn dur="1" fill="hold">
                                          <p:stCondLst>
                                            <p:cond delay="0"/>
                                          </p:stCondLst>
                                        </p:cTn>
                                        <p:tgtEl>
                                          <p:spTgt spid="319"/>
                                        </p:tgtEl>
                                        <p:attrNameLst>
                                          <p:attrName>style.visibility</p:attrName>
                                        </p:attrNameLst>
                                      </p:cBhvr>
                                      <p:to>
                                        <p:strVal val="visible"/>
                                      </p:to>
                                    </p:set>
                                    <p:animEffect filter="fade" transition="in">
                                      <p:cBhvr>
                                        <p:cTn dur="500"/>
                                        <p:tgtEl>
                                          <p:spTgt spid="3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gtEl>
                                        <p:attrNameLst>
                                          <p:attrName>style.visibility</p:attrName>
                                        </p:attrNameLst>
                                      </p:cBhvr>
                                      <p:to>
                                        <p:strVal val="visible"/>
                                      </p:to>
                                    </p:set>
                                    <p:animEffect filter="fade" transition="in">
                                      <p:cBhvr>
                                        <p:cTn dur="500"/>
                                        <p:tgtEl>
                                          <p:spTgt spid="341"/>
                                        </p:tgtEl>
                                      </p:cBhvr>
                                    </p:animEffect>
                                  </p:childTnLst>
                                </p:cTn>
                              </p:par>
                              <p:par>
                                <p:cTn fill="hold" nodeType="withEffect" presetClass="entr" presetID="10" presetSubtype="0">
                                  <p:stCondLst>
                                    <p:cond delay="0"/>
                                  </p:stCondLst>
                                  <p:childTnLst>
                                    <p:set>
                                      <p:cBhvr>
                                        <p:cTn dur="1" fill="hold">
                                          <p:stCondLst>
                                            <p:cond delay="0"/>
                                          </p:stCondLst>
                                        </p:cTn>
                                        <p:tgtEl>
                                          <p:spTgt spid="380"/>
                                        </p:tgtEl>
                                        <p:attrNameLst>
                                          <p:attrName>style.visibility</p:attrName>
                                        </p:attrNameLst>
                                      </p:cBhvr>
                                      <p:to>
                                        <p:strVal val="visible"/>
                                      </p:to>
                                    </p:set>
                                    <p:animEffect filter="fade" transition="in">
                                      <p:cBhvr>
                                        <p:cTn dur="500"/>
                                        <p:tgtEl>
                                          <p:spTgt spid="380"/>
                                        </p:tgtEl>
                                      </p:cBhvr>
                                    </p:animEffect>
                                  </p:childTnLst>
                                </p:cTn>
                              </p:par>
                              <p:par>
                                <p:cTn fill="hold" nodeType="withEffect" presetClass="entr" presetID="23" presetSubtype="16">
                                  <p:stCondLst>
                                    <p:cond delay="0"/>
                                  </p:stCondLst>
                                  <p:childTnLst>
                                    <p:set>
                                      <p:cBhvr>
                                        <p:cTn dur="1" fill="hold">
                                          <p:stCondLst>
                                            <p:cond delay="0"/>
                                          </p:stCondLst>
                                        </p:cTn>
                                        <p:tgtEl>
                                          <p:spTgt spid="383"/>
                                        </p:tgtEl>
                                        <p:attrNameLst>
                                          <p:attrName>style.visibility</p:attrName>
                                        </p:attrNameLst>
                                      </p:cBhvr>
                                      <p:to>
                                        <p:strVal val="visible"/>
                                      </p:to>
                                    </p:set>
                                    <p:anim calcmode="lin" valueType="num">
                                      <p:cBhvr additive="base">
                                        <p:cTn dur="500"/>
                                        <p:tgtEl>
                                          <p:spTgt spid="383"/>
                                        </p:tgtEl>
                                        <p:attrNameLst>
                                          <p:attrName>ppt_w</p:attrName>
                                        </p:attrNameLst>
                                      </p:cBhvr>
                                      <p:tavLst>
                                        <p:tav fmla="" tm="0">
                                          <p:val>
                                            <p:strVal val="0"/>
                                          </p:val>
                                        </p:tav>
                                        <p:tav fmla="" tm="100000">
                                          <p:val>
                                            <p:strVal val="#ppt_w"/>
                                          </p:val>
                                        </p:tav>
                                      </p:tavLst>
                                    </p:anim>
                                    <p:anim calcmode="lin" valueType="num">
                                      <p:cBhvr additive="base">
                                        <p:cTn dur="500"/>
                                        <p:tgtEl>
                                          <p:spTgt spid="38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500"/>
                                        <p:tgtEl>
                                          <p:spTgt spid="368"/>
                                        </p:tgtEl>
                                      </p:cBhvr>
                                    </p:animEffect>
                                  </p:childTnLst>
                                </p:cTn>
                              </p:par>
                              <p:par>
                                <p:cTn fill="hold" nodeType="withEffect" presetClass="entr" presetID="10" presetSubtype="0">
                                  <p:stCondLst>
                                    <p:cond delay="0"/>
                                  </p:stCondLst>
                                  <p:childTnLst>
                                    <p:set>
                                      <p:cBhvr>
                                        <p:cTn dur="1" fill="hold">
                                          <p:stCondLst>
                                            <p:cond delay="0"/>
                                          </p:stCondLst>
                                        </p:cTn>
                                        <p:tgtEl>
                                          <p:spTgt spid="367"/>
                                        </p:tgtEl>
                                        <p:attrNameLst>
                                          <p:attrName>style.visibility</p:attrName>
                                        </p:attrNameLst>
                                      </p:cBhvr>
                                      <p:to>
                                        <p:strVal val="visible"/>
                                      </p:to>
                                    </p:set>
                                    <p:animEffect filter="fade" transition="in">
                                      <p:cBhvr>
                                        <p:cTn dur="500"/>
                                        <p:tgtEl>
                                          <p:spTgt spid="367"/>
                                        </p:tgtEl>
                                      </p:cBhvr>
                                    </p:animEffect>
                                  </p:childTnLst>
                                </p:cTn>
                              </p:par>
                              <p:par>
                                <p:cTn fill="hold" nodeType="with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par>
                                <p:cTn fill="hold" nodeType="withEffect" presetClass="entr" presetID="10" presetSubtype="0">
                                  <p:stCondLst>
                                    <p:cond delay="0"/>
                                  </p:stCondLst>
                                  <p:childTnLst>
                                    <p:set>
                                      <p:cBhvr>
                                        <p:cTn dur="1" fill="hold">
                                          <p:stCondLst>
                                            <p:cond delay="0"/>
                                          </p:stCondLst>
                                        </p:cTn>
                                        <p:tgtEl>
                                          <p:spTgt spid="384"/>
                                        </p:tgtEl>
                                        <p:attrNameLst>
                                          <p:attrName>style.visibility</p:attrName>
                                        </p:attrNameLst>
                                      </p:cBhvr>
                                      <p:to>
                                        <p:strVal val="visible"/>
                                      </p:to>
                                    </p:set>
                                    <p:animEffect filter="fade" transition="in">
                                      <p:cBhvr>
                                        <p:cTn dur="500"/>
                                        <p:tgtEl>
                                          <p:spTgt spid="384"/>
                                        </p:tgtEl>
                                      </p:cBhvr>
                                    </p:animEffect>
                                  </p:childTnLst>
                                </p:cTn>
                              </p:par>
                              <p:par>
                                <p:cTn fill="hold" nodeType="withEffect" presetClass="entr" presetID="10" presetSubtype="0">
                                  <p:stCondLst>
                                    <p:cond delay="0"/>
                                  </p:stCondLst>
                                  <p:childTnLst>
                                    <p:set>
                                      <p:cBhvr>
                                        <p:cTn dur="1" fill="hold">
                                          <p:stCondLst>
                                            <p:cond delay="0"/>
                                          </p:stCondLst>
                                        </p:cTn>
                                        <p:tgtEl>
                                          <p:spTgt spid="387"/>
                                        </p:tgtEl>
                                        <p:attrNameLst>
                                          <p:attrName>style.visibility</p:attrName>
                                        </p:attrNameLst>
                                      </p:cBhvr>
                                      <p:to>
                                        <p:strVal val="visible"/>
                                      </p:to>
                                    </p:set>
                                    <p:animEffect filter="fade" transition="in">
                                      <p:cBhvr>
                                        <p:cTn dur="500"/>
                                        <p:tgtEl>
                                          <p:spTgt spid="3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gtEl>
                                        <p:attrNameLst>
                                          <p:attrName>style.visibility</p:attrName>
                                        </p:attrNameLst>
                                      </p:cBhvr>
                                      <p:to>
                                        <p:strVal val="visible"/>
                                      </p:to>
                                    </p:set>
                                    <p:animEffect filter="fade" transition="in">
                                      <p:cBhvr>
                                        <p:cTn dur="500"/>
                                        <p:tgtEl>
                                          <p:spTgt spid="370"/>
                                        </p:tgtEl>
                                      </p:cBhvr>
                                    </p:animEffect>
                                  </p:childTnLst>
                                </p:cTn>
                              </p:par>
                              <p:par>
                                <p:cTn fill="hold" nodeType="with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500"/>
                                        <p:tgtEl>
                                          <p:spTgt spid="369"/>
                                        </p:tgtEl>
                                      </p:cBhvr>
                                    </p:animEffect>
                                  </p:childTnLst>
                                </p:cTn>
                              </p:par>
                              <p:par>
                                <p:cTn fill="hold" nodeType="with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500"/>
                                        <p:tgtEl>
                                          <p:spTgt spid="3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500"/>
                                        <p:tgtEl>
                                          <p:spTgt spid="347"/>
                                        </p:tgtEl>
                                      </p:cBhvr>
                                    </p:animEffect>
                                  </p:childTnLst>
                                </p:cTn>
                              </p:par>
                              <p:par>
                                <p:cTn fill="hold" nodeType="withEffect" presetClass="entr" presetID="10" presetSubtype="0">
                                  <p:stCondLst>
                                    <p:cond delay="0"/>
                                  </p:stCondLst>
                                  <p:childTnLst>
                                    <p:set>
                                      <p:cBhvr>
                                        <p:cTn dur="1" fill="hold">
                                          <p:stCondLst>
                                            <p:cond delay="0"/>
                                          </p:stCondLst>
                                        </p:cTn>
                                        <p:tgtEl>
                                          <p:spTgt spid="388"/>
                                        </p:tgtEl>
                                        <p:attrNameLst>
                                          <p:attrName>style.visibility</p:attrName>
                                        </p:attrNameLst>
                                      </p:cBhvr>
                                      <p:to>
                                        <p:strVal val="visible"/>
                                      </p:to>
                                    </p:set>
                                    <p:animEffect filter="fade" transition="in">
                                      <p:cBhvr>
                                        <p:cTn dur="500"/>
                                        <p:tgtEl>
                                          <p:spTgt spid="388"/>
                                        </p:tgtEl>
                                      </p:cBhvr>
                                    </p:animEffect>
                                  </p:childTnLst>
                                </p:cTn>
                              </p:par>
                              <p:par>
                                <p:cTn fill="hold" nodeType="withEffect" presetClass="entr" presetID="23" presetSubtype="16">
                                  <p:stCondLst>
                                    <p:cond delay="0"/>
                                  </p:stCondLst>
                                  <p:childTnLst>
                                    <p:set>
                                      <p:cBhvr>
                                        <p:cTn dur="1" fill="hold">
                                          <p:stCondLst>
                                            <p:cond delay="0"/>
                                          </p:stCondLst>
                                        </p:cTn>
                                        <p:tgtEl>
                                          <p:spTgt spid="391"/>
                                        </p:tgtEl>
                                        <p:attrNameLst>
                                          <p:attrName>style.visibility</p:attrName>
                                        </p:attrNameLst>
                                      </p:cBhvr>
                                      <p:to>
                                        <p:strVal val="visible"/>
                                      </p:to>
                                    </p:set>
                                    <p:anim calcmode="lin" valueType="num">
                                      <p:cBhvr additive="base">
                                        <p:cTn dur="500"/>
                                        <p:tgtEl>
                                          <p:spTgt spid="391"/>
                                        </p:tgtEl>
                                        <p:attrNameLst>
                                          <p:attrName>ppt_w</p:attrName>
                                        </p:attrNameLst>
                                      </p:cBhvr>
                                      <p:tavLst>
                                        <p:tav fmla="" tm="0">
                                          <p:val>
                                            <p:strVal val="0"/>
                                          </p:val>
                                        </p:tav>
                                        <p:tav fmla="" tm="100000">
                                          <p:val>
                                            <p:strVal val="#ppt_w"/>
                                          </p:val>
                                        </p:tav>
                                      </p:tavLst>
                                    </p:anim>
                                    <p:anim calcmode="lin" valueType="num">
                                      <p:cBhvr additive="base">
                                        <p:cTn dur="500"/>
                                        <p:tgtEl>
                                          <p:spTgt spid="39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92"/>
                                        </p:tgtEl>
                                        <p:attrNameLst>
                                          <p:attrName>style.visibility</p:attrName>
                                        </p:attrNameLst>
                                      </p:cBhvr>
                                      <p:to>
                                        <p:strVal val="visible"/>
                                      </p:to>
                                    </p:set>
                                    <p:anim calcmode="lin" valueType="num">
                                      <p:cBhvr additive="base">
                                        <p:cTn dur="500"/>
                                        <p:tgtEl>
                                          <p:spTgt spid="392"/>
                                        </p:tgtEl>
                                        <p:attrNameLst>
                                          <p:attrName>ppt_w</p:attrName>
                                        </p:attrNameLst>
                                      </p:cBhvr>
                                      <p:tavLst>
                                        <p:tav fmla="" tm="0">
                                          <p:val>
                                            <p:strVal val="0"/>
                                          </p:val>
                                        </p:tav>
                                        <p:tav fmla="" tm="100000">
                                          <p:val>
                                            <p:strVal val="#ppt_w"/>
                                          </p:val>
                                        </p:tav>
                                      </p:tavLst>
                                    </p:anim>
                                    <p:anim calcmode="lin" valueType="num">
                                      <p:cBhvr additive="base">
                                        <p:cTn dur="500"/>
                                        <p:tgtEl>
                                          <p:spTgt spid="39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72"/>
                                        </p:tgtEl>
                                        <p:attrNameLst>
                                          <p:attrName>style.visibility</p:attrName>
                                        </p:attrNameLst>
                                      </p:cBhvr>
                                      <p:to>
                                        <p:strVal val="visible"/>
                                      </p:to>
                                    </p:set>
                                    <p:anim calcmode="lin" valueType="num">
                                      <p:cBhvr additive="base">
                                        <p:cTn dur="500"/>
                                        <p:tgtEl>
                                          <p:spTgt spid="372"/>
                                        </p:tgtEl>
                                        <p:attrNameLst>
                                          <p:attrName>ppt_w</p:attrName>
                                        </p:attrNameLst>
                                      </p:cBhvr>
                                      <p:tavLst>
                                        <p:tav fmla="" tm="0">
                                          <p:val>
                                            <p:strVal val="0"/>
                                          </p:val>
                                        </p:tav>
                                        <p:tav fmla="" tm="100000">
                                          <p:val>
                                            <p:strVal val="#ppt_w"/>
                                          </p:val>
                                        </p:tav>
                                      </p:tavLst>
                                    </p:anim>
                                    <p:anim calcmode="lin" valueType="num">
                                      <p:cBhvr additive="base">
                                        <p:cTn dur="500"/>
                                        <p:tgtEl>
                                          <p:spTgt spid="3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71"/>
                                        </p:tgtEl>
                                        <p:attrNameLst>
                                          <p:attrName>style.visibility</p:attrName>
                                        </p:attrNameLst>
                                      </p:cBhvr>
                                      <p:to>
                                        <p:strVal val="visible"/>
                                      </p:to>
                                    </p:set>
                                    <p:anim calcmode="lin" valueType="num">
                                      <p:cBhvr additive="base">
                                        <p:cTn dur="500"/>
                                        <p:tgtEl>
                                          <p:spTgt spid="371"/>
                                        </p:tgtEl>
                                        <p:attrNameLst>
                                          <p:attrName>ppt_w</p:attrName>
                                        </p:attrNameLst>
                                      </p:cBhvr>
                                      <p:tavLst>
                                        <p:tav fmla="" tm="0">
                                          <p:val>
                                            <p:strVal val="0"/>
                                          </p:val>
                                        </p:tav>
                                        <p:tav fmla="" tm="100000">
                                          <p:val>
                                            <p:strVal val="#ppt_w"/>
                                          </p:val>
                                        </p:tav>
                                      </p:tavLst>
                                    </p:anim>
                                    <p:anim calcmode="lin" valueType="num">
                                      <p:cBhvr additive="base">
                                        <p:cTn dur="500"/>
                                        <p:tgtEl>
                                          <p:spTgt spid="371"/>
                                        </p:tgtEl>
                                        <p:attrNameLst>
                                          <p:attrName>ppt_h</p:attrName>
                                        </p:attrNameLst>
                                      </p:cBhvr>
                                      <p:tavLst>
                                        <p:tav fmla="" tm="0">
                                          <p:val>
                                            <p:strVal val="0"/>
                                          </p:val>
                                        </p:tav>
                                        <p:tav fmla="" tm="100000">
                                          <p:val>
                                            <p:strVal val="#ppt_h"/>
                                          </p:val>
                                        </p:tav>
                                      </p:tavLst>
                                    </p:anim>
                                  </p:childTnLst>
                                </p:cTn>
                              </p:par>
                              <p:par>
                                <p:cTn fill="hold" nodeType="withEffect" presetClass="entr" presetID="10" presetSubtype="0">
                                  <p:stCondLst>
                                    <p:cond delay="0"/>
                                  </p:stCondLst>
                                  <p:childTnLst>
                                    <p:set>
                                      <p:cBhvr>
                                        <p:cTn dur="1" fill="hold">
                                          <p:stCondLst>
                                            <p:cond delay="0"/>
                                          </p:stCondLst>
                                        </p:cTn>
                                        <p:tgtEl>
                                          <p:spTgt spid="328"/>
                                        </p:tgtEl>
                                        <p:attrNameLst>
                                          <p:attrName>style.visibility</p:attrName>
                                        </p:attrNameLst>
                                      </p:cBhvr>
                                      <p:to>
                                        <p:strVal val="visible"/>
                                      </p:to>
                                    </p:set>
                                    <p:animEffect filter="fade" transition="in">
                                      <p:cBhvr>
                                        <p:cTn dur="500"/>
                                        <p:tgtEl>
                                          <p:spTgt spid="3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0"/>
                                        </p:tgtEl>
                                        <p:attrNameLst>
                                          <p:attrName>style.visibility</p:attrName>
                                        </p:attrNameLst>
                                      </p:cBhvr>
                                      <p:to>
                                        <p:strVal val="visible"/>
                                      </p:to>
                                    </p:set>
                                    <p:animEffect filter="fade" transition="in">
                                      <p:cBhvr>
                                        <p:cTn dur="500"/>
                                        <p:tgtEl>
                                          <p:spTgt spid="350"/>
                                        </p:tgtEl>
                                      </p:cBhvr>
                                    </p:animEffect>
                                  </p:childTnLst>
                                </p:cTn>
                              </p:par>
                              <p:par>
                                <p:cTn fill="hold" nodeType="withEffect" presetClass="entr" presetID="10" presetSubtype="0">
                                  <p:stCondLst>
                                    <p:cond delay="0"/>
                                  </p:stCondLst>
                                  <p:childTnLst>
                                    <p:set>
                                      <p:cBhvr>
                                        <p:cTn dur="1" fill="hold">
                                          <p:stCondLst>
                                            <p:cond delay="0"/>
                                          </p:stCondLst>
                                        </p:cTn>
                                        <p:tgtEl>
                                          <p:spTgt spid="393"/>
                                        </p:tgtEl>
                                        <p:attrNameLst>
                                          <p:attrName>style.visibility</p:attrName>
                                        </p:attrNameLst>
                                      </p:cBhvr>
                                      <p:to>
                                        <p:strVal val="visible"/>
                                      </p:to>
                                    </p:set>
                                    <p:animEffect filter="fade" transition="in">
                                      <p:cBhvr>
                                        <p:cTn dur="500"/>
                                        <p:tgtEl>
                                          <p:spTgt spid="393"/>
                                        </p:tgtEl>
                                      </p:cBhvr>
                                    </p:animEffect>
                                  </p:childTnLst>
                                </p:cTn>
                              </p:par>
                              <p:par>
                                <p:cTn fill="hold" nodeType="withEffect" presetClass="entr" presetID="10" presetSubtype="0">
                                  <p:stCondLst>
                                    <p:cond delay="0"/>
                                  </p:stCondLst>
                                  <p:childTnLst>
                                    <p:set>
                                      <p:cBhvr>
                                        <p:cTn dur="1" fill="hold">
                                          <p:stCondLst>
                                            <p:cond delay="0"/>
                                          </p:stCondLst>
                                        </p:cTn>
                                        <p:tgtEl>
                                          <p:spTgt spid="396"/>
                                        </p:tgtEl>
                                        <p:attrNameLst>
                                          <p:attrName>style.visibility</p:attrName>
                                        </p:attrNameLst>
                                      </p:cBhvr>
                                      <p:to>
                                        <p:strVal val="visible"/>
                                      </p:to>
                                    </p:set>
                                    <p:animEffect filter="fade" transition="in">
                                      <p:cBhvr>
                                        <p:cTn dur="500"/>
                                        <p:tgtEl>
                                          <p:spTgt spid="396"/>
                                        </p:tgtEl>
                                      </p:cBhvr>
                                    </p:animEffect>
                                  </p:childTnLst>
                                </p:cTn>
                              </p:par>
                              <p:par>
                                <p:cTn fill="hold" nodeType="withEffect" presetClass="entr" presetID="10" presetSubtype="0">
                                  <p:stCondLst>
                                    <p:cond delay="0"/>
                                  </p:stCondLst>
                                  <p:childTnLst>
                                    <p:set>
                                      <p:cBhvr>
                                        <p:cTn dur="1" fill="hold">
                                          <p:stCondLst>
                                            <p:cond delay="0"/>
                                          </p:stCondLst>
                                        </p:cTn>
                                        <p:tgtEl>
                                          <p:spTgt spid="397"/>
                                        </p:tgtEl>
                                        <p:attrNameLst>
                                          <p:attrName>style.visibility</p:attrName>
                                        </p:attrNameLst>
                                      </p:cBhvr>
                                      <p:to>
                                        <p:strVal val="visible"/>
                                      </p:to>
                                    </p:set>
                                    <p:animEffect filter="fade" transition="in">
                                      <p:cBhvr>
                                        <p:cTn dur="500"/>
                                        <p:tgtEl>
                                          <p:spTgt spid="3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500"/>
                                        <p:tgtEl>
                                          <p:spTgt spid="374"/>
                                        </p:tgtEl>
                                      </p:cBhvr>
                                    </p:animEffect>
                                  </p:childTnLst>
                                </p:cTn>
                              </p:par>
                              <p:par>
                                <p:cTn fill="hold" nodeType="with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500"/>
                                        <p:tgtEl>
                                          <p:spTgt spid="373"/>
                                        </p:tgtEl>
                                      </p:cBhvr>
                                    </p:animEffect>
                                  </p:childTnLst>
                                </p:cTn>
                              </p:par>
                              <p:par>
                                <p:cTn fill="hold" nodeType="withEffect" presetClass="entr" presetID="10" presetSubtype="0">
                                  <p:stCondLst>
                                    <p:cond delay="0"/>
                                  </p:stCondLst>
                                  <p:childTnLst>
                                    <p:set>
                                      <p:cBhvr>
                                        <p:cTn dur="1" fill="hold">
                                          <p:stCondLst>
                                            <p:cond delay="0"/>
                                          </p:stCondLst>
                                        </p:cTn>
                                        <p:tgtEl>
                                          <p:spTgt spid="331"/>
                                        </p:tgtEl>
                                        <p:attrNameLst>
                                          <p:attrName>style.visibility</p:attrName>
                                        </p:attrNameLst>
                                      </p:cBhvr>
                                      <p:to>
                                        <p:strVal val="visible"/>
                                      </p:to>
                                    </p:set>
                                    <p:animEffect filter="fade" transition="in">
                                      <p:cBhvr>
                                        <p:cTn dur="500"/>
                                        <p:tgtEl>
                                          <p:spTgt spid="3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3"/>
                                        </p:tgtEl>
                                        <p:attrNameLst>
                                          <p:attrName>style.visibility</p:attrName>
                                        </p:attrNameLst>
                                      </p:cBhvr>
                                      <p:to>
                                        <p:strVal val="visible"/>
                                      </p:to>
                                    </p:set>
                                    <p:animEffect filter="fade" transition="in">
                                      <p:cBhvr>
                                        <p:cTn dur="500"/>
                                        <p:tgtEl>
                                          <p:spTgt spid="353"/>
                                        </p:tgtEl>
                                      </p:cBhvr>
                                    </p:animEffect>
                                  </p:childTnLst>
                                </p:cTn>
                              </p:par>
                              <p:par>
                                <p:cTn fill="hold" nodeType="withEffect" presetClass="entr" presetID="10" presetSubtype="0">
                                  <p:stCondLst>
                                    <p:cond delay="0"/>
                                  </p:stCondLst>
                                  <p:childTnLst>
                                    <p:set>
                                      <p:cBhvr>
                                        <p:cTn dur="1" fill="hold">
                                          <p:stCondLst>
                                            <p:cond delay="0"/>
                                          </p:stCondLst>
                                        </p:cTn>
                                        <p:tgtEl>
                                          <p:spTgt spid="398"/>
                                        </p:tgtEl>
                                        <p:attrNameLst>
                                          <p:attrName>style.visibility</p:attrName>
                                        </p:attrNameLst>
                                      </p:cBhvr>
                                      <p:to>
                                        <p:strVal val="visible"/>
                                      </p:to>
                                    </p:set>
                                    <p:animEffect filter="fade" transition="in">
                                      <p:cBhvr>
                                        <p:cTn dur="500"/>
                                        <p:tgtEl>
                                          <p:spTgt spid="398"/>
                                        </p:tgtEl>
                                      </p:cBhvr>
                                    </p:animEffect>
                                  </p:childTnLst>
                                </p:cTn>
                              </p:par>
                              <p:par>
                                <p:cTn fill="hold" nodeType="withEffect" presetClass="entr" presetID="23" presetSubtype="16">
                                  <p:stCondLst>
                                    <p:cond delay="0"/>
                                  </p:stCondLst>
                                  <p:childTnLst>
                                    <p:set>
                                      <p:cBhvr>
                                        <p:cTn dur="1" fill="hold">
                                          <p:stCondLst>
                                            <p:cond delay="0"/>
                                          </p:stCondLst>
                                        </p:cTn>
                                        <p:tgtEl>
                                          <p:spTgt spid="401"/>
                                        </p:tgtEl>
                                        <p:attrNameLst>
                                          <p:attrName>style.visibility</p:attrName>
                                        </p:attrNameLst>
                                      </p:cBhvr>
                                      <p:to>
                                        <p:strVal val="visible"/>
                                      </p:to>
                                    </p:set>
                                    <p:anim calcmode="lin" valueType="num">
                                      <p:cBhvr additive="base">
                                        <p:cTn dur="500"/>
                                        <p:tgtEl>
                                          <p:spTgt spid="401"/>
                                        </p:tgtEl>
                                        <p:attrNameLst>
                                          <p:attrName>ppt_w</p:attrName>
                                        </p:attrNameLst>
                                      </p:cBhvr>
                                      <p:tavLst>
                                        <p:tav fmla="" tm="0">
                                          <p:val>
                                            <p:strVal val="0"/>
                                          </p:val>
                                        </p:tav>
                                        <p:tav fmla="" tm="100000">
                                          <p:val>
                                            <p:strVal val="#ppt_w"/>
                                          </p:val>
                                        </p:tav>
                                      </p:tavLst>
                                    </p:anim>
                                    <p:anim calcmode="lin" valueType="num">
                                      <p:cBhvr additive="base">
                                        <p:cTn dur="500"/>
                                        <p:tgtEl>
                                          <p:spTgt spid="40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02"/>
                                        </p:tgtEl>
                                        <p:attrNameLst>
                                          <p:attrName>style.visibility</p:attrName>
                                        </p:attrNameLst>
                                      </p:cBhvr>
                                      <p:to>
                                        <p:strVal val="visible"/>
                                      </p:to>
                                    </p:set>
                                    <p:anim calcmode="lin" valueType="num">
                                      <p:cBhvr additive="base">
                                        <p:cTn dur="500"/>
                                        <p:tgtEl>
                                          <p:spTgt spid="402"/>
                                        </p:tgtEl>
                                        <p:attrNameLst>
                                          <p:attrName>ppt_w</p:attrName>
                                        </p:attrNameLst>
                                      </p:cBhvr>
                                      <p:tavLst>
                                        <p:tav fmla="" tm="0">
                                          <p:val>
                                            <p:strVal val="0"/>
                                          </p:val>
                                        </p:tav>
                                        <p:tav fmla="" tm="100000">
                                          <p:val>
                                            <p:strVal val="#ppt_w"/>
                                          </p:val>
                                        </p:tav>
                                      </p:tavLst>
                                    </p:anim>
                                    <p:anim calcmode="lin" valueType="num">
                                      <p:cBhvr additive="base">
                                        <p:cTn dur="500"/>
                                        <p:tgtEl>
                                          <p:spTgt spid="40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7" name="Shape 417"/>
        <p:cNvGrpSpPr/>
        <p:nvPr/>
      </p:nvGrpSpPr>
      <p:grpSpPr>
        <a:xfrm>
          <a:off x="0" y="0"/>
          <a:ext cx="0" cy="0"/>
          <a:chOff x="0" y="0"/>
          <a:chExt cx="0" cy="0"/>
        </a:xfrm>
      </p:grpSpPr>
      <p:sp>
        <p:nvSpPr>
          <p:cNvPr id="418" name="Google Shape;418;p32"/>
          <p:cNvSpPr/>
          <p:nvPr/>
        </p:nvSpPr>
        <p:spPr>
          <a:xfrm>
            <a:off x="0" y="3499597"/>
            <a:ext cx="9144000" cy="1250577"/>
          </a:xfrm>
          <a:prstGeom prst="rect">
            <a:avLst/>
          </a:prstGeom>
          <a:gradFill>
            <a:gsLst>
              <a:gs pos="0">
                <a:schemeClr val="accent1"/>
              </a:gs>
              <a:gs pos="100000">
                <a:schemeClr val="accent2"/>
              </a:gs>
            </a:gsLst>
            <a:lin ang="3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19" name="Google Shape;419;p32"/>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420" name="Google Shape;420;p32"/>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pic>
        <p:nvPicPr>
          <p:cNvPr id="421" name="Google Shape;421;p32"/>
          <p:cNvPicPr preferRelativeResize="0"/>
          <p:nvPr/>
        </p:nvPicPr>
        <p:blipFill rotWithShape="1">
          <a:blip r:embed="rId3">
            <a:alphaModFix/>
          </a:blip>
          <a:srcRect b="0" l="0" r="0" t="0"/>
          <a:stretch/>
        </p:blipFill>
        <p:spPr>
          <a:xfrm>
            <a:off x="939546" y="1515618"/>
            <a:ext cx="7255764" cy="2215134"/>
          </a:xfrm>
          <a:prstGeom prst="rect">
            <a:avLst/>
          </a:prstGeom>
          <a:noFill/>
          <a:ln>
            <a:noFill/>
          </a:ln>
        </p:spPr>
      </p:pic>
      <p:sp>
        <p:nvSpPr>
          <p:cNvPr id="422" name="Google Shape;422;p32"/>
          <p:cNvSpPr/>
          <p:nvPr/>
        </p:nvSpPr>
        <p:spPr>
          <a:xfrm rot="5400000">
            <a:off x="1390944" y="1333681"/>
            <a:ext cx="380707" cy="383367"/>
          </a:xfrm>
          <a:prstGeom prst="wedgeEllipseCallout">
            <a:avLst>
              <a:gd fmla="val 73312" name="adj1"/>
              <a:gd fmla="val 3124" name="adj2"/>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3" name="Google Shape;423;p32"/>
          <p:cNvSpPr/>
          <p:nvPr/>
        </p:nvSpPr>
        <p:spPr>
          <a:xfrm rot="5400000">
            <a:off x="2145324" y="2094919"/>
            <a:ext cx="380707" cy="383367"/>
          </a:xfrm>
          <a:prstGeom prst="wedgeEllipseCallout">
            <a:avLst>
              <a:gd fmla="val 73312" name="adj1"/>
              <a:gd fmla="val 3124" name="adj2"/>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4" name="Google Shape;424;p32"/>
          <p:cNvSpPr/>
          <p:nvPr/>
        </p:nvSpPr>
        <p:spPr>
          <a:xfrm rot="5400000">
            <a:off x="3112302" y="2029980"/>
            <a:ext cx="380707" cy="383367"/>
          </a:xfrm>
          <a:prstGeom prst="wedgeEllipseCallout">
            <a:avLst>
              <a:gd fmla="val 73312" name="adj1"/>
              <a:gd fmla="val 3124" name="adj2"/>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5" name="Google Shape;425;p32"/>
          <p:cNvSpPr/>
          <p:nvPr/>
        </p:nvSpPr>
        <p:spPr>
          <a:xfrm rot="5400000">
            <a:off x="3859824" y="1333681"/>
            <a:ext cx="380707" cy="383367"/>
          </a:xfrm>
          <a:prstGeom prst="wedgeEllipseCallout">
            <a:avLst>
              <a:gd fmla="val 73312" name="adj1"/>
              <a:gd fmla="val 3124" name="adj2"/>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6" name="Google Shape;426;p32"/>
          <p:cNvSpPr/>
          <p:nvPr/>
        </p:nvSpPr>
        <p:spPr>
          <a:xfrm rot="5400000">
            <a:off x="4894430" y="1704670"/>
            <a:ext cx="380707" cy="383367"/>
          </a:xfrm>
          <a:prstGeom prst="wedgeEllipseCallout">
            <a:avLst>
              <a:gd fmla="val 73312" name="adj1"/>
              <a:gd fmla="val 3124" name="adj2"/>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7" name="Google Shape;427;p32"/>
          <p:cNvSpPr/>
          <p:nvPr/>
        </p:nvSpPr>
        <p:spPr>
          <a:xfrm rot="5400000">
            <a:off x="5648810" y="2334292"/>
            <a:ext cx="380707" cy="383367"/>
          </a:xfrm>
          <a:prstGeom prst="wedgeEllipseCallout">
            <a:avLst>
              <a:gd fmla="val 73312" name="adj1"/>
              <a:gd fmla="val 3124" name="adj2"/>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8" name="Google Shape;428;p32"/>
          <p:cNvSpPr/>
          <p:nvPr/>
        </p:nvSpPr>
        <p:spPr>
          <a:xfrm rot="5400000">
            <a:off x="6663794" y="1322264"/>
            <a:ext cx="380707" cy="383367"/>
          </a:xfrm>
          <a:prstGeom prst="wedgeEllipseCallout">
            <a:avLst>
              <a:gd fmla="val 73312" name="adj1"/>
              <a:gd fmla="val 3124" name="adj2"/>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29" name="Google Shape;429;p32"/>
          <p:cNvSpPr/>
          <p:nvPr/>
        </p:nvSpPr>
        <p:spPr>
          <a:xfrm rot="5400000">
            <a:off x="7418174" y="1951886"/>
            <a:ext cx="380707" cy="383367"/>
          </a:xfrm>
          <a:prstGeom prst="wedgeEllipseCallout">
            <a:avLst>
              <a:gd fmla="val 73312" name="adj1"/>
              <a:gd fmla="val 3124" name="adj2"/>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30" name="Google Shape;430;p32"/>
          <p:cNvSpPr txBox="1"/>
          <p:nvPr/>
        </p:nvSpPr>
        <p:spPr>
          <a:xfrm>
            <a:off x="1157947" y="4287628"/>
            <a:ext cx="6829606" cy="24237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FFFFFF"/>
                </a:solidFill>
                <a:latin typeface="Montserrat"/>
                <a:ea typeface="Montserrat"/>
                <a:cs typeface="Montserrat"/>
                <a:sym typeface="Montserrat"/>
              </a:rPr>
              <a:t>Lesser first day kind god us earth. The divide firmament signs doesn't seasons heaven spirit open. The divide firmament signs .</a:t>
            </a:r>
            <a:endParaRPr sz="1100"/>
          </a:p>
        </p:txBody>
      </p:sp>
      <p:sp>
        <p:nvSpPr>
          <p:cNvPr id="431" name="Google Shape;431;p32"/>
          <p:cNvSpPr txBox="1"/>
          <p:nvPr/>
        </p:nvSpPr>
        <p:spPr>
          <a:xfrm>
            <a:off x="2165044" y="3971536"/>
            <a:ext cx="99353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200K</a:t>
            </a:r>
            <a:endParaRPr sz="1100"/>
          </a:p>
        </p:txBody>
      </p:sp>
      <p:sp>
        <p:nvSpPr>
          <p:cNvPr id="432" name="Google Shape;432;p32"/>
          <p:cNvSpPr/>
          <p:nvPr/>
        </p:nvSpPr>
        <p:spPr>
          <a:xfrm>
            <a:off x="1872919" y="4020932"/>
            <a:ext cx="260837" cy="260837"/>
          </a:xfrm>
          <a:prstGeom prst="ellipse">
            <a:avLst/>
          </a:prstGeom>
          <a:solidFill>
            <a:srgbClr val="0070C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33" name="Google Shape;433;p32"/>
          <p:cNvSpPr txBox="1"/>
          <p:nvPr/>
        </p:nvSpPr>
        <p:spPr>
          <a:xfrm>
            <a:off x="1884538" y="4036733"/>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Arial"/>
                <a:ea typeface="Arial"/>
                <a:cs typeface="Arial"/>
                <a:sym typeface="Arial"/>
              </a:rPr>
              <a:t>A</a:t>
            </a:r>
            <a:endParaRPr sz="1100"/>
          </a:p>
        </p:txBody>
      </p:sp>
      <p:sp>
        <p:nvSpPr>
          <p:cNvPr id="434" name="Google Shape;434;p32"/>
          <p:cNvSpPr txBox="1"/>
          <p:nvPr/>
        </p:nvSpPr>
        <p:spPr>
          <a:xfrm>
            <a:off x="3594776" y="3971536"/>
            <a:ext cx="99353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155K</a:t>
            </a:r>
            <a:endParaRPr sz="1100"/>
          </a:p>
        </p:txBody>
      </p:sp>
      <p:sp>
        <p:nvSpPr>
          <p:cNvPr id="435" name="Google Shape;435;p32"/>
          <p:cNvSpPr/>
          <p:nvPr/>
        </p:nvSpPr>
        <p:spPr>
          <a:xfrm>
            <a:off x="3302651" y="4020932"/>
            <a:ext cx="260837" cy="26083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36" name="Google Shape;436;p32"/>
          <p:cNvSpPr txBox="1"/>
          <p:nvPr/>
        </p:nvSpPr>
        <p:spPr>
          <a:xfrm>
            <a:off x="3314270" y="4036733"/>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Arial"/>
                <a:ea typeface="Arial"/>
                <a:cs typeface="Arial"/>
                <a:sym typeface="Arial"/>
              </a:rPr>
              <a:t>B</a:t>
            </a:r>
            <a:endParaRPr sz="1100"/>
          </a:p>
        </p:txBody>
      </p:sp>
      <p:sp>
        <p:nvSpPr>
          <p:cNvPr id="437" name="Google Shape;437;p32"/>
          <p:cNvSpPr txBox="1"/>
          <p:nvPr/>
        </p:nvSpPr>
        <p:spPr>
          <a:xfrm>
            <a:off x="5003934" y="3971536"/>
            <a:ext cx="993533"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390K</a:t>
            </a:r>
            <a:endParaRPr sz="1100"/>
          </a:p>
        </p:txBody>
      </p:sp>
      <p:sp>
        <p:nvSpPr>
          <p:cNvPr id="438" name="Google Shape;438;p32"/>
          <p:cNvSpPr/>
          <p:nvPr/>
        </p:nvSpPr>
        <p:spPr>
          <a:xfrm>
            <a:off x="4711809" y="4020932"/>
            <a:ext cx="260837" cy="26083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39" name="Google Shape;439;p32"/>
          <p:cNvSpPr txBox="1"/>
          <p:nvPr/>
        </p:nvSpPr>
        <p:spPr>
          <a:xfrm>
            <a:off x="4723428" y="4036733"/>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Arial"/>
                <a:ea typeface="Arial"/>
                <a:cs typeface="Arial"/>
                <a:sym typeface="Arial"/>
              </a:rPr>
              <a:t>C</a:t>
            </a:r>
            <a:endParaRPr sz="1100"/>
          </a:p>
        </p:txBody>
      </p:sp>
      <p:sp>
        <p:nvSpPr>
          <p:cNvPr id="440" name="Google Shape;440;p32"/>
          <p:cNvSpPr txBox="1"/>
          <p:nvPr/>
        </p:nvSpPr>
        <p:spPr>
          <a:xfrm>
            <a:off x="6461098" y="3971536"/>
            <a:ext cx="821785"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85K</a:t>
            </a:r>
            <a:endParaRPr b="1" sz="1900">
              <a:solidFill>
                <a:srgbClr val="FFFFFF"/>
              </a:solidFill>
              <a:latin typeface="Arial Black"/>
              <a:ea typeface="Arial Black"/>
              <a:cs typeface="Arial Black"/>
              <a:sym typeface="Arial Black"/>
            </a:endParaRPr>
          </a:p>
        </p:txBody>
      </p:sp>
      <p:sp>
        <p:nvSpPr>
          <p:cNvPr id="441" name="Google Shape;441;p32"/>
          <p:cNvSpPr/>
          <p:nvPr/>
        </p:nvSpPr>
        <p:spPr>
          <a:xfrm>
            <a:off x="6168973" y="4020932"/>
            <a:ext cx="260837" cy="26083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42" name="Google Shape;442;p32"/>
          <p:cNvSpPr txBox="1"/>
          <p:nvPr/>
        </p:nvSpPr>
        <p:spPr>
          <a:xfrm>
            <a:off x="6180592" y="4036733"/>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Arial"/>
                <a:ea typeface="Arial"/>
                <a:cs typeface="Arial"/>
                <a:sym typeface="Arial"/>
              </a:rPr>
              <a:t>D</a:t>
            </a:r>
            <a:endParaRPr sz="1100"/>
          </a:p>
        </p:txBody>
      </p:sp>
      <p:sp>
        <p:nvSpPr>
          <p:cNvPr id="443" name="Google Shape;443;p32"/>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dolor sit amen example text line.</a:t>
            </a:r>
            <a:endParaRPr sz="1100"/>
          </a:p>
        </p:txBody>
      </p:sp>
      <p:sp>
        <p:nvSpPr>
          <p:cNvPr id="444" name="Google Shape;444;p32"/>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45" name="Google Shape;445;p32"/>
          <p:cNvSpPr/>
          <p:nvPr/>
        </p:nvSpPr>
        <p:spPr>
          <a:xfrm>
            <a:off x="3202739" y="2088915"/>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46" name="Google Shape;446;p32"/>
          <p:cNvSpPr/>
          <p:nvPr/>
        </p:nvSpPr>
        <p:spPr>
          <a:xfrm>
            <a:off x="2235751" y="2167403"/>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47" name="Google Shape;447;p32"/>
          <p:cNvSpPr/>
          <p:nvPr/>
        </p:nvSpPr>
        <p:spPr>
          <a:xfrm>
            <a:off x="5739239" y="2396890"/>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48" name="Google Shape;448;p32"/>
          <p:cNvSpPr/>
          <p:nvPr/>
        </p:nvSpPr>
        <p:spPr>
          <a:xfrm>
            <a:off x="7510939" y="2000992"/>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49" name="Google Shape;449;p32"/>
          <p:cNvSpPr/>
          <p:nvPr/>
        </p:nvSpPr>
        <p:spPr>
          <a:xfrm>
            <a:off x="6754226" y="1406178"/>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50" name="Google Shape;450;p32"/>
          <p:cNvSpPr/>
          <p:nvPr/>
        </p:nvSpPr>
        <p:spPr>
          <a:xfrm>
            <a:off x="4984864" y="1777153"/>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51" name="Google Shape;451;p32"/>
          <p:cNvSpPr/>
          <p:nvPr/>
        </p:nvSpPr>
        <p:spPr>
          <a:xfrm>
            <a:off x="3950251" y="1406178"/>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52" name="Google Shape;452;p32"/>
          <p:cNvSpPr/>
          <p:nvPr/>
        </p:nvSpPr>
        <p:spPr>
          <a:xfrm>
            <a:off x="1481376" y="1406178"/>
            <a:ext cx="199842" cy="238378"/>
          </a:xfrm>
          <a:custGeom>
            <a:rect b="b" l="l" r="r" t="t"/>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mc:AlternateContent>
    <mc:Choice Requires="p14">
      <p:transition spd="slow" p14:dur="16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500"/>
                                        <p:tgtEl>
                                          <p:spTgt spid="4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500"/>
                                        <p:tgtEl>
                                          <p:spTgt spid="422"/>
                                        </p:tgtEl>
                                      </p:cBhvr>
                                    </p:animEffect>
                                  </p:childTnLst>
                                </p:cTn>
                              </p:par>
                              <p:par>
                                <p:cTn fill="hold" nodeType="withEffect" presetClass="entr" presetID="10" presetSubtype="0">
                                  <p:stCondLst>
                                    <p:cond delay="0"/>
                                  </p:stCondLst>
                                  <p:childTnLst>
                                    <p:set>
                                      <p:cBhvr>
                                        <p:cTn dur="1" fill="hold">
                                          <p:stCondLst>
                                            <p:cond delay="0"/>
                                          </p:stCondLst>
                                        </p:cTn>
                                        <p:tgtEl>
                                          <p:spTgt spid="424"/>
                                        </p:tgtEl>
                                        <p:attrNameLst>
                                          <p:attrName>style.visibility</p:attrName>
                                        </p:attrNameLst>
                                      </p:cBhvr>
                                      <p:to>
                                        <p:strVal val="visible"/>
                                      </p:to>
                                    </p:set>
                                    <p:animEffect filter="fade" transition="in">
                                      <p:cBhvr>
                                        <p:cTn dur="500"/>
                                        <p:tgtEl>
                                          <p:spTgt spid="424"/>
                                        </p:tgtEl>
                                      </p:cBhvr>
                                    </p:animEffect>
                                  </p:childTnLst>
                                </p:cTn>
                              </p:par>
                              <p:par>
                                <p:cTn fill="hold" nodeType="withEffect" presetClass="entr" presetID="10" presetSubtype="0">
                                  <p:stCondLst>
                                    <p:cond delay="0"/>
                                  </p:stCondLst>
                                  <p:childTnLst>
                                    <p:set>
                                      <p:cBhvr>
                                        <p:cTn dur="1" fill="hold">
                                          <p:stCondLst>
                                            <p:cond delay="0"/>
                                          </p:stCondLst>
                                        </p:cTn>
                                        <p:tgtEl>
                                          <p:spTgt spid="426"/>
                                        </p:tgtEl>
                                        <p:attrNameLst>
                                          <p:attrName>style.visibility</p:attrName>
                                        </p:attrNameLst>
                                      </p:cBhvr>
                                      <p:to>
                                        <p:strVal val="visible"/>
                                      </p:to>
                                    </p:set>
                                    <p:animEffect filter="fade" transition="in">
                                      <p:cBhvr>
                                        <p:cTn dur="500"/>
                                        <p:tgtEl>
                                          <p:spTgt spid="426"/>
                                        </p:tgtEl>
                                      </p:cBhvr>
                                    </p:animEffect>
                                  </p:childTnLst>
                                </p:cTn>
                              </p:par>
                              <p:par>
                                <p:cTn fill="hold" nodeType="withEffect" presetClass="entr" presetID="10" presetSubtype="0">
                                  <p:stCondLst>
                                    <p:cond delay="0"/>
                                  </p:stCondLst>
                                  <p:childTnLst>
                                    <p:set>
                                      <p:cBhvr>
                                        <p:cTn dur="1" fill="hold">
                                          <p:stCondLst>
                                            <p:cond delay="0"/>
                                          </p:stCondLst>
                                        </p:cTn>
                                        <p:tgtEl>
                                          <p:spTgt spid="428"/>
                                        </p:tgtEl>
                                        <p:attrNameLst>
                                          <p:attrName>style.visibility</p:attrName>
                                        </p:attrNameLst>
                                      </p:cBhvr>
                                      <p:to>
                                        <p:strVal val="visible"/>
                                      </p:to>
                                    </p:set>
                                    <p:animEffect filter="fade" transition="in">
                                      <p:cBhvr>
                                        <p:cTn dur="500"/>
                                        <p:tgtEl>
                                          <p:spTgt spid="4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29"/>
                                        </p:tgtEl>
                                        <p:attrNameLst>
                                          <p:attrName>style.visibility</p:attrName>
                                        </p:attrNameLst>
                                      </p:cBhvr>
                                      <p:to>
                                        <p:strVal val="visible"/>
                                      </p:to>
                                    </p:set>
                                    <p:anim calcmode="lin" valueType="num">
                                      <p:cBhvr additive="base">
                                        <p:cTn dur="500"/>
                                        <p:tgtEl>
                                          <p:spTgt spid="429"/>
                                        </p:tgtEl>
                                        <p:attrNameLst>
                                          <p:attrName>ppt_w</p:attrName>
                                        </p:attrNameLst>
                                      </p:cBhvr>
                                      <p:tavLst>
                                        <p:tav fmla="" tm="0">
                                          <p:val>
                                            <p:strVal val="0"/>
                                          </p:val>
                                        </p:tav>
                                        <p:tav fmla="" tm="100000">
                                          <p:val>
                                            <p:strVal val="#ppt_w"/>
                                          </p:val>
                                        </p:tav>
                                      </p:tavLst>
                                    </p:anim>
                                    <p:anim calcmode="lin" valueType="num">
                                      <p:cBhvr additive="base">
                                        <p:cTn dur="500"/>
                                        <p:tgtEl>
                                          <p:spTgt spid="42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27"/>
                                        </p:tgtEl>
                                        <p:attrNameLst>
                                          <p:attrName>style.visibility</p:attrName>
                                        </p:attrNameLst>
                                      </p:cBhvr>
                                      <p:to>
                                        <p:strVal val="visible"/>
                                      </p:to>
                                    </p:set>
                                    <p:anim calcmode="lin" valueType="num">
                                      <p:cBhvr additive="base">
                                        <p:cTn dur="500"/>
                                        <p:tgtEl>
                                          <p:spTgt spid="427"/>
                                        </p:tgtEl>
                                        <p:attrNameLst>
                                          <p:attrName>ppt_w</p:attrName>
                                        </p:attrNameLst>
                                      </p:cBhvr>
                                      <p:tavLst>
                                        <p:tav fmla="" tm="0">
                                          <p:val>
                                            <p:strVal val="0"/>
                                          </p:val>
                                        </p:tav>
                                        <p:tav fmla="" tm="100000">
                                          <p:val>
                                            <p:strVal val="#ppt_w"/>
                                          </p:val>
                                        </p:tav>
                                      </p:tavLst>
                                    </p:anim>
                                    <p:anim calcmode="lin" valueType="num">
                                      <p:cBhvr additive="base">
                                        <p:cTn dur="500"/>
                                        <p:tgtEl>
                                          <p:spTgt spid="42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25"/>
                                        </p:tgtEl>
                                        <p:attrNameLst>
                                          <p:attrName>style.visibility</p:attrName>
                                        </p:attrNameLst>
                                      </p:cBhvr>
                                      <p:to>
                                        <p:strVal val="visible"/>
                                      </p:to>
                                    </p:set>
                                    <p:anim calcmode="lin" valueType="num">
                                      <p:cBhvr additive="base">
                                        <p:cTn dur="500"/>
                                        <p:tgtEl>
                                          <p:spTgt spid="425"/>
                                        </p:tgtEl>
                                        <p:attrNameLst>
                                          <p:attrName>ppt_w</p:attrName>
                                        </p:attrNameLst>
                                      </p:cBhvr>
                                      <p:tavLst>
                                        <p:tav fmla="" tm="0">
                                          <p:val>
                                            <p:strVal val="0"/>
                                          </p:val>
                                        </p:tav>
                                        <p:tav fmla="" tm="100000">
                                          <p:val>
                                            <p:strVal val="#ppt_w"/>
                                          </p:val>
                                        </p:tav>
                                      </p:tavLst>
                                    </p:anim>
                                    <p:anim calcmode="lin" valueType="num">
                                      <p:cBhvr additive="base">
                                        <p:cTn dur="500"/>
                                        <p:tgtEl>
                                          <p:spTgt spid="42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23"/>
                                        </p:tgtEl>
                                        <p:attrNameLst>
                                          <p:attrName>style.visibility</p:attrName>
                                        </p:attrNameLst>
                                      </p:cBhvr>
                                      <p:to>
                                        <p:strVal val="visible"/>
                                      </p:to>
                                    </p:set>
                                    <p:anim calcmode="lin" valueType="num">
                                      <p:cBhvr additive="base">
                                        <p:cTn dur="500"/>
                                        <p:tgtEl>
                                          <p:spTgt spid="423"/>
                                        </p:tgtEl>
                                        <p:attrNameLst>
                                          <p:attrName>ppt_w</p:attrName>
                                        </p:attrNameLst>
                                      </p:cBhvr>
                                      <p:tavLst>
                                        <p:tav fmla="" tm="0">
                                          <p:val>
                                            <p:strVal val="0"/>
                                          </p:val>
                                        </p:tav>
                                        <p:tav fmla="" tm="100000">
                                          <p:val>
                                            <p:strVal val="#ppt_w"/>
                                          </p:val>
                                        </p:tav>
                                      </p:tavLst>
                                    </p:anim>
                                    <p:anim calcmode="lin" valueType="num">
                                      <p:cBhvr additive="base">
                                        <p:cTn dur="500"/>
                                        <p:tgtEl>
                                          <p:spTgt spid="42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500"/>
                                        <p:tgtEl>
                                          <p:spTgt spid="431"/>
                                        </p:tgtEl>
                                      </p:cBhvr>
                                    </p:animEffect>
                                  </p:childTnLst>
                                </p:cTn>
                              </p:par>
                              <p:par>
                                <p:cTn fill="hold" nodeType="withEffect" presetClass="entr" presetID="10" presetSubtype="0">
                                  <p:stCondLst>
                                    <p:cond delay="0"/>
                                  </p:stCondLst>
                                  <p:childTnLst>
                                    <p:set>
                                      <p:cBhvr>
                                        <p:cTn dur="1" fill="hold">
                                          <p:stCondLst>
                                            <p:cond delay="0"/>
                                          </p:stCondLst>
                                        </p:cTn>
                                        <p:tgtEl>
                                          <p:spTgt spid="432"/>
                                        </p:tgtEl>
                                        <p:attrNameLst>
                                          <p:attrName>style.visibility</p:attrName>
                                        </p:attrNameLst>
                                      </p:cBhvr>
                                      <p:to>
                                        <p:strVal val="visible"/>
                                      </p:to>
                                    </p:set>
                                    <p:animEffect filter="fade" transition="in">
                                      <p:cBhvr>
                                        <p:cTn dur="500"/>
                                        <p:tgtEl>
                                          <p:spTgt spid="432"/>
                                        </p:tgtEl>
                                      </p:cBhvr>
                                    </p:animEffect>
                                  </p:childTnLst>
                                </p:cTn>
                              </p:par>
                              <p:par>
                                <p:cTn fill="hold" nodeType="withEffect" presetClass="entr" presetID="10" presetSubtype="0">
                                  <p:stCondLst>
                                    <p:cond delay="0"/>
                                  </p:stCondLst>
                                  <p:childTnLst>
                                    <p:set>
                                      <p:cBhvr>
                                        <p:cTn dur="1" fill="hold">
                                          <p:stCondLst>
                                            <p:cond delay="0"/>
                                          </p:stCondLst>
                                        </p:cTn>
                                        <p:tgtEl>
                                          <p:spTgt spid="433"/>
                                        </p:tgtEl>
                                        <p:attrNameLst>
                                          <p:attrName>style.visibility</p:attrName>
                                        </p:attrNameLst>
                                      </p:cBhvr>
                                      <p:to>
                                        <p:strVal val="visible"/>
                                      </p:to>
                                    </p:set>
                                    <p:animEffect filter="fade" transition="in">
                                      <p:cBhvr>
                                        <p:cTn dur="500"/>
                                        <p:tgtEl>
                                          <p:spTgt spid="433"/>
                                        </p:tgtEl>
                                      </p:cBhvr>
                                    </p:animEffect>
                                  </p:childTnLst>
                                </p:cTn>
                              </p:par>
                              <p:par>
                                <p:cTn fill="hold" nodeType="withEffect" presetClass="entr" presetID="10" presetSubtype="0">
                                  <p:stCondLst>
                                    <p:cond delay="0"/>
                                  </p:stCondLst>
                                  <p:childTnLst>
                                    <p:set>
                                      <p:cBhvr>
                                        <p:cTn dur="1" fill="hold">
                                          <p:stCondLst>
                                            <p:cond delay="0"/>
                                          </p:stCondLst>
                                        </p:cTn>
                                        <p:tgtEl>
                                          <p:spTgt spid="434"/>
                                        </p:tgtEl>
                                        <p:attrNameLst>
                                          <p:attrName>style.visibility</p:attrName>
                                        </p:attrNameLst>
                                      </p:cBhvr>
                                      <p:to>
                                        <p:strVal val="visible"/>
                                      </p:to>
                                    </p:set>
                                    <p:animEffect filter="fade" transition="in">
                                      <p:cBhvr>
                                        <p:cTn dur="500"/>
                                        <p:tgtEl>
                                          <p:spTgt spid="434"/>
                                        </p:tgtEl>
                                      </p:cBhvr>
                                    </p:animEffect>
                                  </p:childTnLst>
                                </p:cTn>
                              </p:par>
                              <p:par>
                                <p:cTn fill="hold" nodeType="withEffect" presetClass="entr" presetID="10" presetSubtype="0">
                                  <p:stCondLst>
                                    <p:cond delay="0"/>
                                  </p:stCondLst>
                                  <p:childTnLst>
                                    <p:set>
                                      <p:cBhvr>
                                        <p:cTn dur="1" fill="hold">
                                          <p:stCondLst>
                                            <p:cond delay="0"/>
                                          </p:stCondLst>
                                        </p:cTn>
                                        <p:tgtEl>
                                          <p:spTgt spid="435"/>
                                        </p:tgtEl>
                                        <p:attrNameLst>
                                          <p:attrName>style.visibility</p:attrName>
                                        </p:attrNameLst>
                                      </p:cBhvr>
                                      <p:to>
                                        <p:strVal val="visible"/>
                                      </p:to>
                                    </p:set>
                                    <p:animEffect filter="fade" transition="in">
                                      <p:cBhvr>
                                        <p:cTn dur="500"/>
                                        <p:tgtEl>
                                          <p:spTgt spid="435"/>
                                        </p:tgtEl>
                                      </p:cBhvr>
                                    </p:animEffect>
                                  </p:childTnLst>
                                </p:cTn>
                              </p:par>
                              <p:par>
                                <p:cTn fill="hold" nodeType="with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500"/>
                                        <p:tgtEl>
                                          <p:spTgt spid="436"/>
                                        </p:tgtEl>
                                      </p:cBhvr>
                                    </p:animEffect>
                                  </p:childTnLst>
                                </p:cTn>
                              </p:par>
                              <p:par>
                                <p:cTn fill="hold" nodeType="with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500"/>
                                        <p:tgtEl>
                                          <p:spTgt spid="437"/>
                                        </p:tgtEl>
                                      </p:cBhvr>
                                    </p:animEffect>
                                  </p:childTnLst>
                                </p:cTn>
                              </p:par>
                              <p:par>
                                <p:cTn fill="hold" nodeType="with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500"/>
                                        <p:tgtEl>
                                          <p:spTgt spid="438"/>
                                        </p:tgtEl>
                                      </p:cBhvr>
                                    </p:animEffect>
                                  </p:childTnLst>
                                </p:cTn>
                              </p:par>
                              <p:par>
                                <p:cTn fill="hold" nodeType="with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500"/>
                                        <p:tgtEl>
                                          <p:spTgt spid="439"/>
                                        </p:tgtEl>
                                      </p:cBhvr>
                                    </p:animEffect>
                                  </p:childTnLst>
                                </p:cTn>
                              </p:par>
                              <p:par>
                                <p:cTn fill="hold" nodeType="withEffect" presetClass="entr" presetID="10" presetSubtype="0">
                                  <p:stCondLst>
                                    <p:cond delay="0"/>
                                  </p:stCondLst>
                                  <p:childTnLst>
                                    <p:set>
                                      <p:cBhvr>
                                        <p:cTn dur="1" fill="hold">
                                          <p:stCondLst>
                                            <p:cond delay="0"/>
                                          </p:stCondLst>
                                        </p:cTn>
                                        <p:tgtEl>
                                          <p:spTgt spid="440"/>
                                        </p:tgtEl>
                                        <p:attrNameLst>
                                          <p:attrName>style.visibility</p:attrName>
                                        </p:attrNameLst>
                                      </p:cBhvr>
                                      <p:to>
                                        <p:strVal val="visible"/>
                                      </p:to>
                                    </p:set>
                                    <p:animEffect filter="fade" transition="in">
                                      <p:cBhvr>
                                        <p:cTn dur="500"/>
                                        <p:tgtEl>
                                          <p:spTgt spid="440"/>
                                        </p:tgtEl>
                                      </p:cBhvr>
                                    </p:animEffect>
                                  </p:childTnLst>
                                </p:cTn>
                              </p:par>
                              <p:par>
                                <p:cTn fill="hold" nodeType="withEffect" presetClass="entr" presetID="10" presetSubtype="0">
                                  <p:stCondLst>
                                    <p:cond delay="0"/>
                                  </p:stCondLst>
                                  <p:childTnLst>
                                    <p:set>
                                      <p:cBhvr>
                                        <p:cTn dur="1" fill="hold">
                                          <p:stCondLst>
                                            <p:cond delay="0"/>
                                          </p:stCondLst>
                                        </p:cTn>
                                        <p:tgtEl>
                                          <p:spTgt spid="441"/>
                                        </p:tgtEl>
                                        <p:attrNameLst>
                                          <p:attrName>style.visibility</p:attrName>
                                        </p:attrNameLst>
                                      </p:cBhvr>
                                      <p:to>
                                        <p:strVal val="visible"/>
                                      </p:to>
                                    </p:set>
                                    <p:animEffect filter="fade" transition="in">
                                      <p:cBhvr>
                                        <p:cTn dur="500"/>
                                        <p:tgtEl>
                                          <p:spTgt spid="441"/>
                                        </p:tgtEl>
                                      </p:cBhvr>
                                    </p:animEffect>
                                  </p:childTnLst>
                                </p:cTn>
                              </p:par>
                              <p:par>
                                <p:cTn fill="hold" nodeType="withEffect" presetClass="entr" presetID="10" presetSubtype="0">
                                  <p:stCondLst>
                                    <p:cond delay="0"/>
                                  </p:stCondLst>
                                  <p:childTnLst>
                                    <p:set>
                                      <p:cBhvr>
                                        <p:cTn dur="1" fill="hold">
                                          <p:stCondLst>
                                            <p:cond delay="0"/>
                                          </p:stCondLst>
                                        </p:cTn>
                                        <p:tgtEl>
                                          <p:spTgt spid="442"/>
                                        </p:tgtEl>
                                        <p:attrNameLst>
                                          <p:attrName>style.visibility</p:attrName>
                                        </p:attrNameLst>
                                      </p:cBhvr>
                                      <p:to>
                                        <p:strVal val="visible"/>
                                      </p:to>
                                    </p:set>
                                    <p:animEffect filter="fade" transition="in">
                                      <p:cBhvr>
                                        <p:cTn dur="500"/>
                                        <p:tgtEl>
                                          <p:spTgt spid="4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0"/>
                                        </p:tgtEl>
                                        <p:attrNameLst>
                                          <p:attrName>style.visibility</p:attrName>
                                        </p:attrNameLst>
                                      </p:cBhvr>
                                      <p:to>
                                        <p:strVal val="visible"/>
                                      </p:to>
                                    </p:set>
                                    <p:animEffect filter="fade" transition="in">
                                      <p:cBhvr>
                                        <p:cTn dur="500"/>
                                        <p:tgtEl>
                                          <p:spTgt spid="4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6" name="Shape 456"/>
        <p:cNvGrpSpPr/>
        <p:nvPr/>
      </p:nvGrpSpPr>
      <p:grpSpPr>
        <a:xfrm>
          <a:off x="0" y="0"/>
          <a:ext cx="0" cy="0"/>
          <a:chOff x="0" y="0"/>
          <a:chExt cx="0" cy="0"/>
        </a:xfrm>
      </p:grpSpPr>
      <p:sp>
        <p:nvSpPr>
          <p:cNvPr id="457" name="Google Shape;457;p33"/>
          <p:cNvSpPr/>
          <p:nvPr/>
        </p:nvSpPr>
        <p:spPr>
          <a:xfrm flipH="1">
            <a:off x="-2825211" y="-30256"/>
            <a:ext cx="8085904" cy="5173756"/>
          </a:xfrm>
          <a:prstGeom prst="parallelogram">
            <a:avLst>
              <a:gd fmla="val 52006" name="adj"/>
            </a:avLst>
          </a:prstGeom>
          <a:solidFill>
            <a:srgbClr val="000000">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58" name="Google Shape;458;p33"/>
          <p:cNvSpPr/>
          <p:nvPr/>
        </p:nvSpPr>
        <p:spPr>
          <a:xfrm>
            <a:off x="3146612" y="4195482"/>
            <a:ext cx="2208679" cy="292474"/>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59" name="Google Shape;459;p33"/>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460" name="Google Shape;460;p33"/>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pic>
        <p:nvPicPr>
          <p:cNvPr id="461" name="Google Shape;461;p33"/>
          <p:cNvPicPr preferRelativeResize="0"/>
          <p:nvPr/>
        </p:nvPicPr>
        <p:blipFill rotWithShape="1">
          <a:blip r:embed="rId3">
            <a:alphaModFix/>
          </a:blip>
          <a:srcRect b="0" l="0" r="0" t="0"/>
          <a:stretch/>
        </p:blipFill>
        <p:spPr>
          <a:xfrm>
            <a:off x="2709582" y="1444138"/>
            <a:ext cx="3079377" cy="3059099"/>
          </a:xfrm>
          <a:prstGeom prst="rect">
            <a:avLst/>
          </a:prstGeom>
          <a:noFill/>
          <a:ln>
            <a:noFill/>
          </a:ln>
        </p:spPr>
      </p:pic>
      <p:sp>
        <p:nvSpPr>
          <p:cNvPr id="462" name="Google Shape;462;p33"/>
          <p:cNvSpPr/>
          <p:nvPr/>
        </p:nvSpPr>
        <p:spPr>
          <a:xfrm>
            <a:off x="6382757" y="1805071"/>
            <a:ext cx="251811" cy="25181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63" name="Google Shape;463;p33"/>
          <p:cNvSpPr/>
          <p:nvPr/>
        </p:nvSpPr>
        <p:spPr>
          <a:xfrm>
            <a:off x="6382757" y="2208641"/>
            <a:ext cx="251811" cy="25181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64" name="Google Shape;464;p33"/>
          <p:cNvSpPr/>
          <p:nvPr/>
        </p:nvSpPr>
        <p:spPr>
          <a:xfrm>
            <a:off x="6382757" y="2613823"/>
            <a:ext cx="251811" cy="25181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65" name="Google Shape;465;p33"/>
          <p:cNvSpPr txBox="1"/>
          <p:nvPr/>
        </p:nvSpPr>
        <p:spPr>
          <a:xfrm>
            <a:off x="6704766" y="1782605"/>
            <a:ext cx="1035794"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466" name="Google Shape;466;p33"/>
          <p:cNvSpPr txBox="1"/>
          <p:nvPr/>
        </p:nvSpPr>
        <p:spPr>
          <a:xfrm>
            <a:off x="6405587" y="1833789"/>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467" name="Google Shape;467;p33"/>
          <p:cNvSpPr txBox="1"/>
          <p:nvPr/>
        </p:nvSpPr>
        <p:spPr>
          <a:xfrm>
            <a:off x="6405587" y="2230838"/>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468" name="Google Shape;468;p33"/>
          <p:cNvSpPr txBox="1"/>
          <p:nvPr/>
        </p:nvSpPr>
        <p:spPr>
          <a:xfrm>
            <a:off x="6405587" y="263602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469" name="Google Shape;469;p33"/>
          <p:cNvSpPr txBox="1"/>
          <p:nvPr/>
        </p:nvSpPr>
        <p:spPr>
          <a:xfrm>
            <a:off x="6704766" y="2192670"/>
            <a:ext cx="1035794"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470" name="Google Shape;470;p33"/>
          <p:cNvSpPr txBox="1"/>
          <p:nvPr/>
        </p:nvSpPr>
        <p:spPr>
          <a:xfrm>
            <a:off x="6704766" y="2595667"/>
            <a:ext cx="946640"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471" name="Google Shape;471;p33"/>
          <p:cNvSpPr/>
          <p:nvPr/>
        </p:nvSpPr>
        <p:spPr>
          <a:xfrm>
            <a:off x="6382757" y="3040550"/>
            <a:ext cx="251811" cy="251811"/>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72" name="Google Shape;472;p33"/>
          <p:cNvSpPr txBox="1"/>
          <p:nvPr/>
        </p:nvSpPr>
        <p:spPr>
          <a:xfrm>
            <a:off x="6405587" y="3062747"/>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4</a:t>
            </a:r>
            <a:endParaRPr sz="1100"/>
          </a:p>
        </p:txBody>
      </p:sp>
      <p:sp>
        <p:nvSpPr>
          <p:cNvPr id="473" name="Google Shape;473;p33"/>
          <p:cNvSpPr txBox="1"/>
          <p:nvPr/>
        </p:nvSpPr>
        <p:spPr>
          <a:xfrm>
            <a:off x="6704766" y="3022393"/>
            <a:ext cx="946640"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474" name="Google Shape;474;p33"/>
          <p:cNvSpPr txBox="1"/>
          <p:nvPr/>
        </p:nvSpPr>
        <p:spPr>
          <a:xfrm>
            <a:off x="3742121" y="1880203"/>
            <a:ext cx="49908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15%</a:t>
            </a:r>
            <a:endParaRPr sz="1100"/>
          </a:p>
        </p:txBody>
      </p:sp>
      <p:sp>
        <p:nvSpPr>
          <p:cNvPr id="475" name="Google Shape;475;p33"/>
          <p:cNvSpPr txBox="1"/>
          <p:nvPr/>
        </p:nvSpPr>
        <p:spPr>
          <a:xfrm>
            <a:off x="4479888" y="2790442"/>
            <a:ext cx="62865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90%</a:t>
            </a:r>
            <a:endParaRPr sz="1100"/>
          </a:p>
        </p:txBody>
      </p:sp>
      <p:sp>
        <p:nvSpPr>
          <p:cNvPr id="476" name="Google Shape;476;p33"/>
          <p:cNvSpPr txBox="1"/>
          <p:nvPr/>
        </p:nvSpPr>
        <p:spPr>
          <a:xfrm>
            <a:off x="3208737" y="3011448"/>
            <a:ext cx="62865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30%</a:t>
            </a:r>
            <a:endParaRPr b="1" sz="1100">
              <a:solidFill>
                <a:srgbClr val="FFFFFF"/>
              </a:solidFill>
              <a:latin typeface="Arial"/>
              <a:ea typeface="Arial"/>
              <a:cs typeface="Arial"/>
              <a:sym typeface="Arial"/>
            </a:endParaRPr>
          </a:p>
        </p:txBody>
      </p:sp>
      <p:sp>
        <p:nvSpPr>
          <p:cNvPr id="477" name="Google Shape;477;p33"/>
          <p:cNvSpPr txBox="1"/>
          <p:nvPr/>
        </p:nvSpPr>
        <p:spPr>
          <a:xfrm>
            <a:off x="3221182" y="2292990"/>
            <a:ext cx="62865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20%</a:t>
            </a:r>
            <a:endParaRPr b="1" sz="1100">
              <a:solidFill>
                <a:srgbClr val="FFFFFF"/>
              </a:solidFill>
              <a:latin typeface="Arial"/>
              <a:ea typeface="Arial"/>
              <a:cs typeface="Arial"/>
              <a:sym typeface="Arial"/>
            </a:endParaRPr>
          </a:p>
        </p:txBody>
      </p:sp>
      <p:sp>
        <p:nvSpPr>
          <p:cNvPr id="478" name="Google Shape;478;p33"/>
          <p:cNvSpPr txBox="1"/>
          <p:nvPr/>
        </p:nvSpPr>
        <p:spPr>
          <a:xfrm>
            <a:off x="815895" y="2569383"/>
            <a:ext cx="1562423" cy="13157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FFFFFF"/>
                </a:solidFill>
                <a:latin typeface="Arial"/>
                <a:ea typeface="Arial"/>
                <a:cs typeface="Arial"/>
                <a:sym typeface="Arial"/>
              </a:rPr>
              <a:t>Also he his male air bring is signs first. Creepiest god air fish land. Darkness. Air saying fruitful were hath waters divided.</a:t>
            </a:r>
            <a:endParaRPr sz="1100"/>
          </a:p>
          <a:p>
            <a:pPr indent="0" lvl="0" marL="0" marR="0" rtl="0" algn="l">
              <a:lnSpc>
                <a:spcPct val="150000"/>
              </a:lnSpc>
              <a:spcBef>
                <a:spcPts val="0"/>
              </a:spcBef>
              <a:spcAft>
                <a:spcPts val="0"/>
              </a:spcAft>
              <a:buNone/>
            </a:pPr>
            <a:r>
              <a:t/>
            </a:r>
            <a:endParaRPr sz="700">
              <a:solidFill>
                <a:srgbClr val="FFFFFF"/>
              </a:solidFill>
              <a:latin typeface="Arial"/>
              <a:ea typeface="Arial"/>
              <a:cs typeface="Arial"/>
              <a:sym typeface="Arial"/>
            </a:endParaRPr>
          </a:p>
          <a:p>
            <a:pPr indent="0" lvl="0" marL="0" marR="0" rtl="0" algn="l">
              <a:lnSpc>
                <a:spcPct val="150000"/>
              </a:lnSpc>
              <a:spcBef>
                <a:spcPts val="0"/>
              </a:spcBef>
              <a:spcAft>
                <a:spcPts val="0"/>
              </a:spcAft>
              <a:buNone/>
            </a:pPr>
            <a:r>
              <a:rPr b="1" lang="en" sz="700">
                <a:solidFill>
                  <a:srgbClr val="FFFFFF"/>
                </a:solidFill>
                <a:latin typeface="Arial"/>
                <a:ea typeface="Arial"/>
                <a:cs typeface="Arial"/>
                <a:sym typeface="Arial"/>
              </a:rPr>
              <a:t>Also he his male air bring is signs first. Creepiest god air fish land. Darkness.</a:t>
            </a:r>
            <a:endParaRPr sz="1100"/>
          </a:p>
        </p:txBody>
      </p:sp>
      <p:sp>
        <p:nvSpPr>
          <p:cNvPr id="479" name="Google Shape;479;p33"/>
          <p:cNvSpPr txBox="1"/>
          <p:nvPr/>
        </p:nvSpPr>
        <p:spPr>
          <a:xfrm>
            <a:off x="795723" y="2064705"/>
            <a:ext cx="987974"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600">
                <a:solidFill>
                  <a:schemeClr val="accent4"/>
                </a:solidFill>
                <a:latin typeface="Arial Black"/>
                <a:ea typeface="Arial Black"/>
                <a:cs typeface="Arial Black"/>
                <a:sym typeface="Arial Black"/>
              </a:rPr>
              <a:t>18%</a:t>
            </a:r>
            <a:endParaRPr sz="1100"/>
          </a:p>
        </p:txBody>
      </p:sp>
      <p:sp>
        <p:nvSpPr>
          <p:cNvPr id="480" name="Google Shape;480;p33"/>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a:t>
            </a:r>
            <a:endParaRPr sz="1100"/>
          </a:p>
        </p:txBody>
      </p:sp>
      <p:sp>
        <p:nvSpPr>
          <p:cNvPr id="481" name="Google Shape;481;p33"/>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82" name="Google Shape;482;p33"/>
          <p:cNvSpPr txBox="1"/>
          <p:nvPr/>
        </p:nvSpPr>
        <p:spPr>
          <a:xfrm>
            <a:off x="6345461" y="3542110"/>
            <a:ext cx="2065675" cy="93487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2"/>
                </a:solidFill>
                <a:latin typeface="Arial"/>
                <a:ea typeface="Arial"/>
                <a:cs typeface="Arial"/>
                <a:sym typeface="Arial"/>
              </a:rPr>
              <a:t>Lesser first day kind god us earth. The divide firmament signs doesn't seasons heaven spirit open. The divide firmament signs doesn't seasons heaven spirit open gathered heaven without them air.</a:t>
            </a:r>
            <a:endParaRPr sz="1100"/>
          </a:p>
        </p:txBody>
      </p:sp>
      <p:sp>
        <p:nvSpPr>
          <p:cNvPr id="483" name="Google Shape;483;p33"/>
          <p:cNvSpPr/>
          <p:nvPr>
            <p:ph idx="2" type="pic"/>
          </p:nvPr>
        </p:nvSpPr>
        <p:spPr>
          <a:xfrm>
            <a:off x="-16279" y="-26043"/>
            <a:ext cx="5276972" cy="516954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500"/>
                                        <p:tgtEl>
                                          <p:spTgt spid="4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8"/>
                                        </p:tgtEl>
                                        <p:attrNameLst>
                                          <p:attrName>style.visibility</p:attrName>
                                        </p:attrNameLst>
                                      </p:cBhvr>
                                      <p:to>
                                        <p:strVal val="visible"/>
                                      </p:to>
                                    </p:set>
                                    <p:animEffect filter="fade" transition="in">
                                      <p:cBhvr>
                                        <p:cTn dur="500"/>
                                        <p:tgtEl>
                                          <p:spTgt spid="478"/>
                                        </p:tgtEl>
                                      </p:cBhvr>
                                    </p:animEffect>
                                  </p:childTnLst>
                                </p:cTn>
                              </p:par>
                              <p:par>
                                <p:cTn fill="hold" nodeType="withEffect" presetClass="entr" presetID="10" presetSubtype="0">
                                  <p:stCondLst>
                                    <p:cond delay="0"/>
                                  </p:stCondLst>
                                  <p:childTnLst>
                                    <p:set>
                                      <p:cBhvr>
                                        <p:cTn dur="1" fill="hold">
                                          <p:stCondLst>
                                            <p:cond delay="0"/>
                                          </p:stCondLst>
                                        </p:cTn>
                                        <p:tgtEl>
                                          <p:spTgt spid="479"/>
                                        </p:tgtEl>
                                        <p:attrNameLst>
                                          <p:attrName>style.visibility</p:attrName>
                                        </p:attrNameLst>
                                      </p:cBhvr>
                                      <p:to>
                                        <p:strVal val="visible"/>
                                      </p:to>
                                    </p:set>
                                    <p:animEffect filter="fade" transition="in">
                                      <p:cBhvr>
                                        <p:cTn dur="500"/>
                                        <p:tgtEl>
                                          <p:spTgt spid="4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75"/>
                                        </p:tgtEl>
                                        <p:attrNameLst>
                                          <p:attrName>style.visibility</p:attrName>
                                        </p:attrNameLst>
                                      </p:cBhvr>
                                      <p:to>
                                        <p:strVal val="visible"/>
                                      </p:to>
                                    </p:set>
                                    <p:anim calcmode="lin" valueType="num">
                                      <p:cBhvr additive="base">
                                        <p:cTn dur="500"/>
                                        <p:tgtEl>
                                          <p:spTgt spid="475"/>
                                        </p:tgtEl>
                                        <p:attrNameLst>
                                          <p:attrName>ppt_w</p:attrName>
                                        </p:attrNameLst>
                                      </p:cBhvr>
                                      <p:tavLst>
                                        <p:tav fmla="" tm="0">
                                          <p:val>
                                            <p:strVal val="0"/>
                                          </p:val>
                                        </p:tav>
                                        <p:tav fmla="" tm="100000">
                                          <p:val>
                                            <p:strVal val="#ppt_w"/>
                                          </p:val>
                                        </p:tav>
                                      </p:tavLst>
                                    </p:anim>
                                    <p:anim calcmode="lin" valueType="num">
                                      <p:cBhvr additive="base">
                                        <p:cTn dur="500"/>
                                        <p:tgtEl>
                                          <p:spTgt spid="47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6"/>
                                        </p:tgtEl>
                                        <p:attrNameLst>
                                          <p:attrName>style.visibility</p:attrName>
                                        </p:attrNameLst>
                                      </p:cBhvr>
                                      <p:to>
                                        <p:strVal val="visible"/>
                                      </p:to>
                                    </p:set>
                                    <p:animEffect filter="fade" transition="in">
                                      <p:cBhvr>
                                        <p:cTn dur="500"/>
                                        <p:tgtEl>
                                          <p:spTgt spid="4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7"/>
                                        </p:tgtEl>
                                        <p:attrNameLst>
                                          <p:attrName>style.visibility</p:attrName>
                                        </p:attrNameLst>
                                      </p:cBhvr>
                                      <p:to>
                                        <p:strVal val="visible"/>
                                      </p:to>
                                    </p:set>
                                    <p:animEffect filter="fade" transition="in">
                                      <p:cBhvr>
                                        <p:cTn dur="500"/>
                                        <p:tgtEl>
                                          <p:spTgt spid="4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4"/>
                                        </p:tgtEl>
                                        <p:attrNameLst>
                                          <p:attrName>style.visibility</p:attrName>
                                        </p:attrNameLst>
                                      </p:cBhvr>
                                      <p:to>
                                        <p:strVal val="visible"/>
                                      </p:to>
                                    </p:set>
                                    <p:animEffect filter="fade" transition="in">
                                      <p:cBhvr>
                                        <p:cTn dur="500"/>
                                        <p:tgtEl>
                                          <p:spTgt spid="4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2"/>
                                        </p:tgtEl>
                                        <p:attrNameLst>
                                          <p:attrName>style.visibility</p:attrName>
                                        </p:attrNameLst>
                                      </p:cBhvr>
                                      <p:to>
                                        <p:strVal val="visible"/>
                                      </p:to>
                                    </p:set>
                                    <p:animEffect filter="fade" transition="in">
                                      <p:cBhvr>
                                        <p:cTn dur="500"/>
                                        <p:tgtEl>
                                          <p:spTgt spid="462"/>
                                        </p:tgtEl>
                                      </p:cBhvr>
                                    </p:animEffect>
                                  </p:childTnLst>
                                </p:cTn>
                              </p:par>
                              <p:par>
                                <p:cTn fill="hold" nodeType="withEffect" presetClass="entr" presetID="10" presetSubtype="0">
                                  <p:stCondLst>
                                    <p:cond delay="0"/>
                                  </p:stCondLst>
                                  <p:childTnLst>
                                    <p:set>
                                      <p:cBhvr>
                                        <p:cTn dur="1" fill="hold">
                                          <p:stCondLst>
                                            <p:cond delay="0"/>
                                          </p:stCondLst>
                                        </p:cTn>
                                        <p:tgtEl>
                                          <p:spTgt spid="463"/>
                                        </p:tgtEl>
                                        <p:attrNameLst>
                                          <p:attrName>style.visibility</p:attrName>
                                        </p:attrNameLst>
                                      </p:cBhvr>
                                      <p:to>
                                        <p:strVal val="visible"/>
                                      </p:to>
                                    </p:set>
                                    <p:animEffect filter="fade" transition="in">
                                      <p:cBhvr>
                                        <p:cTn dur="500"/>
                                        <p:tgtEl>
                                          <p:spTgt spid="463"/>
                                        </p:tgtEl>
                                      </p:cBhvr>
                                    </p:animEffect>
                                  </p:childTnLst>
                                </p:cTn>
                              </p:par>
                              <p:par>
                                <p:cTn fill="hold" nodeType="withEffect" presetClass="entr" presetID="10" presetSubtype="0">
                                  <p:stCondLst>
                                    <p:cond delay="0"/>
                                  </p:stCondLst>
                                  <p:childTnLst>
                                    <p:set>
                                      <p:cBhvr>
                                        <p:cTn dur="1" fill="hold">
                                          <p:stCondLst>
                                            <p:cond delay="0"/>
                                          </p:stCondLst>
                                        </p:cTn>
                                        <p:tgtEl>
                                          <p:spTgt spid="464"/>
                                        </p:tgtEl>
                                        <p:attrNameLst>
                                          <p:attrName>style.visibility</p:attrName>
                                        </p:attrNameLst>
                                      </p:cBhvr>
                                      <p:to>
                                        <p:strVal val="visible"/>
                                      </p:to>
                                    </p:set>
                                    <p:animEffect filter="fade" transition="in">
                                      <p:cBhvr>
                                        <p:cTn dur="500"/>
                                        <p:tgtEl>
                                          <p:spTgt spid="464"/>
                                        </p:tgtEl>
                                      </p:cBhvr>
                                    </p:animEffect>
                                  </p:childTnLst>
                                </p:cTn>
                              </p:par>
                              <p:par>
                                <p:cTn fill="hold" nodeType="withEffect" presetClass="entr" presetID="10" presetSubtype="0">
                                  <p:stCondLst>
                                    <p:cond delay="0"/>
                                  </p:stCondLst>
                                  <p:childTnLst>
                                    <p:set>
                                      <p:cBhvr>
                                        <p:cTn dur="1" fill="hold">
                                          <p:stCondLst>
                                            <p:cond delay="0"/>
                                          </p:stCondLst>
                                        </p:cTn>
                                        <p:tgtEl>
                                          <p:spTgt spid="465"/>
                                        </p:tgtEl>
                                        <p:attrNameLst>
                                          <p:attrName>style.visibility</p:attrName>
                                        </p:attrNameLst>
                                      </p:cBhvr>
                                      <p:to>
                                        <p:strVal val="visible"/>
                                      </p:to>
                                    </p:set>
                                    <p:animEffect filter="fade" transition="in">
                                      <p:cBhvr>
                                        <p:cTn dur="500"/>
                                        <p:tgtEl>
                                          <p:spTgt spid="465"/>
                                        </p:tgtEl>
                                      </p:cBhvr>
                                    </p:animEffect>
                                  </p:childTnLst>
                                </p:cTn>
                              </p:par>
                              <p:par>
                                <p:cTn fill="hold" nodeType="withEffect" presetClass="entr" presetID="10" presetSubtype="0">
                                  <p:stCondLst>
                                    <p:cond delay="0"/>
                                  </p:stCondLst>
                                  <p:childTnLst>
                                    <p:set>
                                      <p:cBhvr>
                                        <p:cTn dur="1" fill="hold">
                                          <p:stCondLst>
                                            <p:cond delay="0"/>
                                          </p:stCondLst>
                                        </p:cTn>
                                        <p:tgtEl>
                                          <p:spTgt spid="466"/>
                                        </p:tgtEl>
                                        <p:attrNameLst>
                                          <p:attrName>style.visibility</p:attrName>
                                        </p:attrNameLst>
                                      </p:cBhvr>
                                      <p:to>
                                        <p:strVal val="visible"/>
                                      </p:to>
                                    </p:set>
                                    <p:animEffect filter="fade" transition="in">
                                      <p:cBhvr>
                                        <p:cTn dur="500"/>
                                        <p:tgtEl>
                                          <p:spTgt spid="466"/>
                                        </p:tgtEl>
                                      </p:cBhvr>
                                    </p:animEffect>
                                  </p:childTnLst>
                                </p:cTn>
                              </p:par>
                              <p:par>
                                <p:cTn fill="hold" nodeType="withEffect" presetClass="entr" presetID="10" presetSubtype="0">
                                  <p:stCondLst>
                                    <p:cond delay="0"/>
                                  </p:stCondLst>
                                  <p:childTnLst>
                                    <p:set>
                                      <p:cBhvr>
                                        <p:cTn dur="1" fill="hold">
                                          <p:stCondLst>
                                            <p:cond delay="0"/>
                                          </p:stCondLst>
                                        </p:cTn>
                                        <p:tgtEl>
                                          <p:spTgt spid="467"/>
                                        </p:tgtEl>
                                        <p:attrNameLst>
                                          <p:attrName>style.visibility</p:attrName>
                                        </p:attrNameLst>
                                      </p:cBhvr>
                                      <p:to>
                                        <p:strVal val="visible"/>
                                      </p:to>
                                    </p:set>
                                    <p:animEffect filter="fade" transition="in">
                                      <p:cBhvr>
                                        <p:cTn dur="500"/>
                                        <p:tgtEl>
                                          <p:spTgt spid="467"/>
                                        </p:tgtEl>
                                      </p:cBhvr>
                                    </p:animEffect>
                                  </p:childTnLst>
                                </p:cTn>
                              </p:par>
                              <p:par>
                                <p:cTn fill="hold" nodeType="withEffect" presetClass="entr" presetID="10" presetSubtype="0">
                                  <p:stCondLst>
                                    <p:cond delay="0"/>
                                  </p:stCondLst>
                                  <p:childTnLst>
                                    <p:set>
                                      <p:cBhvr>
                                        <p:cTn dur="1" fill="hold">
                                          <p:stCondLst>
                                            <p:cond delay="0"/>
                                          </p:stCondLst>
                                        </p:cTn>
                                        <p:tgtEl>
                                          <p:spTgt spid="468"/>
                                        </p:tgtEl>
                                        <p:attrNameLst>
                                          <p:attrName>style.visibility</p:attrName>
                                        </p:attrNameLst>
                                      </p:cBhvr>
                                      <p:to>
                                        <p:strVal val="visible"/>
                                      </p:to>
                                    </p:set>
                                    <p:animEffect filter="fade" transition="in">
                                      <p:cBhvr>
                                        <p:cTn dur="500"/>
                                        <p:tgtEl>
                                          <p:spTgt spid="468"/>
                                        </p:tgtEl>
                                      </p:cBhvr>
                                    </p:animEffect>
                                  </p:childTnLst>
                                </p:cTn>
                              </p:par>
                              <p:par>
                                <p:cTn fill="hold" nodeType="with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500"/>
                                        <p:tgtEl>
                                          <p:spTgt spid="469"/>
                                        </p:tgtEl>
                                      </p:cBhvr>
                                    </p:animEffect>
                                  </p:childTnLst>
                                </p:cTn>
                              </p:par>
                              <p:par>
                                <p:cTn fill="hold" nodeType="withEffect" presetClass="entr" presetID="10" presetSubtype="0">
                                  <p:stCondLst>
                                    <p:cond delay="0"/>
                                  </p:stCondLst>
                                  <p:childTnLst>
                                    <p:set>
                                      <p:cBhvr>
                                        <p:cTn dur="1" fill="hold">
                                          <p:stCondLst>
                                            <p:cond delay="0"/>
                                          </p:stCondLst>
                                        </p:cTn>
                                        <p:tgtEl>
                                          <p:spTgt spid="470"/>
                                        </p:tgtEl>
                                        <p:attrNameLst>
                                          <p:attrName>style.visibility</p:attrName>
                                        </p:attrNameLst>
                                      </p:cBhvr>
                                      <p:to>
                                        <p:strVal val="visible"/>
                                      </p:to>
                                    </p:set>
                                    <p:animEffect filter="fade" transition="in">
                                      <p:cBhvr>
                                        <p:cTn dur="500"/>
                                        <p:tgtEl>
                                          <p:spTgt spid="470"/>
                                        </p:tgtEl>
                                      </p:cBhvr>
                                    </p:animEffect>
                                  </p:childTnLst>
                                </p:cTn>
                              </p:par>
                              <p:par>
                                <p:cTn fill="hold" nodeType="with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500"/>
                                        <p:tgtEl>
                                          <p:spTgt spid="471"/>
                                        </p:tgtEl>
                                      </p:cBhvr>
                                    </p:animEffect>
                                  </p:childTnLst>
                                </p:cTn>
                              </p:par>
                              <p:par>
                                <p:cTn fill="hold" nodeType="with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par>
                                <p:cTn fill="hold" nodeType="withEffect" presetClass="entr" presetID="10" presetSubtype="0">
                                  <p:stCondLst>
                                    <p:cond delay="0"/>
                                  </p:stCondLst>
                                  <p:childTnLst>
                                    <p:set>
                                      <p:cBhvr>
                                        <p:cTn dur="1" fill="hold">
                                          <p:stCondLst>
                                            <p:cond delay="0"/>
                                          </p:stCondLst>
                                        </p:cTn>
                                        <p:tgtEl>
                                          <p:spTgt spid="473"/>
                                        </p:tgtEl>
                                        <p:attrNameLst>
                                          <p:attrName>style.visibility</p:attrName>
                                        </p:attrNameLst>
                                      </p:cBhvr>
                                      <p:to>
                                        <p:strVal val="visible"/>
                                      </p:to>
                                    </p:set>
                                    <p:animEffect filter="fade" transition="in">
                                      <p:cBhvr>
                                        <p:cTn dur="500"/>
                                        <p:tgtEl>
                                          <p:spTgt spid="4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82"/>
                                        </p:tgtEl>
                                        <p:attrNameLst>
                                          <p:attrName>style.visibility</p:attrName>
                                        </p:attrNameLst>
                                      </p:cBhvr>
                                      <p:to>
                                        <p:strVal val="visible"/>
                                      </p:to>
                                    </p:set>
                                    <p:animEffect filter="fade" transition="in">
                                      <p:cBhvr>
                                        <p:cTn dur="500"/>
                                        <p:tgtEl>
                                          <p:spTgt spid="4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7" name="Shape 487"/>
        <p:cNvGrpSpPr/>
        <p:nvPr/>
      </p:nvGrpSpPr>
      <p:grpSpPr>
        <a:xfrm>
          <a:off x="0" y="0"/>
          <a:ext cx="0" cy="0"/>
          <a:chOff x="0" y="0"/>
          <a:chExt cx="0" cy="0"/>
        </a:xfrm>
      </p:grpSpPr>
      <p:sp>
        <p:nvSpPr>
          <p:cNvPr id="488" name="Google Shape;488;p34"/>
          <p:cNvSpPr/>
          <p:nvPr/>
        </p:nvSpPr>
        <p:spPr>
          <a:xfrm>
            <a:off x="0" y="3797831"/>
            <a:ext cx="9144000" cy="952342"/>
          </a:xfrm>
          <a:prstGeom prst="rect">
            <a:avLst/>
          </a:prstGeom>
          <a:gradFill>
            <a:gsLst>
              <a:gs pos="0">
                <a:schemeClr val="accent1"/>
              </a:gs>
              <a:gs pos="9000">
                <a:schemeClr val="accent1"/>
              </a:gs>
              <a:gs pos="100000">
                <a:schemeClr val="accent2"/>
              </a:gs>
            </a:gsLst>
            <a:lin ang="3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89" name="Google Shape;489;p34"/>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pic>
        <p:nvPicPr>
          <p:cNvPr id="490" name="Google Shape;490;p34"/>
          <p:cNvPicPr preferRelativeResize="0"/>
          <p:nvPr/>
        </p:nvPicPr>
        <p:blipFill rotWithShape="1">
          <a:blip r:embed="rId3">
            <a:alphaModFix/>
          </a:blip>
          <a:srcRect b="0" l="0" r="0" t="0"/>
          <a:stretch/>
        </p:blipFill>
        <p:spPr>
          <a:xfrm>
            <a:off x="791573" y="1337310"/>
            <a:ext cx="2384006" cy="2368307"/>
          </a:xfrm>
          <a:prstGeom prst="rect">
            <a:avLst/>
          </a:prstGeom>
          <a:noFill/>
          <a:ln>
            <a:noFill/>
          </a:ln>
        </p:spPr>
      </p:pic>
      <p:sp>
        <p:nvSpPr>
          <p:cNvPr id="491" name="Google Shape;491;p34"/>
          <p:cNvSpPr txBox="1"/>
          <p:nvPr/>
        </p:nvSpPr>
        <p:spPr>
          <a:xfrm>
            <a:off x="1070728" y="2191881"/>
            <a:ext cx="42592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9%</a:t>
            </a:r>
            <a:endParaRPr sz="1100"/>
          </a:p>
        </p:txBody>
      </p:sp>
      <p:sp>
        <p:nvSpPr>
          <p:cNvPr id="492" name="Google Shape;492;p34"/>
          <p:cNvSpPr txBox="1"/>
          <p:nvPr/>
        </p:nvSpPr>
        <p:spPr>
          <a:xfrm>
            <a:off x="1495925" y="2891397"/>
            <a:ext cx="42592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3%</a:t>
            </a:r>
            <a:endParaRPr sz="1100"/>
          </a:p>
        </p:txBody>
      </p:sp>
      <p:sp>
        <p:nvSpPr>
          <p:cNvPr id="493" name="Google Shape;493;p34"/>
          <p:cNvSpPr txBox="1"/>
          <p:nvPr/>
        </p:nvSpPr>
        <p:spPr>
          <a:xfrm>
            <a:off x="2462902" y="2334538"/>
            <a:ext cx="42592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15%</a:t>
            </a:r>
            <a:endParaRPr sz="1100"/>
          </a:p>
        </p:txBody>
      </p:sp>
      <p:pic>
        <p:nvPicPr>
          <p:cNvPr id="494" name="Google Shape;494;p34"/>
          <p:cNvPicPr preferRelativeResize="0"/>
          <p:nvPr/>
        </p:nvPicPr>
        <p:blipFill rotWithShape="1">
          <a:blip r:embed="rId4">
            <a:alphaModFix/>
          </a:blip>
          <a:srcRect b="0" l="0" r="0" t="0"/>
          <a:stretch/>
        </p:blipFill>
        <p:spPr>
          <a:xfrm>
            <a:off x="4887491" y="1337310"/>
            <a:ext cx="2384006" cy="2368307"/>
          </a:xfrm>
          <a:prstGeom prst="rect">
            <a:avLst/>
          </a:prstGeom>
          <a:noFill/>
          <a:ln>
            <a:noFill/>
          </a:ln>
        </p:spPr>
      </p:pic>
      <p:sp>
        <p:nvSpPr>
          <p:cNvPr id="495" name="Google Shape;495;p34"/>
          <p:cNvSpPr txBox="1"/>
          <p:nvPr/>
        </p:nvSpPr>
        <p:spPr>
          <a:xfrm>
            <a:off x="5166646" y="2191881"/>
            <a:ext cx="42592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9%</a:t>
            </a:r>
            <a:endParaRPr sz="1100"/>
          </a:p>
        </p:txBody>
      </p:sp>
      <p:sp>
        <p:nvSpPr>
          <p:cNvPr id="496" name="Google Shape;496;p34"/>
          <p:cNvSpPr txBox="1"/>
          <p:nvPr/>
        </p:nvSpPr>
        <p:spPr>
          <a:xfrm>
            <a:off x="5591842" y="2891397"/>
            <a:ext cx="42592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3%</a:t>
            </a:r>
            <a:endParaRPr sz="1100"/>
          </a:p>
        </p:txBody>
      </p:sp>
      <p:sp>
        <p:nvSpPr>
          <p:cNvPr id="497" name="Google Shape;497;p34"/>
          <p:cNvSpPr txBox="1"/>
          <p:nvPr/>
        </p:nvSpPr>
        <p:spPr>
          <a:xfrm>
            <a:off x="6558820" y="2334538"/>
            <a:ext cx="42592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FFFFFF"/>
                </a:solidFill>
                <a:latin typeface="Arial"/>
                <a:ea typeface="Arial"/>
                <a:cs typeface="Arial"/>
                <a:sym typeface="Arial"/>
              </a:rPr>
              <a:t>15%</a:t>
            </a:r>
            <a:endParaRPr sz="1100"/>
          </a:p>
        </p:txBody>
      </p:sp>
      <p:sp>
        <p:nvSpPr>
          <p:cNvPr id="498" name="Google Shape;498;p34"/>
          <p:cNvSpPr/>
          <p:nvPr/>
        </p:nvSpPr>
        <p:spPr>
          <a:xfrm>
            <a:off x="3123540" y="1823803"/>
            <a:ext cx="251811" cy="251811"/>
          </a:xfrm>
          <a:prstGeom prst="ellipse">
            <a:avLst/>
          </a:prstGeom>
          <a:solidFill>
            <a:schemeClr val="dk1">
              <a:alpha val="2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499" name="Google Shape;499;p34"/>
          <p:cNvSpPr/>
          <p:nvPr/>
        </p:nvSpPr>
        <p:spPr>
          <a:xfrm>
            <a:off x="3123540" y="2227373"/>
            <a:ext cx="251811" cy="25181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00" name="Google Shape;500;p34"/>
          <p:cNvSpPr/>
          <p:nvPr/>
        </p:nvSpPr>
        <p:spPr>
          <a:xfrm>
            <a:off x="3123540" y="2632554"/>
            <a:ext cx="251811" cy="25181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01" name="Google Shape;501;p34"/>
          <p:cNvSpPr txBox="1"/>
          <p:nvPr/>
        </p:nvSpPr>
        <p:spPr>
          <a:xfrm>
            <a:off x="3418117" y="1801336"/>
            <a:ext cx="73049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Creepiest god air fish</a:t>
            </a:r>
            <a:endParaRPr sz="1100"/>
          </a:p>
        </p:txBody>
      </p:sp>
      <p:sp>
        <p:nvSpPr>
          <p:cNvPr id="502" name="Google Shape;502;p34"/>
          <p:cNvSpPr txBox="1"/>
          <p:nvPr/>
        </p:nvSpPr>
        <p:spPr>
          <a:xfrm>
            <a:off x="3146370" y="185252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503" name="Google Shape;503;p34"/>
          <p:cNvSpPr txBox="1"/>
          <p:nvPr/>
        </p:nvSpPr>
        <p:spPr>
          <a:xfrm>
            <a:off x="3146370" y="2249569"/>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504" name="Google Shape;504;p34"/>
          <p:cNvSpPr txBox="1"/>
          <p:nvPr/>
        </p:nvSpPr>
        <p:spPr>
          <a:xfrm>
            <a:off x="3146370" y="265475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505" name="Google Shape;505;p34"/>
          <p:cNvSpPr txBox="1"/>
          <p:nvPr/>
        </p:nvSpPr>
        <p:spPr>
          <a:xfrm>
            <a:off x="3418117" y="2211401"/>
            <a:ext cx="73049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Good air fish land</a:t>
            </a:r>
            <a:endParaRPr sz="1100"/>
          </a:p>
        </p:txBody>
      </p:sp>
      <p:sp>
        <p:nvSpPr>
          <p:cNvPr id="506" name="Google Shape;506;p34"/>
          <p:cNvSpPr txBox="1"/>
          <p:nvPr/>
        </p:nvSpPr>
        <p:spPr>
          <a:xfrm>
            <a:off x="3418117" y="2614398"/>
            <a:ext cx="73049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Fish land darkness</a:t>
            </a:r>
            <a:endParaRPr sz="700">
              <a:solidFill>
                <a:schemeClr val="dk1"/>
              </a:solidFill>
              <a:latin typeface="Arial"/>
              <a:ea typeface="Arial"/>
              <a:cs typeface="Arial"/>
              <a:sym typeface="Arial"/>
            </a:endParaRPr>
          </a:p>
        </p:txBody>
      </p:sp>
      <p:sp>
        <p:nvSpPr>
          <p:cNvPr id="507" name="Google Shape;507;p34"/>
          <p:cNvSpPr/>
          <p:nvPr/>
        </p:nvSpPr>
        <p:spPr>
          <a:xfrm>
            <a:off x="7315470" y="1823803"/>
            <a:ext cx="251811" cy="251811"/>
          </a:xfrm>
          <a:prstGeom prst="ellipse">
            <a:avLst/>
          </a:prstGeom>
          <a:solidFill>
            <a:schemeClr val="accent3">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08" name="Google Shape;508;p34"/>
          <p:cNvSpPr/>
          <p:nvPr/>
        </p:nvSpPr>
        <p:spPr>
          <a:xfrm>
            <a:off x="7315470" y="2227373"/>
            <a:ext cx="251811" cy="251811"/>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09" name="Google Shape;509;p34"/>
          <p:cNvSpPr/>
          <p:nvPr/>
        </p:nvSpPr>
        <p:spPr>
          <a:xfrm>
            <a:off x="7315470" y="2632554"/>
            <a:ext cx="251811" cy="251811"/>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10" name="Google Shape;510;p34"/>
          <p:cNvSpPr txBox="1"/>
          <p:nvPr/>
        </p:nvSpPr>
        <p:spPr>
          <a:xfrm>
            <a:off x="7610047" y="1801336"/>
            <a:ext cx="73049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Creepiest god air fish</a:t>
            </a:r>
            <a:endParaRPr sz="1100"/>
          </a:p>
        </p:txBody>
      </p:sp>
      <p:sp>
        <p:nvSpPr>
          <p:cNvPr id="511" name="Google Shape;511;p34"/>
          <p:cNvSpPr txBox="1"/>
          <p:nvPr/>
        </p:nvSpPr>
        <p:spPr>
          <a:xfrm>
            <a:off x="7338300" y="185252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512" name="Google Shape;512;p34"/>
          <p:cNvSpPr txBox="1"/>
          <p:nvPr/>
        </p:nvSpPr>
        <p:spPr>
          <a:xfrm>
            <a:off x="7338300" y="2249569"/>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513" name="Google Shape;513;p34"/>
          <p:cNvSpPr txBox="1"/>
          <p:nvPr/>
        </p:nvSpPr>
        <p:spPr>
          <a:xfrm>
            <a:off x="7338300" y="265475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514" name="Google Shape;514;p34"/>
          <p:cNvSpPr txBox="1"/>
          <p:nvPr/>
        </p:nvSpPr>
        <p:spPr>
          <a:xfrm>
            <a:off x="7610047" y="2211401"/>
            <a:ext cx="73049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Good air fish land</a:t>
            </a:r>
            <a:endParaRPr sz="1100"/>
          </a:p>
        </p:txBody>
      </p:sp>
      <p:sp>
        <p:nvSpPr>
          <p:cNvPr id="515" name="Google Shape;515;p34"/>
          <p:cNvSpPr txBox="1"/>
          <p:nvPr/>
        </p:nvSpPr>
        <p:spPr>
          <a:xfrm>
            <a:off x="7610047" y="2614398"/>
            <a:ext cx="73049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Arial"/>
                <a:ea typeface="Arial"/>
                <a:cs typeface="Arial"/>
                <a:sym typeface="Arial"/>
              </a:rPr>
              <a:t>Fish land darkness</a:t>
            </a:r>
            <a:endParaRPr sz="700">
              <a:solidFill>
                <a:schemeClr val="dk1"/>
              </a:solidFill>
              <a:latin typeface="Arial"/>
              <a:ea typeface="Arial"/>
              <a:cs typeface="Arial"/>
              <a:sym typeface="Arial"/>
            </a:endParaRPr>
          </a:p>
        </p:txBody>
      </p:sp>
      <p:sp>
        <p:nvSpPr>
          <p:cNvPr id="516" name="Google Shape;516;p34"/>
          <p:cNvSpPr txBox="1"/>
          <p:nvPr/>
        </p:nvSpPr>
        <p:spPr>
          <a:xfrm>
            <a:off x="1137776" y="4330792"/>
            <a:ext cx="6869947" cy="24237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lt2"/>
                </a:solidFill>
                <a:latin typeface="Arial"/>
                <a:ea typeface="Arial"/>
                <a:cs typeface="Arial"/>
                <a:sym typeface="Arial"/>
              </a:rPr>
              <a:t>Lesser first day kind god us earth. The divide firmament signs doesn't seasons heaven spirit open. The divide firmament signs.</a:t>
            </a:r>
            <a:endParaRPr sz="1100"/>
          </a:p>
        </p:txBody>
      </p:sp>
      <p:sp>
        <p:nvSpPr>
          <p:cNvPr id="517" name="Google Shape;517;p34"/>
          <p:cNvSpPr txBox="1"/>
          <p:nvPr/>
        </p:nvSpPr>
        <p:spPr>
          <a:xfrm>
            <a:off x="3564789" y="3994393"/>
            <a:ext cx="993533"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rgbClr val="FFFFFF"/>
                </a:solidFill>
                <a:latin typeface="Arial Black"/>
                <a:ea typeface="Arial Black"/>
                <a:cs typeface="Arial Black"/>
                <a:sym typeface="Arial Black"/>
              </a:rPr>
              <a:t>200K</a:t>
            </a:r>
            <a:endParaRPr sz="1100"/>
          </a:p>
        </p:txBody>
      </p:sp>
      <p:sp>
        <p:nvSpPr>
          <p:cNvPr id="518" name="Google Shape;518;p34"/>
          <p:cNvSpPr/>
          <p:nvPr/>
        </p:nvSpPr>
        <p:spPr>
          <a:xfrm>
            <a:off x="3262579" y="4043789"/>
            <a:ext cx="260837" cy="26083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19" name="Google Shape;519;p34"/>
          <p:cNvSpPr txBox="1"/>
          <p:nvPr/>
        </p:nvSpPr>
        <p:spPr>
          <a:xfrm>
            <a:off x="3274198" y="4059591"/>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Arial"/>
                <a:ea typeface="Arial"/>
                <a:cs typeface="Arial"/>
                <a:sym typeface="Arial"/>
              </a:rPr>
              <a:t>A</a:t>
            </a:r>
            <a:endParaRPr sz="1100"/>
          </a:p>
        </p:txBody>
      </p:sp>
      <p:sp>
        <p:nvSpPr>
          <p:cNvPr id="520" name="Google Shape;520;p34"/>
          <p:cNvSpPr txBox="1"/>
          <p:nvPr/>
        </p:nvSpPr>
        <p:spPr>
          <a:xfrm>
            <a:off x="4994521" y="3994393"/>
            <a:ext cx="993533"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rgbClr val="FFFFFF"/>
                </a:solidFill>
                <a:latin typeface="Arial Black"/>
                <a:ea typeface="Arial Black"/>
                <a:cs typeface="Arial Black"/>
                <a:sym typeface="Arial Black"/>
              </a:rPr>
              <a:t>155K</a:t>
            </a:r>
            <a:endParaRPr sz="1100"/>
          </a:p>
        </p:txBody>
      </p:sp>
      <p:sp>
        <p:nvSpPr>
          <p:cNvPr id="521" name="Google Shape;521;p34"/>
          <p:cNvSpPr/>
          <p:nvPr/>
        </p:nvSpPr>
        <p:spPr>
          <a:xfrm>
            <a:off x="4692311" y="4043789"/>
            <a:ext cx="260837" cy="26083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22" name="Google Shape;522;p34"/>
          <p:cNvSpPr txBox="1"/>
          <p:nvPr/>
        </p:nvSpPr>
        <p:spPr>
          <a:xfrm>
            <a:off x="4703929" y="4059591"/>
            <a:ext cx="242130"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FEFEFE"/>
                </a:solidFill>
                <a:latin typeface="Arial"/>
                <a:ea typeface="Arial"/>
                <a:cs typeface="Arial"/>
                <a:sym typeface="Arial"/>
              </a:rPr>
              <a:t>B</a:t>
            </a:r>
            <a:endParaRPr sz="1100"/>
          </a:p>
        </p:txBody>
      </p:sp>
      <p:sp>
        <p:nvSpPr>
          <p:cNvPr id="523" name="Google Shape;523;p34"/>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524" name="Google Shape;524;p34"/>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dolor sit amen example text line.</a:t>
            </a:r>
            <a:endParaRPr sz="1100"/>
          </a:p>
        </p:txBody>
      </p:sp>
      <p:sp>
        <p:nvSpPr>
          <p:cNvPr id="525" name="Google Shape;525;p34"/>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cxnSp>
        <p:nvCxnSpPr>
          <p:cNvPr id="526" name="Google Shape;526;p34"/>
          <p:cNvCxnSpPr/>
          <p:nvPr/>
        </p:nvCxnSpPr>
        <p:spPr>
          <a:xfrm>
            <a:off x="4568820" y="1602179"/>
            <a:ext cx="0" cy="1998271"/>
          </a:xfrm>
          <a:prstGeom prst="straightConnector1">
            <a:avLst/>
          </a:prstGeom>
          <a:noFill/>
          <a:ln cap="flat" cmpd="sng" w="12700">
            <a:solidFill>
              <a:schemeClr val="dk1">
                <a:alpha val="29803"/>
              </a:schemeClr>
            </a:solidFill>
            <a:prstDash val="solid"/>
            <a:miter lim="800000"/>
            <a:headEnd len="sm" w="sm" type="none"/>
            <a:tailEnd len="sm" w="sm" type="none"/>
          </a:ln>
        </p:spPr>
      </p:cxn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90"/>
                                        </p:tgtEl>
                                        <p:attrNameLst>
                                          <p:attrName>style.visibility</p:attrName>
                                        </p:attrNameLst>
                                      </p:cBhvr>
                                      <p:to>
                                        <p:strVal val="visible"/>
                                      </p:to>
                                    </p:set>
                                    <p:anim calcmode="lin" valueType="num">
                                      <p:cBhvr additive="base">
                                        <p:cTn dur="500"/>
                                        <p:tgtEl>
                                          <p:spTgt spid="490"/>
                                        </p:tgtEl>
                                        <p:attrNameLst>
                                          <p:attrName>ppt_w</p:attrName>
                                        </p:attrNameLst>
                                      </p:cBhvr>
                                      <p:tavLst>
                                        <p:tav fmla="" tm="0">
                                          <p:val>
                                            <p:strVal val="0"/>
                                          </p:val>
                                        </p:tav>
                                        <p:tav fmla="" tm="100000">
                                          <p:val>
                                            <p:strVal val="#ppt_w"/>
                                          </p:val>
                                        </p:tav>
                                      </p:tavLst>
                                    </p:anim>
                                    <p:anim calcmode="lin" valueType="num">
                                      <p:cBhvr additive="base">
                                        <p:cTn dur="500"/>
                                        <p:tgtEl>
                                          <p:spTgt spid="49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1"/>
                                        </p:tgtEl>
                                        <p:attrNameLst>
                                          <p:attrName>style.visibility</p:attrName>
                                        </p:attrNameLst>
                                      </p:cBhvr>
                                      <p:to>
                                        <p:strVal val="visible"/>
                                      </p:to>
                                    </p:set>
                                    <p:animEffect filter="fade" transition="in">
                                      <p:cBhvr>
                                        <p:cTn dur="500"/>
                                        <p:tgtEl>
                                          <p:spTgt spid="491"/>
                                        </p:tgtEl>
                                      </p:cBhvr>
                                    </p:animEffect>
                                  </p:childTnLst>
                                </p:cTn>
                              </p:par>
                              <p:par>
                                <p:cTn fill="hold" nodeType="withEffect" presetClass="entr" presetID="10" presetSubtype="0">
                                  <p:stCondLst>
                                    <p:cond delay="0"/>
                                  </p:stCondLst>
                                  <p:childTnLst>
                                    <p:set>
                                      <p:cBhvr>
                                        <p:cTn dur="1" fill="hold">
                                          <p:stCondLst>
                                            <p:cond delay="0"/>
                                          </p:stCondLst>
                                        </p:cTn>
                                        <p:tgtEl>
                                          <p:spTgt spid="492"/>
                                        </p:tgtEl>
                                        <p:attrNameLst>
                                          <p:attrName>style.visibility</p:attrName>
                                        </p:attrNameLst>
                                      </p:cBhvr>
                                      <p:to>
                                        <p:strVal val="visible"/>
                                      </p:to>
                                    </p:set>
                                    <p:animEffect filter="fade" transition="in">
                                      <p:cBhvr>
                                        <p:cTn dur="500"/>
                                        <p:tgtEl>
                                          <p:spTgt spid="492"/>
                                        </p:tgtEl>
                                      </p:cBhvr>
                                    </p:animEffect>
                                  </p:childTnLst>
                                </p:cTn>
                              </p:par>
                              <p:par>
                                <p:cTn fill="hold" nodeType="withEffect" presetClass="entr" presetID="10" presetSubtype="0">
                                  <p:stCondLst>
                                    <p:cond delay="0"/>
                                  </p:stCondLst>
                                  <p:childTnLst>
                                    <p:set>
                                      <p:cBhvr>
                                        <p:cTn dur="1" fill="hold">
                                          <p:stCondLst>
                                            <p:cond delay="0"/>
                                          </p:stCondLst>
                                        </p:cTn>
                                        <p:tgtEl>
                                          <p:spTgt spid="493"/>
                                        </p:tgtEl>
                                        <p:attrNameLst>
                                          <p:attrName>style.visibility</p:attrName>
                                        </p:attrNameLst>
                                      </p:cBhvr>
                                      <p:to>
                                        <p:strVal val="visible"/>
                                      </p:to>
                                    </p:set>
                                    <p:animEffect filter="fade" transition="in">
                                      <p:cBhvr>
                                        <p:cTn dur="500"/>
                                        <p:tgtEl>
                                          <p:spTgt spid="493"/>
                                        </p:tgtEl>
                                      </p:cBhvr>
                                    </p:animEffect>
                                  </p:childTnLst>
                                </p:cTn>
                              </p:par>
                              <p:par>
                                <p:cTn fill="hold" nodeType="withEffect" presetClass="entr" presetID="10" presetSubtype="0">
                                  <p:stCondLst>
                                    <p:cond delay="0"/>
                                  </p:stCondLst>
                                  <p:childTnLst>
                                    <p:set>
                                      <p:cBhvr>
                                        <p:cTn dur="1" fill="hold">
                                          <p:stCondLst>
                                            <p:cond delay="0"/>
                                          </p:stCondLst>
                                        </p:cTn>
                                        <p:tgtEl>
                                          <p:spTgt spid="498"/>
                                        </p:tgtEl>
                                        <p:attrNameLst>
                                          <p:attrName>style.visibility</p:attrName>
                                        </p:attrNameLst>
                                      </p:cBhvr>
                                      <p:to>
                                        <p:strVal val="visible"/>
                                      </p:to>
                                    </p:set>
                                    <p:animEffect filter="fade" transition="in">
                                      <p:cBhvr>
                                        <p:cTn dur="500"/>
                                        <p:tgtEl>
                                          <p:spTgt spid="498"/>
                                        </p:tgtEl>
                                      </p:cBhvr>
                                    </p:animEffect>
                                  </p:childTnLst>
                                </p:cTn>
                              </p:par>
                              <p:par>
                                <p:cTn fill="hold" nodeType="withEffect" presetClass="entr" presetID="10" presetSubtype="0">
                                  <p:stCondLst>
                                    <p:cond delay="0"/>
                                  </p:stCondLst>
                                  <p:childTnLst>
                                    <p:set>
                                      <p:cBhvr>
                                        <p:cTn dur="1" fill="hold">
                                          <p:stCondLst>
                                            <p:cond delay="0"/>
                                          </p:stCondLst>
                                        </p:cTn>
                                        <p:tgtEl>
                                          <p:spTgt spid="499"/>
                                        </p:tgtEl>
                                        <p:attrNameLst>
                                          <p:attrName>style.visibility</p:attrName>
                                        </p:attrNameLst>
                                      </p:cBhvr>
                                      <p:to>
                                        <p:strVal val="visible"/>
                                      </p:to>
                                    </p:set>
                                    <p:animEffect filter="fade" transition="in">
                                      <p:cBhvr>
                                        <p:cTn dur="500"/>
                                        <p:tgtEl>
                                          <p:spTgt spid="499"/>
                                        </p:tgtEl>
                                      </p:cBhvr>
                                    </p:animEffect>
                                  </p:childTnLst>
                                </p:cTn>
                              </p:par>
                              <p:par>
                                <p:cTn fill="hold" nodeType="withEffect" presetClass="entr" presetID="10" presetSubtype="0">
                                  <p:stCondLst>
                                    <p:cond delay="0"/>
                                  </p:stCondLst>
                                  <p:childTnLst>
                                    <p:set>
                                      <p:cBhvr>
                                        <p:cTn dur="1" fill="hold">
                                          <p:stCondLst>
                                            <p:cond delay="0"/>
                                          </p:stCondLst>
                                        </p:cTn>
                                        <p:tgtEl>
                                          <p:spTgt spid="500"/>
                                        </p:tgtEl>
                                        <p:attrNameLst>
                                          <p:attrName>style.visibility</p:attrName>
                                        </p:attrNameLst>
                                      </p:cBhvr>
                                      <p:to>
                                        <p:strVal val="visible"/>
                                      </p:to>
                                    </p:set>
                                    <p:animEffect filter="fade" transition="in">
                                      <p:cBhvr>
                                        <p:cTn dur="500"/>
                                        <p:tgtEl>
                                          <p:spTgt spid="500"/>
                                        </p:tgtEl>
                                      </p:cBhvr>
                                    </p:animEffect>
                                  </p:childTnLst>
                                </p:cTn>
                              </p:par>
                              <p:par>
                                <p:cTn fill="hold" nodeType="withEffect" presetClass="entr" presetID="10" presetSubtype="0">
                                  <p:stCondLst>
                                    <p:cond delay="0"/>
                                  </p:stCondLst>
                                  <p:childTnLst>
                                    <p:set>
                                      <p:cBhvr>
                                        <p:cTn dur="1" fill="hold">
                                          <p:stCondLst>
                                            <p:cond delay="0"/>
                                          </p:stCondLst>
                                        </p:cTn>
                                        <p:tgtEl>
                                          <p:spTgt spid="501"/>
                                        </p:tgtEl>
                                        <p:attrNameLst>
                                          <p:attrName>style.visibility</p:attrName>
                                        </p:attrNameLst>
                                      </p:cBhvr>
                                      <p:to>
                                        <p:strVal val="visible"/>
                                      </p:to>
                                    </p:set>
                                    <p:animEffect filter="fade" transition="in">
                                      <p:cBhvr>
                                        <p:cTn dur="500"/>
                                        <p:tgtEl>
                                          <p:spTgt spid="501"/>
                                        </p:tgtEl>
                                      </p:cBhvr>
                                    </p:animEffect>
                                  </p:childTnLst>
                                </p:cTn>
                              </p:par>
                              <p:par>
                                <p:cTn fill="hold" nodeType="withEffect" presetClass="entr" presetID="10" presetSubtype="0">
                                  <p:stCondLst>
                                    <p:cond delay="0"/>
                                  </p:stCondLst>
                                  <p:childTnLst>
                                    <p:set>
                                      <p:cBhvr>
                                        <p:cTn dur="1" fill="hold">
                                          <p:stCondLst>
                                            <p:cond delay="0"/>
                                          </p:stCondLst>
                                        </p:cTn>
                                        <p:tgtEl>
                                          <p:spTgt spid="502"/>
                                        </p:tgtEl>
                                        <p:attrNameLst>
                                          <p:attrName>style.visibility</p:attrName>
                                        </p:attrNameLst>
                                      </p:cBhvr>
                                      <p:to>
                                        <p:strVal val="visible"/>
                                      </p:to>
                                    </p:set>
                                    <p:animEffect filter="fade" transition="in">
                                      <p:cBhvr>
                                        <p:cTn dur="500"/>
                                        <p:tgtEl>
                                          <p:spTgt spid="502"/>
                                        </p:tgtEl>
                                      </p:cBhvr>
                                    </p:animEffect>
                                  </p:childTnLst>
                                </p:cTn>
                              </p:par>
                              <p:par>
                                <p:cTn fill="hold" nodeType="withEffect" presetClass="entr" presetID="10" presetSubtype="0">
                                  <p:stCondLst>
                                    <p:cond delay="0"/>
                                  </p:stCondLst>
                                  <p:childTnLst>
                                    <p:set>
                                      <p:cBhvr>
                                        <p:cTn dur="1" fill="hold">
                                          <p:stCondLst>
                                            <p:cond delay="0"/>
                                          </p:stCondLst>
                                        </p:cTn>
                                        <p:tgtEl>
                                          <p:spTgt spid="503"/>
                                        </p:tgtEl>
                                        <p:attrNameLst>
                                          <p:attrName>style.visibility</p:attrName>
                                        </p:attrNameLst>
                                      </p:cBhvr>
                                      <p:to>
                                        <p:strVal val="visible"/>
                                      </p:to>
                                    </p:set>
                                    <p:animEffect filter="fade" transition="in">
                                      <p:cBhvr>
                                        <p:cTn dur="500"/>
                                        <p:tgtEl>
                                          <p:spTgt spid="503"/>
                                        </p:tgtEl>
                                      </p:cBhvr>
                                    </p:animEffect>
                                  </p:childTnLst>
                                </p:cTn>
                              </p:par>
                              <p:par>
                                <p:cTn fill="hold" nodeType="withEffect" presetClass="entr" presetID="10" presetSubtype="0">
                                  <p:stCondLst>
                                    <p:cond delay="0"/>
                                  </p:stCondLst>
                                  <p:childTnLst>
                                    <p:set>
                                      <p:cBhvr>
                                        <p:cTn dur="1" fill="hold">
                                          <p:stCondLst>
                                            <p:cond delay="0"/>
                                          </p:stCondLst>
                                        </p:cTn>
                                        <p:tgtEl>
                                          <p:spTgt spid="504"/>
                                        </p:tgtEl>
                                        <p:attrNameLst>
                                          <p:attrName>style.visibility</p:attrName>
                                        </p:attrNameLst>
                                      </p:cBhvr>
                                      <p:to>
                                        <p:strVal val="visible"/>
                                      </p:to>
                                    </p:set>
                                    <p:animEffect filter="fade" transition="in">
                                      <p:cBhvr>
                                        <p:cTn dur="500"/>
                                        <p:tgtEl>
                                          <p:spTgt spid="504"/>
                                        </p:tgtEl>
                                      </p:cBhvr>
                                    </p:animEffect>
                                  </p:childTnLst>
                                </p:cTn>
                              </p:par>
                              <p:par>
                                <p:cTn fill="hold" nodeType="withEffect" presetClass="entr" presetID="10" presetSubtype="0">
                                  <p:stCondLst>
                                    <p:cond delay="0"/>
                                  </p:stCondLst>
                                  <p:childTnLst>
                                    <p:set>
                                      <p:cBhvr>
                                        <p:cTn dur="1" fill="hold">
                                          <p:stCondLst>
                                            <p:cond delay="0"/>
                                          </p:stCondLst>
                                        </p:cTn>
                                        <p:tgtEl>
                                          <p:spTgt spid="505"/>
                                        </p:tgtEl>
                                        <p:attrNameLst>
                                          <p:attrName>style.visibility</p:attrName>
                                        </p:attrNameLst>
                                      </p:cBhvr>
                                      <p:to>
                                        <p:strVal val="visible"/>
                                      </p:to>
                                    </p:set>
                                    <p:animEffect filter="fade" transition="in">
                                      <p:cBhvr>
                                        <p:cTn dur="500"/>
                                        <p:tgtEl>
                                          <p:spTgt spid="505"/>
                                        </p:tgtEl>
                                      </p:cBhvr>
                                    </p:animEffect>
                                  </p:childTnLst>
                                </p:cTn>
                              </p:par>
                              <p:par>
                                <p:cTn fill="hold" nodeType="withEffect" presetClass="entr" presetID="10" presetSubtype="0">
                                  <p:stCondLst>
                                    <p:cond delay="0"/>
                                  </p:stCondLst>
                                  <p:childTnLst>
                                    <p:set>
                                      <p:cBhvr>
                                        <p:cTn dur="1" fill="hold">
                                          <p:stCondLst>
                                            <p:cond delay="0"/>
                                          </p:stCondLst>
                                        </p:cTn>
                                        <p:tgtEl>
                                          <p:spTgt spid="506"/>
                                        </p:tgtEl>
                                        <p:attrNameLst>
                                          <p:attrName>style.visibility</p:attrName>
                                        </p:attrNameLst>
                                      </p:cBhvr>
                                      <p:to>
                                        <p:strVal val="visible"/>
                                      </p:to>
                                    </p:set>
                                    <p:animEffect filter="fade" transition="in">
                                      <p:cBhvr>
                                        <p:cTn dur="500"/>
                                        <p:tgtEl>
                                          <p:spTgt spid="5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4"/>
                                        </p:tgtEl>
                                        <p:attrNameLst>
                                          <p:attrName>style.visibility</p:attrName>
                                        </p:attrNameLst>
                                      </p:cBhvr>
                                      <p:to>
                                        <p:strVal val="visible"/>
                                      </p:to>
                                    </p:set>
                                    <p:animEffect filter="fade" transition="in">
                                      <p:cBhvr>
                                        <p:cTn dur="500"/>
                                        <p:tgtEl>
                                          <p:spTgt spid="49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495"/>
                                        </p:tgtEl>
                                        <p:attrNameLst>
                                          <p:attrName>style.visibility</p:attrName>
                                        </p:attrNameLst>
                                      </p:cBhvr>
                                      <p:to>
                                        <p:strVal val="visible"/>
                                      </p:to>
                                    </p:set>
                                    <p:anim calcmode="lin" valueType="num">
                                      <p:cBhvr additive="base">
                                        <p:cTn dur="500"/>
                                        <p:tgtEl>
                                          <p:spTgt spid="495"/>
                                        </p:tgtEl>
                                        <p:attrNameLst>
                                          <p:attrName>ppt_w</p:attrName>
                                        </p:attrNameLst>
                                      </p:cBhvr>
                                      <p:tavLst>
                                        <p:tav fmla="" tm="0">
                                          <p:val>
                                            <p:strVal val="0"/>
                                          </p:val>
                                        </p:tav>
                                        <p:tav fmla="" tm="100000">
                                          <p:val>
                                            <p:strVal val="#ppt_w"/>
                                          </p:val>
                                        </p:tav>
                                      </p:tavLst>
                                    </p:anim>
                                    <p:anim calcmode="lin" valueType="num">
                                      <p:cBhvr additive="base">
                                        <p:cTn dur="500"/>
                                        <p:tgtEl>
                                          <p:spTgt spid="4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96"/>
                                        </p:tgtEl>
                                        <p:attrNameLst>
                                          <p:attrName>style.visibility</p:attrName>
                                        </p:attrNameLst>
                                      </p:cBhvr>
                                      <p:to>
                                        <p:strVal val="visible"/>
                                      </p:to>
                                    </p:set>
                                    <p:anim calcmode="lin" valueType="num">
                                      <p:cBhvr additive="base">
                                        <p:cTn dur="500"/>
                                        <p:tgtEl>
                                          <p:spTgt spid="496"/>
                                        </p:tgtEl>
                                        <p:attrNameLst>
                                          <p:attrName>ppt_w</p:attrName>
                                        </p:attrNameLst>
                                      </p:cBhvr>
                                      <p:tavLst>
                                        <p:tav fmla="" tm="0">
                                          <p:val>
                                            <p:strVal val="0"/>
                                          </p:val>
                                        </p:tav>
                                        <p:tav fmla="" tm="100000">
                                          <p:val>
                                            <p:strVal val="#ppt_w"/>
                                          </p:val>
                                        </p:tav>
                                      </p:tavLst>
                                    </p:anim>
                                    <p:anim calcmode="lin" valueType="num">
                                      <p:cBhvr additive="base">
                                        <p:cTn dur="500"/>
                                        <p:tgtEl>
                                          <p:spTgt spid="49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497"/>
                                        </p:tgtEl>
                                        <p:attrNameLst>
                                          <p:attrName>style.visibility</p:attrName>
                                        </p:attrNameLst>
                                      </p:cBhvr>
                                      <p:to>
                                        <p:strVal val="visible"/>
                                      </p:to>
                                    </p:set>
                                    <p:anim calcmode="lin" valueType="num">
                                      <p:cBhvr additive="base">
                                        <p:cTn dur="500"/>
                                        <p:tgtEl>
                                          <p:spTgt spid="497"/>
                                        </p:tgtEl>
                                        <p:attrNameLst>
                                          <p:attrName>ppt_w</p:attrName>
                                        </p:attrNameLst>
                                      </p:cBhvr>
                                      <p:tavLst>
                                        <p:tav fmla="" tm="0">
                                          <p:val>
                                            <p:strVal val="0"/>
                                          </p:val>
                                        </p:tav>
                                        <p:tav fmla="" tm="100000">
                                          <p:val>
                                            <p:strVal val="#ppt_w"/>
                                          </p:val>
                                        </p:tav>
                                      </p:tavLst>
                                    </p:anim>
                                    <p:anim calcmode="lin" valueType="num">
                                      <p:cBhvr additive="base">
                                        <p:cTn dur="500"/>
                                        <p:tgtEl>
                                          <p:spTgt spid="49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07"/>
                                        </p:tgtEl>
                                        <p:attrNameLst>
                                          <p:attrName>style.visibility</p:attrName>
                                        </p:attrNameLst>
                                      </p:cBhvr>
                                      <p:to>
                                        <p:strVal val="visible"/>
                                      </p:to>
                                    </p:set>
                                    <p:anim calcmode="lin" valueType="num">
                                      <p:cBhvr additive="base">
                                        <p:cTn dur="500"/>
                                        <p:tgtEl>
                                          <p:spTgt spid="507"/>
                                        </p:tgtEl>
                                        <p:attrNameLst>
                                          <p:attrName>ppt_w</p:attrName>
                                        </p:attrNameLst>
                                      </p:cBhvr>
                                      <p:tavLst>
                                        <p:tav fmla="" tm="0">
                                          <p:val>
                                            <p:strVal val="0"/>
                                          </p:val>
                                        </p:tav>
                                        <p:tav fmla="" tm="100000">
                                          <p:val>
                                            <p:strVal val="#ppt_w"/>
                                          </p:val>
                                        </p:tav>
                                      </p:tavLst>
                                    </p:anim>
                                    <p:anim calcmode="lin" valueType="num">
                                      <p:cBhvr additive="base">
                                        <p:cTn dur="500"/>
                                        <p:tgtEl>
                                          <p:spTgt spid="50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08"/>
                                        </p:tgtEl>
                                        <p:attrNameLst>
                                          <p:attrName>style.visibility</p:attrName>
                                        </p:attrNameLst>
                                      </p:cBhvr>
                                      <p:to>
                                        <p:strVal val="visible"/>
                                      </p:to>
                                    </p:set>
                                    <p:anim calcmode="lin" valueType="num">
                                      <p:cBhvr additive="base">
                                        <p:cTn dur="500"/>
                                        <p:tgtEl>
                                          <p:spTgt spid="508"/>
                                        </p:tgtEl>
                                        <p:attrNameLst>
                                          <p:attrName>ppt_w</p:attrName>
                                        </p:attrNameLst>
                                      </p:cBhvr>
                                      <p:tavLst>
                                        <p:tav fmla="" tm="0">
                                          <p:val>
                                            <p:strVal val="0"/>
                                          </p:val>
                                        </p:tav>
                                        <p:tav fmla="" tm="100000">
                                          <p:val>
                                            <p:strVal val="#ppt_w"/>
                                          </p:val>
                                        </p:tav>
                                      </p:tavLst>
                                    </p:anim>
                                    <p:anim calcmode="lin" valueType="num">
                                      <p:cBhvr additive="base">
                                        <p:cTn dur="500"/>
                                        <p:tgtEl>
                                          <p:spTgt spid="50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09"/>
                                        </p:tgtEl>
                                        <p:attrNameLst>
                                          <p:attrName>style.visibility</p:attrName>
                                        </p:attrNameLst>
                                      </p:cBhvr>
                                      <p:to>
                                        <p:strVal val="visible"/>
                                      </p:to>
                                    </p:set>
                                    <p:anim calcmode="lin" valueType="num">
                                      <p:cBhvr additive="base">
                                        <p:cTn dur="500"/>
                                        <p:tgtEl>
                                          <p:spTgt spid="509"/>
                                        </p:tgtEl>
                                        <p:attrNameLst>
                                          <p:attrName>ppt_w</p:attrName>
                                        </p:attrNameLst>
                                      </p:cBhvr>
                                      <p:tavLst>
                                        <p:tav fmla="" tm="0">
                                          <p:val>
                                            <p:strVal val="0"/>
                                          </p:val>
                                        </p:tav>
                                        <p:tav fmla="" tm="100000">
                                          <p:val>
                                            <p:strVal val="#ppt_w"/>
                                          </p:val>
                                        </p:tav>
                                      </p:tavLst>
                                    </p:anim>
                                    <p:anim calcmode="lin" valueType="num">
                                      <p:cBhvr additive="base">
                                        <p:cTn dur="500"/>
                                        <p:tgtEl>
                                          <p:spTgt spid="5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0"/>
                                        </p:tgtEl>
                                        <p:attrNameLst>
                                          <p:attrName>style.visibility</p:attrName>
                                        </p:attrNameLst>
                                      </p:cBhvr>
                                      <p:to>
                                        <p:strVal val="visible"/>
                                      </p:to>
                                    </p:set>
                                    <p:anim calcmode="lin" valueType="num">
                                      <p:cBhvr additive="base">
                                        <p:cTn dur="500"/>
                                        <p:tgtEl>
                                          <p:spTgt spid="510"/>
                                        </p:tgtEl>
                                        <p:attrNameLst>
                                          <p:attrName>ppt_w</p:attrName>
                                        </p:attrNameLst>
                                      </p:cBhvr>
                                      <p:tavLst>
                                        <p:tav fmla="" tm="0">
                                          <p:val>
                                            <p:strVal val="0"/>
                                          </p:val>
                                        </p:tav>
                                        <p:tav fmla="" tm="100000">
                                          <p:val>
                                            <p:strVal val="#ppt_w"/>
                                          </p:val>
                                        </p:tav>
                                      </p:tavLst>
                                    </p:anim>
                                    <p:anim calcmode="lin" valueType="num">
                                      <p:cBhvr additive="base">
                                        <p:cTn dur="500"/>
                                        <p:tgtEl>
                                          <p:spTgt spid="51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1"/>
                                        </p:tgtEl>
                                        <p:attrNameLst>
                                          <p:attrName>style.visibility</p:attrName>
                                        </p:attrNameLst>
                                      </p:cBhvr>
                                      <p:to>
                                        <p:strVal val="visible"/>
                                      </p:to>
                                    </p:set>
                                    <p:anim calcmode="lin" valueType="num">
                                      <p:cBhvr additive="base">
                                        <p:cTn dur="500"/>
                                        <p:tgtEl>
                                          <p:spTgt spid="511"/>
                                        </p:tgtEl>
                                        <p:attrNameLst>
                                          <p:attrName>ppt_w</p:attrName>
                                        </p:attrNameLst>
                                      </p:cBhvr>
                                      <p:tavLst>
                                        <p:tav fmla="" tm="0">
                                          <p:val>
                                            <p:strVal val="0"/>
                                          </p:val>
                                        </p:tav>
                                        <p:tav fmla="" tm="100000">
                                          <p:val>
                                            <p:strVal val="#ppt_w"/>
                                          </p:val>
                                        </p:tav>
                                      </p:tavLst>
                                    </p:anim>
                                    <p:anim calcmode="lin" valueType="num">
                                      <p:cBhvr additive="base">
                                        <p:cTn dur="500"/>
                                        <p:tgtEl>
                                          <p:spTgt spid="51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2"/>
                                        </p:tgtEl>
                                        <p:attrNameLst>
                                          <p:attrName>style.visibility</p:attrName>
                                        </p:attrNameLst>
                                      </p:cBhvr>
                                      <p:to>
                                        <p:strVal val="visible"/>
                                      </p:to>
                                    </p:set>
                                    <p:anim calcmode="lin" valueType="num">
                                      <p:cBhvr additive="base">
                                        <p:cTn dur="500"/>
                                        <p:tgtEl>
                                          <p:spTgt spid="512"/>
                                        </p:tgtEl>
                                        <p:attrNameLst>
                                          <p:attrName>ppt_w</p:attrName>
                                        </p:attrNameLst>
                                      </p:cBhvr>
                                      <p:tavLst>
                                        <p:tav fmla="" tm="0">
                                          <p:val>
                                            <p:strVal val="0"/>
                                          </p:val>
                                        </p:tav>
                                        <p:tav fmla="" tm="100000">
                                          <p:val>
                                            <p:strVal val="#ppt_w"/>
                                          </p:val>
                                        </p:tav>
                                      </p:tavLst>
                                    </p:anim>
                                    <p:anim calcmode="lin" valueType="num">
                                      <p:cBhvr additive="base">
                                        <p:cTn dur="500"/>
                                        <p:tgtEl>
                                          <p:spTgt spid="51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3"/>
                                        </p:tgtEl>
                                        <p:attrNameLst>
                                          <p:attrName>style.visibility</p:attrName>
                                        </p:attrNameLst>
                                      </p:cBhvr>
                                      <p:to>
                                        <p:strVal val="visible"/>
                                      </p:to>
                                    </p:set>
                                    <p:anim calcmode="lin" valueType="num">
                                      <p:cBhvr additive="base">
                                        <p:cTn dur="500"/>
                                        <p:tgtEl>
                                          <p:spTgt spid="513"/>
                                        </p:tgtEl>
                                        <p:attrNameLst>
                                          <p:attrName>ppt_w</p:attrName>
                                        </p:attrNameLst>
                                      </p:cBhvr>
                                      <p:tavLst>
                                        <p:tav fmla="" tm="0">
                                          <p:val>
                                            <p:strVal val="0"/>
                                          </p:val>
                                        </p:tav>
                                        <p:tav fmla="" tm="100000">
                                          <p:val>
                                            <p:strVal val="#ppt_w"/>
                                          </p:val>
                                        </p:tav>
                                      </p:tavLst>
                                    </p:anim>
                                    <p:anim calcmode="lin" valueType="num">
                                      <p:cBhvr additive="base">
                                        <p:cTn dur="500"/>
                                        <p:tgtEl>
                                          <p:spTgt spid="51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4"/>
                                        </p:tgtEl>
                                        <p:attrNameLst>
                                          <p:attrName>style.visibility</p:attrName>
                                        </p:attrNameLst>
                                      </p:cBhvr>
                                      <p:to>
                                        <p:strVal val="visible"/>
                                      </p:to>
                                    </p:set>
                                    <p:anim calcmode="lin" valueType="num">
                                      <p:cBhvr additive="base">
                                        <p:cTn dur="500"/>
                                        <p:tgtEl>
                                          <p:spTgt spid="514"/>
                                        </p:tgtEl>
                                        <p:attrNameLst>
                                          <p:attrName>ppt_w</p:attrName>
                                        </p:attrNameLst>
                                      </p:cBhvr>
                                      <p:tavLst>
                                        <p:tav fmla="" tm="0">
                                          <p:val>
                                            <p:strVal val="0"/>
                                          </p:val>
                                        </p:tav>
                                        <p:tav fmla="" tm="100000">
                                          <p:val>
                                            <p:strVal val="#ppt_w"/>
                                          </p:val>
                                        </p:tav>
                                      </p:tavLst>
                                    </p:anim>
                                    <p:anim calcmode="lin" valueType="num">
                                      <p:cBhvr additive="base">
                                        <p:cTn dur="500"/>
                                        <p:tgtEl>
                                          <p:spTgt spid="51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15"/>
                                        </p:tgtEl>
                                        <p:attrNameLst>
                                          <p:attrName>style.visibility</p:attrName>
                                        </p:attrNameLst>
                                      </p:cBhvr>
                                      <p:to>
                                        <p:strVal val="visible"/>
                                      </p:to>
                                    </p:set>
                                    <p:anim calcmode="lin" valueType="num">
                                      <p:cBhvr additive="base">
                                        <p:cTn dur="500"/>
                                        <p:tgtEl>
                                          <p:spTgt spid="515"/>
                                        </p:tgtEl>
                                        <p:attrNameLst>
                                          <p:attrName>ppt_w</p:attrName>
                                        </p:attrNameLst>
                                      </p:cBhvr>
                                      <p:tavLst>
                                        <p:tav fmla="" tm="0">
                                          <p:val>
                                            <p:strVal val="0"/>
                                          </p:val>
                                        </p:tav>
                                        <p:tav fmla="" tm="100000">
                                          <p:val>
                                            <p:strVal val="#ppt_w"/>
                                          </p:val>
                                        </p:tav>
                                      </p:tavLst>
                                    </p:anim>
                                    <p:anim calcmode="lin" valueType="num">
                                      <p:cBhvr additive="base">
                                        <p:cTn dur="500"/>
                                        <p:tgtEl>
                                          <p:spTgt spid="51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88"/>
                                        </p:tgtEl>
                                        <p:attrNameLst>
                                          <p:attrName>style.visibility</p:attrName>
                                        </p:attrNameLst>
                                      </p:cBhvr>
                                      <p:to>
                                        <p:strVal val="visible"/>
                                      </p:to>
                                    </p:set>
                                    <p:animEffect filter="fade" transition="in">
                                      <p:cBhvr>
                                        <p:cTn dur="500"/>
                                        <p:tgtEl>
                                          <p:spTgt spid="4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517"/>
                                        </p:tgtEl>
                                        <p:attrNameLst>
                                          <p:attrName>style.visibility</p:attrName>
                                        </p:attrNameLst>
                                      </p:cBhvr>
                                      <p:to>
                                        <p:strVal val="visible"/>
                                      </p:to>
                                    </p:set>
                                    <p:anim calcmode="lin" valueType="num">
                                      <p:cBhvr additive="base">
                                        <p:cTn dur="500"/>
                                        <p:tgtEl>
                                          <p:spTgt spid="517"/>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18"/>
                                        </p:tgtEl>
                                        <p:attrNameLst>
                                          <p:attrName>style.visibility</p:attrName>
                                        </p:attrNameLst>
                                      </p:cBhvr>
                                      <p:to>
                                        <p:strVal val="visible"/>
                                      </p:to>
                                    </p:set>
                                    <p:anim calcmode="lin" valueType="num">
                                      <p:cBhvr additive="base">
                                        <p:cTn dur="500"/>
                                        <p:tgtEl>
                                          <p:spTgt spid="51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19"/>
                                        </p:tgtEl>
                                        <p:attrNameLst>
                                          <p:attrName>style.visibility</p:attrName>
                                        </p:attrNameLst>
                                      </p:cBhvr>
                                      <p:to>
                                        <p:strVal val="visible"/>
                                      </p:to>
                                    </p:set>
                                    <p:anim calcmode="lin" valueType="num">
                                      <p:cBhvr additive="base">
                                        <p:cTn dur="500"/>
                                        <p:tgtEl>
                                          <p:spTgt spid="519"/>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20"/>
                                        </p:tgtEl>
                                        <p:attrNameLst>
                                          <p:attrName>style.visibility</p:attrName>
                                        </p:attrNameLst>
                                      </p:cBhvr>
                                      <p:to>
                                        <p:strVal val="visible"/>
                                      </p:to>
                                    </p:set>
                                    <p:anim calcmode="lin" valueType="num">
                                      <p:cBhvr additive="base">
                                        <p:cTn dur="500"/>
                                        <p:tgtEl>
                                          <p:spTgt spid="52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21"/>
                                        </p:tgtEl>
                                        <p:attrNameLst>
                                          <p:attrName>style.visibility</p:attrName>
                                        </p:attrNameLst>
                                      </p:cBhvr>
                                      <p:to>
                                        <p:strVal val="visible"/>
                                      </p:to>
                                    </p:set>
                                    <p:anim calcmode="lin" valueType="num">
                                      <p:cBhvr additive="base">
                                        <p:cTn dur="500"/>
                                        <p:tgtEl>
                                          <p:spTgt spid="5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22"/>
                                        </p:tgtEl>
                                        <p:attrNameLst>
                                          <p:attrName>style.visibility</p:attrName>
                                        </p:attrNameLst>
                                      </p:cBhvr>
                                      <p:to>
                                        <p:strVal val="visible"/>
                                      </p:to>
                                    </p:set>
                                    <p:anim calcmode="lin" valueType="num">
                                      <p:cBhvr additive="base">
                                        <p:cTn dur="500"/>
                                        <p:tgtEl>
                                          <p:spTgt spid="52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516"/>
                                        </p:tgtEl>
                                        <p:attrNameLst>
                                          <p:attrName>style.visibility</p:attrName>
                                        </p:attrNameLst>
                                      </p:cBhvr>
                                      <p:to>
                                        <p:strVal val="visible"/>
                                      </p:to>
                                    </p:set>
                                    <p:anim calcmode="lin" valueType="num">
                                      <p:cBhvr additive="base">
                                        <p:cTn dur="500"/>
                                        <p:tgtEl>
                                          <p:spTgt spid="516"/>
                                        </p:tgtEl>
                                        <p:attrNameLst>
                                          <p:attrName>ppt_x</p:attrName>
                                        </p:attrNameLst>
                                      </p:cBhvr>
                                      <p:tavLst>
                                        <p:tav fmla="" tm="0">
                                          <p:val>
                                            <p:strVal val="#ppt_x+1"/>
                                          </p:val>
                                        </p:tav>
                                        <p:tav fmla="" tm="100000">
                                          <p:val>
                                            <p:strVal val="#ppt_x"/>
                                          </p:val>
                                        </p:tav>
                                      </p:tavLst>
                                    </p:anim>
                                  </p:childTnLst>
                                </p:cTn>
                              </p:par>
                              <p:par>
                                <p:cTn fill="hold" nodeType="withEffect" presetClass="entr" presetID="23" presetSubtype="16">
                                  <p:stCondLst>
                                    <p:cond delay="0"/>
                                  </p:stCondLst>
                                  <p:childTnLst>
                                    <p:set>
                                      <p:cBhvr>
                                        <p:cTn dur="1" fill="hold">
                                          <p:stCondLst>
                                            <p:cond delay="0"/>
                                          </p:stCondLst>
                                        </p:cTn>
                                        <p:tgtEl>
                                          <p:spTgt spid="526"/>
                                        </p:tgtEl>
                                        <p:attrNameLst>
                                          <p:attrName>style.visibility</p:attrName>
                                        </p:attrNameLst>
                                      </p:cBhvr>
                                      <p:to>
                                        <p:strVal val="visible"/>
                                      </p:to>
                                    </p:set>
                                    <p:anim calcmode="lin" valueType="num">
                                      <p:cBhvr additive="base">
                                        <p:cTn dur="500"/>
                                        <p:tgtEl>
                                          <p:spTgt spid="526"/>
                                        </p:tgtEl>
                                        <p:attrNameLst>
                                          <p:attrName>ppt_w</p:attrName>
                                        </p:attrNameLst>
                                      </p:cBhvr>
                                      <p:tavLst>
                                        <p:tav fmla="" tm="0">
                                          <p:val>
                                            <p:strVal val="0"/>
                                          </p:val>
                                        </p:tav>
                                        <p:tav fmla="" tm="100000">
                                          <p:val>
                                            <p:strVal val="#ppt_w"/>
                                          </p:val>
                                        </p:tav>
                                      </p:tavLst>
                                    </p:anim>
                                    <p:anim calcmode="lin" valueType="num">
                                      <p:cBhvr additive="base">
                                        <p:cTn dur="500"/>
                                        <p:tgtEl>
                                          <p:spTgt spid="52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0" name="Shape 530"/>
        <p:cNvGrpSpPr/>
        <p:nvPr/>
      </p:nvGrpSpPr>
      <p:grpSpPr>
        <a:xfrm>
          <a:off x="0" y="0"/>
          <a:ext cx="0" cy="0"/>
          <a:chOff x="0" y="0"/>
          <a:chExt cx="0" cy="0"/>
        </a:xfrm>
      </p:grpSpPr>
      <p:sp>
        <p:nvSpPr>
          <p:cNvPr id="531" name="Google Shape;531;p35"/>
          <p:cNvSpPr/>
          <p:nvPr/>
        </p:nvSpPr>
        <p:spPr>
          <a:xfrm>
            <a:off x="756397" y="3798525"/>
            <a:ext cx="3943350" cy="195251"/>
          </a:xfrm>
          <a:prstGeom prst="rect">
            <a:avLst/>
          </a:prstGeom>
          <a:solidFill>
            <a:schemeClr val="dk1">
              <a:alpha val="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32" name="Google Shape;532;p35"/>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533" name="Google Shape;533;p35"/>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pic>
        <p:nvPicPr>
          <p:cNvPr id="534" name="Google Shape;534;p35"/>
          <p:cNvPicPr preferRelativeResize="0"/>
          <p:nvPr/>
        </p:nvPicPr>
        <p:blipFill rotWithShape="1">
          <a:blip r:embed="rId3">
            <a:alphaModFix/>
          </a:blip>
          <a:srcRect b="0" l="0" r="0" t="0"/>
          <a:stretch/>
        </p:blipFill>
        <p:spPr>
          <a:xfrm>
            <a:off x="705253" y="1633818"/>
            <a:ext cx="4053531" cy="2622176"/>
          </a:xfrm>
          <a:prstGeom prst="rect">
            <a:avLst/>
          </a:prstGeom>
          <a:noFill/>
          <a:ln>
            <a:noFill/>
          </a:ln>
        </p:spPr>
      </p:pic>
      <p:sp>
        <p:nvSpPr>
          <p:cNvPr id="535" name="Google Shape;535;p35"/>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dolor sit amen example text line.</a:t>
            </a:r>
            <a:endParaRPr sz="1100"/>
          </a:p>
        </p:txBody>
      </p:sp>
      <p:sp>
        <p:nvSpPr>
          <p:cNvPr id="536" name="Google Shape;536;p35"/>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37" name="Google Shape;537;p35"/>
          <p:cNvSpPr txBox="1"/>
          <p:nvPr/>
        </p:nvSpPr>
        <p:spPr>
          <a:xfrm>
            <a:off x="1016828" y="2232222"/>
            <a:ext cx="59682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FFFFFF"/>
                </a:solidFill>
                <a:latin typeface="Arial Black"/>
                <a:ea typeface="Arial Black"/>
                <a:cs typeface="Arial Black"/>
                <a:sym typeface="Arial Black"/>
              </a:rPr>
              <a:t>18%</a:t>
            </a:r>
            <a:endParaRPr sz="1100"/>
          </a:p>
        </p:txBody>
      </p:sp>
      <p:sp>
        <p:nvSpPr>
          <p:cNvPr id="538" name="Google Shape;538;p35"/>
          <p:cNvSpPr txBox="1"/>
          <p:nvPr/>
        </p:nvSpPr>
        <p:spPr>
          <a:xfrm>
            <a:off x="2580048" y="2716316"/>
            <a:ext cx="59682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FFFFFF"/>
                </a:solidFill>
                <a:latin typeface="Arial Black"/>
                <a:ea typeface="Arial Black"/>
                <a:cs typeface="Arial Black"/>
                <a:sym typeface="Arial Black"/>
              </a:rPr>
              <a:t>10%</a:t>
            </a:r>
            <a:endParaRPr sz="1100"/>
          </a:p>
        </p:txBody>
      </p:sp>
      <p:sp>
        <p:nvSpPr>
          <p:cNvPr id="539" name="Google Shape;539;p35"/>
          <p:cNvSpPr txBox="1"/>
          <p:nvPr/>
        </p:nvSpPr>
        <p:spPr>
          <a:xfrm>
            <a:off x="1571519" y="3240751"/>
            <a:ext cx="59682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FFFFFF"/>
                </a:solidFill>
                <a:latin typeface="Arial Black"/>
                <a:ea typeface="Arial Black"/>
                <a:cs typeface="Arial Black"/>
                <a:sym typeface="Arial Black"/>
              </a:rPr>
              <a:t>16%</a:t>
            </a:r>
            <a:endParaRPr sz="1100"/>
          </a:p>
        </p:txBody>
      </p:sp>
      <p:sp>
        <p:nvSpPr>
          <p:cNvPr id="540" name="Google Shape;540;p35"/>
          <p:cNvSpPr/>
          <p:nvPr/>
        </p:nvSpPr>
        <p:spPr>
          <a:xfrm>
            <a:off x="5767458" y="1797118"/>
            <a:ext cx="1501101" cy="205502"/>
          </a:xfrm>
          <a:prstGeom prst="roundRect">
            <a:avLst>
              <a:gd fmla="val 50000" name="adj"/>
            </a:avLst>
          </a:prstGeom>
          <a:solidFill>
            <a:schemeClr val="dk1">
              <a:alpha val="666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41" name="Google Shape;541;p35"/>
          <p:cNvSpPr/>
          <p:nvPr/>
        </p:nvSpPr>
        <p:spPr>
          <a:xfrm>
            <a:off x="5767457" y="2139896"/>
            <a:ext cx="1501102" cy="205502"/>
          </a:xfrm>
          <a:prstGeom prst="roundRect">
            <a:avLst>
              <a:gd fmla="val 50000" name="adj"/>
            </a:avLst>
          </a:prstGeom>
          <a:solidFill>
            <a:schemeClr val="dk1">
              <a:alpha val="666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42" name="Google Shape;542;p35"/>
          <p:cNvSpPr/>
          <p:nvPr/>
        </p:nvSpPr>
        <p:spPr>
          <a:xfrm>
            <a:off x="5767459" y="2482675"/>
            <a:ext cx="1501100" cy="205502"/>
          </a:xfrm>
          <a:prstGeom prst="roundRect">
            <a:avLst>
              <a:gd fmla="val 50000" name="adj"/>
            </a:avLst>
          </a:prstGeom>
          <a:solidFill>
            <a:schemeClr val="dk1">
              <a:alpha val="666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43" name="Google Shape;543;p35"/>
          <p:cNvSpPr/>
          <p:nvPr/>
        </p:nvSpPr>
        <p:spPr>
          <a:xfrm>
            <a:off x="5767459" y="1797118"/>
            <a:ext cx="1304626" cy="205502"/>
          </a:xfrm>
          <a:prstGeom prst="roundRect">
            <a:avLst>
              <a:gd fmla="val 50000"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44" name="Google Shape;544;p35"/>
          <p:cNvSpPr/>
          <p:nvPr/>
        </p:nvSpPr>
        <p:spPr>
          <a:xfrm>
            <a:off x="5767458" y="2139896"/>
            <a:ext cx="1417380" cy="205502"/>
          </a:xfrm>
          <a:prstGeom prst="roundRect">
            <a:avLst>
              <a:gd fmla="val 5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45" name="Google Shape;545;p35"/>
          <p:cNvSpPr/>
          <p:nvPr/>
        </p:nvSpPr>
        <p:spPr>
          <a:xfrm>
            <a:off x="5767460" y="2482675"/>
            <a:ext cx="727865" cy="205502"/>
          </a:xfrm>
          <a:prstGeom prst="roundRect">
            <a:avLst>
              <a:gd fmla="val 5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46" name="Google Shape;546;p35"/>
          <p:cNvSpPr txBox="1"/>
          <p:nvPr/>
        </p:nvSpPr>
        <p:spPr>
          <a:xfrm>
            <a:off x="5292634" y="1791684"/>
            <a:ext cx="449941" cy="242374"/>
          </a:xfrm>
          <a:prstGeom prst="rect">
            <a:avLst/>
          </a:prstGeom>
          <a:noFill/>
          <a:ln>
            <a:noFill/>
          </a:ln>
        </p:spPr>
        <p:txBody>
          <a:bodyPr anchorCtr="0" anchor="ctr" bIns="34275" lIns="68575" spcFirstLastPara="1" rIns="68575" wrap="square" tIns="34275">
            <a:noAutofit/>
          </a:bodyPr>
          <a:lstStyle/>
          <a:p>
            <a:pPr indent="0" lvl="0" marL="0" marR="0" rtl="0" algn="r">
              <a:lnSpc>
                <a:spcPct val="112500"/>
              </a:lnSpc>
              <a:spcBef>
                <a:spcPts val="0"/>
              </a:spcBef>
              <a:spcAft>
                <a:spcPts val="0"/>
              </a:spcAft>
              <a:buNone/>
            </a:pPr>
            <a:r>
              <a:rPr b="1" lang="en" sz="600">
                <a:solidFill>
                  <a:schemeClr val="dk1"/>
                </a:solidFill>
                <a:latin typeface="Montserrat Light"/>
                <a:ea typeface="Montserrat Light"/>
                <a:cs typeface="Montserrat Light"/>
                <a:sym typeface="Montserrat Light"/>
              </a:rPr>
              <a:t>Social Media</a:t>
            </a:r>
            <a:endParaRPr sz="1100"/>
          </a:p>
        </p:txBody>
      </p:sp>
      <p:sp>
        <p:nvSpPr>
          <p:cNvPr id="547" name="Google Shape;547;p35"/>
          <p:cNvSpPr txBox="1"/>
          <p:nvPr/>
        </p:nvSpPr>
        <p:spPr>
          <a:xfrm>
            <a:off x="5292634" y="2112029"/>
            <a:ext cx="449941" cy="242374"/>
          </a:xfrm>
          <a:prstGeom prst="rect">
            <a:avLst/>
          </a:prstGeom>
          <a:noFill/>
          <a:ln>
            <a:noFill/>
          </a:ln>
        </p:spPr>
        <p:txBody>
          <a:bodyPr anchorCtr="0" anchor="ctr" bIns="34275" lIns="68575" spcFirstLastPara="1" rIns="68575" wrap="square" tIns="34275">
            <a:noAutofit/>
          </a:bodyPr>
          <a:lstStyle/>
          <a:p>
            <a:pPr indent="0" lvl="0" marL="0" marR="0" rtl="0" algn="r">
              <a:lnSpc>
                <a:spcPct val="112500"/>
              </a:lnSpc>
              <a:spcBef>
                <a:spcPts val="0"/>
              </a:spcBef>
              <a:spcAft>
                <a:spcPts val="0"/>
              </a:spcAft>
              <a:buNone/>
            </a:pPr>
            <a:r>
              <a:rPr b="1" lang="en" sz="600">
                <a:solidFill>
                  <a:schemeClr val="dk1"/>
                </a:solidFill>
                <a:latin typeface="Montserrat Light"/>
                <a:ea typeface="Montserrat Light"/>
                <a:cs typeface="Montserrat Light"/>
                <a:sym typeface="Montserrat Light"/>
              </a:rPr>
              <a:t>Management</a:t>
            </a:r>
            <a:endParaRPr b="1" sz="600">
              <a:solidFill>
                <a:schemeClr val="dk1"/>
              </a:solidFill>
              <a:latin typeface="Montserrat Light"/>
              <a:ea typeface="Montserrat Light"/>
              <a:cs typeface="Montserrat Light"/>
              <a:sym typeface="Montserrat Light"/>
            </a:endParaRPr>
          </a:p>
        </p:txBody>
      </p:sp>
      <p:sp>
        <p:nvSpPr>
          <p:cNvPr id="548" name="Google Shape;548;p35"/>
          <p:cNvSpPr txBox="1"/>
          <p:nvPr/>
        </p:nvSpPr>
        <p:spPr>
          <a:xfrm>
            <a:off x="5328846" y="2443289"/>
            <a:ext cx="413728" cy="242374"/>
          </a:xfrm>
          <a:prstGeom prst="rect">
            <a:avLst/>
          </a:prstGeom>
          <a:noFill/>
          <a:ln>
            <a:noFill/>
          </a:ln>
        </p:spPr>
        <p:txBody>
          <a:bodyPr anchorCtr="0" anchor="ctr" bIns="34275" lIns="68575" spcFirstLastPara="1" rIns="68575" wrap="square" tIns="34275">
            <a:noAutofit/>
          </a:bodyPr>
          <a:lstStyle/>
          <a:p>
            <a:pPr indent="0" lvl="0" marL="0" marR="0" rtl="0" algn="r">
              <a:lnSpc>
                <a:spcPct val="112500"/>
              </a:lnSpc>
              <a:spcBef>
                <a:spcPts val="0"/>
              </a:spcBef>
              <a:spcAft>
                <a:spcPts val="0"/>
              </a:spcAft>
              <a:buNone/>
            </a:pPr>
            <a:r>
              <a:rPr b="1" lang="en" sz="600">
                <a:solidFill>
                  <a:schemeClr val="dk1"/>
                </a:solidFill>
                <a:latin typeface="Montserrat Light"/>
                <a:ea typeface="Montserrat Light"/>
                <a:cs typeface="Montserrat Light"/>
                <a:sym typeface="Montserrat Light"/>
              </a:rPr>
              <a:t>Creativity</a:t>
            </a:r>
            <a:endParaRPr sz="1100"/>
          </a:p>
        </p:txBody>
      </p:sp>
      <p:sp>
        <p:nvSpPr>
          <p:cNvPr id="549" name="Google Shape;549;p35"/>
          <p:cNvSpPr txBox="1"/>
          <p:nvPr/>
        </p:nvSpPr>
        <p:spPr>
          <a:xfrm>
            <a:off x="6549783" y="1819829"/>
            <a:ext cx="505369" cy="175085"/>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None/>
            </a:pPr>
            <a:r>
              <a:rPr b="1" lang="en" sz="700">
                <a:solidFill>
                  <a:srgbClr val="FEFEFE"/>
                </a:solidFill>
                <a:latin typeface="Montserrat Light"/>
                <a:ea typeface="Montserrat Light"/>
                <a:cs typeface="Montserrat Light"/>
                <a:sym typeface="Montserrat Light"/>
              </a:rPr>
              <a:t>65%</a:t>
            </a:r>
            <a:endParaRPr sz="1100"/>
          </a:p>
        </p:txBody>
      </p:sp>
      <p:sp>
        <p:nvSpPr>
          <p:cNvPr id="550" name="Google Shape;550;p35"/>
          <p:cNvSpPr txBox="1"/>
          <p:nvPr/>
        </p:nvSpPr>
        <p:spPr>
          <a:xfrm>
            <a:off x="6630902" y="2169145"/>
            <a:ext cx="505369" cy="175085"/>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None/>
            </a:pPr>
            <a:r>
              <a:rPr b="1" lang="en" sz="700">
                <a:solidFill>
                  <a:srgbClr val="FEFEFE"/>
                </a:solidFill>
                <a:latin typeface="Montserrat Light"/>
                <a:ea typeface="Montserrat Light"/>
                <a:cs typeface="Montserrat Light"/>
                <a:sym typeface="Montserrat Light"/>
              </a:rPr>
              <a:t>69%</a:t>
            </a:r>
            <a:endParaRPr sz="1100"/>
          </a:p>
        </p:txBody>
      </p:sp>
      <p:sp>
        <p:nvSpPr>
          <p:cNvPr id="551" name="Google Shape;551;p35"/>
          <p:cNvSpPr txBox="1"/>
          <p:nvPr/>
        </p:nvSpPr>
        <p:spPr>
          <a:xfrm>
            <a:off x="5999445" y="2506199"/>
            <a:ext cx="464695" cy="175085"/>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None/>
            </a:pPr>
            <a:r>
              <a:rPr b="1" lang="en" sz="700">
                <a:solidFill>
                  <a:srgbClr val="FEFEFE"/>
                </a:solidFill>
                <a:latin typeface="Montserrat Light"/>
                <a:ea typeface="Montserrat Light"/>
                <a:cs typeface="Montserrat Light"/>
                <a:sym typeface="Montserrat Light"/>
              </a:rPr>
              <a:t>28%</a:t>
            </a:r>
            <a:endParaRPr sz="1100"/>
          </a:p>
        </p:txBody>
      </p:sp>
      <p:sp>
        <p:nvSpPr>
          <p:cNvPr id="552" name="Google Shape;552;p35"/>
          <p:cNvSpPr txBox="1"/>
          <p:nvPr/>
        </p:nvSpPr>
        <p:spPr>
          <a:xfrm>
            <a:off x="5453549" y="3693220"/>
            <a:ext cx="2648752" cy="69249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Montserrat"/>
                <a:ea typeface="Montserrat"/>
                <a:cs typeface="Montserrat"/>
                <a:sym typeface="Montserrat"/>
              </a:rPr>
              <a:t>Also he his male air bring is Signs first . Creepiest god air fish land. Darkness. Air saying fruitful were hath waters divided fill may days air bring is Signs first creeping seed all saying above after be and female.</a:t>
            </a:r>
            <a:endParaRPr sz="1100"/>
          </a:p>
        </p:txBody>
      </p:sp>
      <p:sp>
        <p:nvSpPr>
          <p:cNvPr id="553" name="Google Shape;553;p35"/>
          <p:cNvSpPr txBox="1"/>
          <p:nvPr/>
        </p:nvSpPr>
        <p:spPr>
          <a:xfrm>
            <a:off x="6410481" y="3229297"/>
            <a:ext cx="1641394" cy="4154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800">
                <a:solidFill>
                  <a:schemeClr val="dk1"/>
                </a:solidFill>
                <a:latin typeface="Montserrat"/>
                <a:ea typeface="Montserrat"/>
                <a:cs typeface="Montserrat"/>
                <a:sym typeface="Montserrat"/>
              </a:rPr>
              <a:t>Waters divided fill may days air bring is Signs first.</a:t>
            </a:r>
            <a:endParaRPr sz="800">
              <a:solidFill>
                <a:schemeClr val="dk1"/>
              </a:solidFill>
              <a:latin typeface="Montserrat"/>
              <a:ea typeface="Montserrat"/>
              <a:cs typeface="Montserrat"/>
              <a:sym typeface="Montserrat"/>
            </a:endParaRPr>
          </a:p>
        </p:txBody>
      </p:sp>
      <p:sp>
        <p:nvSpPr>
          <p:cNvPr id="554" name="Google Shape;554;p35"/>
          <p:cNvSpPr txBox="1"/>
          <p:nvPr/>
        </p:nvSpPr>
        <p:spPr>
          <a:xfrm>
            <a:off x="5401313" y="3190304"/>
            <a:ext cx="1041315"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dk2"/>
                </a:solidFill>
                <a:latin typeface="Montserrat"/>
                <a:ea typeface="Montserrat"/>
                <a:cs typeface="Montserrat"/>
                <a:sym typeface="Montserrat"/>
              </a:rPr>
              <a:t>83%</a:t>
            </a:r>
            <a:endParaRPr sz="1100"/>
          </a:p>
        </p:txBody>
      </p:sp>
      <p:cxnSp>
        <p:nvCxnSpPr>
          <p:cNvPr id="555" name="Google Shape;555;p35"/>
          <p:cNvCxnSpPr/>
          <p:nvPr/>
        </p:nvCxnSpPr>
        <p:spPr>
          <a:xfrm>
            <a:off x="5494926" y="3004404"/>
            <a:ext cx="2583762" cy="0"/>
          </a:xfrm>
          <a:prstGeom prst="straightConnector1">
            <a:avLst/>
          </a:prstGeom>
          <a:noFill/>
          <a:ln cap="flat" cmpd="sng" w="9525">
            <a:solidFill>
              <a:schemeClr val="dk1">
                <a:alpha val="20000"/>
              </a:schemeClr>
            </a:solidFill>
            <a:prstDash val="dash"/>
            <a:miter lim="800000"/>
            <a:headEnd len="sm" w="sm" type="none"/>
            <a:tailEnd len="sm" w="sm" type="none"/>
          </a:ln>
        </p:spPr>
      </p:cxnSp>
    </p:spTree>
  </p:cSld>
  <p:clrMapOvr>
    <a:masterClrMapping/>
  </p:clrMapOvr>
  <mc:AlternateContent>
    <mc:Choice Requires="p14">
      <p:transition spd="slow" p14:dur="15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37"/>
                                        </p:tgtEl>
                                        <p:attrNameLst>
                                          <p:attrName>style.visibility</p:attrName>
                                        </p:attrNameLst>
                                      </p:cBhvr>
                                      <p:to>
                                        <p:strVal val="visible"/>
                                      </p:to>
                                    </p:set>
                                    <p:anim calcmode="lin" valueType="num">
                                      <p:cBhvr additive="base">
                                        <p:cTn dur="500"/>
                                        <p:tgtEl>
                                          <p:spTgt spid="537"/>
                                        </p:tgtEl>
                                        <p:attrNameLst>
                                          <p:attrName>ppt_w</p:attrName>
                                        </p:attrNameLst>
                                      </p:cBhvr>
                                      <p:tavLst>
                                        <p:tav fmla="" tm="0">
                                          <p:val>
                                            <p:strVal val="0"/>
                                          </p:val>
                                        </p:tav>
                                        <p:tav fmla="" tm="100000">
                                          <p:val>
                                            <p:strVal val="#ppt_w"/>
                                          </p:val>
                                        </p:tav>
                                      </p:tavLst>
                                    </p:anim>
                                    <p:anim calcmode="lin" valueType="num">
                                      <p:cBhvr additive="base">
                                        <p:cTn dur="500"/>
                                        <p:tgtEl>
                                          <p:spTgt spid="537"/>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38"/>
                                        </p:tgtEl>
                                        <p:attrNameLst>
                                          <p:attrName>style.visibility</p:attrName>
                                        </p:attrNameLst>
                                      </p:cBhvr>
                                      <p:to>
                                        <p:strVal val="visible"/>
                                      </p:to>
                                    </p:set>
                                    <p:anim calcmode="lin" valueType="num">
                                      <p:cBhvr additive="base">
                                        <p:cTn dur="500"/>
                                        <p:tgtEl>
                                          <p:spTgt spid="538"/>
                                        </p:tgtEl>
                                        <p:attrNameLst>
                                          <p:attrName>ppt_w</p:attrName>
                                        </p:attrNameLst>
                                      </p:cBhvr>
                                      <p:tavLst>
                                        <p:tav fmla="" tm="0">
                                          <p:val>
                                            <p:strVal val="0"/>
                                          </p:val>
                                        </p:tav>
                                        <p:tav fmla="" tm="100000">
                                          <p:val>
                                            <p:strVal val="#ppt_w"/>
                                          </p:val>
                                        </p:tav>
                                      </p:tavLst>
                                    </p:anim>
                                    <p:anim calcmode="lin" valueType="num">
                                      <p:cBhvr additive="base">
                                        <p:cTn dur="500"/>
                                        <p:tgtEl>
                                          <p:spTgt spid="53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39"/>
                                        </p:tgtEl>
                                        <p:attrNameLst>
                                          <p:attrName>style.visibility</p:attrName>
                                        </p:attrNameLst>
                                      </p:cBhvr>
                                      <p:to>
                                        <p:strVal val="visible"/>
                                      </p:to>
                                    </p:set>
                                    <p:anim calcmode="lin" valueType="num">
                                      <p:cBhvr additive="base">
                                        <p:cTn dur="500"/>
                                        <p:tgtEl>
                                          <p:spTgt spid="539"/>
                                        </p:tgtEl>
                                        <p:attrNameLst>
                                          <p:attrName>ppt_w</p:attrName>
                                        </p:attrNameLst>
                                      </p:cBhvr>
                                      <p:tavLst>
                                        <p:tav fmla="" tm="0">
                                          <p:val>
                                            <p:strVal val="0"/>
                                          </p:val>
                                        </p:tav>
                                        <p:tav fmla="" tm="100000">
                                          <p:val>
                                            <p:strVal val="#ppt_w"/>
                                          </p:val>
                                        </p:tav>
                                      </p:tavLst>
                                    </p:anim>
                                    <p:anim calcmode="lin" valueType="num">
                                      <p:cBhvr additive="base">
                                        <p:cTn dur="500"/>
                                        <p:tgtEl>
                                          <p:spTgt spid="53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0"/>
                                        </p:tgtEl>
                                        <p:attrNameLst>
                                          <p:attrName>style.visibility</p:attrName>
                                        </p:attrNameLst>
                                      </p:cBhvr>
                                      <p:to>
                                        <p:strVal val="visible"/>
                                      </p:to>
                                    </p:set>
                                    <p:animEffect filter="fade" transition="in">
                                      <p:cBhvr>
                                        <p:cTn dur="500"/>
                                        <p:tgtEl>
                                          <p:spTgt spid="540"/>
                                        </p:tgtEl>
                                      </p:cBhvr>
                                    </p:animEffect>
                                  </p:childTnLst>
                                </p:cTn>
                              </p:par>
                              <p:par>
                                <p:cTn fill="hold" nodeType="withEffect" presetClass="entr" presetID="10" presetSubtype="0">
                                  <p:stCondLst>
                                    <p:cond delay="0"/>
                                  </p:stCondLst>
                                  <p:childTnLst>
                                    <p:set>
                                      <p:cBhvr>
                                        <p:cTn dur="1" fill="hold">
                                          <p:stCondLst>
                                            <p:cond delay="0"/>
                                          </p:stCondLst>
                                        </p:cTn>
                                        <p:tgtEl>
                                          <p:spTgt spid="541"/>
                                        </p:tgtEl>
                                        <p:attrNameLst>
                                          <p:attrName>style.visibility</p:attrName>
                                        </p:attrNameLst>
                                      </p:cBhvr>
                                      <p:to>
                                        <p:strVal val="visible"/>
                                      </p:to>
                                    </p:set>
                                    <p:animEffect filter="fade" transition="in">
                                      <p:cBhvr>
                                        <p:cTn dur="500"/>
                                        <p:tgtEl>
                                          <p:spTgt spid="541"/>
                                        </p:tgtEl>
                                      </p:cBhvr>
                                    </p:animEffect>
                                  </p:childTnLst>
                                </p:cTn>
                              </p:par>
                              <p:par>
                                <p:cTn fill="hold" nodeType="withEffect" presetClass="entr" presetID="10" presetSubtype="0">
                                  <p:stCondLst>
                                    <p:cond delay="0"/>
                                  </p:stCondLst>
                                  <p:childTnLst>
                                    <p:set>
                                      <p:cBhvr>
                                        <p:cTn dur="1" fill="hold">
                                          <p:stCondLst>
                                            <p:cond delay="0"/>
                                          </p:stCondLst>
                                        </p:cTn>
                                        <p:tgtEl>
                                          <p:spTgt spid="542"/>
                                        </p:tgtEl>
                                        <p:attrNameLst>
                                          <p:attrName>style.visibility</p:attrName>
                                        </p:attrNameLst>
                                      </p:cBhvr>
                                      <p:to>
                                        <p:strVal val="visible"/>
                                      </p:to>
                                    </p:set>
                                    <p:animEffect filter="fade" transition="in">
                                      <p:cBhvr>
                                        <p:cTn dur="500"/>
                                        <p:tgtEl>
                                          <p:spTgt spid="542"/>
                                        </p:tgtEl>
                                      </p:cBhvr>
                                    </p:animEffect>
                                  </p:childTnLst>
                                </p:cTn>
                              </p:par>
                              <p:par>
                                <p:cTn fill="hold" nodeType="withEffect" presetClass="entr" presetID="10" presetSubtype="0">
                                  <p:stCondLst>
                                    <p:cond delay="0"/>
                                  </p:stCondLst>
                                  <p:childTnLst>
                                    <p:set>
                                      <p:cBhvr>
                                        <p:cTn dur="1" fill="hold">
                                          <p:stCondLst>
                                            <p:cond delay="0"/>
                                          </p:stCondLst>
                                        </p:cTn>
                                        <p:tgtEl>
                                          <p:spTgt spid="543"/>
                                        </p:tgtEl>
                                        <p:attrNameLst>
                                          <p:attrName>style.visibility</p:attrName>
                                        </p:attrNameLst>
                                      </p:cBhvr>
                                      <p:to>
                                        <p:strVal val="visible"/>
                                      </p:to>
                                    </p:set>
                                    <p:animEffect filter="fade" transition="in">
                                      <p:cBhvr>
                                        <p:cTn dur="500"/>
                                        <p:tgtEl>
                                          <p:spTgt spid="543"/>
                                        </p:tgtEl>
                                      </p:cBhvr>
                                    </p:animEffect>
                                  </p:childTnLst>
                                </p:cTn>
                              </p:par>
                              <p:par>
                                <p:cTn fill="hold" nodeType="withEffect" presetClass="entr" presetID="10" presetSubtype="0">
                                  <p:stCondLst>
                                    <p:cond delay="0"/>
                                  </p:stCondLst>
                                  <p:childTnLst>
                                    <p:set>
                                      <p:cBhvr>
                                        <p:cTn dur="1" fill="hold">
                                          <p:stCondLst>
                                            <p:cond delay="0"/>
                                          </p:stCondLst>
                                        </p:cTn>
                                        <p:tgtEl>
                                          <p:spTgt spid="544"/>
                                        </p:tgtEl>
                                        <p:attrNameLst>
                                          <p:attrName>style.visibility</p:attrName>
                                        </p:attrNameLst>
                                      </p:cBhvr>
                                      <p:to>
                                        <p:strVal val="visible"/>
                                      </p:to>
                                    </p:set>
                                    <p:animEffect filter="fade" transition="in">
                                      <p:cBhvr>
                                        <p:cTn dur="500"/>
                                        <p:tgtEl>
                                          <p:spTgt spid="544"/>
                                        </p:tgtEl>
                                      </p:cBhvr>
                                    </p:animEffect>
                                  </p:childTnLst>
                                </p:cTn>
                              </p:par>
                              <p:par>
                                <p:cTn fill="hold" nodeType="withEffect" presetClass="entr" presetID="10" presetSubtype="0">
                                  <p:stCondLst>
                                    <p:cond delay="0"/>
                                  </p:stCondLst>
                                  <p:childTnLst>
                                    <p:set>
                                      <p:cBhvr>
                                        <p:cTn dur="1" fill="hold">
                                          <p:stCondLst>
                                            <p:cond delay="0"/>
                                          </p:stCondLst>
                                        </p:cTn>
                                        <p:tgtEl>
                                          <p:spTgt spid="545"/>
                                        </p:tgtEl>
                                        <p:attrNameLst>
                                          <p:attrName>style.visibility</p:attrName>
                                        </p:attrNameLst>
                                      </p:cBhvr>
                                      <p:to>
                                        <p:strVal val="visible"/>
                                      </p:to>
                                    </p:set>
                                    <p:animEffect filter="fade" transition="in">
                                      <p:cBhvr>
                                        <p:cTn dur="500"/>
                                        <p:tgtEl>
                                          <p:spTgt spid="545"/>
                                        </p:tgtEl>
                                      </p:cBhvr>
                                    </p:animEffect>
                                  </p:childTnLst>
                                </p:cTn>
                              </p:par>
                              <p:par>
                                <p:cTn fill="hold" nodeType="withEffect" presetClass="entr" presetID="10" presetSubtype="0">
                                  <p:stCondLst>
                                    <p:cond delay="0"/>
                                  </p:stCondLst>
                                  <p:childTnLst>
                                    <p:set>
                                      <p:cBhvr>
                                        <p:cTn dur="1" fill="hold">
                                          <p:stCondLst>
                                            <p:cond delay="0"/>
                                          </p:stCondLst>
                                        </p:cTn>
                                        <p:tgtEl>
                                          <p:spTgt spid="546"/>
                                        </p:tgtEl>
                                        <p:attrNameLst>
                                          <p:attrName>style.visibility</p:attrName>
                                        </p:attrNameLst>
                                      </p:cBhvr>
                                      <p:to>
                                        <p:strVal val="visible"/>
                                      </p:to>
                                    </p:set>
                                    <p:animEffect filter="fade" transition="in">
                                      <p:cBhvr>
                                        <p:cTn dur="500"/>
                                        <p:tgtEl>
                                          <p:spTgt spid="546"/>
                                        </p:tgtEl>
                                      </p:cBhvr>
                                    </p:animEffect>
                                  </p:childTnLst>
                                </p:cTn>
                              </p:par>
                              <p:par>
                                <p:cTn fill="hold" nodeType="withEffect" presetClass="entr" presetID="10" presetSubtype="0">
                                  <p:stCondLst>
                                    <p:cond delay="0"/>
                                  </p:stCondLst>
                                  <p:childTnLst>
                                    <p:set>
                                      <p:cBhvr>
                                        <p:cTn dur="1" fill="hold">
                                          <p:stCondLst>
                                            <p:cond delay="0"/>
                                          </p:stCondLst>
                                        </p:cTn>
                                        <p:tgtEl>
                                          <p:spTgt spid="547"/>
                                        </p:tgtEl>
                                        <p:attrNameLst>
                                          <p:attrName>style.visibility</p:attrName>
                                        </p:attrNameLst>
                                      </p:cBhvr>
                                      <p:to>
                                        <p:strVal val="visible"/>
                                      </p:to>
                                    </p:set>
                                    <p:animEffect filter="fade" transition="in">
                                      <p:cBhvr>
                                        <p:cTn dur="500"/>
                                        <p:tgtEl>
                                          <p:spTgt spid="547"/>
                                        </p:tgtEl>
                                      </p:cBhvr>
                                    </p:animEffect>
                                  </p:childTnLst>
                                </p:cTn>
                              </p:par>
                              <p:par>
                                <p:cTn fill="hold" nodeType="withEffect" presetClass="entr" presetID="10" presetSubtype="0">
                                  <p:stCondLst>
                                    <p:cond delay="0"/>
                                  </p:stCondLst>
                                  <p:childTnLst>
                                    <p:set>
                                      <p:cBhvr>
                                        <p:cTn dur="1" fill="hold">
                                          <p:stCondLst>
                                            <p:cond delay="0"/>
                                          </p:stCondLst>
                                        </p:cTn>
                                        <p:tgtEl>
                                          <p:spTgt spid="548"/>
                                        </p:tgtEl>
                                        <p:attrNameLst>
                                          <p:attrName>style.visibility</p:attrName>
                                        </p:attrNameLst>
                                      </p:cBhvr>
                                      <p:to>
                                        <p:strVal val="visible"/>
                                      </p:to>
                                    </p:set>
                                    <p:animEffect filter="fade" transition="in">
                                      <p:cBhvr>
                                        <p:cTn dur="500"/>
                                        <p:tgtEl>
                                          <p:spTgt spid="548"/>
                                        </p:tgtEl>
                                      </p:cBhvr>
                                    </p:animEffect>
                                  </p:childTnLst>
                                </p:cTn>
                              </p:par>
                              <p:par>
                                <p:cTn fill="hold" nodeType="withEffect" presetClass="entr" presetID="10" presetSubtype="0">
                                  <p:stCondLst>
                                    <p:cond delay="0"/>
                                  </p:stCondLst>
                                  <p:childTnLst>
                                    <p:set>
                                      <p:cBhvr>
                                        <p:cTn dur="1" fill="hold">
                                          <p:stCondLst>
                                            <p:cond delay="0"/>
                                          </p:stCondLst>
                                        </p:cTn>
                                        <p:tgtEl>
                                          <p:spTgt spid="549"/>
                                        </p:tgtEl>
                                        <p:attrNameLst>
                                          <p:attrName>style.visibility</p:attrName>
                                        </p:attrNameLst>
                                      </p:cBhvr>
                                      <p:to>
                                        <p:strVal val="visible"/>
                                      </p:to>
                                    </p:set>
                                    <p:animEffect filter="fade" transition="in">
                                      <p:cBhvr>
                                        <p:cTn dur="500"/>
                                        <p:tgtEl>
                                          <p:spTgt spid="549"/>
                                        </p:tgtEl>
                                      </p:cBhvr>
                                    </p:animEffect>
                                  </p:childTnLst>
                                </p:cTn>
                              </p:par>
                              <p:par>
                                <p:cTn fill="hold" nodeType="withEffect" presetClass="entr" presetID="10" presetSubtype="0">
                                  <p:stCondLst>
                                    <p:cond delay="0"/>
                                  </p:stCondLst>
                                  <p:childTnLst>
                                    <p:set>
                                      <p:cBhvr>
                                        <p:cTn dur="1" fill="hold">
                                          <p:stCondLst>
                                            <p:cond delay="0"/>
                                          </p:stCondLst>
                                        </p:cTn>
                                        <p:tgtEl>
                                          <p:spTgt spid="550"/>
                                        </p:tgtEl>
                                        <p:attrNameLst>
                                          <p:attrName>style.visibility</p:attrName>
                                        </p:attrNameLst>
                                      </p:cBhvr>
                                      <p:to>
                                        <p:strVal val="visible"/>
                                      </p:to>
                                    </p:set>
                                    <p:animEffect filter="fade" transition="in">
                                      <p:cBhvr>
                                        <p:cTn dur="500"/>
                                        <p:tgtEl>
                                          <p:spTgt spid="550"/>
                                        </p:tgtEl>
                                      </p:cBhvr>
                                    </p:animEffect>
                                  </p:childTnLst>
                                </p:cTn>
                              </p:par>
                              <p:par>
                                <p:cTn fill="hold" nodeType="withEffect" presetClass="entr" presetID="10" presetSubtype="0">
                                  <p:stCondLst>
                                    <p:cond delay="0"/>
                                  </p:stCondLst>
                                  <p:childTnLst>
                                    <p:set>
                                      <p:cBhvr>
                                        <p:cTn dur="1" fill="hold">
                                          <p:stCondLst>
                                            <p:cond delay="0"/>
                                          </p:stCondLst>
                                        </p:cTn>
                                        <p:tgtEl>
                                          <p:spTgt spid="551"/>
                                        </p:tgtEl>
                                        <p:attrNameLst>
                                          <p:attrName>style.visibility</p:attrName>
                                        </p:attrNameLst>
                                      </p:cBhvr>
                                      <p:to>
                                        <p:strVal val="visible"/>
                                      </p:to>
                                    </p:set>
                                    <p:animEffect filter="fade" transition="in">
                                      <p:cBhvr>
                                        <p:cTn dur="500"/>
                                        <p:tgtEl>
                                          <p:spTgt spid="551"/>
                                        </p:tgtEl>
                                      </p:cBhvr>
                                    </p:animEffect>
                                  </p:childTnLst>
                                </p:cTn>
                              </p:par>
                              <p:par>
                                <p:cTn fill="hold" nodeType="withEffect" presetClass="entr" presetID="23" presetSubtype="16">
                                  <p:stCondLst>
                                    <p:cond delay="0"/>
                                  </p:stCondLst>
                                  <p:childTnLst>
                                    <p:set>
                                      <p:cBhvr>
                                        <p:cTn dur="1" fill="hold">
                                          <p:stCondLst>
                                            <p:cond delay="0"/>
                                          </p:stCondLst>
                                        </p:cTn>
                                        <p:tgtEl>
                                          <p:spTgt spid="555"/>
                                        </p:tgtEl>
                                        <p:attrNameLst>
                                          <p:attrName>style.visibility</p:attrName>
                                        </p:attrNameLst>
                                      </p:cBhvr>
                                      <p:to>
                                        <p:strVal val="visible"/>
                                      </p:to>
                                    </p:set>
                                    <p:anim calcmode="lin" valueType="num">
                                      <p:cBhvr additive="base">
                                        <p:cTn dur="500"/>
                                        <p:tgtEl>
                                          <p:spTgt spid="555"/>
                                        </p:tgtEl>
                                        <p:attrNameLst>
                                          <p:attrName>ppt_w</p:attrName>
                                        </p:attrNameLst>
                                      </p:cBhvr>
                                      <p:tavLst>
                                        <p:tav fmla="" tm="0">
                                          <p:val>
                                            <p:strVal val="0"/>
                                          </p:val>
                                        </p:tav>
                                        <p:tav fmla="" tm="100000">
                                          <p:val>
                                            <p:strVal val="#ppt_w"/>
                                          </p:val>
                                        </p:tav>
                                      </p:tavLst>
                                    </p:anim>
                                    <p:anim calcmode="lin" valueType="num">
                                      <p:cBhvr additive="base">
                                        <p:cTn dur="500"/>
                                        <p:tgtEl>
                                          <p:spTgt spid="55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2"/>
                                        </p:tgtEl>
                                        <p:attrNameLst>
                                          <p:attrName>style.visibility</p:attrName>
                                        </p:attrNameLst>
                                      </p:cBhvr>
                                      <p:to>
                                        <p:strVal val="visible"/>
                                      </p:to>
                                    </p:set>
                                    <p:animEffect filter="fade" transition="in">
                                      <p:cBhvr>
                                        <p:cTn dur="500"/>
                                        <p:tgtEl>
                                          <p:spTgt spid="552"/>
                                        </p:tgtEl>
                                      </p:cBhvr>
                                    </p:animEffect>
                                  </p:childTnLst>
                                </p:cTn>
                              </p:par>
                              <p:par>
                                <p:cTn fill="hold" nodeType="withEffect" presetClass="entr" presetID="10" presetSubtype="0">
                                  <p:stCondLst>
                                    <p:cond delay="0"/>
                                  </p:stCondLst>
                                  <p:childTnLst>
                                    <p:set>
                                      <p:cBhvr>
                                        <p:cTn dur="1" fill="hold">
                                          <p:stCondLst>
                                            <p:cond delay="0"/>
                                          </p:stCondLst>
                                        </p:cTn>
                                        <p:tgtEl>
                                          <p:spTgt spid="553"/>
                                        </p:tgtEl>
                                        <p:attrNameLst>
                                          <p:attrName>style.visibility</p:attrName>
                                        </p:attrNameLst>
                                      </p:cBhvr>
                                      <p:to>
                                        <p:strVal val="visible"/>
                                      </p:to>
                                    </p:set>
                                    <p:animEffect filter="fade" transition="in">
                                      <p:cBhvr>
                                        <p:cTn dur="500"/>
                                        <p:tgtEl>
                                          <p:spTgt spid="553"/>
                                        </p:tgtEl>
                                      </p:cBhvr>
                                    </p:animEffect>
                                  </p:childTnLst>
                                </p:cTn>
                              </p:par>
                              <p:par>
                                <p:cTn fill="hold" nodeType="withEffect" presetClass="entr" presetID="10" presetSubtype="0">
                                  <p:stCondLst>
                                    <p:cond delay="0"/>
                                  </p:stCondLst>
                                  <p:childTnLst>
                                    <p:set>
                                      <p:cBhvr>
                                        <p:cTn dur="1" fill="hold">
                                          <p:stCondLst>
                                            <p:cond delay="0"/>
                                          </p:stCondLst>
                                        </p:cTn>
                                        <p:tgtEl>
                                          <p:spTgt spid="554"/>
                                        </p:tgtEl>
                                        <p:attrNameLst>
                                          <p:attrName>style.visibility</p:attrName>
                                        </p:attrNameLst>
                                      </p:cBhvr>
                                      <p:to>
                                        <p:strVal val="visible"/>
                                      </p:to>
                                    </p:set>
                                    <p:animEffect filter="fade" transition="in">
                                      <p:cBhvr>
                                        <p:cTn dur="500"/>
                                        <p:tgtEl>
                                          <p:spTgt spid="5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5">
            <a:alpha val="20000"/>
          </a:schemeClr>
        </a:solidFill>
      </p:bgPr>
    </p:bg>
    <p:spTree>
      <p:nvGrpSpPr>
        <p:cNvPr id="559" name="Shape 559"/>
        <p:cNvGrpSpPr/>
        <p:nvPr/>
      </p:nvGrpSpPr>
      <p:grpSpPr>
        <a:xfrm>
          <a:off x="0" y="0"/>
          <a:ext cx="0" cy="0"/>
          <a:chOff x="0" y="0"/>
          <a:chExt cx="0" cy="0"/>
        </a:xfrm>
      </p:grpSpPr>
      <p:sp>
        <p:nvSpPr>
          <p:cNvPr id="560" name="Google Shape;560;p36"/>
          <p:cNvSpPr/>
          <p:nvPr/>
        </p:nvSpPr>
        <p:spPr>
          <a:xfrm>
            <a:off x="837080" y="1361515"/>
            <a:ext cx="4145055" cy="2874309"/>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61" name="Google Shape;561;p36"/>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pic>
        <p:nvPicPr>
          <p:cNvPr id="562" name="Google Shape;562;p36"/>
          <p:cNvPicPr preferRelativeResize="0"/>
          <p:nvPr/>
        </p:nvPicPr>
        <p:blipFill rotWithShape="1">
          <a:blip r:embed="rId3">
            <a:alphaModFix/>
          </a:blip>
          <a:srcRect b="0" l="0" r="0" t="0"/>
          <a:stretch/>
        </p:blipFill>
        <p:spPr>
          <a:xfrm>
            <a:off x="998881" y="1694186"/>
            <a:ext cx="3721037" cy="2221992"/>
          </a:xfrm>
          <a:prstGeom prst="rect">
            <a:avLst/>
          </a:prstGeom>
          <a:noFill/>
          <a:ln>
            <a:noFill/>
          </a:ln>
        </p:spPr>
      </p:pic>
      <p:cxnSp>
        <p:nvCxnSpPr>
          <p:cNvPr id="563" name="Google Shape;563;p36"/>
          <p:cNvCxnSpPr/>
          <p:nvPr/>
        </p:nvCxnSpPr>
        <p:spPr>
          <a:xfrm rot="10800000">
            <a:off x="1657495" y="1815208"/>
            <a:ext cx="0" cy="1585811"/>
          </a:xfrm>
          <a:prstGeom prst="straightConnector1">
            <a:avLst/>
          </a:prstGeom>
          <a:noFill/>
          <a:ln cap="flat" cmpd="sng" w="12700">
            <a:solidFill>
              <a:schemeClr val="dk1"/>
            </a:solidFill>
            <a:prstDash val="solid"/>
            <a:miter lim="800000"/>
            <a:headEnd len="sm" w="sm" type="none"/>
            <a:tailEnd len="sm" w="sm" type="none"/>
          </a:ln>
        </p:spPr>
      </p:cxnSp>
      <p:sp>
        <p:nvSpPr>
          <p:cNvPr id="564" name="Google Shape;564;p36"/>
          <p:cNvSpPr/>
          <p:nvPr/>
        </p:nvSpPr>
        <p:spPr>
          <a:xfrm>
            <a:off x="5646531" y="1410534"/>
            <a:ext cx="251811" cy="25181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65" name="Google Shape;565;p36"/>
          <p:cNvSpPr/>
          <p:nvPr/>
        </p:nvSpPr>
        <p:spPr>
          <a:xfrm>
            <a:off x="5646531" y="1814104"/>
            <a:ext cx="251811" cy="25181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66" name="Google Shape;566;p36"/>
          <p:cNvSpPr/>
          <p:nvPr/>
        </p:nvSpPr>
        <p:spPr>
          <a:xfrm>
            <a:off x="5646531" y="2219285"/>
            <a:ext cx="251811" cy="25181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67" name="Google Shape;567;p36"/>
          <p:cNvSpPr txBox="1"/>
          <p:nvPr/>
        </p:nvSpPr>
        <p:spPr>
          <a:xfrm>
            <a:off x="5968540" y="1388067"/>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000000"/>
                </a:solidFill>
                <a:latin typeface="Arial"/>
                <a:ea typeface="Arial"/>
                <a:cs typeface="Arial"/>
                <a:sym typeface="Arial"/>
              </a:rPr>
              <a:t>Creepiest god air fish land darkness.</a:t>
            </a:r>
            <a:endParaRPr sz="1100"/>
          </a:p>
        </p:txBody>
      </p:sp>
      <p:sp>
        <p:nvSpPr>
          <p:cNvPr id="568" name="Google Shape;568;p36"/>
          <p:cNvSpPr txBox="1"/>
          <p:nvPr/>
        </p:nvSpPr>
        <p:spPr>
          <a:xfrm>
            <a:off x="5669361" y="143925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569" name="Google Shape;569;p36"/>
          <p:cNvSpPr txBox="1"/>
          <p:nvPr/>
        </p:nvSpPr>
        <p:spPr>
          <a:xfrm>
            <a:off x="5669361" y="183630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570" name="Google Shape;570;p36"/>
          <p:cNvSpPr txBox="1"/>
          <p:nvPr/>
        </p:nvSpPr>
        <p:spPr>
          <a:xfrm>
            <a:off x="5669361" y="2241482"/>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571" name="Google Shape;571;p36"/>
          <p:cNvSpPr txBox="1"/>
          <p:nvPr/>
        </p:nvSpPr>
        <p:spPr>
          <a:xfrm>
            <a:off x="5968540" y="1798132"/>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000000"/>
                </a:solidFill>
                <a:latin typeface="Arial"/>
                <a:ea typeface="Arial"/>
                <a:cs typeface="Arial"/>
                <a:sym typeface="Arial"/>
              </a:rPr>
              <a:t>Creepiest god air fish land darkness.</a:t>
            </a:r>
            <a:endParaRPr sz="1100"/>
          </a:p>
        </p:txBody>
      </p:sp>
      <p:sp>
        <p:nvSpPr>
          <p:cNvPr id="572" name="Google Shape;572;p36"/>
          <p:cNvSpPr txBox="1"/>
          <p:nvPr/>
        </p:nvSpPr>
        <p:spPr>
          <a:xfrm>
            <a:off x="5968540" y="2201129"/>
            <a:ext cx="94664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rgbClr val="000000"/>
                </a:solidFill>
                <a:latin typeface="Arial"/>
                <a:ea typeface="Arial"/>
                <a:cs typeface="Arial"/>
                <a:sym typeface="Arial"/>
              </a:rPr>
              <a:t>Creepiest god air fish land darkness.</a:t>
            </a:r>
            <a:endParaRPr sz="1100"/>
          </a:p>
        </p:txBody>
      </p:sp>
      <p:sp>
        <p:nvSpPr>
          <p:cNvPr id="573" name="Google Shape;573;p36"/>
          <p:cNvSpPr txBox="1"/>
          <p:nvPr/>
        </p:nvSpPr>
        <p:spPr>
          <a:xfrm>
            <a:off x="1462804" y="4408651"/>
            <a:ext cx="6219893"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rgbClr val="000000"/>
                </a:solidFill>
                <a:latin typeface="Arial"/>
                <a:ea typeface="Arial"/>
                <a:cs typeface="Arial"/>
                <a:sym typeface="Arial"/>
              </a:rPr>
              <a:t>Lesser first day kind god us earth. The divide firmament signs doesn't seasons heaven spirit open. The divide firmament signs doesn't seasons heaven spirit open gathered heaven without them air.</a:t>
            </a:r>
            <a:endParaRPr sz="1100"/>
          </a:p>
        </p:txBody>
      </p:sp>
      <p:sp>
        <p:nvSpPr>
          <p:cNvPr id="574" name="Google Shape;574;p36"/>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sp>
        <p:nvSpPr>
          <p:cNvPr id="575" name="Google Shape;575;p36"/>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dolor sit amen example text line.</a:t>
            </a:r>
            <a:endParaRPr sz="1100"/>
          </a:p>
        </p:txBody>
      </p:sp>
      <p:sp>
        <p:nvSpPr>
          <p:cNvPr id="576" name="Google Shape;576;p36"/>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77" name="Google Shape;577;p36"/>
          <p:cNvSpPr txBox="1"/>
          <p:nvPr/>
        </p:nvSpPr>
        <p:spPr>
          <a:xfrm>
            <a:off x="5607424" y="2783404"/>
            <a:ext cx="2702859" cy="13157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rgbClr val="000000"/>
                </a:solidFill>
                <a:latin typeface="Arial"/>
                <a:ea typeface="Arial"/>
                <a:cs typeface="Arial"/>
                <a:sym typeface="Arial"/>
              </a:rPr>
              <a:t>Lesser first day kind god us earth. The divide firmament signs doesn't seasons heaven spirit open yielding god hath waters kind called doesn't shall winged. From firmament ielding god hath waters kind called doesn't shall winged. From firmament.</a:t>
            </a:r>
            <a:endParaRPr sz="1100"/>
          </a:p>
        </p:txBody>
      </p:sp>
    </p:spTree>
  </p:cSld>
  <p:clrMapOvr>
    <a:masterClrMapping/>
  </p:clrMapOvr>
  <mc:AlternateContent>
    <mc:Choice Requires="p14">
      <p:transition spd="slow" p14:dur="1600">
        <p14:gallery dir="l"/>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0"/>
                                        </p:tgtEl>
                                        <p:attrNameLst>
                                          <p:attrName>style.visibility</p:attrName>
                                        </p:attrNameLst>
                                      </p:cBhvr>
                                      <p:to>
                                        <p:strVal val="visible"/>
                                      </p:to>
                                    </p:set>
                                    <p:animEffect filter="fade" transition="in">
                                      <p:cBhvr>
                                        <p:cTn dur="500"/>
                                        <p:tgtEl>
                                          <p:spTgt spid="5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4"/>
                                        </p:tgtEl>
                                        <p:attrNameLst>
                                          <p:attrName>style.visibility</p:attrName>
                                        </p:attrNameLst>
                                      </p:cBhvr>
                                      <p:to>
                                        <p:strVal val="visible"/>
                                      </p:to>
                                    </p:set>
                                    <p:animEffect filter="fade" transition="in">
                                      <p:cBhvr>
                                        <p:cTn dur="500"/>
                                        <p:tgtEl>
                                          <p:spTgt spid="564"/>
                                        </p:tgtEl>
                                      </p:cBhvr>
                                    </p:animEffect>
                                  </p:childTnLst>
                                </p:cTn>
                              </p:par>
                              <p:par>
                                <p:cTn fill="hold" nodeType="withEffect" presetClass="entr" presetID="10" presetSubtype="0">
                                  <p:stCondLst>
                                    <p:cond delay="0"/>
                                  </p:stCondLst>
                                  <p:childTnLst>
                                    <p:set>
                                      <p:cBhvr>
                                        <p:cTn dur="1" fill="hold">
                                          <p:stCondLst>
                                            <p:cond delay="0"/>
                                          </p:stCondLst>
                                        </p:cTn>
                                        <p:tgtEl>
                                          <p:spTgt spid="567"/>
                                        </p:tgtEl>
                                        <p:attrNameLst>
                                          <p:attrName>style.visibility</p:attrName>
                                        </p:attrNameLst>
                                      </p:cBhvr>
                                      <p:to>
                                        <p:strVal val="visible"/>
                                      </p:to>
                                    </p:set>
                                    <p:animEffect filter="fade" transition="in">
                                      <p:cBhvr>
                                        <p:cTn dur="500"/>
                                        <p:tgtEl>
                                          <p:spTgt spid="567"/>
                                        </p:tgtEl>
                                      </p:cBhvr>
                                    </p:animEffect>
                                  </p:childTnLst>
                                </p:cTn>
                              </p:par>
                              <p:par>
                                <p:cTn fill="hold" nodeType="withEffect" presetClass="entr" presetID="10" presetSubtype="0">
                                  <p:stCondLst>
                                    <p:cond delay="0"/>
                                  </p:stCondLst>
                                  <p:childTnLst>
                                    <p:set>
                                      <p:cBhvr>
                                        <p:cTn dur="1" fill="hold">
                                          <p:stCondLst>
                                            <p:cond delay="0"/>
                                          </p:stCondLst>
                                        </p:cTn>
                                        <p:tgtEl>
                                          <p:spTgt spid="568"/>
                                        </p:tgtEl>
                                        <p:attrNameLst>
                                          <p:attrName>style.visibility</p:attrName>
                                        </p:attrNameLst>
                                      </p:cBhvr>
                                      <p:to>
                                        <p:strVal val="visible"/>
                                      </p:to>
                                    </p:set>
                                    <p:animEffect filter="fade" transition="in">
                                      <p:cBhvr>
                                        <p:cTn dur="500"/>
                                        <p:tgtEl>
                                          <p:spTgt spid="5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65"/>
                                        </p:tgtEl>
                                        <p:attrNameLst>
                                          <p:attrName>style.visibility</p:attrName>
                                        </p:attrNameLst>
                                      </p:cBhvr>
                                      <p:to>
                                        <p:strVal val="visible"/>
                                      </p:to>
                                    </p:set>
                                    <p:anim calcmode="lin" valueType="num">
                                      <p:cBhvr additive="base">
                                        <p:cTn dur="500"/>
                                        <p:tgtEl>
                                          <p:spTgt spid="565"/>
                                        </p:tgtEl>
                                        <p:attrNameLst>
                                          <p:attrName>ppt_w</p:attrName>
                                        </p:attrNameLst>
                                      </p:cBhvr>
                                      <p:tavLst>
                                        <p:tav fmla="" tm="0">
                                          <p:val>
                                            <p:strVal val="0"/>
                                          </p:val>
                                        </p:tav>
                                        <p:tav fmla="" tm="100000">
                                          <p:val>
                                            <p:strVal val="#ppt_w"/>
                                          </p:val>
                                        </p:tav>
                                      </p:tavLst>
                                    </p:anim>
                                    <p:anim calcmode="lin" valueType="num">
                                      <p:cBhvr additive="base">
                                        <p:cTn dur="500"/>
                                        <p:tgtEl>
                                          <p:spTgt spid="56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69"/>
                                        </p:tgtEl>
                                        <p:attrNameLst>
                                          <p:attrName>style.visibility</p:attrName>
                                        </p:attrNameLst>
                                      </p:cBhvr>
                                      <p:to>
                                        <p:strVal val="visible"/>
                                      </p:to>
                                    </p:set>
                                    <p:anim calcmode="lin" valueType="num">
                                      <p:cBhvr additive="base">
                                        <p:cTn dur="500"/>
                                        <p:tgtEl>
                                          <p:spTgt spid="569"/>
                                        </p:tgtEl>
                                        <p:attrNameLst>
                                          <p:attrName>ppt_w</p:attrName>
                                        </p:attrNameLst>
                                      </p:cBhvr>
                                      <p:tavLst>
                                        <p:tav fmla="" tm="0">
                                          <p:val>
                                            <p:strVal val="0"/>
                                          </p:val>
                                        </p:tav>
                                        <p:tav fmla="" tm="100000">
                                          <p:val>
                                            <p:strVal val="#ppt_w"/>
                                          </p:val>
                                        </p:tav>
                                      </p:tavLst>
                                    </p:anim>
                                    <p:anim calcmode="lin" valueType="num">
                                      <p:cBhvr additive="base">
                                        <p:cTn dur="500"/>
                                        <p:tgtEl>
                                          <p:spTgt spid="56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71"/>
                                        </p:tgtEl>
                                        <p:attrNameLst>
                                          <p:attrName>style.visibility</p:attrName>
                                        </p:attrNameLst>
                                      </p:cBhvr>
                                      <p:to>
                                        <p:strVal val="visible"/>
                                      </p:to>
                                    </p:set>
                                    <p:anim calcmode="lin" valueType="num">
                                      <p:cBhvr additive="base">
                                        <p:cTn dur="500"/>
                                        <p:tgtEl>
                                          <p:spTgt spid="571"/>
                                        </p:tgtEl>
                                        <p:attrNameLst>
                                          <p:attrName>ppt_w</p:attrName>
                                        </p:attrNameLst>
                                      </p:cBhvr>
                                      <p:tavLst>
                                        <p:tav fmla="" tm="0">
                                          <p:val>
                                            <p:strVal val="0"/>
                                          </p:val>
                                        </p:tav>
                                        <p:tav fmla="" tm="100000">
                                          <p:val>
                                            <p:strVal val="#ppt_w"/>
                                          </p:val>
                                        </p:tav>
                                      </p:tavLst>
                                    </p:anim>
                                    <p:anim calcmode="lin" valueType="num">
                                      <p:cBhvr additive="base">
                                        <p:cTn dur="500"/>
                                        <p:tgtEl>
                                          <p:spTgt spid="57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6"/>
                                        </p:tgtEl>
                                        <p:attrNameLst>
                                          <p:attrName>style.visibility</p:attrName>
                                        </p:attrNameLst>
                                      </p:cBhvr>
                                      <p:to>
                                        <p:strVal val="visible"/>
                                      </p:to>
                                    </p:set>
                                    <p:animEffect filter="fade" transition="in">
                                      <p:cBhvr>
                                        <p:cTn dur="500"/>
                                        <p:tgtEl>
                                          <p:spTgt spid="566"/>
                                        </p:tgtEl>
                                      </p:cBhvr>
                                    </p:animEffect>
                                  </p:childTnLst>
                                </p:cTn>
                              </p:par>
                              <p:par>
                                <p:cTn fill="hold" nodeType="withEffect" presetClass="entr" presetID="10" presetSubtype="0">
                                  <p:stCondLst>
                                    <p:cond delay="0"/>
                                  </p:stCondLst>
                                  <p:childTnLst>
                                    <p:set>
                                      <p:cBhvr>
                                        <p:cTn dur="1" fill="hold">
                                          <p:stCondLst>
                                            <p:cond delay="0"/>
                                          </p:stCondLst>
                                        </p:cTn>
                                        <p:tgtEl>
                                          <p:spTgt spid="570"/>
                                        </p:tgtEl>
                                        <p:attrNameLst>
                                          <p:attrName>style.visibility</p:attrName>
                                        </p:attrNameLst>
                                      </p:cBhvr>
                                      <p:to>
                                        <p:strVal val="visible"/>
                                      </p:to>
                                    </p:set>
                                    <p:animEffect filter="fade" transition="in">
                                      <p:cBhvr>
                                        <p:cTn dur="500"/>
                                        <p:tgtEl>
                                          <p:spTgt spid="570"/>
                                        </p:tgtEl>
                                      </p:cBhvr>
                                    </p:animEffect>
                                  </p:childTnLst>
                                </p:cTn>
                              </p:par>
                              <p:par>
                                <p:cTn fill="hold" nodeType="withEffect" presetClass="entr" presetID="10" presetSubtype="0">
                                  <p:stCondLst>
                                    <p:cond delay="0"/>
                                  </p:stCondLst>
                                  <p:childTnLst>
                                    <p:set>
                                      <p:cBhvr>
                                        <p:cTn dur="1" fill="hold">
                                          <p:stCondLst>
                                            <p:cond delay="0"/>
                                          </p:stCondLst>
                                        </p:cTn>
                                        <p:tgtEl>
                                          <p:spTgt spid="572"/>
                                        </p:tgtEl>
                                        <p:attrNameLst>
                                          <p:attrName>style.visibility</p:attrName>
                                        </p:attrNameLst>
                                      </p:cBhvr>
                                      <p:to>
                                        <p:strVal val="visible"/>
                                      </p:to>
                                    </p:set>
                                    <p:animEffect filter="fade" transition="in">
                                      <p:cBhvr>
                                        <p:cTn dur="500"/>
                                        <p:tgtEl>
                                          <p:spTgt spid="5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7"/>
                                        </p:tgtEl>
                                        <p:attrNameLst>
                                          <p:attrName>style.visibility</p:attrName>
                                        </p:attrNameLst>
                                      </p:cBhvr>
                                      <p:to>
                                        <p:strVal val="visible"/>
                                      </p:to>
                                    </p:set>
                                    <p:animEffect filter="fade" transition="in">
                                      <p:cBhvr>
                                        <p:cTn dur="500"/>
                                        <p:tgtEl>
                                          <p:spTgt spid="5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3"/>
                                        </p:tgtEl>
                                        <p:attrNameLst>
                                          <p:attrName>style.visibility</p:attrName>
                                        </p:attrNameLst>
                                      </p:cBhvr>
                                      <p:to>
                                        <p:strVal val="visible"/>
                                      </p:to>
                                    </p:set>
                                    <p:animEffect filter="fade" transition="in">
                                      <p:cBhvr>
                                        <p:cTn dur="500"/>
                                        <p:tgtEl>
                                          <p:spTgt spid="5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1" name="Shape 581"/>
        <p:cNvGrpSpPr/>
        <p:nvPr/>
      </p:nvGrpSpPr>
      <p:grpSpPr>
        <a:xfrm>
          <a:off x="0" y="0"/>
          <a:ext cx="0" cy="0"/>
          <a:chOff x="0" y="0"/>
          <a:chExt cx="0" cy="0"/>
        </a:xfrm>
      </p:grpSpPr>
      <p:sp>
        <p:nvSpPr>
          <p:cNvPr id="582" name="Google Shape;582;p37"/>
          <p:cNvSpPr/>
          <p:nvPr/>
        </p:nvSpPr>
        <p:spPr>
          <a:xfrm>
            <a:off x="-30480" y="3125164"/>
            <a:ext cx="3886200" cy="117251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83" name="Google Shape;583;p37"/>
          <p:cNvSpPr/>
          <p:nvPr/>
        </p:nvSpPr>
        <p:spPr>
          <a:xfrm>
            <a:off x="5257800" y="1752600"/>
            <a:ext cx="3886200" cy="11811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84" name="Google Shape;584;p37"/>
          <p:cNvSpPr txBox="1"/>
          <p:nvPr>
            <p:ph idx="1" type="body"/>
          </p:nvPr>
        </p:nvSpPr>
        <p:spPr>
          <a:xfrm>
            <a:off x="6330065" y="4868205"/>
            <a:ext cx="2248701" cy="152885"/>
          </a:xfrm>
          <a:prstGeom prst="rect">
            <a:avLst/>
          </a:prstGeom>
          <a:noFill/>
          <a:ln>
            <a:noFill/>
          </a:ln>
        </p:spPr>
        <p:txBody>
          <a:bodyPr anchorCtr="0" anchor="ctr" bIns="34275" lIns="68575" spcFirstLastPara="1" rIns="68575" wrap="square" tIns="34275">
            <a:noAutofit/>
          </a:bodyPr>
          <a:lstStyle/>
          <a:p>
            <a:pPr indent="0" lvl="0" marL="0" marR="0" rtl="0" algn="r">
              <a:lnSpc>
                <a:spcPct val="90000"/>
              </a:lnSpc>
              <a:spcBef>
                <a:spcPts val="0"/>
              </a:spcBef>
              <a:spcAft>
                <a:spcPts val="0"/>
              </a:spcAft>
              <a:buClr>
                <a:schemeClr val="dk2"/>
              </a:buClr>
              <a:buSzPts val="600"/>
              <a:buFont typeface="Arial"/>
              <a:buNone/>
            </a:pPr>
            <a:r>
              <a:rPr b="0" i="0" lang="en" sz="600" u="none" cap="none" strike="noStrike">
                <a:solidFill>
                  <a:schemeClr val="dk2"/>
                </a:solidFill>
                <a:latin typeface="Arial"/>
                <a:ea typeface="Arial"/>
                <a:cs typeface="Arial"/>
                <a:sym typeface="Arial"/>
              </a:rPr>
              <a:t>Here is your custom footer</a:t>
            </a:r>
            <a:endParaRPr sz="1100"/>
          </a:p>
        </p:txBody>
      </p:sp>
      <p:sp>
        <p:nvSpPr>
          <p:cNvPr id="585" name="Google Shape;585;p37"/>
          <p:cNvSpPr txBox="1"/>
          <p:nvPr>
            <p:ph type="title"/>
          </p:nvPr>
        </p:nvSpPr>
        <p:spPr>
          <a:xfrm>
            <a:off x="628650" y="369956"/>
            <a:ext cx="7886700" cy="374592"/>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2"/>
              </a:buClr>
              <a:buSzPts val="1800"/>
              <a:buFont typeface="Arial"/>
              <a:buNone/>
            </a:pPr>
            <a:r>
              <a:rPr b="1" i="0" lang="en" sz="1800" u="none" cap="none" strike="noStrike">
                <a:solidFill>
                  <a:schemeClr val="dk2"/>
                </a:solidFill>
                <a:latin typeface="Arial"/>
                <a:ea typeface="Arial"/>
                <a:cs typeface="Arial"/>
                <a:sym typeface="Arial"/>
              </a:rPr>
              <a:t>Data </a:t>
            </a:r>
            <a:r>
              <a:rPr b="1" i="0" lang="en" sz="1800" u="none" cap="none" strike="noStrike">
                <a:solidFill>
                  <a:schemeClr val="accent1"/>
                </a:solidFill>
                <a:latin typeface="Arial Black"/>
                <a:ea typeface="Arial Black"/>
                <a:cs typeface="Arial Black"/>
                <a:sym typeface="Arial Black"/>
              </a:rPr>
              <a:t>Charts</a:t>
            </a:r>
            <a:endParaRPr b="1" i="0" sz="1900" u="none" cap="none" strike="noStrike">
              <a:solidFill>
                <a:schemeClr val="accent1"/>
              </a:solidFill>
              <a:latin typeface="Arial Black"/>
              <a:ea typeface="Arial Black"/>
              <a:cs typeface="Arial Black"/>
              <a:sym typeface="Arial Black"/>
            </a:endParaRPr>
          </a:p>
        </p:txBody>
      </p:sp>
      <p:grpSp>
        <p:nvGrpSpPr>
          <p:cNvPr id="586" name="Google Shape;586;p37"/>
          <p:cNvGrpSpPr/>
          <p:nvPr/>
        </p:nvGrpSpPr>
        <p:grpSpPr>
          <a:xfrm>
            <a:off x="3200770" y="1562430"/>
            <a:ext cx="2925750" cy="2925750"/>
            <a:chOff x="125320" y="0"/>
            <a:chExt cx="3901000" cy="3901000"/>
          </a:xfrm>
        </p:grpSpPr>
        <p:sp>
          <p:nvSpPr>
            <p:cNvPr id="587" name="Google Shape;587;p37"/>
            <p:cNvSpPr/>
            <p:nvPr/>
          </p:nvSpPr>
          <p:spPr>
            <a:xfrm>
              <a:off x="125320" y="0"/>
              <a:ext cx="3901000" cy="3901000"/>
            </a:xfrm>
            <a:prstGeom prst="quadArrow">
              <a:avLst>
                <a:gd fmla="val 2000" name="adj1"/>
                <a:gd fmla="val 4000" name="adj2"/>
                <a:gd fmla="val 5000" name="adj3"/>
              </a:avLst>
            </a:prstGeom>
            <a:solidFill>
              <a:schemeClr val="dk1">
                <a:alpha val="24705"/>
              </a:schemeClr>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588" name="Google Shape;588;p37"/>
            <p:cNvSpPr/>
            <p:nvPr/>
          </p:nvSpPr>
          <p:spPr>
            <a:xfrm>
              <a:off x="378885" y="253565"/>
              <a:ext cx="1560400" cy="1560400"/>
            </a:xfrm>
            <a:prstGeom prst="roundRect">
              <a:avLst>
                <a:gd fmla="val 16667" name="adj"/>
              </a:avLst>
            </a:prstGeom>
            <a:solidFill>
              <a:schemeClr val="accent1">
                <a:alpha val="84705"/>
              </a:schemeClr>
            </a:solidFill>
            <a:ln cap="flat" cmpd="sng" w="15875">
              <a:solidFill>
                <a:schemeClr val="accent1"/>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589" name="Google Shape;589;p37"/>
            <p:cNvSpPr txBox="1"/>
            <p:nvPr/>
          </p:nvSpPr>
          <p:spPr>
            <a:xfrm>
              <a:off x="455057" y="329737"/>
              <a:ext cx="1408056" cy="1408056"/>
            </a:xfrm>
            <a:prstGeom prst="rect">
              <a:avLst/>
            </a:prstGeom>
            <a:noFill/>
            <a:ln>
              <a:noFill/>
            </a:ln>
          </p:spPr>
          <p:txBody>
            <a:bodyPr anchorCtr="0" anchor="ctr" bIns="185750" lIns="185750" spcFirstLastPara="1" rIns="185750" wrap="square" tIns="185750">
              <a:noAutofit/>
            </a:bodyPr>
            <a:lstStyle/>
            <a:p>
              <a:pPr indent="0" lvl="0" marL="0" marR="0" rtl="0" algn="ctr">
                <a:lnSpc>
                  <a:spcPct val="90000"/>
                </a:lnSpc>
                <a:spcBef>
                  <a:spcPts val="0"/>
                </a:spcBef>
                <a:spcAft>
                  <a:spcPts val="0"/>
                </a:spcAft>
                <a:buClr>
                  <a:schemeClr val="dk1"/>
                </a:buClr>
                <a:buSzPts val="4900"/>
                <a:buFont typeface="Arial"/>
                <a:buNone/>
              </a:pPr>
              <a:r>
                <a:t/>
              </a:r>
              <a:endParaRPr sz="4900">
                <a:solidFill>
                  <a:schemeClr val="lt1"/>
                </a:solidFill>
                <a:latin typeface="Arial"/>
                <a:ea typeface="Arial"/>
                <a:cs typeface="Arial"/>
                <a:sym typeface="Arial"/>
              </a:endParaRPr>
            </a:p>
          </p:txBody>
        </p:sp>
        <p:sp>
          <p:nvSpPr>
            <p:cNvPr id="590" name="Google Shape;590;p37"/>
            <p:cNvSpPr/>
            <p:nvPr/>
          </p:nvSpPr>
          <p:spPr>
            <a:xfrm>
              <a:off x="2212355" y="253565"/>
              <a:ext cx="1560400" cy="1560400"/>
            </a:xfrm>
            <a:prstGeom prst="roundRect">
              <a:avLst>
                <a:gd fmla="val 16667" name="adj"/>
              </a:avLst>
            </a:prstGeom>
            <a:solidFill>
              <a:schemeClr val="accent2"/>
            </a:solidFill>
            <a:ln cap="flat" cmpd="sng" w="15875">
              <a:solidFill>
                <a:srgbClr val="007861"/>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591" name="Google Shape;591;p37"/>
            <p:cNvSpPr/>
            <p:nvPr/>
          </p:nvSpPr>
          <p:spPr>
            <a:xfrm>
              <a:off x="378885" y="2087035"/>
              <a:ext cx="1560400" cy="1560400"/>
            </a:xfrm>
            <a:prstGeom prst="roundRect">
              <a:avLst>
                <a:gd fmla="val 16667" name="adj"/>
              </a:avLst>
            </a:prstGeom>
            <a:solidFill>
              <a:schemeClr val="accent3"/>
            </a:solidFill>
            <a:ln cap="flat" cmpd="sng" w="15875">
              <a:solidFill>
                <a:srgbClr val="4A5C00"/>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592" name="Google Shape;592;p37"/>
            <p:cNvSpPr/>
            <p:nvPr/>
          </p:nvSpPr>
          <p:spPr>
            <a:xfrm>
              <a:off x="2212355" y="2087035"/>
              <a:ext cx="1560400" cy="1560400"/>
            </a:xfrm>
            <a:prstGeom prst="roundRect">
              <a:avLst>
                <a:gd fmla="val 16667" name="adj"/>
              </a:avLst>
            </a:prstGeom>
            <a:solidFill>
              <a:schemeClr val="accent4">
                <a:alpha val="84705"/>
              </a:schemeClr>
            </a:solidFill>
            <a:ln cap="flat" cmpd="sng" w="15875">
              <a:solidFill>
                <a:srgbClr val="BF8300"/>
              </a:solidFill>
              <a:prstDash val="solid"/>
              <a:round/>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grpSp>
      <p:sp>
        <p:nvSpPr>
          <p:cNvPr id="593" name="Google Shape;593;p37"/>
          <p:cNvSpPr txBox="1"/>
          <p:nvPr/>
        </p:nvSpPr>
        <p:spPr>
          <a:xfrm>
            <a:off x="3751460" y="2058800"/>
            <a:ext cx="49338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rgbClr val="FEFEFE"/>
                </a:solidFill>
                <a:latin typeface="Arial Black"/>
                <a:ea typeface="Arial Black"/>
                <a:cs typeface="Arial Black"/>
                <a:sym typeface="Arial Black"/>
              </a:rPr>
              <a:t>S</a:t>
            </a:r>
            <a:endParaRPr sz="1100"/>
          </a:p>
        </p:txBody>
      </p:sp>
      <p:sp>
        <p:nvSpPr>
          <p:cNvPr id="594" name="Google Shape;594;p37"/>
          <p:cNvSpPr txBox="1"/>
          <p:nvPr/>
        </p:nvSpPr>
        <p:spPr>
          <a:xfrm>
            <a:off x="5087245" y="2104520"/>
            <a:ext cx="49338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rgbClr val="FEFEFE"/>
                </a:solidFill>
                <a:latin typeface="Arial Black"/>
                <a:ea typeface="Arial Black"/>
                <a:cs typeface="Arial Black"/>
                <a:sym typeface="Arial Black"/>
              </a:rPr>
              <a:t>W</a:t>
            </a:r>
            <a:endParaRPr sz="1100"/>
          </a:p>
        </p:txBody>
      </p:sp>
      <p:sp>
        <p:nvSpPr>
          <p:cNvPr id="595" name="Google Shape;595;p37"/>
          <p:cNvSpPr txBox="1"/>
          <p:nvPr/>
        </p:nvSpPr>
        <p:spPr>
          <a:xfrm>
            <a:off x="3751460" y="3434210"/>
            <a:ext cx="49338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rgbClr val="FEFEFE"/>
                </a:solidFill>
                <a:latin typeface="Arial Black"/>
                <a:ea typeface="Arial Black"/>
                <a:cs typeface="Arial Black"/>
                <a:sym typeface="Arial Black"/>
              </a:rPr>
              <a:t>O</a:t>
            </a:r>
            <a:endParaRPr sz="1100"/>
          </a:p>
        </p:txBody>
      </p:sp>
      <p:sp>
        <p:nvSpPr>
          <p:cNvPr id="596" name="Google Shape;596;p37"/>
          <p:cNvSpPr txBox="1"/>
          <p:nvPr/>
        </p:nvSpPr>
        <p:spPr>
          <a:xfrm>
            <a:off x="5107819" y="3449450"/>
            <a:ext cx="49338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rgbClr val="FEFEFE"/>
                </a:solidFill>
                <a:latin typeface="Arial Black"/>
                <a:ea typeface="Arial Black"/>
                <a:cs typeface="Arial Black"/>
                <a:sym typeface="Arial Black"/>
              </a:rPr>
              <a:t>T</a:t>
            </a:r>
            <a:endParaRPr sz="1100"/>
          </a:p>
        </p:txBody>
      </p:sp>
      <p:sp>
        <p:nvSpPr>
          <p:cNvPr id="597" name="Google Shape;597;p37"/>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Arial"/>
                <a:ea typeface="Arial"/>
                <a:cs typeface="Arial"/>
                <a:sym typeface="Arial"/>
              </a:rPr>
              <a:t>The example text goes here with your own detailed summery. Loren opium dolor sit amen example text line.</a:t>
            </a:r>
            <a:endParaRPr sz="1100"/>
          </a:p>
        </p:txBody>
      </p:sp>
      <p:sp>
        <p:nvSpPr>
          <p:cNvPr id="598" name="Google Shape;598;p37"/>
          <p:cNvSpPr/>
          <p:nvPr/>
        </p:nvSpPr>
        <p:spPr>
          <a:xfrm>
            <a:off x="4347304" y="1050403"/>
            <a:ext cx="411480"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599" name="Google Shape;599;p37"/>
          <p:cNvSpPr txBox="1"/>
          <p:nvPr/>
        </p:nvSpPr>
        <p:spPr>
          <a:xfrm>
            <a:off x="6320132" y="2322938"/>
            <a:ext cx="1856128"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FFFFFF"/>
                </a:solidFill>
                <a:latin typeface="Arial"/>
                <a:ea typeface="Arial"/>
                <a:cs typeface="Arial"/>
                <a:sym typeface="Arial"/>
              </a:rPr>
              <a:t>Also he his male air bring is Signs first. Creepiest god air fish land. Air saying fruitful.</a:t>
            </a:r>
            <a:endParaRPr sz="1100"/>
          </a:p>
        </p:txBody>
      </p:sp>
      <p:sp>
        <p:nvSpPr>
          <p:cNvPr id="600" name="Google Shape;600;p37"/>
          <p:cNvSpPr txBox="1"/>
          <p:nvPr/>
        </p:nvSpPr>
        <p:spPr>
          <a:xfrm>
            <a:off x="6320132" y="1951727"/>
            <a:ext cx="705989"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83%</a:t>
            </a:r>
            <a:endParaRPr sz="1100"/>
          </a:p>
        </p:txBody>
      </p:sp>
      <p:sp>
        <p:nvSpPr>
          <p:cNvPr id="601" name="Google Shape;601;p37"/>
          <p:cNvSpPr txBox="1"/>
          <p:nvPr/>
        </p:nvSpPr>
        <p:spPr>
          <a:xfrm>
            <a:off x="6980786" y="1981195"/>
            <a:ext cx="108879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FFFFFF"/>
                </a:solidFill>
                <a:latin typeface="Arial"/>
                <a:ea typeface="Arial"/>
                <a:cs typeface="Arial"/>
                <a:sym typeface="Arial"/>
              </a:rPr>
              <a:t>Also he his male air bring is Signs</a:t>
            </a:r>
            <a:endParaRPr sz="1100"/>
          </a:p>
        </p:txBody>
      </p:sp>
      <p:sp>
        <p:nvSpPr>
          <p:cNvPr id="602" name="Google Shape;602;p37"/>
          <p:cNvSpPr txBox="1"/>
          <p:nvPr/>
        </p:nvSpPr>
        <p:spPr>
          <a:xfrm>
            <a:off x="1103206" y="3736075"/>
            <a:ext cx="1856128"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FFFFFF"/>
                </a:solidFill>
                <a:latin typeface="Arial"/>
                <a:ea typeface="Arial"/>
                <a:cs typeface="Arial"/>
                <a:sym typeface="Arial"/>
              </a:rPr>
              <a:t>Also he his male air bring is Signs first. Creepiest god air fish land. Air saying fruitful.</a:t>
            </a:r>
            <a:endParaRPr sz="1100"/>
          </a:p>
        </p:txBody>
      </p:sp>
      <p:sp>
        <p:nvSpPr>
          <p:cNvPr id="603" name="Google Shape;603;p37"/>
          <p:cNvSpPr txBox="1"/>
          <p:nvPr/>
        </p:nvSpPr>
        <p:spPr>
          <a:xfrm>
            <a:off x="1103206" y="3364865"/>
            <a:ext cx="705989"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FFFFFF"/>
                </a:solidFill>
                <a:latin typeface="Arial Black"/>
                <a:ea typeface="Arial Black"/>
                <a:cs typeface="Arial Black"/>
                <a:sym typeface="Arial Black"/>
              </a:rPr>
              <a:t>83%</a:t>
            </a:r>
            <a:endParaRPr sz="1100"/>
          </a:p>
        </p:txBody>
      </p:sp>
      <p:sp>
        <p:nvSpPr>
          <p:cNvPr id="604" name="Google Shape;604;p37"/>
          <p:cNvSpPr txBox="1"/>
          <p:nvPr/>
        </p:nvSpPr>
        <p:spPr>
          <a:xfrm>
            <a:off x="1763860" y="3394333"/>
            <a:ext cx="108879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FFFFFF"/>
                </a:solidFill>
                <a:latin typeface="Arial"/>
                <a:ea typeface="Arial"/>
                <a:cs typeface="Arial"/>
                <a:sym typeface="Arial"/>
              </a:rPr>
              <a:t>Also he his male air bring is Signs</a:t>
            </a:r>
            <a:endParaRPr sz="1100"/>
          </a:p>
        </p:txBody>
      </p:sp>
      <p:sp>
        <p:nvSpPr>
          <p:cNvPr id="605" name="Google Shape;605;p37"/>
          <p:cNvSpPr/>
          <p:nvPr/>
        </p:nvSpPr>
        <p:spPr>
          <a:xfrm>
            <a:off x="6374973" y="3232063"/>
            <a:ext cx="251811" cy="251811"/>
          </a:xfrm>
          <a:prstGeom prst="ellipse">
            <a:avLst/>
          </a:prstGeom>
          <a:solidFill>
            <a:schemeClr val="dk1">
              <a:alpha val="6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06" name="Google Shape;606;p37"/>
          <p:cNvSpPr/>
          <p:nvPr/>
        </p:nvSpPr>
        <p:spPr>
          <a:xfrm>
            <a:off x="6374973" y="3635633"/>
            <a:ext cx="251811" cy="251811"/>
          </a:xfrm>
          <a:prstGeom prst="ellipse">
            <a:avLst/>
          </a:prstGeom>
          <a:solidFill>
            <a:schemeClr val="dk1">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07" name="Google Shape;607;p37"/>
          <p:cNvSpPr/>
          <p:nvPr/>
        </p:nvSpPr>
        <p:spPr>
          <a:xfrm>
            <a:off x="6374973" y="4040814"/>
            <a:ext cx="251811" cy="251811"/>
          </a:xfrm>
          <a:prstGeom prst="ellipse">
            <a:avLst/>
          </a:prstGeom>
          <a:solidFill>
            <a:schemeClr val="dk1">
              <a:alpha val="3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08" name="Google Shape;608;p37"/>
          <p:cNvSpPr txBox="1"/>
          <p:nvPr/>
        </p:nvSpPr>
        <p:spPr>
          <a:xfrm>
            <a:off x="6696982" y="3209596"/>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609" name="Google Shape;609;p37"/>
          <p:cNvSpPr txBox="1"/>
          <p:nvPr/>
        </p:nvSpPr>
        <p:spPr>
          <a:xfrm>
            <a:off x="6397803" y="326078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610" name="Google Shape;610;p37"/>
          <p:cNvSpPr txBox="1"/>
          <p:nvPr/>
        </p:nvSpPr>
        <p:spPr>
          <a:xfrm>
            <a:off x="6397803" y="3657829"/>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611" name="Google Shape;611;p37"/>
          <p:cNvSpPr txBox="1"/>
          <p:nvPr/>
        </p:nvSpPr>
        <p:spPr>
          <a:xfrm>
            <a:off x="6397803" y="406301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612" name="Google Shape;612;p37"/>
          <p:cNvSpPr txBox="1"/>
          <p:nvPr/>
        </p:nvSpPr>
        <p:spPr>
          <a:xfrm>
            <a:off x="6696982" y="3619661"/>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613" name="Google Shape;613;p37"/>
          <p:cNvSpPr txBox="1"/>
          <p:nvPr/>
        </p:nvSpPr>
        <p:spPr>
          <a:xfrm>
            <a:off x="6696982" y="4022658"/>
            <a:ext cx="94664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614" name="Google Shape;614;p37"/>
          <p:cNvSpPr/>
          <p:nvPr/>
        </p:nvSpPr>
        <p:spPr>
          <a:xfrm>
            <a:off x="1200993" y="1791883"/>
            <a:ext cx="251811" cy="251811"/>
          </a:xfrm>
          <a:prstGeom prst="ellipse">
            <a:avLst/>
          </a:prstGeom>
          <a:solidFill>
            <a:schemeClr val="dk1">
              <a:alpha val="6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15" name="Google Shape;615;p37"/>
          <p:cNvSpPr/>
          <p:nvPr/>
        </p:nvSpPr>
        <p:spPr>
          <a:xfrm>
            <a:off x="1200993" y="2195452"/>
            <a:ext cx="251811" cy="251811"/>
          </a:xfrm>
          <a:prstGeom prst="ellipse">
            <a:avLst/>
          </a:prstGeom>
          <a:solidFill>
            <a:schemeClr val="dk1">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16" name="Google Shape;616;p37"/>
          <p:cNvSpPr/>
          <p:nvPr/>
        </p:nvSpPr>
        <p:spPr>
          <a:xfrm>
            <a:off x="1200993" y="2600634"/>
            <a:ext cx="251811" cy="251811"/>
          </a:xfrm>
          <a:prstGeom prst="ellipse">
            <a:avLst/>
          </a:prstGeom>
          <a:solidFill>
            <a:schemeClr val="dk1">
              <a:alpha val="3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Arial"/>
              <a:ea typeface="Arial"/>
              <a:cs typeface="Arial"/>
              <a:sym typeface="Arial"/>
            </a:endParaRPr>
          </a:p>
        </p:txBody>
      </p:sp>
      <p:sp>
        <p:nvSpPr>
          <p:cNvPr id="617" name="Google Shape;617;p37"/>
          <p:cNvSpPr txBox="1"/>
          <p:nvPr/>
        </p:nvSpPr>
        <p:spPr>
          <a:xfrm>
            <a:off x="1523002" y="1769416"/>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618" name="Google Shape;618;p37"/>
          <p:cNvSpPr txBox="1"/>
          <p:nvPr/>
        </p:nvSpPr>
        <p:spPr>
          <a:xfrm>
            <a:off x="1223823" y="182060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1</a:t>
            </a:r>
            <a:endParaRPr sz="1100"/>
          </a:p>
        </p:txBody>
      </p:sp>
      <p:sp>
        <p:nvSpPr>
          <p:cNvPr id="619" name="Google Shape;619;p37"/>
          <p:cNvSpPr txBox="1"/>
          <p:nvPr/>
        </p:nvSpPr>
        <p:spPr>
          <a:xfrm>
            <a:off x="1223823" y="2217650"/>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2</a:t>
            </a:r>
            <a:endParaRPr sz="1100"/>
          </a:p>
        </p:txBody>
      </p:sp>
      <p:sp>
        <p:nvSpPr>
          <p:cNvPr id="620" name="Google Shape;620;p37"/>
          <p:cNvSpPr txBox="1"/>
          <p:nvPr/>
        </p:nvSpPr>
        <p:spPr>
          <a:xfrm>
            <a:off x="1223823" y="262283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Arial"/>
                <a:ea typeface="Arial"/>
                <a:cs typeface="Arial"/>
                <a:sym typeface="Arial"/>
              </a:rPr>
              <a:t>3</a:t>
            </a:r>
            <a:endParaRPr sz="1100"/>
          </a:p>
        </p:txBody>
      </p:sp>
      <p:sp>
        <p:nvSpPr>
          <p:cNvPr id="621" name="Google Shape;621;p37"/>
          <p:cNvSpPr txBox="1"/>
          <p:nvPr/>
        </p:nvSpPr>
        <p:spPr>
          <a:xfrm>
            <a:off x="1523002" y="2179481"/>
            <a:ext cx="103579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
        <p:nvSpPr>
          <p:cNvPr id="622" name="Google Shape;622;p37"/>
          <p:cNvSpPr txBox="1"/>
          <p:nvPr/>
        </p:nvSpPr>
        <p:spPr>
          <a:xfrm>
            <a:off x="1523002" y="2582478"/>
            <a:ext cx="946640"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Arial"/>
                <a:ea typeface="Arial"/>
                <a:cs typeface="Arial"/>
                <a:sym typeface="Arial"/>
              </a:rPr>
              <a:t>Creepiest god air fish land darkness.</a:t>
            </a:r>
            <a:endParaRPr sz="1100"/>
          </a:p>
        </p:txBody>
      </p:sp>
    </p:spTree>
  </p:cSld>
  <p:clrMapOvr>
    <a:masterClrMapping/>
  </p:clrMapOvr>
  <mc:AlternateContent>
    <mc:Choice Requires="p14">
      <p:transition spd="slow" p14:dur="15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594"/>
                                        </p:tgtEl>
                                        <p:attrNameLst>
                                          <p:attrName>style.visibility</p:attrName>
                                        </p:attrNameLst>
                                      </p:cBhvr>
                                      <p:to>
                                        <p:strVal val="visible"/>
                                      </p:to>
                                    </p:set>
                                    <p:anim calcmode="lin" valueType="num">
                                      <p:cBhvr additive="base">
                                        <p:cTn dur="500"/>
                                        <p:tgtEl>
                                          <p:spTgt spid="594"/>
                                        </p:tgtEl>
                                        <p:attrNameLst>
                                          <p:attrName>ppt_w</p:attrName>
                                        </p:attrNameLst>
                                      </p:cBhvr>
                                      <p:tavLst>
                                        <p:tav fmla="" tm="0">
                                          <p:val>
                                            <p:strVal val="0"/>
                                          </p:val>
                                        </p:tav>
                                        <p:tav fmla="" tm="100000">
                                          <p:val>
                                            <p:strVal val="#ppt_w"/>
                                          </p:val>
                                        </p:tav>
                                      </p:tavLst>
                                    </p:anim>
                                    <p:anim calcmode="lin" valueType="num">
                                      <p:cBhvr additive="base">
                                        <p:cTn dur="500"/>
                                        <p:tgtEl>
                                          <p:spTgt spid="59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93"/>
                                        </p:tgtEl>
                                        <p:attrNameLst>
                                          <p:attrName>style.visibility</p:attrName>
                                        </p:attrNameLst>
                                      </p:cBhvr>
                                      <p:to>
                                        <p:strVal val="visible"/>
                                      </p:to>
                                    </p:set>
                                    <p:anim calcmode="lin" valueType="num">
                                      <p:cBhvr additive="base">
                                        <p:cTn dur="500"/>
                                        <p:tgtEl>
                                          <p:spTgt spid="593"/>
                                        </p:tgtEl>
                                        <p:attrNameLst>
                                          <p:attrName>ppt_w</p:attrName>
                                        </p:attrNameLst>
                                      </p:cBhvr>
                                      <p:tavLst>
                                        <p:tav fmla="" tm="0">
                                          <p:val>
                                            <p:strVal val="0"/>
                                          </p:val>
                                        </p:tav>
                                        <p:tav fmla="" tm="100000">
                                          <p:val>
                                            <p:strVal val="#ppt_w"/>
                                          </p:val>
                                        </p:tav>
                                      </p:tavLst>
                                    </p:anim>
                                    <p:anim calcmode="lin" valueType="num">
                                      <p:cBhvr additive="base">
                                        <p:cTn dur="500"/>
                                        <p:tgtEl>
                                          <p:spTgt spid="59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95"/>
                                        </p:tgtEl>
                                        <p:attrNameLst>
                                          <p:attrName>style.visibility</p:attrName>
                                        </p:attrNameLst>
                                      </p:cBhvr>
                                      <p:to>
                                        <p:strVal val="visible"/>
                                      </p:to>
                                    </p:set>
                                    <p:anim calcmode="lin" valueType="num">
                                      <p:cBhvr additive="base">
                                        <p:cTn dur="500"/>
                                        <p:tgtEl>
                                          <p:spTgt spid="595"/>
                                        </p:tgtEl>
                                        <p:attrNameLst>
                                          <p:attrName>ppt_w</p:attrName>
                                        </p:attrNameLst>
                                      </p:cBhvr>
                                      <p:tavLst>
                                        <p:tav fmla="" tm="0">
                                          <p:val>
                                            <p:strVal val="0"/>
                                          </p:val>
                                        </p:tav>
                                        <p:tav fmla="" tm="100000">
                                          <p:val>
                                            <p:strVal val="#ppt_w"/>
                                          </p:val>
                                        </p:tav>
                                      </p:tavLst>
                                    </p:anim>
                                    <p:anim calcmode="lin" valueType="num">
                                      <p:cBhvr additive="base">
                                        <p:cTn dur="500"/>
                                        <p:tgtEl>
                                          <p:spTgt spid="59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596"/>
                                        </p:tgtEl>
                                        <p:attrNameLst>
                                          <p:attrName>style.visibility</p:attrName>
                                        </p:attrNameLst>
                                      </p:cBhvr>
                                      <p:to>
                                        <p:strVal val="visible"/>
                                      </p:to>
                                    </p:set>
                                    <p:anim calcmode="lin" valueType="num">
                                      <p:cBhvr additive="base">
                                        <p:cTn dur="500"/>
                                        <p:tgtEl>
                                          <p:spTgt spid="596"/>
                                        </p:tgtEl>
                                        <p:attrNameLst>
                                          <p:attrName>ppt_w</p:attrName>
                                        </p:attrNameLst>
                                      </p:cBhvr>
                                      <p:tavLst>
                                        <p:tav fmla="" tm="0">
                                          <p:val>
                                            <p:strVal val="0"/>
                                          </p:val>
                                        </p:tav>
                                        <p:tav fmla="" tm="100000">
                                          <p:val>
                                            <p:strVal val="#ppt_w"/>
                                          </p:val>
                                        </p:tav>
                                      </p:tavLst>
                                    </p:anim>
                                    <p:anim calcmode="lin" valueType="num">
                                      <p:cBhvr additive="base">
                                        <p:cTn dur="500"/>
                                        <p:tgtEl>
                                          <p:spTgt spid="596"/>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605"/>
                                        </p:tgtEl>
                                        <p:attrNameLst>
                                          <p:attrName>style.visibility</p:attrName>
                                        </p:attrNameLst>
                                      </p:cBhvr>
                                      <p:to>
                                        <p:strVal val="visible"/>
                                      </p:to>
                                    </p:set>
                                    <p:anim calcmode="lin" valueType="num">
                                      <p:cBhvr additive="base">
                                        <p:cTn dur="500"/>
                                        <p:tgtEl>
                                          <p:spTgt spid="605"/>
                                        </p:tgtEl>
                                        <p:attrNameLst>
                                          <p:attrName>ppt_w</p:attrName>
                                        </p:attrNameLst>
                                      </p:cBhvr>
                                      <p:tavLst>
                                        <p:tav fmla="" tm="0">
                                          <p:val>
                                            <p:strVal val="0"/>
                                          </p:val>
                                        </p:tav>
                                        <p:tav fmla="" tm="100000">
                                          <p:val>
                                            <p:strVal val="#ppt_w"/>
                                          </p:val>
                                        </p:tav>
                                      </p:tavLst>
                                    </p:anim>
                                    <p:anim calcmode="lin" valueType="num">
                                      <p:cBhvr additive="base">
                                        <p:cTn dur="500"/>
                                        <p:tgtEl>
                                          <p:spTgt spid="60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6"/>
                                        </p:tgtEl>
                                        <p:attrNameLst>
                                          <p:attrName>style.visibility</p:attrName>
                                        </p:attrNameLst>
                                      </p:cBhvr>
                                      <p:to>
                                        <p:strVal val="visible"/>
                                      </p:to>
                                    </p:set>
                                    <p:anim calcmode="lin" valueType="num">
                                      <p:cBhvr additive="base">
                                        <p:cTn dur="500"/>
                                        <p:tgtEl>
                                          <p:spTgt spid="606"/>
                                        </p:tgtEl>
                                        <p:attrNameLst>
                                          <p:attrName>ppt_w</p:attrName>
                                        </p:attrNameLst>
                                      </p:cBhvr>
                                      <p:tavLst>
                                        <p:tav fmla="" tm="0">
                                          <p:val>
                                            <p:strVal val="0"/>
                                          </p:val>
                                        </p:tav>
                                        <p:tav fmla="" tm="100000">
                                          <p:val>
                                            <p:strVal val="#ppt_w"/>
                                          </p:val>
                                        </p:tav>
                                      </p:tavLst>
                                    </p:anim>
                                    <p:anim calcmode="lin" valueType="num">
                                      <p:cBhvr additive="base">
                                        <p:cTn dur="500"/>
                                        <p:tgtEl>
                                          <p:spTgt spid="60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7"/>
                                        </p:tgtEl>
                                        <p:attrNameLst>
                                          <p:attrName>style.visibility</p:attrName>
                                        </p:attrNameLst>
                                      </p:cBhvr>
                                      <p:to>
                                        <p:strVal val="visible"/>
                                      </p:to>
                                    </p:set>
                                    <p:anim calcmode="lin" valueType="num">
                                      <p:cBhvr additive="base">
                                        <p:cTn dur="500"/>
                                        <p:tgtEl>
                                          <p:spTgt spid="607"/>
                                        </p:tgtEl>
                                        <p:attrNameLst>
                                          <p:attrName>ppt_w</p:attrName>
                                        </p:attrNameLst>
                                      </p:cBhvr>
                                      <p:tavLst>
                                        <p:tav fmla="" tm="0">
                                          <p:val>
                                            <p:strVal val="0"/>
                                          </p:val>
                                        </p:tav>
                                        <p:tav fmla="" tm="100000">
                                          <p:val>
                                            <p:strVal val="#ppt_w"/>
                                          </p:val>
                                        </p:tav>
                                      </p:tavLst>
                                    </p:anim>
                                    <p:anim calcmode="lin" valueType="num">
                                      <p:cBhvr additive="base">
                                        <p:cTn dur="500"/>
                                        <p:tgtEl>
                                          <p:spTgt spid="60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8"/>
                                        </p:tgtEl>
                                        <p:attrNameLst>
                                          <p:attrName>style.visibility</p:attrName>
                                        </p:attrNameLst>
                                      </p:cBhvr>
                                      <p:to>
                                        <p:strVal val="visible"/>
                                      </p:to>
                                    </p:set>
                                    <p:anim calcmode="lin" valueType="num">
                                      <p:cBhvr additive="base">
                                        <p:cTn dur="500"/>
                                        <p:tgtEl>
                                          <p:spTgt spid="608"/>
                                        </p:tgtEl>
                                        <p:attrNameLst>
                                          <p:attrName>ppt_w</p:attrName>
                                        </p:attrNameLst>
                                      </p:cBhvr>
                                      <p:tavLst>
                                        <p:tav fmla="" tm="0">
                                          <p:val>
                                            <p:strVal val="0"/>
                                          </p:val>
                                        </p:tav>
                                        <p:tav fmla="" tm="100000">
                                          <p:val>
                                            <p:strVal val="#ppt_w"/>
                                          </p:val>
                                        </p:tav>
                                      </p:tavLst>
                                    </p:anim>
                                    <p:anim calcmode="lin" valueType="num">
                                      <p:cBhvr additive="base">
                                        <p:cTn dur="500"/>
                                        <p:tgtEl>
                                          <p:spTgt spid="60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09"/>
                                        </p:tgtEl>
                                        <p:attrNameLst>
                                          <p:attrName>style.visibility</p:attrName>
                                        </p:attrNameLst>
                                      </p:cBhvr>
                                      <p:to>
                                        <p:strVal val="visible"/>
                                      </p:to>
                                    </p:set>
                                    <p:anim calcmode="lin" valueType="num">
                                      <p:cBhvr additive="base">
                                        <p:cTn dur="500"/>
                                        <p:tgtEl>
                                          <p:spTgt spid="609"/>
                                        </p:tgtEl>
                                        <p:attrNameLst>
                                          <p:attrName>ppt_w</p:attrName>
                                        </p:attrNameLst>
                                      </p:cBhvr>
                                      <p:tavLst>
                                        <p:tav fmla="" tm="0">
                                          <p:val>
                                            <p:strVal val="0"/>
                                          </p:val>
                                        </p:tav>
                                        <p:tav fmla="" tm="100000">
                                          <p:val>
                                            <p:strVal val="#ppt_w"/>
                                          </p:val>
                                        </p:tav>
                                      </p:tavLst>
                                    </p:anim>
                                    <p:anim calcmode="lin" valueType="num">
                                      <p:cBhvr additive="base">
                                        <p:cTn dur="500"/>
                                        <p:tgtEl>
                                          <p:spTgt spid="60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0"/>
                                        </p:tgtEl>
                                        <p:attrNameLst>
                                          <p:attrName>style.visibility</p:attrName>
                                        </p:attrNameLst>
                                      </p:cBhvr>
                                      <p:to>
                                        <p:strVal val="visible"/>
                                      </p:to>
                                    </p:set>
                                    <p:anim calcmode="lin" valueType="num">
                                      <p:cBhvr additive="base">
                                        <p:cTn dur="500"/>
                                        <p:tgtEl>
                                          <p:spTgt spid="610"/>
                                        </p:tgtEl>
                                        <p:attrNameLst>
                                          <p:attrName>ppt_w</p:attrName>
                                        </p:attrNameLst>
                                      </p:cBhvr>
                                      <p:tavLst>
                                        <p:tav fmla="" tm="0">
                                          <p:val>
                                            <p:strVal val="0"/>
                                          </p:val>
                                        </p:tav>
                                        <p:tav fmla="" tm="100000">
                                          <p:val>
                                            <p:strVal val="#ppt_w"/>
                                          </p:val>
                                        </p:tav>
                                      </p:tavLst>
                                    </p:anim>
                                    <p:anim calcmode="lin" valueType="num">
                                      <p:cBhvr additive="base">
                                        <p:cTn dur="500"/>
                                        <p:tgtEl>
                                          <p:spTgt spid="61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1"/>
                                        </p:tgtEl>
                                        <p:attrNameLst>
                                          <p:attrName>style.visibility</p:attrName>
                                        </p:attrNameLst>
                                      </p:cBhvr>
                                      <p:to>
                                        <p:strVal val="visible"/>
                                      </p:to>
                                    </p:set>
                                    <p:anim calcmode="lin" valueType="num">
                                      <p:cBhvr additive="base">
                                        <p:cTn dur="500"/>
                                        <p:tgtEl>
                                          <p:spTgt spid="611"/>
                                        </p:tgtEl>
                                        <p:attrNameLst>
                                          <p:attrName>ppt_w</p:attrName>
                                        </p:attrNameLst>
                                      </p:cBhvr>
                                      <p:tavLst>
                                        <p:tav fmla="" tm="0">
                                          <p:val>
                                            <p:strVal val="0"/>
                                          </p:val>
                                        </p:tav>
                                        <p:tav fmla="" tm="100000">
                                          <p:val>
                                            <p:strVal val="#ppt_w"/>
                                          </p:val>
                                        </p:tav>
                                      </p:tavLst>
                                    </p:anim>
                                    <p:anim calcmode="lin" valueType="num">
                                      <p:cBhvr additive="base">
                                        <p:cTn dur="500"/>
                                        <p:tgtEl>
                                          <p:spTgt spid="61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2"/>
                                        </p:tgtEl>
                                        <p:attrNameLst>
                                          <p:attrName>style.visibility</p:attrName>
                                        </p:attrNameLst>
                                      </p:cBhvr>
                                      <p:to>
                                        <p:strVal val="visible"/>
                                      </p:to>
                                    </p:set>
                                    <p:anim calcmode="lin" valueType="num">
                                      <p:cBhvr additive="base">
                                        <p:cTn dur="500"/>
                                        <p:tgtEl>
                                          <p:spTgt spid="612"/>
                                        </p:tgtEl>
                                        <p:attrNameLst>
                                          <p:attrName>ppt_w</p:attrName>
                                        </p:attrNameLst>
                                      </p:cBhvr>
                                      <p:tavLst>
                                        <p:tav fmla="" tm="0">
                                          <p:val>
                                            <p:strVal val="0"/>
                                          </p:val>
                                        </p:tav>
                                        <p:tav fmla="" tm="100000">
                                          <p:val>
                                            <p:strVal val="#ppt_w"/>
                                          </p:val>
                                        </p:tav>
                                      </p:tavLst>
                                    </p:anim>
                                    <p:anim calcmode="lin" valueType="num">
                                      <p:cBhvr additive="base">
                                        <p:cTn dur="500"/>
                                        <p:tgtEl>
                                          <p:spTgt spid="61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3"/>
                                        </p:tgtEl>
                                        <p:attrNameLst>
                                          <p:attrName>style.visibility</p:attrName>
                                        </p:attrNameLst>
                                      </p:cBhvr>
                                      <p:to>
                                        <p:strVal val="visible"/>
                                      </p:to>
                                    </p:set>
                                    <p:anim calcmode="lin" valueType="num">
                                      <p:cBhvr additive="base">
                                        <p:cTn dur="500"/>
                                        <p:tgtEl>
                                          <p:spTgt spid="613"/>
                                        </p:tgtEl>
                                        <p:attrNameLst>
                                          <p:attrName>ppt_w</p:attrName>
                                        </p:attrNameLst>
                                      </p:cBhvr>
                                      <p:tavLst>
                                        <p:tav fmla="" tm="0">
                                          <p:val>
                                            <p:strVal val="0"/>
                                          </p:val>
                                        </p:tav>
                                        <p:tav fmla="" tm="100000">
                                          <p:val>
                                            <p:strVal val="#ppt_w"/>
                                          </p:val>
                                        </p:tav>
                                      </p:tavLst>
                                    </p:anim>
                                    <p:anim calcmode="lin" valueType="num">
                                      <p:cBhvr additive="base">
                                        <p:cTn dur="500"/>
                                        <p:tgtEl>
                                          <p:spTgt spid="61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614"/>
                                        </p:tgtEl>
                                        <p:attrNameLst>
                                          <p:attrName>style.visibility</p:attrName>
                                        </p:attrNameLst>
                                      </p:cBhvr>
                                      <p:to>
                                        <p:strVal val="visible"/>
                                      </p:to>
                                    </p:set>
                                    <p:anim calcmode="lin" valueType="num">
                                      <p:cBhvr additive="base">
                                        <p:cTn dur="500"/>
                                        <p:tgtEl>
                                          <p:spTgt spid="614"/>
                                        </p:tgtEl>
                                        <p:attrNameLst>
                                          <p:attrName>ppt_w</p:attrName>
                                        </p:attrNameLst>
                                      </p:cBhvr>
                                      <p:tavLst>
                                        <p:tav fmla="" tm="0">
                                          <p:val>
                                            <p:strVal val="0"/>
                                          </p:val>
                                        </p:tav>
                                        <p:tav fmla="" tm="100000">
                                          <p:val>
                                            <p:strVal val="#ppt_w"/>
                                          </p:val>
                                        </p:tav>
                                      </p:tavLst>
                                    </p:anim>
                                    <p:anim calcmode="lin" valueType="num">
                                      <p:cBhvr additive="base">
                                        <p:cTn dur="500"/>
                                        <p:tgtEl>
                                          <p:spTgt spid="61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5"/>
                                        </p:tgtEl>
                                        <p:attrNameLst>
                                          <p:attrName>style.visibility</p:attrName>
                                        </p:attrNameLst>
                                      </p:cBhvr>
                                      <p:to>
                                        <p:strVal val="visible"/>
                                      </p:to>
                                    </p:set>
                                    <p:anim calcmode="lin" valueType="num">
                                      <p:cBhvr additive="base">
                                        <p:cTn dur="500"/>
                                        <p:tgtEl>
                                          <p:spTgt spid="615"/>
                                        </p:tgtEl>
                                        <p:attrNameLst>
                                          <p:attrName>ppt_w</p:attrName>
                                        </p:attrNameLst>
                                      </p:cBhvr>
                                      <p:tavLst>
                                        <p:tav fmla="" tm="0">
                                          <p:val>
                                            <p:strVal val="0"/>
                                          </p:val>
                                        </p:tav>
                                        <p:tav fmla="" tm="100000">
                                          <p:val>
                                            <p:strVal val="#ppt_w"/>
                                          </p:val>
                                        </p:tav>
                                      </p:tavLst>
                                    </p:anim>
                                    <p:anim calcmode="lin" valueType="num">
                                      <p:cBhvr additive="base">
                                        <p:cTn dur="500"/>
                                        <p:tgtEl>
                                          <p:spTgt spid="615"/>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6"/>
                                        </p:tgtEl>
                                        <p:attrNameLst>
                                          <p:attrName>style.visibility</p:attrName>
                                        </p:attrNameLst>
                                      </p:cBhvr>
                                      <p:to>
                                        <p:strVal val="visible"/>
                                      </p:to>
                                    </p:set>
                                    <p:anim calcmode="lin" valueType="num">
                                      <p:cBhvr additive="base">
                                        <p:cTn dur="500"/>
                                        <p:tgtEl>
                                          <p:spTgt spid="616"/>
                                        </p:tgtEl>
                                        <p:attrNameLst>
                                          <p:attrName>ppt_w</p:attrName>
                                        </p:attrNameLst>
                                      </p:cBhvr>
                                      <p:tavLst>
                                        <p:tav fmla="" tm="0">
                                          <p:val>
                                            <p:strVal val="0"/>
                                          </p:val>
                                        </p:tav>
                                        <p:tav fmla="" tm="100000">
                                          <p:val>
                                            <p:strVal val="#ppt_w"/>
                                          </p:val>
                                        </p:tav>
                                      </p:tavLst>
                                    </p:anim>
                                    <p:anim calcmode="lin" valueType="num">
                                      <p:cBhvr additive="base">
                                        <p:cTn dur="500"/>
                                        <p:tgtEl>
                                          <p:spTgt spid="616"/>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7"/>
                                        </p:tgtEl>
                                        <p:attrNameLst>
                                          <p:attrName>style.visibility</p:attrName>
                                        </p:attrNameLst>
                                      </p:cBhvr>
                                      <p:to>
                                        <p:strVal val="visible"/>
                                      </p:to>
                                    </p:set>
                                    <p:anim calcmode="lin" valueType="num">
                                      <p:cBhvr additive="base">
                                        <p:cTn dur="500"/>
                                        <p:tgtEl>
                                          <p:spTgt spid="617"/>
                                        </p:tgtEl>
                                        <p:attrNameLst>
                                          <p:attrName>ppt_w</p:attrName>
                                        </p:attrNameLst>
                                      </p:cBhvr>
                                      <p:tavLst>
                                        <p:tav fmla="" tm="0">
                                          <p:val>
                                            <p:strVal val="0"/>
                                          </p:val>
                                        </p:tav>
                                        <p:tav fmla="" tm="100000">
                                          <p:val>
                                            <p:strVal val="#ppt_w"/>
                                          </p:val>
                                        </p:tav>
                                      </p:tavLst>
                                    </p:anim>
                                    <p:anim calcmode="lin" valueType="num">
                                      <p:cBhvr additive="base">
                                        <p:cTn dur="500"/>
                                        <p:tgtEl>
                                          <p:spTgt spid="617"/>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8"/>
                                        </p:tgtEl>
                                        <p:attrNameLst>
                                          <p:attrName>style.visibility</p:attrName>
                                        </p:attrNameLst>
                                      </p:cBhvr>
                                      <p:to>
                                        <p:strVal val="visible"/>
                                      </p:to>
                                    </p:set>
                                    <p:anim calcmode="lin" valueType="num">
                                      <p:cBhvr additive="base">
                                        <p:cTn dur="500"/>
                                        <p:tgtEl>
                                          <p:spTgt spid="618"/>
                                        </p:tgtEl>
                                        <p:attrNameLst>
                                          <p:attrName>ppt_w</p:attrName>
                                        </p:attrNameLst>
                                      </p:cBhvr>
                                      <p:tavLst>
                                        <p:tav fmla="" tm="0">
                                          <p:val>
                                            <p:strVal val="0"/>
                                          </p:val>
                                        </p:tav>
                                        <p:tav fmla="" tm="100000">
                                          <p:val>
                                            <p:strVal val="#ppt_w"/>
                                          </p:val>
                                        </p:tav>
                                      </p:tavLst>
                                    </p:anim>
                                    <p:anim calcmode="lin" valueType="num">
                                      <p:cBhvr additive="base">
                                        <p:cTn dur="500"/>
                                        <p:tgtEl>
                                          <p:spTgt spid="61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19"/>
                                        </p:tgtEl>
                                        <p:attrNameLst>
                                          <p:attrName>style.visibility</p:attrName>
                                        </p:attrNameLst>
                                      </p:cBhvr>
                                      <p:to>
                                        <p:strVal val="visible"/>
                                      </p:to>
                                    </p:set>
                                    <p:anim calcmode="lin" valueType="num">
                                      <p:cBhvr additive="base">
                                        <p:cTn dur="500"/>
                                        <p:tgtEl>
                                          <p:spTgt spid="619"/>
                                        </p:tgtEl>
                                        <p:attrNameLst>
                                          <p:attrName>ppt_w</p:attrName>
                                        </p:attrNameLst>
                                      </p:cBhvr>
                                      <p:tavLst>
                                        <p:tav fmla="" tm="0">
                                          <p:val>
                                            <p:strVal val="0"/>
                                          </p:val>
                                        </p:tav>
                                        <p:tav fmla="" tm="100000">
                                          <p:val>
                                            <p:strVal val="#ppt_w"/>
                                          </p:val>
                                        </p:tav>
                                      </p:tavLst>
                                    </p:anim>
                                    <p:anim calcmode="lin" valueType="num">
                                      <p:cBhvr additive="base">
                                        <p:cTn dur="500"/>
                                        <p:tgtEl>
                                          <p:spTgt spid="61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20"/>
                                        </p:tgtEl>
                                        <p:attrNameLst>
                                          <p:attrName>style.visibility</p:attrName>
                                        </p:attrNameLst>
                                      </p:cBhvr>
                                      <p:to>
                                        <p:strVal val="visible"/>
                                      </p:to>
                                    </p:set>
                                    <p:anim calcmode="lin" valueType="num">
                                      <p:cBhvr additive="base">
                                        <p:cTn dur="500"/>
                                        <p:tgtEl>
                                          <p:spTgt spid="620"/>
                                        </p:tgtEl>
                                        <p:attrNameLst>
                                          <p:attrName>ppt_w</p:attrName>
                                        </p:attrNameLst>
                                      </p:cBhvr>
                                      <p:tavLst>
                                        <p:tav fmla="" tm="0">
                                          <p:val>
                                            <p:strVal val="0"/>
                                          </p:val>
                                        </p:tav>
                                        <p:tav fmla="" tm="100000">
                                          <p:val>
                                            <p:strVal val="#ppt_w"/>
                                          </p:val>
                                        </p:tav>
                                      </p:tavLst>
                                    </p:anim>
                                    <p:anim calcmode="lin" valueType="num">
                                      <p:cBhvr additive="base">
                                        <p:cTn dur="500"/>
                                        <p:tgtEl>
                                          <p:spTgt spid="62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21"/>
                                        </p:tgtEl>
                                        <p:attrNameLst>
                                          <p:attrName>style.visibility</p:attrName>
                                        </p:attrNameLst>
                                      </p:cBhvr>
                                      <p:to>
                                        <p:strVal val="visible"/>
                                      </p:to>
                                    </p:set>
                                    <p:anim calcmode="lin" valueType="num">
                                      <p:cBhvr additive="base">
                                        <p:cTn dur="500"/>
                                        <p:tgtEl>
                                          <p:spTgt spid="621"/>
                                        </p:tgtEl>
                                        <p:attrNameLst>
                                          <p:attrName>ppt_w</p:attrName>
                                        </p:attrNameLst>
                                      </p:cBhvr>
                                      <p:tavLst>
                                        <p:tav fmla="" tm="0">
                                          <p:val>
                                            <p:strVal val="0"/>
                                          </p:val>
                                        </p:tav>
                                        <p:tav fmla="" tm="100000">
                                          <p:val>
                                            <p:strVal val="#ppt_w"/>
                                          </p:val>
                                        </p:tav>
                                      </p:tavLst>
                                    </p:anim>
                                    <p:anim calcmode="lin" valueType="num">
                                      <p:cBhvr additive="base">
                                        <p:cTn dur="500"/>
                                        <p:tgtEl>
                                          <p:spTgt spid="62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622"/>
                                        </p:tgtEl>
                                        <p:attrNameLst>
                                          <p:attrName>style.visibility</p:attrName>
                                        </p:attrNameLst>
                                      </p:cBhvr>
                                      <p:to>
                                        <p:strVal val="visible"/>
                                      </p:to>
                                    </p:set>
                                    <p:anim calcmode="lin" valueType="num">
                                      <p:cBhvr additive="base">
                                        <p:cTn dur="500"/>
                                        <p:tgtEl>
                                          <p:spTgt spid="622"/>
                                        </p:tgtEl>
                                        <p:attrNameLst>
                                          <p:attrName>ppt_w</p:attrName>
                                        </p:attrNameLst>
                                      </p:cBhvr>
                                      <p:tavLst>
                                        <p:tav fmla="" tm="0">
                                          <p:val>
                                            <p:strVal val="0"/>
                                          </p:val>
                                        </p:tav>
                                        <p:tav fmla="" tm="100000">
                                          <p:val>
                                            <p:strVal val="#ppt_w"/>
                                          </p:val>
                                        </p:tav>
                                      </p:tavLst>
                                    </p:anim>
                                    <p:anim calcmode="lin" valueType="num">
                                      <p:cBhvr additive="base">
                                        <p:cTn dur="500"/>
                                        <p:tgtEl>
                                          <p:spTgt spid="62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0"/>
                                        </p:tgtEl>
                                        <p:attrNameLst>
                                          <p:attrName>style.visibility</p:attrName>
                                        </p:attrNameLst>
                                      </p:cBhvr>
                                      <p:to>
                                        <p:strVal val="visible"/>
                                      </p:to>
                                    </p:set>
                                    <p:animEffect filter="fade" transition="in">
                                      <p:cBhvr>
                                        <p:cTn dur="500"/>
                                        <p:tgtEl>
                                          <p:spTgt spid="600"/>
                                        </p:tgtEl>
                                      </p:cBhvr>
                                    </p:animEffect>
                                  </p:childTnLst>
                                </p:cTn>
                              </p:par>
                              <p:par>
                                <p:cTn fill="hold" nodeType="withEffect" presetClass="entr" presetID="10" presetSubtype="0">
                                  <p:stCondLst>
                                    <p:cond delay="0"/>
                                  </p:stCondLst>
                                  <p:childTnLst>
                                    <p:set>
                                      <p:cBhvr>
                                        <p:cTn dur="1" fill="hold">
                                          <p:stCondLst>
                                            <p:cond delay="0"/>
                                          </p:stCondLst>
                                        </p:cTn>
                                        <p:tgtEl>
                                          <p:spTgt spid="601"/>
                                        </p:tgtEl>
                                        <p:attrNameLst>
                                          <p:attrName>style.visibility</p:attrName>
                                        </p:attrNameLst>
                                      </p:cBhvr>
                                      <p:to>
                                        <p:strVal val="visible"/>
                                      </p:to>
                                    </p:set>
                                    <p:animEffect filter="fade" transition="in">
                                      <p:cBhvr>
                                        <p:cTn dur="500"/>
                                        <p:tgtEl>
                                          <p:spTgt spid="601"/>
                                        </p:tgtEl>
                                      </p:cBhvr>
                                    </p:animEffect>
                                  </p:childTnLst>
                                </p:cTn>
                              </p:par>
                              <p:par>
                                <p:cTn fill="hold" nodeType="withEffect" presetClass="entr" presetID="10" presetSubtype="0">
                                  <p:stCondLst>
                                    <p:cond delay="0"/>
                                  </p:stCondLst>
                                  <p:childTnLst>
                                    <p:set>
                                      <p:cBhvr>
                                        <p:cTn dur="1" fill="hold">
                                          <p:stCondLst>
                                            <p:cond delay="0"/>
                                          </p:stCondLst>
                                        </p:cTn>
                                        <p:tgtEl>
                                          <p:spTgt spid="599"/>
                                        </p:tgtEl>
                                        <p:attrNameLst>
                                          <p:attrName>style.visibility</p:attrName>
                                        </p:attrNameLst>
                                      </p:cBhvr>
                                      <p:to>
                                        <p:strVal val="visible"/>
                                      </p:to>
                                    </p:set>
                                    <p:animEffect filter="fade" transition="in">
                                      <p:cBhvr>
                                        <p:cTn dur="500"/>
                                        <p:tgtEl>
                                          <p:spTgt spid="599"/>
                                        </p:tgtEl>
                                      </p:cBhvr>
                                    </p:animEffect>
                                  </p:childTnLst>
                                </p:cTn>
                              </p:par>
                              <p:par>
                                <p:cTn fill="hold" nodeType="withEffect" presetClass="entr" presetID="10" presetSubtype="0">
                                  <p:stCondLst>
                                    <p:cond delay="0"/>
                                  </p:stCondLst>
                                  <p:childTnLst>
                                    <p:set>
                                      <p:cBhvr>
                                        <p:cTn dur="1" fill="hold">
                                          <p:stCondLst>
                                            <p:cond delay="0"/>
                                          </p:stCondLst>
                                        </p:cTn>
                                        <p:tgtEl>
                                          <p:spTgt spid="583"/>
                                        </p:tgtEl>
                                        <p:attrNameLst>
                                          <p:attrName>style.visibility</p:attrName>
                                        </p:attrNameLst>
                                      </p:cBhvr>
                                      <p:to>
                                        <p:strVal val="visible"/>
                                      </p:to>
                                    </p:set>
                                    <p:animEffect filter="fade" transition="in">
                                      <p:cBhvr>
                                        <p:cTn dur="500"/>
                                        <p:tgtEl>
                                          <p:spTgt spid="5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3"/>
                                        </p:tgtEl>
                                        <p:attrNameLst>
                                          <p:attrName>style.visibility</p:attrName>
                                        </p:attrNameLst>
                                      </p:cBhvr>
                                      <p:to>
                                        <p:strVal val="visible"/>
                                      </p:to>
                                    </p:set>
                                    <p:animEffect filter="fade" transition="in">
                                      <p:cBhvr>
                                        <p:cTn dur="500"/>
                                        <p:tgtEl>
                                          <p:spTgt spid="603"/>
                                        </p:tgtEl>
                                      </p:cBhvr>
                                    </p:animEffect>
                                  </p:childTnLst>
                                </p:cTn>
                              </p:par>
                              <p:par>
                                <p:cTn fill="hold" nodeType="withEffect" presetClass="entr" presetID="10" presetSubtype="0">
                                  <p:stCondLst>
                                    <p:cond delay="0"/>
                                  </p:stCondLst>
                                  <p:childTnLst>
                                    <p:set>
                                      <p:cBhvr>
                                        <p:cTn dur="1" fill="hold">
                                          <p:stCondLst>
                                            <p:cond delay="0"/>
                                          </p:stCondLst>
                                        </p:cTn>
                                        <p:tgtEl>
                                          <p:spTgt spid="604"/>
                                        </p:tgtEl>
                                        <p:attrNameLst>
                                          <p:attrName>style.visibility</p:attrName>
                                        </p:attrNameLst>
                                      </p:cBhvr>
                                      <p:to>
                                        <p:strVal val="visible"/>
                                      </p:to>
                                    </p:set>
                                    <p:animEffect filter="fade" transition="in">
                                      <p:cBhvr>
                                        <p:cTn dur="500"/>
                                        <p:tgtEl>
                                          <p:spTgt spid="604"/>
                                        </p:tgtEl>
                                      </p:cBhvr>
                                    </p:animEffect>
                                  </p:childTnLst>
                                </p:cTn>
                              </p:par>
                              <p:par>
                                <p:cTn fill="hold" nodeType="withEffect" presetClass="entr" presetID="10" presetSubtype="0">
                                  <p:stCondLst>
                                    <p:cond delay="0"/>
                                  </p:stCondLst>
                                  <p:childTnLst>
                                    <p:set>
                                      <p:cBhvr>
                                        <p:cTn dur="1" fill="hold">
                                          <p:stCondLst>
                                            <p:cond delay="0"/>
                                          </p:stCondLst>
                                        </p:cTn>
                                        <p:tgtEl>
                                          <p:spTgt spid="602"/>
                                        </p:tgtEl>
                                        <p:attrNameLst>
                                          <p:attrName>style.visibility</p:attrName>
                                        </p:attrNameLst>
                                      </p:cBhvr>
                                      <p:to>
                                        <p:strVal val="visible"/>
                                      </p:to>
                                    </p:set>
                                    <p:animEffect filter="fade" transition="in">
                                      <p:cBhvr>
                                        <p:cTn dur="500"/>
                                        <p:tgtEl>
                                          <p:spTgt spid="602"/>
                                        </p:tgtEl>
                                      </p:cBhvr>
                                    </p:animEffect>
                                  </p:childTnLst>
                                </p:cTn>
                              </p:par>
                              <p:par>
                                <p:cTn fill="hold" nodeType="withEffect" presetClass="entr" presetID="10" presetSubtype="0">
                                  <p:stCondLst>
                                    <p:cond delay="0"/>
                                  </p:stCondLst>
                                  <p:childTnLst>
                                    <p:set>
                                      <p:cBhvr>
                                        <p:cTn dur="1" fill="hold">
                                          <p:stCondLst>
                                            <p:cond delay="0"/>
                                          </p:stCondLst>
                                        </p:cTn>
                                        <p:tgtEl>
                                          <p:spTgt spid="582"/>
                                        </p:tgtEl>
                                        <p:attrNameLst>
                                          <p:attrName>style.visibility</p:attrName>
                                        </p:attrNameLst>
                                      </p:cBhvr>
                                      <p:to>
                                        <p:strVal val="visible"/>
                                      </p:to>
                                    </p:set>
                                    <p:animEffect filter="fade" transition="in">
                                      <p:cBhvr>
                                        <p:cTn dur="500"/>
                                        <p:tgtEl>
                                          <p:spTgt spid="5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63">
      <a:dk1>
        <a:srgbClr val="000000"/>
      </a:dk1>
      <a:lt1>
        <a:srgbClr val="FFFFFF"/>
      </a:lt1>
      <a:dk2>
        <a:srgbClr val="7D8287"/>
      </a:dk2>
      <a:lt2>
        <a:srgbClr val="EBEEF0"/>
      </a:lt2>
      <a:accent1>
        <a:srgbClr val="00B0F0"/>
      </a:accent1>
      <a:accent2>
        <a:srgbClr val="00A082"/>
      </a:accent2>
      <a:accent3>
        <a:srgbClr val="96B900"/>
      </a:accent3>
      <a:accent4>
        <a:srgbClr val="FFAF00"/>
      </a:accent4>
      <a:accent5>
        <a:srgbClr val="D71414"/>
      </a:accent5>
      <a:accent6>
        <a:srgbClr val="D71414"/>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