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9" r:id="rId4"/>
    <p:sldMasterId id="214748368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Montserrat"/>
      <p:regular r:id="rId29"/>
      <p:bold r:id="rId30"/>
      <p:italic r:id="rId31"/>
      <p:boldItalic r:id="rId32"/>
    </p:embeddedFont>
    <p:embeddedFont>
      <p:font typeface="Montserrat Light"/>
      <p:regular r:id="rId33"/>
      <p:bold r:id="rId34"/>
      <p:italic r:id="rId35"/>
      <p:boldItalic r:id="rId36"/>
    </p:embeddedFont>
    <p:embeddedFont>
      <p:font typeface="Open Sans"/>
      <p:regular r:id="rId37"/>
      <p:bold r:id="rId38"/>
      <p:italic r:id="rId39"/>
      <p:boldItalic r:id="rId40"/>
    </p:embeddedFont>
    <p:embeddedFont>
      <p:font typeface="Montserrat Thin"/>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OpenSans-boldItalic.fntdata"/><Relationship Id="rId20" Type="http://schemas.openxmlformats.org/officeDocument/2006/relationships/slide" Target="slides/slide14.xml"/><Relationship Id="rId42" Type="http://schemas.openxmlformats.org/officeDocument/2006/relationships/font" Target="fonts/MontserratThin-bold.fntdata"/><Relationship Id="rId41" Type="http://schemas.openxmlformats.org/officeDocument/2006/relationships/font" Target="fonts/MontserratThin-regular.fntdata"/><Relationship Id="rId22" Type="http://schemas.openxmlformats.org/officeDocument/2006/relationships/slide" Target="slides/slide16.xml"/><Relationship Id="rId44" Type="http://schemas.openxmlformats.org/officeDocument/2006/relationships/font" Target="fonts/MontserratThin-boldItalic.fntdata"/><Relationship Id="rId21" Type="http://schemas.openxmlformats.org/officeDocument/2006/relationships/slide" Target="slides/slide15.xml"/><Relationship Id="rId43" Type="http://schemas.openxmlformats.org/officeDocument/2006/relationships/font" Target="fonts/MontserratThin-italic.fntdata"/><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Montserrat-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italic.fntdata"/><Relationship Id="rId30" Type="http://schemas.openxmlformats.org/officeDocument/2006/relationships/font" Target="fonts/Montserrat-bold.fntdata"/><Relationship Id="rId11" Type="http://schemas.openxmlformats.org/officeDocument/2006/relationships/slide" Target="slides/slide5.xml"/><Relationship Id="rId33" Type="http://schemas.openxmlformats.org/officeDocument/2006/relationships/font" Target="fonts/MontserratLight-regular.fntdata"/><Relationship Id="rId10" Type="http://schemas.openxmlformats.org/officeDocument/2006/relationships/slide" Target="slides/slide4.xml"/><Relationship Id="rId32" Type="http://schemas.openxmlformats.org/officeDocument/2006/relationships/font" Target="fonts/Montserrat-boldItalic.fntdata"/><Relationship Id="rId13" Type="http://schemas.openxmlformats.org/officeDocument/2006/relationships/slide" Target="slides/slide7.xml"/><Relationship Id="rId35" Type="http://schemas.openxmlformats.org/officeDocument/2006/relationships/font" Target="fonts/MontserratLight-italic.fntdata"/><Relationship Id="rId12" Type="http://schemas.openxmlformats.org/officeDocument/2006/relationships/slide" Target="slides/slide6.xml"/><Relationship Id="rId34" Type="http://schemas.openxmlformats.org/officeDocument/2006/relationships/font" Target="fonts/MontserratLight-bold.fntdata"/><Relationship Id="rId15" Type="http://schemas.openxmlformats.org/officeDocument/2006/relationships/slide" Target="slides/slide9.xml"/><Relationship Id="rId37" Type="http://schemas.openxmlformats.org/officeDocument/2006/relationships/font" Target="fonts/OpenSans-regular.fntdata"/><Relationship Id="rId14" Type="http://schemas.openxmlformats.org/officeDocument/2006/relationships/slide" Target="slides/slide8.xml"/><Relationship Id="rId36" Type="http://schemas.openxmlformats.org/officeDocument/2006/relationships/font" Target="fonts/MontserratLight-boldItalic.fntdata"/><Relationship Id="rId17" Type="http://schemas.openxmlformats.org/officeDocument/2006/relationships/slide" Target="slides/slide11.xml"/><Relationship Id="rId39" Type="http://schemas.openxmlformats.org/officeDocument/2006/relationships/font" Target="fonts/OpenSans-italic.fntdata"/><Relationship Id="rId16" Type="http://schemas.openxmlformats.org/officeDocument/2006/relationships/slide" Target="slides/slide10.xml"/><Relationship Id="rId38" Type="http://schemas.openxmlformats.org/officeDocument/2006/relationships/font" Target="fonts/OpenSans-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 name="Shape 114"/>
        <p:cNvGrpSpPr/>
        <p:nvPr/>
      </p:nvGrpSpPr>
      <p:grpSpPr>
        <a:xfrm>
          <a:off x="0" y="0"/>
          <a:ext cx="0" cy="0"/>
          <a:chOff x="0" y="0"/>
          <a:chExt cx="0" cy="0"/>
        </a:xfrm>
      </p:grpSpPr>
      <p:sp>
        <p:nvSpPr>
          <p:cNvPr id="115" name="Google Shape;115;g63a61af6b9_2_6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g63a61af6b9_2_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 name="Shape 250"/>
        <p:cNvGrpSpPr/>
        <p:nvPr/>
      </p:nvGrpSpPr>
      <p:grpSpPr>
        <a:xfrm>
          <a:off x="0" y="0"/>
          <a:ext cx="0" cy="0"/>
          <a:chOff x="0" y="0"/>
          <a:chExt cx="0" cy="0"/>
        </a:xfrm>
      </p:grpSpPr>
      <p:sp>
        <p:nvSpPr>
          <p:cNvPr id="251" name="Google Shape;251;g63a61af6b9_2_19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g63a61af6b9_2_1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 name="Shape 258"/>
        <p:cNvGrpSpPr/>
        <p:nvPr/>
      </p:nvGrpSpPr>
      <p:grpSpPr>
        <a:xfrm>
          <a:off x="0" y="0"/>
          <a:ext cx="0" cy="0"/>
          <a:chOff x="0" y="0"/>
          <a:chExt cx="0" cy="0"/>
        </a:xfrm>
      </p:grpSpPr>
      <p:sp>
        <p:nvSpPr>
          <p:cNvPr id="259" name="Google Shape;259;g63a61af6b9_2_19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g63a61af6b9_2_1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Google Shape;277;g63a61af6b9_2_21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g63a61af6b9_2_2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0" name="Shape 300"/>
        <p:cNvGrpSpPr/>
        <p:nvPr/>
      </p:nvGrpSpPr>
      <p:grpSpPr>
        <a:xfrm>
          <a:off x="0" y="0"/>
          <a:ext cx="0" cy="0"/>
          <a:chOff x="0" y="0"/>
          <a:chExt cx="0" cy="0"/>
        </a:xfrm>
      </p:grpSpPr>
      <p:sp>
        <p:nvSpPr>
          <p:cNvPr id="301" name="Google Shape;301;g63a61af6b9_2_24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g63a61af6b9_2_2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 name="Shape 318"/>
        <p:cNvGrpSpPr/>
        <p:nvPr/>
      </p:nvGrpSpPr>
      <p:grpSpPr>
        <a:xfrm>
          <a:off x="0" y="0"/>
          <a:ext cx="0" cy="0"/>
          <a:chOff x="0" y="0"/>
          <a:chExt cx="0" cy="0"/>
        </a:xfrm>
      </p:grpSpPr>
      <p:sp>
        <p:nvSpPr>
          <p:cNvPr id="319" name="Google Shape;319;g63a61af6b9_2_25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g63a61af6b9_2_2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3" name="Shape 333"/>
        <p:cNvGrpSpPr/>
        <p:nvPr/>
      </p:nvGrpSpPr>
      <p:grpSpPr>
        <a:xfrm>
          <a:off x="0" y="0"/>
          <a:ext cx="0" cy="0"/>
          <a:chOff x="0" y="0"/>
          <a:chExt cx="0" cy="0"/>
        </a:xfrm>
      </p:grpSpPr>
      <p:sp>
        <p:nvSpPr>
          <p:cNvPr id="334" name="Google Shape;334;g63a61af6b9_2_27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g63a61af6b9_2_2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Google Shape;341;g63a61af6b9_2_27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g63a61af6b9_2_2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3" name="Shape 353"/>
        <p:cNvGrpSpPr/>
        <p:nvPr/>
      </p:nvGrpSpPr>
      <p:grpSpPr>
        <a:xfrm>
          <a:off x="0" y="0"/>
          <a:ext cx="0" cy="0"/>
          <a:chOff x="0" y="0"/>
          <a:chExt cx="0" cy="0"/>
        </a:xfrm>
      </p:grpSpPr>
      <p:sp>
        <p:nvSpPr>
          <p:cNvPr id="354" name="Google Shape;354;g63a61af6b9_2_29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g63a61af6b9_2_2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0" name="Shape 370"/>
        <p:cNvGrpSpPr/>
        <p:nvPr/>
      </p:nvGrpSpPr>
      <p:grpSpPr>
        <a:xfrm>
          <a:off x="0" y="0"/>
          <a:ext cx="0" cy="0"/>
          <a:chOff x="0" y="0"/>
          <a:chExt cx="0" cy="0"/>
        </a:xfrm>
      </p:grpSpPr>
      <p:sp>
        <p:nvSpPr>
          <p:cNvPr id="371" name="Google Shape;371;g63a61af6b9_2_30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g63a61af6b9_2_3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3" name="Shape 383"/>
        <p:cNvGrpSpPr/>
        <p:nvPr/>
      </p:nvGrpSpPr>
      <p:grpSpPr>
        <a:xfrm>
          <a:off x="0" y="0"/>
          <a:ext cx="0" cy="0"/>
          <a:chOff x="0" y="0"/>
          <a:chExt cx="0" cy="0"/>
        </a:xfrm>
      </p:grpSpPr>
      <p:sp>
        <p:nvSpPr>
          <p:cNvPr id="384" name="Google Shape;384;g63a61af6b9_2_31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g63a61af6b9_2_3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63a61af6b9_2_7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63a61af6b9_2_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Google Shape;397;g63a61af6b9_2_33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g63a61af6b9_2_3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9" name="Shape 409"/>
        <p:cNvGrpSpPr/>
        <p:nvPr/>
      </p:nvGrpSpPr>
      <p:grpSpPr>
        <a:xfrm>
          <a:off x="0" y="0"/>
          <a:ext cx="0" cy="0"/>
          <a:chOff x="0" y="0"/>
          <a:chExt cx="0" cy="0"/>
        </a:xfrm>
      </p:grpSpPr>
      <p:sp>
        <p:nvSpPr>
          <p:cNvPr id="410" name="Google Shape;410;g63a61af6b9_2_34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g63a61af6b9_2_3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7" name="Shape 417"/>
        <p:cNvGrpSpPr/>
        <p:nvPr/>
      </p:nvGrpSpPr>
      <p:grpSpPr>
        <a:xfrm>
          <a:off x="0" y="0"/>
          <a:ext cx="0" cy="0"/>
          <a:chOff x="0" y="0"/>
          <a:chExt cx="0" cy="0"/>
        </a:xfrm>
      </p:grpSpPr>
      <p:sp>
        <p:nvSpPr>
          <p:cNvPr id="418" name="Google Shape;418;g63a61af6b9_2_34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g63a61af6b9_2_3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Google Shape;137;g63a61af6b9_2_8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g63a61af6b9_2_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 name="Shape 150"/>
        <p:cNvGrpSpPr/>
        <p:nvPr/>
      </p:nvGrpSpPr>
      <p:grpSpPr>
        <a:xfrm>
          <a:off x="0" y="0"/>
          <a:ext cx="0" cy="0"/>
          <a:chOff x="0" y="0"/>
          <a:chExt cx="0" cy="0"/>
        </a:xfrm>
      </p:grpSpPr>
      <p:sp>
        <p:nvSpPr>
          <p:cNvPr id="151" name="Google Shape;151;g63a61af6b9_2_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g63a61af6b9_2_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 name="Shape 164"/>
        <p:cNvGrpSpPr/>
        <p:nvPr/>
      </p:nvGrpSpPr>
      <p:grpSpPr>
        <a:xfrm>
          <a:off x="0" y="0"/>
          <a:ext cx="0" cy="0"/>
          <a:chOff x="0" y="0"/>
          <a:chExt cx="0" cy="0"/>
        </a:xfrm>
      </p:grpSpPr>
      <p:sp>
        <p:nvSpPr>
          <p:cNvPr id="165" name="Google Shape;165;g63a61af6b9_2_11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g63a61af6b9_2_1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Google Shape;177;g63a61af6b9_2_12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63a61af6b9_2_1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Google Shape;190;g63a61af6b9_2_13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g63a61af6b9_2_1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Google Shape;211;g63a61af6b9_2_15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g63a61af6b9_2_1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 name="Shape 228"/>
        <p:cNvGrpSpPr/>
        <p:nvPr/>
      </p:nvGrpSpPr>
      <p:grpSpPr>
        <a:xfrm>
          <a:off x="0" y="0"/>
          <a:ext cx="0" cy="0"/>
          <a:chOff x="0" y="0"/>
          <a:chExt cx="0" cy="0"/>
        </a:xfrm>
      </p:grpSpPr>
      <p:sp>
        <p:nvSpPr>
          <p:cNvPr id="229" name="Google Shape;229;g63a61af6b9_2_17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g63a61af6b9_2_1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Section Header">
  <p:cSld name="3_Section Header">
    <p:spTree>
      <p:nvGrpSpPr>
        <p:cNvPr id="52" name="Shape 52"/>
        <p:cNvGrpSpPr/>
        <p:nvPr/>
      </p:nvGrpSpPr>
      <p:grpSpPr>
        <a:xfrm>
          <a:off x="0" y="0"/>
          <a:ext cx="0" cy="0"/>
          <a:chOff x="0" y="0"/>
          <a:chExt cx="0" cy="0"/>
        </a:xfrm>
      </p:grpSpPr>
      <p:sp>
        <p:nvSpPr>
          <p:cNvPr id="53" name="Google Shape;53;p1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54" name="Google Shape;54;p14"/>
          <p:cNvSpPr/>
          <p:nvPr>
            <p:ph idx="2" type="pic"/>
          </p:nvPr>
        </p:nvSpPr>
        <p:spPr>
          <a:xfrm>
            <a:off x="0" y="1191"/>
            <a:ext cx="9144000" cy="5142309"/>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Section Header">
  <p:cSld name="2_Section Header">
    <p:spTree>
      <p:nvGrpSpPr>
        <p:cNvPr id="55" name="Shape 55"/>
        <p:cNvGrpSpPr/>
        <p:nvPr/>
      </p:nvGrpSpPr>
      <p:grpSpPr>
        <a:xfrm>
          <a:off x="0" y="0"/>
          <a:ext cx="0" cy="0"/>
          <a:chOff x="0" y="0"/>
          <a:chExt cx="0" cy="0"/>
        </a:xfrm>
      </p:grpSpPr>
      <p:sp>
        <p:nvSpPr>
          <p:cNvPr id="56" name="Google Shape;56;p1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Section Header">
  <p:cSld name="4_Section Header">
    <p:spTree>
      <p:nvGrpSpPr>
        <p:cNvPr id="57" name="Shape 57"/>
        <p:cNvGrpSpPr/>
        <p:nvPr/>
      </p:nvGrpSpPr>
      <p:grpSpPr>
        <a:xfrm>
          <a:off x="0" y="0"/>
          <a:ext cx="0" cy="0"/>
          <a:chOff x="0" y="0"/>
          <a:chExt cx="0" cy="0"/>
        </a:xfrm>
      </p:grpSpPr>
      <p:sp>
        <p:nvSpPr>
          <p:cNvPr id="58" name="Google Shape;58;p1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9" name="Google Shape;59;p16"/>
          <p:cNvSpPr/>
          <p:nvPr>
            <p:ph idx="2" type="pic"/>
          </p:nvPr>
        </p:nvSpPr>
        <p:spPr>
          <a:xfrm>
            <a:off x="5878286" y="500743"/>
            <a:ext cx="2764972" cy="414201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Section Header">
  <p:cSld name="5_Section Header">
    <p:spTree>
      <p:nvGrpSpPr>
        <p:cNvPr id="60" name="Shape 60"/>
        <p:cNvGrpSpPr/>
        <p:nvPr/>
      </p:nvGrpSpPr>
      <p:grpSpPr>
        <a:xfrm>
          <a:off x="0" y="0"/>
          <a:ext cx="0" cy="0"/>
          <a:chOff x="0" y="0"/>
          <a:chExt cx="0" cy="0"/>
        </a:xfrm>
      </p:grpSpPr>
      <p:sp>
        <p:nvSpPr>
          <p:cNvPr id="61" name="Google Shape;61;p1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 name="Google Shape;62;p17"/>
          <p:cNvSpPr/>
          <p:nvPr>
            <p:ph idx="2" type="pic"/>
          </p:nvPr>
        </p:nvSpPr>
        <p:spPr>
          <a:xfrm>
            <a:off x="4571999" y="500743"/>
            <a:ext cx="4071257" cy="270662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Section Header">
  <p:cSld name="9_Section Header">
    <p:spTree>
      <p:nvGrpSpPr>
        <p:cNvPr id="63" name="Shape 63"/>
        <p:cNvGrpSpPr/>
        <p:nvPr/>
      </p:nvGrpSpPr>
      <p:grpSpPr>
        <a:xfrm>
          <a:off x="0" y="0"/>
          <a:ext cx="0" cy="0"/>
          <a:chOff x="0" y="0"/>
          <a:chExt cx="0" cy="0"/>
        </a:xfrm>
      </p:grpSpPr>
      <p:sp>
        <p:nvSpPr>
          <p:cNvPr id="64" name="Google Shape;64;p1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5" name="Google Shape;65;p18"/>
          <p:cNvSpPr/>
          <p:nvPr>
            <p:ph idx="2" type="pic"/>
          </p:nvPr>
        </p:nvSpPr>
        <p:spPr>
          <a:xfrm>
            <a:off x="500742" y="1843088"/>
            <a:ext cx="4071257" cy="3300413"/>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Section Header">
  <p:cSld name="10_Section Header">
    <p:spTree>
      <p:nvGrpSpPr>
        <p:cNvPr id="66" name="Shape 66"/>
        <p:cNvGrpSpPr/>
        <p:nvPr/>
      </p:nvGrpSpPr>
      <p:grpSpPr>
        <a:xfrm>
          <a:off x="0" y="0"/>
          <a:ext cx="0" cy="0"/>
          <a:chOff x="0" y="0"/>
          <a:chExt cx="0" cy="0"/>
        </a:xfrm>
      </p:grpSpPr>
      <p:sp>
        <p:nvSpPr>
          <p:cNvPr id="67" name="Google Shape;67;p1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8" name="Google Shape;68;p19"/>
          <p:cNvSpPr/>
          <p:nvPr>
            <p:ph idx="2" type="pic"/>
          </p:nvPr>
        </p:nvSpPr>
        <p:spPr>
          <a:xfrm>
            <a:off x="4443413" y="1936130"/>
            <a:ext cx="4700587" cy="3207371"/>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Section Header">
  <p:cSld name="13_Section Header">
    <p:spTree>
      <p:nvGrpSpPr>
        <p:cNvPr id="69" name="Shape 69"/>
        <p:cNvGrpSpPr/>
        <p:nvPr/>
      </p:nvGrpSpPr>
      <p:grpSpPr>
        <a:xfrm>
          <a:off x="0" y="0"/>
          <a:ext cx="0" cy="0"/>
          <a:chOff x="0" y="0"/>
          <a:chExt cx="0" cy="0"/>
        </a:xfrm>
      </p:grpSpPr>
      <p:sp>
        <p:nvSpPr>
          <p:cNvPr id="70" name="Google Shape;70;p20"/>
          <p:cNvSpPr/>
          <p:nvPr>
            <p:ph idx="2" type="pic"/>
          </p:nvPr>
        </p:nvSpPr>
        <p:spPr>
          <a:xfrm>
            <a:off x="6702325" y="2666445"/>
            <a:ext cx="1940933" cy="1976312"/>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1" name="Google Shape;71;p20"/>
          <p:cNvSpPr/>
          <p:nvPr>
            <p:ph idx="3" type="pic"/>
          </p:nvPr>
        </p:nvSpPr>
        <p:spPr>
          <a:xfrm>
            <a:off x="4572000" y="2666445"/>
            <a:ext cx="1940933" cy="1976312"/>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Section Header">
  <p:cSld name="14_Section Header">
    <p:spTree>
      <p:nvGrpSpPr>
        <p:cNvPr id="72" name="Shape 72"/>
        <p:cNvGrpSpPr/>
        <p:nvPr/>
      </p:nvGrpSpPr>
      <p:grpSpPr>
        <a:xfrm>
          <a:off x="0" y="0"/>
          <a:ext cx="0" cy="0"/>
          <a:chOff x="0" y="0"/>
          <a:chExt cx="0" cy="0"/>
        </a:xfrm>
      </p:grpSpPr>
      <p:sp>
        <p:nvSpPr>
          <p:cNvPr id="73" name="Google Shape;73;p21"/>
          <p:cNvSpPr/>
          <p:nvPr>
            <p:ph idx="2" type="pic"/>
          </p:nvPr>
        </p:nvSpPr>
        <p:spPr>
          <a:xfrm>
            <a:off x="4572000" y="500742"/>
            <a:ext cx="1940933" cy="231865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4" name="Google Shape;74;p21"/>
          <p:cNvSpPr/>
          <p:nvPr>
            <p:ph idx="3" type="pic"/>
          </p:nvPr>
        </p:nvSpPr>
        <p:spPr>
          <a:xfrm>
            <a:off x="6702325" y="500742"/>
            <a:ext cx="1940933" cy="231865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5" name="Google Shape;75;p21"/>
          <p:cNvSpPr/>
          <p:nvPr>
            <p:ph idx="4" type="pic"/>
          </p:nvPr>
        </p:nvSpPr>
        <p:spPr>
          <a:xfrm>
            <a:off x="2441675" y="500742"/>
            <a:ext cx="1940933" cy="231865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Section Header">
  <p:cSld name="19_Section Header">
    <p:spTree>
      <p:nvGrpSpPr>
        <p:cNvPr id="76" name="Shape 76"/>
        <p:cNvGrpSpPr/>
        <p:nvPr/>
      </p:nvGrpSpPr>
      <p:grpSpPr>
        <a:xfrm>
          <a:off x="0" y="0"/>
          <a:ext cx="0" cy="0"/>
          <a:chOff x="0" y="0"/>
          <a:chExt cx="0" cy="0"/>
        </a:xfrm>
      </p:grpSpPr>
      <p:sp>
        <p:nvSpPr>
          <p:cNvPr id="77" name="Google Shape;77;p22"/>
          <p:cNvSpPr/>
          <p:nvPr>
            <p:ph idx="2" type="pic"/>
          </p:nvPr>
        </p:nvSpPr>
        <p:spPr>
          <a:xfrm>
            <a:off x="2732314" y="500744"/>
            <a:ext cx="3439886" cy="414201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9_Section Header">
  <p:cSld name="29_Section Header">
    <p:spTree>
      <p:nvGrpSpPr>
        <p:cNvPr id="78" name="Shape 78"/>
        <p:cNvGrpSpPr/>
        <p:nvPr/>
      </p:nvGrpSpPr>
      <p:grpSpPr>
        <a:xfrm>
          <a:off x="0" y="0"/>
          <a:ext cx="0" cy="0"/>
          <a:chOff x="0" y="0"/>
          <a:chExt cx="0" cy="0"/>
        </a:xfrm>
      </p:grpSpPr>
      <p:sp>
        <p:nvSpPr>
          <p:cNvPr id="79" name="Google Shape;79;p23"/>
          <p:cNvSpPr/>
          <p:nvPr>
            <p:ph idx="2" type="pic"/>
          </p:nvPr>
        </p:nvSpPr>
        <p:spPr>
          <a:xfrm>
            <a:off x="0" y="1190"/>
            <a:ext cx="9144000" cy="3231866"/>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0_Section Header">
  <p:cSld name="30_Section Header">
    <p:spTree>
      <p:nvGrpSpPr>
        <p:cNvPr id="80" name="Shape 80"/>
        <p:cNvGrpSpPr/>
        <p:nvPr/>
      </p:nvGrpSpPr>
      <p:grpSpPr>
        <a:xfrm>
          <a:off x="0" y="0"/>
          <a:ext cx="0" cy="0"/>
          <a:chOff x="0" y="0"/>
          <a:chExt cx="0" cy="0"/>
        </a:xfrm>
      </p:grpSpPr>
      <p:sp>
        <p:nvSpPr>
          <p:cNvPr id="81" name="Google Shape;81;p2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2" name="Google Shape;82;p24"/>
          <p:cNvSpPr/>
          <p:nvPr>
            <p:ph idx="2" type="pic"/>
          </p:nvPr>
        </p:nvSpPr>
        <p:spPr>
          <a:xfrm>
            <a:off x="4572000" y="0"/>
            <a:ext cx="4572000" cy="51435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1_Section Header">
  <p:cSld name="31_Section Header">
    <p:spTree>
      <p:nvGrpSpPr>
        <p:cNvPr id="83" name="Shape 83"/>
        <p:cNvGrpSpPr/>
        <p:nvPr/>
      </p:nvGrpSpPr>
      <p:grpSpPr>
        <a:xfrm>
          <a:off x="0" y="0"/>
          <a:ext cx="0" cy="0"/>
          <a:chOff x="0" y="0"/>
          <a:chExt cx="0" cy="0"/>
        </a:xfrm>
      </p:grpSpPr>
      <p:sp>
        <p:nvSpPr>
          <p:cNvPr id="84" name="Google Shape;84;p25"/>
          <p:cNvSpPr/>
          <p:nvPr>
            <p:ph idx="2" type="pic"/>
          </p:nvPr>
        </p:nvSpPr>
        <p:spPr>
          <a:xfrm>
            <a:off x="3700463" y="1700213"/>
            <a:ext cx="1743075" cy="1743075"/>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5" name="Google Shape;85;p25"/>
          <p:cNvSpPr/>
          <p:nvPr>
            <p:ph idx="3" type="pic"/>
          </p:nvPr>
        </p:nvSpPr>
        <p:spPr>
          <a:xfrm>
            <a:off x="6122701" y="1700213"/>
            <a:ext cx="1743075" cy="1743075"/>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6" name="Google Shape;86;p25"/>
          <p:cNvSpPr/>
          <p:nvPr>
            <p:ph idx="4" type="pic"/>
          </p:nvPr>
        </p:nvSpPr>
        <p:spPr>
          <a:xfrm>
            <a:off x="1278224" y="1700213"/>
            <a:ext cx="1743075" cy="1743075"/>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2_Section Header">
  <p:cSld name="32_Section Header">
    <p:spTree>
      <p:nvGrpSpPr>
        <p:cNvPr id="87" name="Shape 87"/>
        <p:cNvGrpSpPr/>
        <p:nvPr/>
      </p:nvGrpSpPr>
      <p:grpSpPr>
        <a:xfrm>
          <a:off x="0" y="0"/>
          <a:ext cx="0" cy="0"/>
          <a:chOff x="0" y="0"/>
          <a:chExt cx="0" cy="0"/>
        </a:xfrm>
      </p:grpSpPr>
      <p:sp>
        <p:nvSpPr>
          <p:cNvPr id="88" name="Google Shape;88;p26"/>
          <p:cNvSpPr/>
          <p:nvPr>
            <p:ph idx="2" type="pic"/>
          </p:nvPr>
        </p:nvSpPr>
        <p:spPr>
          <a:xfrm>
            <a:off x="5812969" y="1421606"/>
            <a:ext cx="1872343" cy="230028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9" name="Google Shape;89;p26"/>
          <p:cNvSpPr/>
          <p:nvPr>
            <p:ph idx="3" type="pic"/>
          </p:nvPr>
        </p:nvSpPr>
        <p:spPr>
          <a:xfrm>
            <a:off x="3635828" y="2342470"/>
            <a:ext cx="1872343" cy="230028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0" name="Google Shape;90;p26"/>
          <p:cNvSpPr/>
          <p:nvPr>
            <p:ph idx="4" type="pic"/>
          </p:nvPr>
        </p:nvSpPr>
        <p:spPr>
          <a:xfrm>
            <a:off x="1458687" y="1421606"/>
            <a:ext cx="1872343" cy="230028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3_Section Header">
  <p:cSld name="33_Section Header">
    <p:spTree>
      <p:nvGrpSpPr>
        <p:cNvPr id="91" name="Shape 91"/>
        <p:cNvGrpSpPr/>
        <p:nvPr/>
      </p:nvGrpSpPr>
      <p:grpSpPr>
        <a:xfrm>
          <a:off x="0" y="0"/>
          <a:ext cx="0" cy="0"/>
          <a:chOff x="0" y="0"/>
          <a:chExt cx="0" cy="0"/>
        </a:xfrm>
      </p:grpSpPr>
      <p:sp>
        <p:nvSpPr>
          <p:cNvPr id="92" name="Google Shape;92;p2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3" name="Google Shape;93;p27"/>
          <p:cNvSpPr/>
          <p:nvPr>
            <p:ph idx="2" type="pic"/>
          </p:nvPr>
        </p:nvSpPr>
        <p:spPr>
          <a:xfrm>
            <a:off x="0" y="0"/>
            <a:ext cx="4572000" cy="280035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4" name="Google Shape;94;p27"/>
          <p:cNvSpPr/>
          <p:nvPr>
            <p:ph idx="3" type="pic"/>
          </p:nvPr>
        </p:nvSpPr>
        <p:spPr>
          <a:xfrm>
            <a:off x="4572000" y="0"/>
            <a:ext cx="4572000" cy="280035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4_Section Header">
  <p:cSld name="34_Section Header">
    <p:spTree>
      <p:nvGrpSpPr>
        <p:cNvPr id="95" name="Shape 95"/>
        <p:cNvGrpSpPr/>
        <p:nvPr/>
      </p:nvGrpSpPr>
      <p:grpSpPr>
        <a:xfrm>
          <a:off x="0" y="0"/>
          <a:ext cx="0" cy="0"/>
          <a:chOff x="0" y="0"/>
          <a:chExt cx="0" cy="0"/>
        </a:xfrm>
      </p:grpSpPr>
      <p:sp>
        <p:nvSpPr>
          <p:cNvPr id="96" name="Google Shape;96;p28"/>
          <p:cNvSpPr/>
          <p:nvPr>
            <p:ph idx="2" type="pic"/>
          </p:nvPr>
        </p:nvSpPr>
        <p:spPr>
          <a:xfrm>
            <a:off x="2796959" y="500744"/>
            <a:ext cx="2134270" cy="414201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7" name="Google Shape;97;p28"/>
          <p:cNvSpPr/>
          <p:nvPr>
            <p:ph idx="3" type="pic"/>
          </p:nvPr>
        </p:nvSpPr>
        <p:spPr>
          <a:xfrm>
            <a:off x="500744" y="500744"/>
            <a:ext cx="2134270" cy="414201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5_Section Header">
  <p:cSld name="35_Section Header">
    <p:spTree>
      <p:nvGrpSpPr>
        <p:cNvPr id="98" name="Shape 98"/>
        <p:cNvGrpSpPr/>
        <p:nvPr/>
      </p:nvGrpSpPr>
      <p:grpSpPr>
        <a:xfrm>
          <a:off x="0" y="0"/>
          <a:ext cx="0" cy="0"/>
          <a:chOff x="0" y="0"/>
          <a:chExt cx="0" cy="0"/>
        </a:xfrm>
      </p:grpSpPr>
      <p:sp>
        <p:nvSpPr>
          <p:cNvPr id="99" name="Google Shape;99;p2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0" name="Google Shape;100;p29"/>
          <p:cNvSpPr/>
          <p:nvPr>
            <p:ph idx="2" type="pic"/>
          </p:nvPr>
        </p:nvSpPr>
        <p:spPr>
          <a:xfrm>
            <a:off x="1415143" y="500743"/>
            <a:ext cx="2906484" cy="2373085"/>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1" name="Google Shape;101;p29"/>
          <p:cNvSpPr/>
          <p:nvPr>
            <p:ph idx="3" type="pic"/>
          </p:nvPr>
        </p:nvSpPr>
        <p:spPr>
          <a:xfrm>
            <a:off x="4822371" y="500743"/>
            <a:ext cx="2906487" cy="2373085"/>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6_Section Header">
  <p:cSld name="36_Section Header">
    <p:spTree>
      <p:nvGrpSpPr>
        <p:cNvPr id="102" name="Shape 102"/>
        <p:cNvGrpSpPr/>
        <p:nvPr/>
      </p:nvGrpSpPr>
      <p:grpSpPr>
        <a:xfrm>
          <a:off x="0" y="0"/>
          <a:ext cx="0" cy="0"/>
          <a:chOff x="0" y="0"/>
          <a:chExt cx="0" cy="0"/>
        </a:xfrm>
      </p:grpSpPr>
      <p:sp>
        <p:nvSpPr>
          <p:cNvPr id="103" name="Google Shape;103;p30"/>
          <p:cNvSpPr/>
          <p:nvPr>
            <p:ph idx="2" type="pic"/>
          </p:nvPr>
        </p:nvSpPr>
        <p:spPr>
          <a:xfrm>
            <a:off x="0" y="0"/>
            <a:ext cx="4572000" cy="257175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4" name="Google Shape;104;p30"/>
          <p:cNvSpPr/>
          <p:nvPr>
            <p:ph idx="3" type="pic"/>
          </p:nvPr>
        </p:nvSpPr>
        <p:spPr>
          <a:xfrm>
            <a:off x="4572000" y="2571750"/>
            <a:ext cx="4572000" cy="257175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7_Section Header">
  <p:cSld name="37_Section Header">
    <p:spTree>
      <p:nvGrpSpPr>
        <p:cNvPr id="105" name="Shape 105"/>
        <p:cNvGrpSpPr/>
        <p:nvPr/>
      </p:nvGrpSpPr>
      <p:grpSpPr>
        <a:xfrm>
          <a:off x="0" y="0"/>
          <a:ext cx="0" cy="0"/>
          <a:chOff x="0" y="0"/>
          <a:chExt cx="0" cy="0"/>
        </a:xfrm>
      </p:grpSpPr>
      <p:sp>
        <p:nvSpPr>
          <p:cNvPr id="106" name="Google Shape;106;p3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7" name="Google Shape;107;p31"/>
          <p:cNvSpPr/>
          <p:nvPr>
            <p:ph idx="2" type="pic"/>
          </p:nvPr>
        </p:nvSpPr>
        <p:spPr>
          <a:xfrm>
            <a:off x="5429250" y="0"/>
            <a:ext cx="3714750" cy="2843212"/>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8_Section Header">
  <p:cSld name="38_Section Header">
    <p:spTree>
      <p:nvGrpSpPr>
        <p:cNvPr id="108" name="Shape 108"/>
        <p:cNvGrpSpPr/>
        <p:nvPr/>
      </p:nvGrpSpPr>
      <p:grpSpPr>
        <a:xfrm>
          <a:off x="0" y="0"/>
          <a:ext cx="0" cy="0"/>
          <a:chOff x="0" y="0"/>
          <a:chExt cx="0" cy="0"/>
        </a:xfrm>
      </p:grpSpPr>
      <p:sp>
        <p:nvSpPr>
          <p:cNvPr id="109" name="Google Shape;109;p3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0" name="Google Shape;110;p32"/>
          <p:cNvSpPr/>
          <p:nvPr>
            <p:ph idx="2" type="pic"/>
          </p:nvPr>
        </p:nvSpPr>
        <p:spPr>
          <a:xfrm>
            <a:off x="5429250" y="2300288"/>
            <a:ext cx="3714750" cy="2843212"/>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Section Header">
  <p:cSld name="6_Section Header">
    <p:spTree>
      <p:nvGrpSpPr>
        <p:cNvPr id="111" name="Shape 111"/>
        <p:cNvGrpSpPr/>
        <p:nvPr/>
      </p:nvGrpSpPr>
      <p:grpSpPr>
        <a:xfrm>
          <a:off x="0" y="0"/>
          <a:ext cx="0" cy="0"/>
          <a:chOff x="0" y="0"/>
          <a:chExt cx="0" cy="0"/>
        </a:xfrm>
      </p:grpSpPr>
      <p:sp>
        <p:nvSpPr>
          <p:cNvPr id="112" name="Google Shape;112;p33"/>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3" name="Google Shape;113;p33"/>
          <p:cNvSpPr/>
          <p:nvPr>
            <p:ph idx="2" type="pic"/>
          </p:nvPr>
        </p:nvSpPr>
        <p:spPr>
          <a:xfrm>
            <a:off x="261257" y="262448"/>
            <a:ext cx="8621486" cy="461979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21" Type="http://schemas.openxmlformats.org/officeDocument/2006/relationships/theme" Target="../theme/theme3.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2600"/>
              <a:buFont typeface="Montserrat"/>
              <a:buNone/>
              <a:defRPr b="0" i="0" sz="26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image" Target="../media/image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1.xml"/><Relationship Id="rId3" Type="http://schemas.openxmlformats.org/officeDocument/2006/relationships/image" Target="../media/image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17.jpg"/><Relationship Id="rId4" Type="http://schemas.openxmlformats.org/officeDocument/2006/relationships/image" Target="../media/image12.jpg"/><Relationship Id="rId5" Type="http://schemas.openxmlformats.org/officeDocument/2006/relationships/image" Target="../media/image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2.jpg"/><Relationship Id="rId4" Type="http://schemas.openxmlformats.org/officeDocument/2006/relationships/image" Target="../media/image11.jpg"/><Relationship Id="rId5"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4.xml"/><Relationship Id="rId3" Type="http://schemas.openxmlformats.org/officeDocument/2006/relationships/image" Target="../media/image18.jpg"/><Relationship Id="rId4" Type="http://schemas.openxmlformats.org/officeDocument/2006/relationships/image" Target="../media/image2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 Id="rId3" Type="http://schemas.openxmlformats.org/officeDocument/2006/relationships/image" Target="../media/image20.jpg"/><Relationship Id="rId4" Type="http://schemas.openxmlformats.org/officeDocument/2006/relationships/image" Target="../media/image2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7.xml"/><Relationship Id="rId3" Type="http://schemas.openxmlformats.org/officeDocument/2006/relationships/image" Target="../media/image27.jpg"/><Relationship Id="rId4" Type="http://schemas.openxmlformats.org/officeDocument/2006/relationships/image" Target="../media/image3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8.xml"/><Relationship Id="rId3" Type="http://schemas.openxmlformats.org/officeDocument/2006/relationships/image" Target="../media/image29.jpg"/><Relationship Id="rId4" Type="http://schemas.openxmlformats.org/officeDocument/2006/relationships/image" Target="../media/image2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9.xml"/><Relationship Id="rId3" Type="http://schemas.openxmlformats.org/officeDocument/2006/relationships/image" Target="../media/image33.jp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0.xml"/><Relationship Id="rId3" Type="http://schemas.openxmlformats.org/officeDocument/2006/relationships/image" Target="../media/image31.png"/><Relationship Id="rId4" Type="http://schemas.openxmlformats.org/officeDocument/2006/relationships/image" Target="../media/image2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1.xml"/><Relationship Id="rId3" Type="http://schemas.openxmlformats.org/officeDocument/2006/relationships/image" Target="../media/image24.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2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1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19.jpg"/><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7.jpg"/><Relationship Id="rId4" Type="http://schemas.openxmlformats.org/officeDocument/2006/relationships/image" Target="../media/image26.jpg"/><Relationship Id="rId5"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 name="Shape 117"/>
        <p:cNvGrpSpPr/>
        <p:nvPr/>
      </p:nvGrpSpPr>
      <p:grpSpPr>
        <a:xfrm>
          <a:off x="0" y="0"/>
          <a:ext cx="0" cy="0"/>
          <a:chOff x="0" y="0"/>
          <a:chExt cx="0" cy="0"/>
        </a:xfrm>
      </p:grpSpPr>
      <p:pic>
        <p:nvPicPr>
          <p:cNvPr id="118" name="Google Shape;118;p34"/>
          <p:cNvPicPr preferRelativeResize="0"/>
          <p:nvPr>
            <p:ph idx="2" type="pic"/>
          </p:nvPr>
        </p:nvPicPr>
        <p:blipFill rotWithShape="1">
          <a:blip r:embed="rId3">
            <a:alphaModFix/>
          </a:blip>
          <a:srcRect b="15636" l="0" r="0" t="19"/>
          <a:stretch/>
        </p:blipFill>
        <p:spPr>
          <a:xfrm>
            <a:off x="0" y="1191"/>
            <a:ext cx="9144000" cy="5142309"/>
          </a:xfrm>
          <a:prstGeom prst="rect">
            <a:avLst/>
          </a:prstGeom>
          <a:noFill/>
          <a:ln>
            <a:noFill/>
          </a:ln>
        </p:spPr>
      </p:pic>
      <p:grpSp>
        <p:nvGrpSpPr>
          <p:cNvPr id="119" name="Google Shape;119;p34"/>
          <p:cNvGrpSpPr/>
          <p:nvPr/>
        </p:nvGrpSpPr>
        <p:grpSpPr>
          <a:xfrm>
            <a:off x="466725" y="3429595"/>
            <a:ext cx="3143250" cy="1113236"/>
            <a:chOff x="4000500" y="2414045"/>
            <a:chExt cx="4191000" cy="1484314"/>
          </a:xfrm>
        </p:grpSpPr>
        <p:sp>
          <p:nvSpPr>
            <p:cNvPr id="120" name="Google Shape;120;p34"/>
            <p:cNvSpPr txBox="1"/>
            <p:nvPr/>
          </p:nvSpPr>
          <p:spPr>
            <a:xfrm>
              <a:off x="4000500" y="2959640"/>
              <a:ext cx="4191000" cy="93871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4100" u="none" cap="none" strike="noStrike">
                  <a:solidFill>
                    <a:schemeClr val="dk1"/>
                  </a:solidFill>
                  <a:latin typeface="Montserrat Light"/>
                  <a:ea typeface="Montserrat Light"/>
                  <a:cs typeface="Montserrat Light"/>
                  <a:sym typeface="Montserrat Light"/>
                </a:rPr>
                <a:t>C L E A N</a:t>
              </a:r>
              <a:endParaRPr sz="1100"/>
            </a:p>
          </p:txBody>
        </p:sp>
        <p:cxnSp>
          <p:nvCxnSpPr>
            <p:cNvPr id="121" name="Google Shape;121;p34"/>
            <p:cNvCxnSpPr/>
            <p:nvPr/>
          </p:nvCxnSpPr>
          <p:spPr>
            <a:xfrm>
              <a:off x="4556760" y="2862546"/>
              <a:ext cx="2929890" cy="0"/>
            </a:xfrm>
            <a:prstGeom prst="straightConnector1">
              <a:avLst/>
            </a:prstGeom>
            <a:noFill/>
            <a:ln cap="flat" cmpd="sng" w="25400">
              <a:solidFill>
                <a:srgbClr val="BFBFBF"/>
              </a:solidFill>
              <a:prstDash val="solid"/>
              <a:miter lim="800000"/>
              <a:headEnd len="sm" w="sm" type="none"/>
              <a:tailEnd len="sm" w="sm" type="none"/>
            </a:ln>
          </p:spPr>
        </p:cxnSp>
        <p:cxnSp>
          <p:nvCxnSpPr>
            <p:cNvPr id="122" name="Google Shape;122;p34"/>
            <p:cNvCxnSpPr/>
            <p:nvPr/>
          </p:nvCxnSpPr>
          <p:spPr>
            <a:xfrm rot="10800000">
              <a:off x="6021705" y="2486025"/>
              <a:ext cx="0" cy="376521"/>
            </a:xfrm>
            <a:prstGeom prst="straightConnector1">
              <a:avLst/>
            </a:prstGeom>
            <a:noFill/>
            <a:ln cap="flat" cmpd="sng" w="25400">
              <a:solidFill>
                <a:srgbClr val="BFBFBF"/>
              </a:solidFill>
              <a:prstDash val="solid"/>
              <a:miter lim="800000"/>
              <a:headEnd len="sm" w="sm" type="none"/>
              <a:tailEnd len="sm" w="sm" type="none"/>
            </a:ln>
          </p:spPr>
        </p:cxnSp>
        <p:sp>
          <p:nvSpPr>
            <p:cNvPr id="123" name="Google Shape;123;p34"/>
            <p:cNvSpPr txBox="1"/>
            <p:nvPr/>
          </p:nvSpPr>
          <p:spPr>
            <a:xfrm>
              <a:off x="4457643" y="2414045"/>
              <a:ext cx="1293076"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700" u="none" cap="none" strike="noStrike">
                  <a:solidFill>
                    <a:schemeClr val="dk1"/>
                  </a:solidFill>
                  <a:latin typeface="Montserrat"/>
                  <a:ea typeface="Montserrat"/>
                  <a:cs typeface="Montserrat"/>
                  <a:sym typeface="Montserrat"/>
                </a:rPr>
                <a:t>PRESENTATION</a:t>
              </a:r>
              <a:endParaRPr sz="1100"/>
            </a:p>
          </p:txBody>
        </p:sp>
        <p:sp>
          <p:nvSpPr>
            <p:cNvPr id="124" name="Google Shape;124;p34"/>
            <p:cNvSpPr txBox="1"/>
            <p:nvPr/>
          </p:nvSpPr>
          <p:spPr>
            <a:xfrm>
              <a:off x="6365083" y="2414045"/>
              <a:ext cx="584356"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chemeClr val="dk1"/>
                  </a:solidFill>
                  <a:latin typeface="Montserrat"/>
                  <a:ea typeface="Montserrat"/>
                  <a:cs typeface="Montserrat"/>
                  <a:sym typeface="Montserrat"/>
                </a:rPr>
                <a:t>2019</a:t>
              </a:r>
              <a:endParaRPr sz="1100"/>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3" name="Shape 253"/>
        <p:cNvGrpSpPr/>
        <p:nvPr/>
      </p:nvGrpSpPr>
      <p:grpSpPr>
        <a:xfrm>
          <a:off x="0" y="0"/>
          <a:ext cx="0" cy="0"/>
          <a:chOff x="0" y="0"/>
          <a:chExt cx="0" cy="0"/>
        </a:xfrm>
      </p:grpSpPr>
      <p:sp>
        <p:nvSpPr>
          <p:cNvPr id="254" name="Google Shape;254;p43"/>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55" name="Google Shape;255;p43"/>
          <p:cNvSpPr txBox="1"/>
          <p:nvPr/>
        </p:nvSpPr>
        <p:spPr>
          <a:xfrm>
            <a:off x="2149762" y="3747741"/>
            <a:ext cx="4844477" cy="425597"/>
          </a:xfrm>
          <a:prstGeom prst="rect">
            <a:avLst/>
          </a:prstGeom>
          <a:noFill/>
          <a:ln>
            <a:noFill/>
          </a:ln>
        </p:spPr>
        <p:txBody>
          <a:bodyPr anchorCtr="0" anchor="t" bIns="34275" lIns="68575" spcFirstLastPara="1" rIns="68575" wrap="square" tIns="34275">
            <a:noAutofit/>
          </a:bodyPr>
          <a:lstStyle/>
          <a:p>
            <a:pPr indent="0" lvl="0" marL="0" marR="0" rtl="0" algn="ctr">
              <a:lnSpc>
                <a:spcPct val="133333"/>
              </a:lnSpc>
              <a:spcBef>
                <a:spcPts val="0"/>
              </a:spcBef>
              <a:spcAft>
                <a:spcPts val="0"/>
              </a:spcAft>
              <a:buNone/>
            </a:pPr>
            <a:r>
              <a:rPr b="1" lang="en" sz="2300">
                <a:solidFill>
                  <a:schemeClr val="dk1"/>
                </a:solidFill>
                <a:latin typeface="Montserrat Light"/>
                <a:ea typeface="Montserrat Light"/>
                <a:cs typeface="Montserrat Light"/>
                <a:sym typeface="Montserrat Light"/>
              </a:rPr>
              <a:t>OUR TEAM MEMBERS</a:t>
            </a:r>
            <a:endParaRPr sz="1100"/>
          </a:p>
        </p:txBody>
      </p:sp>
      <p:sp>
        <p:nvSpPr>
          <p:cNvPr id="256" name="Google Shape;256;p43"/>
          <p:cNvSpPr txBox="1"/>
          <p:nvPr/>
        </p:nvSpPr>
        <p:spPr>
          <a:xfrm>
            <a:off x="1264444" y="4217160"/>
            <a:ext cx="6615112" cy="425597"/>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a:t>
            </a:r>
            <a:endParaRPr sz="1100"/>
          </a:p>
        </p:txBody>
      </p:sp>
      <p:pic>
        <p:nvPicPr>
          <p:cNvPr id="257" name="Google Shape;257;p43"/>
          <p:cNvPicPr preferRelativeResize="0"/>
          <p:nvPr>
            <p:ph idx="2" type="pic"/>
          </p:nvPr>
        </p:nvPicPr>
        <p:blipFill rotWithShape="1">
          <a:blip r:embed="rId3">
            <a:alphaModFix/>
          </a:blip>
          <a:srcRect b="531" l="0" r="0" t="46461"/>
          <a:stretch/>
        </p:blipFill>
        <p:spPr>
          <a:xfrm>
            <a:off x="0" y="1190"/>
            <a:ext cx="9144000" cy="323186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 name="Shape 261"/>
        <p:cNvGrpSpPr/>
        <p:nvPr/>
      </p:nvGrpSpPr>
      <p:grpSpPr>
        <a:xfrm>
          <a:off x="0" y="0"/>
          <a:ext cx="0" cy="0"/>
          <a:chOff x="0" y="0"/>
          <a:chExt cx="0" cy="0"/>
        </a:xfrm>
      </p:grpSpPr>
      <p:sp>
        <p:nvSpPr>
          <p:cNvPr id="262" name="Google Shape;262;p44"/>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63" name="Google Shape;263;p44"/>
          <p:cNvPicPr preferRelativeResize="0"/>
          <p:nvPr>
            <p:ph idx="2" type="pic"/>
          </p:nvPr>
        </p:nvPicPr>
        <p:blipFill rotWithShape="1">
          <a:blip r:embed="rId3">
            <a:alphaModFix/>
          </a:blip>
          <a:srcRect b="0" l="28646" r="13967" t="14679"/>
          <a:stretch/>
        </p:blipFill>
        <p:spPr>
          <a:xfrm>
            <a:off x="4572000" y="0"/>
            <a:ext cx="4572000" cy="5143500"/>
          </a:xfrm>
          <a:prstGeom prst="rect">
            <a:avLst/>
          </a:prstGeom>
          <a:noFill/>
          <a:ln>
            <a:noFill/>
          </a:ln>
        </p:spPr>
      </p:pic>
      <p:sp>
        <p:nvSpPr>
          <p:cNvPr id="264" name="Google Shape;264;p44"/>
          <p:cNvSpPr/>
          <p:nvPr/>
        </p:nvSpPr>
        <p:spPr>
          <a:xfrm>
            <a:off x="4572000" y="0"/>
            <a:ext cx="4572000" cy="5143500"/>
          </a:xfrm>
          <a:prstGeom prst="rect">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5" name="Google Shape;265;p44"/>
          <p:cNvSpPr txBox="1"/>
          <p:nvPr/>
        </p:nvSpPr>
        <p:spPr>
          <a:xfrm>
            <a:off x="500743" y="500743"/>
            <a:ext cx="2371045" cy="810318"/>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b="1" lang="en" sz="2300">
                <a:solidFill>
                  <a:schemeClr val="dk1"/>
                </a:solidFill>
                <a:latin typeface="Montserrat Light"/>
                <a:ea typeface="Montserrat Light"/>
                <a:cs typeface="Montserrat Light"/>
                <a:sym typeface="Montserrat Light"/>
              </a:rPr>
              <a:t>ANDREW</a:t>
            </a:r>
            <a:endParaRPr sz="1100"/>
          </a:p>
          <a:p>
            <a:pPr indent="0" lvl="0" marL="0" marR="0" rtl="0" algn="l">
              <a:lnSpc>
                <a:spcPct val="133333"/>
              </a:lnSpc>
              <a:spcBef>
                <a:spcPts val="0"/>
              </a:spcBef>
              <a:spcAft>
                <a:spcPts val="0"/>
              </a:spcAft>
              <a:buNone/>
            </a:pPr>
            <a:r>
              <a:rPr b="1" lang="en" sz="2300">
                <a:solidFill>
                  <a:schemeClr val="dk1"/>
                </a:solidFill>
                <a:latin typeface="Montserrat Light"/>
                <a:ea typeface="Montserrat Light"/>
                <a:cs typeface="Montserrat Light"/>
                <a:sym typeface="Montserrat Light"/>
              </a:rPr>
              <a:t>MAX</a:t>
            </a:r>
            <a:endParaRPr sz="1100"/>
          </a:p>
        </p:txBody>
      </p:sp>
      <p:grpSp>
        <p:nvGrpSpPr>
          <p:cNvPr id="266" name="Google Shape;266;p44"/>
          <p:cNvGrpSpPr/>
          <p:nvPr/>
        </p:nvGrpSpPr>
        <p:grpSpPr>
          <a:xfrm>
            <a:off x="500743" y="1936129"/>
            <a:ext cx="3222715" cy="1271241"/>
            <a:chOff x="771615" y="2599760"/>
            <a:chExt cx="4296954" cy="1694988"/>
          </a:xfrm>
        </p:grpSpPr>
        <p:sp>
          <p:nvSpPr>
            <p:cNvPr id="267" name="Google Shape;267;p44"/>
            <p:cNvSpPr txBox="1"/>
            <p:nvPr/>
          </p:nvSpPr>
          <p:spPr>
            <a:xfrm>
              <a:off x="1221014" y="2922926"/>
              <a:ext cx="3398156" cy="1048657"/>
            </a:xfrm>
            <a:prstGeom prst="rect">
              <a:avLst/>
            </a:prstGeom>
            <a:noFill/>
            <a:ln>
              <a:noFill/>
            </a:ln>
          </p:spPr>
          <p:txBody>
            <a:bodyPr anchorCtr="0" anchor="ctr" bIns="34275" lIns="68575" spcFirstLastPara="1" rIns="68575" wrap="square" tIns="34275">
              <a:noAutofit/>
            </a:bodyPr>
            <a:lstStyle/>
            <a:p>
              <a:pPr indent="0" lvl="0" marL="0" marR="0" rtl="0" algn="just">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a:t>
              </a:r>
              <a:endParaRPr sz="1100"/>
            </a:p>
          </p:txBody>
        </p:sp>
        <p:grpSp>
          <p:nvGrpSpPr>
            <p:cNvPr id="268" name="Google Shape;268;p44"/>
            <p:cNvGrpSpPr/>
            <p:nvPr/>
          </p:nvGrpSpPr>
          <p:grpSpPr>
            <a:xfrm>
              <a:off x="771615" y="2599760"/>
              <a:ext cx="4296954" cy="1694988"/>
              <a:chOff x="771615" y="2599760"/>
              <a:chExt cx="4296954" cy="1694988"/>
            </a:xfrm>
          </p:grpSpPr>
          <p:sp>
            <p:nvSpPr>
              <p:cNvPr id="269" name="Google Shape;269;p44"/>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sp>
            <p:nvSpPr>
              <p:cNvPr id="270" name="Google Shape;270;p44"/>
              <p:cNvSpPr txBox="1"/>
              <p:nvPr/>
            </p:nvSpPr>
            <p:spPr>
              <a:xfrm>
                <a:off x="4499429" y="3971583"/>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sp>
        <p:nvSpPr>
          <p:cNvPr id="271" name="Google Shape;271;p44"/>
          <p:cNvSpPr/>
          <p:nvPr/>
        </p:nvSpPr>
        <p:spPr>
          <a:xfrm>
            <a:off x="-1" y="3429000"/>
            <a:ext cx="9143999" cy="1714498"/>
          </a:xfrm>
          <a:prstGeom prst="rect">
            <a:avLst/>
          </a:prstGeom>
          <a:solidFill>
            <a:srgbClr val="AEE6E2">
              <a:alpha val="4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2" name="Google Shape;272;p44"/>
          <p:cNvSpPr txBox="1"/>
          <p:nvPr/>
        </p:nvSpPr>
        <p:spPr>
          <a:xfrm>
            <a:off x="500743" y="3789180"/>
            <a:ext cx="1121400"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Montserrat"/>
                <a:ea typeface="Montserrat"/>
                <a:cs typeface="Montserrat"/>
                <a:sym typeface="Montserrat"/>
              </a:rPr>
              <a:t>EXAMPLE_</a:t>
            </a:r>
            <a:endParaRPr sz="1100"/>
          </a:p>
        </p:txBody>
      </p:sp>
      <p:sp>
        <p:nvSpPr>
          <p:cNvPr id="273" name="Google Shape;273;p44"/>
          <p:cNvSpPr txBox="1"/>
          <p:nvPr/>
        </p:nvSpPr>
        <p:spPr>
          <a:xfrm>
            <a:off x="500743" y="3996929"/>
            <a:ext cx="1402352" cy="645828"/>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words which don't look even slightly believable. If</a:t>
            </a:r>
            <a:endParaRPr sz="1100"/>
          </a:p>
        </p:txBody>
      </p:sp>
      <p:sp>
        <p:nvSpPr>
          <p:cNvPr id="274" name="Google Shape;274;p44"/>
          <p:cNvSpPr txBox="1"/>
          <p:nvPr/>
        </p:nvSpPr>
        <p:spPr>
          <a:xfrm>
            <a:off x="2166515" y="3789180"/>
            <a:ext cx="1121400"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Montserrat"/>
                <a:ea typeface="Montserrat"/>
                <a:cs typeface="Montserrat"/>
                <a:sym typeface="Montserrat"/>
              </a:rPr>
              <a:t>EXAMPLE_</a:t>
            </a:r>
            <a:endParaRPr sz="1100"/>
          </a:p>
        </p:txBody>
      </p:sp>
      <p:sp>
        <p:nvSpPr>
          <p:cNvPr id="275" name="Google Shape;275;p44"/>
          <p:cNvSpPr txBox="1"/>
          <p:nvPr/>
        </p:nvSpPr>
        <p:spPr>
          <a:xfrm>
            <a:off x="2166515" y="3996929"/>
            <a:ext cx="1402352" cy="645828"/>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words which don't look even slightly believable. If</a:t>
            </a:r>
            <a:endParaRPr sz="11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sp>
        <p:nvSpPr>
          <p:cNvPr id="280" name="Google Shape;280;p45"/>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1" name="Google Shape;281;p45"/>
          <p:cNvSpPr txBox="1"/>
          <p:nvPr/>
        </p:nvSpPr>
        <p:spPr>
          <a:xfrm>
            <a:off x="2149762" y="500743"/>
            <a:ext cx="4844477" cy="425597"/>
          </a:xfrm>
          <a:prstGeom prst="rect">
            <a:avLst/>
          </a:prstGeom>
          <a:noFill/>
          <a:ln>
            <a:noFill/>
          </a:ln>
        </p:spPr>
        <p:txBody>
          <a:bodyPr anchorCtr="0" anchor="t" bIns="34275" lIns="68575" spcFirstLastPara="1" rIns="68575" wrap="square" tIns="34275">
            <a:noAutofit/>
          </a:bodyPr>
          <a:lstStyle/>
          <a:p>
            <a:pPr indent="0" lvl="0" marL="0" marR="0" rtl="0" algn="ctr">
              <a:lnSpc>
                <a:spcPct val="133333"/>
              </a:lnSpc>
              <a:spcBef>
                <a:spcPts val="0"/>
              </a:spcBef>
              <a:spcAft>
                <a:spcPts val="0"/>
              </a:spcAft>
              <a:buNone/>
            </a:pPr>
            <a:r>
              <a:rPr b="1" lang="en" sz="2300">
                <a:solidFill>
                  <a:schemeClr val="dk1"/>
                </a:solidFill>
                <a:latin typeface="Montserrat Light"/>
                <a:ea typeface="Montserrat Light"/>
                <a:cs typeface="Montserrat Light"/>
                <a:sym typeface="Montserrat Light"/>
              </a:rPr>
              <a:t>OUR TEAM MEMBERS</a:t>
            </a:r>
            <a:endParaRPr sz="1100"/>
          </a:p>
        </p:txBody>
      </p:sp>
      <p:sp>
        <p:nvSpPr>
          <p:cNvPr id="282" name="Google Shape;282;p45"/>
          <p:cNvSpPr/>
          <p:nvPr/>
        </p:nvSpPr>
        <p:spPr>
          <a:xfrm>
            <a:off x="3421856" y="1421606"/>
            <a:ext cx="2300287" cy="2300287"/>
          </a:xfrm>
          <a:prstGeom prst="ellipse">
            <a:avLst/>
          </a:prstGeom>
          <a:solidFill>
            <a:srgbClr val="AEE6E2">
              <a:alpha val="4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3" name="Google Shape;283;p45"/>
          <p:cNvSpPr/>
          <p:nvPr/>
        </p:nvSpPr>
        <p:spPr>
          <a:xfrm>
            <a:off x="5844094" y="1421606"/>
            <a:ext cx="2300287" cy="2300287"/>
          </a:xfrm>
          <a:prstGeom prst="ellipse">
            <a:avLst/>
          </a:prstGeom>
          <a:solidFill>
            <a:srgbClr val="AEE6E2">
              <a:alpha val="4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4" name="Google Shape;284;p45"/>
          <p:cNvSpPr/>
          <p:nvPr/>
        </p:nvSpPr>
        <p:spPr>
          <a:xfrm>
            <a:off x="999618" y="1421606"/>
            <a:ext cx="2300287" cy="2300287"/>
          </a:xfrm>
          <a:prstGeom prst="ellipse">
            <a:avLst/>
          </a:prstGeom>
          <a:solidFill>
            <a:srgbClr val="AEE6E2">
              <a:alpha val="4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5" name="Google Shape;285;p45"/>
          <p:cNvSpPr/>
          <p:nvPr/>
        </p:nvSpPr>
        <p:spPr>
          <a:xfrm>
            <a:off x="1278224" y="1700213"/>
            <a:ext cx="1743075" cy="1743075"/>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6" name="Google Shape;286;p45"/>
          <p:cNvSpPr/>
          <p:nvPr/>
        </p:nvSpPr>
        <p:spPr>
          <a:xfrm>
            <a:off x="3700463" y="1700213"/>
            <a:ext cx="1743075" cy="1743075"/>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7" name="Google Shape;287;p45"/>
          <p:cNvSpPr/>
          <p:nvPr/>
        </p:nvSpPr>
        <p:spPr>
          <a:xfrm>
            <a:off x="6122701" y="1700213"/>
            <a:ext cx="1743075" cy="1743075"/>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88" name="Google Shape;288;p45"/>
          <p:cNvGrpSpPr/>
          <p:nvPr/>
        </p:nvGrpSpPr>
        <p:grpSpPr>
          <a:xfrm>
            <a:off x="1201919" y="4040912"/>
            <a:ext cx="1895686" cy="601845"/>
            <a:chOff x="338768" y="4673262"/>
            <a:chExt cx="2527582" cy="802460"/>
          </a:xfrm>
        </p:grpSpPr>
        <p:sp>
          <p:nvSpPr>
            <p:cNvPr id="289" name="Google Shape;289;p45"/>
            <p:cNvSpPr txBox="1"/>
            <p:nvPr/>
          </p:nvSpPr>
          <p:spPr>
            <a:xfrm>
              <a:off x="854958" y="4673262"/>
              <a:ext cx="149520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EXAMPLE_</a:t>
              </a:r>
              <a:endParaRPr sz="1100"/>
            </a:p>
          </p:txBody>
        </p:sp>
        <p:sp>
          <p:nvSpPr>
            <p:cNvPr id="290" name="Google Shape;290;p45"/>
            <p:cNvSpPr txBox="1"/>
            <p:nvPr/>
          </p:nvSpPr>
          <p:spPr>
            <a:xfrm>
              <a:off x="338768" y="4950261"/>
              <a:ext cx="2527582" cy="525461"/>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words which don't look even slightly believable. If</a:t>
              </a:r>
              <a:endParaRPr sz="1100"/>
            </a:p>
          </p:txBody>
        </p:sp>
      </p:grpSp>
      <p:grpSp>
        <p:nvGrpSpPr>
          <p:cNvPr id="291" name="Google Shape;291;p45"/>
          <p:cNvGrpSpPr/>
          <p:nvPr/>
        </p:nvGrpSpPr>
        <p:grpSpPr>
          <a:xfrm>
            <a:off x="3624157" y="4040912"/>
            <a:ext cx="1895686" cy="601845"/>
            <a:chOff x="338768" y="4673262"/>
            <a:chExt cx="2527582" cy="802460"/>
          </a:xfrm>
        </p:grpSpPr>
        <p:sp>
          <p:nvSpPr>
            <p:cNvPr id="292" name="Google Shape;292;p45"/>
            <p:cNvSpPr txBox="1"/>
            <p:nvPr/>
          </p:nvSpPr>
          <p:spPr>
            <a:xfrm>
              <a:off x="854958" y="4673262"/>
              <a:ext cx="149520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EXAMPLE_</a:t>
              </a:r>
              <a:endParaRPr sz="1100"/>
            </a:p>
          </p:txBody>
        </p:sp>
        <p:sp>
          <p:nvSpPr>
            <p:cNvPr id="293" name="Google Shape;293;p45"/>
            <p:cNvSpPr txBox="1"/>
            <p:nvPr/>
          </p:nvSpPr>
          <p:spPr>
            <a:xfrm>
              <a:off x="338768" y="4950261"/>
              <a:ext cx="2527582" cy="525461"/>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words which don't look even slightly believable. If</a:t>
              </a:r>
              <a:endParaRPr sz="1100"/>
            </a:p>
          </p:txBody>
        </p:sp>
      </p:grpSp>
      <p:grpSp>
        <p:nvGrpSpPr>
          <p:cNvPr id="294" name="Google Shape;294;p45"/>
          <p:cNvGrpSpPr/>
          <p:nvPr/>
        </p:nvGrpSpPr>
        <p:grpSpPr>
          <a:xfrm>
            <a:off x="6046395" y="4040912"/>
            <a:ext cx="1895686" cy="601845"/>
            <a:chOff x="338768" y="4673262"/>
            <a:chExt cx="2527582" cy="802460"/>
          </a:xfrm>
        </p:grpSpPr>
        <p:sp>
          <p:nvSpPr>
            <p:cNvPr id="295" name="Google Shape;295;p45"/>
            <p:cNvSpPr txBox="1"/>
            <p:nvPr/>
          </p:nvSpPr>
          <p:spPr>
            <a:xfrm>
              <a:off x="854958" y="4673262"/>
              <a:ext cx="149520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EXAMPLE_</a:t>
              </a:r>
              <a:endParaRPr sz="1100"/>
            </a:p>
          </p:txBody>
        </p:sp>
        <p:sp>
          <p:nvSpPr>
            <p:cNvPr id="296" name="Google Shape;296;p45"/>
            <p:cNvSpPr txBox="1"/>
            <p:nvPr/>
          </p:nvSpPr>
          <p:spPr>
            <a:xfrm>
              <a:off x="338768" y="4950261"/>
              <a:ext cx="2527582" cy="525461"/>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words which don't look even slightly believable. If</a:t>
              </a:r>
              <a:endParaRPr sz="1100"/>
            </a:p>
          </p:txBody>
        </p:sp>
      </p:grpSp>
      <p:pic>
        <p:nvPicPr>
          <p:cNvPr id="297" name="Google Shape;297;p45"/>
          <p:cNvPicPr preferRelativeResize="0"/>
          <p:nvPr>
            <p:ph idx="4" type="pic"/>
          </p:nvPr>
        </p:nvPicPr>
        <p:blipFill rotWithShape="1">
          <a:blip r:embed="rId3">
            <a:alphaModFix/>
          </a:blip>
          <a:srcRect b="0" l="0" r="0" t="0"/>
          <a:stretch/>
        </p:blipFill>
        <p:spPr>
          <a:xfrm>
            <a:off x="1278224" y="1700213"/>
            <a:ext cx="1743075" cy="1743075"/>
          </a:xfrm>
          <a:prstGeom prst="ellipse">
            <a:avLst/>
          </a:prstGeom>
          <a:noFill/>
          <a:ln>
            <a:noFill/>
          </a:ln>
        </p:spPr>
      </p:pic>
      <p:pic>
        <p:nvPicPr>
          <p:cNvPr id="298" name="Google Shape;298;p45"/>
          <p:cNvPicPr preferRelativeResize="0"/>
          <p:nvPr>
            <p:ph idx="2" type="pic"/>
          </p:nvPr>
        </p:nvPicPr>
        <p:blipFill rotWithShape="1">
          <a:blip r:embed="rId4">
            <a:alphaModFix/>
          </a:blip>
          <a:srcRect b="0" l="0" r="0" t="0"/>
          <a:stretch/>
        </p:blipFill>
        <p:spPr>
          <a:xfrm>
            <a:off x="3700463" y="1700213"/>
            <a:ext cx="1743075" cy="1743075"/>
          </a:xfrm>
          <a:prstGeom prst="ellipse">
            <a:avLst/>
          </a:prstGeom>
          <a:noFill/>
          <a:ln>
            <a:noFill/>
          </a:ln>
        </p:spPr>
      </p:pic>
      <p:pic>
        <p:nvPicPr>
          <p:cNvPr id="299" name="Google Shape;299;p45"/>
          <p:cNvPicPr preferRelativeResize="0"/>
          <p:nvPr>
            <p:ph idx="3" type="pic"/>
          </p:nvPr>
        </p:nvPicPr>
        <p:blipFill rotWithShape="1">
          <a:blip r:embed="rId5">
            <a:alphaModFix/>
          </a:blip>
          <a:srcRect b="19045" l="12112" r="12112" t="5177"/>
          <a:stretch/>
        </p:blipFill>
        <p:spPr>
          <a:xfrm>
            <a:off x="6122701" y="1700213"/>
            <a:ext cx="1743075" cy="1743075"/>
          </a:xfrm>
          <a:prstGeom prst="ellipse">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3" name="Shape 303"/>
        <p:cNvGrpSpPr/>
        <p:nvPr/>
      </p:nvGrpSpPr>
      <p:grpSpPr>
        <a:xfrm>
          <a:off x="0" y="0"/>
          <a:ext cx="0" cy="0"/>
          <a:chOff x="0" y="0"/>
          <a:chExt cx="0" cy="0"/>
        </a:xfrm>
      </p:grpSpPr>
      <p:sp>
        <p:nvSpPr>
          <p:cNvPr id="304" name="Google Shape;304;p46"/>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05" name="Google Shape;305;p46"/>
          <p:cNvPicPr preferRelativeResize="0"/>
          <p:nvPr>
            <p:ph idx="4" type="pic"/>
          </p:nvPr>
        </p:nvPicPr>
        <p:blipFill rotWithShape="1">
          <a:blip r:embed="rId3">
            <a:alphaModFix/>
          </a:blip>
          <a:srcRect b="0" l="22867" r="22866" t="0"/>
          <a:stretch/>
        </p:blipFill>
        <p:spPr>
          <a:xfrm>
            <a:off x="1458687" y="1421606"/>
            <a:ext cx="1872343" cy="2300287"/>
          </a:xfrm>
          <a:prstGeom prst="rect">
            <a:avLst/>
          </a:prstGeom>
          <a:noFill/>
          <a:ln>
            <a:noFill/>
          </a:ln>
        </p:spPr>
      </p:pic>
      <p:pic>
        <p:nvPicPr>
          <p:cNvPr id="306" name="Google Shape;306;p46"/>
          <p:cNvPicPr preferRelativeResize="0"/>
          <p:nvPr>
            <p:ph idx="3" type="pic"/>
          </p:nvPr>
        </p:nvPicPr>
        <p:blipFill rotWithShape="1">
          <a:blip r:embed="rId4">
            <a:alphaModFix/>
          </a:blip>
          <a:srcRect b="0" l="27871" r="17884" t="0"/>
          <a:stretch/>
        </p:blipFill>
        <p:spPr>
          <a:xfrm>
            <a:off x="3635828" y="2342470"/>
            <a:ext cx="1872343" cy="2300287"/>
          </a:xfrm>
          <a:prstGeom prst="rect">
            <a:avLst/>
          </a:prstGeom>
          <a:noFill/>
          <a:ln>
            <a:noFill/>
          </a:ln>
        </p:spPr>
      </p:pic>
      <p:pic>
        <p:nvPicPr>
          <p:cNvPr id="307" name="Google Shape;307;p46"/>
          <p:cNvPicPr preferRelativeResize="0"/>
          <p:nvPr>
            <p:ph idx="2" type="pic"/>
          </p:nvPr>
        </p:nvPicPr>
        <p:blipFill rotWithShape="1">
          <a:blip r:embed="rId5">
            <a:alphaModFix/>
          </a:blip>
          <a:srcRect b="0" l="19748" r="25899" t="0"/>
          <a:stretch/>
        </p:blipFill>
        <p:spPr>
          <a:xfrm>
            <a:off x="5812969" y="1421606"/>
            <a:ext cx="1872343" cy="2300287"/>
          </a:xfrm>
          <a:prstGeom prst="rect">
            <a:avLst/>
          </a:prstGeom>
          <a:noFill/>
          <a:ln>
            <a:noFill/>
          </a:ln>
        </p:spPr>
      </p:pic>
      <p:sp>
        <p:nvSpPr>
          <p:cNvPr id="308" name="Google Shape;308;p46"/>
          <p:cNvSpPr txBox="1"/>
          <p:nvPr/>
        </p:nvSpPr>
        <p:spPr>
          <a:xfrm>
            <a:off x="2149762" y="500743"/>
            <a:ext cx="4844477" cy="425597"/>
          </a:xfrm>
          <a:prstGeom prst="rect">
            <a:avLst/>
          </a:prstGeom>
          <a:noFill/>
          <a:ln>
            <a:noFill/>
          </a:ln>
        </p:spPr>
        <p:txBody>
          <a:bodyPr anchorCtr="0" anchor="t" bIns="34275" lIns="68575" spcFirstLastPara="1" rIns="68575" wrap="square" tIns="34275">
            <a:noAutofit/>
          </a:bodyPr>
          <a:lstStyle/>
          <a:p>
            <a:pPr indent="0" lvl="0" marL="0" marR="0" rtl="0" algn="ctr">
              <a:lnSpc>
                <a:spcPct val="133333"/>
              </a:lnSpc>
              <a:spcBef>
                <a:spcPts val="0"/>
              </a:spcBef>
              <a:spcAft>
                <a:spcPts val="0"/>
              </a:spcAft>
              <a:buNone/>
            </a:pPr>
            <a:r>
              <a:rPr b="1" lang="en" sz="2300">
                <a:solidFill>
                  <a:schemeClr val="dk1"/>
                </a:solidFill>
                <a:latin typeface="Montserrat Light"/>
                <a:ea typeface="Montserrat Light"/>
                <a:cs typeface="Montserrat Light"/>
                <a:sym typeface="Montserrat Light"/>
              </a:rPr>
              <a:t>OUR TEAM MEMBERS</a:t>
            </a:r>
            <a:endParaRPr sz="1100"/>
          </a:p>
        </p:txBody>
      </p:sp>
      <p:grpSp>
        <p:nvGrpSpPr>
          <p:cNvPr id="309" name="Google Shape;309;p46"/>
          <p:cNvGrpSpPr/>
          <p:nvPr/>
        </p:nvGrpSpPr>
        <p:grpSpPr>
          <a:xfrm>
            <a:off x="5812969" y="4040912"/>
            <a:ext cx="1895686" cy="601845"/>
            <a:chOff x="338768" y="4673262"/>
            <a:chExt cx="2527582" cy="802460"/>
          </a:xfrm>
        </p:grpSpPr>
        <p:sp>
          <p:nvSpPr>
            <p:cNvPr id="310" name="Google Shape;310;p46"/>
            <p:cNvSpPr txBox="1"/>
            <p:nvPr/>
          </p:nvSpPr>
          <p:spPr>
            <a:xfrm>
              <a:off x="338768" y="4673262"/>
              <a:ext cx="1495200"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Montserrat"/>
                  <a:ea typeface="Montserrat"/>
                  <a:cs typeface="Montserrat"/>
                  <a:sym typeface="Montserrat"/>
                </a:rPr>
                <a:t>EXAMPLE_</a:t>
              </a:r>
              <a:endParaRPr sz="1100"/>
            </a:p>
          </p:txBody>
        </p:sp>
        <p:sp>
          <p:nvSpPr>
            <p:cNvPr id="311" name="Google Shape;311;p46"/>
            <p:cNvSpPr txBox="1"/>
            <p:nvPr/>
          </p:nvSpPr>
          <p:spPr>
            <a:xfrm>
              <a:off x="338768" y="4950261"/>
              <a:ext cx="2527582" cy="525461"/>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words which don't look even slightly believable. If</a:t>
              </a:r>
              <a:endParaRPr sz="1100"/>
            </a:p>
          </p:txBody>
        </p:sp>
      </p:grpSp>
      <p:grpSp>
        <p:nvGrpSpPr>
          <p:cNvPr id="312" name="Google Shape;312;p46"/>
          <p:cNvGrpSpPr/>
          <p:nvPr/>
        </p:nvGrpSpPr>
        <p:grpSpPr>
          <a:xfrm>
            <a:off x="1435344" y="4040912"/>
            <a:ext cx="1895687" cy="601845"/>
            <a:chOff x="338768" y="4673262"/>
            <a:chExt cx="2527582" cy="802460"/>
          </a:xfrm>
        </p:grpSpPr>
        <p:sp>
          <p:nvSpPr>
            <p:cNvPr id="313" name="Google Shape;313;p46"/>
            <p:cNvSpPr txBox="1"/>
            <p:nvPr/>
          </p:nvSpPr>
          <p:spPr>
            <a:xfrm>
              <a:off x="1371150" y="4673262"/>
              <a:ext cx="1495200" cy="276999"/>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900">
                  <a:solidFill>
                    <a:schemeClr val="dk1"/>
                  </a:solidFill>
                  <a:latin typeface="Montserrat"/>
                  <a:ea typeface="Montserrat"/>
                  <a:cs typeface="Montserrat"/>
                  <a:sym typeface="Montserrat"/>
                </a:rPr>
                <a:t>EXAMPLE_</a:t>
              </a:r>
              <a:endParaRPr sz="1100"/>
            </a:p>
          </p:txBody>
        </p:sp>
        <p:sp>
          <p:nvSpPr>
            <p:cNvPr id="314" name="Google Shape;314;p46"/>
            <p:cNvSpPr txBox="1"/>
            <p:nvPr/>
          </p:nvSpPr>
          <p:spPr>
            <a:xfrm>
              <a:off x="338768" y="4950261"/>
              <a:ext cx="2527582" cy="525461"/>
            </a:xfrm>
            <a:prstGeom prst="rect">
              <a:avLst/>
            </a:prstGeom>
            <a:noFill/>
            <a:ln>
              <a:noFill/>
            </a:ln>
          </p:spPr>
          <p:txBody>
            <a:bodyPr anchorCtr="0" anchor="ctr" bIns="34275" lIns="68575" spcFirstLastPara="1" rIns="68575" wrap="square" tIns="34275">
              <a:noAutofit/>
            </a:bodyPr>
            <a:lstStyle/>
            <a:p>
              <a:pPr indent="0" lvl="0" marL="0" marR="0" rtl="0" algn="r">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words which don't look even slightly believable. If</a:t>
              </a:r>
              <a:endParaRPr sz="1100"/>
            </a:p>
          </p:txBody>
        </p:sp>
      </p:grpSp>
      <p:grpSp>
        <p:nvGrpSpPr>
          <p:cNvPr id="315" name="Google Shape;315;p46"/>
          <p:cNvGrpSpPr/>
          <p:nvPr/>
        </p:nvGrpSpPr>
        <p:grpSpPr>
          <a:xfrm>
            <a:off x="3737610" y="1421606"/>
            <a:ext cx="1668780" cy="601845"/>
            <a:chOff x="490039" y="4673262"/>
            <a:chExt cx="2225040" cy="802460"/>
          </a:xfrm>
        </p:grpSpPr>
        <p:sp>
          <p:nvSpPr>
            <p:cNvPr id="316" name="Google Shape;316;p46"/>
            <p:cNvSpPr txBox="1"/>
            <p:nvPr/>
          </p:nvSpPr>
          <p:spPr>
            <a:xfrm>
              <a:off x="854959" y="4673262"/>
              <a:ext cx="149520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EXAMPLE_</a:t>
              </a:r>
              <a:endParaRPr sz="1100"/>
            </a:p>
          </p:txBody>
        </p:sp>
        <p:sp>
          <p:nvSpPr>
            <p:cNvPr id="317" name="Google Shape;317;p46"/>
            <p:cNvSpPr txBox="1"/>
            <p:nvPr/>
          </p:nvSpPr>
          <p:spPr>
            <a:xfrm>
              <a:off x="490039" y="4950261"/>
              <a:ext cx="2225040" cy="525461"/>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words which don't look even slightly believable. If</a:t>
              </a:r>
              <a:endParaRPr sz="1100"/>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1" name="Shape 321"/>
        <p:cNvGrpSpPr/>
        <p:nvPr/>
      </p:nvGrpSpPr>
      <p:grpSpPr>
        <a:xfrm>
          <a:off x="0" y="0"/>
          <a:ext cx="0" cy="0"/>
          <a:chOff x="0" y="0"/>
          <a:chExt cx="0" cy="0"/>
        </a:xfrm>
      </p:grpSpPr>
      <p:sp>
        <p:nvSpPr>
          <p:cNvPr id="322" name="Google Shape;322;p47"/>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23" name="Google Shape;323;p47"/>
          <p:cNvPicPr preferRelativeResize="0"/>
          <p:nvPr>
            <p:ph idx="2" type="pic"/>
          </p:nvPr>
        </p:nvPicPr>
        <p:blipFill rotWithShape="1">
          <a:blip r:embed="rId3">
            <a:alphaModFix/>
          </a:blip>
          <a:srcRect b="4062" l="0" r="0" t="4063"/>
          <a:stretch/>
        </p:blipFill>
        <p:spPr>
          <a:xfrm>
            <a:off x="0" y="0"/>
            <a:ext cx="4572000" cy="2800350"/>
          </a:xfrm>
          <a:prstGeom prst="rect">
            <a:avLst/>
          </a:prstGeom>
          <a:noFill/>
          <a:ln>
            <a:noFill/>
          </a:ln>
        </p:spPr>
      </p:pic>
      <p:pic>
        <p:nvPicPr>
          <p:cNvPr id="324" name="Google Shape;324;p47"/>
          <p:cNvPicPr preferRelativeResize="0"/>
          <p:nvPr>
            <p:ph idx="3" type="pic"/>
          </p:nvPr>
        </p:nvPicPr>
        <p:blipFill rotWithShape="1">
          <a:blip r:embed="rId4">
            <a:alphaModFix/>
          </a:blip>
          <a:srcRect b="9234" l="0" r="0" t="9235"/>
          <a:stretch/>
        </p:blipFill>
        <p:spPr>
          <a:xfrm>
            <a:off x="4572000" y="0"/>
            <a:ext cx="4572000" cy="2800350"/>
          </a:xfrm>
          <a:prstGeom prst="rect">
            <a:avLst/>
          </a:prstGeom>
          <a:noFill/>
          <a:ln>
            <a:noFill/>
          </a:ln>
        </p:spPr>
      </p:pic>
      <p:sp>
        <p:nvSpPr>
          <p:cNvPr id="325" name="Google Shape;325;p47"/>
          <p:cNvSpPr txBox="1"/>
          <p:nvPr/>
        </p:nvSpPr>
        <p:spPr>
          <a:xfrm>
            <a:off x="2149762" y="3747741"/>
            <a:ext cx="4844477" cy="425597"/>
          </a:xfrm>
          <a:prstGeom prst="rect">
            <a:avLst/>
          </a:prstGeom>
          <a:noFill/>
          <a:ln>
            <a:noFill/>
          </a:ln>
        </p:spPr>
        <p:txBody>
          <a:bodyPr anchorCtr="0" anchor="t" bIns="34275" lIns="68575" spcFirstLastPara="1" rIns="68575" wrap="square" tIns="34275">
            <a:noAutofit/>
          </a:bodyPr>
          <a:lstStyle/>
          <a:p>
            <a:pPr indent="0" lvl="0" marL="0" marR="0" rtl="0" algn="ctr">
              <a:lnSpc>
                <a:spcPct val="133333"/>
              </a:lnSpc>
              <a:spcBef>
                <a:spcPts val="0"/>
              </a:spcBef>
              <a:spcAft>
                <a:spcPts val="0"/>
              </a:spcAft>
              <a:buNone/>
            </a:pPr>
            <a:r>
              <a:rPr b="1" lang="en" sz="2300">
                <a:solidFill>
                  <a:schemeClr val="dk1"/>
                </a:solidFill>
                <a:latin typeface="Montserrat Light"/>
                <a:ea typeface="Montserrat Light"/>
                <a:cs typeface="Montserrat Light"/>
                <a:sym typeface="Montserrat Light"/>
              </a:rPr>
              <a:t>OUR TEAM MEMBERS</a:t>
            </a:r>
            <a:endParaRPr sz="1100"/>
          </a:p>
        </p:txBody>
      </p:sp>
      <p:sp>
        <p:nvSpPr>
          <p:cNvPr id="326" name="Google Shape;326;p47"/>
          <p:cNvSpPr txBox="1"/>
          <p:nvPr/>
        </p:nvSpPr>
        <p:spPr>
          <a:xfrm>
            <a:off x="1264444" y="4217160"/>
            <a:ext cx="6615112" cy="425597"/>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a:t>
            </a:r>
            <a:endParaRPr sz="1100"/>
          </a:p>
        </p:txBody>
      </p:sp>
      <p:grpSp>
        <p:nvGrpSpPr>
          <p:cNvPr id="327" name="Google Shape;327;p47"/>
          <p:cNvGrpSpPr/>
          <p:nvPr/>
        </p:nvGrpSpPr>
        <p:grpSpPr>
          <a:xfrm>
            <a:off x="4962313" y="1099253"/>
            <a:ext cx="1895686" cy="601845"/>
            <a:chOff x="338768" y="4673262"/>
            <a:chExt cx="2527582" cy="802460"/>
          </a:xfrm>
        </p:grpSpPr>
        <p:sp>
          <p:nvSpPr>
            <p:cNvPr id="328" name="Google Shape;328;p47"/>
            <p:cNvSpPr txBox="1"/>
            <p:nvPr/>
          </p:nvSpPr>
          <p:spPr>
            <a:xfrm>
              <a:off x="338768" y="4673262"/>
              <a:ext cx="1495200"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Montserrat"/>
                  <a:ea typeface="Montserrat"/>
                  <a:cs typeface="Montserrat"/>
                  <a:sym typeface="Montserrat"/>
                </a:rPr>
                <a:t>EXAMPLE_</a:t>
              </a:r>
              <a:endParaRPr sz="1100"/>
            </a:p>
          </p:txBody>
        </p:sp>
        <p:sp>
          <p:nvSpPr>
            <p:cNvPr id="329" name="Google Shape;329;p47"/>
            <p:cNvSpPr txBox="1"/>
            <p:nvPr/>
          </p:nvSpPr>
          <p:spPr>
            <a:xfrm>
              <a:off x="338768" y="4950261"/>
              <a:ext cx="2527582" cy="525461"/>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words which don't look even slightly believable. If</a:t>
              </a:r>
              <a:endParaRPr sz="1100"/>
            </a:p>
          </p:txBody>
        </p:sp>
      </p:grpSp>
      <p:grpSp>
        <p:nvGrpSpPr>
          <p:cNvPr id="330" name="Google Shape;330;p47"/>
          <p:cNvGrpSpPr/>
          <p:nvPr/>
        </p:nvGrpSpPr>
        <p:grpSpPr>
          <a:xfrm>
            <a:off x="500743" y="1099253"/>
            <a:ext cx="1895686" cy="601845"/>
            <a:chOff x="338768" y="4673262"/>
            <a:chExt cx="2527582" cy="802460"/>
          </a:xfrm>
        </p:grpSpPr>
        <p:sp>
          <p:nvSpPr>
            <p:cNvPr id="331" name="Google Shape;331;p47"/>
            <p:cNvSpPr txBox="1"/>
            <p:nvPr/>
          </p:nvSpPr>
          <p:spPr>
            <a:xfrm>
              <a:off x="338768" y="4673262"/>
              <a:ext cx="1495200"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1"/>
                  </a:solidFill>
                  <a:latin typeface="Montserrat"/>
                  <a:ea typeface="Montserrat"/>
                  <a:cs typeface="Montserrat"/>
                  <a:sym typeface="Montserrat"/>
                </a:rPr>
                <a:t>EXAMPLE_</a:t>
              </a:r>
              <a:endParaRPr sz="1100"/>
            </a:p>
          </p:txBody>
        </p:sp>
        <p:sp>
          <p:nvSpPr>
            <p:cNvPr id="332" name="Google Shape;332;p47"/>
            <p:cNvSpPr txBox="1"/>
            <p:nvPr/>
          </p:nvSpPr>
          <p:spPr>
            <a:xfrm>
              <a:off x="338768" y="4950261"/>
              <a:ext cx="2527582" cy="525461"/>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1"/>
                </a:buClr>
                <a:buSzPts val="700"/>
                <a:buFont typeface="Arial"/>
                <a:buNone/>
              </a:pPr>
              <a:r>
                <a:rPr b="0" i="0" lang="en" sz="700">
                  <a:solidFill>
                    <a:schemeClr val="lt1"/>
                  </a:solidFill>
                  <a:latin typeface="Montserrat Light"/>
                  <a:ea typeface="Montserrat Light"/>
                  <a:cs typeface="Montserrat Light"/>
                  <a:sym typeface="Montserrat Light"/>
                </a:rPr>
                <a:t>There are many words which don't look even slightly believable. If</a:t>
              </a:r>
              <a:endParaRPr sz="1100"/>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6" name="Shape 336"/>
        <p:cNvGrpSpPr/>
        <p:nvPr/>
      </p:nvGrpSpPr>
      <p:grpSpPr>
        <a:xfrm>
          <a:off x="0" y="0"/>
          <a:ext cx="0" cy="0"/>
          <a:chOff x="0" y="0"/>
          <a:chExt cx="0" cy="0"/>
        </a:xfrm>
      </p:grpSpPr>
      <p:pic>
        <p:nvPicPr>
          <p:cNvPr id="337" name="Google Shape;337;p48"/>
          <p:cNvPicPr preferRelativeResize="0"/>
          <p:nvPr>
            <p:ph idx="2" type="pic"/>
          </p:nvPr>
        </p:nvPicPr>
        <p:blipFill rotWithShape="1">
          <a:blip r:embed="rId3">
            <a:alphaModFix/>
          </a:blip>
          <a:srcRect b="21881" l="0" r="0" t="21882"/>
          <a:stretch/>
        </p:blipFill>
        <p:spPr>
          <a:xfrm>
            <a:off x="0" y="1191"/>
            <a:ext cx="9144000" cy="5142309"/>
          </a:xfrm>
          <a:prstGeom prst="rect">
            <a:avLst/>
          </a:prstGeom>
          <a:noFill/>
          <a:ln>
            <a:noFill/>
          </a:ln>
        </p:spPr>
      </p:pic>
      <p:sp>
        <p:nvSpPr>
          <p:cNvPr id="338" name="Google Shape;338;p48"/>
          <p:cNvSpPr txBox="1"/>
          <p:nvPr/>
        </p:nvSpPr>
        <p:spPr>
          <a:xfrm>
            <a:off x="500743" y="3747741"/>
            <a:ext cx="4844477" cy="425597"/>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b="1" lang="en" sz="2300">
                <a:solidFill>
                  <a:schemeClr val="lt1"/>
                </a:solidFill>
                <a:latin typeface="Montserrat Light"/>
                <a:ea typeface="Montserrat Light"/>
                <a:cs typeface="Montserrat Light"/>
                <a:sym typeface="Montserrat Light"/>
              </a:rPr>
              <a:t>PORTFOLIO</a:t>
            </a:r>
            <a:endParaRPr sz="1100"/>
          </a:p>
        </p:txBody>
      </p:sp>
      <p:sp>
        <p:nvSpPr>
          <p:cNvPr id="339" name="Google Shape;339;p48"/>
          <p:cNvSpPr txBox="1"/>
          <p:nvPr/>
        </p:nvSpPr>
        <p:spPr>
          <a:xfrm>
            <a:off x="500743" y="4217160"/>
            <a:ext cx="6615112" cy="425597"/>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1"/>
              </a:buClr>
              <a:buSzPts val="700"/>
              <a:buFont typeface="Arial"/>
              <a:buNone/>
            </a:pPr>
            <a:r>
              <a:rPr b="0" i="0" lang="en" sz="700">
                <a:solidFill>
                  <a:schemeClr val="lt1"/>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a:t>
            </a:r>
            <a:endParaRPr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 name="Shape 343"/>
        <p:cNvGrpSpPr/>
        <p:nvPr/>
      </p:nvGrpSpPr>
      <p:grpSpPr>
        <a:xfrm>
          <a:off x="0" y="0"/>
          <a:ext cx="0" cy="0"/>
          <a:chOff x="0" y="0"/>
          <a:chExt cx="0" cy="0"/>
        </a:xfrm>
      </p:grpSpPr>
      <p:sp>
        <p:nvSpPr>
          <p:cNvPr id="344" name="Google Shape;344;p49"/>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45" name="Google Shape;345;p49"/>
          <p:cNvPicPr preferRelativeResize="0"/>
          <p:nvPr>
            <p:ph idx="3" type="pic"/>
          </p:nvPr>
        </p:nvPicPr>
        <p:blipFill rotWithShape="1">
          <a:blip r:embed="rId3">
            <a:alphaModFix/>
          </a:blip>
          <a:srcRect b="0" l="32817" r="32817" t="0"/>
          <a:stretch/>
        </p:blipFill>
        <p:spPr>
          <a:xfrm>
            <a:off x="500744" y="500744"/>
            <a:ext cx="2134270" cy="4142014"/>
          </a:xfrm>
          <a:prstGeom prst="rect">
            <a:avLst/>
          </a:prstGeom>
          <a:noFill/>
          <a:ln>
            <a:noFill/>
          </a:ln>
        </p:spPr>
      </p:pic>
      <p:sp>
        <p:nvSpPr>
          <p:cNvPr id="346" name="Google Shape;346;p49"/>
          <p:cNvSpPr txBox="1"/>
          <p:nvPr/>
        </p:nvSpPr>
        <p:spPr>
          <a:xfrm>
            <a:off x="5420541" y="500743"/>
            <a:ext cx="2456769" cy="810318"/>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b="1" lang="en" sz="2300">
                <a:solidFill>
                  <a:schemeClr val="dk1"/>
                </a:solidFill>
                <a:latin typeface="Montserrat Light"/>
                <a:ea typeface="Montserrat Light"/>
                <a:cs typeface="Montserrat Light"/>
                <a:sym typeface="Montserrat Light"/>
              </a:rPr>
              <a:t>PORTFOLIO</a:t>
            </a:r>
            <a:endParaRPr sz="1100"/>
          </a:p>
          <a:p>
            <a:pPr indent="0" lvl="0" marL="0" marR="0" rtl="0" algn="l">
              <a:lnSpc>
                <a:spcPct val="133333"/>
              </a:lnSpc>
              <a:spcBef>
                <a:spcPts val="0"/>
              </a:spcBef>
              <a:spcAft>
                <a:spcPts val="0"/>
              </a:spcAft>
              <a:buNone/>
            </a:pPr>
            <a:r>
              <a:rPr b="1" lang="en" sz="2300">
                <a:solidFill>
                  <a:schemeClr val="dk1"/>
                </a:solidFill>
                <a:latin typeface="Montserrat Light"/>
                <a:ea typeface="Montserrat Light"/>
                <a:cs typeface="Montserrat Light"/>
                <a:sym typeface="Montserrat Light"/>
              </a:rPr>
              <a:t>SLIDE</a:t>
            </a:r>
            <a:endParaRPr sz="1100"/>
          </a:p>
        </p:txBody>
      </p:sp>
      <p:grpSp>
        <p:nvGrpSpPr>
          <p:cNvPr id="347" name="Google Shape;347;p49"/>
          <p:cNvGrpSpPr/>
          <p:nvPr/>
        </p:nvGrpSpPr>
        <p:grpSpPr>
          <a:xfrm>
            <a:off x="5420541" y="1827271"/>
            <a:ext cx="3222715" cy="1271241"/>
            <a:chOff x="771615" y="2599760"/>
            <a:chExt cx="4296954" cy="1694988"/>
          </a:xfrm>
        </p:grpSpPr>
        <p:sp>
          <p:nvSpPr>
            <p:cNvPr id="348" name="Google Shape;348;p49"/>
            <p:cNvSpPr txBox="1"/>
            <p:nvPr/>
          </p:nvSpPr>
          <p:spPr>
            <a:xfrm>
              <a:off x="1221014" y="2922926"/>
              <a:ext cx="3398156" cy="1048657"/>
            </a:xfrm>
            <a:prstGeom prst="rect">
              <a:avLst/>
            </a:prstGeom>
            <a:noFill/>
            <a:ln>
              <a:noFill/>
            </a:ln>
          </p:spPr>
          <p:txBody>
            <a:bodyPr anchorCtr="0" anchor="ctr" bIns="34275" lIns="68575" spcFirstLastPara="1" rIns="68575" wrap="square" tIns="34275">
              <a:noAutofit/>
            </a:bodyPr>
            <a:lstStyle/>
            <a:p>
              <a:pPr indent="0" lvl="0" marL="0" marR="0" rtl="0" algn="just">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a:t>
              </a:r>
              <a:endParaRPr sz="1100"/>
            </a:p>
          </p:txBody>
        </p:sp>
        <p:grpSp>
          <p:nvGrpSpPr>
            <p:cNvPr id="349" name="Google Shape;349;p49"/>
            <p:cNvGrpSpPr/>
            <p:nvPr/>
          </p:nvGrpSpPr>
          <p:grpSpPr>
            <a:xfrm>
              <a:off x="771615" y="2599760"/>
              <a:ext cx="4296954" cy="1694988"/>
              <a:chOff x="771615" y="2599760"/>
              <a:chExt cx="4296954" cy="1694988"/>
            </a:xfrm>
          </p:grpSpPr>
          <p:sp>
            <p:nvSpPr>
              <p:cNvPr id="350" name="Google Shape;350;p49"/>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sp>
            <p:nvSpPr>
              <p:cNvPr id="351" name="Google Shape;351;p49"/>
              <p:cNvSpPr txBox="1"/>
              <p:nvPr/>
            </p:nvSpPr>
            <p:spPr>
              <a:xfrm>
                <a:off x="4499429" y="3971583"/>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pic>
        <p:nvPicPr>
          <p:cNvPr id="352" name="Google Shape;352;p49"/>
          <p:cNvPicPr preferRelativeResize="0"/>
          <p:nvPr>
            <p:ph idx="2" type="pic"/>
          </p:nvPr>
        </p:nvPicPr>
        <p:blipFill rotWithShape="1">
          <a:blip r:embed="rId4">
            <a:alphaModFix/>
          </a:blip>
          <a:srcRect b="0" l="30673" r="30673" t="0"/>
          <a:stretch/>
        </p:blipFill>
        <p:spPr>
          <a:xfrm>
            <a:off x="2796959" y="500744"/>
            <a:ext cx="2134270" cy="414201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 name="Shape 356"/>
        <p:cNvGrpSpPr/>
        <p:nvPr/>
      </p:nvGrpSpPr>
      <p:grpSpPr>
        <a:xfrm>
          <a:off x="0" y="0"/>
          <a:ext cx="0" cy="0"/>
          <a:chOff x="0" y="0"/>
          <a:chExt cx="0" cy="0"/>
        </a:xfrm>
      </p:grpSpPr>
      <p:sp>
        <p:nvSpPr>
          <p:cNvPr id="357" name="Google Shape;357;p50"/>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58" name="Google Shape;358;p50"/>
          <p:cNvPicPr preferRelativeResize="0"/>
          <p:nvPr>
            <p:ph idx="2" type="pic"/>
          </p:nvPr>
        </p:nvPicPr>
        <p:blipFill rotWithShape="1">
          <a:blip r:embed="rId3">
            <a:alphaModFix/>
          </a:blip>
          <a:srcRect b="0" l="9174" r="9174" t="0"/>
          <a:stretch/>
        </p:blipFill>
        <p:spPr>
          <a:xfrm>
            <a:off x="1415143" y="500743"/>
            <a:ext cx="2906484" cy="2373085"/>
          </a:xfrm>
          <a:prstGeom prst="rect">
            <a:avLst/>
          </a:prstGeom>
          <a:noFill/>
          <a:ln>
            <a:noFill/>
          </a:ln>
        </p:spPr>
      </p:pic>
      <p:grpSp>
        <p:nvGrpSpPr>
          <p:cNvPr id="359" name="Google Shape;359;p50"/>
          <p:cNvGrpSpPr/>
          <p:nvPr/>
        </p:nvGrpSpPr>
        <p:grpSpPr>
          <a:xfrm>
            <a:off x="1415143" y="3371515"/>
            <a:ext cx="3222715" cy="1271241"/>
            <a:chOff x="771615" y="2599760"/>
            <a:chExt cx="4296954" cy="1694988"/>
          </a:xfrm>
        </p:grpSpPr>
        <p:sp>
          <p:nvSpPr>
            <p:cNvPr id="360" name="Google Shape;360;p50"/>
            <p:cNvSpPr txBox="1"/>
            <p:nvPr/>
          </p:nvSpPr>
          <p:spPr>
            <a:xfrm>
              <a:off x="1221014" y="2922926"/>
              <a:ext cx="3398156" cy="1048657"/>
            </a:xfrm>
            <a:prstGeom prst="rect">
              <a:avLst/>
            </a:prstGeom>
            <a:noFill/>
            <a:ln>
              <a:noFill/>
            </a:ln>
          </p:spPr>
          <p:txBody>
            <a:bodyPr anchorCtr="0" anchor="ctr" bIns="34275" lIns="68575" spcFirstLastPara="1" rIns="68575" wrap="square" tIns="34275">
              <a:noAutofit/>
            </a:bodyPr>
            <a:lstStyle/>
            <a:p>
              <a:pPr indent="0" lvl="0" marL="0" marR="0" rtl="0" algn="just">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a:t>
              </a:r>
              <a:endParaRPr sz="1100"/>
            </a:p>
          </p:txBody>
        </p:sp>
        <p:grpSp>
          <p:nvGrpSpPr>
            <p:cNvPr id="361" name="Google Shape;361;p50"/>
            <p:cNvGrpSpPr/>
            <p:nvPr/>
          </p:nvGrpSpPr>
          <p:grpSpPr>
            <a:xfrm>
              <a:off x="771615" y="2599760"/>
              <a:ext cx="4296954" cy="1694988"/>
              <a:chOff x="771615" y="2599760"/>
              <a:chExt cx="4296954" cy="1694988"/>
            </a:xfrm>
          </p:grpSpPr>
          <p:sp>
            <p:nvSpPr>
              <p:cNvPr id="362" name="Google Shape;362;p50"/>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sp>
            <p:nvSpPr>
              <p:cNvPr id="363" name="Google Shape;363;p50"/>
              <p:cNvSpPr txBox="1"/>
              <p:nvPr/>
            </p:nvSpPr>
            <p:spPr>
              <a:xfrm>
                <a:off x="4499429" y="3971583"/>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grpSp>
        <p:nvGrpSpPr>
          <p:cNvPr id="364" name="Google Shape;364;p50"/>
          <p:cNvGrpSpPr/>
          <p:nvPr/>
        </p:nvGrpSpPr>
        <p:grpSpPr>
          <a:xfrm>
            <a:off x="4822371" y="3371515"/>
            <a:ext cx="3222715" cy="1271241"/>
            <a:chOff x="771615" y="2599760"/>
            <a:chExt cx="4296954" cy="1694988"/>
          </a:xfrm>
        </p:grpSpPr>
        <p:sp>
          <p:nvSpPr>
            <p:cNvPr id="365" name="Google Shape;365;p50"/>
            <p:cNvSpPr txBox="1"/>
            <p:nvPr/>
          </p:nvSpPr>
          <p:spPr>
            <a:xfrm>
              <a:off x="1221014" y="2922926"/>
              <a:ext cx="3398156" cy="1048657"/>
            </a:xfrm>
            <a:prstGeom prst="rect">
              <a:avLst/>
            </a:prstGeom>
            <a:noFill/>
            <a:ln>
              <a:noFill/>
            </a:ln>
          </p:spPr>
          <p:txBody>
            <a:bodyPr anchorCtr="0" anchor="ctr" bIns="34275" lIns="68575" spcFirstLastPara="1" rIns="68575" wrap="square" tIns="34275">
              <a:noAutofit/>
            </a:bodyPr>
            <a:lstStyle/>
            <a:p>
              <a:pPr indent="0" lvl="0" marL="0" marR="0" rtl="0" algn="just">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a:t>
              </a:r>
              <a:endParaRPr sz="1100"/>
            </a:p>
          </p:txBody>
        </p:sp>
        <p:grpSp>
          <p:nvGrpSpPr>
            <p:cNvPr id="366" name="Google Shape;366;p50"/>
            <p:cNvGrpSpPr/>
            <p:nvPr/>
          </p:nvGrpSpPr>
          <p:grpSpPr>
            <a:xfrm>
              <a:off x="771615" y="2599760"/>
              <a:ext cx="4296954" cy="1694988"/>
              <a:chOff x="771615" y="2599760"/>
              <a:chExt cx="4296954" cy="1694988"/>
            </a:xfrm>
          </p:grpSpPr>
          <p:sp>
            <p:nvSpPr>
              <p:cNvPr id="367" name="Google Shape;367;p50"/>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sp>
            <p:nvSpPr>
              <p:cNvPr id="368" name="Google Shape;368;p50"/>
              <p:cNvSpPr txBox="1"/>
              <p:nvPr/>
            </p:nvSpPr>
            <p:spPr>
              <a:xfrm>
                <a:off x="4499429" y="3971583"/>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pic>
        <p:nvPicPr>
          <p:cNvPr id="369" name="Google Shape;369;p50"/>
          <p:cNvPicPr preferRelativeResize="0"/>
          <p:nvPr>
            <p:ph idx="3" type="pic"/>
          </p:nvPr>
        </p:nvPicPr>
        <p:blipFill rotWithShape="1">
          <a:blip r:embed="rId4">
            <a:alphaModFix/>
          </a:blip>
          <a:srcRect b="0" l="9174" r="9174" t="0"/>
          <a:stretch/>
        </p:blipFill>
        <p:spPr>
          <a:xfrm>
            <a:off x="4822371" y="500743"/>
            <a:ext cx="2906487" cy="237308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3" name="Shape 373"/>
        <p:cNvGrpSpPr/>
        <p:nvPr/>
      </p:nvGrpSpPr>
      <p:grpSpPr>
        <a:xfrm>
          <a:off x="0" y="0"/>
          <a:ext cx="0" cy="0"/>
          <a:chOff x="0" y="0"/>
          <a:chExt cx="0" cy="0"/>
        </a:xfrm>
      </p:grpSpPr>
      <p:sp>
        <p:nvSpPr>
          <p:cNvPr id="374" name="Google Shape;374;p51"/>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75" name="Google Shape;375;p51"/>
          <p:cNvPicPr preferRelativeResize="0"/>
          <p:nvPr>
            <p:ph idx="2" type="pic"/>
          </p:nvPr>
        </p:nvPicPr>
        <p:blipFill rotWithShape="1">
          <a:blip r:embed="rId3">
            <a:alphaModFix/>
          </a:blip>
          <a:srcRect b="7813" l="0" r="0" t="7812"/>
          <a:stretch/>
        </p:blipFill>
        <p:spPr>
          <a:xfrm>
            <a:off x="0" y="0"/>
            <a:ext cx="4572000" cy="2571750"/>
          </a:xfrm>
          <a:prstGeom prst="rect">
            <a:avLst/>
          </a:prstGeom>
          <a:noFill/>
          <a:ln>
            <a:noFill/>
          </a:ln>
        </p:spPr>
      </p:pic>
      <p:pic>
        <p:nvPicPr>
          <p:cNvPr id="376" name="Google Shape;376;p51"/>
          <p:cNvPicPr preferRelativeResize="0"/>
          <p:nvPr>
            <p:ph idx="3" type="pic"/>
          </p:nvPr>
        </p:nvPicPr>
        <p:blipFill rotWithShape="1">
          <a:blip r:embed="rId4">
            <a:alphaModFix/>
          </a:blip>
          <a:srcRect b="7813" l="0" r="0" t="7812"/>
          <a:stretch/>
        </p:blipFill>
        <p:spPr>
          <a:xfrm>
            <a:off x="4572000" y="2571750"/>
            <a:ext cx="4572000" cy="2571750"/>
          </a:xfrm>
          <a:prstGeom prst="rect">
            <a:avLst/>
          </a:prstGeom>
          <a:noFill/>
          <a:ln>
            <a:noFill/>
          </a:ln>
        </p:spPr>
      </p:pic>
      <p:sp>
        <p:nvSpPr>
          <p:cNvPr id="377" name="Google Shape;377;p51"/>
          <p:cNvSpPr txBox="1"/>
          <p:nvPr/>
        </p:nvSpPr>
        <p:spPr>
          <a:xfrm>
            <a:off x="5420541" y="880716"/>
            <a:ext cx="2456769" cy="810318"/>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b="1" lang="en" sz="2300">
                <a:solidFill>
                  <a:schemeClr val="dk1"/>
                </a:solidFill>
                <a:latin typeface="Montserrat Light"/>
                <a:ea typeface="Montserrat Light"/>
                <a:cs typeface="Montserrat Light"/>
                <a:sym typeface="Montserrat Light"/>
              </a:rPr>
              <a:t>PORTFOLIO</a:t>
            </a:r>
            <a:endParaRPr sz="1100"/>
          </a:p>
          <a:p>
            <a:pPr indent="0" lvl="0" marL="0" marR="0" rtl="0" algn="l">
              <a:lnSpc>
                <a:spcPct val="110000"/>
              </a:lnSpc>
              <a:spcBef>
                <a:spcPts val="0"/>
              </a:spcBef>
              <a:spcAft>
                <a:spcPts val="0"/>
              </a:spcAft>
              <a:buNone/>
            </a:pPr>
            <a:r>
              <a:rPr b="1" lang="en" sz="2300">
                <a:solidFill>
                  <a:schemeClr val="dk1"/>
                </a:solidFill>
                <a:latin typeface="Montserrat Light"/>
                <a:ea typeface="Montserrat Light"/>
                <a:cs typeface="Montserrat Light"/>
                <a:sym typeface="Montserrat Light"/>
              </a:rPr>
              <a:t>SLIDE</a:t>
            </a:r>
            <a:endParaRPr sz="1100"/>
          </a:p>
        </p:txBody>
      </p:sp>
      <p:grpSp>
        <p:nvGrpSpPr>
          <p:cNvPr id="378" name="Google Shape;378;p51"/>
          <p:cNvGrpSpPr/>
          <p:nvPr/>
        </p:nvGrpSpPr>
        <p:grpSpPr>
          <a:xfrm>
            <a:off x="674642" y="3222005"/>
            <a:ext cx="3222715" cy="1271241"/>
            <a:chOff x="771615" y="2599760"/>
            <a:chExt cx="4296954" cy="1694988"/>
          </a:xfrm>
        </p:grpSpPr>
        <p:sp>
          <p:nvSpPr>
            <p:cNvPr id="379" name="Google Shape;379;p51"/>
            <p:cNvSpPr txBox="1"/>
            <p:nvPr/>
          </p:nvSpPr>
          <p:spPr>
            <a:xfrm>
              <a:off x="1221014" y="2922926"/>
              <a:ext cx="3398156" cy="1048657"/>
            </a:xfrm>
            <a:prstGeom prst="rect">
              <a:avLst/>
            </a:prstGeom>
            <a:noFill/>
            <a:ln>
              <a:noFill/>
            </a:ln>
          </p:spPr>
          <p:txBody>
            <a:bodyPr anchorCtr="0" anchor="ctr" bIns="34275" lIns="68575" spcFirstLastPara="1" rIns="68575" wrap="square" tIns="34275">
              <a:noAutofit/>
            </a:bodyPr>
            <a:lstStyle/>
            <a:p>
              <a:pPr indent="0" lvl="0" marL="0" marR="0" rtl="0" algn="just">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a:t>
              </a:r>
              <a:endParaRPr sz="1100"/>
            </a:p>
          </p:txBody>
        </p:sp>
        <p:grpSp>
          <p:nvGrpSpPr>
            <p:cNvPr id="380" name="Google Shape;380;p51"/>
            <p:cNvGrpSpPr/>
            <p:nvPr/>
          </p:nvGrpSpPr>
          <p:grpSpPr>
            <a:xfrm>
              <a:off x="771615" y="2599760"/>
              <a:ext cx="4296954" cy="1694988"/>
              <a:chOff x="771615" y="2599760"/>
              <a:chExt cx="4296954" cy="1694988"/>
            </a:xfrm>
          </p:grpSpPr>
          <p:sp>
            <p:nvSpPr>
              <p:cNvPr id="381" name="Google Shape;381;p51"/>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sp>
            <p:nvSpPr>
              <p:cNvPr id="382" name="Google Shape;382;p51"/>
              <p:cNvSpPr txBox="1"/>
              <p:nvPr/>
            </p:nvSpPr>
            <p:spPr>
              <a:xfrm>
                <a:off x="4499429" y="3971583"/>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6" name="Shape 386"/>
        <p:cNvGrpSpPr/>
        <p:nvPr/>
      </p:nvGrpSpPr>
      <p:grpSpPr>
        <a:xfrm>
          <a:off x="0" y="0"/>
          <a:ext cx="0" cy="0"/>
          <a:chOff x="0" y="0"/>
          <a:chExt cx="0" cy="0"/>
        </a:xfrm>
      </p:grpSpPr>
      <p:sp>
        <p:nvSpPr>
          <p:cNvPr id="387" name="Google Shape;387;p52"/>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88" name="Google Shape;388;p52"/>
          <p:cNvPicPr preferRelativeResize="0"/>
          <p:nvPr>
            <p:ph idx="2" type="pic"/>
          </p:nvPr>
        </p:nvPicPr>
        <p:blipFill rotWithShape="1">
          <a:blip r:embed="rId3">
            <a:alphaModFix/>
          </a:blip>
          <a:srcRect b="0" l="9779" r="9779" t="0"/>
          <a:stretch/>
        </p:blipFill>
        <p:spPr>
          <a:xfrm>
            <a:off x="5429250" y="0"/>
            <a:ext cx="3714750" cy="2843212"/>
          </a:xfrm>
          <a:prstGeom prst="rect">
            <a:avLst/>
          </a:prstGeom>
          <a:noFill/>
          <a:ln>
            <a:noFill/>
          </a:ln>
        </p:spPr>
      </p:pic>
      <p:sp>
        <p:nvSpPr>
          <p:cNvPr id="389" name="Google Shape;389;p52"/>
          <p:cNvSpPr txBox="1"/>
          <p:nvPr/>
        </p:nvSpPr>
        <p:spPr>
          <a:xfrm>
            <a:off x="500743" y="500743"/>
            <a:ext cx="2873829"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dk1"/>
                </a:solidFill>
                <a:latin typeface="Montserrat Light"/>
                <a:ea typeface="Montserrat Light"/>
                <a:cs typeface="Montserrat Light"/>
                <a:sym typeface="Montserrat Light"/>
              </a:rPr>
              <a:t>DATA CHART</a:t>
            </a:r>
            <a:endParaRPr sz="1100"/>
          </a:p>
        </p:txBody>
      </p:sp>
      <p:pic>
        <p:nvPicPr>
          <p:cNvPr id="390" name="Google Shape;390;p52"/>
          <p:cNvPicPr preferRelativeResize="0"/>
          <p:nvPr/>
        </p:nvPicPr>
        <p:blipFill rotWithShape="1">
          <a:blip r:embed="rId4">
            <a:alphaModFix/>
          </a:blip>
          <a:srcRect b="0" l="0" r="0" t="0"/>
          <a:stretch/>
        </p:blipFill>
        <p:spPr>
          <a:xfrm>
            <a:off x="500743" y="1271588"/>
            <a:ext cx="4442732" cy="3332162"/>
          </a:xfrm>
          <a:prstGeom prst="rect">
            <a:avLst/>
          </a:prstGeom>
          <a:noFill/>
          <a:ln>
            <a:noFill/>
          </a:ln>
        </p:spPr>
      </p:pic>
      <p:grpSp>
        <p:nvGrpSpPr>
          <p:cNvPr id="391" name="Google Shape;391;p52"/>
          <p:cNvGrpSpPr/>
          <p:nvPr/>
        </p:nvGrpSpPr>
        <p:grpSpPr>
          <a:xfrm>
            <a:off x="5336721" y="3332509"/>
            <a:ext cx="3222715" cy="1271241"/>
            <a:chOff x="771615" y="2599760"/>
            <a:chExt cx="4296954" cy="1694988"/>
          </a:xfrm>
        </p:grpSpPr>
        <p:sp>
          <p:nvSpPr>
            <p:cNvPr id="392" name="Google Shape;392;p52"/>
            <p:cNvSpPr txBox="1"/>
            <p:nvPr/>
          </p:nvSpPr>
          <p:spPr>
            <a:xfrm>
              <a:off x="1221014" y="2922926"/>
              <a:ext cx="3398156" cy="1048657"/>
            </a:xfrm>
            <a:prstGeom prst="rect">
              <a:avLst/>
            </a:prstGeom>
            <a:noFill/>
            <a:ln>
              <a:noFill/>
            </a:ln>
          </p:spPr>
          <p:txBody>
            <a:bodyPr anchorCtr="0" anchor="ctr" bIns="34275" lIns="68575" spcFirstLastPara="1" rIns="68575" wrap="square" tIns="34275">
              <a:noAutofit/>
            </a:bodyPr>
            <a:lstStyle/>
            <a:p>
              <a:pPr indent="0" lvl="0" marL="0" marR="0" rtl="0" algn="just">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a:t>
              </a:r>
              <a:endParaRPr sz="1100"/>
            </a:p>
          </p:txBody>
        </p:sp>
        <p:grpSp>
          <p:nvGrpSpPr>
            <p:cNvPr id="393" name="Google Shape;393;p52"/>
            <p:cNvGrpSpPr/>
            <p:nvPr/>
          </p:nvGrpSpPr>
          <p:grpSpPr>
            <a:xfrm>
              <a:off x="771615" y="2599760"/>
              <a:ext cx="4296954" cy="1694988"/>
              <a:chOff x="771615" y="2599760"/>
              <a:chExt cx="4296954" cy="1694988"/>
            </a:xfrm>
          </p:grpSpPr>
          <p:sp>
            <p:nvSpPr>
              <p:cNvPr id="394" name="Google Shape;394;p52"/>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sp>
            <p:nvSpPr>
              <p:cNvPr id="395" name="Google Shape;395;p52"/>
              <p:cNvSpPr txBox="1"/>
              <p:nvPr/>
            </p:nvSpPr>
            <p:spPr>
              <a:xfrm>
                <a:off x="4499429" y="3971583"/>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sp>
        <p:nvSpPr>
          <p:cNvPr id="129" name="Google Shape;129;p35"/>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30" name="Google Shape;130;p35"/>
          <p:cNvGrpSpPr/>
          <p:nvPr/>
        </p:nvGrpSpPr>
        <p:grpSpPr>
          <a:xfrm>
            <a:off x="3067050" y="2072282"/>
            <a:ext cx="3143250" cy="1113236"/>
            <a:chOff x="4000500" y="2414045"/>
            <a:chExt cx="4191000" cy="1484314"/>
          </a:xfrm>
        </p:grpSpPr>
        <p:sp>
          <p:nvSpPr>
            <p:cNvPr id="131" name="Google Shape;131;p35"/>
            <p:cNvSpPr txBox="1"/>
            <p:nvPr/>
          </p:nvSpPr>
          <p:spPr>
            <a:xfrm>
              <a:off x="4000500" y="2959640"/>
              <a:ext cx="4191000" cy="93871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4100">
                  <a:solidFill>
                    <a:schemeClr val="dk1"/>
                  </a:solidFill>
                  <a:latin typeface="Montserrat Light"/>
                  <a:ea typeface="Montserrat Light"/>
                  <a:cs typeface="Montserrat Light"/>
                  <a:sym typeface="Montserrat Light"/>
                </a:rPr>
                <a:t>C L E A N</a:t>
              </a:r>
              <a:endParaRPr sz="1100"/>
            </a:p>
          </p:txBody>
        </p:sp>
        <p:cxnSp>
          <p:nvCxnSpPr>
            <p:cNvPr id="132" name="Google Shape;132;p35"/>
            <p:cNvCxnSpPr/>
            <p:nvPr/>
          </p:nvCxnSpPr>
          <p:spPr>
            <a:xfrm>
              <a:off x="4556760" y="2862546"/>
              <a:ext cx="2929890" cy="0"/>
            </a:xfrm>
            <a:prstGeom prst="straightConnector1">
              <a:avLst/>
            </a:prstGeom>
            <a:noFill/>
            <a:ln cap="flat" cmpd="sng" w="25400">
              <a:solidFill>
                <a:srgbClr val="BFBFBF"/>
              </a:solidFill>
              <a:prstDash val="solid"/>
              <a:miter lim="800000"/>
              <a:headEnd len="sm" w="sm" type="none"/>
              <a:tailEnd len="sm" w="sm" type="none"/>
            </a:ln>
          </p:spPr>
        </p:cxnSp>
        <p:cxnSp>
          <p:nvCxnSpPr>
            <p:cNvPr id="133" name="Google Shape;133;p35"/>
            <p:cNvCxnSpPr/>
            <p:nvPr/>
          </p:nvCxnSpPr>
          <p:spPr>
            <a:xfrm rot="10800000">
              <a:off x="6021705" y="2486025"/>
              <a:ext cx="0" cy="376521"/>
            </a:xfrm>
            <a:prstGeom prst="straightConnector1">
              <a:avLst/>
            </a:prstGeom>
            <a:noFill/>
            <a:ln cap="flat" cmpd="sng" w="25400">
              <a:solidFill>
                <a:srgbClr val="BFBFBF"/>
              </a:solidFill>
              <a:prstDash val="solid"/>
              <a:miter lim="800000"/>
              <a:headEnd len="sm" w="sm" type="none"/>
              <a:tailEnd len="sm" w="sm" type="none"/>
            </a:ln>
          </p:spPr>
        </p:cxnSp>
        <p:sp>
          <p:nvSpPr>
            <p:cNvPr id="134" name="Google Shape;134;p35"/>
            <p:cNvSpPr txBox="1"/>
            <p:nvPr/>
          </p:nvSpPr>
          <p:spPr>
            <a:xfrm>
              <a:off x="4457643" y="2414045"/>
              <a:ext cx="1293076"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chemeClr val="dk1"/>
                  </a:solidFill>
                  <a:latin typeface="Montserrat"/>
                  <a:ea typeface="Montserrat"/>
                  <a:cs typeface="Montserrat"/>
                  <a:sym typeface="Montserrat"/>
                </a:rPr>
                <a:t>PRESENTATION</a:t>
              </a:r>
              <a:endParaRPr sz="1100"/>
            </a:p>
          </p:txBody>
        </p:sp>
        <p:sp>
          <p:nvSpPr>
            <p:cNvPr id="135" name="Google Shape;135;p35"/>
            <p:cNvSpPr txBox="1"/>
            <p:nvPr/>
          </p:nvSpPr>
          <p:spPr>
            <a:xfrm>
              <a:off x="6365083" y="2414045"/>
              <a:ext cx="584356" cy="2308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chemeClr val="dk1"/>
                  </a:solidFill>
                  <a:latin typeface="Montserrat"/>
                  <a:ea typeface="Montserrat"/>
                  <a:cs typeface="Montserrat"/>
                  <a:sym typeface="Montserrat"/>
                </a:rPr>
                <a:t>2019</a:t>
              </a:r>
              <a:endParaRPr sz="1100"/>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9" name="Shape 399"/>
        <p:cNvGrpSpPr/>
        <p:nvPr/>
      </p:nvGrpSpPr>
      <p:grpSpPr>
        <a:xfrm>
          <a:off x="0" y="0"/>
          <a:ext cx="0" cy="0"/>
          <a:chOff x="0" y="0"/>
          <a:chExt cx="0" cy="0"/>
        </a:xfrm>
      </p:grpSpPr>
      <p:sp>
        <p:nvSpPr>
          <p:cNvPr id="400" name="Google Shape;400;p53"/>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01" name="Google Shape;401;p53"/>
          <p:cNvSpPr txBox="1"/>
          <p:nvPr/>
        </p:nvSpPr>
        <p:spPr>
          <a:xfrm>
            <a:off x="500743" y="4188251"/>
            <a:ext cx="2873829"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dk1"/>
                </a:solidFill>
                <a:latin typeface="Montserrat Light"/>
                <a:ea typeface="Montserrat Light"/>
                <a:cs typeface="Montserrat Light"/>
                <a:sym typeface="Montserrat Light"/>
              </a:rPr>
              <a:t>DATA CHART</a:t>
            </a:r>
            <a:endParaRPr sz="1100"/>
          </a:p>
        </p:txBody>
      </p:sp>
      <p:grpSp>
        <p:nvGrpSpPr>
          <p:cNvPr id="402" name="Google Shape;402;p53"/>
          <p:cNvGrpSpPr/>
          <p:nvPr/>
        </p:nvGrpSpPr>
        <p:grpSpPr>
          <a:xfrm>
            <a:off x="5336721" y="500743"/>
            <a:ext cx="3222715" cy="1271241"/>
            <a:chOff x="771615" y="2599760"/>
            <a:chExt cx="4296954" cy="1694988"/>
          </a:xfrm>
        </p:grpSpPr>
        <p:sp>
          <p:nvSpPr>
            <p:cNvPr id="403" name="Google Shape;403;p53"/>
            <p:cNvSpPr txBox="1"/>
            <p:nvPr/>
          </p:nvSpPr>
          <p:spPr>
            <a:xfrm>
              <a:off x="1221014" y="2922926"/>
              <a:ext cx="3398156" cy="1048657"/>
            </a:xfrm>
            <a:prstGeom prst="rect">
              <a:avLst/>
            </a:prstGeom>
            <a:noFill/>
            <a:ln>
              <a:noFill/>
            </a:ln>
          </p:spPr>
          <p:txBody>
            <a:bodyPr anchorCtr="0" anchor="ctr" bIns="34275" lIns="68575" spcFirstLastPara="1" rIns="68575" wrap="square" tIns="34275">
              <a:noAutofit/>
            </a:bodyPr>
            <a:lstStyle/>
            <a:p>
              <a:pPr indent="0" lvl="0" marL="0" marR="0" rtl="0" algn="just">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a:t>
              </a:r>
              <a:endParaRPr sz="1100"/>
            </a:p>
          </p:txBody>
        </p:sp>
        <p:grpSp>
          <p:nvGrpSpPr>
            <p:cNvPr id="404" name="Google Shape;404;p53"/>
            <p:cNvGrpSpPr/>
            <p:nvPr/>
          </p:nvGrpSpPr>
          <p:grpSpPr>
            <a:xfrm>
              <a:off x="771615" y="2599760"/>
              <a:ext cx="4296954" cy="1694988"/>
              <a:chOff x="771615" y="2599760"/>
              <a:chExt cx="4296954" cy="1694988"/>
            </a:xfrm>
          </p:grpSpPr>
          <p:sp>
            <p:nvSpPr>
              <p:cNvPr id="405" name="Google Shape;405;p53"/>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sp>
            <p:nvSpPr>
              <p:cNvPr id="406" name="Google Shape;406;p53"/>
              <p:cNvSpPr txBox="1"/>
              <p:nvPr/>
            </p:nvSpPr>
            <p:spPr>
              <a:xfrm>
                <a:off x="4499429" y="3971583"/>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pic>
        <p:nvPicPr>
          <p:cNvPr id="407" name="Google Shape;407;p53"/>
          <p:cNvPicPr preferRelativeResize="0"/>
          <p:nvPr/>
        </p:nvPicPr>
        <p:blipFill rotWithShape="1">
          <a:blip r:embed="rId3">
            <a:alphaModFix/>
          </a:blip>
          <a:srcRect b="0" l="0" r="0" t="0"/>
          <a:stretch/>
        </p:blipFill>
        <p:spPr>
          <a:xfrm>
            <a:off x="500743" y="500743"/>
            <a:ext cx="4228420" cy="3256870"/>
          </a:xfrm>
          <a:prstGeom prst="rect">
            <a:avLst/>
          </a:prstGeom>
          <a:noFill/>
          <a:ln>
            <a:noFill/>
          </a:ln>
        </p:spPr>
      </p:pic>
      <p:pic>
        <p:nvPicPr>
          <p:cNvPr id="408" name="Google Shape;408;p53"/>
          <p:cNvPicPr preferRelativeResize="0"/>
          <p:nvPr>
            <p:ph idx="2" type="pic"/>
          </p:nvPr>
        </p:nvPicPr>
        <p:blipFill rotWithShape="1">
          <a:blip r:embed="rId4">
            <a:alphaModFix/>
          </a:blip>
          <a:srcRect b="0" l="6449" r="6449" t="0"/>
          <a:stretch/>
        </p:blipFill>
        <p:spPr>
          <a:xfrm>
            <a:off x="5429250" y="2300288"/>
            <a:ext cx="3714750" cy="284321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2" name="Shape 412"/>
        <p:cNvGrpSpPr/>
        <p:nvPr/>
      </p:nvGrpSpPr>
      <p:grpSpPr>
        <a:xfrm>
          <a:off x="0" y="0"/>
          <a:ext cx="0" cy="0"/>
          <a:chOff x="0" y="0"/>
          <a:chExt cx="0" cy="0"/>
        </a:xfrm>
      </p:grpSpPr>
      <p:sp>
        <p:nvSpPr>
          <p:cNvPr id="413" name="Google Shape;413;p54"/>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14" name="Google Shape;414;p54"/>
          <p:cNvPicPr preferRelativeResize="0"/>
          <p:nvPr>
            <p:ph idx="2" type="pic"/>
          </p:nvPr>
        </p:nvPicPr>
        <p:blipFill rotWithShape="1">
          <a:blip r:embed="rId3">
            <a:alphaModFix/>
          </a:blip>
          <a:srcRect b="44286" l="0" r="22009" t="22277"/>
          <a:stretch/>
        </p:blipFill>
        <p:spPr>
          <a:xfrm>
            <a:off x="261257" y="262448"/>
            <a:ext cx="8621486" cy="4619794"/>
          </a:xfrm>
          <a:prstGeom prst="rect">
            <a:avLst/>
          </a:prstGeom>
          <a:noFill/>
          <a:ln>
            <a:noFill/>
          </a:ln>
        </p:spPr>
      </p:pic>
      <p:sp>
        <p:nvSpPr>
          <p:cNvPr id="415" name="Google Shape;415;p54"/>
          <p:cNvSpPr txBox="1"/>
          <p:nvPr/>
        </p:nvSpPr>
        <p:spPr>
          <a:xfrm>
            <a:off x="928688" y="4026005"/>
            <a:ext cx="7286625"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lt1"/>
                </a:solidFill>
                <a:latin typeface="Montserrat Thin"/>
                <a:ea typeface="Montserrat Thin"/>
                <a:cs typeface="Montserrat Thin"/>
                <a:sym typeface="Montserrat Thin"/>
              </a:rPr>
              <a:t>www.example.com</a:t>
            </a:r>
            <a:endParaRPr sz="1100"/>
          </a:p>
        </p:txBody>
      </p:sp>
      <p:sp>
        <p:nvSpPr>
          <p:cNvPr id="416" name="Google Shape;416;p54"/>
          <p:cNvSpPr txBox="1"/>
          <p:nvPr/>
        </p:nvSpPr>
        <p:spPr>
          <a:xfrm>
            <a:off x="928688" y="1186273"/>
            <a:ext cx="2514600" cy="191590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000">
                <a:solidFill>
                  <a:schemeClr val="lt1"/>
                </a:solidFill>
                <a:latin typeface="Montserrat Thin"/>
                <a:ea typeface="Montserrat Thin"/>
                <a:cs typeface="Montserrat Thin"/>
                <a:sym typeface="Montserrat Thin"/>
              </a:rPr>
              <a:t>HAVE</a:t>
            </a:r>
            <a:endParaRPr sz="1100"/>
          </a:p>
          <a:p>
            <a:pPr indent="0" lvl="0" marL="0" marR="0" rtl="0" algn="l">
              <a:spcBef>
                <a:spcPts val="0"/>
              </a:spcBef>
              <a:spcAft>
                <a:spcPts val="0"/>
              </a:spcAft>
              <a:buNone/>
            </a:pPr>
            <a:r>
              <a:rPr b="1" lang="en" sz="3000">
                <a:solidFill>
                  <a:schemeClr val="lt1"/>
                </a:solidFill>
                <a:latin typeface="Montserrat Thin"/>
                <a:ea typeface="Montserrat Thin"/>
                <a:cs typeface="Montserrat Thin"/>
                <a:sym typeface="Montserrat Thin"/>
              </a:rPr>
              <a:t>ANY QUESTION</a:t>
            </a:r>
            <a:endParaRPr sz="1100"/>
          </a:p>
          <a:p>
            <a:pPr indent="0" lvl="0" marL="0" marR="0" rtl="0" algn="l">
              <a:spcBef>
                <a:spcPts val="0"/>
              </a:spcBef>
              <a:spcAft>
                <a:spcPts val="0"/>
              </a:spcAft>
              <a:buNone/>
            </a:pPr>
            <a:r>
              <a:rPr b="1" lang="en" sz="3000">
                <a:solidFill>
                  <a:schemeClr val="lt1"/>
                </a:solidFill>
                <a:latin typeface="Montserrat Thin"/>
                <a:ea typeface="Montserrat Thin"/>
                <a:cs typeface="Montserrat Thin"/>
                <a:sym typeface="Montserrat Thin"/>
              </a:rPr>
              <a:t>?</a:t>
            </a:r>
            <a:endParaRPr sz="11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0" name="Shape 420"/>
        <p:cNvGrpSpPr/>
        <p:nvPr/>
      </p:nvGrpSpPr>
      <p:grpSpPr>
        <a:xfrm>
          <a:off x="0" y="0"/>
          <a:ext cx="0" cy="0"/>
          <a:chOff x="0" y="0"/>
          <a:chExt cx="0" cy="0"/>
        </a:xfrm>
      </p:grpSpPr>
      <p:sp>
        <p:nvSpPr>
          <p:cNvPr id="421" name="Google Shape;421;p55"/>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22" name="Google Shape;422;p55"/>
          <p:cNvSpPr txBox="1"/>
          <p:nvPr/>
        </p:nvSpPr>
        <p:spPr>
          <a:xfrm>
            <a:off x="928688" y="2364001"/>
            <a:ext cx="7286625" cy="4154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rgbClr val="7F7F7F"/>
                </a:solidFill>
                <a:latin typeface="Montserrat Thin"/>
                <a:ea typeface="Montserrat Thin"/>
                <a:cs typeface="Montserrat Thin"/>
                <a:sym typeface="Montserrat Thin"/>
              </a:rPr>
              <a:t>www.example.com</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sp>
        <p:nvSpPr>
          <p:cNvPr id="140" name="Google Shape;140;p36"/>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1" name="Google Shape;141;p36"/>
          <p:cNvSpPr txBox="1"/>
          <p:nvPr/>
        </p:nvSpPr>
        <p:spPr>
          <a:xfrm>
            <a:off x="500743" y="500743"/>
            <a:ext cx="2873829"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dk1"/>
                </a:solidFill>
                <a:latin typeface="Montserrat Light"/>
                <a:ea typeface="Montserrat Light"/>
                <a:cs typeface="Montserrat Light"/>
                <a:sym typeface="Montserrat Light"/>
              </a:rPr>
              <a:t>WELCOME</a:t>
            </a:r>
            <a:endParaRPr sz="1100"/>
          </a:p>
        </p:txBody>
      </p:sp>
      <p:sp>
        <p:nvSpPr>
          <p:cNvPr id="142" name="Google Shape;142;p36"/>
          <p:cNvSpPr txBox="1"/>
          <p:nvPr/>
        </p:nvSpPr>
        <p:spPr>
          <a:xfrm>
            <a:off x="4354116" y="3695438"/>
            <a:ext cx="1121400" cy="207749"/>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900">
                <a:solidFill>
                  <a:schemeClr val="dk1"/>
                </a:solidFill>
                <a:latin typeface="Montserrat"/>
                <a:ea typeface="Montserrat"/>
                <a:cs typeface="Montserrat"/>
                <a:sym typeface="Montserrat"/>
              </a:rPr>
              <a:t>EXAMPLE_</a:t>
            </a:r>
            <a:endParaRPr sz="1100"/>
          </a:p>
        </p:txBody>
      </p:sp>
      <p:sp>
        <p:nvSpPr>
          <p:cNvPr id="143" name="Google Shape;143;p36"/>
          <p:cNvSpPr txBox="1"/>
          <p:nvPr/>
        </p:nvSpPr>
        <p:spPr>
          <a:xfrm>
            <a:off x="4291651" y="3996925"/>
            <a:ext cx="1183800" cy="645900"/>
          </a:xfrm>
          <a:prstGeom prst="rect">
            <a:avLst/>
          </a:prstGeom>
          <a:noFill/>
          <a:ln>
            <a:noFill/>
          </a:ln>
        </p:spPr>
        <p:txBody>
          <a:bodyPr anchorCtr="0" anchor="ctr" bIns="34275" lIns="68575" spcFirstLastPara="1" rIns="68575" wrap="square" tIns="34275">
            <a:noAutofit/>
          </a:bodyPr>
          <a:lstStyle/>
          <a:p>
            <a:pPr indent="0" lvl="0" marL="0" marR="0" rtl="0" algn="r">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words which don't look even slightly believable. If</a:t>
            </a:r>
            <a:endParaRPr sz="1100"/>
          </a:p>
        </p:txBody>
      </p:sp>
      <p:grpSp>
        <p:nvGrpSpPr>
          <p:cNvPr id="144" name="Google Shape;144;p36"/>
          <p:cNvGrpSpPr/>
          <p:nvPr/>
        </p:nvGrpSpPr>
        <p:grpSpPr>
          <a:xfrm>
            <a:off x="500743" y="1936129"/>
            <a:ext cx="3222715" cy="1271241"/>
            <a:chOff x="771615" y="2599760"/>
            <a:chExt cx="4296954" cy="1694988"/>
          </a:xfrm>
        </p:grpSpPr>
        <p:sp>
          <p:nvSpPr>
            <p:cNvPr id="145" name="Google Shape;145;p36"/>
            <p:cNvSpPr txBox="1"/>
            <p:nvPr/>
          </p:nvSpPr>
          <p:spPr>
            <a:xfrm>
              <a:off x="1221014" y="2922926"/>
              <a:ext cx="3398156" cy="1048657"/>
            </a:xfrm>
            <a:prstGeom prst="rect">
              <a:avLst/>
            </a:prstGeom>
            <a:noFill/>
            <a:ln>
              <a:noFill/>
            </a:ln>
          </p:spPr>
          <p:txBody>
            <a:bodyPr anchorCtr="0" anchor="ctr" bIns="34275" lIns="68575" spcFirstLastPara="1" rIns="68575" wrap="square" tIns="34275">
              <a:noAutofit/>
            </a:bodyPr>
            <a:lstStyle/>
            <a:p>
              <a:pPr indent="0" lvl="0" marL="0" marR="0" rtl="0" algn="just">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a:t>
              </a:r>
              <a:endParaRPr sz="1100"/>
            </a:p>
          </p:txBody>
        </p:sp>
        <p:grpSp>
          <p:nvGrpSpPr>
            <p:cNvPr id="146" name="Google Shape;146;p36"/>
            <p:cNvGrpSpPr/>
            <p:nvPr/>
          </p:nvGrpSpPr>
          <p:grpSpPr>
            <a:xfrm>
              <a:off x="771615" y="2599760"/>
              <a:ext cx="4296954" cy="1694988"/>
              <a:chOff x="771615" y="2599760"/>
              <a:chExt cx="4296954" cy="1694988"/>
            </a:xfrm>
          </p:grpSpPr>
          <p:sp>
            <p:nvSpPr>
              <p:cNvPr id="147" name="Google Shape;147;p36"/>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sp>
            <p:nvSpPr>
              <p:cNvPr id="148" name="Google Shape;148;p36"/>
              <p:cNvSpPr txBox="1"/>
              <p:nvPr/>
            </p:nvSpPr>
            <p:spPr>
              <a:xfrm>
                <a:off x="4499429" y="3971583"/>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pic>
        <p:nvPicPr>
          <p:cNvPr id="149" name="Google Shape;149;p36"/>
          <p:cNvPicPr preferRelativeResize="0"/>
          <p:nvPr>
            <p:ph idx="2" type="pic"/>
          </p:nvPr>
        </p:nvPicPr>
        <p:blipFill rotWithShape="1">
          <a:blip r:embed="rId3">
            <a:alphaModFix/>
          </a:blip>
          <a:srcRect b="71" l="0" r="0" t="72"/>
          <a:stretch/>
        </p:blipFill>
        <p:spPr>
          <a:xfrm>
            <a:off x="5878286" y="500743"/>
            <a:ext cx="2764972" cy="414201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 name="Shape 153"/>
        <p:cNvGrpSpPr/>
        <p:nvPr/>
      </p:nvGrpSpPr>
      <p:grpSpPr>
        <a:xfrm>
          <a:off x="0" y="0"/>
          <a:ext cx="0" cy="0"/>
          <a:chOff x="0" y="0"/>
          <a:chExt cx="0" cy="0"/>
        </a:xfrm>
      </p:grpSpPr>
      <p:sp>
        <p:nvSpPr>
          <p:cNvPr id="154" name="Google Shape;154;p37"/>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155" name="Google Shape;155;p37"/>
          <p:cNvPicPr preferRelativeResize="0"/>
          <p:nvPr>
            <p:ph idx="2" type="pic"/>
          </p:nvPr>
        </p:nvPicPr>
        <p:blipFill rotWithShape="1">
          <a:blip r:embed="rId3">
            <a:alphaModFix/>
          </a:blip>
          <a:srcRect b="198" l="0" r="0" t="199"/>
          <a:stretch/>
        </p:blipFill>
        <p:spPr>
          <a:xfrm>
            <a:off x="4571999" y="500743"/>
            <a:ext cx="4071257" cy="2706627"/>
          </a:xfrm>
          <a:prstGeom prst="rect">
            <a:avLst/>
          </a:prstGeom>
          <a:noFill/>
          <a:ln>
            <a:noFill/>
          </a:ln>
        </p:spPr>
      </p:pic>
      <p:sp>
        <p:nvSpPr>
          <p:cNvPr id="156" name="Google Shape;156;p37"/>
          <p:cNvSpPr txBox="1"/>
          <p:nvPr/>
        </p:nvSpPr>
        <p:spPr>
          <a:xfrm>
            <a:off x="500743" y="500743"/>
            <a:ext cx="3756933" cy="810318"/>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1" lang="en" sz="2300">
                <a:solidFill>
                  <a:schemeClr val="dk1"/>
                </a:solidFill>
                <a:latin typeface="Montserrat Light"/>
                <a:ea typeface="Montserrat Light"/>
                <a:cs typeface="Montserrat Light"/>
                <a:sym typeface="Montserrat Light"/>
              </a:rPr>
              <a:t>ABOUT SIMPLE</a:t>
            </a:r>
            <a:endParaRPr sz="1100"/>
          </a:p>
          <a:p>
            <a:pPr indent="0" lvl="0" marL="0" marR="0" rtl="0" algn="l">
              <a:lnSpc>
                <a:spcPct val="100000"/>
              </a:lnSpc>
              <a:spcBef>
                <a:spcPts val="0"/>
              </a:spcBef>
              <a:spcAft>
                <a:spcPts val="0"/>
              </a:spcAft>
              <a:buNone/>
            </a:pPr>
            <a:r>
              <a:rPr b="1" lang="en" sz="2300">
                <a:solidFill>
                  <a:schemeClr val="dk1"/>
                </a:solidFill>
                <a:latin typeface="Montserrat Light"/>
                <a:ea typeface="Montserrat Light"/>
                <a:cs typeface="Montserrat Light"/>
                <a:sym typeface="Montserrat Light"/>
              </a:rPr>
              <a:t>WORD</a:t>
            </a:r>
            <a:endParaRPr sz="1100"/>
          </a:p>
        </p:txBody>
      </p:sp>
      <p:grpSp>
        <p:nvGrpSpPr>
          <p:cNvPr id="157" name="Google Shape;157;p37"/>
          <p:cNvGrpSpPr/>
          <p:nvPr/>
        </p:nvGrpSpPr>
        <p:grpSpPr>
          <a:xfrm>
            <a:off x="500743" y="1936129"/>
            <a:ext cx="3222715" cy="1271241"/>
            <a:chOff x="771615" y="2599760"/>
            <a:chExt cx="4296954" cy="1694988"/>
          </a:xfrm>
        </p:grpSpPr>
        <p:sp>
          <p:nvSpPr>
            <p:cNvPr id="158" name="Google Shape;158;p37"/>
            <p:cNvSpPr txBox="1"/>
            <p:nvPr/>
          </p:nvSpPr>
          <p:spPr>
            <a:xfrm>
              <a:off x="1221014" y="2922926"/>
              <a:ext cx="3398156" cy="1048657"/>
            </a:xfrm>
            <a:prstGeom prst="rect">
              <a:avLst/>
            </a:prstGeom>
            <a:noFill/>
            <a:ln>
              <a:noFill/>
            </a:ln>
          </p:spPr>
          <p:txBody>
            <a:bodyPr anchorCtr="0" anchor="ctr" bIns="34275" lIns="68575" spcFirstLastPara="1" rIns="68575" wrap="square" tIns="34275">
              <a:noAutofit/>
            </a:bodyPr>
            <a:lstStyle/>
            <a:p>
              <a:pPr indent="0" lvl="0" marL="0" marR="0" rtl="0" algn="just">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a:t>
              </a:r>
              <a:endParaRPr sz="1100"/>
            </a:p>
          </p:txBody>
        </p:sp>
        <p:grpSp>
          <p:nvGrpSpPr>
            <p:cNvPr id="159" name="Google Shape;159;p37"/>
            <p:cNvGrpSpPr/>
            <p:nvPr/>
          </p:nvGrpSpPr>
          <p:grpSpPr>
            <a:xfrm>
              <a:off x="771615" y="2599760"/>
              <a:ext cx="4296954" cy="1694988"/>
              <a:chOff x="771615" y="2599760"/>
              <a:chExt cx="4296954" cy="1694988"/>
            </a:xfrm>
          </p:grpSpPr>
          <p:sp>
            <p:nvSpPr>
              <p:cNvPr id="160" name="Google Shape;160;p37"/>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sp>
            <p:nvSpPr>
              <p:cNvPr id="161" name="Google Shape;161;p37"/>
              <p:cNvSpPr txBox="1"/>
              <p:nvPr/>
            </p:nvSpPr>
            <p:spPr>
              <a:xfrm>
                <a:off x="4499429" y="3971583"/>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sp>
        <p:nvSpPr>
          <p:cNvPr id="162" name="Google Shape;162;p37"/>
          <p:cNvSpPr txBox="1"/>
          <p:nvPr/>
        </p:nvSpPr>
        <p:spPr>
          <a:xfrm>
            <a:off x="4571999" y="3614475"/>
            <a:ext cx="1121400"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Montserrat"/>
                <a:ea typeface="Montserrat"/>
                <a:cs typeface="Montserrat"/>
                <a:sym typeface="Montserrat"/>
              </a:rPr>
              <a:t>EXAMPLE_</a:t>
            </a:r>
            <a:endParaRPr sz="1100"/>
          </a:p>
        </p:txBody>
      </p:sp>
      <p:sp>
        <p:nvSpPr>
          <p:cNvPr id="163" name="Google Shape;163;p37"/>
          <p:cNvSpPr txBox="1"/>
          <p:nvPr/>
        </p:nvSpPr>
        <p:spPr>
          <a:xfrm>
            <a:off x="4571999" y="3996929"/>
            <a:ext cx="1027341" cy="645828"/>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words which don't look even slightly believable. If</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7" name="Shape 167"/>
        <p:cNvGrpSpPr/>
        <p:nvPr/>
      </p:nvGrpSpPr>
      <p:grpSpPr>
        <a:xfrm>
          <a:off x="0" y="0"/>
          <a:ext cx="0" cy="0"/>
          <a:chOff x="0" y="0"/>
          <a:chExt cx="0" cy="0"/>
        </a:xfrm>
      </p:grpSpPr>
      <p:sp>
        <p:nvSpPr>
          <p:cNvPr id="168" name="Google Shape;168;p38"/>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69" name="Google Shape;169;p38"/>
          <p:cNvSpPr txBox="1"/>
          <p:nvPr/>
        </p:nvSpPr>
        <p:spPr>
          <a:xfrm>
            <a:off x="500743" y="500743"/>
            <a:ext cx="3756933" cy="810318"/>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1" lang="en" sz="2300">
                <a:solidFill>
                  <a:schemeClr val="dk1"/>
                </a:solidFill>
                <a:latin typeface="Montserrat Light"/>
                <a:ea typeface="Montserrat Light"/>
                <a:cs typeface="Montserrat Light"/>
                <a:sym typeface="Montserrat Light"/>
              </a:rPr>
              <a:t>ABOUT SIMPLE</a:t>
            </a:r>
            <a:endParaRPr sz="1100"/>
          </a:p>
          <a:p>
            <a:pPr indent="0" lvl="0" marL="0" marR="0" rtl="0" algn="l">
              <a:lnSpc>
                <a:spcPct val="100000"/>
              </a:lnSpc>
              <a:spcBef>
                <a:spcPts val="0"/>
              </a:spcBef>
              <a:spcAft>
                <a:spcPts val="0"/>
              </a:spcAft>
              <a:buNone/>
            </a:pPr>
            <a:r>
              <a:rPr b="1" lang="en" sz="2300">
                <a:solidFill>
                  <a:schemeClr val="dk1"/>
                </a:solidFill>
                <a:latin typeface="Montserrat Light"/>
                <a:ea typeface="Montserrat Light"/>
                <a:cs typeface="Montserrat Light"/>
                <a:sym typeface="Montserrat Light"/>
              </a:rPr>
              <a:t>WORD</a:t>
            </a:r>
            <a:endParaRPr sz="1100"/>
          </a:p>
        </p:txBody>
      </p:sp>
      <p:grpSp>
        <p:nvGrpSpPr>
          <p:cNvPr id="170" name="Google Shape;170;p38"/>
          <p:cNvGrpSpPr/>
          <p:nvPr/>
        </p:nvGrpSpPr>
        <p:grpSpPr>
          <a:xfrm>
            <a:off x="5058455" y="1793254"/>
            <a:ext cx="3222715" cy="1271241"/>
            <a:chOff x="771615" y="2599760"/>
            <a:chExt cx="4296954" cy="1694988"/>
          </a:xfrm>
        </p:grpSpPr>
        <p:sp>
          <p:nvSpPr>
            <p:cNvPr id="171" name="Google Shape;171;p38"/>
            <p:cNvSpPr txBox="1"/>
            <p:nvPr/>
          </p:nvSpPr>
          <p:spPr>
            <a:xfrm>
              <a:off x="1221014" y="2922926"/>
              <a:ext cx="3398156" cy="1048657"/>
            </a:xfrm>
            <a:prstGeom prst="rect">
              <a:avLst/>
            </a:prstGeom>
            <a:noFill/>
            <a:ln>
              <a:noFill/>
            </a:ln>
          </p:spPr>
          <p:txBody>
            <a:bodyPr anchorCtr="0" anchor="ctr" bIns="34275" lIns="68575" spcFirstLastPara="1" rIns="68575" wrap="square" tIns="34275">
              <a:noAutofit/>
            </a:bodyPr>
            <a:lstStyle/>
            <a:p>
              <a:pPr indent="0" lvl="0" marL="0" marR="0" rtl="0" algn="just">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a:t>
              </a:r>
              <a:endParaRPr sz="1100"/>
            </a:p>
          </p:txBody>
        </p:sp>
        <p:grpSp>
          <p:nvGrpSpPr>
            <p:cNvPr id="172" name="Google Shape;172;p38"/>
            <p:cNvGrpSpPr/>
            <p:nvPr/>
          </p:nvGrpSpPr>
          <p:grpSpPr>
            <a:xfrm>
              <a:off x="771615" y="2599760"/>
              <a:ext cx="4296954" cy="1694988"/>
              <a:chOff x="771615" y="2599760"/>
              <a:chExt cx="4296954" cy="1694988"/>
            </a:xfrm>
          </p:grpSpPr>
          <p:sp>
            <p:nvSpPr>
              <p:cNvPr id="173" name="Google Shape;173;p38"/>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sp>
            <p:nvSpPr>
              <p:cNvPr id="174" name="Google Shape;174;p38"/>
              <p:cNvSpPr txBox="1"/>
              <p:nvPr/>
            </p:nvSpPr>
            <p:spPr>
              <a:xfrm>
                <a:off x="4499429" y="3971583"/>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pic>
        <p:nvPicPr>
          <p:cNvPr id="175" name="Google Shape;175;p38"/>
          <p:cNvPicPr preferRelativeResize="0"/>
          <p:nvPr>
            <p:ph idx="2" type="pic"/>
          </p:nvPr>
        </p:nvPicPr>
        <p:blipFill rotWithShape="1">
          <a:blip r:embed="rId3">
            <a:alphaModFix/>
          </a:blip>
          <a:srcRect b="0" l="8885" r="8885" t="0"/>
          <a:stretch/>
        </p:blipFill>
        <p:spPr>
          <a:xfrm>
            <a:off x="500742" y="1843088"/>
            <a:ext cx="4071257" cy="33004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sp>
        <p:nvSpPr>
          <p:cNvPr id="180" name="Google Shape;180;p39"/>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181" name="Google Shape;181;p39"/>
          <p:cNvPicPr preferRelativeResize="0"/>
          <p:nvPr>
            <p:ph idx="2" type="pic"/>
          </p:nvPr>
        </p:nvPicPr>
        <p:blipFill rotWithShape="1">
          <a:blip r:embed="rId3">
            <a:alphaModFix/>
          </a:blip>
          <a:srcRect b="22707" l="0" r="0" t="22707"/>
          <a:stretch/>
        </p:blipFill>
        <p:spPr>
          <a:xfrm>
            <a:off x="4443413" y="1936130"/>
            <a:ext cx="4700587" cy="3207371"/>
          </a:xfrm>
          <a:prstGeom prst="rect">
            <a:avLst/>
          </a:prstGeom>
          <a:noFill/>
          <a:ln>
            <a:noFill/>
          </a:ln>
        </p:spPr>
      </p:pic>
      <p:sp>
        <p:nvSpPr>
          <p:cNvPr id="182" name="Google Shape;182;p39"/>
          <p:cNvSpPr txBox="1"/>
          <p:nvPr/>
        </p:nvSpPr>
        <p:spPr>
          <a:xfrm>
            <a:off x="500743" y="500743"/>
            <a:ext cx="2873829"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dk1"/>
                </a:solidFill>
                <a:latin typeface="Montserrat Light"/>
                <a:ea typeface="Montserrat Light"/>
                <a:cs typeface="Montserrat Light"/>
                <a:sym typeface="Montserrat Light"/>
              </a:rPr>
              <a:t>SERVICE</a:t>
            </a:r>
            <a:endParaRPr sz="1100"/>
          </a:p>
        </p:txBody>
      </p:sp>
      <p:grpSp>
        <p:nvGrpSpPr>
          <p:cNvPr id="183" name="Google Shape;183;p39"/>
          <p:cNvGrpSpPr/>
          <p:nvPr/>
        </p:nvGrpSpPr>
        <p:grpSpPr>
          <a:xfrm>
            <a:off x="500743" y="1936129"/>
            <a:ext cx="3222715" cy="1271241"/>
            <a:chOff x="771615" y="2599760"/>
            <a:chExt cx="4296954" cy="1694988"/>
          </a:xfrm>
        </p:grpSpPr>
        <p:sp>
          <p:nvSpPr>
            <p:cNvPr id="184" name="Google Shape;184;p39"/>
            <p:cNvSpPr txBox="1"/>
            <p:nvPr/>
          </p:nvSpPr>
          <p:spPr>
            <a:xfrm>
              <a:off x="1221014" y="2922926"/>
              <a:ext cx="3398156" cy="1048657"/>
            </a:xfrm>
            <a:prstGeom prst="rect">
              <a:avLst/>
            </a:prstGeom>
            <a:noFill/>
            <a:ln>
              <a:noFill/>
            </a:ln>
          </p:spPr>
          <p:txBody>
            <a:bodyPr anchorCtr="0" anchor="ctr" bIns="34275" lIns="68575" spcFirstLastPara="1" rIns="68575" wrap="square" tIns="34275">
              <a:noAutofit/>
            </a:bodyPr>
            <a:lstStyle/>
            <a:p>
              <a:pPr indent="0" lvl="0" marL="0" marR="0" rtl="0" algn="just">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a:t>
              </a:r>
              <a:endParaRPr sz="1100"/>
            </a:p>
          </p:txBody>
        </p:sp>
        <p:grpSp>
          <p:nvGrpSpPr>
            <p:cNvPr id="185" name="Google Shape;185;p39"/>
            <p:cNvGrpSpPr/>
            <p:nvPr/>
          </p:nvGrpSpPr>
          <p:grpSpPr>
            <a:xfrm>
              <a:off x="771615" y="2599760"/>
              <a:ext cx="4296954" cy="1694988"/>
              <a:chOff x="771615" y="2599760"/>
              <a:chExt cx="4296954" cy="1694988"/>
            </a:xfrm>
          </p:grpSpPr>
          <p:sp>
            <p:nvSpPr>
              <p:cNvPr id="186" name="Google Shape;186;p39"/>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sp>
            <p:nvSpPr>
              <p:cNvPr id="187" name="Google Shape;187;p39"/>
              <p:cNvSpPr txBox="1"/>
              <p:nvPr/>
            </p:nvSpPr>
            <p:spPr>
              <a:xfrm>
                <a:off x="4499429" y="3971583"/>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sp>
        <p:nvSpPr>
          <p:cNvPr id="188" name="Google Shape;188;p39"/>
          <p:cNvSpPr/>
          <p:nvPr/>
        </p:nvSpPr>
        <p:spPr>
          <a:xfrm>
            <a:off x="4443413" y="1936129"/>
            <a:ext cx="4700587" cy="3207371"/>
          </a:xfrm>
          <a:prstGeom prst="rect">
            <a:avLst/>
          </a:prstGeom>
          <a:solidFill>
            <a:schemeClr val="dk1">
              <a:alpha val="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sp>
        <p:nvSpPr>
          <p:cNvPr id="193" name="Google Shape;193;p40"/>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4" name="Google Shape;194;p40"/>
          <p:cNvSpPr txBox="1"/>
          <p:nvPr/>
        </p:nvSpPr>
        <p:spPr>
          <a:xfrm>
            <a:off x="500743" y="500743"/>
            <a:ext cx="2873829"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dk1"/>
                </a:solidFill>
                <a:latin typeface="Montserrat Light"/>
                <a:ea typeface="Montserrat Light"/>
                <a:cs typeface="Montserrat Light"/>
                <a:sym typeface="Montserrat Light"/>
              </a:rPr>
              <a:t>SERVICE</a:t>
            </a:r>
            <a:endParaRPr sz="1100"/>
          </a:p>
        </p:txBody>
      </p:sp>
      <p:grpSp>
        <p:nvGrpSpPr>
          <p:cNvPr id="195" name="Google Shape;195;p40"/>
          <p:cNvGrpSpPr/>
          <p:nvPr/>
        </p:nvGrpSpPr>
        <p:grpSpPr>
          <a:xfrm>
            <a:off x="500743" y="1936129"/>
            <a:ext cx="3222715" cy="1271241"/>
            <a:chOff x="771615" y="2599760"/>
            <a:chExt cx="4296954" cy="1694988"/>
          </a:xfrm>
        </p:grpSpPr>
        <p:sp>
          <p:nvSpPr>
            <p:cNvPr id="196" name="Google Shape;196;p40"/>
            <p:cNvSpPr txBox="1"/>
            <p:nvPr/>
          </p:nvSpPr>
          <p:spPr>
            <a:xfrm>
              <a:off x="1221014" y="2922926"/>
              <a:ext cx="3398156" cy="1048657"/>
            </a:xfrm>
            <a:prstGeom prst="rect">
              <a:avLst/>
            </a:prstGeom>
            <a:noFill/>
            <a:ln>
              <a:noFill/>
            </a:ln>
          </p:spPr>
          <p:txBody>
            <a:bodyPr anchorCtr="0" anchor="ctr" bIns="34275" lIns="68575" spcFirstLastPara="1" rIns="68575" wrap="square" tIns="34275">
              <a:noAutofit/>
            </a:bodyPr>
            <a:lstStyle/>
            <a:p>
              <a:pPr indent="0" lvl="0" marL="0" marR="0" rtl="0" algn="just">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a:t>
              </a:r>
              <a:endParaRPr sz="1100"/>
            </a:p>
          </p:txBody>
        </p:sp>
        <p:grpSp>
          <p:nvGrpSpPr>
            <p:cNvPr id="197" name="Google Shape;197;p40"/>
            <p:cNvGrpSpPr/>
            <p:nvPr/>
          </p:nvGrpSpPr>
          <p:grpSpPr>
            <a:xfrm>
              <a:off x="771615" y="2599760"/>
              <a:ext cx="4296954" cy="1694988"/>
              <a:chOff x="771615" y="2599760"/>
              <a:chExt cx="4296954" cy="1694988"/>
            </a:xfrm>
          </p:grpSpPr>
          <p:sp>
            <p:nvSpPr>
              <p:cNvPr id="198" name="Google Shape;198;p40"/>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sp>
            <p:nvSpPr>
              <p:cNvPr id="199" name="Google Shape;199;p40"/>
              <p:cNvSpPr txBox="1"/>
              <p:nvPr/>
            </p:nvSpPr>
            <p:spPr>
              <a:xfrm>
                <a:off x="4499429" y="3971583"/>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sp>
        <p:nvSpPr>
          <p:cNvPr id="200" name="Google Shape;200;p40"/>
          <p:cNvSpPr/>
          <p:nvPr/>
        </p:nvSpPr>
        <p:spPr>
          <a:xfrm>
            <a:off x="4572000" y="500742"/>
            <a:ext cx="1940933" cy="1976311"/>
          </a:xfrm>
          <a:prstGeom prst="rect">
            <a:avLst/>
          </a:prstGeom>
          <a:solidFill>
            <a:srgbClr val="D8D8D8">
              <a:alpha val="4196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1" name="Google Shape;201;p40"/>
          <p:cNvSpPr/>
          <p:nvPr/>
        </p:nvSpPr>
        <p:spPr>
          <a:xfrm>
            <a:off x="6702325" y="500742"/>
            <a:ext cx="1940933" cy="1976311"/>
          </a:xfrm>
          <a:prstGeom prst="rect">
            <a:avLst/>
          </a:prstGeom>
          <a:solidFill>
            <a:srgbClr val="D8D8D8">
              <a:alpha val="4196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02" name="Google Shape;202;p40"/>
          <p:cNvGrpSpPr/>
          <p:nvPr/>
        </p:nvGrpSpPr>
        <p:grpSpPr>
          <a:xfrm>
            <a:off x="5041900" y="974756"/>
            <a:ext cx="1001129" cy="1028194"/>
            <a:chOff x="6095993" y="4819300"/>
            <a:chExt cx="1334839" cy="1370925"/>
          </a:xfrm>
        </p:grpSpPr>
        <p:sp>
          <p:nvSpPr>
            <p:cNvPr id="203" name="Google Shape;203;p40"/>
            <p:cNvSpPr txBox="1"/>
            <p:nvPr/>
          </p:nvSpPr>
          <p:spPr>
            <a:xfrm>
              <a:off x="6095999" y="4819300"/>
              <a:ext cx="1334833"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Montserrat"/>
                  <a:ea typeface="Montserrat"/>
                  <a:cs typeface="Montserrat"/>
                  <a:sym typeface="Montserrat"/>
                </a:rPr>
                <a:t>EXAMPLE_</a:t>
              </a:r>
              <a:endParaRPr sz="1100"/>
            </a:p>
          </p:txBody>
        </p:sp>
        <p:sp>
          <p:nvSpPr>
            <p:cNvPr id="204" name="Google Shape;204;p40"/>
            <p:cNvSpPr txBox="1"/>
            <p:nvPr/>
          </p:nvSpPr>
          <p:spPr>
            <a:xfrm>
              <a:off x="6095993" y="5329225"/>
              <a:ext cx="1334700" cy="861000"/>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words which don't look even slightly believable. If</a:t>
              </a:r>
              <a:endParaRPr sz="1100"/>
            </a:p>
          </p:txBody>
        </p:sp>
      </p:grpSp>
      <p:grpSp>
        <p:nvGrpSpPr>
          <p:cNvPr id="205" name="Google Shape;205;p40"/>
          <p:cNvGrpSpPr/>
          <p:nvPr/>
        </p:nvGrpSpPr>
        <p:grpSpPr>
          <a:xfrm>
            <a:off x="7172225" y="974756"/>
            <a:ext cx="1001129" cy="1028194"/>
            <a:chOff x="6095993" y="4819300"/>
            <a:chExt cx="1334839" cy="1370925"/>
          </a:xfrm>
        </p:grpSpPr>
        <p:sp>
          <p:nvSpPr>
            <p:cNvPr id="206" name="Google Shape;206;p40"/>
            <p:cNvSpPr txBox="1"/>
            <p:nvPr/>
          </p:nvSpPr>
          <p:spPr>
            <a:xfrm>
              <a:off x="6095999" y="4819300"/>
              <a:ext cx="1334833"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Montserrat"/>
                  <a:ea typeface="Montserrat"/>
                  <a:cs typeface="Montserrat"/>
                  <a:sym typeface="Montserrat"/>
                </a:rPr>
                <a:t>EXAMPLE_</a:t>
              </a:r>
              <a:endParaRPr sz="1100"/>
            </a:p>
          </p:txBody>
        </p:sp>
        <p:sp>
          <p:nvSpPr>
            <p:cNvPr id="207" name="Google Shape;207;p40"/>
            <p:cNvSpPr txBox="1"/>
            <p:nvPr/>
          </p:nvSpPr>
          <p:spPr>
            <a:xfrm>
              <a:off x="6095993" y="5329225"/>
              <a:ext cx="1334700" cy="861000"/>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words which don't look even slightly believable. If</a:t>
              </a:r>
              <a:endParaRPr sz="1100"/>
            </a:p>
          </p:txBody>
        </p:sp>
      </p:grpSp>
      <p:pic>
        <p:nvPicPr>
          <p:cNvPr id="208" name="Google Shape;208;p40"/>
          <p:cNvPicPr preferRelativeResize="0"/>
          <p:nvPr>
            <p:ph idx="3" type="pic"/>
          </p:nvPr>
        </p:nvPicPr>
        <p:blipFill rotWithShape="1">
          <a:blip r:embed="rId3">
            <a:alphaModFix/>
          </a:blip>
          <a:srcRect b="9313" l="0" r="0" t="9314"/>
          <a:stretch/>
        </p:blipFill>
        <p:spPr>
          <a:xfrm>
            <a:off x="4572000" y="2666445"/>
            <a:ext cx="1940933" cy="1976312"/>
          </a:xfrm>
          <a:prstGeom prst="rect">
            <a:avLst/>
          </a:prstGeom>
          <a:noFill/>
          <a:ln>
            <a:noFill/>
          </a:ln>
        </p:spPr>
      </p:pic>
      <p:pic>
        <p:nvPicPr>
          <p:cNvPr id="209" name="Google Shape;209;p40"/>
          <p:cNvPicPr preferRelativeResize="0"/>
          <p:nvPr>
            <p:ph idx="2" type="pic"/>
          </p:nvPr>
        </p:nvPicPr>
        <p:blipFill rotWithShape="1">
          <a:blip r:embed="rId4">
            <a:alphaModFix/>
          </a:blip>
          <a:srcRect b="16081" l="0" r="0" t="16082"/>
          <a:stretch/>
        </p:blipFill>
        <p:spPr>
          <a:xfrm>
            <a:off x="6702325" y="2666445"/>
            <a:ext cx="1940933" cy="197631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 name="Shape 213"/>
        <p:cNvGrpSpPr/>
        <p:nvPr/>
      </p:nvGrpSpPr>
      <p:grpSpPr>
        <a:xfrm>
          <a:off x="0" y="0"/>
          <a:ext cx="0" cy="0"/>
          <a:chOff x="0" y="0"/>
          <a:chExt cx="0" cy="0"/>
        </a:xfrm>
      </p:grpSpPr>
      <p:sp>
        <p:nvSpPr>
          <p:cNvPr id="214" name="Google Shape;214;p41"/>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15" name="Google Shape;215;p41"/>
          <p:cNvPicPr preferRelativeResize="0"/>
          <p:nvPr>
            <p:ph idx="2" type="pic"/>
          </p:nvPr>
        </p:nvPicPr>
        <p:blipFill rotWithShape="1">
          <a:blip r:embed="rId3">
            <a:alphaModFix/>
          </a:blip>
          <a:srcRect b="0" l="8141" r="8141" t="0"/>
          <a:stretch/>
        </p:blipFill>
        <p:spPr>
          <a:xfrm>
            <a:off x="4572000" y="500742"/>
            <a:ext cx="1940933" cy="2318658"/>
          </a:xfrm>
          <a:prstGeom prst="rect">
            <a:avLst/>
          </a:prstGeom>
          <a:noFill/>
          <a:ln>
            <a:noFill/>
          </a:ln>
        </p:spPr>
      </p:pic>
      <p:pic>
        <p:nvPicPr>
          <p:cNvPr id="216" name="Google Shape;216;p41"/>
          <p:cNvPicPr preferRelativeResize="0"/>
          <p:nvPr>
            <p:ph idx="3" type="pic"/>
          </p:nvPr>
        </p:nvPicPr>
        <p:blipFill rotWithShape="1">
          <a:blip r:embed="rId4">
            <a:alphaModFix/>
          </a:blip>
          <a:srcRect b="7340" l="0" r="0" t="7339"/>
          <a:stretch/>
        </p:blipFill>
        <p:spPr>
          <a:xfrm>
            <a:off x="6702325" y="500742"/>
            <a:ext cx="1940933" cy="2318658"/>
          </a:xfrm>
          <a:prstGeom prst="rect">
            <a:avLst/>
          </a:prstGeom>
          <a:noFill/>
          <a:ln>
            <a:noFill/>
          </a:ln>
        </p:spPr>
      </p:pic>
      <p:sp>
        <p:nvSpPr>
          <p:cNvPr id="217" name="Google Shape;217;p41"/>
          <p:cNvSpPr txBox="1"/>
          <p:nvPr/>
        </p:nvSpPr>
        <p:spPr>
          <a:xfrm rot="-5400000">
            <a:off x="-972564" y="2359132"/>
            <a:ext cx="3756933" cy="810318"/>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b="1" lang="en" sz="2300">
                <a:solidFill>
                  <a:schemeClr val="dk1"/>
                </a:solidFill>
                <a:latin typeface="Montserrat Light"/>
                <a:ea typeface="Montserrat Light"/>
                <a:cs typeface="Montserrat Light"/>
                <a:sym typeface="Montserrat Light"/>
              </a:rPr>
              <a:t>SERVICE SIMPLE</a:t>
            </a:r>
            <a:endParaRPr sz="1100"/>
          </a:p>
          <a:p>
            <a:pPr indent="0" lvl="0" marL="0" marR="0" rtl="0" algn="l">
              <a:lnSpc>
                <a:spcPct val="133333"/>
              </a:lnSpc>
              <a:spcBef>
                <a:spcPts val="0"/>
              </a:spcBef>
              <a:spcAft>
                <a:spcPts val="0"/>
              </a:spcAft>
              <a:buNone/>
            </a:pPr>
            <a:r>
              <a:rPr b="1" lang="en" sz="2300">
                <a:solidFill>
                  <a:schemeClr val="dk1"/>
                </a:solidFill>
                <a:latin typeface="Montserrat Light"/>
                <a:ea typeface="Montserrat Light"/>
                <a:cs typeface="Montserrat Light"/>
                <a:sym typeface="Montserrat Light"/>
              </a:rPr>
              <a:t>WORD</a:t>
            </a:r>
            <a:endParaRPr sz="1100"/>
          </a:p>
        </p:txBody>
      </p:sp>
      <p:grpSp>
        <p:nvGrpSpPr>
          <p:cNvPr id="218" name="Google Shape;218;p41"/>
          <p:cNvGrpSpPr/>
          <p:nvPr/>
        </p:nvGrpSpPr>
        <p:grpSpPr>
          <a:xfrm>
            <a:off x="2319135" y="3332736"/>
            <a:ext cx="1814715" cy="1310021"/>
            <a:chOff x="771615" y="2599760"/>
            <a:chExt cx="2419620" cy="1746695"/>
          </a:xfrm>
        </p:grpSpPr>
        <p:sp>
          <p:nvSpPr>
            <p:cNvPr id="219" name="Google Shape;219;p41"/>
            <p:cNvSpPr txBox="1"/>
            <p:nvPr/>
          </p:nvSpPr>
          <p:spPr>
            <a:xfrm>
              <a:off x="1221014" y="2922926"/>
              <a:ext cx="1970221" cy="1423529"/>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Ipsum available, but alteration in some form, by injected humour, or randomised words which don't look even</a:t>
              </a:r>
              <a:endParaRPr sz="1100"/>
            </a:p>
          </p:txBody>
        </p:sp>
        <p:sp>
          <p:nvSpPr>
            <p:cNvPr id="220" name="Google Shape;220;p41"/>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nvGrpSpPr>
          <p:cNvPr id="221" name="Google Shape;221;p41"/>
          <p:cNvGrpSpPr/>
          <p:nvPr/>
        </p:nvGrpSpPr>
        <p:grpSpPr>
          <a:xfrm>
            <a:off x="4438650" y="3332736"/>
            <a:ext cx="1814715" cy="1310021"/>
            <a:chOff x="771615" y="2599760"/>
            <a:chExt cx="2419620" cy="1746695"/>
          </a:xfrm>
        </p:grpSpPr>
        <p:sp>
          <p:nvSpPr>
            <p:cNvPr id="222" name="Google Shape;222;p41"/>
            <p:cNvSpPr txBox="1"/>
            <p:nvPr/>
          </p:nvSpPr>
          <p:spPr>
            <a:xfrm>
              <a:off x="1221014" y="2922926"/>
              <a:ext cx="1970221" cy="1423529"/>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Ipsum available, but alteration in some form, by injected humour, or randomised words which don't look even</a:t>
              </a:r>
              <a:endParaRPr sz="1100"/>
            </a:p>
          </p:txBody>
        </p:sp>
        <p:sp>
          <p:nvSpPr>
            <p:cNvPr id="223" name="Google Shape;223;p41"/>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nvGrpSpPr>
          <p:cNvPr id="224" name="Google Shape;224;p41"/>
          <p:cNvGrpSpPr/>
          <p:nvPr/>
        </p:nvGrpSpPr>
        <p:grpSpPr>
          <a:xfrm>
            <a:off x="6588025" y="3332736"/>
            <a:ext cx="1814715" cy="1310021"/>
            <a:chOff x="771615" y="2599760"/>
            <a:chExt cx="2419620" cy="1746695"/>
          </a:xfrm>
        </p:grpSpPr>
        <p:sp>
          <p:nvSpPr>
            <p:cNvPr id="225" name="Google Shape;225;p41"/>
            <p:cNvSpPr txBox="1"/>
            <p:nvPr/>
          </p:nvSpPr>
          <p:spPr>
            <a:xfrm>
              <a:off x="1221014" y="2922926"/>
              <a:ext cx="1970221" cy="1423529"/>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Ipsum available, but alteration in some form, by injected humour, or randomised words which don't look even</a:t>
              </a:r>
              <a:endParaRPr sz="1100"/>
            </a:p>
          </p:txBody>
        </p:sp>
        <p:sp>
          <p:nvSpPr>
            <p:cNvPr id="226" name="Google Shape;226;p41"/>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pic>
        <p:nvPicPr>
          <p:cNvPr id="227" name="Google Shape;227;p41"/>
          <p:cNvPicPr preferRelativeResize="0"/>
          <p:nvPr>
            <p:ph idx="4" type="pic"/>
          </p:nvPr>
        </p:nvPicPr>
        <p:blipFill rotWithShape="1">
          <a:blip r:embed="rId5">
            <a:alphaModFix/>
          </a:blip>
          <a:srcRect b="0" l="26462" r="26462" t="0"/>
          <a:stretch/>
        </p:blipFill>
        <p:spPr>
          <a:xfrm>
            <a:off x="2441675" y="500742"/>
            <a:ext cx="1940933" cy="231865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 name="Shape 231"/>
        <p:cNvGrpSpPr/>
        <p:nvPr/>
      </p:nvGrpSpPr>
      <p:grpSpPr>
        <a:xfrm>
          <a:off x="0" y="0"/>
          <a:ext cx="0" cy="0"/>
          <a:chOff x="0" y="0"/>
          <a:chExt cx="0" cy="0"/>
        </a:xfrm>
      </p:grpSpPr>
      <p:sp>
        <p:nvSpPr>
          <p:cNvPr id="232" name="Google Shape;232;p42"/>
          <p:cNvSpPr/>
          <p:nvPr/>
        </p:nvSpPr>
        <p:spPr>
          <a:xfrm>
            <a:off x="0" y="1"/>
            <a:ext cx="9143999" cy="5143499"/>
          </a:xfrm>
          <a:prstGeom prst="rect">
            <a:avLst/>
          </a:prstGeom>
          <a:gradFill>
            <a:gsLst>
              <a:gs pos="0">
                <a:srgbClr val="F2F2F2">
                  <a:alpha val="9803"/>
                </a:srgbClr>
              </a:gs>
              <a:gs pos="97000">
                <a:srgbClr val="F2F2F2">
                  <a:alpha val="44705"/>
                </a:srgbClr>
              </a:gs>
              <a:gs pos="100000">
                <a:srgbClr val="F2F2F2">
                  <a:alpha val="44705"/>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33" name="Google Shape;233;p42"/>
          <p:cNvPicPr preferRelativeResize="0"/>
          <p:nvPr>
            <p:ph idx="2" type="pic"/>
          </p:nvPr>
        </p:nvPicPr>
        <p:blipFill rotWithShape="1">
          <a:blip r:embed="rId3">
            <a:alphaModFix/>
          </a:blip>
          <a:srcRect b="0" l="34460" r="10953" t="0"/>
          <a:stretch/>
        </p:blipFill>
        <p:spPr>
          <a:xfrm>
            <a:off x="2732314" y="500744"/>
            <a:ext cx="3439886" cy="4142014"/>
          </a:xfrm>
          <a:prstGeom prst="rect">
            <a:avLst/>
          </a:prstGeom>
          <a:noFill/>
          <a:ln>
            <a:noFill/>
          </a:ln>
        </p:spPr>
      </p:pic>
      <p:sp>
        <p:nvSpPr>
          <p:cNvPr id="234" name="Google Shape;234;p42"/>
          <p:cNvSpPr txBox="1"/>
          <p:nvPr/>
        </p:nvSpPr>
        <p:spPr>
          <a:xfrm>
            <a:off x="500743" y="500743"/>
            <a:ext cx="2873829"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dk1"/>
                </a:solidFill>
                <a:latin typeface="Montserrat Light"/>
                <a:ea typeface="Montserrat Light"/>
                <a:cs typeface="Montserrat Light"/>
                <a:sym typeface="Montserrat Light"/>
              </a:rPr>
              <a:t>SERVICE</a:t>
            </a:r>
            <a:endParaRPr sz="1100"/>
          </a:p>
        </p:txBody>
      </p:sp>
      <p:grpSp>
        <p:nvGrpSpPr>
          <p:cNvPr id="235" name="Google Shape;235;p42"/>
          <p:cNvGrpSpPr/>
          <p:nvPr/>
        </p:nvGrpSpPr>
        <p:grpSpPr>
          <a:xfrm>
            <a:off x="500743" y="1936129"/>
            <a:ext cx="3222715" cy="1271241"/>
            <a:chOff x="771615" y="2599760"/>
            <a:chExt cx="4296954" cy="1694988"/>
          </a:xfrm>
        </p:grpSpPr>
        <p:sp>
          <p:nvSpPr>
            <p:cNvPr id="236" name="Google Shape;236;p42"/>
            <p:cNvSpPr txBox="1"/>
            <p:nvPr/>
          </p:nvSpPr>
          <p:spPr>
            <a:xfrm>
              <a:off x="1221014" y="2922926"/>
              <a:ext cx="3398156" cy="1048657"/>
            </a:xfrm>
            <a:prstGeom prst="rect">
              <a:avLst/>
            </a:prstGeom>
            <a:noFill/>
            <a:ln>
              <a:noFill/>
            </a:ln>
          </p:spPr>
          <p:txBody>
            <a:bodyPr anchorCtr="0" anchor="ctr" bIns="34275" lIns="68575" spcFirstLastPara="1" rIns="68575" wrap="square" tIns="34275">
              <a:noAutofit/>
            </a:bodyPr>
            <a:lstStyle/>
            <a:p>
              <a:pPr indent="0" lvl="0" marL="0" marR="0" rtl="0" algn="just">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a:t>
              </a:r>
              <a:endParaRPr sz="1100"/>
            </a:p>
          </p:txBody>
        </p:sp>
        <p:grpSp>
          <p:nvGrpSpPr>
            <p:cNvPr id="237" name="Google Shape;237;p42"/>
            <p:cNvGrpSpPr/>
            <p:nvPr/>
          </p:nvGrpSpPr>
          <p:grpSpPr>
            <a:xfrm>
              <a:off x="771615" y="2599760"/>
              <a:ext cx="4296954" cy="1694988"/>
              <a:chOff x="771615" y="2599760"/>
              <a:chExt cx="4296954" cy="1694988"/>
            </a:xfrm>
          </p:grpSpPr>
          <p:sp>
            <p:nvSpPr>
              <p:cNvPr id="238" name="Google Shape;238;p42"/>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sp>
            <p:nvSpPr>
              <p:cNvPr id="239" name="Google Shape;239;p42"/>
              <p:cNvSpPr txBox="1"/>
              <p:nvPr/>
            </p:nvSpPr>
            <p:spPr>
              <a:xfrm>
                <a:off x="4499429" y="3971583"/>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grpSp>
        <p:nvGrpSpPr>
          <p:cNvPr id="240" name="Google Shape;240;p42"/>
          <p:cNvGrpSpPr/>
          <p:nvPr/>
        </p:nvGrpSpPr>
        <p:grpSpPr>
          <a:xfrm>
            <a:off x="6469856" y="500743"/>
            <a:ext cx="2173400" cy="4142014"/>
            <a:chOff x="7871733" y="667657"/>
            <a:chExt cx="2897867" cy="5522685"/>
          </a:xfrm>
        </p:grpSpPr>
        <p:grpSp>
          <p:nvGrpSpPr>
            <p:cNvPr id="241" name="Google Shape;241;p42"/>
            <p:cNvGrpSpPr/>
            <p:nvPr/>
          </p:nvGrpSpPr>
          <p:grpSpPr>
            <a:xfrm>
              <a:off x="7871733" y="667657"/>
              <a:ext cx="2897867" cy="1465943"/>
              <a:chOff x="771615" y="2599760"/>
              <a:chExt cx="2897867" cy="1465943"/>
            </a:xfrm>
          </p:grpSpPr>
          <p:sp>
            <p:nvSpPr>
              <p:cNvPr id="242" name="Google Shape;242;p42"/>
              <p:cNvSpPr txBox="1"/>
              <p:nvPr/>
            </p:nvSpPr>
            <p:spPr>
              <a:xfrm>
                <a:off x="1221014" y="2922926"/>
                <a:ext cx="2448468" cy="1142777"/>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Ipsum available, but alteration in some form, by injected humour, or randomised words which don't look even</a:t>
                </a:r>
                <a:endParaRPr sz="1100"/>
              </a:p>
            </p:txBody>
          </p:sp>
          <p:sp>
            <p:nvSpPr>
              <p:cNvPr id="243" name="Google Shape;243;p42"/>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nvGrpSpPr>
            <p:cNvPr id="244" name="Google Shape;244;p42"/>
            <p:cNvGrpSpPr/>
            <p:nvPr/>
          </p:nvGrpSpPr>
          <p:grpSpPr>
            <a:xfrm>
              <a:off x="7871733" y="2696028"/>
              <a:ext cx="2897867" cy="1465943"/>
              <a:chOff x="771615" y="2599760"/>
              <a:chExt cx="2897867" cy="1465943"/>
            </a:xfrm>
          </p:grpSpPr>
          <p:sp>
            <p:nvSpPr>
              <p:cNvPr id="245" name="Google Shape;245;p42"/>
              <p:cNvSpPr txBox="1"/>
              <p:nvPr/>
            </p:nvSpPr>
            <p:spPr>
              <a:xfrm>
                <a:off x="1221014" y="2922926"/>
                <a:ext cx="2448468" cy="1142777"/>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Ipsum available, but alteration in some form, by injected humour, or randomised words which don't look even</a:t>
                </a:r>
                <a:endParaRPr sz="1100"/>
              </a:p>
            </p:txBody>
          </p:sp>
          <p:sp>
            <p:nvSpPr>
              <p:cNvPr id="246" name="Google Shape;246;p42"/>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nvGrpSpPr>
            <p:cNvPr id="247" name="Google Shape;247;p42"/>
            <p:cNvGrpSpPr/>
            <p:nvPr/>
          </p:nvGrpSpPr>
          <p:grpSpPr>
            <a:xfrm>
              <a:off x="7871733" y="4724399"/>
              <a:ext cx="2897867" cy="1465943"/>
              <a:chOff x="771615" y="2599760"/>
              <a:chExt cx="2897867" cy="1465943"/>
            </a:xfrm>
          </p:grpSpPr>
          <p:sp>
            <p:nvSpPr>
              <p:cNvPr id="248" name="Google Shape;248;p42"/>
              <p:cNvSpPr txBox="1"/>
              <p:nvPr/>
            </p:nvSpPr>
            <p:spPr>
              <a:xfrm>
                <a:off x="1221014" y="2922926"/>
                <a:ext cx="2448468" cy="1142777"/>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chemeClr val="lt2"/>
                  </a:buClr>
                  <a:buSzPts val="700"/>
                  <a:buFont typeface="Arial"/>
                  <a:buNone/>
                </a:pPr>
                <a:r>
                  <a:rPr b="0" i="0" lang="en" sz="700">
                    <a:solidFill>
                      <a:schemeClr val="lt2"/>
                    </a:solidFill>
                    <a:latin typeface="Montserrat Light"/>
                    <a:ea typeface="Montserrat Light"/>
                    <a:cs typeface="Montserrat Light"/>
                    <a:sym typeface="Montserrat Light"/>
                  </a:rPr>
                  <a:t>There are many variations of passages of Lorem Ipsum available, Ipsum available, but alteration in some form, by injected humour, or randomised words which don't look even</a:t>
                </a:r>
                <a:endParaRPr sz="1100"/>
              </a:p>
            </p:txBody>
          </p:sp>
          <p:sp>
            <p:nvSpPr>
              <p:cNvPr id="249" name="Google Shape;249;p42"/>
              <p:cNvSpPr txBox="1"/>
              <p:nvPr/>
            </p:nvSpPr>
            <p:spPr>
              <a:xfrm>
                <a:off x="771615" y="2599760"/>
                <a:ext cx="569140"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a:ea typeface="Montserrat"/>
                    <a:cs typeface="Montserrat"/>
                    <a:sym typeface="Montserrat"/>
                  </a:rPr>
                  <a:t>//</a:t>
                </a:r>
                <a:endParaRPr sz="1100"/>
              </a:p>
            </p:txBody>
          </p:sp>
        </p:gr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Custom 16">
      <a:dk1>
        <a:srgbClr val="000000"/>
      </a:dk1>
      <a:lt1>
        <a:srgbClr val="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