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handoutMasterIdLst>
    <p:handoutMasterId r:id="rId25"/>
  </p:handoutMasterIdLst>
  <p:sldIdLst>
    <p:sldId id="348" r:id="rId2"/>
    <p:sldId id="330" r:id="rId3"/>
    <p:sldId id="354" r:id="rId4"/>
    <p:sldId id="351" r:id="rId5"/>
    <p:sldId id="333" r:id="rId6"/>
    <p:sldId id="332" r:id="rId7"/>
    <p:sldId id="355" r:id="rId8"/>
    <p:sldId id="334" r:id="rId9"/>
    <p:sldId id="352" r:id="rId10"/>
    <p:sldId id="336" r:id="rId11"/>
    <p:sldId id="337" r:id="rId12"/>
    <p:sldId id="353" r:id="rId13"/>
    <p:sldId id="339" r:id="rId14"/>
    <p:sldId id="340" r:id="rId15"/>
    <p:sldId id="342" r:id="rId16"/>
    <p:sldId id="356" r:id="rId17"/>
    <p:sldId id="344" r:id="rId18"/>
    <p:sldId id="357" r:id="rId19"/>
    <p:sldId id="346" r:id="rId20"/>
    <p:sldId id="347" r:id="rId21"/>
    <p:sldId id="326" r:id="rId22"/>
    <p:sldId id="32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3"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C"/>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5" autoAdjust="0"/>
    <p:restoredTop sz="94660"/>
  </p:normalViewPr>
  <p:slideViewPr>
    <p:cSldViewPr snapToGrid="0">
      <p:cViewPr varScale="1">
        <p:scale>
          <a:sx n="114" d="100"/>
          <a:sy n="114" d="100"/>
        </p:scale>
        <p:origin x="648" y="114"/>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4"/>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tx1">
                <a:lumMod val="75000"/>
                <a:lumOff val="25000"/>
              </a:schemeClr>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gapWidth val="106"/>
        <c:shape val="box"/>
        <c:axId val="632750656"/>
        <c:axId val="632751640"/>
        <c:axId val="696911416"/>
      </c:bar3DChart>
      <c:catAx>
        <c:axId val="632750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1"/>
        <c:axPos val="l"/>
        <c:numFmt formatCode="General" sourceLinked="1"/>
        <c:majorTickMark val="none"/>
        <c:minorTickMark val="none"/>
        <c:tickLblPos val="nextTo"/>
        <c:crossAx val="632750656"/>
        <c:crosses val="autoZero"/>
        <c:crossBetween val="between"/>
      </c:valAx>
      <c:serAx>
        <c:axId val="696911416"/>
        <c:scaling>
          <c:orientation val="minMax"/>
        </c:scaling>
        <c:delete val="0"/>
        <c:axPos val="b"/>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crosses val="autoZero"/>
      </c:ser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4"/>
            </a:solidFill>
            <a:ln>
              <a:noFill/>
            </a:ln>
            <a:effectLst/>
            <a:sp3d/>
          </c:spPr>
          <c:dPt>
            <c:idx val="0"/>
            <c:bubble3D val="0"/>
            <c:spPr>
              <a:solidFill>
                <a:schemeClr val="accent4"/>
              </a:solidFill>
              <a:ln>
                <a:noFill/>
              </a:ln>
              <a:effectLst/>
              <a:sp3d/>
            </c:spPr>
            <c:extLst>
              <c:ext xmlns:c16="http://schemas.microsoft.com/office/drawing/2014/chart" uri="{C3380CC4-5D6E-409C-BE32-E72D297353CC}">
                <c16:uniqueId val="{00000002-1DF6-4CF7-87B4-8F7AC516EDAA}"/>
              </c:ext>
            </c:extLst>
          </c:dPt>
          <c:dPt>
            <c:idx val="1"/>
            <c:bubble3D val="0"/>
            <c:spPr>
              <a:solidFill>
                <a:schemeClr val="accent4"/>
              </a:solidFill>
              <a:ln>
                <a:noFill/>
              </a:ln>
              <a:effectLst/>
              <a:sp3d/>
            </c:spPr>
            <c:extLst>
              <c:ext xmlns:c16="http://schemas.microsoft.com/office/drawing/2014/chart" uri="{C3380CC4-5D6E-409C-BE32-E72D297353CC}">
                <c16:uniqueId val="{00000001-1DF6-4CF7-87B4-8F7AC516EDAA}"/>
              </c:ext>
            </c:extLst>
          </c:dPt>
          <c:dPt>
            <c:idx val="2"/>
            <c:bubble3D val="0"/>
            <c:spPr>
              <a:solidFill>
                <a:schemeClr val="accent4"/>
              </a:solidFill>
              <a:ln>
                <a:noFill/>
              </a:ln>
              <a:effectLst/>
              <a:sp3d/>
            </c:spPr>
            <c:extLst>
              <c:ext xmlns:c16="http://schemas.microsoft.com/office/drawing/2014/chart" uri="{C3380CC4-5D6E-409C-BE32-E72D297353CC}">
                <c16:uniqueId val="{00000000-1DF6-4CF7-87B4-8F7AC516EDAA}"/>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E32-46C1-A30D-732500171E66}"/>
            </c:ext>
          </c:extLst>
        </c:ser>
        <c:dLbls>
          <c:showLegendKey val="0"/>
          <c:showVal val="0"/>
          <c:showCatName val="0"/>
          <c:showSerName val="0"/>
          <c:showPercent val="0"/>
          <c:showBubbleSize val="0"/>
        </c:dLbls>
        <c:axId val="338182848"/>
        <c:axId val="338185472"/>
        <c:axId val="412979408"/>
      </c:area3DChart>
      <c:catAx>
        <c:axId val="338182848"/>
        <c:scaling>
          <c:orientation val="minMax"/>
        </c:scaling>
        <c:delete val="1"/>
        <c:axPos val="b"/>
        <c:numFmt formatCode="General" sourceLinked="1"/>
        <c:majorTickMark val="none"/>
        <c:minorTickMark val="none"/>
        <c:tickLblPos val="nextTo"/>
        <c:crossAx val="338185472"/>
        <c:crosses val="autoZero"/>
        <c:auto val="1"/>
        <c:lblAlgn val="ctr"/>
        <c:lblOffset val="100"/>
        <c:noMultiLvlLbl val="0"/>
      </c:catAx>
      <c:valAx>
        <c:axId val="338185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8182848"/>
        <c:crosses val="autoZero"/>
        <c:crossBetween val="midCat"/>
      </c:valAx>
      <c:serAx>
        <c:axId val="412979408"/>
        <c:scaling>
          <c:orientation val="minMax"/>
        </c:scaling>
        <c:delete val="0"/>
        <c:axPos val="b"/>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8185472"/>
        <c:crosses val="autoZero"/>
      </c:ser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2/17/2020</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2/17/2020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D196FD8-6E1F-43EE-A2BA-73FFF75552AA}"/>
              </a:ext>
            </a:extLst>
          </p:cNvPr>
          <p:cNvSpPr>
            <a:spLocks noGrp="1"/>
          </p:cNvSpPr>
          <p:nvPr>
            <p:ph type="pic" sz="quarter" idx="15" hasCustomPrompt="1"/>
          </p:nvPr>
        </p:nvSpPr>
        <p:spPr>
          <a:xfrm>
            <a:off x="7994333" y="2"/>
            <a:ext cx="4197667" cy="6857999"/>
          </a:xfrm>
          <a:custGeom>
            <a:avLst/>
            <a:gdLst>
              <a:gd name="connsiteX0" fmla="*/ 0 w 4197667"/>
              <a:gd name="connsiteY0" fmla="*/ 0 h 6857999"/>
              <a:gd name="connsiteX1" fmla="*/ 4197667 w 4197667"/>
              <a:gd name="connsiteY1" fmla="*/ 0 h 6857999"/>
              <a:gd name="connsiteX2" fmla="*/ 4197667 w 4197667"/>
              <a:gd name="connsiteY2" fmla="*/ 6857999 h 6857999"/>
              <a:gd name="connsiteX3" fmla="*/ 0 w 4197667"/>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4197667" h="6857999">
                <a:moveTo>
                  <a:pt x="0" y="0"/>
                </a:moveTo>
                <a:lnTo>
                  <a:pt x="4197667" y="0"/>
                </a:lnTo>
                <a:lnTo>
                  <a:pt x="4197667" y="6857999"/>
                </a:lnTo>
                <a:lnTo>
                  <a:pt x="0" y="685799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039654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EEE8F74-5A00-469E-B309-52E84491B22E}"/>
              </a:ext>
            </a:extLst>
          </p:cNvPr>
          <p:cNvSpPr>
            <a:spLocks noGrp="1"/>
          </p:cNvSpPr>
          <p:nvPr>
            <p:ph type="pic" sz="quarter" idx="18" hasCustomPrompt="1"/>
          </p:nvPr>
        </p:nvSpPr>
        <p:spPr>
          <a:xfrm>
            <a:off x="6326777" y="1075589"/>
            <a:ext cx="2514600" cy="2514600"/>
          </a:xfrm>
          <a:custGeom>
            <a:avLst/>
            <a:gdLst>
              <a:gd name="connsiteX0" fmla="*/ 1257300 w 2514600"/>
              <a:gd name="connsiteY0" fmla="*/ 0 h 2514600"/>
              <a:gd name="connsiteX1" fmla="*/ 2514600 w 2514600"/>
              <a:gd name="connsiteY1" fmla="*/ 1257300 h 2514600"/>
              <a:gd name="connsiteX2" fmla="*/ 1257300 w 2514600"/>
              <a:gd name="connsiteY2" fmla="*/ 2514600 h 2514600"/>
              <a:gd name="connsiteX3" fmla="*/ 0 w 2514600"/>
              <a:gd name="connsiteY3" fmla="*/ 1257300 h 2514600"/>
            </a:gdLst>
            <a:ahLst/>
            <a:cxnLst>
              <a:cxn ang="0">
                <a:pos x="connsiteX0" y="connsiteY0"/>
              </a:cxn>
              <a:cxn ang="0">
                <a:pos x="connsiteX1" y="connsiteY1"/>
              </a:cxn>
              <a:cxn ang="0">
                <a:pos x="connsiteX2" y="connsiteY2"/>
              </a:cxn>
              <a:cxn ang="0">
                <a:pos x="connsiteX3" y="connsiteY3"/>
              </a:cxn>
            </a:cxnLst>
            <a:rect l="l" t="t" r="r" b="b"/>
            <a:pathLst>
              <a:path w="2514600" h="2514600">
                <a:moveTo>
                  <a:pt x="1257300" y="0"/>
                </a:moveTo>
                <a:lnTo>
                  <a:pt x="2514600" y="1257300"/>
                </a:lnTo>
                <a:lnTo>
                  <a:pt x="1257300" y="2514600"/>
                </a:lnTo>
                <a:lnTo>
                  <a:pt x="0" y="12573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F69829EC-22A3-4A99-9136-73225F048DFA}"/>
              </a:ext>
            </a:extLst>
          </p:cNvPr>
          <p:cNvSpPr>
            <a:spLocks noGrp="1"/>
          </p:cNvSpPr>
          <p:nvPr>
            <p:ph type="pic" sz="quarter" idx="19" hasCustomPrompt="1"/>
          </p:nvPr>
        </p:nvSpPr>
        <p:spPr>
          <a:xfrm>
            <a:off x="3527833" y="1075589"/>
            <a:ext cx="2514600" cy="2514600"/>
          </a:xfrm>
          <a:custGeom>
            <a:avLst/>
            <a:gdLst>
              <a:gd name="connsiteX0" fmla="*/ 1257300 w 2514600"/>
              <a:gd name="connsiteY0" fmla="*/ 0 h 2514600"/>
              <a:gd name="connsiteX1" fmla="*/ 2514600 w 2514600"/>
              <a:gd name="connsiteY1" fmla="*/ 1257300 h 2514600"/>
              <a:gd name="connsiteX2" fmla="*/ 1257300 w 2514600"/>
              <a:gd name="connsiteY2" fmla="*/ 2514600 h 2514600"/>
              <a:gd name="connsiteX3" fmla="*/ 0 w 2514600"/>
              <a:gd name="connsiteY3" fmla="*/ 1257300 h 2514600"/>
            </a:gdLst>
            <a:ahLst/>
            <a:cxnLst>
              <a:cxn ang="0">
                <a:pos x="connsiteX0" y="connsiteY0"/>
              </a:cxn>
              <a:cxn ang="0">
                <a:pos x="connsiteX1" y="connsiteY1"/>
              </a:cxn>
              <a:cxn ang="0">
                <a:pos x="connsiteX2" y="connsiteY2"/>
              </a:cxn>
              <a:cxn ang="0">
                <a:pos x="connsiteX3" y="connsiteY3"/>
              </a:cxn>
            </a:cxnLst>
            <a:rect l="l" t="t" r="r" b="b"/>
            <a:pathLst>
              <a:path w="2514600" h="2514600">
                <a:moveTo>
                  <a:pt x="1257300" y="0"/>
                </a:moveTo>
                <a:lnTo>
                  <a:pt x="2514600" y="1257300"/>
                </a:lnTo>
                <a:lnTo>
                  <a:pt x="1257300" y="2514600"/>
                </a:lnTo>
                <a:lnTo>
                  <a:pt x="0" y="12573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DD25866F-C928-49FF-805C-D4768AD76B89}"/>
              </a:ext>
            </a:extLst>
          </p:cNvPr>
          <p:cNvSpPr>
            <a:spLocks noGrp="1"/>
          </p:cNvSpPr>
          <p:nvPr>
            <p:ph type="pic" sz="quarter" idx="20" hasCustomPrompt="1"/>
          </p:nvPr>
        </p:nvSpPr>
        <p:spPr>
          <a:xfrm>
            <a:off x="728889" y="1075589"/>
            <a:ext cx="2514600" cy="2514600"/>
          </a:xfrm>
          <a:custGeom>
            <a:avLst/>
            <a:gdLst>
              <a:gd name="connsiteX0" fmla="*/ 1257300 w 2514600"/>
              <a:gd name="connsiteY0" fmla="*/ 0 h 2514600"/>
              <a:gd name="connsiteX1" fmla="*/ 2514600 w 2514600"/>
              <a:gd name="connsiteY1" fmla="*/ 1257300 h 2514600"/>
              <a:gd name="connsiteX2" fmla="*/ 1257300 w 2514600"/>
              <a:gd name="connsiteY2" fmla="*/ 2514600 h 2514600"/>
              <a:gd name="connsiteX3" fmla="*/ 0 w 2514600"/>
              <a:gd name="connsiteY3" fmla="*/ 1257300 h 2514600"/>
            </a:gdLst>
            <a:ahLst/>
            <a:cxnLst>
              <a:cxn ang="0">
                <a:pos x="connsiteX0" y="connsiteY0"/>
              </a:cxn>
              <a:cxn ang="0">
                <a:pos x="connsiteX1" y="connsiteY1"/>
              </a:cxn>
              <a:cxn ang="0">
                <a:pos x="connsiteX2" y="connsiteY2"/>
              </a:cxn>
              <a:cxn ang="0">
                <a:pos x="connsiteX3" y="connsiteY3"/>
              </a:cxn>
            </a:cxnLst>
            <a:rect l="l" t="t" r="r" b="b"/>
            <a:pathLst>
              <a:path w="2514600" h="2514600">
                <a:moveTo>
                  <a:pt x="1257300" y="0"/>
                </a:moveTo>
                <a:lnTo>
                  <a:pt x="2514600" y="1257300"/>
                </a:lnTo>
                <a:lnTo>
                  <a:pt x="1257300" y="2514600"/>
                </a:lnTo>
                <a:lnTo>
                  <a:pt x="0" y="12573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FEB279DF-AEEC-409D-AB09-29A06C9A3C79}"/>
              </a:ext>
            </a:extLst>
          </p:cNvPr>
          <p:cNvSpPr>
            <a:spLocks noGrp="1"/>
          </p:cNvSpPr>
          <p:nvPr>
            <p:ph type="pic" sz="quarter" idx="17" hasCustomPrompt="1"/>
          </p:nvPr>
        </p:nvSpPr>
        <p:spPr>
          <a:xfrm>
            <a:off x="9125721" y="1075589"/>
            <a:ext cx="2514600" cy="2514600"/>
          </a:xfrm>
          <a:custGeom>
            <a:avLst/>
            <a:gdLst>
              <a:gd name="connsiteX0" fmla="*/ 1257300 w 2514600"/>
              <a:gd name="connsiteY0" fmla="*/ 0 h 2514600"/>
              <a:gd name="connsiteX1" fmla="*/ 2514600 w 2514600"/>
              <a:gd name="connsiteY1" fmla="*/ 1257300 h 2514600"/>
              <a:gd name="connsiteX2" fmla="*/ 1257300 w 2514600"/>
              <a:gd name="connsiteY2" fmla="*/ 2514600 h 2514600"/>
              <a:gd name="connsiteX3" fmla="*/ 0 w 2514600"/>
              <a:gd name="connsiteY3" fmla="*/ 1257300 h 2514600"/>
            </a:gdLst>
            <a:ahLst/>
            <a:cxnLst>
              <a:cxn ang="0">
                <a:pos x="connsiteX0" y="connsiteY0"/>
              </a:cxn>
              <a:cxn ang="0">
                <a:pos x="connsiteX1" y="connsiteY1"/>
              </a:cxn>
              <a:cxn ang="0">
                <a:pos x="connsiteX2" y="connsiteY2"/>
              </a:cxn>
              <a:cxn ang="0">
                <a:pos x="connsiteX3" y="connsiteY3"/>
              </a:cxn>
            </a:cxnLst>
            <a:rect l="l" t="t" r="r" b="b"/>
            <a:pathLst>
              <a:path w="2514600" h="2514600">
                <a:moveTo>
                  <a:pt x="1257300" y="0"/>
                </a:moveTo>
                <a:lnTo>
                  <a:pt x="2514600" y="1257300"/>
                </a:lnTo>
                <a:lnTo>
                  <a:pt x="1257300" y="2514600"/>
                </a:lnTo>
                <a:lnTo>
                  <a:pt x="0" y="12573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28519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DEBE43C5-9903-4AAD-845E-C9470432FD2F}"/>
              </a:ext>
            </a:extLst>
          </p:cNvPr>
          <p:cNvSpPr>
            <a:spLocks noGrp="1"/>
          </p:cNvSpPr>
          <p:nvPr>
            <p:ph type="pic" sz="quarter" idx="15" hasCustomPrompt="1"/>
          </p:nvPr>
        </p:nvSpPr>
        <p:spPr>
          <a:xfrm>
            <a:off x="8506343" y="0"/>
            <a:ext cx="3685657" cy="6858000"/>
          </a:xfrm>
          <a:custGeom>
            <a:avLst/>
            <a:gdLst>
              <a:gd name="connsiteX0" fmla="*/ 0 w 3685657"/>
              <a:gd name="connsiteY0" fmla="*/ 0 h 6858000"/>
              <a:gd name="connsiteX1" fmla="*/ 3685657 w 3685657"/>
              <a:gd name="connsiteY1" fmla="*/ 0 h 6858000"/>
              <a:gd name="connsiteX2" fmla="*/ 3685657 w 3685657"/>
              <a:gd name="connsiteY2" fmla="*/ 6858000 h 6858000"/>
              <a:gd name="connsiteX3" fmla="*/ 0 w 36856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85657" h="6858000">
                <a:moveTo>
                  <a:pt x="0" y="0"/>
                </a:moveTo>
                <a:lnTo>
                  <a:pt x="3685657" y="0"/>
                </a:lnTo>
                <a:lnTo>
                  <a:pt x="3685657" y="6858000"/>
                </a:lnTo>
                <a:lnTo>
                  <a:pt x="0" y="68580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09765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82BCDCEA-8769-449A-B8DD-AB125B82EE18}"/>
              </a:ext>
            </a:extLst>
          </p:cNvPr>
          <p:cNvSpPr>
            <a:spLocks noGrp="1"/>
          </p:cNvSpPr>
          <p:nvPr>
            <p:ph type="pic" sz="quarter" idx="15" hasCustomPrompt="1"/>
          </p:nvPr>
        </p:nvSpPr>
        <p:spPr>
          <a:xfrm>
            <a:off x="8137344" y="368970"/>
            <a:ext cx="3705044" cy="6196930"/>
          </a:xfrm>
          <a:custGeom>
            <a:avLst/>
            <a:gdLst>
              <a:gd name="connsiteX0" fmla="*/ 0 w 3705044"/>
              <a:gd name="connsiteY0" fmla="*/ 0 h 6196930"/>
              <a:gd name="connsiteX1" fmla="*/ 3705044 w 3705044"/>
              <a:gd name="connsiteY1" fmla="*/ 0 h 6196930"/>
              <a:gd name="connsiteX2" fmla="*/ 3705044 w 3705044"/>
              <a:gd name="connsiteY2" fmla="*/ 6196930 h 6196930"/>
              <a:gd name="connsiteX3" fmla="*/ 0 w 3705044"/>
              <a:gd name="connsiteY3" fmla="*/ 6196930 h 6196930"/>
            </a:gdLst>
            <a:ahLst/>
            <a:cxnLst>
              <a:cxn ang="0">
                <a:pos x="connsiteX0" y="connsiteY0"/>
              </a:cxn>
              <a:cxn ang="0">
                <a:pos x="connsiteX1" y="connsiteY1"/>
              </a:cxn>
              <a:cxn ang="0">
                <a:pos x="connsiteX2" y="connsiteY2"/>
              </a:cxn>
              <a:cxn ang="0">
                <a:pos x="connsiteX3" y="connsiteY3"/>
              </a:cxn>
            </a:cxnLst>
            <a:rect l="l" t="t" r="r" b="b"/>
            <a:pathLst>
              <a:path w="3705044" h="6196930">
                <a:moveTo>
                  <a:pt x="0" y="0"/>
                </a:moveTo>
                <a:lnTo>
                  <a:pt x="3705044" y="0"/>
                </a:lnTo>
                <a:lnTo>
                  <a:pt x="3705044" y="6196930"/>
                </a:lnTo>
                <a:lnTo>
                  <a:pt x="0" y="619693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117858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99A5571-6AAE-4FCD-8932-082387B772B4}"/>
              </a:ext>
            </a:extLst>
          </p:cNvPr>
          <p:cNvSpPr>
            <a:spLocks noGrp="1"/>
          </p:cNvSpPr>
          <p:nvPr>
            <p:ph type="pic" sz="quarter" idx="16" hasCustomPrompt="1"/>
          </p:nvPr>
        </p:nvSpPr>
        <p:spPr>
          <a:xfrm>
            <a:off x="3260059" y="647700"/>
            <a:ext cx="3720468" cy="5562600"/>
          </a:xfrm>
          <a:custGeom>
            <a:avLst/>
            <a:gdLst>
              <a:gd name="connsiteX0" fmla="*/ 0 w 3720468"/>
              <a:gd name="connsiteY0" fmla="*/ 0 h 5562600"/>
              <a:gd name="connsiteX1" fmla="*/ 3720468 w 3720468"/>
              <a:gd name="connsiteY1" fmla="*/ 0 h 5562600"/>
              <a:gd name="connsiteX2" fmla="*/ 3720468 w 3720468"/>
              <a:gd name="connsiteY2" fmla="*/ 5562600 h 5562600"/>
              <a:gd name="connsiteX3" fmla="*/ 0 w 3720468"/>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3720468" h="5562600">
                <a:moveTo>
                  <a:pt x="0" y="0"/>
                </a:moveTo>
                <a:lnTo>
                  <a:pt x="3720468" y="0"/>
                </a:lnTo>
                <a:lnTo>
                  <a:pt x="3720468" y="5562600"/>
                </a:lnTo>
                <a:lnTo>
                  <a:pt x="0" y="5562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3681059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FD9CAB32-B7B4-4EBA-B705-3A985F8EFE80}"/>
              </a:ext>
            </a:extLst>
          </p:cNvPr>
          <p:cNvSpPr>
            <a:spLocks noGrp="1"/>
          </p:cNvSpPr>
          <p:nvPr>
            <p:ph type="pic" sz="quarter" idx="16" hasCustomPrompt="1"/>
          </p:nvPr>
        </p:nvSpPr>
        <p:spPr>
          <a:xfrm>
            <a:off x="2200099" y="2625911"/>
            <a:ext cx="2711078" cy="2711078"/>
          </a:xfrm>
          <a:custGeom>
            <a:avLst/>
            <a:gdLst>
              <a:gd name="connsiteX0" fmla="*/ 1355539 w 2711078"/>
              <a:gd name="connsiteY0" fmla="*/ 0 h 2711078"/>
              <a:gd name="connsiteX1" fmla="*/ 2711078 w 2711078"/>
              <a:gd name="connsiteY1" fmla="*/ 1355539 h 2711078"/>
              <a:gd name="connsiteX2" fmla="*/ 1355539 w 2711078"/>
              <a:gd name="connsiteY2" fmla="*/ 2711078 h 2711078"/>
              <a:gd name="connsiteX3" fmla="*/ 0 w 2711078"/>
              <a:gd name="connsiteY3" fmla="*/ 1355539 h 2711078"/>
              <a:gd name="connsiteX4" fmla="*/ 1355539 w 2711078"/>
              <a:gd name="connsiteY4" fmla="*/ 0 h 2711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1078" h="2711078">
                <a:moveTo>
                  <a:pt x="1355539" y="0"/>
                </a:moveTo>
                <a:cubicBezTo>
                  <a:pt x="2104183" y="0"/>
                  <a:pt x="2711078" y="606895"/>
                  <a:pt x="2711078" y="1355539"/>
                </a:cubicBezTo>
                <a:cubicBezTo>
                  <a:pt x="2711078" y="2104183"/>
                  <a:pt x="2104183" y="2711078"/>
                  <a:pt x="1355539" y="2711078"/>
                </a:cubicBezTo>
                <a:cubicBezTo>
                  <a:pt x="606895" y="2711078"/>
                  <a:pt x="0" y="2104183"/>
                  <a:pt x="0" y="1355539"/>
                </a:cubicBezTo>
                <a:cubicBezTo>
                  <a:pt x="0" y="606895"/>
                  <a:pt x="606895" y="0"/>
                  <a:pt x="135553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439329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7DFCFB0E-A4C3-4AED-8D96-9ED9D086A4AE}"/>
              </a:ext>
            </a:extLst>
          </p:cNvPr>
          <p:cNvSpPr>
            <a:spLocks noGrp="1"/>
          </p:cNvSpPr>
          <p:nvPr>
            <p:ph type="pic" sz="quarter" idx="12" hasCustomPrompt="1"/>
          </p:nvPr>
        </p:nvSpPr>
        <p:spPr>
          <a:xfrm>
            <a:off x="571500" y="1741268"/>
            <a:ext cx="3454400" cy="3454400"/>
          </a:xfrm>
          <a:custGeom>
            <a:avLst/>
            <a:gdLst>
              <a:gd name="connsiteX0" fmla="*/ 1727200 w 3454400"/>
              <a:gd name="connsiteY0" fmla="*/ 0 h 3454400"/>
              <a:gd name="connsiteX1" fmla="*/ 3454400 w 3454400"/>
              <a:gd name="connsiteY1" fmla="*/ 1727200 h 3454400"/>
              <a:gd name="connsiteX2" fmla="*/ 1727200 w 3454400"/>
              <a:gd name="connsiteY2" fmla="*/ 3454400 h 3454400"/>
              <a:gd name="connsiteX3" fmla="*/ 0 w 3454400"/>
              <a:gd name="connsiteY3" fmla="*/ 1727200 h 3454400"/>
            </a:gdLst>
            <a:ahLst/>
            <a:cxnLst>
              <a:cxn ang="0">
                <a:pos x="connsiteX0" y="connsiteY0"/>
              </a:cxn>
              <a:cxn ang="0">
                <a:pos x="connsiteX1" y="connsiteY1"/>
              </a:cxn>
              <a:cxn ang="0">
                <a:pos x="connsiteX2" y="connsiteY2"/>
              </a:cxn>
              <a:cxn ang="0">
                <a:pos x="connsiteX3" y="connsiteY3"/>
              </a:cxn>
            </a:cxnLst>
            <a:rect l="l" t="t" r="r" b="b"/>
            <a:pathLst>
              <a:path w="3454400" h="3454400">
                <a:moveTo>
                  <a:pt x="1727200" y="0"/>
                </a:moveTo>
                <a:lnTo>
                  <a:pt x="3454400" y="1727200"/>
                </a:lnTo>
                <a:lnTo>
                  <a:pt x="1727200" y="3454400"/>
                </a:lnTo>
                <a:lnTo>
                  <a:pt x="0" y="17272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2047E168-3EBF-455A-ABF6-FDC58E8BA375}"/>
              </a:ext>
            </a:extLst>
          </p:cNvPr>
          <p:cNvSpPr>
            <a:spLocks noGrp="1"/>
          </p:cNvSpPr>
          <p:nvPr>
            <p:ph type="pic" sz="quarter" idx="13" hasCustomPrompt="1"/>
          </p:nvPr>
        </p:nvSpPr>
        <p:spPr>
          <a:xfrm>
            <a:off x="3244850" y="2630268"/>
            <a:ext cx="3454400" cy="3454400"/>
          </a:xfrm>
          <a:custGeom>
            <a:avLst/>
            <a:gdLst>
              <a:gd name="connsiteX0" fmla="*/ 1727200 w 3454400"/>
              <a:gd name="connsiteY0" fmla="*/ 0 h 3454400"/>
              <a:gd name="connsiteX1" fmla="*/ 3454400 w 3454400"/>
              <a:gd name="connsiteY1" fmla="*/ 1727200 h 3454400"/>
              <a:gd name="connsiteX2" fmla="*/ 1727200 w 3454400"/>
              <a:gd name="connsiteY2" fmla="*/ 3454400 h 3454400"/>
              <a:gd name="connsiteX3" fmla="*/ 0 w 3454400"/>
              <a:gd name="connsiteY3" fmla="*/ 1727200 h 3454400"/>
            </a:gdLst>
            <a:ahLst/>
            <a:cxnLst>
              <a:cxn ang="0">
                <a:pos x="connsiteX0" y="connsiteY0"/>
              </a:cxn>
              <a:cxn ang="0">
                <a:pos x="connsiteX1" y="connsiteY1"/>
              </a:cxn>
              <a:cxn ang="0">
                <a:pos x="connsiteX2" y="connsiteY2"/>
              </a:cxn>
              <a:cxn ang="0">
                <a:pos x="connsiteX3" y="connsiteY3"/>
              </a:cxn>
            </a:cxnLst>
            <a:rect l="l" t="t" r="r" b="b"/>
            <a:pathLst>
              <a:path w="3454400" h="3454400">
                <a:moveTo>
                  <a:pt x="1727200" y="0"/>
                </a:moveTo>
                <a:lnTo>
                  <a:pt x="3454400" y="1727200"/>
                </a:lnTo>
                <a:lnTo>
                  <a:pt x="1727200" y="3454400"/>
                </a:lnTo>
                <a:lnTo>
                  <a:pt x="0" y="17272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371EC68C-442F-405E-B881-F7EFD97A80DA}"/>
              </a:ext>
            </a:extLst>
          </p:cNvPr>
          <p:cNvSpPr>
            <a:spLocks noGrp="1"/>
          </p:cNvSpPr>
          <p:nvPr>
            <p:ph type="pic" sz="quarter" idx="14" hasCustomPrompt="1"/>
          </p:nvPr>
        </p:nvSpPr>
        <p:spPr>
          <a:xfrm>
            <a:off x="5816600" y="1625600"/>
            <a:ext cx="3454400" cy="3454400"/>
          </a:xfrm>
          <a:custGeom>
            <a:avLst/>
            <a:gdLst>
              <a:gd name="connsiteX0" fmla="*/ 1727200 w 3454400"/>
              <a:gd name="connsiteY0" fmla="*/ 0 h 3454400"/>
              <a:gd name="connsiteX1" fmla="*/ 3454400 w 3454400"/>
              <a:gd name="connsiteY1" fmla="*/ 1727200 h 3454400"/>
              <a:gd name="connsiteX2" fmla="*/ 1727200 w 3454400"/>
              <a:gd name="connsiteY2" fmla="*/ 3454400 h 3454400"/>
              <a:gd name="connsiteX3" fmla="*/ 0 w 3454400"/>
              <a:gd name="connsiteY3" fmla="*/ 1727200 h 3454400"/>
            </a:gdLst>
            <a:ahLst/>
            <a:cxnLst>
              <a:cxn ang="0">
                <a:pos x="connsiteX0" y="connsiteY0"/>
              </a:cxn>
              <a:cxn ang="0">
                <a:pos x="connsiteX1" y="connsiteY1"/>
              </a:cxn>
              <a:cxn ang="0">
                <a:pos x="connsiteX2" y="connsiteY2"/>
              </a:cxn>
              <a:cxn ang="0">
                <a:pos x="connsiteX3" y="connsiteY3"/>
              </a:cxn>
            </a:cxnLst>
            <a:rect l="l" t="t" r="r" b="b"/>
            <a:pathLst>
              <a:path w="3454400" h="3454400">
                <a:moveTo>
                  <a:pt x="1727200" y="0"/>
                </a:moveTo>
                <a:lnTo>
                  <a:pt x="3454400" y="1727200"/>
                </a:lnTo>
                <a:lnTo>
                  <a:pt x="1727200" y="3454400"/>
                </a:lnTo>
                <a:lnTo>
                  <a:pt x="0" y="17272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729225FF-D6CA-4B28-BC79-BBC36739640D}"/>
              </a:ext>
            </a:extLst>
          </p:cNvPr>
          <p:cNvSpPr>
            <a:spLocks noGrp="1"/>
          </p:cNvSpPr>
          <p:nvPr>
            <p:ph type="pic" sz="quarter" idx="15" hasCustomPrompt="1"/>
          </p:nvPr>
        </p:nvSpPr>
        <p:spPr>
          <a:xfrm>
            <a:off x="8166100" y="2833468"/>
            <a:ext cx="3454400" cy="3454400"/>
          </a:xfrm>
          <a:custGeom>
            <a:avLst/>
            <a:gdLst>
              <a:gd name="connsiteX0" fmla="*/ 1727200 w 3454400"/>
              <a:gd name="connsiteY0" fmla="*/ 0 h 3454400"/>
              <a:gd name="connsiteX1" fmla="*/ 3454400 w 3454400"/>
              <a:gd name="connsiteY1" fmla="*/ 1727200 h 3454400"/>
              <a:gd name="connsiteX2" fmla="*/ 1727200 w 3454400"/>
              <a:gd name="connsiteY2" fmla="*/ 3454400 h 3454400"/>
              <a:gd name="connsiteX3" fmla="*/ 0 w 3454400"/>
              <a:gd name="connsiteY3" fmla="*/ 1727200 h 3454400"/>
            </a:gdLst>
            <a:ahLst/>
            <a:cxnLst>
              <a:cxn ang="0">
                <a:pos x="connsiteX0" y="connsiteY0"/>
              </a:cxn>
              <a:cxn ang="0">
                <a:pos x="connsiteX1" y="connsiteY1"/>
              </a:cxn>
              <a:cxn ang="0">
                <a:pos x="connsiteX2" y="connsiteY2"/>
              </a:cxn>
              <a:cxn ang="0">
                <a:pos x="connsiteX3" y="connsiteY3"/>
              </a:cxn>
            </a:cxnLst>
            <a:rect l="l" t="t" r="r" b="b"/>
            <a:pathLst>
              <a:path w="3454400" h="3454400">
                <a:moveTo>
                  <a:pt x="1727200" y="0"/>
                </a:moveTo>
                <a:lnTo>
                  <a:pt x="3454400" y="1727200"/>
                </a:lnTo>
                <a:lnTo>
                  <a:pt x="1727200" y="3454400"/>
                </a:lnTo>
                <a:lnTo>
                  <a:pt x="0" y="17272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85360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5BF7906-3977-4745-8325-4815EC7E9AEA}"/>
              </a:ext>
            </a:extLst>
          </p:cNvPr>
          <p:cNvSpPr>
            <a:spLocks noGrp="1"/>
          </p:cNvSpPr>
          <p:nvPr>
            <p:ph type="pic" sz="quarter" idx="13" hasCustomPrompt="1"/>
          </p:nvPr>
        </p:nvSpPr>
        <p:spPr>
          <a:xfrm>
            <a:off x="7741965" y="2395265"/>
            <a:ext cx="3566070" cy="3566070"/>
          </a:xfrm>
          <a:custGeom>
            <a:avLst/>
            <a:gdLst>
              <a:gd name="connsiteX0" fmla="*/ 1783035 w 3566070"/>
              <a:gd name="connsiteY0" fmla="*/ 0 h 3566070"/>
              <a:gd name="connsiteX1" fmla="*/ 3566070 w 3566070"/>
              <a:gd name="connsiteY1" fmla="*/ 1783035 h 3566070"/>
              <a:gd name="connsiteX2" fmla="*/ 1783035 w 3566070"/>
              <a:gd name="connsiteY2" fmla="*/ 3566070 h 3566070"/>
              <a:gd name="connsiteX3" fmla="*/ 0 w 3566070"/>
              <a:gd name="connsiteY3" fmla="*/ 1783035 h 3566070"/>
            </a:gdLst>
            <a:ahLst/>
            <a:cxnLst>
              <a:cxn ang="0">
                <a:pos x="connsiteX0" y="connsiteY0"/>
              </a:cxn>
              <a:cxn ang="0">
                <a:pos x="connsiteX1" y="connsiteY1"/>
              </a:cxn>
              <a:cxn ang="0">
                <a:pos x="connsiteX2" y="connsiteY2"/>
              </a:cxn>
              <a:cxn ang="0">
                <a:pos x="connsiteX3" y="connsiteY3"/>
              </a:cxn>
            </a:cxnLst>
            <a:rect l="l" t="t" r="r" b="b"/>
            <a:pathLst>
              <a:path w="3566070" h="3566070">
                <a:moveTo>
                  <a:pt x="1783035" y="0"/>
                </a:moveTo>
                <a:lnTo>
                  <a:pt x="3566070" y="1783035"/>
                </a:lnTo>
                <a:lnTo>
                  <a:pt x="1783035" y="3566070"/>
                </a:lnTo>
                <a:lnTo>
                  <a:pt x="0" y="17830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7">
            <a:extLst>
              <a:ext uri="{FF2B5EF4-FFF2-40B4-BE49-F238E27FC236}">
                <a16:creationId xmlns:a16="http://schemas.microsoft.com/office/drawing/2014/main" id="{DEF2ED5B-5B00-4D09-B8B9-DB9C4E8A2B0A}"/>
              </a:ext>
            </a:extLst>
          </p:cNvPr>
          <p:cNvSpPr>
            <a:spLocks noGrp="1"/>
          </p:cNvSpPr>
          <p:nvPr>
            <p:ph type="pic" sz="quarter" idx="14" hasCustomPrompt="1"/>
          </p:nvPr>
        </p:nvSpPr>
        <p:spPr>
          <a:xfrm>
            <a:off x="883965" y="2395265"/>
            <a:ext cx="3566070" cy="3566070"/>
          </a:xfrm>
          <a:custGeom>
            <a:avLst/>
            <a:gdLst>
              <a:gd name="connsiteX0" fmla="*/ 1783035 w 3566070"/>
              <a:gd name="connsiteY0" fmla="*/ 0 h 3566070"/>
              <a:gd name="connsiteX1" fmla="*/ 3566070 w 3566070"/>
              <a:gd name="connsiteY1" fmla="*/ 1783035 h 3566070"/>
              <a:gd name="connsiteX2" fmla="*/ 1783035 w 3566070"/>
              <a:gd name="connsiteY2" fmla="*/ 3566070 h 3566070"/>
              <a:gd name="connsiteX3" fmla="*/ 0 w 3566070"/>
              <a:gd name="connsiteY3" fmla="*/ 1783035 h 3566070"/>
            </a:gdLst>
            <a:ahLst/>
            <a:cxnLst>
              <a:cxn ang="0">
                <a:pos x="connsiteX0" y="connsiteY0"/>
              </a:cxn>
              <a:cxn ang="0">
                <a:pos x="connsiteX1" y="connsiteY1"/>
              </a:cxn>
              <a:cxn ang="0">
                <a:pos x="connsiteX2" y="connsiteY2"/>
              </a:cxn>
              <a:cxn ang="0">
                <a:pos x="connsiteX3" y="connsiteY3"/>
              </a:cxn>
            </a:cxnLst>
            <a:rect l="l" t="t" r="r" b="b"/>
            <a:pathLst>
              <a:path w="3566070" h="3566070">
                <a:moveTo>
                  <a:pt x="1783035" y="0"/>
                </a:moveTo>
                <a:lnTo>
                  <a:pt x="3566070" y="1783035"/>
                </a:lnTo>
                <a:lnTo>
                  <a:pt x="1783035" y="3566070"/>
                </a:lnTo>
                <a:lnTo>
                  <a:pt x="0" y="17830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58481D0C-4DBE-4831-BEE1-EC57FECD0CA3}"/>
              </a:ext>
            </a:extLst>
          </p:cNvPr>
          <p:cNvSpPr>
            <a:spLocks noGrp="1"/>
          </p:cNvSpPr>
          <p:nvPr>
            <p:ph type="pic" sz="quarter" idx="12" hasCustomPrompt="1"/>
          </p:nvPr>
        </p:nvSpPr>
        <p:spPr>
          <a:xfrm>
            <a:off x="4312965" y="2179365"/>
            <a:ext cx="3566070" cy="3566070"/>
          </a:xfrm>
          <a:custGeom>
            <a:avLst/>
            <a:gdLst>
              <a:gd name="connsiteX0" fmla="*/ 1783035 w 3566070"/>
              <a:gd name="connsiteY0" fmla="*/ 0 h 3566070"/>
              <a:gd name="connsiteX1" fmla="*/ 3566070 w 3566070"/>
              <a:gd name="connsiteY1" fmla="*/ 1783035 h 3566070"/>
              <a:gd name="connsiteX2" fmla="*/ 1783035 w 3566070"/>
              <a:gd name="connsiteY2" fmla="*/ 3566070 h 3566070"/>
              <a:gd name="connsiteX3" fmla="*/ 0 w 3566070"/>
              <a:gd name="connsiteY3" fmla="*/ 1783035 h 3566070"/>
            </a:gdLst>
            <a:ahLst/>
            <a:cxnLst>
              <a:cxn ang="0">
                <a:pos x="connsiteX0" y="connsiteY0"/>
              </a:cxn>
              <a:cxn ang="0">
                <a:pos x="connsiteX1" y="connsiteY1"/>
              </a:cxn>
              <a:cxn ang="0">
                <a:pos x="connsiteX2" y="connsiteY2"/>
              </a:cxn>
              <a:cxn ang="0">
                <a:pos x="connsiteX3" y="connsiteY3"/>
              </a:cxn>
            </a:cxnLst>
            <a:rect l="l" t="t" r="r" b="b"/>
            <a:pathLst>
              <a:path w="3566070" h="3566070">
                <a:moveTo>
                  <a:pt x="1783035" y="0"/>
                </a:moveTo>
                <a:lnTo>
                  <a:pt x="3566070" y="1783035"/>
                </a:lnTo>
                <a:lnTo>
                  <a:pt x="1783035" y="3566070"/>
                </a:lnTo>
                <a:lnTo>
                  <a:pt x="0" y="17830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90502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41E946-D78A-466F-BB9E-179C11932860}"/>
              </a:ext>
            </a:extLst>
          </p:cNvPr>
          <p:cNvSpPr>
            <a:spLocks noGrp="1"/>
          </p:cNvSpPr>
          <p:nvPr>
            <p:ph type="pic" sz="quarter" idx="16" hasCustomPrompt="1"/>
          </p:nvPr>
        </p:nvSpPr>
        <p:spPr>
          <a:xfrm>
            <a:off x="1958793" y="1643516"/>
            <a:ext cx="4012384" cy="2450380"/>
          </a:xfrm>
          <a:custGeom>
            <a:avLst/>
            <a:gdLst>
              <a:gd name="connsiteX0" fmla="*/ 0 w 4012384"/>
              <a:gd name="connsiteY0" fmla="*/ 0 h 2450380"/>
              <a:gd name="connsiteX1" fmla="*/ 4012384 w 4012384"/>
              <a:gd name="connsiteY1" fmla="*/ 0 h 2450380"/>
              <a:gd name="connsiteX2" fmla="*/ 4012384 w 4012384"/>
              <a:gd name="connsiteY2" fmla="*/ 2450380 h 2450380"/>
              <a:gd name="connsiteX3" fmla="*/ 0 w 4012384"/>
              <a:gd name="connsiteY3" fmla="*/ 2450380 h 2450380"/>
            </a:gdLst>
            <a:ahLst/>
            <a:cxnLst>
              <a:cxn ang="0">
                <a:pos x="connsiteX0" y="connsiteY0"/>
              </a:cxn>
              <a:cxn ang="0">
                <a:pos x="connsiteX1" y="connsiteY1"/>
              </a:cxn>
              <a:cxn ang="0">
                <a:pos x="connsiteX2" y="connsiteY2"/>
              </a:cxn>
              <a:cxn ang="0">
                <a:pos x="connsiteX3" y="connsiteY3"/>
              </a:cxn>
            </a:cxnLst>
            <a:rect l="l" t="t" r="r" b="b"/>
            <a:pathLst>
              <a:path w="4012384" h="2450380">
                <a:moveTo>
                  <a:pt x="0" y="0"/>
                </a:moveTo>
                <a:lnTo>
                  <a:pt x="4012384" y="0"/>
                </a:lnTo>
                <a:lnTo>
                  <a:pt x="4012384" y="2450380"/>
                </a:lnTo>
                <a:lnTo>
                  <a:pt x="0" y="245038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7">
            <a:extLst>
              <a:ext uri="{FF2B5EF4-FFF2-40B4-BE49-F238E27FC236}">
                <a16:creationId xmlns:a16="http://schemas.microsoft.com/office/drawing/2014/main" id="{6FF6D23B-485B-466B-A35D-42531D7047C6}"/>
              </a:ext>
            </a:extLst>
          </p:cNvPr>
          <p:cNvSpPr>
            <a:spLocks noGrp="1"/>
          </p:cNvSpPr>
          <p:nvPr>
            <p:ph type="pic" sz="quarter" idx="17" hasCustomPrompt="1"/>
          </p:nvPr>
        </p:nvSpPr>
        <p:spPr>
          <a:xfrm>
            <a:off x="6505393" y="1643516"/>
            <a:ext cx="4012384" cy="2450380"/>
          </a:xfrm>
          <a:custGeom>
            <a:avLst/>
            <a:gdLst>
              <a:gd name="connsiteX0" fmla="*/ 0 w 4012384"/>
              <a:gd name="connsiteY0" fmla="*/ 0 h 2450380"/>
              <a:gd name="connsiteX1" fmla="*/ 4012384 w 4012384"/>
              <a:gd name="connsiteY1" fmla="*/ 0 h 2450380"/>
              <a:gd name="connsiteX2" fmla="*/ 4012384 w 4012384"/>
              <a:gd name="connsiteY2" fmla="*/ 2450380 h 2450380"/>
              <a:gd name="connsiteX3" fmla="*/ 0 w 4012384"/>
              <a:gd name="connsiteY3" fmla="*/ 2450380 h 2450380"/>
            </a:gdLst>
            <a:ahLst/>
            <a:cxnLst>
              <a:cxn ang="0">
                <a:pos x="connsiteX0" y="connsiteY0"/>
              </a:cxn>
              <a:cxn ang="0">
                <a:pos x="connsiteX1" y="connsiteY1"/>
              </a:cxn>
              <a:cxn ang="0">
                <a:pos x="connsiteX2" y="connsiteY2"/>
              </a:cxn>
              <a:cxn ang="0">
                <a:pos x="connsiteX3" y="connsiteY3"/>
              </a:cxn>
            </a:cxnLst>
            <a:rect l="l" t="t" r="r" b="b"/>
            <a:pathLst>
              <a:path w="4012384" h="2450380">
                <a:moveTo>
                  <a:pt x="0" y="0"/>
                </a:moveTo>
                <a:lnTo>
                  <a:pt x="4012384" y="0"/>
                </a:lnTo>
                <a:lnTo>
                  <a:pt x="4012384" y="2450380"/>
                </a:lnTo>
                <a:lnTo>
                  <a:pt x="0" y="245038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30133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a:extLst>
              <a:ext uri="{FF2B5EF4-FFF2-40B4-BE49-F238E27FC236}">
                <a16:creationId xmlns:a16="http://schemas.microsoft.com/office/drawing/2014/main" id="{7623DAAB-B02B-420A-8827-CA844FD465EF}"/>
              </a:ext>
            </a:extLst>
          </p:cNvPr>
          <p:cNvSpPr>
            <a:spLocks noGrp="1"/>
          </p:cNvSpPr>
          <p:nvPr>
            <p:ph type="pic" sz="quarter" idx="17" hasCustomPrompt="1"/>
          </p:nvPr>
        </p:nvSpPr>
        <p:spPr>
          <a:xfrm>
            <a:off x="8509552" y="2311000"/>
            <a:ext cx="2831190" cy="3298573"/>
          </a:xfrm>
          <a:custGeom>
            <a:avLst/>
            <a:gdLst>
              <a:gd name="connsiteX0" fmla="*/ 0 w 2831190"/>
              <a:gd name="connsiteY0" fmla="*/ 0 h 3298573"/>
              <a:gd name="connsiteX1" fmla="*/ 2831190 w 2831190"/>
              <a:gd name="connsiteY1" fmla="*/ 0 h 3298573"/>
              <a:gd name="connsiteX2" fmla="*/ 2831190 w 2831190"/>
              <a:gd name="connsiteY2" fmla="*/ 3298573 h 3298573"/>
              <a:gd name="connsiteX3" fmla="*/ 0 w 2831190"/>
              <a:gd name="connsiteY3" fmla="*/ 3298573 h 3298573"/>
            </a:gdLst>
            <a:ahLst/>
            <a:cxnLst>
              <a:cxn ang="0">
                <a:pos x="connsiteX0" y="connsiteY0"/>
              </a:cxn>
              <a:cxn ang="0">
                <a:pos x="connsiteX1" y="connsiteY1"/>
              </a:cxn>
              <a:cxn ang="0">
                <a:pos x="connsiteX2" y="connsiteY2"/>
              </a:cxn>
              <a:cxn ang="0">
                <a:pos x="connsiteX3" y="connsiteY3"/>
              </a:cxn>
            </a:cxnLst>
            <a:rect l="l" t="t" r="r" b="b"/>
            <a:pathLst>
              <a:path w="2831190" h="3298573">
                <a:moveTo>
                  <a:pt x="0" y="0"/>
                </a:moveTo>
                <a:lnTo>
                  <a:pt x="2831190" y="0"/>
                </a:lnTo>
                <a:lnTo>
                  <a:pt x="2831190" y="3298573"/>
                </a:lnTo>
                <a:lnTo>
                  <a:pt x="0" y="329857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7">
            <a:extLst>
              <a:ext uri="{FF2B5EF4-FFF2-40B4-BE49-F238E27FC236}">
                <a16:creationId xmlns:a16="http://schemas.microsoft.com/office/drawing/2014/main" id="{962CA63F-6C6F-4462-8BBD-26FB14873572}"/>
              </a:ext>
            </a:extLst>
          </p:cNvPr>
          <p:cNvSpPr>
            <a:spLocks noGrp="1"/>
          </p:cNvSpPr>
          <p:nvPr>
            <p:ph type="pic" sz="quarter" idx="16" hasCustomPrompt="1"/>
          </p:nvPr>
        </p:nvSpPr>
        <p:spPr>
          <a:xfrm>
            <a:off x="6138517" y="1248428"/>
            <a:ext cx="2286000" cy="3298573"/>
          </a:xfrm>
          <a:custGeom>
            <a:avLst/>
            <a:gdLst>
              <a:gd name="connsiteX0" fmla="*/ 0 w 2286000"/>
              <a:gd name="connsiteY0" fmla="*/ 0 h 3298573"/>
              <a:gd name="connsiteX1" fmla="*/ 2286000 w 2286000"/>
              <a:gd name="connsiteY1" fmla="*/ 0 h 3298573"/>
              <a:gd name="connsiteX2" fmla="*/ 2286000 w 2286000"/>
              <a:gd name="connsiteY2" fmla="*/ 3298573 h 3298573"/>
              <a:gd name="connsiteX3" fmla="*/ 0 w 2286000"/>
              <a:gd name="connsiteY3" fmla="*/ 3298573 h 3298573"/>
            </a:gdLst>
            <a:ahLst/>
            <a:cxnLst>
              <a:cxn ang="0">
                <a:pos x="connsiteX0" y="connsiteY0"/>
              </a:cxn>
              <a:cxn ang="0">
                <a:pos x="connsiteX1" y="connsiteY1"/>
              </a:cxn>
              <a:cxn ang="0">
                <a:pos x="connsiteX2" y="connsiteY2"/>
              </a:cxn>
              <a:cxn ang="0">
                <a:pos x="connsiteX3" y="connsiteY3"/>
              </a:cxn>
            </a:cxnLst>
            <a:rect l="l" t="t" r="r" b="b"/>
            <a:pathLst>
              <a:path w="2286000" h="3298573">
                <a:moveTo>
                  <a:pt x="0" y="0"/>
                </a:moveTo>
                <a:lnTo>
                  <a:pt x="2286000" y="0"/>
                </a:lnTo>
                <a:lnTo>
                  <a:pt x="2286000" y="3298573"/>
                </a:lnTo>
                <a:lnTo>
                  <a:pt x="0" y="329857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61159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49B8C6C-4689-4B7C-9FA1-FE9F16CECDFC}"/>
              </a:ext>
            </a:extLst>
          </p:cNvPr>
          <p:cNvSpPr>
            <a:spLocks noGrp="1"/>
          </p:cNvSpPr>
          <p:nvPr>
            <p:ph type="pic" sz="quarter" idx="15" hasCustomPrompt="1"/>
          </p:nvPr>
        </p:nvSpPr>
        <p:spPr>
          <a:xfrm>
            <a:off x="1031878" y="905330"/>
            <a:ext cx="5047340" cy="5047340"/>
          </a:xfrm>
          <a:custGeom>
            <a:avLst/>
            <a:gdLst>
              <a:gd name="connsiteX0" fmla="*/ 2523670 w 5047340"/>
              <a:gd name="connsiteY0" fmla="*/ 0 h 5047340"/>
              <a:gd name="connsiteX1" fmla="*/ 5047340 w 5047340"/>
              <a:gd name="connsiteY1" fmla="*/ 2523670 h 5047340"/>
              <a:gd name="connsiteX2" fmla="*/ 2523670 w 5047340"/>
              <a:gd name="connsiteY2" fmla="*/ 5047340 h 5047340"/>
              <a:gd name="connsiteX3" fmla="*/ 0 w 5047340"/>
              <a:gd name="connsiteY3" fmla="*/ 2523670 h 5047340"/>
            </a:gdLst>
            <a:ahLst/>
            <a:cxnLst>
              <a:cxn ang="0">
                <a:pos x="connsiteX0" y="connsiteY0"/>
              </a:cxn>
              <a:cxn ang="0">
                <a:pos x="connsiteX1" y="connsiteY1"/>
              </a:cxn>
              <a:cxn ang="0">
                <a:pos x="connsiteX2" y="connsiteY2"/>
              </a:cxn>
              <a:cxn ang="0">
                <a:pos x="connsiteX3" y="connsiteY3"/>
              </a:cxn>
            </a:cxnLst>
            <a:rect l="l" t="t" r="r" b="b"/>
            <a:pathLst>
              <a:path w="5047340" h="5047340">
                <a:moveTo>
                  <a:pt x="2523670" y="0"/>
                </a:moveTo>
                <a:lnTo>
                  <a:pt x="5047340" y="2523670"/>
                </a:lnTo>
                <a:lnTo>
                  <a:pt x="2523670" y="5047340"/>
                </a:lnTo>
                <a:lnTo>
                  <a:pt x="0" y="252367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76741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91E2CE5B-952B-43F3-B84B-904683F7813E}"/>
              </a:ext>
            </a:extLst>
          </p:cNvPr>
          <p:cNvSpPr>
            <a:spLocks noGrp="1"/>
          </p:cNvSpPr>
          <p:nvPr>
            <p:ph type="pic" sz="quarter" idx="17" hasCustomPrompt="1"/>
          </p:nvPr>
        </p:nvSpPr>
        <p:spPr>
          <a:xfrm>
            <a:off x="3471645" y="1978695"/>
            <a:ext cx="2548136" cy="2438400"/>
          </a:xfrm>
          <a:custGeom>
            <a:avLst/>
            <a:gdLst>
              <a:gd name="connsiteX0" fmla="*/ 0 w 2548136"/>
              <a:gd name="connsiteY0" fmla="*/ 0 h 2438400"/>
              <a:gd name="connsiteX1" fmla="*/ 2548136 w 2548136"/>
              <a:gd name="connsiteY1" fmla="*/ 0 h 2438400"/>
              <a:gd name="connsiteX2" fmla="*/ 2548136 w 2548136"/>
              <a:gd name="connsiteY2" fmla="*/ 2438400 h 2438400"/>
              <a:gd name="connsiteX3" fmla="*/ 0 w 2548136"/>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2548136" h="2438400">
                <a:moveTo>
                  <a:pt x="0" y="0"/>
                </a:moveTo>
                <a:lnTo>
                  <a:pt x="2548136" y="0"/>
                </a:lnTo>
                <a:lnTo>
                  <a:pt x="2548136" y="2438400"/>
                </a:lnTo>
                <a:lnTo>
                  <a:pt x="0" y="24384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1C4D41B0-F7C5-4A4A-BDA5-E3C4749263E8}"/>
              </a:ext>
            </a:extLst>
          </p:cNvPr>
          <p:cNvSpPr>
            <a:spLocks noGrp="1"/>
          </p:cNvSpPr>
          <p:nvPr>
            <p:ph type="pic" sz="quarter" idx="16" hasCustomPrompt="1"/>
          </p:nvPr>
        </p:nvSpPr>
        <p:spPr>
          <a:xfrm>
            <a:off x="817336" y="1978695"/>
            <a:ext cx="2548136" cy="2438400"/>
          </a:xfrm>
          <a:custGeom>
            <a:avLst/>
            <a:gdLst>
              <a:gd name="connsiteX0" fmla="*/ 0 w 2548136"/>
              <a:gd name="connsiteY0" fmla="*/ 0 h 2438400"/>
              <a:gd name="connsiteX1" fmla="*/ 2548136 w 2548136"/>
              <a:gd name="connsiteY1" fmla="*/ 0 h 2438400"/>
              <a:gd name="connsiteX2" fmla="*/ 2548136 w 2548136"/>
              <a:gd name="connsiteY2" fmla="*/ 2438400 h 2438400"/>
              <a:gd name="connsiteX3" fmla="*/ 0 w 2548136"/>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2548136" h="2438400">
                <a:moveTo>
                  <a:pt x="0" y="0"/>
                </a:moveTo>
                <a:lnTo>
                  <a:pt x="2548136" y="0"/>
                </a:lnTo>
                <a:lnTo>
                  <a:pt x="2548136" y="2438400"/>
                </a:lnTo>
                <a:lnTo>
                  <a:pt x="0" y="24384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16">
            <a:extLst>
              <a:ext uri="{FF2B5EF4-FFF2-40B4-BE49-F238E27FC236}">
                <a16:creationId xmlns:a16="http://schemas.microsoft.com/office/drawing/2014/main" id="{F89984AB-9553-4251-ABF5-16CD76EB17C9}"/>
              </a:ext>
            </a:extLst>
          </p:cNvPr>
          <p:cNvSpPr>
            <a:spLocks noGrp="1"/>
          </p:cNvSpPr>
          <p:nvPr>
            <p:ph type="pic" sz="quarter" idx="19" hasCustomPrompt="1"/>
          </p:nvPr>
        </p:nvSpPr>
        <p:spPr>
          <a:xfrm>
            <a:off x="8780263" y="1978695"/>
            <a:ext cx="2548136" cy="2438400"/>
          </a:xfrm>
          <a:custGeom>
            <a:avLst/>
            <a:gdLst>
              <a:gd name="connsiteX0" fmla="*/ 0 w 2548136"/>
              <a:gd name="connsiteY0" fmla="*/ 0 h 2438400"/>
              <a:gd name="connsiteX1" fmla="*/ 2548136 w 2548136"/>
              <a:gd name="connsiteY1" fmla="*/ 0 h 2438400"/>
              <a:gd name="connsiteX2" fmla="*/ 2548136 w 2548136"/>
              <a:gd name="connsiteY2" fmla="*/ 2438400 h 2438400"/>
              <a:gd name="connsiteX3" fmla="*/ 0 w 2548136"/>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2548136" h="2438400">
                <a:moveTo>
                  <a:pt x="0" y="0"/>
                </a:moveTo>
                <a:lnTo>
                  <a:pt x="2548136" y="0"/>
                </a:lnTo>
                <a:lnTo>
                  <a:pt x="2548136" y="2438400"/>
                </a:lnTo>
                <a:lnTo>
                  <a:pt x="0" y="24384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6C1CB455-08B5-42FC-8BDD-5C29F8C396E4}"/>
              </a:ext>
            </a:extLst>
          </p:cNvPr>
          <p:cNvSpPr>
            <a:spLocks noGrp="1"/>
          </p:cNvSpPr>
          <p:nvPr>
            <p:ph type="pic" sz="quarter" idx="18" hasCustomPrompt="1"/>
          </p:nvPr>
        </p:nvSpPr>
        <p:spPr>
          <a:xfrm>
            <a:off x="6125954" y="1978695"/>
            <a:ext cx="2548136" cy="2438400"/>
          </a:xfrm>
          <a:custGeom>
            <a:avLst/>
            <a:gdLst>
              <a:gd name="connsiteX0" fmla="*/ 0 w 2548136"/>
              <a:gd name="connsiteY0" fmla="*/ 0 h 2438400"/>
              <a:gd name="connsiteX1" fmla="*/ 2548136 w 2548136"/>
              <a:gd name="connsiteY1" fmla="*/ 0 h 2438400"/>
              <a:gd name="connsiteX2" fmla="*/ 2548136 w 2548136"/>
              <a:gd name="connsiteY2" fmla="*/ 2438400 h 2438400"/>
              <a:gd name="connsiteX3" fmla="*/ 0 w 2548136"/>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2548136" h="2438400">
                <a:moveTo>
                  <a:pt x="0" y="0"/>
                </a:moveTo>
                <a:lnTo>
                  <a:pt x="2548136" y="0"/>
                </a:lnTo>
                <a:lnTo>
                  <a:pt x="2548136" y="2438400"/>
                </a:lnTo>
                <a:lnTo>
                  <a:pt x="0" y="24384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94193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5F1AE1B4-DDCA-49F6-9D9F-41C332E5469D}"/>
              </a:ext>
            </a:extLst>
          </p:cNvPr>
          <p:cNvSpPr>
            <a:spLocks noGrp="1"/>
          </p:cNvSpPr>
          <p:nvPr>
            <p:ph type="pic" sz="quarter" idx="15" hasCustomPrompt="1"/>
          </p:nvPr>
        </p:nvSpPr>
        <p:spPr>
          <a:xfrm>
            <a:off x="3022301" y="2245232"/>
            <a:ext cx="2432848" cy="2431121"/>
          </a:xfrm>
          <a:custGeom>
            <a:avLst/>
            <a:gdLst>
              <a:gd name="connsiteX0" fmla="*/ 1214697 w 2432848"/>
              <a:gd name="connsiteY0" fmla="*/ 0 h 2431121"/>
              <a:gd name="connsiteX1" fmla="*/ 1218151 w 2432848"/>
              <a:gd name="connsiteY1" fmla="*/ 0 h 2431121"/>
              <a:gd name="connsiteX2" fmla="*/ 2432848 w 2432848"/>
              <a:gd name="connsiteY2" fmla="*/ 1214697 h 2431121"/>
              <a:gd name="connsiteX3" fmla="*/ 1216424 w 2432848"/>
              <a:gd name="connsiteY3" fmla="*/ 2431121 h 2431121"/>
              <a:gd name="connsiteX4" fmla="*/ 0 w 2432848"/>
              <a:gd name="connsiteY4" fmla="*/ 1214697 h 2431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2848" h="2431121">
                <a:moveTo>
                  <a:pt x="1214697" y="0"/>
                </a:moveTo>
                <a:lnTo>
                  <a:pt x="1218151" y="0"/>
                </a:lnTo>
                <a:lnTo>
                  <a:pt x="2432848" y="1214697"/>
                </a:lnTo>
                <a:lnTo>
                  <a:pt x="1216424" y="2431121"/>
                </a:lnTo>
                <a:lnTo>
                  <a:pt x="0" y="121469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97D99ACE-3461-4E33-A57C-B105C46BF556}"/>
              </a:ext>
            </a:extLst>
          </p:cNvPr>
          <p:cNvSpPr>
            <a:spLocks noGrp="1"/>
          </p:cNvSpPr>
          <p:nvPr>
            <p:ph type="pic" sz="quarter" idx="16" hasCustomPrompt="1"/>
          </p:nvPr>
        </p:nvSpPr>
        <p:spPr>
          <a:xfrm>
            <a:off x="6736849" y="2382004"/>
            <a:ext cx="2432848" cy="2432848"/>
          </a:xfrm>
          <a:custGeom>
            <a:avLst/>
            <a:gdLst>
              <a:gd name="connsiteX0" fmla="*/ 1216424 w 2432848"/>
              <a:gd name="connsiteY0" fmla="*/ 0 h 2432848"/>
              <a:gd name="connsiteX1" fmla="*/ 2432848 w 2432848"/>
              <a:gd name="connsiteY1" fmla="*/ 1216424 h 2432848"/>
              <a:gd name="connsiteX2" fmla="*/ 1216424 w 2432848"/>
              <a:gd name="connsiteY2" fmla="*/ 2432848 h 2432848"/>
              <a:gd name="connsiteX3" fmla="*/ 0 w 2432848"/>
              <a:gd name="connsiteY3" fmla="*/ 1216424 h 2432848"/>
            </a:gdLst>
            <a:ahLst/>
            <a:cxnLst>
              <a:cxn ang="0">
                <a:pos x="connsiteX0" y="connsiteY0"/>
              </a:cxn>
              <a:cxn ang="0">
                <a:pos x="connsiteX1" y="connsiteY1"/>
              </a:cxn>
              <a:cxn ang="0">
                <a:pos x="connsiteX2" y="connsiteY2"/>
              </a:cxn>
              <a:cxn ang="0">
                <a:pos x="connsiteX3" y="connsiteY3"/>
              </a:cxn>
            </a:cxnLst>
            <a:rect l="l" t="t" r="r" b="b"/>
            <a:pathLst>
              <a:path w="2432848" h="2432848">
                <a:moveTo>
                  <a:pt x="1216424" y="0"/>
                </a:moveTo>
                <a:lnTo>
                  <a:pt x="2432848" y="1216424"/>
                </a:lnTo>
                <a:lnTo>
                  <a:pt x="1216424" y="2432848"/>
                </a:lnTo>
                <a:lnTo>
                  <a:pt x="0" y="121642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47386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3156C329-6B20-4B57-BEE0-052242A07DEF}"/>
              </a:ext>
            </a:extLst>
          </p:cNvPr>
          <p:cNvSpPr>
            <a:spLocks noGrp="1"/>
          </p:cNvSpPr>
          <p:nvPr>
            <p:ph type="pic" sz="quarter" idx="17" hasCustomPrompt="1"/>
          </p:nvPr>
        </p:nvSpPr>
        <p:spPr>
          <a:xfrm>
            <a:off x="6436564" y="2015856"/>
            <a:ext cx="2159000" cy="2159000"/>
          </a:xfrm>
          <a:custGeom>
            <a:avLst/>
            <a:gdLst>
              <a:gd name="connsiteX0" fmla="*/ 1079500 w 2159000"/>
              <a:gd name="connsiteY0" fmla="*/ 0 h 2159000"/>
              <a:gd name="connsiteX1" fmla="*/ 2159000 w 2159000"/>
              <a:gd name="connsiteY1" fmla="*/ 1079500 h 2159000"/>
              <a:gd name="connsiteX2" fmla="*/ 1079500 w 2159000"/>
              <a:gd name="connsiteY2" fmla="*/ 2159000 h 2159000"/>
              <a:gd name="connsiteX3" fmla="*/ 0 w 2159000"/>
              <a:gd name="connsiteY3" fmla="*/ 1079500 h 2159000"/>
            </a:gdLst>
            <a:ahLst/>
            <a:cxnLst>
              <a:cxn ang="0">
                <a:pos x="connsiteX0" y="connsiteY0"/>
              </a:cxn>
              <a:cxn ang="0">
                <a:pos x="connsiteX1" y="connsiteY1"/>
              </a:cxn>
              <a:cxn ang="0">
                <a:pos x="connsiteX2" y="connsiteY2"/>
              </a:cxn>
              <a:cxn ang="0">
                <a:pos x="connsiteX3" y="connsiteY3"/>
              </a:cxn>
            </a:cxnLst>
            <a:rect l="l" t="t" r="r" b="b"/>
            <a:pathLst>
              <a:path w="2159000" h="2159000">
                <a:moveTo>
                  <a:pt x="1079500" y="0"/>
                </a:moveTo>
                <a:lnTo>
                  <a:pt x="2159000" y="1079500"/>
                </a:lnTo>
                <a:lnTo>
                  <a:pt x="1079500" y="2159000"/>
                </a:lnTo>
                <a:lnTo>
                  <a:pt x="0" y="10795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33C6CBE9-965E-4A94-BBEC-11872DC4153E}"/>
              </a:ext>
            </a:extLst>
          </p:cNvPr>
          <p:cNvSpPr>
            <a:spLocks noGrp="1"/>
          </p:cNvSpPr>
          <p:nvPr>
            <p:ph type="pic" sz="quarter" idx="16" hasCustomPrompt="1"/>
          </p:nvPr>
        </p:nvSpPr>
        <p:spPr>
          <a:xfrm>
            <a:off x="3596432" y="2015856"/>
            <a:ext cx="2159000" cy="2159000"/>
          </a:xfrm>
          <a:custGeom>
            <a:avLst/>
            <a:gdLst>
              <a:gd name="connsiteX0" fmla="*/ 1079500 w 2159000"/>
              <a:gd name="connsiteY0" fmla="*/ 0 h 2159000"/>
              <a:gd name="connsiteX1" fmla="*/ 2159000 w 2159000"/>
              <a:gd name="connsiteY1" fmla="*/ 1079500 h 2159000"/>
              <a:gd name="connsiteX2" fmla="*/ 1079500 w 2159000"/>
              <a:gd name="connsiteY2" fmla="*/ 2159000 h 2159000"/>
              <a:gd name="connsiteX3" fmla="*/ 0 w 2159000"/>
              <a:gd name="connsiteY3" fmla="*/ 1079500 h 2159000"/>
            </a:gdLst>
            <a:ahLst/>
            <a:cxnLst>
              <a:cxn ang="0">
                <a:pos x="connsiteX0" y="connsiteY0"/>
              </a:cxn>
              <a:cxn ang="0">
                <a:pos x="connsiteX1" y="connsiteY1"/>
              </a:cxn>
              <a:cxn ang="0">
                <a:pos x="connsiteX2" y="connsiteY2"/>
              </a:cxn>
              <a:cxn ang="0">
                <a:pos x="connsiteX3" y="connsiteY3"/>
              </a:cxn>
            </a:cxnLst>
            <a:rect l="l" t="t" r="r" b="b"/>
            <a:pathLst>
              <a:path w="2159000" h="2159000">
                <a:moveTo>
                  <a:pt x="1079500" y="0"/>
                </a:moveTo>
                <a:lnTo>
                  <a:pt x="2159000" y="1079500"/>
                </a:lnTo>
                <a:lnTo>
                  <a:pt x="1079500" y="2159000"/>
                </a:lnTo>
                <a:lnTo>
                  <a:pt x="0" y="10795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2968E8FE-C700-473A-ACDE-17371A0C1374}"/>
              </a:ext>
            </a:extLst>
          </p:cNvPr>
          <p:cNvSpPr>
            <a:spLocks noGrp="1"/>
          </p:cNvSpPr>
          <p:nvPr>
            <p:ph type="pic" sz="quarter" idx="18" hasCustomPrompt="1"/>
          </p:nvPr>
        </p:nvSpPr>
        <p:spPr>
          <a:xfrm>
            <a:off x="9276695" y="2015856"/>
            <a:ext cx="2159000" cy="2159000"/>
          </a:xfrm>
          <a:custGeom>
            <a:avLst/>
            <a:gdLst>
              <a:gd name="connsiteX0" fmla="*/ 1079500 w 2159000"/>
              <a:gd name="connsiteY0" fmla="*/ 0 h 2159000"/>
              <a:gd name="connsiteX1" fmla="*/ 2159000 w 2159000"/>
              <a:gd name="connsiteY1" fmla="*/ 1079500 h 2159000"/>
              <a:gd name="connsiteX2" fmla="*/ 1079500 w 2159000"/>
              <a:gd name="connsiteY2" fmla="*/ 2159000 h 2159000"/>
              <a:gd name="connsiteX3" fmla="*/ 0 w 2159000"/>
              <a:gd name="connsiteY3" fmla="*/ 1079500 h 2159000"/>
            </a:gdLst>
            <a:ahLst/>
            <a:cxnLst>
              <a:cxn ang="0">
                <a:pos x="connsiteX0" y="connsiteY0"/>
              </a:cxn>
              <a:cxn ang="0">
                <a:pos x="connsiteX1" y="connsiteY1"/>
              </a:cxn>
              <a:cxn ang="0">
                <a:pos x="connsiteX2" y="connsiteY2"/>
              </a:cxn>
              <a:cxn ang="0">
                <a:pos x="connsiteX3" y="connsiteY3"/>
              </a:cxn>
            </a:cxnLst>
            <a:rect l="l" t="t" r="r" b="b"/>
            <a:pathLst>
              <a:path w="2159000" h="2159000">
                <a:moveTo>
                  <a:pt x="1079500" y="0"/>
                </a:moveTo>
                <a:lnTo>
                  <a:pt x="2159000" y="1079500"/>
                </a:lnTo>
                <a:lnTo>
                  <a:pt x="1079500" y="2159000"/>
                </a:lnTo>
                <a:lnTo>
                  <a:pt x="0" y="10795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A9B3FC3F-98EE-4098-987C-F56B4B8B41A9}"/>
              </a:ext>
            </a:extLst>
          </p:cNvPr>
          <p:cNvSpPr>
            <a:spLocks noGrp="1"/>
          </p:cNvSpPr>
          <p:nvPr>
            <p:ph type="pic" sz="quarter" idx="15" hasCustomPrompt="1"/>
          </p:nvPr>
        </p:nvSpPr>
        <p:spPr>
          <a:xfrm>
            <a:off x="756300" y="2015856"/>
            <a:ext cx="2159000" cy="2159000"/>
          </a:xfrm>
          <a:custGeom>
            <a:avLst/>
            <a:gdLst>
              <a:gd name="connsiteX0" fmla="*/ 1079500 w 2159000"/>
              <a:gd name="connsiteY0" fmla="*/ 0 h 2159000"/>
              <a:gd name="connsiteX1" fmla="*/ 2159000 w 2159000"/>
              <a:gd name="connsiteY1" fmla="*/ 1079500 h 2159000"/>
              <a:gd name="connsiteX2" fmla="*/ 1079500 w 2159000"/>
              <a:gd name="connsiteY2" fmla="*/ 2159000 h 2159000"/>
              <a:gd name="connsiteX3" fmla="*/ 0 w 2159000"/>
              <a:gd name="connsiteY3" fmla="*/ 1079500 h 2159000"/>
            </a:gdLst>
            <a:ahLst/>
            <a:cxnLst>
              <a:cxn ang="0">
                <a:pos x="connsiteX0" y="connsiteY0"/>
              </a:cxn>
              <a:cxn ang="0">
                <a:pos x="connsiteX1" y="connsiteY1"/>
              </a:cxn>
              <a:cxn ang="0">
                <a:pos x="connsiteX2" y="connsiteY2"/>
              </a:cxn>
              <a:cxn ang="0">
                <a:pos x="connsiteX3" y="connsiteY3"/>
              </a:cxn>
            </a:cxnLst>
            <a:rect l="l" t="t" r="r" b="b"/>
            <a:pathLst>
              <a:path w="2159000" h="2159000">
                <a:moveTo>
                  <a:pt x="1079500" y="0"/>
                </a:moveTo>
                <a:lnTo>
                  <a:pt x="2159000" y="1079500"/>
                </a:lnTo>
                <a:lnTo>
                  <a:pt x="1079500" y="2159000"/>
                </a:lnTo>
                <a:lnTo>
                  <a:pt x="0" y="10795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882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A9F5BFA-F6CD-40C7-8303-01E2B68BFE86}"/>
              </a:ext>
            </a:extLst>
          </p:cNvPr>
          <p:cNvSpPr>
            <a:spLocks noGrp="1"/>
          </p:cNvSpPr>
          <p:nvPr>
            <p:ph type="pic" sz="quarter" idx="16" hasCustomPrompt="1"/>
          </p:nvPr>
        </p:nvSpPr>
        <p:spPr>
          <a:xfrm>
            <a:off x="4686299" y="2019300"/>
            <a:ext cx="2819400" cy="2819400"/>
          </a:xfrm>
          <a:custGeom>
            <a:avLst/>
            <a:gdLst>
              <a:gd name="connsiteX0" fmla="*/ 1409700 w 2819400"/>
              <a:gd name="connsiteY0" fmla="*/ 0 h 2819400"/>
              <a:gd name="connsiteX1" fmla="*/ 2819400 w 2819400"/>
              <a:gd name="connsiteY1" fmla="*/ 1409700 h 2819400"/>
              <a:gd name="connsiteX2" fmla="*/ 1409700 w 2819400"/>
              <a:gd name="connsiteY2" fmla="*/ 2819400 h 2819400"/>
              <a:gd name="connsiteX3" fmla="*/ 0 w 2819400"/>
              <a:gd name="connsiteY3" fmla="*/ 1409700 h 2819400"/>
            </a:gdLst>
            <a:ahLst/>
            <a:cxnLst>
              <a:cxn ang="0">
                <a:pos x="connsiteX0" y="connsiteY0"/>
              </a:cxn>
              <a:cxn ang="0">
                <a:pos x="connsiteX1" y="connsiteY1"/>
              </a:cxn>
              <a:cxn ang="0">
                <a:pos x="connsiteX2" y="connsiteY2"/>
              </a:cxn>
              <a:cxn ang="0">
                <a:pos x="connsiteX3" y="connsiteY3"/>
              </a:cxn>
            </a:cxnLst>
            <a:rect l="l" t="t" r="r" b="b"/>
            <a:pathLst>
              <a:path w="2819400" h="2819400">
                <a:moveTo>
                  <a:pt x="1409700" y="0"/>
                </a:moveTo>
                <a:lnTo>
                  <a:pt x="2819400" y="1409700"/>
                </a:lnTo>
                <a:lnTo>
                  <a:pt x="1409700" y="2819400"/>
                </a:lnTo>
                <a:lnTo>
                  <a:pt x="0" y="14097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A0F29B1C-2358-4564-965A-157F3AE407D0}"/>
              </a:ext>
            </a:extLst>
          </p:cNvPr>
          <p:cNvSpPr>
            <a:spLocks noGrp="1"/>
          </p:cNvSpPr>
          <p:nvPr>
            <p:ph type="pic" sz="quarter" idx="17" hasCustomPrompt="1"/>
          </p:nvPr>
        </p:nvSpPr>
        <p:spPr>
          <a:xfrm>
            <a:off x="7915950" y="2019300"/>
            <a:ext cx="2819400" cy="2819400"/>
          </a:xfrm>
          <a:custGeom>
            <a:avLst/>
            <a:gdLst>
              <a:gd name="connsiteX0" fmla="*/ 1409700 w 2819400"/>
              <a:gd name="connsiteY0" fmla="*/ 0 h 2819400"/>
              <a:gd name="connsiteX1" fmla="*/ 2819400 w 2819400"/>
              <a:gd name="connsiteY1" fmla="*/ 1409700 h 2819400"/>
              <a:gd name="connsiteX2" fmla="*/ 1409700 w 2819400"/>
              <a:gd name="connsiteY2" fmla="*/ 2819400 h 2819400"/>
              <a:gd name="connsiteX3" fmla="*/ 0 w 2819400"/>
              <a:gd name="connsiteY3" fmla="*/ 1409700 h 2819400"/>
            </a:gdLst>
            <a:ahLst/>
            <a:cxnLst>
              <a:cxn ang="0">
                <a:pos x="connsiteX0" y="connsiteY0"/>
              </a:cxn>
              <a:cxn ang="0">
                <a:pos x="connsiteX1" y="connsiteY1"/>
              </a:cxn>
              <a:cxn ang="0">
                <a:pos x="connsiteX2" y="connsiteY2"/>
              </a:cxn>
              <a:cxn ang="0">
                <a:pos x="connsiteX3" y="connsiteY3"/>
              </a:cxn>
            </a:cxnLst>
            <a:rect l="l" t="t" r="r" b="b"/>
            <a:pathLst>
              <a:path w="2819400" h="2819400">
                <a:moveTo>
                  <a:pt x="1409700" y="0"/>
                </a:moveTo>
                <a:lnTo>
                  <a:pt x="2819400" y="1409700"/>
                </a:lnTo>
                <a:lnTo>
                  <a:pt x="1409700" y="2819400"/>
                </a:lnTo>
                <a:lnTo>
                  <a:pt x="0" y="14097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7">
            <a:extLst>
              <a:ext uri="{FF2B5EF4-FFF2-40B4-BE49-F238E27FC236}">
                <a16:creationId xmlns:a16="http://schemas.microsoft.com/office/drawing/2014/main" id="{F9B997BF-C635-43C2-BCB4-6EABC8CE8ED1}"/>
              </a:ext>
            </a:extLst>
          </p:cNvPr>
          <p:cNvSpPr>
            <a:spLocks noGrp="1"/>
          </p:cNvSpPr>
          <p:nvPr>
            <p:ph type="pic" sz="quarter" idx="15" hasCustomPrompt="1"/>
          </p:nvPr>
        </p:nvSpPr>
        <p:spPr>
          <a:xfrm>
            <a:off x="1456648" y="2019300"/>
            <a:ext cx="2819400" cy="2819400"/>
          </a:xfrm>
          <a:custGeom>
            <a:avLst/>
            <a:gdLst>
              <a:gd name="connsiteX0" fmla="*/ 1409700 w 2819400"/>
              <a:gd name="connsiteY0" fmla="*/ 0 h 2819400"/>
              <a:gd name="connsiteX1" fmla="*/ 2819400 w 2819400"/>
              <a:gd name="connsiteY1" fmla="*/ 1409700 h 2819400"/>
              <a:gd name="connsiteX2" fmla="*/ 1409700 w 2819400"/>
              <a:gd name="connsiteY2" fmla="*/ 2819400 h 2819400"/>
              <a:gd name="connsiteX3" fmla="*/ 0 w 2819400"/>
              <a:gd name="connsiteY3" fmla="*/ 1409700 h 2819400"/>
            </a:gdLst>
            <a:ahLst/>
            <a:cxnLst>
              <a:cxn ang="0">
                <a:pos x="connsiteX0" y="connsiteY0"/>
              </a:cxn>
              <a:cxn ang="0">
                <a:pos x="connsiteX1" y="connsiteY1"/>
              </a:cxn>
              <a:cxn ang="0">
                <a:pos x="connsiteX2" y="connsiteY2"/>
              </a:cxn>
              <a:cxn ang="0">
                <a:pos x="connsiteX3" y="connsiteY3"/>
              </a:cxn>
            </a:cxnLst>
            <a:rect l="l" t="t" r="r" b="b"/>
            <a:pathLst>
              <a:path w="2819400" h="2819400">
                <a:moveTo>
                  <a:pt x="1409700" y="0"/>
                </a:moveTo>
                <a:lnTo>
                  <a:pt x="2819400" y="1409700"/>
                </a:lnTo>
                <a:lnTo>
                  <a:pt x="1409700" y="2819400"/>
                </a:lnTo>
                <a:lnTo>
                  <a:pt x="0" y="14097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13877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9590435F-64B0-4FBD-B0DD-BBF225D0D773}"/>
              </a:ext>
            </a:extLst>
          </p:cNvPr>
          <p:cNvSpPr>
            <a:spLocks noGrp="1"/>
          </p:cNvSpPr>
          <p:nvPr>
            <p:ph type="pic" sz="quarter" idx="15" hasCustomPrompt="1"/>
          </p:nvPr>
        </p:nvSpPr>
        <p:spPr>
          <a:xfrm>
            <a:off x="882288" y="807496"/>
            <a:ext cx="4831528" cy="4831528"/>
          </a:xfrm>
          <a:custGeom>
            <a:avLst/>
            <a:gdLst>
              <a:gd name="connsiteX0" fmla="*/ 2415764 w 4831528"/>
              <a:gd name="connsiteY0" fmla="*/ 0 h 4831528"/>
              <a:gd name="connsiteX1" fmla="*/ 4831528 w 4831528"/>
              <a:gd name="connsiteY1" fmla="*/ 2415764 h 4831528"/>
              <a:gd name="connsiteX2" fmla="*/ 2415764 w 4831528"/>
              <a:gd name="connsiteY2" fmla="*/ 4831528 h 4831528"/>
              <a:gd name="connsiteX3" fmla="*/ 0 w 4831528"/>
              <a:gd name="connsiteY3" fmla="*/ 2415764 h 4831528"/>
            </a:gdLst>
            <a:ahLst/>
            <a:cxnLst>
              <a:cxn ang="0">
                <a:pos x="connsiteX0" y="connsiteY0"/>
              </a:cxn>
              <a:cxn ang="0">
                <a:pos x="connsiteX1" y="connsiteY1"/>
              </a:cxn>
              <a:cxn ang="0">
                <a:pos x="connsiteX2" y="connsiteY2"/>
              </a:cxn>
              <a:cxn ang="0">
                <a:pos x="connsiteX3" y="connsiteY3"/>
              </a:cxn>
            </a:cxnLst>
            <a:rect l="l" t="t" r="r" b="b"/>
            <a:pathLst>
              <a:path w="4831528" h="4831528">
                <a:moveTo>
                  <a:pt x="2415764" y="0"/>
                </a:moveTo>
                <a:lnTo>
                  <a:pt x="4831528" y="2415764"/>
                </a:lnTo>
                <a:lnTo>
                  <a:pt x="2415764" y="4831528"/>
                </a:lnTo>
                <a:lnTo>
                  <a:pt x="0" y="241576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70061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25" r:id="rId2"/>
    <p:sldLayoutId id="2147483721" r:id="rId3"/>
    <p:sldLayoutId id="2147483717" r:id="rId4"/>
    <p:sldLayoutId id="2147483715" r:id="rId5"/>
    <p:sldLayoutId id="2147483714" r:id="rId6"/>
    <p:sldLayoutId id="2147483713" r:id="rId7"/>
    <p:sldLayoutId id="2147483712" r:id="rId8"/>
    <p:sldLayoutId id="2147483711" r:id="rId9"/>
    <p:sldLayoutId id="2147483727" r:id="rId10"/>
    <p:sldLayoutId id="2147483726" r:id="rId11"/>
    <p:sldLayoutId id="2147483706" r:id="rId12"/>
    <p:sldLayoutId id="2147483724" r:id="rId13"/>
    <p:sldLayoutId id="2147483723" r:id="rId14"/>
    <p:sldLayoutId id="2147483722" r:id="rId15"/>
    <p:sldLayoutId id="2147483676" r:id="rId16"/>
    <p:sldLayoutId id="2147483710" r:id="rId17"/>
  </p:sldLayoutIdLst>
  <p:hf hdr="0" dt="0"/>
  <p:txStyles>
    <p:titleStyle>
      <a:lvl1pPr algn="ctr" defTabSz="914400" rtl="0" eaLnBrk="1" latinLnBrk="0" hangingPunct="1">
        <a:lnSpc>
          <a:spcPct val="90000"/>
        </a:lnSpc>
        <a:spcBef>
          <a:spcPct val="0"/>
        </a:spcBef>
        <a:buNone/>
        <a:defRPr sz="3500" b="0" kern="1200" spc="300" baseline="0">
          <a:solidFill>
            <a:schemeClr val="tx1"/>
          </a:solidFill>
          <a:latin typeface="Montserrat "/>
          <a:ea typeface="Roboto Slab" pitchFamily="2"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8.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6.xml"/><Relationship Id="rId5" Type="http://schemas.openxmlformats.org/officeDocument/2006/relationships/image" Target="../media/image23.jpe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9.jpg"/><Relationship Id="rId1" Type="http://schemas.openxmlformats.org/officeDocument/2006/relationships/slideLayout" Target="../slideLayouts/slideLayout5.xml"/><Relationship Id="rId5" Type="http://schemas.openxmlformats.org/officeDocument/2006/relationships/image" Target="../media/image24.jpg"/><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11.xml"/><Relationship Id="rId5" Type="http://schemas.openxmlformats.org/officeDocument/2006/relationships/image" Target="../media/image7.jp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B2AAB238-6999-4942-A09B-C906ABD12649}"/>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5">
            <a:extLst>
              <a:ext uri="{FF2B5EF4-FFF2-40B4-BE49-F238E27FC236}">
                <a16:creationId xmlns:a16="http://schemas.microsoft.com/office/drawing/2014/main" id="{8F872289-30B5-4D5A-BECD-E946E9E54213}"/>
              </a:ext>
            </a:extLst>
          </p:cNvPr>
          <p:cNvSpPr>
            <a:spLocks/>
          </p:cNvSpPr>
          <p:nvPr/>
        </p:nvSpPr>
        <p:spPr bwMode="auto">
          <a:xfrm>
            <a:off x="753040" y="1445077"/>
            <a:ext cx="10685920" cy="4076700"/>
          </a:xfrm>
          <a:custGeom>
            <a:avLst/>
            <a:gdLst>
              <a:gd name="T0" fmla="*/ 998 w 3412"/>
              <a:gd name="T1" fmla="*/ 0 h 2568"/>
              <a:gd name="T2" fmla="*/ 0 w 3412"/>
              <a:gd name="T3" fmla="*/ 2568 h 2568"/>
              <a:gd name="T4" fmla="*/ 2414 w 3412"/>
              <a:gd name="T5" fmla="*/ 2568 h 2568"/>
              <a:gd name="T6" fmla="*/ 3412 w 3412"/>
              <a:gd name="T7" fmla="*/ 0 h 2568"/>
              <a:gd name="T8" fmla="*/ 998 w 3412"/>
              <a:gd name="T9" fmla="*/ 0 h 2568"/>
            </a:gdLst>
            <a:ahLst/>
            <a:cxnLst>
              <a:cxn ang="0">
                <a:pos x="T0" y="T1"/>
              </a:cxn>
              <a:cxn ang="0">
                <a:pos x="T2" y="T3"/>
              </a:cxn>
              <a:cxn ang="0">
                <a:pos x="T4" y="T5"/>
              </a:cxn>
              <a:cxn ang="0">
                <a:pos x="T6" y="T7"/>
              </a:cxn>
              <a:cxn ang="0">
                <a:pos x="T8" y="T9"/>
              </a:cxn>
            </a:cxnLst>
            <a:rect l="0" t="0" r="r" b="b"/>
            <a:pathLst>
              <a:path w="3412" h="2568">
                <a:moveTo>
                  <a:pt x="998" y="0"/>
                </a:moveTo>
                <a:lnTo>
                  <a:pt x="0" y="2568"/>
                </a:lnTo>
                <a:lnTo>
                  <a:pt x="2414" y="2568"/>
                </a:lnTo>
                <a:lnTo>
                  <a:pt x="3412" y="0"/>
                </a:lnTo>
                <a:lnTo>
                  <a:pt x="998"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1" name="Group 10">
            <a:extLst>
              <a:ext uri="{FF2B5EF4-FFF2-40B4-BE49-F238E27FC236}">
                <a16:creationId xmlns:a16="http://schemas.microsoft.com/office/drawing/2014/main" id="{451596B0-792A-4A90-A985-F580F8E1CE50}"/>
              </a:ext>
            </a:extLst>
          </p:cNvPr>
          <p:cNvGrpSpPr/>
          <p:nvPr/>
        </p:nvGrpSpPr>
        <p:grpSpPr>
          <a:xfrm>
            <a:off x="4000500" y="2886667"/>
            <a:ext cx="4191000" cy="1193521"/>
            <a:chOff x="4000500" y="2490281"/>
            <a:chExt cx="4191000" cy="1193521"/>
          </a:xfrm>
        </p:grpSpPr>
        <p:sp>
          <p:nvSpPr>
            <p:cNvPr id="9" name="TextBox 8">
              <a:extLst>
                <a:ext uri="{FF2B5EF4-FFF2-40B4-BE49-F238E27FC236}">
                  <a16:creationId xmlns:a16="http://schemas.microsoft.com/office/drawing/2014/main" id="{B49AB64D-15F3-4D18-B90B-1E8267BAA618}"/>
                </a:ext>
              </a:extLst>
            </p:cNvPr>
            <p:cNvSpPr txBox="1"/>
            <p:nvPr/>
          </p:nvSpPr>
          <p:spPr>
            <a:xfrm>
              <a:off x="4000500" y="2490281"/>
              <a:ext cx="4191000" cy="938719"/>
            </a:xfrm>
            <a:prstGeom prst="rect">
              <a:avLst/>
            </a:prstGeom>
            <a:noFill/>
          </p:spPr>
          <p:txBody>
            <a:bodyPr wrap="square" rtlCol="0">
              <a:spAutoFit/>
            </a:bodyPr>
            <a:lstStyle/>
            <a:p>
              <a:pPr algn="ctr"/>
              <a:r>
                <a:rPr lang="en-US" sz="5500" b="1" spc="1000" dirty="0">
                  <a:solidFill>
                    <a:schemeClr val="bg1"/>
                  </a:solidFill>
                  <a:latin typeface="Montserrat" panose="00000500000000000000" pitchFamily="50" charset="0"/>
                </a:rPr>
                <a:t>SPARK</a:t>
              </a:r>
            </a:p>
          </p:txBody>
        </p:sp>
        <p:grpSp>
          <p:nvGrpSpPr>
            <p:cNvPr id="6" name="Group 5">
              <a:extLst>
                <a:ext uri="{FF2B5EF4-FFF2-40B4-BE49-F238E27FC236}">
                  <a16:creationId xmlns:a16="http://schemas.microsoft.com/office/drawing/2014/main" id="{CDC816C0-FBC2-4DC1-9D20-91B4829AA5FC}"/>
                </a:ext>
              </a:extLst>
            </p:cNvPr>
            <p:cNvGrpSpPr/>
            <p:nvPr/>
          </p:nvGrpSpPr>
          <p:grpSpPr>
            <a:xfrm>
              <a:off x="5000842" y="3405030"/>
              <a:ext cx="2190316" cy="278772"/>
              <a:chOff x="4487318" y="3405030"/>
              <a:chExt cx="2190316" cy="278772"/>
            </a:xfrm>
          </p:grpSpPr>
          <p:sp>
            <p:nvSpPr>
              <p:cNvPr id="4" name="Rectangle 3">
                <a:extLst>
                  <a:ext uri="{FF2B5EF4-FFF2-40B4-BE49-F238E27FC236}">
                    <a16:creationId xmlns:a16="http://schemas.microsoft.com/office/drawing/2014/main" id="{8F739492-80E3-43C8-8C24-4612251106AC}"/>
                  </a:ext>
                </a:extLst>
              </p:cNvPr>
              <p:cNvSpPr/>
              <p:nvPr/>
            </p:nvSpPr>
            <p:spPr>
              <a:xfrm>
                <a:off x="4524054" y="3405030"/>
                <a:ext cx="1450026" cy="2787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CF731DF-66FE-427F-ABC1-5B69770432DF}"/>
                  </a:ext>
                </a:extLst>
              </p:cNvPr>
              <p:cNvSpPr txBox="1"/>
              <p:nvPr/>
            </p:nvSpPr>
            <p:spPr>
              <a:xfrm>
                <a:off x="4487318" y="3429000"/>
                <a:ext cx="1568507" cy="230832"/>
              </a:xfrm>
              <a:prstGeom prst="rect">
                <a:avLst/>
              </a:prstGeom>
              <a:noFill/>
            </p:spPr>
            <p:txBody>
              <a:bodyPr wrap="square" rtlCol="0">
                <a:spAutoFit/>
              </a:bodyPr>
              <a:lstStyle/>
              <a:p>
                <a:r>
                  <a:rPr lang="en-US" sz="900" b="1" spc="300" dirty="0">
                    <a:solidFill>
                      <a:schemeClr val="bg1"/>
                    </a:solidFill>
                    <a:latin typeface="Montserrat "/>
                  </a:rPr>
                  <a:t>PRESENTATION</a:t>
                </a:r>
              </a:p>
            </p:txBody>
          </p:sp>
          <p:sp>
            <p:nvSpPr>
              <p:cNvPr id="21" name="TextBox 20">
                <a:extLst>
                  <a:ext uri="{FF2B5EF4-FFF2-40B4-BE49-F238E27FC236}">
                    <a16:creationId xmlns:a16="http://schemas.microsoft.com/office/drawing/2014/main" id="{0CA0419D-3EE0-4896-8F2A-9C0E1A9E8BFC}"/>
                  </a:ext>
                </a:extLst>
              </p:cNvPr>
              <p:cNvSpPr txBox="1"/>
              <p:nvPr/>
            </p:nvSpPr>
            <p:spPr>
              <a:xfrm>
                <a:off x="6046301" y="3429000"/>
                <a:ext cx="631333" cy="230832"/>
              </a:xfrm>
              <a:prstGeom prst="rect">
                <a:avLst/>
              </a:prstGeom>
              <a:noFill/>
            </p:spPr>
            <p:txBody>
              <a:bodyPr wrap="square" rtlCol="0">
                <a:spAutoFit/>
              </a:bodyPr>
              <a:lstStyle/>
              <a:p>
                <a:r>
                  <a:rPr lang="en-US" sz="900" b="1" spc="300" dirty="0">
                    <a:solidFill>
                      <a:schemeClr val="bg1"/>
                    </a:solidFill>
                    <a:latin typeface="Montserrat "/>
                  </a:rPr>
                  <a:t>2019</a:t>
                </a:r>
              </a:p>
            </p:txBody>
          </p:sp>
        </p:grpSp>
      </p:grpSp>
    </p:spTree>
    <p:extLst>
      <p:ext uri="{BB962C8B-B14F-4D97-AF65-F5344CB8AC3E}">
        <p14:creationId xmlns:p14="http://schemas.microsoft.com/office/powerpoint/2010/main" val="2052777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4D66CF7-E30E-48EE-AA29-BF4AF2E7D8B7}"/>
              </a:ext>
            </a:extLst>
          </p:cNvPr>
          <p:cNvSpPr/>
          <p:nvPr/>
        </p:nvSpPr>
        <p:spPr>
          <a:xfrm>
            <a:off x="1" y="0"/>
            <a:ext cx="4343400"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75E5F9B4-3D1F-4045-9259-180E5DDC3736}"/>
              </a:ext>
            </a:extLst>
          </p:cNvPr>
          <p:cNvGrpSpPr/>
          <p:nvPr/>
        </p:nvGrpSpPr>
        <p:grpSpPr>
          <a:xfrm>
            <a:off x="4570866" y="360414"/>
            <a:ext cx="2897867" cy="1465943"/>
            <a:chOff x="771615" y="2599760"/>
            <a:chExt cx="2897867" cy="1465943"/>
          </a:xfrm>
        </p:grpSpPr>
        <p:sp>
          <p:nvSpPr>
            <p:cNvPr id="24" name="Subtitle 6">
              <a:extLst>
                <a:ext uri="{FF2B5EF4-FFF2-40B4-BE49-F238E27FC236}">
                  <a16:creationId xmlns:a16="http://schemas.microsoft.com/office/drawing/2014/main" id="{3FE7D28C-0C59-4786-B3F7-EC8534B723E2}"/>
                </a:ext>
              </a:extLst>
            </p:cNvPr>
            <p:cNvSpPr txBox="1">
              <a:spLocks/>
            </p:cNvSpPr>
            <p:nvPr/>
          </p:nvSpPr>
          <p:spPr>
            <a:xfrm>
              <a:off x="1221014" y="2922926"/>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25" name="TextBox 24">
              <a:extLst>
                <a:ext uri="{FF2B5EF4-FFF2-40B4-BE49-F238E27FC236}">
                  <a16:creationId xmlns:a16="http://schemas.microsoft.com/office/drawing/2014/main" id="{721722E5-DCD0-479A-8978-8160152292C2}"/>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grpSp>
        <p:nvGrpSpPr>
          <p:cNvPr id="29" name="Group 28">
            <a:extLst>
              <a:ext uri="{FF2B5EF4-FFF2-40B4-BE49-F238E27FC236}">
                <a16:creationId xmlns:a16="http://schemas.microsoft.com/office/drawing/2014/main" id="{E843F943-F4D0-4A54-801D-5A5DD70B1340}"/>
              </a:ext>
            </a:extLst>
          </p:cNvPr>
          <p:cNvGrpSpPr/>
          <p:nvPr/>
        </p:nvGrpSpPr>
        <p:grpSpPr>
          <a:xfrm>
            <a:off x="4570866" y="2698917"/>
            <a:ext cx="2897867" cy="1465943"/>
            <a:chOff x="771615" y="2599760"/>
            <a:chExt cx="2897867" cy="1465943"/>
          </a:xfrm>
        </p:grpSpPr>
        <p:sp>
          <p:nvSpPr>
            <p:cNvPr id="30" name="Subtitle 6">
              <a:extLst>
                <a:ext uri="{FF2B5EF4-FFF2-40B4-BE49-F238E27FC236}">
                  <a16:creationId xmlns:a16="http://schemas.microsoft.com/office/drawing/2014/main" id="{C3D66F37-A3F3-4BA5-874A-B14B90697C91}"/>
                </a:ext>
              </a:extLst>
            </p:cNvPr>
            <p:cNvSpPr txBox="1">
              <a:spLocks/>
            </p:cNvSpPr>
            <p:nvPr/>
          </p:nvSpPr>
          <p:spPr>
            <a:xfrm>
              <a:off x="1221014" y="2922926"/>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32" name="TextBox 31">
              <a:extLst>
                <a:ext uri="{FF2B5EF4-FFF2-40B4-BE49-F238E27FC236}">
                  <a16:creationId xmlns:a16="http://schemas.microsoft.com/office/drawing/2014/main" id="{78202EFA-E266-4319-90E9-4B6BFFAD3988}"/>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grpSp>
        <p:nvGrpSpPr>
          <p:cNvPr id="35" name="Group 34">
            <a:extLst>
              <a:ext uri="{FF2B5EF4-FFF2-40B4-BE49-F238E27FC236}">
                <a16:creationId xmlns:a16="http://schemas.microsoft.com/office/drawing/2014/main" id="{C0A0903D-C5E4-4775-9851-55225ED30F36}"/>
              </a:ext>
            </a:extLst>
          </p:cNvPr>
          <p:cNvGrpSpPr/>
          <p:nvPr/>
        </p:nvGrpSpPr>
        <p:grpSpPr>
          <a:xfrm>
            <a:off x="4570866" y="5037419"/>
            <a:ext cx="2897867" cy="1465943"/>
            <a:chOff x="771615" y="2599760"/>
            <a:chExt cx="2897867" cy="1465943"/>
          </a:xfrm>
        </p:grpSpPr>
        <p:sp>
          <p:nvSpPr>
            <p:cNvPr id="36" name="Subtitle 6">
              <a:extLst>
                <a:ext uri="{FF2B5EF4-FFF2-40B4-BE49-F238E27FC236}">
                  <a16:creationId xmlns:a16="http://schemas.microsoft.com/office/drawing/2014/main" id="{63416755-DE72-4B89-AE16-4979FB6EB603}"/>
                </a:ext>
              </a:extLst>
            </p:cNvPr>
            <p:cNvSpPr txBox="1">
              <a:spLocks/>
            </p:cNvSpPr>
            <p:nvPr/>
          </p:nvSpPr>
          <p:spPr>
            <a:xfrm>
              <a:off x="1221014" y="2922926"/>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38" name="TextBox 37">
              <a:extLst>
                <a:ext uri="{FF2B5EF4-FFF2-40B4-BE49-F238E27FC236}">
                  <a16:creationId xmlns:a16="http://schemas.microsoft.com/office/drawing/2014/main" id="{AC104BD8-9D8F-47D6-B7F8-1ADD1A8DD15E}"/>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grpSp>
        <p:nvGrpSpPr>
          <p:cNvPr id="12" name="Group 11">
            <a:extLst>
              <a:ext uri="{FF2B5EF4-FFF2-40B4-BE49-F238E27FC236}">
                <a16:creationId xmlns:a16="http://schemas.microsoft.com/office/drawing/2014/main" id="{EC3E22DA-7243-4F65-A6EF-B92EA02B6766}"/>
              </a:ext>
            </a:extLst>
          </p:cNvPr>
          <p:cNvGrpSpPr/>
          <p:nvPr/>
        </p:nvGrpSpPr>
        <p:grpSpPr>
          <a:xfrm>
            <a:off x="573315" y="1838169"/>
            <a:ext cx="3468912" cy="3181661"/>
            <a:chOff x="667659" y="1865903"/>
            <a:chExt cx="3468912" cy="3181661"/>
          </a:xfrm>
        </p:grpSpPr>
        <p:sp>
          <p:nvSpPr>
            <p:cNvPr id="26" name="TextBox 25">
              <a:extLst>
                <a:ext uri="{FF2B5EF4-FFF2-40B4-BE49-F238E27FC236}">
                  <a16:creationId xmlns:a16="http://schemas.microsoft.com/office/drawing/2014/main" id="{A4209618-F47C-4139-B860-D00E93C51240}"/>
                </a:ext>
              </a:extLst>
            </p:cNvPr>
            <p:cNvSpPr txBox="1"/>
            <p:nvPr/>
          </p:nvSpPr>
          <p:spPr>
            <a:xfrm>
              <a:off x="667659" y="1865903"/>
              <a:ext cx="2220684" cy="1577611"/>
            </a:xfrm>
            <a:prstGeom prst="rect">
              <a:avLst/>
            </a:prstGeom>
            <a:noFill/>
          </p:spPr>
          <p:txBody>
            <a:bodyPr wrap="square" rtlCol="0">
              <a:spAutoFit/>
            </a:bodyPr>
            <a:lstStyle/>
            <a:p>
              <a:pPr>
                <a:lnSpc>
                  <a:spcPts val="4000"/>
                </a:lnSpc>
              </a:pPr>
              <a:r>
                <a:rPr lang="en-US" sz="3000" b="1" spc="300" dirty="0">
                  <a:latin typeface="Montserrat "/>
                </a:rPr>
                <a:t>SERVICE </a:t>
              </a:r>
            </a:p>
            <a:p>
              <a:pPr>
                <a:lnSpc>
                  <a:spcPts val="4000"/>
                </a:lnSpc>
              </a:pPr>
              <a:r>
                <a:rPr lang="en-US" sz="3000" b="1" spc="300" dirty="0">
                  <a:latin typeface="Montserrat "/>
                </a:rPr>
                <a:t>SIMPLE</a:t>
              </a:r>
            </a:p>
            <a:p>
              <a:pPr>
                <a:lnSpc>
                  <a:spcPts val="4000"/>
                </a:lnSpc>
              </a:pPr>
              <a:r>
                <a:rPr lang="en-US" sz="3000" b="1" spc="300" dirty="0">
                  <a:latin typeface="Montserrat "/>
                </a:rPr>
                <a:t>WORD</a:t>
              </a:r>
            </a:p>
          </p:txBody>
        </p:sp>
        <p:sp>
          <p:nvSpPr>
            <p:cNvPr id="31" name="Subtitle 6">
              <a:extLst>
                <a:ext uri="{FF2B5EF4-FFF2-40B4-BE49-F238E27FC236}">
                  <a16:creationId xmlns:a16="http://schemas.microsoft.com/office/drawing/2014/main" id="{C6DADCDE-1906-45B8-828F-AE9788E18A92}"/>
                </a:ext>
              </a:extLst>
            </p:cNvPr>
            <p:cNvSpPr txBox="1">
              <a:spLocks/>
            </p:cNvSpPr>
            <p:nvPr/>
          </p:nvSpPr>
          <p:spPr>
            <a:xfrm>
              <a:off x="667659" y="3998907"/>
              <a:ext cx="3468912"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sp>
        <p:nvSpPr>
          <p:cNvPr id="27" name="Rectangle 26">
            <a:extLst>
              <a:ext uri="{FF2B5EF4-FFF2-40B4-BE49-F238E27FC236}">
                <a16:creationId xmlns:a16="http://schemas.microsoft.com/office/drawing/2014/main" id="{19ECEF1B-3595-4590-AB3B-7E1AD26F909B}"/>
              </a:ext>
            </a:extLst>
          </p:cNvPr>
          <p:cNvSpPr/>
          <p:nvPr/>
        </p:nvSpPr>
        <p:spPr>
          <a:xfrm>
            <a:off x="7994332" y="1"/>
            <a:ext cx="4197667"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9">
            <a:extLst>
              <a:ext uri="{FF2B5EF4-FFF2-40B4-BE49-F238E27FC236}">
                <a16:creationId xmlns:a16="http://schemas.microsoft.com/office/drawing/2014/main" id="{F9D841F5-74B8-4061-8F3D-8C430BAD7F00}"/>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44974" t="4957" r="17645" b="2735"/>
          <a:stretch/>
        </p:blipFill>
        <p:spPr>
          <a:xfrm>
            <a:off x="7994333" y="2"/>
            <a:ext cx="4197667" cy="6857999"/>
          </a:xfrm>
        </p:spPr>
      </p:pic>
    </p:spTree>
    <p:extLst>
      <p:ext uri="{BB962C8B-B14F-4D97-AF65-F5344CB8AC3E}">
        <p14:creationId xmlns:p14="http://schemas.microsoft.com/office/powerpoint/2010/main" val="1457415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26C2746-1292-4D6D-BFC2-02A8E2A5398C}"/>
              </a:ext>
            </a:extLst>
          </p:cNvPr>
          <p:cNvSpPr txBox="1"/>
          <p:nvPr/>
        </p:nvSpPr>
        <p:spPr>
          <a:xfrm>
            <a:off x="2866349" y="512073"/>
            <a:ext cx="6459302" cy="567463"/>
          </a:xfrm>
          <a:prstGeom prst="rect">
            <a:avLst/>
          </a:prstGeom>
          <a:noFill/>
        </p:spPr>
        <p:txBody>
          <a:bodyPr wrap="square" rtlCol="0">
            <a:spAutoFit/>
          </a:bodyPr>
          <a:lstStyle/>
          <a:p>
            <a:pPr algn="ctr">
              <a:lnSpc>
                <a:spcPts val="4000"/>
              </a:lnSpc>
            </a:pPr>
            <a:r>
              <a:rPr lang="en-US" sz="3000" b="1" spc="600" dirty="0">
                <a:latin typeface="Montserrat "/>
              </a:rPr>
              <a:t>OUR TEAM MEMBERS</a:t>
            </a:r>
          </a:p>
        </p:txBody>
      </p:sp>
      <p:pic>
        <p:nvPicPr>
          <p:cNvPr id="33" name="Picture Placeholder 32">
            <a:extLst>
              <a:ext uri="{FF2B5EF4-FFF2-40B4-BE49-F238E27FC236}">
                <a16:creationId xmlns:a16="http://schemas.microsoft.com/office/drawing/2014/main" id="{D1F3307D-AC9F-4F4B-A6F6-0FCE18B41B86}"/>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pic>
        <p:nvPicPr>
          <p:cNvPr id="22" name="Picture Placeholder 21">
            <a:extLst>
              <a:ext uri="{FF2B5EF4-FFF2-40B4-BE49-F238E27FC236}">
                <a16:creationId xmlns:a16="http://schemas.microsoft.com/office/drawing/2014/main" id="{2365EA0E-D435-4159-8049-2BAEF123FAC8}"/>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a:fillRect/>
          </a:stretch>
        </p:blipFill>
        <p:spPr/>
      </p:pic>
      <p:pic>
        <p:nvPicPr>
          <p:cNvPr id="31" name="Picture Placeholder 30">
            <a:extLst>
              <a:ext uri="{FF2B5EF4-FFF2-40B4-BE49-F238E27FC236}">
                <a16:creationId xmlns:a16="http://schemas.microsoft.com/office/drawing/2014/main" id="{A65B1F0D-BF2B-47F5-964B-9034F9C03EE6}"/>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a:stretch>
            <a:fillRect/>
          </a:stretch>
        </p:blipFill>
        <p:spPr/>
      </p:pic>
      <p:sp>
        <p:nvSpPr>
          <p:cNvPr id="13" name="Subtitle 6">
            <a:extLst>
              <a:ext uri="{FF2B5EF4-FFF2-40B4-BE49-F238E27FC236}">
                <a16:creationId xmlns:a16="http://schemas.microsoft.com/office/drawing/2014/main" id="{F6AFB85E-E1F4-4478-A668-75552545477D}"/>
              </a:ext>
            </a:extLst>
          </p:cNvPr>
          <p:cNvSpPr txBox="1">
            <a:spLocks/>
          </p:cNvSpPr>
          <p:nvPr/>
        </p:nvSpPr>
        <p:spPr>
          <a:xfrm>
            <a:off x="1685925" y="1137965"/>
            <a:ext cx="8820150" cy="5674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2613695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A764D86-5D26-4227-928E-B6B27B2F33AF}"/>
              </a:ext>
            </a:extLst>
          </p:cNvPr>
          <p:cNvGrpSpPr/>
          <p:nvPr/>
        </p:nvGrpSpPr>
        <p:grpSpPr>
          <a:xfrm>
            <a:off x="7081157" y="667657"/>
            <a:ext cx="4507930" cy="5111206"/>
            <a:chOff x="667657" y="667657"/>
            <a:chExt cx="4507930" cy="5111206"/>
          </a:xfrm>
        </p:grpSpPr>
        <p:sp>
          <p:nvSpPr>
            <p:cNvPr id="10" name="TextBox 9">
              <a:extLst>
                <a:ext uri="{FF2B5EF4-FFF2-40B4-BE49-F238E27FC236}">
                  <a16:creationId xmlns:a16="http://schemas.microsoft.com/office/drawing/2014/main" id="{646EE58A-C305-4053-B4B5-7E67F7069CC0}"/>
                </a:ext>
              </a:extLst>
            </p:cNvPr>
            <p:cNvSpPr txBox="1"/>
            <p:nvPr/>
          </p:nvSpPr>
          <p:spPr>
            <a:xfrm>
              <a:off x="667657" y="667657"/>
              <a:ext cx="3161393" cy="1080424"/>
            </a:xfrm>
            <a:prstGeom prst="rect">
              <a:avLst/>
            </a:prstGeom>
            <a:noFill/>
          </p:spPr>
          <p:txBody>
            <a:bodyPr wrap="square" rtlCol="0">
              <a:spAutoFit/>
            </a:bodyPr>
            <a:lstStyle/>
            <a:p>
              <a:pPr>
                <a:lnSpc>
                  <a:spcPts val="4000"/>
                </a:lnSpc>
              </a:pPr>
              <a:r>
                <a:rPr lang="en-US" sz="3000" b="1" spc="600" dirty="0">
                  <a:latin typeface="Montserrat "/>
                </a:rPr>
                <a:t>ANDREW</a:t>
              </a:r>
            </a:p>
            <a:p>
              <a:pPr>
                <a:lnSpc>
                  <a:spcPts val="4000"/>
                </a:lnSpc>
              </a:pPr>
              <a:r>
                <a:rPr lang="en-US" sz="3000" b="1" spc="600" dirty="0">
                  <a:latin typeface="Montserrat "/>
                </a:rPr>
                <a:t>MAX</a:t>
              </a:r>
            </a:p>
          </p:txBody>
        </p:sp>
        <p:grpSp>
          <p:nvGrpSpPr>
            <p:cNvPr id="11" name="Group 10">
              <a:extLst>
                <a:ext uri="{FF2B5EF4-FFF2-40B4-BE49-F238E27FC236}">
                  <a16:creationId xmlns:a16="http://schemas.microsoft.com/office/drawing/2014/main" id="{1770ED46-DB46-485B-B396-F225B65B0497}"/>
                </a:ext>
              </a:extLst>
            </p:cNvPr>
            <p:cNvGrpSpPr/>
            <p:nvPr/>
          </p:nvGrpSpPr>
          <p:grpSpPr>
            <a:xfrm>
              <a:off x="667657" y="2581505"/>
              <a:ext cx="4296954" cy="1694988"/>
              <a:chOff x="771615" y="2599760"/>
              <a:chExt cx="4296954" cy="1694988"/>
            </a:xfrm>
          </p:grpSpPr>
          <p:sp>
            <p:nvSpPr>
              <p:cNvPr id="12" name="Subtitle 6">
                <a:extLst>
                  <a:ext uri="{FF2B5EF4-FFF2-40B4-BE49-F238E27FC236}">
                    <a16:creationId xmlns:a16="http://schemas.microsoft.com/office/drawing/2014/main" id="{9A348628-7A1B-4533-95E2-31621714E674}"/>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3" name="Group 12">
                <a:extLst>
                  <a:ext uri="{FF2B5EF4-FFF2-40B4-BE49-F238E27FC236}">
                    <a16:creationId xmlns:a16="http://schemas.microsoft.com/office/drawing/2014/main" id="{10676854-3065-4DD3-A31D-E059D2A7BAB2}"/>
                  </a:ext>
                </a:extLst>
              </p:cNvPr>
              <p:cNvGrpSpPr/>
              <p:nvPr/>
            </p:nvGrpSpPr>
            <p:grpSpPr>
              <a:xfrm>
                <a:off x="771615" y="2599760"/>
                <a:ext cx="4296954" cy="1694988"/>
                <a:chOff x="771615" y="2599760"/>
                <a:chExt cx="4296954" cy="1694988"/>
              </a:xfrm>
            </p:grpSpPr>
            <p:sp>
              <p:nvSpPr>
                <p:cNvPr id="14" name="TextBox 13">
                  <a:extLst>
                    <a:ext uri="{FF2B5EF4-FFF2-40B4-BE49-F238E27FC236}">
                      <a16:creationId xmlns:a16="http://schemas.microsoft.com/office/drawing/2014/main" id="{1CEFC821-1085-4E9C-9459-6FA41866983F}"/>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sp>
              <p:nvSpPr>
                <p:cNvPr id="15" name="TextBox 14">
                  <a:extLst>
                    <a:ext uri="{FF2B5EF4-FFF2-40B4-BE49-F238E27FC236}">
                      <a16:creationId xmlns:a16="http://schemas.microsoft.com/office/drawing/2014/main" id="{B3A14A76-4078-490E-B06F-466EEB33CED9}"/>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grpSp>
        <p:grpSp>
          <p:nvGrpSpPr>
            <p:cNvPr id="17" name="Group 16">
              <a:extLst>
                <a:ext uri="{FF2B5EF4-FFF2-40B4-BE49-F238E27FC236}">
                  <a16:creationId xmlns:a16="http://schemas.microsoft.com/office/drawing/2014/main" id="{08FE0F7E-35D3-4893-9A2B-177227E7F90D}"/>
                </a:ext>
              </a:extLst>
            </p:cNvPr>
            <p:cNvGrpSpPr/>
            <p:nvPr/>
          </p:nvGrpSpPr>
          <p:grpSpPr>
            <a:xfrm>
              <a:off x="667657" y="4615066"/>
              <a:ext cx="3727814" cy="1094702"/>
              <a:chOff x="667657" y="4615066"/>
              <a:chExt cx="3727814" cy="1094702"/>
            </a:xfrm>
          </p:grpSpPr>
          <p:sp>
            <p:nvSpPr>
              <p:cNvPr id="8" name="Rectangle 7">
                <a:extLst>
                  <a:ext uri="{FF2B5EF4-FFF2-40B4-BE49-F238E27FC236}">
                    <a16:creationId xmlns:a16="http://schemas.microsoft.com/office/drawing/2014/main" id="{5FE971C7-54DD-4B26-9985-EA67D897D59F}"/>
                  </a:ext>
                </a:extLst>
              </p:cNvPr>
              <p:cNvSpPr/>
              <p:nvPr/>
            </p:nvSpPr>
            <p:spPr>
              <a:xfrm>
                <a:off x="667657" y="4615066"/>
                <a:ext cx="3727814" cy="138808"/>
              </a:xfrm>
              <a:prstGeom prst="rect">
                <a:avLst/>
              </a:prstGeom>
              <a:solidFill>
                <a:schemeClr val="tx1">
                  <a:lumMod val="50000"/>
                  <a:lumOff val="5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C90CFA0-8788-4308-9218-B49B0D683948}"/>
                  </a:ext>
                </a:extLst>
              </p:cNvPr>
              <p:cNvSpPr/>
              <p:nvPr/>
            </p:nvSpPr>
            <p:spPr>
              <a:xfrm>
                <a:off x="667657" y="4932581"/>
                <a:ext cx="2956780" cy="138808"/>
              </a:xfrm>
              <a:prstGeom prst="rect">
                <a:avLst/>
              </a:prstGeom>
              <a:solidFill>
                <a:schemeClr val="tx1">
                  <a:lumMod val="65000"/>
                  <a:lumOff val="3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9869BDD-9844-42EA-A8CF-672CB0DB436F}"/>
                  </a:ext>
                </a:extLst>
              </p:cNvPr>
              <p:cNvSpPr/>
              <p:nvPr/>
            </p:nvSpPr>
            <p:spPr>
              <a:xfrm>
                <a:off x="667657" y="5250096"/>
                <a:ext cx="1686625" cy="138808"/>
              </a:xfrm>
              <a:prstGeom prst="rect">
                <a:avLst/>
              </a:prstGeom>
              <a:solidFill>
                <a:schemeClr val="tx1">
                  <a:lumMod val="75000"/>
                  <a:lumOff val="2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F5641A27-3C82-40D3-8B39-923F2EFEC5C5}"/>
                  </a:ext>
                </a:extLst>
              </p:cNvPr>
              <p:cNvSpPr/>
              <p:nvPr/>
            </p:nvSpPr>
            <p:spPr>
              <a:xfrm>
                <a:off x="667657" y="5570960"/>
                <a:ext cx="2371987" cy="138808"/>
              </a:xfrm>
              <a:prstGeom prst="rect">
                <a:avLst/>
              </a:prstGeom>
              <a:solidFill>
                <a:schemeClr val="tx1">
                  <a:lumMod val="85000"/>
                  <a:lumOff val="1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a:extLst>
                <a:ext uri="{FF2B5EF4-FFF2-40B4-BE49-F238E27FC236}">
                  <a16:creationId xmlns:a16="http://schemas.microsoft.com/office/drawing/2014/main" id="{7F327207-B79F-4D4C-AD0C-6FFFAC35D91C}"/>
                </a:ext>
              </a:extLst>
            </p:cNvPr>
            <p:cNvSpPr txBox="1"/>
            <p:nvPr/>
          </p:nvSpPr>
          <p:spPr>
            <a:xfrm>
              <a:off x="4466149" y="4545970"/>
              <a:ext cx="709438" cy="276999"/>
            </a:xfrm>
            <a:prstGeom prst="rect">
              <a:avLst/>
            </a:prstGeom>
            <a:noFill/>
          </p:spPr>
          <p:txBody>
            <a:bodyPr wrap="square" rtlCol="0">
              <a:spAutoFit/>
            </a:bodyPr>
            <a:lstStyle/>
            <a:p>
              <a:r>
                <a:rPr lang="en-US" sz="1200" spc="300" dirty="0">
                  <a:latin typeface="Montserrat" panose="00000500000000000000" pitchFamily="50" charset="0"/>
                </a:rPr>
                <a:t>90%</a:t>
              </a:r>
            </a:p>
          </p:txBody>
        </p:sp>
        <p:sp>
          <p:nvSpPr>
            <p:cNvPr id="30" name="TextBox 29">
              <a:extLst>
                <a:ext uri="{FF2B5EF4-FFF2-40B4-BE49-F238E27FC236}">
                  <a16:creationId xmlns:a16="http://schemas.microsoft.com/office/drawing/2014/main" id="{CA19425C-2CBE-4AC1-9020-F55F353755CA}"/>
                </a:ext>
              </a:extLst>
            </p:cNvPr>
            <p:cNvSpPr txBox="1"/>
            <p:nvPr/>
          </p:nvSpPr>
          <p:spPr>
            <a:xfrm>
              <a:off x="3686033" y="4863485"/>
              <a:ext cx="709438" cy="276999"/>
            </a:xfrm>
            <a:prstGeom prst="rect">
              <a:avLst/>
            </a:prstGeom>
            <a:noFill/>
          </p:spPr>
          <p:txBody>
            <a:bodyPr wrap="square" rtlCol="0">
              <a:spAutoFit/>
            </a:bodyPr>
            <a:lstStyle/>
            <a:p>
              <a:r>
                <a:rPr lang="en-US" sz="1200" spc="300" dirty="0">
                  <a:latin typeface="Montserrat" panose="00000500000000000000" pitchFamily="50" charset="0"/>
                </a:rPr>
                <a:t>80%</a:t>
              </a:r>
            </a:p>
          </p:txBody>
        </p:sp>
        <p:sp>
          <p:nvSpPr>
            <p:cNvPr id="31" name="TextBox 30">
              <a:extLst>
                <a:ext uri="{FF2B5EF4-FFF2-40B4-BE49-F238E27FC236}">
                  <a16:creationId xmlns:a16="http://schemas.microsoft.com/office/drawing/2014/main" id="{7DB74B78-8BC7-4D53-9D7C-4C6F00C49C3A}"/>
                </a:ext>
              </a:extLst>
            </p:cNvPr>
            <p:cNvSpPr txBox="1"/>
            <p:nvPr/>
          </p:nvSpPr>
          <p:spPr>
            <a:xfrm>
              <a:off x="2414445" y="5181000"/>
              <a:ext cx="709438" cy="276999"/>
            </a:xfrm>
            <a:prstGeom prst="rect">
              <a:avLst/>
            </a:prstGeom>
            <a:noFill/>
          </p:spPr>
          <p:txBody>
            <a:bodyPr wrap="square" rtlCol="0">
              <a:spAutoFit/>
            </a:bodyPr>
            <a:lstStyle/>
            <a:p>
              <a:r>
                <a:rPr lang="en-US" sz="1200" spc="300" dirty="0">
                  <a:latin typeface="Montserrat" panose="00000500000000000000" pitchFamily="50" charset="0"/>
                </a:rPr>
                <a:t>60%</a:t>
              </a:r>
            </a:p>
          </p:txBody>
        </p:sp>
        <p:sp>
          <p:nvSpPr>
            <p:cNvPr id="32" name="TextBox 31">
              <a:extLst>
                <a:ext uri="{FF2B5EF4-FFF2-40B4-BE49-F238E27FC236}">
                  <a16:creationId xmlns:a16="http://schemas.microsoft.com/office/drawing/2014/main" id="{E9142F61-8219-47B7-87F9-9F0C8B5D3EA7}"/>
                </a:ext>
              </a:extLst>
            </p:cNvPr>
            <p:cNvSpPr txBox="1"/>
            <p:nvPr/>
          </p:nvSpPr>
          <p:spPr>
            <a:xfrm>
              <a:off x="3119612" y="5501864"/>
              <a:ext cx="709438" cy="276999"/>
            </a:xfrm>
            <a:prstGeom prst="rect">
              <a:avLst/>
            </a:prstGeom>
            <a:noFill/>
          </p:spPr>
          <p:txBody>
            <a:bodyPr wrap="square" rtlCol="0">
              <a:spAutoFit/>
            </a:bodyPr>
            <a:lstStyle/>
            <a:p>
              <a:r>
                <a:rPr lang="en-US" sz="1200" spc="300" dirty="0">
                  <a:latin typeface="Montserrat" panose="00000500000000000000" pitchFamily="50" charset="0"/>
                </a:rPr>
                <a:t>70%</a:t>
              </a:r>
            </a:p>
          </p:txBody>
        </p:sp>
      </p:grpSp>
      <p:pic>
        <p:nvPicPr>
          <p:cNvPr id="9" name="Picture Placeholder 8">
            <a:extLst>
              <a:ext uri="{FF2B5EF4-FFF2-40B4-BE49-F238E27FC236}">
                <a16:creationId xmlns:a16="http://schemas.microsoft.com/office/drawing/2014/main" id="{63A6CC93-9D74-46B5-8B54-910DD0D7CC3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27287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E515B4F-9E67-465D-AAD0-2CA03D69ED3D}"/>
              </a:ext>
            </a:extLst>
          </p:cNvPr>
          <p:cNvSpPr txBox="1"/>
          <p:nvPr/>
        </p:nvSpPr>
        <p:spPr>
          <a:xfrm>
            <a:off x="2866349" y="667657"/>
            <a:ext cx="6459302" cy="567463"/>
          </a:xfrm>
          <a:prstGeom prst="rect">
            <a:avLst/>
          </a:prstGeom>
          <a:noFill/>
        </p:spPr>
        <p:txBody>
          <a:bodyPr wrap="square" rtlCol="0">
            <a:spAutoFit/>
          </a:bodyPr>
          <a:lstStyle/>
          <a:p>
            <a:pPr algn="ctr">
              <a:lnSpc>
                <a:spcPts val="4000"/>
              </a:lnSpc>
            </a:pPr>
            <a:r>
              <a:rPr lang="en-US" sz="3000" b="1" spc="600" dirty="0">
                <a:latin typeface="Montserrat "/>
              </a:rPr>
              <a:t>OUR TEAM MEMBERS</a:t>
            </a:r>
          </a:p>
        </p:txBody>
      </p:sp>
      <p:grpSp>
        <p:nvGrpSpPr>
          <p:cNvPr id="30" name="Group 29">
            <a:extLst>
              <a:ext uri="{FF2B5EF4-FFF2-40B4-BE49-F238E27FC236}">
                <a16:creationId xmlns:a16="http://schemas.microsoft.com/office/drawing/2014/main" id="{406DD270-EF98-4197-812D-D20982E95FD3}"/>
              </a:ext>
            </a:extLst>
          </p:cNvPr>
          <p:cNvGrpSpPr/>
          <p:nvPr/>
        </p:nvGrpSpPr>
        <p:grpSpPr>
          <a:xfrm>
            <a:off x="572010" y="4678593"/>
            <a:ext cx="2527582" cy="802460"/>
            <a:chOff x="338768" y="4673262"/>
            <a:chExt cx="2527582" cy="802460"/>
          </a:xfrm>
        </p:grpSpPr>
        <p:sp>
          <p:nvSpPr>
            <p:cNvPr id="31" name="TextBox 30">
              <a:extLst>
                <a:ext uri="{FF2B5EF4-FFF2-40B4-BE49-F238E27FC236}">
                  <a16:creationId xmlns:a16="http://schemas.microsoft.com/office/drawing/2014/main" id="{A3975C66-7612-466A-BF0B-0EA3DBDE166E}"/>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2" name="Subtitle 6">
              <a:extLst>
                <a:ext uri="{FF2B5EF4-FFF2-40B4-BE49-F238E27FC236}">
                  <a16:creationId xmlns:a16="http://schemas.microsoft.com/office/drawing/2014/main" id="{25A40D6C-E36F-4C13-942A-1191DA6C0B1D}"/>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33" name="Group 32">
            <a:extLst>
              <a:ext uri="{FF2B5EF4-FFF2-40B4-BE49-F238E27FC236}">
                <a16:creationId xmlns:a16="http://schemas.microsoft.com/office/drawing/2014/main" id="{18F3A0B1-36EA-478C-AE0A-E6B09460EEF5}"/>
              </a:ext>
            </a:extLst>
          </p:cNvPr>
          <p:cNvGrpSpPr/>
          <p:nvPr/>
        </p:nvGrpSpPr>
        <p:grpSpPr>
          <a:xfrm>
            <a:off x="3412143" y="4678593"/>
            <a:ext cx="2527582" cy="802460"/>
            <a:chOff x="338768" y="4673262"/>
            <a:chExt cx="2527582" cy="802460"/>
          </a:xfrm>
        </p:grpSpPr>
        <p:sp>
          <p:nvSpPr>
            <p:cNvPr id="34" name="TextBox 33">
              <a:extLst>
                <a:ext uri="{FF2B5EF4-FFF2-40B4-BE49-F238E27FC236}">
                  <a16:creationId xmlns:a16="http://schemas.microsoft.com/office/drawing/2014/main" id="{65194A1F-C11E-4EBA-9618-DBB3064D4848}"/>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6" name="Subtitle 6">
              <a:extLst>
                <a:ext uri="{FF2B5EF4-FFF2-40B4-BE49-F238E27FC236}">
                  <a16:creationId xmlns:a16="http://schemas.microsoft.com/office/drawing/2014/main" id="{115AF1DC-50E6-4F28-BCFF-922DCA550022}"/>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pic>
        <p:nvPicPr>
          <p:cNvPr id="17" name="Picture Placeholder 16">
            <a:extLst>
              <a:ext uri="{FF2B5EF4-FFF2-40B4-BE49-F238E27FC236}">
                <a16:creationId xmlns:a16="http://schemas.microsoft.com/office/drawing/2014/main" id="{C0841B87-7C2A-40F5-81B5-8659C5CD7500}"/>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a:stretch>
            <a:fillRect/>
          </a:stretch>
        </p:blipFill>
        <p:spPr/>
      </p:pic>
      <p:pic>
        <p:nvPicPr>
          <p:cNvPr id="19" name="Picture Placeholder 18">
            <a:extLst>
              <a:ext uri="{FF2B5EF4-FFF2-40B4-BE49-F238E27FC236}">
                <a16:creationId xmlns:a16="http://schemas.microsoft.com/office/drawing/2014/main" id="{F31B4F96-DED8-48E8-9A12-26516AAC1A2C}"/>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a:stretch>
            <a:fillRect/>
          </a:stretch>
        </p:blipFill>
        <p:spPr/>
      </p:pic>
      <p:pic>
        <p:nvPicPr>
          <p:cNvPr id="21" name="Picture Placeholder 20">
            <a:extLst>
              <a:ext uri="{FF2B5EF4-FFF2-40B4-BE49-F238E27FC236}">
                <a16:creationId xmlns:a16="http://schemas.microsoft.com/office/drawing/2014/main" id="{CC35C25C-259F-4A67-A93E-298D5E7E71D6}"/>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a:stretch>
            <a:fillRect/>
          </a:stretch>
        </p:blipFill>
        <p:spPr/>
      </p:pic>
      <p:pic>
        <p:nvPicPr>
          <p:cNvPr id="23" name="Picture Placeholder 22">
            <a:extLst>
              <a:ext uri="{FF2B5EF4-FFF2-40B4-BE49-F238E27FC236}">
                <a16:creationId xmlns:a16="http://schemas.microsoft.com/office/drawing/2014/main" id="{5D97C657-623C-4EA7-BFFA-080C6935CB5F}"/>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a:stretch>
            <a:fillRect/>
          </a:stretch>
        </p:blipFill>
        <p:spPr/>
      </p:pic>
      <p:grpSp>
        <p:nvGrpSpPr>
          <p:cNvPr id="37" name="Group 36">
            <a:extLst>
              <a:ext uri="{FF2B5EF4-FFF2-40B4-BE49-F238E27FC236}">
                <a16:creationId xmlns:a16="http://schemas.microsoft.com/office/drawing/2014/main" id="{8EEFF4D7-6385-47D0-87FB-0C017285FC1F}"/>
              </a:ext>
            </a:extLst>
          </p:cNvPr>
          <p:cNvGrpSpPr/>
          <p:nvPr/>
        </p:nvGrpSpPr>
        <p:grpSpPr>
          <a:xfrm>
            <a:off x="6252274" y="4678593"/>
            <a:ext cx="2527582" cy="802460"/>
            <a:chOff x="338768" y="4673262"/>
            <a:chExt cx="2527582" cy="802460"/>
          </a:xfrm>
        </p:grpSpPr>
        <p:sp>
          <p:nvSpPr>
            <p:cNvPr id="38" name="TextBox 37">
              <a:extLst>
                <a:ext uri="{FF2B5EF4-FFF2-40B4-BE49-F238E27FC236}">
                  <a16:creationId xmlns:a16="http://schemas.microsoft.com/office/drawing/2014/main" id="{AC573E9E-FF14-4E34-B6E3-730981613470}"/>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9" name="Subtitle 6">
              <a:extLst>
                <a:ext uri="{FF2B5EF4-FFF2-40B4-BE49-F238E27FC236}">
                  <a16:creationId xmlns:a16="http://schemas.microsoft.com/office/drawing/2014/main" id="{5E9DB18C-A9EF-4C0F-970F-5065334C7CEC}"/>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40" name="Group 39">
            <a:extLst>
              <a:ext uri="{FF2B5EF4-FFF2-40B4-BE49-F238E27FC236}">
                <a16:creationId xmlns:a16="http://schemas.microsoft.com/office/drawing/2014/main" id="{A7970182-0545-4BBF-BB18-4292874AC81E}"/>
              </a:ext>
            </a:extLst>
          </p:cNvPr>
          <p:cNvGrpSpPr/>
          <p:nvPr/>
        </p:nvGrpSpPr>
        <p:grpSpPr>
          <a:xfrm>
            <a:off x="9092408" y="4678593"/>
            <a:ext cx="2527582" cy="802460"/>
            <a:chOff x="338768" y="4673262"/>
            <a:chExt cx="2527582" cy="802460"/>
          </a:xfrm>
        </p:grpSpPr>
        <p:sp>
          <p:nvSpPr>
            <p:cNvPr id="41" name="TextBox 40">
              <a:extLst>
                <a:ext uri="{FF2B5EF4-FFF2-40B4-BE49-F238E27FC236}">
                  <a16:creationId xmlns:a16="http://schemas.microsoft.com/office/drawing/2014/main" id="{DE15B20D-FD3C-4D91-8008-D474F7E8C29C}"/>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42" name="Subtitle 6">
              <a:extLst>
                <a:ext uri="{FF2B5EF4-FFF2-40B4-BE49-F238E27FC236}">
                  <a16:creationId xmlns:a16="http://schemas.microsoft.com/office/drawing/2014/main" id="{4982776D-3F66-4F18-9EFD-CED6C9150330}"/>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spTree>
    <p:extLst>
      <p:ext uri="{BB962C8B-B14F-4D97-AF65-F5344CB8AC3E}">
        <p14:creationId xmlns:p14="http://schemas.microsoft.com/office/powerpoint/2010/main" val="4107550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9D56C7A2-0B25-440E-813A-653CDBBF2E9C}"/>
              </a:ext>
            </a:extLst>
          </p:cNvPr>
          <p:cNvSpPr/>
          <p:nvPr/>
        </p:nvSpPr>
        <p:spPr>
          <a:xfrm>
            <a:off x="0" y="1"/>
            <a:ext cx="12191999" cy="68579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D0334E4-D4CA-4B12-A19E-A5D1433EDA40}"/>
              </a:ext>
            </a:extLst>
          </p:cNvPr>
          <p:cNvSpPr txBox="1"/>
          <p:nvPr/>
        </p:nvSpPr>
        <p:spPr>
          <a:xfrm>
            <a:off x="2866349" y="667657"/>
            <a:ext cx="6459302" cy="567463"/>
          </a:xfrm>
          <a:prstGeom prst="rect">
            <a:avLst/>
          </a:prstGeom>
          <a:noFill/>
        </p:spPr>
        <p:txBody>
          <a:bodyPr wrap="square" rtlCol="0">
            <a:spAutoFit/>
          </a:bodyPr>
          <a:lstStyle/>
          <a:p>
            <a:pPr algn="ctr">
              <a:lnSpc>
                <a:spcPts val="4000"/>
              </a:lnSpc>
            </a:pPr>
            <a:r>
              <a:rPr lang="en-US" sz="3000" b="1" spc="600" dirty="0">
                <a:solidFill>
                  <a:schemeClr val="bg1"/>
                </a:solidFill>
                <a:latin typeface="Montserrat "/>
              </a:rPr>
              <a:t>OUR TEAM MEMBERS</a:t>
            </a:r>
          </a:p>
        </p:txBody>
      </p:sp>
      <p:grpSp>
        <p:nvGrpSpPr>
          <p:cNvPr id="17" name="Group 16">
            <a:extLst>
              <a:ext uri="{FF2B5EF4-FFF2-40B4-BE49-F238E27FC236}">
                <a16:creationId xmlns:a16="http://schemas.microsoft.com/office/drawing/2014/main" id="{6A3F2ACC-80FB-4805-B9F0-D4E931A03770}"/>
              </a:ext>
            </a:extLst>
          </p:cNvPr>
          <p:cNvGrpSpPr/>
          <p:nvPr/>
        </p:nvGrpSpPr>
        <p:grpSpPr>
          <a:xfrm>
            <a:off x="1602558" y="5170170"/>
            <a:ext cx="2527582" cy="802460"/>
            <a:chOff x="338768" y="4673262"/>
            <a:chExt cx="2527582" cy="802460"/>
          </a:xfrm>
        </p:grpSpPr>
        <p:sp>
          <p:nvSpPr>
            <p:cNvPr id="18" name="TextBox 17">
              <a:extLst>
                <a:ext uri="{FF2B5EF4-FFF2-40B4-BE49-F238E27FC236}">
                  <a16:creationId xmlns:a16="http://schemas.microsoft.com/office/drawing/2014/main" id="{36CAA274-370A-478E-9978-586BD33AE767}"/>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solidFill>
                    <a:schemeClr val="bg1"/>
                  </a:solidFill>
                  <a:latin typeface="Montserrat" panose="00000500000000000000" pitchFamily="50" charset="0"/>
                </a:rPr>
                <a:t>EXAMPLE_</a:t>
              </a:r>
            </a:p>
          </p:txBody>
        </p:sp>
        <p:sp>
          <p:nvSpPr>
            <p:cNvPr id="19" name="Subtitle 6">
              <a:extLst>
                <a:ext uri="{FF2B5EF4-FFF2-40B4-BE49-F238E27FC236}">
                  <a16:creationId xmlns:a16="http://schemas.microsoft.com/office/drawing/2014/main" id="{85ACA5B5-4E88-4DF9-8F46-76E9DC805AD9}"/>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0" name="Group 19">
            <a:extLst>
              <a:ext uri="{FF2B5EF4-FFF2-40B4-BE49-F238E27FC236}">
                <a16:creationId xmlns:a16="http://schemas.microsoft.com/office/drawing/2014/main" id="{36B95782-7A7D-4482-A70A-7EBBA9D1E76E}"/>
              </a:ext>
            </a:extLst>
          </p:cNvPr>
          <p:cNvGrpSpPr/>
          <p:nvPr/>
        </p:nvGrpSpPr>
        <p:grpSpPr>
          <a:xfrm>
            <a:off x="4832209" y="5170170"/>
            <a:ext cx="2527582" cy="802460"/>
            <a:chOff x="338768" y="4673262"/>
            <a:chExt cx="2527582" cy="802460"/>
          </a:xfrm>
        </p:grpSpPr>
        <p:sp>
          <p:nvSpPr>
            <p:cNvPr id="21" name="TextBox 20">
              <a:extLst>
                <a:ext uri="{FF2B5EF4-FFF2-40B4-BE49-F238E27FC236}">
                  <a16:creationId xmlns:a16="http://schemas.microsoft.com/office/drawing/2014/main" id="{6BD006EE-2727-47EE-B0E6-0DF5BF95FB45}"/>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solidFill>
                    <a:schemeClr val="bg1"/>
                  </a:solidFill>
                  <a:latin typeface="Montserrat" panose="00000500000000000000" pitchFamily="50" charset="0"/>
                </a:rPr>
                <a:t>EXAMPLE_</a:t>
              </a:r>
            </a:p>
          </p:txBody>
        </p:sp>
        <p:sp>
          <p:nvSpPr>
            <p:cNvPr id="24" name="Subtitle 6">
              <a:extLst>
                <a:ext uri="{FF2B5EF4-FFF2-40B4-BE49-F238E27FC236}">
                  <a16:creationId xmlns:a16="http://schemas.microsoft.com/office/drawing/2014/main" id="{4158674D-EDA7-4CBB-997B-DCAFDD0F100B}"/>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5" name="Group 24">
            <a:extLst>
              <a:ext uri="{FF2B5EF4-FFF2-40B4-BE49-F238E27FC236}">
                <a16:creationId xmlns:a16="http://schemas.microsoft.com/office/drawing/2014/main" id="{6A5D043E-2A3B-46CB-8C06-0DA835EDE2A8}"/>
              </a:ext>
            </a:extLst>
          </p:cNvPr>
          <p:cNvGrpSpPr/>
          <p:nvPr/>
        </p:nvGrpSpPr>
        <p:grpSpPr>
          <a:xfrm>
            <a:off x="8061860" y="5170170"/>
            <a:ext cx="2527582" cy="802460"/>
            <a:chOff x="338768" y="4673262"/>
            <a:chExt cx="2527582" cy="802460"/>
          </a:xfrm>
        </p:grpSpPr>
        <p:sp>
          <p:nvSpPr>
            <p:cNvPr id="26" name="TextBox 25">
              <a:extLst>
                <a:ext uri="{FF2B5EF4-FFF2-40B4-BE49-F238E27FC236}">
                  <a16:creationId xmlns:a16="http://schemas.microsoft.com/office/drawing/2014/main" id="{B68C4FAA-591C-4483-9D21-25CBEE7F8FB1}"/>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solidFill>
                    <a:schemeClr val="bg1"/>
                  </a:solidFill>
                  <a:latin typeface="Montserrat" panose="00000500000000000000" pitchFamily="50" charset="0"/>
                </a:rPr>
                <a:t>EXAMPLE_</a:t>
              </a:r>
            </a:p>
          </p:txBody>
        </p:sp>
        <p:sp>
          <p:nvSpPr>
            <p:cNvPr id="27" name="Subtitle 6">
              <a:extLst>
                <a:ext uri="{FF2B5EF4-FFF2-40B4-BE49-F238E27FC236}">
                  <a16:creationId xmlns:a16="http://schemas.microsoft.com/office/drawing/2014/main" id="{94D170A7-AA45-4690-B05E-E03EE0D52488}"/>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pic>
        <p:nvPicPr>
          <p:cNvPr id="14" name="Picture Placeholder 13">
            <a:extLst>
              <a:ext uri="{FF2B5EF4-FFF2-40B4-BE49-F238E27FC236}">
                <a16:creationId xmlns:a16="http://schemas.microsoft.com/office/drawing/2014/main" id="{C7C08878-C06F-4F1D-AD4A-2F95BA1606A0}"/>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14843" t="3041" b="17885"/>
          <a:stretch/>
        </p:blipFill>
        <p:spPr>
          <a:xfrm>
            <a:off x="1456648" y="2019300"/>
            <a:ext cx="2819400" cy="2819400"/>
          </a:xfrm>
        </p:spPr>
      </p:pic>
      <p:pic>
        <p:nvPicPr>
          <p:cNvPr id="16" name="Picture Placeholder 15">
            <a:extLst>
              <a:ext uri="{FF2B5EF4-FFF2-40B4-BE49-F238E27FC236}">
                <a16:creationId xmlns:a16="http://schemas.microsoft.com/office/drawing/2014/main" id="{5B0284F4-B24A-4BCB-A252-3177AD8A6222}"/>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a:stretch>
            <a:fillRect/>
          </a:stretch>
        </p:blipFill>
        <p:spPr/>
      </p:pic>
      <p:pic>
        <p:nvPicPr>
          <p:cNvPr id="31" name="Picture Placeholder 30">
            <a:extLst>
              <a:ext uri="{FF2B5EF4-FFF2-40B4-BE49-F238E27FC236}">
                <a16:creationId xmlns:a16="http://schemas.microsoft.com/office/drawing/2014/main" id="{F26C80BC-8EA1-4115-9D23-07374244462E}"/>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215099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0BC6540-F590-444A-9C19-9FB7BF928E2F}"/>
              </a:ext>
            </a:extLst>
          </p:cNvPr>
          <p:cNvSpPr txBox="1"/>
          <p:nvPr/>
        </p:nvSpPr>
        <p:spPr>
          <a:xfrm>
            <a:off x="2866349" y="555617"/>
            <a:ext cx="6459302" cy="567463"/>
          </a:xfrm>
          <a:prstGeom prst="rect">
            <a:avLst/>
          </a:prstGeom>
          <a:noFill/>
        </p:spPr>
        <p:txBody>
          <a:bodyPr wrap="square" rtlCol="0">
            <a:spAutoFit/>
          </a:bodyPr>
          <a:lstStyle/>
          <a:p>
            <a:pPr algn="ctr">
              <a:lnSpc>
                <a:spcPts val="4000"/>
              </a:lnSpc>
            </a:pPr>
            <a:r>
              <a:rPr lang="en-US" sz="3000" b="1" spc="600" dirty="0">
                <a:latin typeface="Montserrat "/>
              </a:rPr>
              <a:t>OUR TEAM MEMBERS</a:t>
            </a:r>
          </a:p>
        </p:txBody>
      </p:sp>
      <p:sp>
        <p:nvSpPr>
          <p:cNvPr id="10" name="Subtitle 6">
            <a:extLst>
              <a:ext uri="{FF2B5EF4-FFF2-40B4-BE49-F238E27FC236}">
                <a16:creationId xmlns:a16="http://schemas.microsoft.com/office/drawing/2014/main" id="{7B44C2EF-E0CF-432F-A14D-F663F781F69F}"/>
              </a:ext>
            </a:extLst>
          </p:cNvPr>
          <p:cNvSpPr txBox="1">
            <a:spLocks/>
          </p:cNvSpPr>
          <p:nvPr/>
        </p:nvSpPr>
        <p:spPr>
          <a:xfrm>
            <a:off x="1685925" y="1181509"/>
            <a:ext cx="8820150" cy="5674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3" name="Group 22">
            <a:extLst>
              <a:ext uri="{FF2B5EF4-FFF2-40B4-BE49-F238E27FC236}">
                <a16:creationId xmlns:a16="http://schemas.microsoft.com/office/drawing/2014/main" id="{B57B58D3-95E3-4E83-BF25-0831BD1AD7F5}"/>
              </a:ext>
            </a:extLst>
          </p:cNvPr>
          <p:cNvGrpSpPr/>
          <p:nvPr/>
        </p:nvGrpSpPr>
        <p:grpSpPr>
          <a:xfrm>
            <a:off x="2974935" y="5170885"/>
            <a:ext cx="2527582" cy="802460"/>
            <a:chOff x="338768" y="4673262"/>
            <a:chExt cx="2527582" cy="802460"/>
          </a:xfrm>
        </p:grpSpPr>
        <p:sp>
          <p:nvSpPr>
            <p:cNvPr id="27" name="TextBox 26">
              <a:extLst>
                <a:ext uri="{FF2B5EF4-FFF2-40B4-BE49-F238E27FC236}">
                  <a16:creationId xmlns:a16="http://schemas.microsoft.com/office/drawing/2014/main" id="{79E9A9FA-C823-4CB2-9B8A-FDFEEBBF56B4}"/>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9" name="Subtitle 6">
              <a:extLst>
                <a:ext uri="{FF2B5EF4-FFF2-40B4-BE49-F238E27FC236}">
                  <a16:creationId xmlns:a16="http://schemas.microsoft.com/office/drawing/2014/main" id="{EA0A2222-C641-4165-8482-E91F5C542A7B}"/>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32" name="Group 31">
            <a:extLst>
              <a:ext uri="{FF2B5EF4-FFF2-40B4-BE49-F238E27FC236}">
                <a16:creationId xmlns:a16="http://schemas.microsoft.com/office/drawing/2014/main" id="{6340B527-4DFA-4AA7-AD9A-7441B268BD79}"/>
              </a:ext>
            </a:extLst>
          </p:cNvPr>
          <p:cNvGrpSpPr/>
          <p:nvPr/>
        </p:nvGrpSpPr>
        <p:grpSpPr>
          <a:xfrm>
            <a:off x="6689483" y="5170885"/>
            <a:ext cx="2527582" cy="802460"/>
            <a:chOff x="338768" y="4673262"/>
            <a:chExt cx="2527582" cy="802460"/>
          </a:xfrm>
        </p:grpSpPr>
        <p:sp>
          <p:nvSpPr>
            <p:cNvPr id="33" name="TextBox 32">
              <a:extLst>
                <a:ext uri="{FF2B5EF4-FFF2-40B4-BE49-F238E27FC236}">
                  <a16:creationId xmlns:a16="http://schemas.microsoft.com/office/drawing/2014/main" id="{91D8D1C6-CDAB-472E-AF2D-9EFF765E3175}"/>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4" name="Subtitle 6">
              <a:extLst>
                <a:ext uri="{FF2B5EF4-FFF2-40B4-BE49-F238E27FC236}">
                  <a16:creationId xmlns:a16="http://schemas.microsoft.com/office/drawing/2014/main" id="{8B08714A-B897-4091-805C-B1E53B9485CF}"/>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tx1"/>
                  </a:solidFill>
                  <a:latin typeface="Montserrat Light" panose="00000400000000000000" pitchFamily="50" charset="0"/>
                  <a:ea typeface="Montserrat" charset="0"/>
                  <a:cs typeface="Montserrat" charset="0"/>
                </a:rPr>
                <a:t>There are many words which don't look even slightly believable. If</a:t>
              </a:r>
            </a:p>
          </p:txBody>
        </p:sp>
      </p:grpSp>
      <p:pic>
        <p:nvPicPr>
          <p:cNvPr id="13" name="Picture Placeholder 12">
            <a:extLst>
              <a:ext uri="{FF2B5EF4-FFF2-40B4-BE49-F238E27FC236}">
                <a16:creationId xmlns:a16="http://schemas.microsoft.com/office/drawing/2014/main" id="{59B3EFD5-42B1-4769-BF86-1F4F4948B78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a:stretch>
            <a:fillRect/>
          </a:stretch>
        </p:blipFill>
        <p:spPr/>
      </p:pic>
      <p:pic>
        <p:nvPicPr>
          <p:cNvPr id="15" name="Picture Placeholder 14">
            <a:extLst>
              <a:ext uri="{FF2B5EF4-FFF2-40B4-BE49-F238E27FC236}">
                <a16:creationId xmlns:a16="http://schemas.microsoft.com/office/drawing/2014/main" id="{69CF5F04-7AB8-48DD-B3E2-556D6FE78322}"/>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3541" b="3541"/>
          <a:stretch>
            <a:fillRect/>
          </a:stretch>
        </p:blipFill>
        <p:spPr/>
      </p:pic>
    </p:spTree>
    <p:extLst>
      <p:ext uri="{BB962C8B-B14F-4D97-AF65-F5344CB8AC3E}">
        <p14:creationId xmlns:p14="http://schemas.microsoft.com/office/powerpoint/2010/main" val="16828972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9770D38-E3A5-456B-84DF-2C9AE81540A9}"/>
              </a:ext>
            </a:extLst>
          </p:cNvPr>
          <p:cNvSpPr txBox="1"/>
          <p:nvPr/>
        </p:nvSpPr>
        <p:spPr>
          <a:xfrm>
            <a:off x="3674725" y="697132"/>
            <a:ext cx="4842551" cy="861774"/>
          </a:xfrm>
          <a:prstGeom prst="rect">
            <a:avLst/>
          </a:prstGeom>
          <a:noFill/>
        </p:spPr>
        <p:txBody>
          <a:bodyPr wrap="square" rtlCol="0">
            <a:spAutoFit/>
          </a:bodyPr>
          <a:lstStyle/>
          <a:p>
            <a:pPr algn="ctr">
              <a:lnSpc>
                <a:spcPts val="3000"/>
              </a:lnSpc>
            </a:pPr>
            <a:r>
              <a:rPr lang="en-US" sz="3000" b="1" spc="600" dirty="0">
                <a:latin typeface="Montserrat "/>
              </a:rPr>
              <a:t>BEST AWESOME PORTFOLIO</a:t>
            </a:r>
          </a:p>
        </p:txBody>
      </p:sp>
      <p:pic>
        <p:nvPicPr>
          <p:cNvPr id="23" name="Picture Placeholder 22">
            <a:extLst>
              <a:ext uri="{FF2B5EF4-FFF2-40B4-BE49-F238E27FC236}">
                <a16:creationId xmlns:a16="http://schemas.microsoft.com/office/drawing/2014/main" id="{DC38BC54-EBCD-469B-BBF6-8FEF3A5FB533}"/>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6667" r="16667"/>
          <a:stretch>
            <a:fillRect/>
          </a:stretch>
        </p:blipFill>
        <p:spPr/>
      </p:pic>
      <p:pic>
        <p:nvPicPr>
          <p:cNvPr id="25" name="Picture Placeholder 24">
            <a:extLst>
              <a:ext uri="{FF2B5EF4-FFF2-40B4-BE49-F238E27FC236}">
                <a16:creationId xmlns:a16="http://schemas.microsoft.com/office/drawing/2014/main" id="{7B8C783E-ED35-48C0-B96B-9A0FC89EABEF}"/>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667" r="16667"/>
          <a:stretch>
            <a:fillRect/>
          </a:stretch>
        </p:blipFill>
        <p:spPr/>
      </p:pic>
      <p:pic>
        <p:nvPicPr>
          <p:cNvPr id="27" name="Picture Placeholder 26">
            <a:extLst>
              <a:ext uri="{FF2B5EF4-FFF2-40B4-BE49-F238E27FC236}">
                <a16:creationId xmlns:a16="http://schemas.microsoft.com/office/drawing/2014/main" id="{ED0DCE2E-1714-4828-8CFC-889B760F8A86}"/>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2500" r="12500"/>
          <a:stretch>
            <a:fillRect/>
          </a:stretch>
        </p:blipFill>
        <p:spPr/>
      </p:pic>
      <p:pic>
        <p:nvPicPr>
          <p:cNvPr id="29" name="Picture Placeholder 28">
            <a:extLst>
              <a:ext uri="{FF2B5EF4-FFF2-40B4-BE49-F238E27FC236}">
                <a16:creationId xmlns:a16="http://schemas.microsoft.com/office/drawing/2014/main" id="{B10EF36D-0E6F-4967-B3EA-A470AC4399B8}"/>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1914391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838D375E-076E-49FF-A704-BD3D739681F0}"/>
              </a:ext>
            </a:extLst>
          </p:cNvPr>
          <p:cNvSpPr txBox="1"/>
          <p:nvPr/>
        </p:nvSpPr>
        <p:spPr>
          <a:xfrm>
            <a:off x="817337" y="666973"/>
            <a:ext cx="3275692" cy="990015"/>
          </a:xfrm>
          <a:prstGeom prst="rect">
            <a:avLst/>
          </a:prstGeom>
          <a:noFill/>
        </p:spPr>
        <p:txBody>
          <a:bodyPr wrap="square" rtlCol="0">
            <a:spAutoFit/>
          </a:bodyPr>
          <a:lstStyle/>
          <a:p>
            <a:pPr>
              <a:lnSpc>
                <a:spcPts val="3500"/>
              </a:lnSpc>
            </a:pPr>
            <a:r>
              <a:rPr lang="en-US" sz="3000" b="1" spc="600" dirty="0">
                <a:latin typeface="Montserrat "/>
              </a:rPr>
              <a:t>PORTFOLIO</a:t>
            </a:r>
          </a:p>
          <a:p>
            <a:pPr>
              <a:lnSpc>
                <a:spcPts val="3500"/>
              </a:lnSpc>
            </a:pPr>
            <a:r>
              <a:rPr lang="en-US" sz="3000" b="1" spc="600" dirty="0">
                <a:latin typeface="Montserrat "/>
              </a:rPr>
              <a:t>SLIDE</a:t>
            </a:r>
          </a:p>
        </p:txBody>
      </p:sp>
      <p:pic>
        <p:nvPicPr>
          <p:cNvPr id="26" name="Picture Placeholder 25">
            <a:extLst>
              <a:ext uri="{FF2B5EF4-FFF2-40B4-BE49-F238E27FC236}">
                <a16:creationId xmlns:a16="http://schemas.microsoft.com/office/drawing/2014/main" id="{F0F93990-0FCE-438C-B17C-8658E147CC9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5137" r="25065"/>
          <a:stretch/>
        </p:blipFill>
        <p:spPr>
          <a:xfrm>
            <a:off x="817336" y="1978695"/>
            <a:ext cx="2548136" cy="2438400"/>
          </a:xfrm>
        </p:spPr>
      </p:pic>
      <p:pic>
        <p:nvPicPr>
          <p:cNvPr id="28" name="Picture Placeholder 27">
            <a:extLst>
              <a:ext uri="{FF2B5EF4-FFF2-40B4-BE49-F238E27FC236}">
                <a16:creationId xmlns:a16="http://schemas.microsoft.com/office/drawing/2014/main" id="{3E2DC330-23D8-4D16-A4D6-571CE3943AAF}"/>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15169" r="15169"/>
          <a:stretch>
            <a:fillRect/>
          </a:stretch>
        </p:blipFill>
        <p:spPr/>
      </p:pic>
      <p:pic>
        <p:nvPicPr>
          <p:cNvPr id="30" name="Picture Placeholder 29">
            <a:extLst>
              <a:ext uri="{FF2B5EF4-FFF2-40B4-BE49-F238E27FC236}">
                <a16:creationId xmlns:a16="http://schemas.microsoft.com/office/drawing/2014/main" id="{1AA494ED-B15B-4320-949E-BA2668181925}"/>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20568" r="20568"/>
          <a:stretch>
            <a:fillRect/>
          </a:stretch>
        </p:blipFill>
        <p:spPr/>
      </p:pic>
      <p:pic>
        <p:nvPicPr>
          <p:cNvPr id="32" name="Picture Placeholder 31">
            <a:extLst>
              <a:ext uri="{FF2B5EF4-FFF2-40B4-BE49-F238E27FC236}">
                <a16:creationId xmlns:a16="http://schemas.microsoft.com/office/drawing/2014/main" id="{21A462D0-2759-4F96-8481-9C7A38DDCA3D}"/>
              </a:ext>
            </a:extLst>
          </p:cNvPr>
          <p:cNvPicPr>
            <a:picLocks noGrp="1" noChangeAspect="1"/>
          </p:cNvPicPr>
          <p:nvPr>
            <p:ph type="pic" sz="quarter" idx="19"/>
          </p:nvPr>
        </p:nvPicPr>
        <p:blipFill>
          <a:blip r:embed="rId5">
            <a:extLst>
              <a:ext uri="{28A0092B-C50C-407E-A947-70E740481C1C}">
                <a14:useLocalDpi xmlns:a14="http://schemas.microsoft.com/office/drawing/2010/main" val="0"/>
              </a:ext>
            </a:extLst>
          </a:blip>
          <a:srcRect l="20548" r="20548"/>
          <a:stretch>
            <a:fillRect/>
          </a:stretch>
        </p:blipFill>
        <p:spPr/>
      </p:pic>
      <p:sp>
        <p:nvSpPr>
          <p:cNvPr id="8" name="Rectangle 7">
            <a:extLst>
              <a:ext uri="{FF2B5EF4-FFF2-40B4-BE49-F238E27FC236}">
                <a16:creationId xmlns:a16="http://schemas.microsoft.com/office/drawing/2014/main" id="{8521BAA7-0463-4166-ABBD-BC82F73145D9}"/>
              </a:ext>
            </a:extLst>
          </p:cNvPr>
          <p:cNvSpPr/>
          <p:nvPr/>
        </p:nvSpPr>
        <p:spPr>
          <a:xfrm>
            <a:off x="1054100" y="5030902"/>
            <a:ext cx="10083800" cy="760978"/>
          </a:xfrm>
          <a:prstGeom prst="rect">
            <a:avLst/>
          </a:prstGeom>
        </p:spPr>
        <p:txBody>
          <a:bodyPr wrap="square">
            <a:spAutoFit/>
          </a:bodyPr>
          <a:lstStyle/>
          <a:p>
            <a:pPr algn="ctr">
              <a:lnSpc>
                <a:spcPts val="1800"/>
              </a:lnSpc>
            </a:pPr>
            <a:r>
              <a:rPr lang="en-US" sz="1000" dirty="0">
                <a:solidFill>
                  <a:srgbClr val="000000"/>
                </a:solidFill>
                <a:latin typeface="Montserrat" panose="00000500000000000000" pitchFamily="50" charset="0"/>
              </a:rPr>
              <a:t>There are many variations of passages of Lorem Ipsum available, but the majority have suffered alteration in some form, by injected </a:t>
            </a:r>
            <a:r>
              <a:rPr lang="en-US" sz="1000" dirty="0" err="1">
                <a:solidFill>
                  <a:srgbClr val="000000"/>
                </a:solidFill>
                <a:latin typeface="Montserrat" panose="00000500000000000000" pitchFamily="50" charset="0"/>
              </a:rPr>
              <a:t>humour</a:t>
            </a:r>
            <a:r>
              <a:rPr lang="en-US" sz="1000" dirty="0">
                <a:solidFill>
                  <a:srgbClr val="000000"/>
                </a:solidFill>
                <a:latin typeface="Montserrat" panose="00000500000000000000" pitchFamily="50" charset="0"/>
              </a:rPr>
              <a:t>, or </a:t>
            </a:r>
            <a:r>
              <a:rPr lang="en-US" sz="1000" dirty="0" err="1">
                <a:solidFill>
                  <a:srgbClr val="000000"/>
                </a:solidFill>
                <a:latin typeface="Montserrat" panose="00000500000000000000" pitchFamily="50" charset="0"/>
              </a:rPr>
              <a:t>randomised</a:t>
            </a:r>
            <a:r>
              <a:rPr lang="en-US" sz="1000" dirty="0">
                <a:solidFill>
                  <a:srgbClr val="000000"/>
                </a:solidFill>
                <a:latin typeface="Montserrat" panose="00000500000000000000" pitchFamily="50" charset="0"/>
              </a:rPr>
              <a:t> words which don't look even slightly believable. If you are going to use a passage of Lorem Ipsum, you need to be sure there isn’t </a:t>
            </a:r>
          </a:p>
          <a:p>
            <a:pPr algn="ctr">
              <a:lnSpc>
                <a:spcPts val="1800"/>
              </a:lnSpc>
            </a:pPr>
            <a:r>
              <a:rPr lang="en-US" sz="1000" dirty="0">
                <a:solidFill>
                  <a:srgbClr val="000000"/>
                </a:solidFill>
                <a:latin typeface="Montserrat" panose="00000500000000000000" pitchFamily="50" charset="0"/>
              </a:rPr>
              <a:t>anything embarrassing hidden in the middle of text. All the Lorem Ipsum generators on the Internet</a:t>
            </a:r>
            <a:endParaRPr lang="en-US" sz="1000" dirty="0">
              <a:latin typeface="Montserrat" panose="00000500000000000000" pitchFamily="50" charset="0"/>
            </a:endParaRPr>
          </a:p>
        </p:txBody>
      </p:sp>
    </p:spTree>
    <p:extLst>
      <p:ext uri="{BB962C8B-B14F-4D97-AF65-F5344CB8AC3E}">
        <p14:creationId xmlns:p14="http://schemas.microsoft.com/office/powerpoint/2010/main" val="979738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4DFE38D3-00F7-4632-9AAD-454043AA03FD}"/>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B0DB63E-142F-4D6C-B91B-1115E7088EA3}"/>
              </a:ext>
            </a:extLst>
          </p:cNvPr>
          <p:cNvSpPr/>
          <p:nvPr/>
        </p:nvSpPr>
        <p:spPr>
          <a:xfrm>
            <a:off x="1" y="1"/>
            <a:ext cx="12191999" cy="6857998"/>
          </a:xfrm>
          <a:prstGeom prst="rect">
            <a:avLst/>
          </a:prstGeom>
          <a:gradFill flip="none" rotWithShape="1">
            <a:gsLst>
              <a:gs pos="0">
                <a:schemeClr val="tx1"/>
              </a:gs>
              <a:gs pos="97000">
                <a:schemeClr val="tx1">
                  <a:lumMod val="85000"/>
                  <a:lumOff val="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grpSp>
        <p:nvGrpSpPr>
          <p:cNvPr id="12" name="Group 11">
            <a:extLst>
              <a:ext uri="{FF2B5EF4-FFF2-40B4-BE49-F238E27FC236}">
                <a16:creationId xmlns:a16="http://schemas.microsoft.com/office/drawing/2014/main" id="{B83E7F20-944E-4352-9DFA-4C09E794D4EB}"/>
              </a:ext>
            </a:extLst>
          </p:cNvPr>
          <p:cNvGrpSpPr/>
          <p:nvPr/>
        </p:nvGrpSpPr>
        <p:grpSpPr>
          <a:xfrm>
            <a:off x="6863169" y="4088730"/>
            <a:ext cx="4296954" cy="1694988"/>
            <a:chOff x="771615" y="2599760"/>
            <a:chExt cx="4296954" cy="1694988"/>
          </a:xfrm>
        </p:grpSpPr>
        <p:sp>
          <p:nvSpPr>
            <p:cNvPr id="13" name="Subtitle 6">
              <a:extLst>
                <a:ext uri="{FF2B5EF4-FFF2-40B4-BE49-F238E27FC236}">
                  <a16:creationId xmlns:a16="http://schemas.microsoft.com/office/drawing/2014/main" id="{A5A714AB-66C7-4F6A-B619-6F4A52773DCF}"/>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1">
                      <a:lumMod val="75000"/>
                    </a:schemeClr>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4" name="Group 13">
              <a:extLst>
                <a:ext uri="{FF2B5EF4-FFF2-40B4-BE49-F238E27FC236}">
                  <a16:creationId xmlns:a16="http://schemas.microsoft.com/office/drawing/2014/main" id="{E69B42B4-83F0-4D2C-AD95-D4E6B97B3F15}"/>
                </a:ext>
              </a:extLst>
            </p:cNvPr>
            <p:cNvGrpSpPr/>
            <p:nvPr/>
          </p:nvGrpSpPr>
          <p:grpSpPr>
            <a:xfrm>
              <a:off x="771615" y="2599760"/>
              <a:ext cx="4296954" cy="1694988"/>
              <a:chOff x="771615" y="2599760"/>
              <a:chExt cx="4296954" cy="1694988"/>
            </a:xfrm>
          </p:grpSpPr>
          <p:sp>
            <p:nvSpPr>
              <p:cNvPr id="15" name="TextBox 14">
                <a:extLst>
                  <a:ext uri="{FF2B5EF4-FFF2-40B4-BE49-F238E27FC236}">
                    <a16:creationId xmlns:a16="http://schemas.microsoft.com/office/drawing/2014/main" id="{FCB93BBA-EFD4-410F-877A-14675C4EA441}"/>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lumMod val="75000"/>
                      </a:schemeClr>
                    </a:solidFill>
                    <a:latin typeface="Montserrat" panose="00000500000000000000" pitchFamily="50" charset="0"/>
                  </a:rPr>
                  <a:t>//</a:t>
                </a:r>
              </a:p>
            </p:txBody>
          </p:sp>
          <p:sp>
            <p:nvSpPr>
              <p:cNvPr id="16" name="TextBox 15">
                <a:extLst>
                  <a:ext uri="{FF2B5EF4-FFF2-40B4-BE49-F238E27FC236}">
                    <a16:creationId xmlns:a16="http://schemas.microsoft.com/office/drawing/2014/main" id="{DDAA94C2-DFE9-4803-AA8B-68F34D1A107D}"/>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bg1">
                        <a:lumMod val="75000"/>
                      </a:schemeClr>
                    </a:solidFill>
                    <a:latin typeface="Montserrat" panose="00000500000000000000" pitchFamily="50" charset="0"/>
                  </a:rPr>
                  <a:t>//</a:t>
                </a:r>
              </a:p>
            </p:txBody>
          </p:sp>
        </p:grpSp>
      </p:grpSp>
      <p:grpSp>
        <p:nvGrpSpPr>
          <p:cNvPr id="17" name="Group 16">
            <a:extLst>
              <a:ext uri="{FF2B5EF4-FFF2-40B4-BE49-F238E27FC236}">
                <a16:creationId xmlns:a16="http://schemas.microsoft.com/office/drawing/2014/main" id="{DF0AA2F3-359A-43AC-8446-855B009C32CB}"/>
              </a:ext>
            </a:extLst>
          </p:cNvPr>
          <p:cNvGrpSpPr/>
          <p:nvPr/>
        </p:nvGrpSpPr>
        <p:grpSpPr>
          <a:xfrm>
            <a:off x="6863169" y="1164548"/>
            <a:ext cx="4296954" cy="1694988"/>
            <a:chOff x="771615" y="2599760"/>
            <a:chExt cx="4296954" cy="1694988"/>
          </a:xfrm>
        </p:grpSpPr>
        <p:sp>
          <p:nvSpPr>
            <p:cNvPr id="18" name="Subtitle 6">
              <a:extLst>
                <a:ext uri="{FF2B5EF4-FFF2-40B4-BE49-F238E27FC236}">
                  <a16:creationId xmlns:a16="http://schemas.microsoft.com/office/drawing/2014/main" id="{C32BB38C-EA08-4FA7-870F-0BA036E68CFA}"/>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1">
                      <a:lumMod val="75000"/>
                    </a:schemeClr>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9" name="Group 18">
              <a:extLst>
                <a:ext uri="{FF2B5EF4-FFF2-40B4-BE49-F238E27FC236}">
                  <a16:creationId xmlns:a16="http://schemas.microsoft.com/office/drawing/2014/main" id="{31B9A94D-4E2B-489B-A5BC-8C5D2C280938}"/>
                </a:ext>
              </a:extLst>
            </p:cNvPr>
            <p:cNvGrpSpPr/>
            <p:nvPr/>
          </p:nvGrpSpPr>
          <p:grpSpPr>
            <a:xfrm>
              <a:off x="771615" y="2599760"/>
              <a:ext cx="4296954" cy="1694988"/>
              <a:chOff x="771615" y="2599760"/>
              <a:chExt cx="4296954" cy="1694988"/>
            </a:xfrm>
          </p:grpSpPr>
          <p:sp>
            <p:nvSpPr>
              <p:cNvPr id="20" name="TextBox 19">
                <a:extLst>
                  <a:ext uri="{FF2B5EF4-FFF2-40B4-BE49-F238E27FC236}">
                    <a16:creationId xmlns:a16="http://schemas.microsoft.com/office/drawing/2014/main" id="{72B9A8F7-CA68-4A1D-9E50-F1760C24C485}"/>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lumMod val="75000"/>
                      </a:schemeClr>
                    </a:solidFill>
                    <a:latin typeface="Montserrat" panose="00000500000000000000" pitchFamily="50" charset="0"/>
                  </a:rPr>
                  <a:t>//</a:t>
                </a:r>
              </a:p>
            </p:txBody>
          </p:sp>
          <p:sp>
            <p:nvSpPr>
              <p:cNvPr id="21" name="TextBox 20">
                <a:extLst>
                  <a:ext uri="{FF2B5EF4-FFF2-40B4-BE49-F238E27FC236}">
                    <a16:creationId xmlns:a16="http://schemas.microsoft.com/office/drawing/2014/main" id="{F9B74059-3E7F-4A30-BDCE-C62D994028D8}"/>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bg1">
                        <a:lumMod val="75000"/>
                      </a:schemeClr>
                    </a:solidFill>
                    <a:latin typeface="Montserrat" panose="00000500000000000000" pitchFamily="50" charset="0"/>
                  </a:rPr>
                  <a:t>//</a:t>
                </a:r>
              </a:p>
            </p:txBody>
          </p:sp>
        </p:grpSp>
      </p:grpSp>
      <p:pic>
        <p:nvPicPr>
          <p:cNvPr id="10" name="Picture Placeholder 9">
            <a:extLst>
              <a:ext uri="{FF2B5EF4-FFF2-40B4-BE49-F238E27FC236}">
                <a16:creationId xmlns:a16="http://schemas.microsoft.com/office/drawing/2014/main" id="{3A4186E7-9EAC-4FFE-A6B1-F257647F9E2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6677" r="16677"/>
          <a:stretch>
            <a:fillRect/>
          </a:stretch>
        </p:blipFill>
        <p:spPr/>
      </p:pic>
    </p:spTree>
    <p:extLst>
      <p:ext uri="{BB962C8B-B14F-4D97-AF65-F5344CB8AC3E}">
        <p14:creationId xmlns:p14="http://schemas.microsoft.com/office/powerpoint/2010/main" val="4521663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BA66C9F-B8A0-4E3C-88EB-EAC6838234DD}"/>
              </a:ext>
            </a:extLst>
          </p:cNvPr>
          <p:cNvSpPr/>
          <p:nvPr/>
        </p:nvSpPr>
        <p:spPr>
          <a:xfrm>
            <a:off x="260350" y="260350"/>
            <a:ext cx="11671300" cy="6337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2992794077"/>
              </p:ext>
            </p:extLst>
          </p:nvPr>
        </p:nvGraphicFramePr>
        <p:xfrm>
          <a:off x="6096000" y="774699"/>
          <a:ext cx="5219155" cy="5308601"/>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
            <a:extLst>
              <a:ext uri="{FF2B5EF4-FFF2-40B4-BE49-F238E27FC236}">
                <a16:creationId xmlns:a16="http://schemas.microsoft.com/office/drawing/2014/main" id="{234BD55F-B682-4CA4-BDE1-94E3140EE2FE}"/>
              </a:ext>
            </a:extLst>
          </p:cNvPr>
          <p:cNvGrpSpPr/>
          <p:nvPr/>
        </p:nvGrpSpPr>
        <p:grpSpPr>
          <a:xfrm>
            <a:off x="1062444" y="2364731"/>
            <a:ext cx="3645629" cy="2128539"/>
            <a:chOff x="853801" y="3954760"/>
            <a:chExt cx="3645629" cy="2128539"/>
          </a:xfrm>
        </p:grpSpPr>
        <p:sp>
          <p:nvSpPr>
            <p:cNvPr id="15" name="Subtitle 6">
              <a:extLst>
                <a:ext uri="{FF2B5EF4-FFF2-40B4-BE49-F238E27FC236}">
                  <a16:creationId xmlns:a16="http://schemas.microsoft.com/office/drawing/2014/main" id="{5E7BAD9D-E2F1-49EB-A6CC-9E119259A55E}"/>
                </a:ext>
              </a:extLst>
            </p:cNvPr>
            <p:cNvSpPr txBox="1">
              <a:spLocks/>
            </p:cNvSpPr>
            <p:nvPr/>
          </p:nvSpPr>
          <p:spPr>
            <a:xfrm>
              <a:off x="853801" y="5401510"/>
              <a:ext cx="3062332" cy="68178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but the majority have suffered alteration in some which don't look even</a:t>
              </a:r>
            </a:p>
          </p:txBody>
        </p:sp>
        <p:sp>
          <p:nvSpPr>
            <p:cNvPr id="11" name="TextBox 10">
              <a:extLst>
                <a:ext uri="{FF2B5EF4-FFF2-40B4-BE49-F238E27FC236}">
                  <a16:creationId xmlns:a16="http://schemas.microsoft.com/office/drawing/2014/main" id="{F6A4693B-1A9E-448C-A0B4-0F855C00488F}"/>
                </a:ext>
              </a:extLst>
            </p:cNvPr>
            <p:cNvSpPr txBox="1"/>
            <p:nvPr/>
          </p:nvSpPr>
          <p:spPr>
            <a:xfrm>
              <a:off x="853802" y="3954760"/>
              <a:ext cx="3645628" cy="1080424"/>
            </a:xfrm>
            <a:prstGeom prst="rect">
              <a:avLst/>
            </a:prstGeom>
            <a:noFill/>
          </p:spPr>
          <p:txBody>
            <a:bodyPr wrap="square" rtlCol="0">
              <a:spAutoFit/>
            </a:bodyPr>
            <a:lstStyle/>
            <a:p>
              <a:pPr>
                <a:lnSpc>
                  <a:spcPts val="4000"/>
                </a:lnSpc>
              </a:pPr>
              <a:r>
                <a:rPr lang="en-US" sz="3000" b="1" spc="600" dirty="0">
                  <a:latin typeface="Montserrat "/>
                </a:rPr>
                <a:t>SIMPLE DATA</a:t>
              </a:r>
            </a:p>
            <a:p>
              <a:pPr>
                <a:lnSpc>
                  <a:spcPts val="4000"/>
                </a:lnSpc>
              </a:pPr>
              <a:r>
                <a:rPr lang="en-US" sz="3000" b="1" spc="600" dirty="0">
                  <a:latin typeface="Montserrat "/>
                </a:rPr>
                <a:t>CHART</a:t>
              </a:r>
            </a:p>
          </p:txBody>
        </p:sp>
      </p:grpSp>
    </p:spTree>
    <p:extLst>
      <p:ext uri="{BB962C8B-B14F-4D97-AF65-F5344CB8AC3E}">
        <p14:creationId xmlns:p14="http://schemas.microsoft.com/office/powerpoint/2010/main" val="575172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3ACF9A1-E13D-4B42-8F27-E96A931ABD89}"/>
              </a:ext>
            </a:extLst>
          </p:cNvPr>
          <p:cNvSpPr/>
          <p:nvPr/>
        </p:nvSpPr>
        <p:spPr>
          <a:xfrm>
            <a:off x="508000" y="528638"/>
            <a:ext cx="11176000" cy="58007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5">
            <a:extLst>
              <a:ext uri="{FF2B5EF4-FFF2-40B4-BE49-F238E27FC236}">
                <a16:creationId xmlns:a16="http://schemas.microsoft.com/office/drawing/2014/main" id="{8D09D025-D91C-4898-AB24-2A4CB4E30BE3}"/>
              </a:ext>
            </a:extLst>
          </p:cNvPr>
          <p:cNvSpPr>
            <a:spLocks/>
          </p:cNvSpPr>
          <p:nvPr/>
        </p:nvSpPr>
        <p:spPr bwMode="auto">
          <a:xfrm>
            <a:off x="753040" y="1445077"/>
            <a:ext cx="10685920" cy="4076700"/>
          </a:xfrm>
          <a:custGeom>
            <a:avLst/>
            <a:gdLst>
              <a:gd name="T0" fmla="*/ 998 w 3412"/>
              <a:gd name="T1" fmla="*/ 0 h 2568"/>
              <a:gd name="T2" fmla="*/ 0 w 3412"/>
              <a:gd name="T3" fmla="*/ 2568 h 2568"/>
              <a:gd name="T4" fmla="*/ 2414 w 3412"/>
              <a:gd name="T5" fmla="*/ 2568 h 2568"/>
              <a:gd name="T6" fmla="*/ 3412 w 3412"/>
              <a:gd name="T7" fmla="*/ 0 h 2568"/>
              <a:gd name="T8" fmla="*/ 998 w 3412"/>
              <a:gd name="T9" fmla="*/ 0 h 2568"/>
            </a:gdLst>
            <a:ahLst/>
            <a:cxnLst>
              <a:cxn ang="0">
                <a:pos x="T0" y="T1"/>
              </a:cxn>
              <a:cxn ang="0">
                <a:pos x="T2" y="T3"/>
              </a:cxn>
              <a:cxn ang="0">
                <a:pos x="T4" y="T5"/>
              </a:cxn>
              <a:cxn ang="0">
                <a:pos x="T6" y="T7"/>
              </a:cxn>
              <a:cxn ang="0">
                <a:pos x="T8" y="T9"/>
              </a:cxn>
            </a:cxnLst>
            <a:rect l="0" t="0" r="r" b="b"/>
            <a:pathLst>
              <a:path w="3412" h="2568">
                <a:moveTo>
                  <a:pt x="998" y="0"/>
                </a:moveTo>
                <a:lnTo>
                  <a:pt x="0" y="2568"/>
                </a:lnTo>
                <a:lnTo>
                  <a:pt x="2414" y="2568"/>
                </a:lnTo>
                <a:lnTo>
                  <a:pt x="3412" y="0"/>
                </a:lnTo>
                <a:lnTo>
                  <a:pt x="998"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2" name="Group 11">
            <a:extLst>
              <a:ext uri="{FF2B5EF4-FFF2-40B4-BE49-F238E27FC236}">
                <a16:creationId xmlns:a16="http://schemas.microsoft.com/office/drawing/2014/main" id="{45735ABB-EC3D-4FC6-BBD5-80425BA24A05}"/>
              </a:ext>
            </a:extLst>
          </p:cNvPr>
          <p:cNvGrpSpPr/>
          <p:nvPr/>
        </p:nvGrpSpPr>
        <p:grpSpPr>
          <a:xfrm>
            <a:off x="4000500" y="2886667"/>
            <a:ext cx="4191000" cy="1193521"/>
            <a:chOff x="4000500" y="2490281"/>
            <a:chExt cx="4191000" cy="1193521"/>
          </a:xfrm>
        </p:grpSpPr>
        <p:sp>
          <p:nvSpPr>
            <p:cNvPr id="13" name="TextBox 12">
              <a:extLst>
                <a:ext uri="{FF2B5EF4-FFF2-40B4-BE49-F238E27FC236}">
                  <a16:creationId xmlns:a16="http://schemas.microsoft.com/office/drawing/2014/main" id="{34D8B0D0-C252-4246-8A61-A7DD25D4BC04}"/>
                </a:ext>
              </a:extLst>
            </p:cNvPr>
            <p:cNvSpPr txBox="1"/>
            <p:nvPr/>
          </p:nvSpPr>
          <p:spPr>
            <a:xfrm>
              <a:off x="4000500" y="2490281"/>
              <a:ext cx="4191000" cy="938719"/>
            </a:xfrm>
            <a:prstGeom prst="rect">
              <a:avLst/>
            </a:prstGeom>
            <a:noFill/>
          </p:spPr>
          <p:txBody>
            <a:bodyPr wrap="square" rtlCol="0">
              <a:spAutoFit/>
            </a:bodyPr>
            <a:lstStyle/>
            <a:p>
              <a:pPr algn="ctr"/>
              <a:r>
                <a:rPr lang="en-US" sz="5500" b="1" spc="1000" dirty="0">
                  <a:solidFill>
                    <a:sysClr val="windowText" lastClr="000000"/>
                  </a:solidFill>
                  <a:latin typeface="Montserrat" panose="00000500000000000000" pitchFamily="50" charset="0"/>
                </a:rPr>
                <a:t>SPARK</a:t>
              </a:r>
            </a:p>
          </p:txBody>
        </p:sp>
        <p:grpSp>
          <p:nvGrpSpPr>
            <p:cNvPr id="14" name="Group 13">
              <a:extLst>
                <a:ext uri="{FF2B5EF4-FFF2-40B4-BE49-F238E27FC236}">
                  <a16:creationId xmlns:a16="http://schemas.microsoft.com/office/drawing/2014/main" id="{406CE09D-2B3E-4FFF-93A3-6DBB340B71BB}"/>
                </a:ext>
              </a:extLst>
            </p:cNvPr>
            <p:cNvGrpSpPr/>
            <p:nvPr/>
          </p:nvGrpSpPr>
          <p:grpSpPr>
            <a:xfrm>
              <a:off x="5000842" y="3405030"/>
              <a:ext cx="2190316" cy="278772"/>
              <a:chOff x="4487318" y="3405030"/>
              <a:chExt cx="2190316" cy="278772"/>
            </a:xfrm>
          </p:grpSpPr>
          <p:sp>
            <p:nvSpPr>
              <p:cNvPr id="16" name="Rectangle 15">
                <a:extLst>
                  <a:ext uri="{FF2B5EF4-FFF2-40B4-BE49-F238E27FC236}">
                    <a16:creationId xmlns:a16="http://schemas.microsoft.com/office/drawing/2014/main" id="{A09045F9-048C-4D7E-BFF1-91E5B2C87EE6}"/>
                  </a:ext>
                </a:extLst>
              </p:cNvPr>
              <p:cNvSpPr/>
              <p:nvPr/>
            </p:nvSpPr>
            <p:spPr>
              <a:xfrm>
                <a:off x="4524054" y="3405030"/>
                <a:ext cx="1450026" cy="2787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23" name="TextBox 22">
                <a:extLst>
                  <a:ext uri="{FF2B5EF4-FFF2-40B4-BE49-F238E27FC236}">
                    <a16:creationId xmlns:a16="http://schemas.microsoft.com/office/drawing/2014/main" id="{9A0C8B69-A838-4A6B-9505-F515A24CAC43}"/>
                  </a:ext>
                </a:extLst>
              </p:cNvPr>
              <p:cNvSpPr txBox="1"/>
              <p:nvPr/>
            </p:nvSpPr>
            <p:spPr>
              <a:xfrm>
                <a:off x="4487318" y="3429000"/>
                <a:ext cx="1568507" cy="230832"/>
              </a:xfrm>
              <a:prstGeom prst="rect">
                <a:avLst/>
              </a:prstGeom>
              <a:noFill/>
            </p:spPr>
            <p:txBody>
              <a:bodyPr wrap="square" rtlCol="0">
                <a:spAutoFit/>
              </a:bodyPr>
              <a:lstStyle/>
              <a:p>
                <a:r>
                  <a:rPr lang="en-US" sz="900" b="1" spc="300" dirty="0">
                    <a:solidFill>
                      <a:sysClr val="windowText" lastClr="000000"/>
                    </a:solidFill>
                    <a:latin typeface="Montserrat "/>
                  </a:rPr>
                  <a:t>PRESENTATION</a:t>
                </a:r>
              </a:p>
            </p:txBody>
          </p:sp>
          <p:sp>
            <p:nvSpPr>
              <p:cNvPr id="24" name="TextBox 23">
                <a:extLst>
                  <a:ext uri="{FF2B5EF4-FFF2-40B4-BE49-F238E27FC236}">
                    <a16:creationId xmlns:a16="http://schemas.microsoft.com/office/drawing/2014/main" id="{DFA0EDA8-C78C-4E15-98CA-CEB0B3D3EDF6}"/>
                  </a:ext>
                </a:extLst>
              </p:cNvPr>
              <p:cNvSpPr txBox="1"/>
              <p:nvPr/>
            </p:nvSpPr>
            <p:spPr>
              <a:xfrm>
                <a:off x="6046301" y="3429000"/>
                <a:ext cx="631333" cy="230832"/>
              </a:xfrm>
              <a:prstGeom prst="rect">
                <a:avLst/>
              </a:prstGeom>
              <a:noFill/>
            </p:spPr>
            <p:txBody>
              <a:bodyPr wrap="square" rtlCol="0">
                <a:spAutoFit/>
              </a:bodyPr>
              <a:lstStyle/>
              <a:p>
                <a:r>
                  <a:rPr lang="en-US" sz="900" b="1" spc="300" dirty="0">
                    <a:solidFill>
                      <a:sysClr val="windowText" lastClr="000000"/>
                    </a:solidFill>
                    <a:latin typeface="Montserrat "/>
                  </a:rPr>
                  <a:t>2019</a:t>
                </a:r>
              </a:p>
            </p:txBody>
          </p:sp>
        </p:grpSp>
      </p:grpSp>
    </p:spTree>
    <p:extLst>
      <p:ext uri="{BB962C8B-B14F-4D97-AF65-F5344CB8AC3E}">
        <p14:creationId xmlns:p14="http://schemas.microsoft.com/office/powerpoint/2010/main" val="3189556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FAD4B82-0FA2-46B2-A746-B231AF89EC97}"/>
              </a:ext>
            </a:extLst>
          </p:cNvPr>
          <p:cNvSpPr/>
          <p:nvPr/>
        </p:nvSpPr>
        <p:spPr>
          <a:xfrm>
            <a:off x="464456" y="495300"/>
            <a:ext cx="11263087" cy="5869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hart 5">
            <a:extLst>
              <a:ext uri="{FF2B5EF4-FFF2-40B4-BE49-F238E27FC236}">
                <a16:creationId xmlns:a16="http://schemas.microsoft.com/office/drawing/2014/main" id="{B9B11AA0-04D3-422C-B09B-312F94EB9F9F}"/>
              </a:ext>
            </a:extLst>
          </p:cNvPr>
          <p:cNvGraphicFramePr/>
          <p:nvPr>
            <p:extLst>
              <p:ext uri="{D42A27DB-BD31-4B8C-83A1-F6EECF244321}">
                <p14:modId xmlns:p14="http://schemas.microsoft.com/office/powerpoint/2010/main" val="1349285971"/>
              </p:ext>
            </p:extLst>
          </p:nvPr>
        </p:nvGraphicFramePr>
        <p:xfrm>
          <a:off x="5514521" y="1648279"/>
          <a:ext cx="6213022" cy="3561443"/>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
            <a:extLst>
              <a:ext uri="{FF2B5EF4-FFF2-40B4-BE49-F238E27FC236}">
                <a16:creationId xmlns:a16="http://schemas.microsoft.com/office/drawing/2014/main" id="{3E2FA16F-D73B-43B3-AC16-9A644BA16521}"/>
              </a:ext>
            </a:extLst>
          </p:cNvPr>
          <p:cNvGrpSpPr/>
          <p:nvPr/>
        </p:nvGrpSpPr>
        <p:grpSpPr>
          <a:xfrm>
            <a:off x="667656" y="1565212"/>
            <a:ext cx="4846865" cy="3729281"/>
            <a:chOff x="667656" y="1024148"/>
            <a:chExt cx="4846865" cy="3729281"/>
          </a:xfrm>
        </p:grpSpPr>
        <p:grpSp>
          <p:nvGrpSpPr>
            <p:cNvPr id="20" name="Group 19">
              <a:extLst>
                <a:ext uri="{FF2B5EF4-FFF2-40B4-BE49-F238E27FC236}">
                  <a16:creationId xmlns:a16="http://schemas.microsoft.com/office/drawing/2014/main" id="{3B1B1D65-E258-4675-8886-DDDA20D4ED37}"/>
                </a:ext>
              </a:extLst>
            </p:cNvPr>
            <p:cNvGrpSpPr/>
            <p:nvPr/>
          </p:nvGrpSpPr>
          <p:grpSpPr>
            <a:xfrm>
              <a:off x="667656" y="3058441"/>
              <a:ext cx="4296954" cy="1694988"/>
              <a:chOff x="771615" y="2599760"/>
              <a:chExt cx="4296954" cy="1694988"/>
            </a:xfrm>
          </p:grpSpPr>
          <p:sp>
            <p:nvSpPr>
              <p:cNvPr id="21" name="Subtitle 6">
                <a:extLst>
                  <a:ext uri="{FF2B5EF4-FFF2-40B4-BE49-F238E27FC236}">
                    <a16:creationId xmlns:a16="http://schemas.microsoft.com/office/drawing/2014/main" id="{50C0312C-D3B4-422D-8169-8D168FD94F11}"/>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2" name="Group 21">
                <a:extLst>
                  <a:ext uri="{FF2B5EF4-FFF2-40B4-BE49-F238E27FC236}">
                    <a16:creationId xmlns:a16="http://schemas.microsoft.com/office/drawing/2014/main" id="{74F2A174-A88E-4018-87B8-0266BF5D27FA}"/>
                  </a:ext>
                </a:extLst>
              </p:cNvPr>
              <p:cNvGrpSpPr/>
              <p:nvPr/>
            </p:nvGrpSpPr>
            <p:grpSpPr>
              <a:xfrm>
                <a:off x="771615" y="2599760"/>
                <a:ext cx="4296954" cy="1694988"/>
                <a:chOff x="771615" y="2599760"/>
                <a:chExt cx="4296954" cy="1694988"/>
              </a:xfrm>
            </p:grpSpPr>
            <p:sp>
              <p:nvSpPr>
                <p:cNvPr id="23" name="TextBox 22">
                  <a:extLst>
                    <a:ext uri="{FF2B5EF4-FFF2-40B4-BE49-F238E27FC236}">
                      <a16:creationId xmlns:a16="http://schemas.microsoft.com/office/drawing/2014/main" id="{9D82D709-C22D-41EA-8F1A-17FFF4FE605F}"/>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24" name="TextBox 23">
                  <a:extLst>
                    <a:ext uri="{FF2B5EF4-FFF2-40B4-BE49-F238E27FC236}">
                      <a16:creationId xmlns:a16="http://schemas.microsoft.com/office/drawing/2014/main" id="{6E20D756-F4AD-416D-9DCB-9EDEA780A2E3}"/>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sp>
          <p:nvSpPr>
            <p:cNvPr id="25" name="TextBox 24">
              <a:extLst>
                <a:ext uri="{FF2B5EF4-FFF2-40B4-BE49-F238E27FC236}">
                  <a16:creationId xmlns:a16="http://schemas.microsoft.com/office/drawing/2014/main" id="{88F6E3A1-0B40-4BEE-A831-5B41C1E4216C}"/>
                </a:ext>
              </a:extLst>
            </p:cNvPr>
            <p:cNvSpPr txBox="1"/>
            <p:nvPr/>
          </p:nvSpPr>
          <p:spPr>
            <a:xfrm>
              <a:off x="667656" y="1024148"/>
              <a:ext cx="4846865" cy="1080424"/>
            </a:xfrm>
            <a:prstGeom prst="rect">
              <a:avLst/>
            </a:prstGeom>
            <a:noFill/>
          </p:spPr>
          <p:txBody>
            <a:bodyPr wrap="square" rtlCol="0">
              <a:spAutoFit/>
            </a:bodyPr>
            <a:lstStyle/>
            <a:p>
              <a:pPr>
                <a:lnSpc>
                  <a:spcPts val="4000"/>
                </a:lnSpc>
              </a:pPr>
              <a:r>
                <a:rPr lang="en-US" sz="3000" b="1" spc="600" dirty="0">
                  <a:latin typeface="Montserrat "/>
                </a:rPr>
                <a:t>SIMPLE DATA</a:t>
              </a:r>
            </a:p>
            <a:p>
              <a:pPr>
                <a:lnSpc>
                  <a:spcPts val="4000"/>
                </a:lnSpc>
              </a:pPr>
              <a:r>
                <a:rPr lang="en-US" sz="3000" b="1" spc="600" dirty="0">
                  <a:latin typeface="Montserrat "/>
                </a:rPr>
                <a:t>CHART</a:t>
              </a:r>
            </a:p>
          </p:txBody>
        </p:sp>
      </p:grpSp>
    </p:spTree>
    <p:extLst>
      <p:ext uri="{BB962C8B-B14F-4D97-AF65-F5344CB8AC3E}">
        <p14:creationId xmlns:p14="http://schemas.microsoft.com/office/powerpoint/2010/main" val="17064813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0C6358-9917-4230-840B-5AA9E470D721}"/>
              </a:ext>
            </a:extLst>
          </p:cNvPr>
          <p:cNvSpPr/>
          <p:nvPr/>
        </p:nvSpPr>
        <p:spPr>
          <a:xfrm>
            <a:off x="667655" y="667656"/>
            <a:ext cx="10852969" cy="55226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DD011CB2-8009-4AD1-AD91-1C4C0B039F44}"/>
              </a:ext>
            </a:extLst>
          </p:cNvPr>
          <p:cNvSpPr txBox="1"/>
          <p:nvPr/>
        </p:nvSpPr>
        <p:spPr>
          <a:xfrm>
            <a:off x="4419600" y="2152522"/>
            <a:ext cx="3352800" cy="2554545"/>
          </a:xfrm>
          <a:prstGeom prst="rect">
            <a:avLst/>
          </a:prstGeom>
          <a:noFill/>
        </p:spPr>
        <p:txBody>
          <a:bodyPr wrap="square" rtlCol="0">
            <a:spAutoFit/>
          </a:bodyPr>
          <a:lstStyle/>
          <a:p>
            <a:pPr algn="ctr"/>
            <a:r>
              <a:rPr lang="en-US" sz="4000" b="1" dirty="0">
                <a:solidFill>
                  <a:schemeClr val="bg1"/>
                </a:solidFill>
                <a:latin typeface="Montserrat "/>
              </a:rPr>
              <a:t>HAVE</a:t>
            </a:r>
          </a:p>
          <a:p>
            <a:pPr algn="ctr"/>
            <a:r>
              <a:rPr lang="en-US" sz="4000" b="1" dirty="0">
                <a:solidFill>
                  <a:schemeClr val="bg1"/>
                </a:solidFill>
                <a:latin typeface="Montserrat "/>
              </a:rPr>
              <a:t>ANY QUESTION</a:t>
            </a:r>
          </a:p>
          <a:p>
            <a:pPr algn="ctr"/>
            <a:r>
              <a:rPr lang="en-US" sz="4000" b="1" dirty="0">
                <a:solidFill>
                  <a:schemeClr val="bg1"/>
                </a:solidFill>
                <a:latin typeface="Montserrat "/>
              </a:rPr>
              <a:t>?</a:t>
            </a:r>
          </a:p>
        </p:txBody>
      </p:sp>
    </p:spTree>
    <p:extLst>
      <p:ext uri="{BB962C8B-B14F-4D97-AF65-F5344CB8AC3E}">
        <p14:creationId xmlns:p14="http://schemas.microsoft.com/office/powerpoint/2010/main" val="11825164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901407B2-9230-4245-971C-EE21142D1DBB}"/>
              </a:ext>
            </a:extLst>
          </p:cNvPr>
          <p:cNvSpPr txBox="1"/>
          <p:nvPr/>
        </p:nvSpPr>
        <p:spPr>
          <a:xfrm>
            <a:off x="1238249" y="3190473"/>
            <a:ext cx="9715500" cy="477054"/>
          </a:xfrm>
          <a:prstGeom prst="rect">
            <a:avLst/>
          </a:prstGeom>
          <a:noFill/>
        </p:spPr>
        <p:txBody>
          <a:bodyPr wrap="square" rtlCol="0">
            <a:spAutoFit/>
          </a:bodyPr>
          <a:lstStyle/>
          <a:p>
            <a:pPr algn="ctr"/>
            <a:r>
              <a:rPr lang="en-US" sz="2500" spc="1000" dirty="0">
                <a:solidFill>
                  <a:schemeClr val="tx1">
                    <a:lumMod val="50000"/>
                    <a:lumOff val="50000"/>
                  </a:schemeClr>
                </a:solidFill>
                <a:latin typeface="Montserrat "/>
              </a:rPr>
              <a:t>www.example.com</a:t>
            </a:r>
          </a:p>
        </p:txBody>
      </p:sp>
    </p:spTree>
    <p:extLst>
      <p:ext uri="{BB962C8B-B14F-4D97-AF65-F5344CB8AC3E}">
        <p14:creationId xmlns:p14="http://schemas.microsoft.com/office/powerpoint/2010/main" val="3618279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8063E6CD-A453-4EF8-8D1B-712634A1E66E}"/>
              </a:ext>
            </a:extLst>
          </p:cNvPr>
          <p:cNvSpPr/>
          <p:nvPr/>
        </p:nvSpPr>
        <p:spPr>
          <a:xfrm>
            <a:off x="2031638" y="2457450"/>
            <a:ext cx="3048000" cy="304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7C20F50F-5F8F-43A2-8EB3-C5648D24CE25}"/>
              </a:ext>
            </a:extLst>
          </p:cNvPr>
          <p:cNvSpPr txBox="1"/>
          <p:nvPr/>
        </p:nvSpPr>
        <p:spPr>
          <a:xfrm>
            <a:off x="815116" y="624114"/>
            <a:ext cx="2769966" cy="553998"/>
          </a:xfrm>
          <a:prstGeom prst="rect">
            <a:avLst/>
          </a:prstGeom>
          <a:noFill/>
        </p:spPr>
        <p:txBody>
          <a:bodyPr wrap="square" rtlCol="0">
            <a:spAutoFit/>
          </a:bodyPr>
          <a:lstStyle/>
          <a:p>
            <a:r>
              <a:rPr lang="en-US" sz="3000" b="1" spc="600" dirty="0">
                <a:latin typeface="Montserrat" panose="00000500000000000000" pitchFamily="50" charset="0"/>
              </a:rPr>
              <a:t>WELCOME</a:t>
            </a:r>
          </a:p>
        </p:txBody>
      </p:sp>
      <p:sp>
        <p:nvSpPr>
          <p:cNvPr id="41" name="Subtitle 6">
            <a:extLst>
              <a:ext uri="{FF2B5EF4-FFF2-40B4-BE49-F238E27FC236}">
                <a16:creationId xmlns:a16="http://schemas.microsoft.com/office/drawing/2014/main" id="{A235DA77-D87E-4ECA-B6C0-03BF8DB5EA82}"/>
              </a:ext>
            </a:extLst>
          </p:cNvPr>
          <p:cNvSpPr txBox="1">
            <a:spLocks/>
          </p:cNvSpPr>
          <p:nvPr/>
        </p:nvSpPr>
        <p:spPr>
          <a:xfrm>
            <a:off x="6144346" y="3457122"/>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
        <p:nvSpPr>
          <p:cNvPr id="44" name="TextBox 43">
            <a:extLst>
              <a:ext uri="{FF2B5EF4-FFF2-40B4-BE49-F238E27FC236}">
                <a16:creationId xmlns:a16="http://schemas.microsoft.com/office/drawing/2014/main" id="{D08237B5-AD6D-4450-92AA-C5B97E51FFCC}"/>
              </a:ext>
            </a:extLst>
          </p:cNvPr>
          <p:cNvSpPr txBox="1"/>
          <p:nvPr/>
        </p:nvSpPr>
        <p:spPr>
          <a:xfrm>
            <a:off x="5694947" y="3133956"/>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sp>
        <p:nvSpPr>
          <p:cNvPr id="45" name="TextBox 44">
            <a:extLst>
              <a:ext uri="{FF2B5EF4-FFF2-40B4-BE49-F238E27FC236}">
                <a16:creationId xmlns:a16="http://schemas.microsoft.com/office/drawing/2014/main" id="{BA78E1F9-9E84-4E67-A95F-3303BE73BB3F}"/>
              </a:ext>
            </a:extLst>
          </p:cNvPr>
          <p:cNvSpPr txBox="1"/>
          <p:nvPr/>
        </p:nvSpPr>
        <p:spPr>
          <a:xfrm>
            <a:off x="9422761" y="4505779"/>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pic>
        <p:nvPicPr>
          <p:cNvPr id="11" name="Picture Placeholder 10">
            <a:extLst>
              <a:ext uri="{FF2B5EF4-FFF2-40B4-BE49-F238E27FC236}">
                <a16:creationId xmlns:a16="http://schemas.microsoft.com/office/drawing/2014/main" id="{E98D148D-2329-4098-9D94-63FB885C50CA}"/>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a:stretch>
            <a:fillRect/>
          </a:stretch>
        </p:blipFill>
        <p:spPr>
          <a:xfrm>
            <a:off x="2200099" y="2625911"/>
            <a:ext cx="2711078" cy="2711078"/>
          </a:xfrm>
        </p:spPr>
      </p:pic>
    </p:spTree>
    <p:extLst>
      <p:ext uri="{BB962C8B-B14F-4D97-AF65-F5344CB8AC3E}">
        <p14:creationId xmlns:p14="http://schemas.microsoft.com/office/powerpoint/2010/main" val="2888291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1A64163-D042-4EC9-90FB-F8CE2F8F464A}"/>
              </a:ext>
            </a:extLst>
          </p:cNvPr>
          <p:cNvSpPr/>
          <p:nvPr/>
        </p:nvSpPr>
        <p:spPr>
          <a:xfrm>
            <a:off x="645817" y="647700"/>
            <a:ext cx="2496978" cy="5562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A29CFC9-A5CF-4C1D-8FEB-3332953BFCC8}"/>
              </a:ext>
            </a:extLst>
          </p:cNvPr>
          <p:cNvSpPr txBox="1"/>
          <p:nvPr/>
        </p:nvSpPr>
        <p:spPr>
          <a:xfrm>
            <a:off x="805735" y="2640195"/>
            <a:ext cx="2177143" cy="1577611"/>
          </a:xfrm>
          <a:prstGeom prst="rect">
            <a:avLst/>
          </a:prstGeom>
          <a:noFill/>
        </p:spPr>
        <p:txBody>
          <a:bodyPr wrap="square" rtlCol="0">
            <a:spAutoFit/>
          </a:bodyPr>
          <a:lstStyle/>
          <a:p>
            <a:pPr>
              <a:lnSpc>
                <a:spcPts val="4000"/>
              </a:lnSpc>
            </a:pPr>
            <a:r>
              <a:rPr lang="en-US" sz="3000" b="1" spc="600" dirty="0">
                <a:latin typeface="Montserrat" panose="00000500000000000000" pitchFamily="50" charset="0"/>
              </a:rPr>
              <a:t>ABOUT </a:t>
            </a:r>
          </a:p>
          <a:p>
            <a:pPr>
              <a:lnSpc>
                <a:spcPts val="4000"/>
              </a:lnSpc>
            </a:pPr>
            <a:r>
              <a:rPr lang="en-US" sz="3000" b="1" spc="600" dirty="0">
                <a:latin typeface="Montserrat" panose="00000500000000000000" pitchFamily="50" charset="0"/>
              </a:rPr>
              <a:t>SIMPLE</a:t>
            </a:r>
          </a:p>
          <a:p>
            <a:pPr>
              <a:lnSpc>
                <a:spcPts val="4000"/>
              </a:lnSpc>
            </a:pPr>
            <a:r>
              <a:rPr lang="en-US" sz="3000" b="1" spc="600" dirty="0">
                <a:latin typeface="Montserrat" panose="00000500000000000000" pitchFamily="50" charset="0"/>
              </a:rPr>
              <a:t>WORD</a:t>
            </a:r>
          </a:p>
        </p:txBody>
      </p:sp>
      <p:grpSp>
        <p:nvGrpSpPr>
          <p:cNvPr id="15" name="Group 14">
            <a:extLst>
              <a:ext uri="{FF2B5EF4-FFF2-40B4-BE49-F238E27FC236}">
                <a16:creationId xmlns:a16="http://schemas.microsoft.com/office/drawing/2014/main" id="{ED0732ED-6919-4ACF-B26D-427597C979DC}"/>
              </a:ext>
            </a:extLst>
          </p:cNvPr>
          <p:cNvGrpSpPr/>
          <p:nvPr/>
        </p:nvGrpSpPr>
        <p:grpSpPr>
          <a:xfrm>
            <a:off x="7292844" y="2581506"/>
            <a:ext cx="4296954" cy="1694988"/>
            <a:chOff x="771615" y="2599760"/>
            <a:chExt cx="4296954" cy="1694988"/>
          </a:xfrm>
        </p:grpSpPr>
        <p:sp>
          <p:nvSpPr>
            <p:cNvPr id="18" name="Subtitle 6">
              <a:extLst>
                <a:ext uri="{FF2B5EF4-FFF2-40B4-BE49-F238E27FC236}">
                  <a16:creationId xmlns:a16="http://schemas.microsoft.com/office/drawing/2014/main" id="{76F8D718-2837-4E1F-9F6A-74555AE25C60}"/>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9" name="Group 18">
              <a:extLst>
                <a:ext uri="{FF2B5EF4-FFF2-40B4-BE49-F238E27FC236}">
                  <a16:creationId xmlns:a16="http://schemas.microsoft.com/office/drawing/2014/main" id="{69DF3F80-773F-43B2-B983-7E8461FD1D9E}"/>
                </a:ext>
              </a:extLst>
            </p:cNvPr>
            <p:cNvGrpSpPr/>
            <p:nvPr/>
          </p:nvGrpSpPr>
          <p:grpSpPr>
            <a:xfrm>
              <a:off x="771615" y="2599760"/>
              <a:ext cx="4296954" cy="1694988"/>
              <a:chOff x="771615" y="2599760"/>
              <a:chExt cx="4296954" cy="1694988"/>
            </a:xfrm>
          </p:grpSpPr>
          <p:sp>
            <p:nvSpPr>
              <p:cNvPr id="22" name="TextBox 21">
                <a:extLst>
                  <a:ext uri="{FF2B5EF4-FFF2-40B4-BE49-F238E27FC236}">
                    <a16:creationId xmlns:a16="http://schemas.microsoft.com/office/drawing/2014/main" id="{2BF68AA0-C4FB-4971-88D5-7D07447B0C75}"/>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sp>
            <p:nvSpPr>
              <p:cNvPr id="23" name="TextBox 22">
                <a:extLst>
                  <a:ext uri="{FF2B5EF4-FFF2-40B4-BE49-F238E27FC236}">
                    <a16:creationId xmlns:a16="http://schemas.microsoft.com/office/drawing/2014/main" id="{4A56833A-503B-4C47-B955-9B208F98BA70}"/>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grpSp>
      <p:sp>
        <p:nvSpPr>
          <p:cNvPr id="16" name="Rectangle 15">
            <a:extLst>
              <a:ext uri="{FF2B5EF4-FFF2-40B4-BE49-F238E27FC236}">
                <a16:creationId xmlns:a16="http://schemas.microsoft.com/office/drawing/2014/main" id="{253211D0-E7EF-4E34-8C66-00201DB86B4A}"/>
              </a:ext>
            </a:extLst>
          </p:cNvPr>
          <p:cNvSpPr/>
          <p:nvPr/>
        </p:nvSpPr>
        <p:spPr>
          <a:xfrm>
            <a:off x="3260059" y="647700"/>
            <a:ext cx="3720468" cy="5562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9">
            <a:extLst>
              <a:ext uri="{FF2B5EF4-FFF2-40B4-BE49-F238E27FC236}">
                <a16:creationId xmlns:a16="http://schemas.microsoft.com/office/drawing/2014/main" id="{DA2E8644-4787-4E38-8029-7F5CD3880A42}"/>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31166" r="31166"/>
          <a:stretch>
            <a:fillRect/>
          </a:stretch>
        </p:blipFill>
        <p:spPr/>
      </p:pic>
    </p:spTree>
    <p:extLst>
      <p:ext uri="{BB962C8B-B14F-4D97-AF65-F5344CB8AC3E}">
        <p14:creationId xmlns:p14="http://schemas.microsoft.com/office/powerpoint/2010/main" val="3536179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07E4A5D-9638-4C89-AAE8-1DD993324B76}"/>
              </a:ext>
            </a:extLst>
          </p:cNvPr>
          <p:cNvSpPr/>
          <p:nvPr/>
        </p:nvSpPr>
        <p:spPr>
          <a:xfrm>
            <a:off x="349612" y="368970"/>
            <a:ext cx="5022488" cy="61969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3ECEF3F-19F5-4998-BBE1-D8AE85DF26E7}"/>
              </a:ext>
            </a:extLst>
          </p:cNvPr>
          <p:cNvSpPr/>
          <p:nvPr/>
        </p:nvSpPr>
        <p:spPr>
          <a:xfrm>
            <a:off x="5499100" y="368970"/>
            <a:ext cx="2511244" cy="61969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2F978D6-4B6D-472D-B247-4518178C2FD0}"/>
              </a:ext>
            </a:extLst>
          </p:cNvPr>
          <p:cNvSpPr txBox="1"/>
          <p:nvPr/>
        </p:nvSpPr>
        <p:spPr>
          <a:xfrm>
            <a:off x="5687922" y="2678630"/>
            <a:ext cx="2133600" cy="1577611"/>
          </a:xfrm>
          <a:prstGeom prst="rect">
            <a:avLst/>
          </a:prstGeom>
          <a:noFill/>
        </p:spPr>
        <p:txBody>
          <a:bodyPr wrap="square" rtlCol="0">
            <a:spAutoFit/>
          </a:bodyPr>
          <a:lstStyle/>
          <a:p>
            <a:pPr>
              <a:lnSpc>
                <a:spcPts val="4000"/>
              </a:lnSpc>
            </a:pPr>
            <a:r>
              <a:rPr lang="en-US" sz="3000" b="1" spc="600" dirty="0">
                <a:latin typeface="Montserrat" panose="00000500000000000000" pitchFamily="50" charset="0"/>
              </a:rPr>
              <a:t>ABOUT </a:t>
            </a:r>
          </a:p>
          <a:p>
            <a:pPr>
              <a:lnSpc>
                <a:spcPts val="4000"/>
              </a:lnSpc>
            </a:pPr>
            <a:r>
              <a:rPr lang="en-US" sz="3000" b="1" spc="600" dirty="0">
                <a:latin typeface="Montserrat" panose="00000500000000000000" pitchFamily="50" charset="0"/>
              </a:rPr>
              <a:t>SIMPLE</a:t>
            </a:r>
          </a:p>
          <a:p>
            <a:pPr>
              <a:lnSpc>
                <a:spcPts val="4000"/>
              </a:lnSpc>
            </a:pPr>
            <a:r>
              <a:rPr lang="en-US" sz="3000" b="1" spc="600" dirty="0">
                <a:latin typeface="Montserrat" panose="00000500000000000000" pitchFamily="50" charset="0"/>
              </a:rPr>
              <a:t>WORD</a:t>
            </a:r>
          </a:p>
        </p:txBody>
      </p:sp>
      <p:grpSp>
        <p:nvGrpSpPr>
          <p:cNvPr id="10" name="Group 9">
            <a:extLst>
              <a:ext uri="{FF2B5EF4-FFF2-40B4-BE49-F238E27FC236}">
                <a16:creationId xmlns:a16="http://schemas.microsoft.com/office/drawing/2014/main" id="{1D748363-1A6D-4A8F-9681-D9541390A485}"/>
              </a:ext>
            </a:extLst>
          </p:cNvPr>
          <p:cNvGrpSpPr/>
          <p:nvPr/>
        </p:nvGrpSpPr>
        <p:grpSpPr>
          <a:xfrm>
            <a:off x="667657" y="2581506"/>
            <a:ext cx="4296954" cy="1694988"/>
            <a:chOff x="771615" y="2599760"/>
            <a:chExt cx="4296954" cy="1694988"/>
          </a:xfrm>
        </p:grpSpPr>
        <p:sp>
          <p:nvSpPr>
            <p:cNvPr id="11" name="Subtitle 6">
              <a:extLst>
                <a:ext uri="{FF2B5EF4-FFF2-40B4-BE49-F238E27FC236}">
                  <a16:creationId xmlns:a16="http://schemas.microsoft.com/office/drawing/2014/main" id="{0FE6BE48-0108-4CD2-880E-F8B88FB1E0BF}"/>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2" name="Group 11">
              <a:extLst>
                <a:ext uri="{FF2B5EF4-FFF2-40B4-BE49-F238E27FC236}">
                  <a16:creationId xmlns:a16="http://schemas.microsoft.com/office/drawing/2014/main" id="{F9E77458-CBBF-4992-8C61-794BF6118ADE}"/>
                </a:ext>
              </a:extLst>
            </p:cNvPr>
            <p:cNvGrpSpPr/>
            <p:nvPr/>
          </p:nvGrpSpPr>
          <p:grpSpPr>
            <a:xfrm>
              <a:off x="771615" y="2599760"/>
              <a:ext cx="4296954" cy="1694988"/>
              <a:chOff x="771615" y="2599760"/>
              <a:chExt cx="4296954" cy="1694988"/>
            </a:xfrm>
          </p:grpSpPr>
          <p:sp>
            <p:nvSpPr>
              <p:cNvPr id="13" name="TextBox 12">
                <a:extLst>
                  <a:ext uri="{FF2B5EF4-FFF2-40B4-BE49-F238E27FC236}">
                    <a16:creationId xmlns:a16="http://schemas.microsoft.com/office/drawing/2014/main" id="{5C8EB364-20EB-48F3-8059-CAE11ECE6233}"/>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14" name="TextBox 13">
                <a:extLst>
                  <a:ext uri="{FF2B5EF4-FFF2-40B4-BE49-F238E27FC236}">
                    <a16:creationId xmlns:a16="http://schemas.microsoft.com/office/drawing/2014/main" id="{BBD9F3DB-E39A-4506-B14C-03F8526310F8}"/>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sp>
        <p:nvSpPr>
          <p:cNvPr id="20" name="Rectangle 19">
            <a:extLst>
              <a:ext uri="{FF2B5EF4-FFF2-40B4-BE49-F238E27FC236}">
                <a16:creationId xmlns:a16="http://schemas.microsoft.com/office/drawing/2014/main" id="{839949E6-C4DC-47F2-AEEA-4DB6433E200A}"/>
              </a:ext>
            </a:extLst>
          </p:cNvPr>
          <p:cNvSpPr/>
          <p:nvPr/>
        </p:nvSpPr>
        <p:spPr>
          <a:xfrm>
            <a:off x="8137344" y="368970"/>
            <a:ext cx="3705044" cy="61969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Placeholder 21">
            <a:extLst>
              <a:ext uri="{FF2B5EF4-FFF2-40B4-BE49-F238E27FC236}">
                <a16:creationId xmlns:a16="http://schemas.microsoft.com/office/drawing/2014/main" id="{F56FCEEF-CA3E-4946-9C14-7F058A0C738F}"/>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8213" r="51931"/>
          <a:stretch/>
        </p:blipFill>
        <p:spPr>
          <a:xfrm>
            <a:off x="8137344" y="368970"/>
            <a:ext cx="3705044" cy="6196930"/>
          </a:xfrm>
        </p:spPr>
      </p:pic>
    </p:spTree>
    <p:extLst>
      <p:ext uri="{BB962C8B-B14F-4D97-AF65-F5344CB8AC3E}">
        <p14:creationId xmlns:p14="http://schemas.microsoft.com/office/powerpoint/2010/main" val="1572725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786AD79-0AC3-4A5A-B2C7-1C5F114C8853}"/>
              </a:ext>
            </a:extLst>
          </p:cNvPr>
          <p:cNvSpPr txBox="1"/>
          <p:nvPr/>
        </p:nvSpPr>
        <p:spPr>
          <a:xfrm>
            <a:off x="667657" y="565189"/>
            <a:ext cx="2558143" cy="553998"/>
          </a:xfrm>
          <a:prstGeom prst="rect">
            <a:avLst/>
          </a:prstGeom>
          <a:noFill/>
        </p:spPr>
        <p:txBody>
          <a:bodyPr wrap="square" rtlCol="0">
            <a:spAutoFit/>
          </a:bodyPr>
          <a:lstStyle/>
          <a:p>
            <a:r>
              <a:rPr lang="en-US" sz="3000" b="1" spc="600" dirty="0">
                <a:latin typeface="Montserrat" panose="00000500000000000000" pitchFamily="50" charset="0"/>
              </a:rPr>
              <a:t>SERVICE</a:t>
            </a:r>
          </a:p>
        </p:txBody>
      </p:sp>
      <p:grpSp>
        <p:nvGrpSpPr>
          <p:cNvPr id="9" name="Group 8">
            <a:extLst>
              <a:ext uri="{FF2B5EF4-FFF2-40B4-BE49-F238E27FC236}">
                <a16:creationId xmlns:a16="http://schemas.microsoft.com/office/drawing/2014/main" id="{70BB645F-C1BD-4A96-B879-42E1E2C35453}"/>
              </a:ext>
            </a:extLst>
          </p:cNvPr>
          <p:cNvGrpSpPr/>
          <p:nvPr/>
        </p:nvGrpSpPr>
        <p:grpSpPr>
          <a:xfrm>
            <a:off x="1674223" y="4366990"/>
            <a:ext cx="4296954" cy="1694988"/>
            <a:chOff x="771615" y="2599760"/>
            <a:chExt cx="4296954" cy="1694988"/>
          </a:xfrm>
        </p:grpSpPr>
        <p:sp>
          <p:nvSpPr>
            <p:cNvPr id="10" name="Subtitle 6">
              <a:extLst>
                <a:ext uri="{FF2B5EF4-FFF2-40B4-BE49-F238E27FC236}">
                  <a16:creationId xmlns:a16="http://schemas.microsoft.com/office/drawing/2014/main" id="{BBC86041-383E-45AA-807B-915F26DF53EA}"/>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1" name="Group 10">
              <a:extLst>
                <a:ext uri="{FF2B5EF4-FFF2-40B4-BE49-F238E27FC236}">
                  <a16:creationId xmlns:a16="http://schemas.microsoft.com/office/drawing/2014/main" id="{9DCD5473-50CD-42AB-BF9A-CA9BDB4402C9}"/>
                </a:ext>
              </a:extLst>
            </p:cNvPr>
            <p:cNvGrpSpPr/>
            <p:nvPr/>
          </p:nvGrpSpPr>
          <p:grpSpPr>
            <a:xfrm>
              <a:off x="771615" y="2599760"/>
              <a:ext cx="4296954" cy="1694988"/>
              <a:chOff x="771615" y="2599760"/>
              <a:chExt cx="4296954" cy="1694988"/>
            </a:xfrm>
          </p:grpSpPr>
          <p:sp>
            <p:nvSpPr>
              <p:cNvPr id="12" name="TextBox 11">
                <a:extLst>
                  <a:ext uri="{FF2B5EF4-FFF2-40B4-BE49-F238E27FC236}">
                    <a16:creationId xmlns:a16="http://schemas.microsoft.com/office/drawing/2014/main" id="{507357A0-CEB8-4BF8-930A-21D3B58542C4}"/>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sp>
            <p:nvSpPr>
              <p:cNvPr id="13" name="TextBox 12">
                <a:extLst>
                  <a:ext uri="{FF2B5EF4-FFF2-40B4-BE49-F238E27FC236}">
                    <a16:creationId xmlns:a16="http://schemas.microsoft.com/office/drawing/2014/main" id="{C00EA8FC-28F5-43DB-A5C9-0B218F8C4D42}"/>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grpSp>
      <p:pic>
        <p:nvPicPr>
          <p:cNvPr id="26" name="Picture Placeholder 25">
            <a:extLst>
              <a:ext uri="{FF2B5EF4-FFF2-40B4-BE49-F238E27FC236}">
                <a16:creationId xmlns:a16="http://schemas.microsoft.com/office/drawing/2014/main" id="{F276C451-0492-4387-9D1D-519BDECA8C1F}"/>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4175" b="4175"/>
          <a:stretch>
            <a:fillRect/>
          </a:stretch>
        </p:blipFill>
        <p:spPr/>
      </p:pic>
      <p:pic>
        <p:nvPicPr>
          <p:cNvPr id="28" name="Picture Placeholder 27">
            <a:extLst>
              <a:ext uri="{FF2B5EF4-FFF2-40B4-BE49-F238E27FC236}">
                <a16:creationId xmlns:a16="http://schemas.microsoft.com/office/drawing/2014/main" id="{C4B6A8FA-FEF4-465D-8C2B-CCE3F9C7DB79}"/>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t="4175" b="4175"/>
          <a:stretch>
            <a:fillRect/>
          </a:stretch>
        </p:blipFill>
        <p:spPr/>
      </p:pic>
      <p:grpSp>
        <p:nvGrpSpPr>
          <p:cNvPr id="15" name="Group 14">
            <a:extLst>
              <a:ext uri="{FF2B5EF4-FFF2-40B4-BE49-F238E27FC236}">
                <a16:creationId xmlns:a16="http://schemas.microsoft.com/office/drawing/2014/main" id="{58DC1380-49A2-4567-B261-533B4BF1EACE}"/>
              </a:ext>
            </a:extLst>
          </p:cNvPr>
          <p:cNvGrpSpPr/>
          <p:nvPr/>
        </p:nvGrpSpPr>
        <p:grpSpPr>
          <a:xfrm>
            <a:off x="6220823" y="4366990"/>
            <a:ext cx="4296954" cy="1694988"/>
            <a:chOff x="771615" y="2599760"/>
            <a:chExt cx="4296954" cy="1694988"/>
          </a:xfrm>
        </p:grpSpPr>
        <p:sp>
          <p:nvSpPr>
            <p:cNvPr id="16" name="Subtitle 6">
              <a:extLst>
                <a:ext uri="{FF2B5EF4-FFF2-40B4-BE49-F238E27FC236}">
                  <a16:creationId xmlns:a16="http://schemas.microsoft.com/office/drawing/2014/main" id="{48E2FA05-F1A0-4F7B-8024-579777136D28}"/>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7" name="Group 16">
              <a:extLst>
                <a:ext uri="{FF2B5EF4-FFF2-40B4-BE49-F238E27FC236}">
                  <a16:creationId xmlns:a16="http://schemas.microsoft.com/office/drawing/2014/main" id="{671AE32D-3882-4A4D-9A64-93A1BA52C79C}"/>
                </a:ext>
              </a:extLst>
            </p:cNvPr>
            <p:cNvGrpSpPr/>
            <p:nvPr/>
          </p:nvGrpSpPr>
          <p:grpSpPr>
            <a:xfrm>
              <a:off x="771615" y="2599760"/>
              <a:ext cx="4296954" cy="1694988"/>
              <a:chOff x="771615" y="2599760"/>
              <a:chExt cx="4296954" cy="1694988"/>
            </a:xfrm>
          </p:grpSpPr>
          <p:sp>
            <p:nvSpPr>
              <p:cNvPr id="18" name="TextBox 17">
                <a:extLst>
                  <a:ext uri="{FF2B5EF4-FFF2-40B4-BE49-F238E27FC236}">
                    <a16:creationId xmlns:a16="http://schemas.microsoft.com/office/drawing/2014/main" id="{310966F3-EAA7-4813-92FB-EAF7A4B99650}"/>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sp>
            <p:nvSpPr>
              <p:cNvPr id="19" name="TextBox 18">
                <a:extLst>
                  <a:ext uri="{FF2B5EF4-FFF2-40B4-BE49-F238E27FC236}">
                    <a16:creationId xmlns:a16="http://schemas.microsoft.com/office/drawing/2014/main" id="{FA6E9C5A-23AF-4E48-8EAF-E85A2DBC166C}"/>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grpSp>
    </p:spTree>
    <p:extLst>
      <p:ext uri="{BB962C8B-B14F-4D97-AF65-F5344CB8AC3E}">
        <p14:creationId xmlns:p14="http://schemas.microsoft.com/office/powerpoint/2010/main" val="663350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6D2AC70-3172-426B-88ED-5E4203872EC4}"/>
              </a:ext>
            </a:extLst>
          </p:cNvPr>
          <p:cNvGrpSpPr/>
          <p:nvPr/>
        </p:nvGrpSpPr>
        <p:grpSpPr>
          <a:xfrm>
            <a:off x="792627" y="2974491"/>
            <a:ext cx="2587910" cy="2635081"/>
            <a:chOff x="8936433" y="3555261"/>
            <a:chExt cx="2587910" cy="2635081"/>
          </a:xfrm>
        </p:grpSpPr>
        <p:sp>
          <p:nvSpPr>
            <p:cNvPr id="20" name="Rectangle 19">
              <a:extLst>
                <a:ext uri="{FF2B5EF4-FFF2-40B4-BE49-F238E27FC236}">
                  <a16:creationId xmlns:a16="http://schemas.microsoft.com/office/drawing/2014/main" id="{E76DC330-EB3C-49A5-BFC3-127DB50AE326}"/>
                </a:ext>
              </a:extLst>
            </p:cNvPr>
            <p:cNvSpPr/>
            <p:nvPr/>
          </p:nvSpPr>
          <p:spPr>
            <a:xfrm>
              <a:off x="8936433" y="3555261"/>
              <a:ext cx="2587910" cy="263508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1E629FBF-D5E7-466F-88F4-A5953C2BE172}"/>
                </a:ext>
              </a:extLst>
            </p:cNvPr>
            <p:cNvGrpSpPr/>
            <p:nvPr/>
          </p:nvGrpSpPr>
          <p:grpSpPr>
            <a:xfrm>
              <a:off x="9562972" y="4187280"/>
              <a:ext cx="1334833" cy="1371043"/>
              <a:chOff x="6095999" y="4819300"/>
              <a:chExt cx="1334833" cy="1371043"/>
            </a:xfrm>
          </p:grpSpPr>
          <p:sp>
            <p:nvSpPr>
              <p:cNvPr id="31" name="TextBox 30">
                <a:extLst>
                  <a:ext uri="{FF2B5EF4-FFF2-40B4-BE49-F238E27FC236}">
                    <a16:creationId xmlns:a16="http://schemas.microsoft.com/office/drawing/2014/main" id="{4713CF81-CB0C-4B79-B92D-D11D04901609}"/>
                  </a:ext>
                </a:extLst>
              </p:cNvPr>
              <p:cNvSpPr txBox="1"/>
              <p:nvPr/>
            </p:nvSpPr>
            <p:spPr>
              <a:xfrm>
                <a:off x="6095999" y="4819300"/>
                <a:ext cx="1334833" cy="276999"/>
              </a:xfrm>
              <a:prstGeom prst="rect">
                <a:avLst/>
              </a:prstGeom>
              <a:noFill/>
            </p:spPr>
            <p:txBody>
              <a:bodyPr wrap="square" rtlCol="0">
                <a:spAutoFit/>
              </a:bodyPr>
              <a:lstStyle/>
              <a:p>
                <a:r>
                  <a:rPr lang="en-US" sz="1200" spc="300" dirty="0">
                    <a:solidFill>
                      <a:schemeClr val="bg1"/>
                    </a:solidFill>
                    <a:latin typeface="Montserrat" panose="00000500000000000000" pitchFamily="50" charset="0"/>
                  </a:rPr>
                  <a:t>EXAMPLE_</a:t>
                </a:r>
              </a:p>
            </p:txBody>
          </p:sp>
          <p:sp>
            <p:nvSpPr>
              <p:cNvPr id="32" name="Subtitle 6">
                <a:extLst>
                  <a:ext uri="{FF2B5EF4-FFF2-40B4-BE49-F238E27FC236}">
                    <a16:creationId xmlns:a16="http://schemas.microsoft.com/office/drawing/2014/main" id="{435D36A4-3DB6-48E7-B409-258CA3C1F909}"/>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lumMod val="75000"/>
                      </a:schemeClr>
                    </a:solidFill>
                    <a:latin typeface="Montserrat Light" panose="00000400000000000000" pitchFamily="50" charset="0"/>
                    <a:ea typeface="Montserrat" charset="0"/>
                    <a:cs typeface="Montserrat" charset="0"/>
                  </a:rPr>
                  <a:t>There are many words which don't look even slightly believable. If</a:t>
                </a:r>
              </a:p>
            </p:txBody>
          </p:sp>
        </p:grpSp>
      </p:grpSp>
      <p:sp>
        <p:nvSpPr>
          <p:cNvPr id="8" name="TextBox 7">
            <a:extLst>
              <a:ext uri="{FF2B5EF4-FFF2-40B4-BE49-F238E27FC236}">
                <a16:creationId xmlns:a16="http://schemas.microsoft.com/office/drawing/2014/main" id="{0594130F-60DC-4030-9744-19FE0DBF2210}"/>
              </a:ext>
            </a:extLst>
          </p:cNvPr>
          <p:cNvSpPr txBox="1"/>
          <p:nvPr/>
        </p:nvSpPr>
        <p:spPr>
          <a:xfrm>
            <a:off x="792627" y="1248428"/>
            <a:ext cx="2429665" cy="553998"/>
          </a:xfrm>
          <a:prstGeom prst="rect">
            <a:avLst/>
          </a:prstGeom>
          <a:noFill/>
        </p:spPr>
        <p:txBody>
          <a:bodyPr wrap="square" rtlCol="0">
            <a:spAutoFit/>
          </a:bodyPr>
          <a:lstStyle/>
          <a:p>
            <a:r>
              <a:rPr lang="en-US" sz="3000" b="1" spc="600" dirty="0">
                <a:latin typeface="Montserrat "/>
              </a:rPr>
              <a:t>SERVICE</a:t>
            </a:r>
          </a:p>
        </p:txBody>
      </p:sp>
      <p:pic>
        <p:nvPicPr>
          <p:cNvPr id="7" name="Picture Placeholder 6">
            <a:extLst>
              <a:ext uri="{FF2B5EF4-FFF2-40B4-BE49-F238E27FC236}">
                <a16:creationId xmlns:a16="http://schemas.microsoft.com/office/drawing/2014/main" id="{FB6DE3F0-A222-478A-A904-BBE787E8F5A2}"/>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42752" r="11396"/>
          <a:stretch/>
        </p:blipFill>
        <p:spPr>
          <a:xfrm>
            <a:off x="6138517" y="1248428"/>
            <a:ext cx="2286000" cy="3298573"/>
          </a:xfrm>
        </p:spPr>
      </p:pic>
      <p:pic>
        <p:nvPicPr>
          <p:cNvPr id="10" name="Picture Placeholder 9">
            <a:extLst>
              <a:ext uri="{FF2B5EF4-FFF2-40B4-BE49-F238E27FC236}">
                <a16:creationId xmlns:a16="http://schemas.microsoft.com/office/drawing/2014/main" id="{2A3CCBF6-B0DD-43B7-B63E-914FE20DE1A7}"/>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21383" r="21383"/>
          <a:stretch>
            <a:fillRect/>
          </a:stretch>
        </p:blipFill>
        <p:spPr/>
      </p:pic>
      <p:grpSp>
        <p:nvGrpSpPr>
          <p:cNvPr id="26" name="Group 25">
            <a:extLst>
              <a:ext uri="{FF2B5EF4-FFF2-40B4-BE49-F238E27FC236}">
                <a16:creationId xmlns:a16="http://schemas.microsoft.com/office/drawing/2014/main" id="{D51AA554-E888-4A0C-A450-165ACC810A2F}"/>
              </a:ext>
            </a:extLst>
          </p:cNvPr>
          <p:cNvGrpSpPr/>
          <p:nvPr/>
        </p:nvGrpSpPr>
        <p:grpSpPr>
          <a:xfrm>
            <a:off x="3465572" y="2974491"/>
            <a:ext cx="2587910" cy="2635081"/>
            <a:chOff x="8936433" y="3555261"/>
            <a:chExt cx="2587910" cy="2635081"/>
          </a:xfrm>
        </p:grpSpPr>
        <p:sp>
          <p:nvSpPr>
            <p:cNvPr id="27" name="Rectangle 26">
              <a:extLst>
                <a:ext uri="{FF2B5EF4-FFF2-40B4-BE49-F238E27FC236}">
                  <a16:creationId xmlns:a16="http://schemas.microsoft.com/office/drawing/2014/main" id="{AC039231-CC3B-4072-8BEF-8AEC270E54BA}"/>
                </a:ext>
              </a:extLst>
            </p:cNvPr>
            <p:cNvSpPr/>
            <p:nvPr/>
          </p:nvSpPr>
          <p:spPr>
            <a:xfrm>
              <a:off x="8936433" y="3555261"/>
              <a:ext cx="2587910" cy="26350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1C1B6F94-5B7D-4FC3-B6C5-C1D305144795}"/>
                </a:ext>
              </a:extLst>
            </p:cNvPr>
            <p:cNvGrpSpPr/>
            <p:nvPr/>
          </p:nvGrpSpPr>
          <p:grpSpPr>
            <a:xfrm>
              <a:off x="9562972" y="4187280"/>
              <a:ext cx="1334833" cy="1371043"/>
              <a:chOff x="6095999" y="4819300"/>
              <a:chExt cx="1334833" cy="1371043"/>
            </a:xfrm>
          </p:grpSpPr>
          <p:sp>
            <p:nvSpPr>
              <p:cNvPr id="29" name="TextBox 28">
                <a:extLst>
                  <a:ext uri="{FF2B5EF4-FFF2-40B4-BE49-F238E27FC236}">
                    <a16:creationId xmlns:a16="http://schemas.microsoft.com/office/drawing/2014/main" id="{70261CF4-B78B-4A76-B258-4CF6C03BD1D8}"/>
                  </a:ext>
                </a:extLst>
              </p:cNvPr>
              <p:cNvSpPr txBox="1"/>
              <p:nvPr/>
            </p:nvSpPr>
            <p:spPr>
              <a:xfrm>
                <a:off x="6095999" y="4819300"/>
                <a:ext cx="1334833" cy="276999"/>
              </a:xfrm>
              <a:prstGeom prst="rect">
                <a:avLst/>
              </a:prstGeom>
              <a:noFill/>
            </p:spPr>
            <p:txBody>
              <a:bodyPr wrap="square" rtlCol="0">
                <a:spAutoFit/>
              </a:bodyPr>
              <a:lstStyle/>
              <a:p>
                <a:r>
                  <a:rPr lang="en-US" sz="1200" spc="300" dirty="0">
                    <a:solidFill>
                      <a:schemeClr val="bg1"/>
                    </a:solidFill>
                    <a:latin typeface="Montserrat" panose="00000500000000000000" pitchFamily="50" charset="0"/>
                  </a:rPr>
                  <a:t>EXAMPLE_</a:t>
                </a:r>
              </a:p>
            </p:txBody>
          </p:sp>
          <p:sp>
            <p:nvSpPr>
              <p:cNvPr id="30" name="Subtitle 6">
                <a:extLst>
                  <a:ext uri="{FF2B5EF4-FFF2-40B4-BE49-F238E27FC236}">
                    <a16:creationId xmlns:a16="http://schemas.microsoft.com/office/drawing/2014/main" id="{B9BDAA51-1057-49FC-B2BD-D4FEF651369F}"/>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grpSp>
    </p:spTree>
    <p:extLst>
      <p:ext uri="{BB962C8B-B14F-4D97-AF65-F5344CB8AC3E}">
        <p14:creationId xmlns:p14="http://schemas.microsoft.com/office/powerpoint/2010/main" val="1755828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AA59F62-08FA-4544-8921-C94AFD935978}"/>
              </a:ext>
            </a:extLst>
          </p:cNvPr>
          <p:cNvGrpSpPr/>
          <p:nvPr/>
        </p:nvGrpSpPr>
        <p:grpSpPr>
          <a:xfrm>
            <a:off x="754811" y="1353346"/>
            <a:ext cx="4296954" cy="4151309"/>
            <a:chOff x="667657" y="1163179"/>
            <a:chExt cx="4296954" cy="4151309"/>
          </a:xfrm>
        </p:grpSpPr>
        <p:sp>
          <p:nvSpPr>
            <p:cNvPr id="19" name="TextBox 18">
              <a:extLst>
                <a:ext uri="{FF2B5EF4-FFF2-40B4-BE49-F238E27FC236}">
                  <a16:creationId xmlns:a16="http://schemas.microsoft.com/office/drawing/2014/main" id="{6705246C-63CA-4656-9A40-FCC4D237E2BD}"/>
                </a:ext>
              </a:extLst>
            </p:cNvPr>
            <p:cNvSpPr txBox="1"/>
            <p:nvPr/>
          </p:nvSpPr>
          <p:spPr>
            <a:xfrm>
              <a:off x="667657" y="1163179"/>
              <a:ext cx="2342243" cy="1577611"/>
            </a:xfrm>
            <a:prstGeom prst="rect">
              <a:avLst/>
            </a:prstGeom>
            <a:noFill/>
          </p:spPr>
          <p:txBody>
            <a:bodyPr wrap="square" rtlCol="0">
              <a:spAutoFit/>
            </a:bodyPr>
            <a:lstStyle/>
            <a:p>
              <a:pPr>
                <a:lnSpc>
                  <a:spcPts val="4000"/>
                </a:lnSpc>
              </a:pPr>
              <a:r>
                <a:rPr lang="en-US" sz="3000" b="1" spc="300" dirty="0">
                  <a:latin typeface="Montserrat "/>
                </a:rPr>
                <a:t>SERVICE </a:t>
              </a:r>
            </a:p>
            <a:p>
              <a:pPr>
                <a:lnSpc>
                  <a:spcPts val="4000"/>
                </a:lnSpc>
              </a:pPr>
              <a:r>
                <a:rPr lang="en-US" sz="3000" b="1" spc="300" dirty="0">
                  <a:latin typeface="Montserrat "/>
                </a:rPr>
                <a:t>SIMPLE</a:t>
              </a:r>
            </a:p>
            <a:p>
              <a:pPr>
                <a:lnSpc>
                  <a:spcPts val="4000"/>
                </a:lnSpc>
              </a:pPr>
              <a:r>
                <a:rPr lang="en-US" sz="3000" b="1" spc="300" dirty="0">
                  <a:latin typeface="Montserrat "/>
                </a:rPr>
                <a:t>WORD</a:t>
              </a:r>
            </a:p>
          </p:txBody>
        </p:sp>
        <p:grpSp>
          <p:nvGrpSpPr>
            <p:cNvPr id="20" name="Group 19">
              <a:extLst>
                <a:ext uri="{FF2B5EF4-FFF2-40B4-BE49-F238E27FC236}">
                  <a16:creationId xmlns:a16="http://schemas.microsoft.com/office/drawing/2014/main" id="{78F1547C-15E9-4517-9132-547D3C091518}"/>
                </a:ext>
              </a:extLst>
            </p:cNvPr>
            <p:cNvGrpSpPr/>
            <p:nvPr/>
          </p:nvGrpSpPr>
          <p:grpSpPr>
            <a:xfrm>
              <a:off x="667657" y="3619500"/>
              <a:ext cx="4296954" cy="1694988"/>
              <a:chOff x="771615" y="2599760"/>
              <a:chExt cx="4296954" cy="1694988"/>
            </a:xfrm>
          </p:grpSpPr>
          <p:sp>
            <p:nvSpPr>
              <p:cNvPr id="21" name="Subtitle 6">
                <a:extLst>
                  <a:ext uri="{FF2B5EF4-FFF2-40B4-BE49-F238E27FC236}">
                    <a16:creationId xmlns:a16="http://schemas.microsoft.com/office/drawing/2014/main" id="{5C4A6158-C526-4FE0-A488-64B9889E6B79}"/>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2" name="Group 21">
                <a:extLst>
                  <a:ext uri="{FF2B5EF4-FFF2-40B4-BE49-F238E27FC236}">
                    <a16:creationId xmlns:a16="http://schemas.microsoft.com/office/drawing/2014/main" id="{69837FEA-A31C-4945-8C38-A94F304A3F5A}"/>
                  </a:ext>
                </a:extLst>
              </p:cNvPr>
              <p:cNvGrpSpPr/>
              <p:nvPr/>
            </p:nvGrpSpPr>
            <p:grpSpPr>
              <a:xfrm>
                <a:off x="771615" y="2599760"/>
                <a:ext cx="4296954" cy="1694988"/>
                <a:chOff x="771615" y="2599760"/>
                <a:chExt cx="4296954" cy="1694988"/>
              </a:xfrm>
            </p:grpSpPr>
            <p:sp>
              <p:nvSpPr>
                <p:cNvPr id="23" name="TextBox 22">
                  <a:extLst>
                    <a:ext uri="{FF2B5EF4-FFF2-40B4-BE49-F238E27FC236}">
                      <a16:creationId xmlns:a16="http://schemas.microsoft.com/office/drawing/2014/main" id="{606D34A3-74A8-47CC-9CE0-1E1F55AA0C50}"/>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sp>
              <p:nvSpPr>
                <p:cNvPr id="24" name="TextBox 23">
                  <a:extLst>
                    <a:ext uri="{FF2B5EF4-FFF2-40B4-BE49-F238E27FC236}">
                      <a16:creationId xmlns:a16="http://schemas.microsoft.com/office/drawing/2014/main" id="{2A5493EA-674B-4A83-84D0-119814056804}"/>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grpSp>
      </p:grpSp>
      <p:grpSp>
        <p:nvGrpSpPr>
          <p:cNvPr id="14" name="Group 13">
            <a:extLst>
              <a:ext uri="{FF2B5EF4-FFF2-40B4-BE49-F238E27FC236}">
                <a16:creationId xmlns:a16="http://schemas.microsoft.com/office/drawing/2014/main" id="{0D2F8893-894C-4D02-AEA0-65D11585EAD3}"/>
              </a:ext>
            </a:extLst>
          </p:cNvPr>
          <p:cNvGrpSpPr/>
          <p:nvPr/>
        </p:nvGrpSpPr>
        <p:grpSpPr>
          <a:xfrm>
            <a:off x="5540985" y="851357"/>
            <a:ext cx="2883989" cy="5155286"/>
            <a:chOff x="5540985" y="860882"/>
            <a:chExt cx="2883989" cy="5155286"/>
          </a:xfrm>
        </p:grpSpPr>
        <p:grpSp>
          <p:nvGrpSpPr>
            <p:cNvPr id="13" name="Group 12">
              <a:extLst>
                <a:ext uri="{FF2B5EF4-FFF2-40B4-BE49-F238E27FC236}">
                  <a16:creationId xmlns:a16="http://schemas.microsoft.com/office/drawing/2014/main" id="{B0FCB217-DD2A-480B-9EC9-13C9B4DFC6AC}"/>
                </a:ext>
              </a:extLst>
            </p:cNvPr>
            <p:cNvGrpSpPr/>
            <p:nvPr/>
          </p:nvGrpSpPr>
          <p:grpSpPr>
            <a:xfrm>
              <a:off x="5540985" y="3482518"/>
              <a:ext cx="2883989" cy="2533650"/>
              <a:chOff x="5540985" y="3482518"/>
              <a:chExt cx="2883989" cy="2533650"/>
            </a:xfrm>
          </p:grpSpPr>
          <p:sp>
            <p:nvSpPr>
              <p:cNvPr id="27" name="Rectangle 26">
                <a:extLst>
                  <a:ext uri="{FF2B5EF4-FFF2-40B4-BE49-F238E27FC236}">
                    <a16:creationId xmlns:a16="http://schemas.microsoft.com/office/drawing/2014/main" id="{71524031-0FC3-4CC3-B4BD-6925595CC976}"/>
                  </a:ext>
                </a:extLst>
              </p:cNvPr>
              <p:cNvSpPr/>
              <p:nvPr/>
            </p:nvSpPr>
            <p:spPr>
              <a:xfrm>
                <a:off x="5540985" y="3482518"/>
                <a:ext cx="2883989" cy="25336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E7C9854E-04C5-4B68-9388-2D39DEB5B236}"/>
                  </a:ext>
                </a:extLst>
              </p:cNvPr>
              <p:cNvGrpSpPr/>
              <p:nvPr/>
            </p:nvGrpSpPr>
            <p:grpSpPr>
              <a:xfrm>
                <a:off x="5773169" y="4209131"/>
                <a:ext cx="2419620" cy="1080425"/>
                <a:chOff x="771615" y="2599760"/>
                <a:chExt cx="2419620" cy="1080425"/>
              </a:xfrm>
            </p:grpSpPr>
            <p:sp>
              <p:nvSpPr>
                <p:cNvPr id="34" name="Subtitle 6">
                  <a:extLst>
                    <a:ext uri="{FF2B5EF4-FFF2-40B4-BE49-F238E27FC236}">
                      <a16:creationId xmlns:a16="http://schemas.microsoft.com/office/drawing/2014/main" id="{38E14BB6-A4ED-4B4A-9D0D-7F6296CB8450}"/>
                    </a:ext>
                  </a:extLst>
                </p:cNvPr>
                <p:cNvSpPr txBox="1">
                  <a:spLocks/>
                </p:cNvSpPr>
                <p:nvPr/>
              </p:nvSpPr>
              <p:spPr>
                <a:xfrm>
                  <a:off x="1221014" y="2922927"/>
                  <a:ext cx="1970221" cy="757258"/>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injected humour, or</a:t>
                  </a:r>
                </a:p>
              </p:txBody>
            </p:sp>
            <p:sp>
              <p:nvSpPr>
                <p:cNvPr id="36" name="TextBox 35">
                  <a:extLst>
                    <a:ext uri="{FF2B5EF4-FFF2-40B4-BE49-F238E27FC236}">
                      <a16:creationId xmlns:a16="http://schemas.microsoft.com/office/drawing/2014/main" id="{533D9182-ABA2-4D37-84EF-1599A26D3021}"/>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solidFill>
                      <a:latin typeface="Montserrat" panose="00000500000000000000" pitchFamily="50" charset="0"/>
                    </a:rPr>
                    <a:t>//</a:t>
                  </a:r>
                </a:p>
              </p:txBody>
            </p:sp>
          </p:grpSp>
        </p:grpSp>
        <p:grpSp>
          <p:nvGrpSpPr>
            <p:cNvPr id="12" name="Group 11">
              <a:extLst>
                <a:ext uri="{FF2B5EF4-FFF2-40B4-BE49-F238E27FC236}">
                  <a16:creationId xmlns:a16="http://schemas.microsoft.com/office/drawing/2014/main" id="{2A24FB19-47ED-4C98-997C-CBC48A123135}"/>
                </a:ext>
              </a:extLst>
            </p:cNvPr>
            <p:cNvGrpSpPr/>
            <p:nvPr/>
          </p:nvGrpSpPr>
          <p:grpSpPr>
            <a:xfrm>
              <a:off x="5540985" y="860882"/>
              <a:ext cx="2883989" cy="2533650"/>
              <a:chOff x="8539274" y="860882"/>
              <a:chExt cx="2883989" cy="2533650"/>
            </a:xfrm>
          </p:grpSpPr>
          <p:sp>
            <p:nvSpPr>
              <p:cNvPr id="28" name="Rectangle 27">
                <a:extLst>
                  <a:ext uri="{FF2B5EF4-FFF2-40B4-BE49-F238E27FC236}">
                    <a16:creationId xmlns:a16="http://schemas.microsoft.com/office/drawing/2014/main" id="{05F67BC3-1019-4F13-9BC8-93E8D8A9BB3E}"/>
                  </a:ext>
                </a:extLst>
              </p:cNvPr>
              <p:cNvSpPr/>
              <p:nvPr/>
            </p:nvSpPr>
            <p:spPr>
              <a:xfrm>
                <a:off x="8539274" y="860882"/>
                <a:ext cx="2883989" cy="25336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27023ACE-2CB5-4A08-801E-E98834D53315}"/>
                  </a:ext>
                </a:extLst>
              </p:cNvPr>
              <p:cNvGrpSpPr/>
              <p:nvPr/>
            </p:nvGrpSpPr>
            <p:grpSpPr>
              <a:xfrm>
                <a:off x="8771458" y="1587495"/>
                <a:ext cx="2419620" cy="1080425"/>
                <a:chOff x="771615" y="2599760"/>
                <a:chExt cx="2419620" cy="1080425"/>
              </a:xfrm>
            </p:grpSpPr>
            <p:sp>
              <p:nvSpPr>
                <p:cNvPr id="31" name="Subtitle 6">
                  <a:extLst>
                    <a:ext uri="{FF2B5EF4-FFF2-40B4-BE49-F238E27FC236}">
                      <a16:creationId xmlns:a16="http://schemas.microsoft.com/office/drawing/2014/main" id="{01F86158-A937-4330-AE98-780265CA67B0}"/>
                    </a:ext>
                  </a:extLst>
                </p:cNvPr>
                <p:cNvSpPr txBox="1">
                  <a:spLocks/>
                </p:cNvSpPr>
                <p:nvPr/>
              </p:nvSpPr>
              <p:spPr>
                <a:xfrm>
                  <a:off x="1221014" y="2922927"/>
                  <a:ext cx="1970221" cy="757258"/>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injected humor, or</a:t>
                  </a:r>
                </a:p>
              </p:txBody>
            </p:sp>
            <p:sp>
              <p:nvSpPr>
                <p:cNvPr id="33" name="TextBox 32">
                  <a:extLst>
                    <a:ext uri="{FF2B5EF4-FFF2-40B4-BE49-F238E27FC236}">
                      <a16:creationId xmlns:a16="http://schemas.microsoft.com/office/drawing/2014/main" id="{E9B2594C-1803-41E5-8245-AFA57E259224}"/>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solidFill>
                      <a:latin typeface="Montserrat" panose="00000500000000000000" pitchFamily="50" charset="0"/>
                    </a:rPr>
                    <a:t>//</a:t>
                  </a:r>
                </a:p>
              </p:txBody>
            </p:sp>
          </p:grpSp>
        </p:grpSp>
      </p:grpSp>
      <p:sp>
        <p:nvSpPr>
          <p:cNvPr id="16" name="Rectangle 15">
            <a:extLst>
              <a:ext uri="{FF2B5EF4-FFF2-40B4-BE49-F238E27FC236}">
                <a16:creationId xmlns:a16="http://schemas.microsoft.com/office/drawing/2014/main" id="{693FD5D9-EA1D-4923-BA72-4ACD7B83B2A9}"/>
              </a:ext>
            </a:extLst>
          </p:cNvPr>
          <p:cNvSpPr/>
          <p:nvPr/>
        </p:nvSpPr>
        <p:spPr>
          <a:xfrm>
            <a:off x="8506342" y="0"/>
            <a:ext cx="368565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Placeholder 31">
            <a:extLst>
              <a:ext uri="{FF2B5EF4-FFF2-40B4-BE49-F238E27FC236}">
                <a16:creationId xmlns:a16="http://schemas.microsoft.com/office/drawing/2014/main" id="{08A96B74-40ED-477E-A092-604211B14F05}"/>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8869" r="55297"/>
          <a:stretch/>
        </p:blipFill>
        <p:spPr>
          <a:xfrm>
            <a:off x="8506343" y="0"/>
            <a:ext cx="3685657" cy="6858000"/>
          </a:xfrm>
        </p:spPr>
      </p:pic>
    </p:spTree>
    <p:extLst>
      <p:ext uri="{BB962C8B-B14F-4D97-AF65-F5344CB8AC3E}">
        <p14:creationId xmlns:p14="http://schemas.microsoft.com/office/powerpoint/2010/main" val="3525261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AA5F1B26-85BF-4CE3-91ED-F6907ACA4512}"/>
              </a:ext>
            </a:extLst>
          </p:cNvPr>
          <p:cNvGrpSpPr/>
          <p:nvPr/>
        </p:nvGrpSpPr>
        <p:grpSpPr>
          <a:xfrm>
            <a:off x="551680" y="4035717"/>
            <a:ext cx="2419620" cy="1746695"/>
            <a:chOff x="771615" y="2599760"/>
            <a:chExt cx="2419620" cy="1746695"/>
          </a:xfrm>
        </p:grpSpPr>
        <p:sp>
          <p:nvSpPr>
            <p:cNvPr id="16" name="Subtitle 6">
              <a:extLst>
                <a:ext uri="{FF2B5EF4-FFF2-40B4-BE49-F238E27FC236}">
                  <a16:creationId xmlns:a16="http://schemas.microsoft.com/office/drawing/2014/main" id="{D31724FD-E34C-4564-B74F-10F5C083F4B7}"/>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18" name="TextBox 17">
              <a:extLst>
                <a:ext uri="{FF2B5EF4-FFF2-40B4-BE49-F238E27FC236}">
                  <a16:creationId xmlns:a16="http://schemas.microsoft.com/office/drawing/2014/main" id="{2CF26D66-5E3D-4923-9AFE-A1348D861600}"/>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grpSp>
        <p:nvGrpSpPr>
          <p:cNvPr id="51" name="Group 50">
            <a:extLst>
              <a:ext uri="{FF2B5EF4-FFF2-40B4-BE49-F238E27FC236}">
                <a16:creationId xmlns:a16="http://schemas.microsoft.com/office/drawing/2014/main" id="{CCFC9A45-C52C-40A9-94A9-F880EB19AC75}"/>
              </a:ext>
            </a:extLst>
          </p:cNvPr>
          <p:cNvGrpSpPr/>
          <p:nvPr/>
        </p:nvGrpSpPr>
        <p:grpSpPr>
          <a:xfrm>
            <a:off x="3350624" y="4035717"/>
            <a:ext cx="2419620" cy="1746695"/>
            <a:chOff x="771615" y="2599760"/>
            <a:chExt cx="2419620" cy="1746695"/>
          </a:xfrm>
        </p:grpSpPr>
        <p:sp>
          <p:nvSpPr>
            <p:cNvPr id="52" name="Subtitle 6">
              <a:extLst>
                <a:ext uri="{FF2B5EF4-FFF2-40B4-BE49-F238E27FC236}">
                  <a16:creationId xmlns:a16="http://schemas.microsoft.com/office/drawing/2014/main" id="{CFDFC754-4588-4B5D-BAF4-2CF5C2037670}"/>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53" name="TextBox 52">
              <a:extLst>
                <a:ext uri="{FF2B5EF4-FFF2-40B4-BE49-F238E27FC236}">
                  <a16:creationId xmlns:a16="http://schemas.microsoft.com/office/drawing/2014/main" id="{6C6EB8E6-BB0A-44DA-AE7C-2566F4A21359}"/>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pic>
        <p:nvPicPr>
          <p:cNvPr id="33" name="Picture Placeholder 32">
            <a:extLst>
              <a:ext uri="{FF2B5EF4-FFF2-40B4-BE49-F238E27FC236}">
                <a16:creationId xmlns:a16="http://schemas.microsoft.com/office/drawing/2014/main" id="{2EB0465B-55AF-474B-8AEA-574B1FB83312}"/>
              </a:ext>
            </a:extLst>
          </p:cNvPr>
          <p:cNvPicPr>
            <a:picLocks noGrp="1" noChangeAspect="1"/>
          </p:cNvPicPr>
          <p:nvPr>
            <p:ph type="pic" sz="quarter" idx="17"/>
          </p:nvPr>
        </p:nvPicPr>
        <p:blipFill rotWithShape="1">
          <a:blip r:embed="rId2">
            <a:extLst>
              <a:ext uri="{28A0092B-C50C-407E-A947-70E740481C1C}">
                <a14:useLocalDpi xmlns:a14="http://schemas.microsoft.com/office/drawing/2010/main" val="0"/>
              </a:ext>
            </a:extLst>
          </a:blip>
          <a:srcRect r="33204"/>
          <a:stretch/>
        </p:blipFill>
        <p:spPr>
          <a:xfrm>
            <a:off x="9125721" y="1075589"/>
            <a:ext cx="2514600" cy="2514600"/>
          </a:xfrm>
        </p:spPr>
      </p:pic>
      <p:pic>
        <p:nvPicPr>
          <p:cNvPr id="26" name="Picture Placeholder 25">
            <a:extLst>
              <a:ext uri="{FF2B5EF4-FFF2-40B4-BE49-F238E27FC236}">
                <a16:creationId xmlns:a16="http://schemas.microsoft.com/office/drawing/2014/main" id="{6752890B-B37B-45E8-A0AC-5D60662608B5}"/>
              </a:ext>
            </a:extLst>
          </p:cNvPr>
          <p:cNvPicPr>
            <a:picLocks noGrp="1" noChangeAspect="1"/>
          </p:cNvPicPr>
          <p:nvPr>
            <p:ph type="pic" sz="quarter" idx="18"/>
          </p:nvPr>
        </p:nvPicPr>
        <p:blipFill rotWithShape="1">
          <a:blip r:embed="rId3">
            <a:extLst>
              <a:ext uri="{28A0092B-C50C-407E-A947-70E740481C1C}">
                <a14:useLocalDpi xmlns:a14="http://schemas.microsoft.com/office/drawing/2010/main" val="0"/>
              </a:ext>
            </a:extLst>
          </a:blip>
          <a:srcRect l="3761" r="42864" b="19937"/>
          <a:stretch/>
        </p:blipFill>
        <p:spPr>
          <a:xfrm>
            <a:off x="6326777" y="1075589"/>
            <a:ext cx="2514600" cy="2514600"/>
          </a:xfrm>
        </p:spPr>
      </p:pic>
      <p:pic>
        <p:nvPicPr>
          <p:cNvPr id="24" name="Picture Placeholder 23">
            <a:extLst>
              <a:ext uri="{FF2B5EF4-FFF2-40B4-BE49-F238E27FC236}">
                <a16:creationId xmlns:a16="http://schemas.microsoft.com/office/drawing/2014/main" id="{9AB143CB-1090-4363-8145-FB22CEE625D4}"/>
              </a:ext>
            </a:extLst>
          </p:cNvPr>
          <p:cNvPicPr>
            <a:picLocks noGrp="1" noChangeAspect="1"/>
          </p:cNvPicPr>
          <p:nvPr>
            <p:ph type="pic" sz="quarter" idx="19"/>
          </p:nvPr>
        </p:nvPicPr>
        <p:blipFill>
          <a:blip r:embed="rId4">
            <a:extLst>
              <a:ext uri="{28A0092B-C50C-407E-A947-70E740481C1C}">
                <a14:useLocalDpi xmlns:a14="http://schemas.microsoft.com/office/drawing/2010/main" val="0"/>
              </a:ext>
            </a:extLst>
          </a:blip>
          <a:srcRect l="16917" r="16917"/>
          <a:stretch>
            <a:fillRect/>
          </a:stretch>
        </p:blipFill>
        <p:spPr/>
      </p:pic>
      <p:pic>
        <p:nvPicPr>
          <p:cNvPr id="22" name="Picture Placeholder 21">
            <a:extLst>
              <a:ext uri="{FF2B5EF4-FFF2-40B4-BE49-F238E27FC236}">
                <a16:creationId xmlns:a16="http://schemas.microsoft.com/office/drawing/2014/main" id="{221CD4E8-FE50-4055-BDD5-593C7C1422BD}"/>
              </a:ext>
            </a:extLst>
          </p:cNvPr>
          <p:cNvPicPr>
            <a:picLocks noGrp="1" noChangeAspect="1"/>
          </p:cNvPicPr>
          <p:nvPr>
            <p:ph type="pic" sz="quarter" idx="20"/>
          </p:nvPr>
        </p:nvPicPr>
        <p:blipFill>
          <a:blip r:embed="rId5">
            <a:extLst>
              <a:ext uri="{28A0092B-C50C-407E-A947-70E740481C1C}">
                <a14:useLocalDpi xmlns:a14="http://schemas.microsoft.com/office/drawing/2010/main" val="0"/>
              </a:ext>
            </a:extLst>
          </a:blip>
          <a:srcRect l="16667" r="16667"/>
          <a:stretch>
            <a:fillRect/>
          </a:stretch>
        </p:blipFill>
        <p:spPr/>
      </p:pic>
      <p:grpSp>
        <p:nvGrpSpPr>
          <p:cNvPr id="54" name="Group 53">
            <a:extLst>
              <a:ext uri="{FF2B5EF4-FFF2-40B4-BE49-F238E27FC236}">
                <a16:creationId xmlns:a16="http://schemas.microsoft.com/office/drawing/2014/main" id="{AF766BDD-10C3-45DC-ABA1-80D16AC00BED}"/>
              </a:ext>
            </a:extLst>
          </p:cNvPr>
          <p:cNvGrpSpPr/>
          <p:nvPr/>
        </p:nvGrpSpPr>
        <p:grpSpPr>
          <a:xfrm>
            <a:off x="6149568" y="4035717"/>
            <a:ext cx="2419620" cy="1746695"/>
            <a:chOff x="771615" y="2599760"/>
            <a:chExt cx="2419620" cy="1746695"/>
          </a:xfrm>
        </p:grpSpPr>
        <p:sp>
          <p:nvSpPr>
            <p:cNvPr id="55" name="Subtitle 6">
              <a:extLst>
                <a:ext uri="{FF2B5EF4-FFF2-40B4-BE49-F238E27FC236}">
                  <a16:creationId xmlns:a16="http://schemas.microsoft.com/office/drawing/2014/main" id="{D3309999-54A8-48D3-86C7-256E3FB14FFB}"/>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56" name="TextBox 55">
              <a:extLst>
                <a:ext uri="{FF2B5EF4-FFF2-40B4-BE49-F238E27FC236}">
                  <a16:creationId xmlns:a16="http://schemas.microsoft.com/office/drawing/2014/main" id="{E83C43A6-C0BE-4E5F-9E04-5344195E79CA}"/>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grpSp>
        <p:nvGrpSpPr>
          <p:cNvPr id="57" name="Group 56">
            <a:extLst>
              <a:ext uri="{FF2B5EF4-FFF2-40B4-BE49-F238E27FC236}">
                <a16:creationId xmlns:a16="http://schemas.microsoft.com/office/drawing/2014/main" id="{CE328E30-22BD-4A27-B0FA-B5AD77B450E4}"/>
              </a:ext>
            </a:extLst>
          </p:cNvPr>
          <p:cNvGrpSpPr/>
          <p:nvPr/>
        </p:nvGrpSpPr>
        <p:grpSpPr>
          <a:xfrm>
            <a:off x="8948511" y="4035717"/>
            <a:ext cx="2419620" cy="1746695"/>
            <a:chOff x="771615" y="2599760"/>
            <a:chExt cx="2419620" cy="1746695"/>
          </a:xfrm>
        </p:grpSpPr>
        <p:sp>
          <p:nvSpPr>
            <p:cNvPr id="58" name="Subtitle 6">
              <a:extLst>
                <a:ext uri="{FF2B5EF4-FFF2-40B4-BE49-F238E27FC236}">
                  <a16:creationId xmlns:a16="http://schemas.microsoft.com/office/drawing/2014/main" id="{97C40B30-230D-4092-BDE4-BF4A06A1839B}"/>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59" name="TextBox 58">
              <a:extLst>
                <a:ext uri="{FF2B5EF4-FFF2-40B4-BE49-F238E27FC236}">
                  <a16:creationId xmlns:a16="http://schemas.microsoft.com/office/drawing/2014/main" id="{DF29AC29-89C2-48F0-BA4B-6223B81367F1}"/>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accent4"/>
                  </a:solidFill>
                  <a:latin typeface="Montserrat" panose="00000500000000000000" pitchFamily="50" charset="0"/>
                </a:rPr>
                <a:t>//</a:t>
              </a:r>
            </a:p>
          </p:txBody>
        </p:sp>
      </p:grpSp>
    </p:spTree>
    <p:extLst>
      <p:ext uri="{BB962C8B-B14F-4D97-AF65-F5344CB8AC3E}">
        <p14:creationId xmlns:p14="http://schemas.microsoft.com/office/powerpoint/2010/main" val="2493472458"/>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14267</TotalTime>
  <Words>1165</Words>
  <Application>Microsoft Office PowerPoint</Application>
  <PresentationFormat>Widescreen</PresentationFormat>
  <Paragraphs>118</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Montserrat</vt:lpstr>
      <vt:lpstr>Montserrat </vt:lpstr>
      <vt:lpstr>Montserrat Light</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ismail - [2010]</cp:lastModifiedBy>
  <cp:revision>2322</cp:revision>
  <dcterms:created xsi:type="dcterms:W3CDTF">2017-09-28T05:04:55Z</dcterms:created>
  <dcterms:modified xsi:type="dcterms:W3CDTF">2020-02-17T16:19:04Z</dcterms:modified>
</cp:coreProperties>
</file>