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31" r:id="rId2"/>
    <p:sldId id="1030" r:id="rId3"/>
    <p:sldId id="1032" r:id="rId4"/>
    <p:sldId id="1035" r:id="rId5"/>
    <p:sldId id="1053" r:id="rId6"/>
    <p:sldId id="1037" r:id="rId7"/>
    <p:sldId id="1036" r:id="rId8"/>
    <p:sldId id="1038" r:id="rId9"/>
    <p:sldId id="1054" r:id="rId10"/>
    <p:sldId id="1041" r:id="rId11"/>
    <p:sldId id="1042" r:id="rId12"/>
    <p:sldId id="1039" r:id="rId13"/>
    <p:sldId id="1044" r:id="rId14"/>
    <p:sldId id="1045" r:id="rId15"/>
    <p:sldId id="1048" r:id="rId16"/>
    <p:sldId id="1056" r:id="rId17"/>
    <p:sldId id="1049" r:id="rId18"/>
    <p:sldId id="1050" r:id="rId19"/>
    <p:sldId id="1043" r:id="rId20"/>
    <p:sldId id="1052" r:id="rId21"/>
    <p:sldId id="1055" r:id="rId22"/>
    <p:sldId id="105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  <p:cmAuthor id="2" name="SR COMPUTER" initials="SC" lastIdx="1" clrIdx="1">
    <p:extLst>
      <p:ext uri="{19B8F6BF-5375-455C-9EA6-DF929625EA0E}">
        <p15:presenceInfo xmlns:p15="http://schemas.microsoft.com/office/powerpoint/2012/main" userId="SR COMPU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7013"/>
  </p:normalViewPr>
  <p:slideViewPr>
    <p:cSldViewPr snapToGrid="0" snapToObjects="1">
      <p:cViewPr>
        <p:scale>
          <a:sx n="100" d="100"/>
          <a:sy n="100" d="100"/>
        </p:scale>
        <p:origin x="1098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2898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A2-489A-BE35-D9FB51BC7CD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A2-489A-BE35-D9FB51BC7CD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A2-489A-BE35-D9FB51BC7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66026832"/>
        <c:axId val="366023552"/>
      </c:barChart>
      <c:catAx>
        <c:axId val="366026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+mn-ea"/>
                <a:cs typeface="+mn-cs"/>
              </a:defRPr>
            </a:pPr>
            <a:endParaRPr lang="en-US"/>
          </a:p>
        </c:txPr>
        <c:crossAx val="366023552"/>
        <c:crosses val="autoZero"/>
        <c:auto val="1"/>
        <c:lblAlgn val="ctr"/>
        <c:lblOffset val="100"/>
        <c:noMultiLvlLbl val="0"/>
      </c:catAx>
      <c:valAx>
        <c:axId val="366023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+mn-ea"/>
                <a:cs typeface="+mn-cs"/>
              </a:defRPr>
            </a:pPr>
            <a:endParaRPr lang="en-US"/>
          </a:p>
        </c:txPr>
        <c:crossAx val="36602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57C-4F22-A46D-E191F22F5D14}"/>
              </c:ext>
            </c:extLst>
          </c:dPt>
          <c:dPt>
            <c:idx val="1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57C-4F22-A46D-E191F22F5D14}"/>
              </c:ext>
            </c:extLst>
          </c:dPt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F57C-4F22-A46D-E191F22F5D14}"/>
              </c:ext>
            </c:extLst>
          </c:dPt>
          <c:dPt>
            <c:idx val="3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57C-4F22-A46D-E191F22F5D14}"/>
              </c:ext>
            </c:extLst>
          </c:dPt>
          <c:dLbls>
            <c:dLbl>
              <c:idx val="0"/>
              <c:layout>
                <c:manualLayout>
                  <c:x val="0.10761908836484091"/>
                  <c:y val="7.919666607870481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7C-4F22-A46D-E191F22F5D14}"/>
                </c:ext>
              </c:extLst>
            </c:dLbl>
            <c:dLbl>
              <c:idx val="1"/>
              <c:layout>
                <c:manualLayout>
                  <c:x val="-8.924509766840466E-2"/>
                  <c:y val="0.1187949991180572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7C-4F22-A46D-E191F22F5D14}"/>
                </c:ext>
              </c:extLst>
            </c:dLbl>
            <c:dLbl>
              <c:idx val="2"/>
              <c:layout>
                <c:manualLayout>
                  <c:x val="-0.12861793487505377"/>
                  <c:y val="-5.939749955902868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7C-4F22-A46D-E191F22F5D14}"/>
                </c:ext>
              </c:extLst>
            </c:dLbl>
            <c:dLbl>
              <c:idx val="3"/>
              <c:layout>
                <c:manualLayout>
                  <c:x val="-9.4494809295957868E-2"/>
                  <c:y val="-8.485357079861242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7C-4F22-A46D-E191F22F5D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7C-4F22-A46D-E191F22F5D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17B585-150D-43B4-A015-5B937C45502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03499" y="2446435"/>
            <a:ext cx="3289300" cy="3289300"/>
          </a:xfrm>
          <a:custGeom>
            <a:avLst/>
            <a:gdLst>
              <a:gd name="connsiteX0" fmla="*/ 1644650 w 3289300"/>
              <a:gd name="connsiteY0" fmla="*/ 0 h 3289300"/>
              <a:gd name="connsiteX1" fmla="*/ 3289300 w 3289300"/>
              <a:gd name="connsiteY1" fmla="*/ 1644650 h 3289300"/>
              <a:gd name="connsiteX2" fmla="*/ 1644650 w 3289300"/>
              <a:gd name="connsiteY2" fmla="*/ 3289300 h 3289300"/>
              <a:gd name="connsiteX3" fmla="*/ 0 w 3289300"/>
              <a:gd name="connsiteY3" fmla="*/ 1644650 h 3289300"/>
              <a:gd name="connsiteX4" fmla="*/ 1644650 w 3289300"/>
              <a:gd name="connsiteY4" fmla="*/ 0 h 328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9300" h="3289300">
                <a:moveTo>
                  <a:pt x="1644650" y="0"/>
                </a:moveTo>
                <a:cubicBezTo>
                  <a:pt x="2552965" y="0"/>
                  <a:pt x="3289300" y="736335"/>
                  <a:pt x="3289300" y="1644650"/>
                </a:cubicBezTo>
                <a:cubicBezTo>
                  <a:pt x="3289300" y="2552965"/>
                  <a:pt x="2552965" y="3289300"/>
                  <a:pt x="1644650" y="3289300"/>
                </a:cubicBezTo>
                <a:cubicBezTo>
                  <a:pt x="736335" y="3289300"/>
                  <a:pt x="0" y="2552965"/>
                  <a:pt x="0" y="1644650"/>
                </a:cubicBezTo>
                <a:cubicBezTo>
                  <a:pt x="0" y="736335"/>
                  <a:pt x="736335" y="0"/>
                  <a:pt x="16446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5217925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B7EB30-FFD0-4699-A44D-320A71B416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58521" y="2081813"/>
            <a:ext cx="2694456" cy="2694456"/>
          </a:xfrm>
          <a:custGeom>
            <a:avLst/>
            <a:gdLst>
              <a:gd name="connsiteX0" fmla="*/ 0 w 2694456"/>
              <a:gd name="connsiteY0" fmla="*/ 0 h 2694456"/>
              <a:gd name="connsiteX1" fmla="*/ 2694456 w 2694456"/>
              <a:gd name="connsiteY1" fmla="*/ 2694456 h 2694456"/>
              <a:gd name="connsiteX2" fmla="*/ 0 w 2694456"/>
              <a:gd name="connsiteY2" fmla="*/ 2694456 h 269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4456" h="2694456">
                <a:moveTo>
                  <a:pt x="0" y="0"/>
                </a:moveTo>
                <a:lnTo>
                  <a:pt x="2694456" y="2694456"/>
                </a:lnTo>
                <a:lnTo>
                  <a:pt x="0" y="26944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861ED41-7638-443D-A6DE-A7B602094B8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07069" y="2081813"/>
            <a:ext cx="2694456" cy="2694456"/>
          </a:xfrm>
          <a:custGeom>
            <a:avLst/>
            <a:gdLst>
              <a:gd name="connsiteX0" fmla="*/ 0 w 2694456"/>
              <a:gd name="connsiteY0" fmla="*/ 0 h 2694456"/>
              <a:gd name="connsiteX1" fmla="*/ 2694456 w 2694456"/>
              <a:gd name="connsiteY1" fmla="*/ 2694456 h 2694456"/>
              <a:gd name="connsiteX2" fmla="*/ 0 w 2694456"/>
              <a:gd name="connsiteY2" fmla="*/ 2694456 h 269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4456" h="2694456">
                <a:moveTo>
                  <a:pt x="0" y="0"/>
                </a:moveTo>
                <a:lnTo>
                  <a:pt x="2694456" y="2694456"/>
                </a:lnTo>
                <a:lnTo>
                  <a:pt x="0" y="26944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99F2F1A-B3F5-42FB-8642-C0AF6B86F63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09885" y="2081813"/>
            <a:ext cx="2694456" cy="2694456"/>
          </a:xfrm>
          <a:custGeom>
            <a:avLst/>
            <a:gdLst>
              <a:gd name="connsiteX0" fmla="*/ 0 w 2694456"/>
              <a:gd name="connsiteY0" fmla="*/ 0 h 2694456"/>
              <a:gd name="connsiteX1" fmla="*/ 2694456 w 2694456"/>
              <a:gd name="connsiteY1" fmla="*/ 2694456 h 2694456"/>
              <a:gd name="connsiteX2" fmla="*/ 0 w 2694456"/>
              <a:gd name="connsiteY2" fmla="*/ 2694456 h 269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4456" h="2694456">
                <a:moveTo>
                  <a:pt x="0" y="0"/>
                </a:moveTo>
                <a:lnTo>
                  <a:pt x="2694456" y="2694456"/>
                </a:lnTo>
                <a:lnTo>
                  <a:pt x="0" y="26944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8676125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FE12D99-0D59-487B-88F7-370C5D3D943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77734" y="3429622"/>
            <a:ext cx="2409434" cy="2409434"/>
          </a:xfrm>
          <a:custGeom>
            <a:avLst/>
            <a:gdLst>
              <a:gd name="connsiteX0" fmla="*/ 1204717 w 2409434"/>
              <a:gd name="connsiteY0" fmla="*/ 0 h 2409434"/>
              <a:gd name="connsiteX1" fmla="*/ 2409434 w 2409434"/>
              <a:gd name="connsiteY1" fmla="*/ 1204717 h 2409434"/>
              <a:gd name="connsiteX2" fmla="*/ 1204717 w 2409434"/>
              <a:gd name="connsiteY2" fmla="*/ 2409434 h 2409434"/>
              <a:gd name="connsiteX3" fmla="*/ 0 w 2409434"/>
              <a:gd name="connsiteY3" fmla="*/ 1204717 h 2409434"/>
              <a:gd name="connsiteX4" fmla="*/ 1204717 w 2409434"/>
              <a:gd name="connsiteY4" fmla="*/ 0 h 2409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9434" h="2409434">
                <a:moveTo>
                  <a:pt x="1204717" y="0"/>
                </a:moveTo>
                <a:cubicBezTo>
                  <a:pt x="1870064" y="0"/>
                  <a:pt x="2409434" y="539370"/>
                  <a:pt x="2409434" y="1204717"/>
                </a:cubicBezTo>
                <a:cubicBezTo>
                  <a:pt x="2409434" y="1870064"/>
                  <a:pt x="1870064" y="2409434"/>
                  <a:pt x="1204717" y="2409434"/>
                </a:cubicBezTo>
                <a:cubicBezTo>
                  <a:pt x="539370" y="2409434"/>
                  <a:pt x="0" y="1870064"/>
                  <a:pt x="0" y="1204717"/>
                </a:cubicBezTo>
                <a:cubicBezTo>
                  <a:pt x="0" y="539370"/>
                  <a:pt x="539370" y="0"/>
                  <a:pt x="12047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1BE91CE-BF7F-4B5F-83FA-14DDF373D94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389319" y="3429622"/>
            <a:ext cx="2409434" cy="2409434"/>
          </a:xfrm>
          <a:custGeom>
            <a:avLst/>
            <a:gdLst>
              <a:gd name="connsiteX0" fmla="*/ 1204717 w 2409434"/>
              <a:gd name="connsiteY0" fmla="*/ 0 h 2409434"/>
              <a:gd name="connsiteX1" fmla="*/ 2409434 w 2409434"/>
              <a:gd name="connsiteY1" fmla="*/ 1204717 h 2409434"/>
              <a:gd name="connsiteX2" fmla="*/ 1204717 w 2409434"/>
              <a:gd name="connsiteY2" fmla="*/ 2409434 h 2409434"/>
              <a:gd name="connsiteX3" fmla="*/ 0 w 2409434"/>
              <a:gd name="connsiteY3" fmla="*/ 1204717 h 2409434"/>
              <a:gd name="connsiteX4" fmla="*/ 1204717 w 2409434"/>
              <a:gd name="connsiteY4" fmla="*/ 0 h 2409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9434" h="2409434">
                <a:moveTo>
                  <a:pt x="1204717" y="0"/>
                </a:moveTo>
                <a:cubicBezTo>
                  <a:pt x="1870064" y="0"/>
                  <a:pt x="2409434" y="539370"/>
                  <a:pt x="2409434" y="1204717"/>
                </a:cubicBezTo>
                <a:cubicBezTo>
                  <a:pt x="2409434" y="1870064"/>
                  <a:pt x="1870064" y="2409434"/>
                  <a:pt x="1204717" y="2409434"/>
                </a:cubicBezTo>
                <a:cubicBezTo>
                  <a:pt x="539370" y="2409434"/>
                  <a:pt x="0" y="1870064"/>
                  <a:pt x="0" y="1204717"/>
                </a:cubicBezTo>
                <a:cubicBezTo>
                  <a:pt x="0" y="539370"/>
                  <a:pt x="539370" y="0"/>
                  <a:pt x="12047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346437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C60A24-CDCE-4421-860D-9B3C820C1A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06400" y="406400"/>
            <a:ext cx="6045200" cy="6045200"/>
          </a:xfrm>
          <a:custGeom>
            <a:avLst/>
            <a:gdLst>
              <a:gd name="connsiteX0" fmla="*/ 0 w 6045200"/>
              <a:gd name="connsiteY0" fmla="*/ 0 h 6045200"/>
              <a:gd name="connsiteX1" fmla="*/ 6045200 w 6045200"/>
              <a:gd name="connsiteY1" fmla="*/ 6045200 h 6045200"/>
              <a:gd name="connsiteX2" fmla="*/ 0 w 6045200"/>
              <a:gd name="connsiteY2" fmla="*/ 6045200 h 604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5200" h="6045200">
                <a:moveTo>
                  <a:pt x="0" y="0"/>
                </a:moveTo>
                <a:lnTo>
                  <a:pt x="6045200" y="6045200"/>
                </a:lnTo>
                <a:lnTo>
                  <a:pt x="0" y="6045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0960419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69438CB-1E9A-4EF6-8E3D-826AC92D8B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387772" y="406401"/>
            <a:ext cx="4397829" cy="6045199"/>
          </a:xfrm>
          <a:custGeom>
            <a:avLst/>
            <a:gdLst>
              <a:gd name="connsiteX0" fmla="*/ 0 w 4397829"/>
              <a:gd name="connsiteY0" fmla="*/ 0 h 6045199"/>
              <a:gd name="connsiteX1" fmla="*/ 4397829 w 4397829"/>
              <a:gd name="connsiteY1" fmla="*/ 0 h 6045199"/>
              <a:gd name="connsiteX2" fmla="*/ 4397829 w 4397829"/>
              <a:gd name="connsiteY2" fmla="*/ 6045199 h 6045199"/>
              <a:gd name="connsiteX3" fmla="*/ 0 w 4397829"/>
              <a:gd name="connsiteY3" fmla="*/ 6045199 h 6045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7829" h="6045199">
                <a:moveTo>
                  <a:pt x="0" y="0"/>
                </a:moveTo>
                <a:lnTo>
                  <a:pt x="4397829" y="0"/>
                </a:lnTo>
                <a:lnTo>
                  <a:pt x="4397829" y="6045199"/>
                </a:lnTo>
                <a:lnTo>
                  <a:pt x="0" y="60451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0649471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E353208-5BB2-4DAE-9802-3BA8C25B093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6400" y="406400"/>
            <a:ext cx="5518150" cy="6045200"/>
          </a:xfrm>
          <a:custGeom>
            <a:avLst/>
            <a:gdLst>
              <a:gd name="connsiteX0" fmla="*/ 0 w 5518150"/>
              <a:gd name="connsiteY0" fmla="*/ 0 h 6045200"/>
              <a:gd name="connsiteX1" fmla="*/ 5518150 w 5518150"/>
              <a:gd name="connsiteY1" fmla="*/ 0 h 6045200"/>
              <a:gd name="connsiteX2" fmla="*/ 5518150 w 5518150"/>
              <a:gd name="connsiteY2" fmla="*/ 6045200 h 6045200"/>
              <a:gd name="connsiteX3" fmla="*/ 0 w 5518150"/>
              <a:gd name="connsiteY3" fmla="*/ 6045200 h 604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8150" h="6045200">
                <a:moveTo>
                  <a:pt x="0" y="0"/>
                </a:moveTo>
                <a:lnTo>
                  <a:pt x="5518150" y="0"/>
                </a:lnTo>
                <a:lnTo>
                  <a:pt x="5518150" y="6045200"/>
                </a:lnTo>
                <a:lnTo>
                  <a:pt x="0" y="6045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166499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4CB1BE1-9109-4512-936C-7FA92D3776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6400" y="406401"/>
            <a:ext cx="4114800" cy="6045199"/>
          </a:xfrm>
          <a:custGeom>
            <a:avLst/>
            <a:gdLst>
              <a:gd name="connsiteX0" fmla="*/ 0 w 4114800"/>
              <a:gd name="connsiteY0" fmla="*/ 0 h 6045199"/>
              <a:gd name="connsiteX1" fmla="*/ 4114800 w 4114800"/>
              <a:gd name="connsiteY1" fmla="*/ 0 h 6045199"/>
              <a:gd name="connsiteX2" fmla="*/ 4114800 w 4114800"/>
              <a:gd name="connsiteY2" fmla="*/ 6045199 h 6045199"/>
              <a:gd name="connsiteX3" fmla="*/ 0 w 4114800"/>
              <a:gd name="connsiteY3" fmla="*/ 6045199 h 6045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6045199">
                <a:moveTo>
                  <a:pt x="0" y="0"/>
                </a:moveTo>
                <a:lnTo>
                  <a:pt x="4114800" y="0"/>
                </a:lnTo>
                <a:lnTo>
                  <a:pt x="4114800" y="6045199"/>
                </a:lnTo>
                <a:lnTo>
                  <a:pt x="0" y="60451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E93AB57-3396-42EA-87F4-8F232143BF0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15250" y="406401"/>
            <a:ext cx="4070350" cy="1974849"/>
          </a:xfrm>
          <a:custGeom>
            <a:avLst/>
            <a:gdLst>
              <a:gd name="connsiteX0" fmla="*/ 0 w 4070350"/>
              <a:gd name="connsiteY0" fmla="*/ 0 h 1974849"/>
              <a:gd name="connsiteX1" fmla="*/ 4070350 w 4070350"/>
              <a:gd name="connsiteY1" fmla="*/ 0 h 1974849"/>
              <a:gd name="connsiteX2" fmla="*/ 4070350 w 4070350"/>
              <a:gd name="connsiteY2" fmla="*/ 1974849 h 1974849"/>
              <a:gd name="connsiteX3" fmla="*/ 0 w 4070350"/>
              <a:gd name="connsiteY3" fmla="*/ 1974849 h 197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0350" h="1974849">
                <a:moveTo>
                  <a:pt x="0" y="0"/>
                </a:moveTo>
                <a:lnTo>
                  <a:pt x="4070350" y="0"/>
                </a:lnTo>
                <a:lnTo>
                  <a:pt x="4070350" y="1974849"/>
                </a:lnTo>
                <a:lnTo>
                  <a:pt x="0" y="19748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2479316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74BED3E-BF01-4A49-A1AB-5C3E790D58F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12192001" cy="6858001"/>
          </a:xfrm>
          <a:custGeom>
            <a:avLst/>
            <a:gdLst>
              <a:gd name="connsiteX0" fmla="*/ 0 w 5054599"/>
              <a:gd name="connsiteY0" fmla="*/ 0 h 4398949"/>
              <a:gd name="connsiteX1" fmla="*/ 5054599 w 5054599"/>
              <a:gd name="connsiteY1" fmla="*/ 0 h 4398949"/>
              <a:gd name="connsiteX2" fmla="*/ 5054599 w 5054599"/>
              <a:gd name="connsiteY2" fmla="*/ 4398949 h 4398949"/>
              <a:gd name="connsiteX3" fmla="*/ 0 w 5054599"/>
              <a:gd name="connsiteY3" fmla="*/ 4398949 h 439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4599" h="4398949">
                <a:moveTo>
                  <a:pt x="0" y="0"/>
                </a:moveTo>
                <a:lnTo>
                  <a:pt x="5054599" y="0"/>
                </a:lnTo>
                <a:lnTo>
                  <a:pt x="5054599" y="4398949"/>
                </a:lnTo>
                <a:lnTo>
                  <a:pt x="0" y="43989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7242848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61799F-0E9C-4689-AA5B-93BB6211ECC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137402" y="2459052"/>
            <a:ext cx="5054599" cy="4398949"/>
          </a:xfrm>
          <a:custGeom>
            <a:avLst/>
            <a:gdLst>
              <a:gd name="connsiteX0" fmla="*/ 0 w 5054599"/>
              <a:gd name="connsiteY0" fmla="*/ 0 h 4398949"/>
              <a:gd name="connsiteX1" fmla="*/ 5054599 w 5054599"/>
              <a:gd name="connsiteY1" fmla="*/ 0 h 4398949"/>
              <a:gd name="connsiteX2" fmla="*/ 5054599 w 5054599"/>
              <a:gd name="connsiteY2" fmla="*/ 4398949 h 4398949"/>
              <a:gd name="connsiteX3" fmla="*/ 0 w 5054599"/>
              <a:gd name="connsiteY3" fmla="*/ 4398949 h 439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4599" h="4398949">
                <a:moveTo>
                  <a:pt x="0" y="0"/>
                </a:moveTo>
                <a:lnTo>
                  <a:pt x="5054599" y="0"/>
                </a:lnTo>
                <a:lnTo>
                  <a:pt x="5054599" y="4398949"/>
                </a:lnTo>
                <a:lnTo>
                  <a:pt x="0" y="43989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5290554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94AC1D-E85D-4D51-B278-D5A601157D7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5299" y="3200982"/>
            <a:ext cx="4076700" cy="2712610"/>
          </a:xfrm>
          <a:custGeom>
            <a:avLst/>
            <a:gdLst>
              <a:gd name="connsiteX0" fmla="*/ 1356305 w 4076700"/>
              <a:gd name="connsiteY0" fmla="*/ 0 h 2712610"/>
              <a:gd name="connsiteX1" fmla="*/ 4076700 w 4076700"/>
              <a:gd name="connsiteY1" fmla="*/ 0 h 2712610"/>
              <a:gd name="connsiteX2" fmla="*/ 4076700 w 4076700"/>
              <a:gd name="connsiteY2" fmla="*/ 2712610 h 2712610"/>
              <a:gd name="connsiteX3" fmla="*/ 1356305 w 4076700"/>
              <a:gd name="connsiteY3" fmla="*/ 2712610 h 2712610"/>
              <a:gd name="connsiteX4" fmla="*/ 0 w 4076700"/>
              <a:gd name="connsiteY4" fmla="*/ 1356305 h 2712610"/>
              <a:gd name="connsiteX5" fmla="*/ 1356305 w 4076700"/>
              <a:gd name="connsiteY5" fmla="*/ 0 h 2712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6700" h="2712610">
                <a:moveTo>
                  <a:pt x="1356305" y="0"/>
                </a:moveTo>
                <a:lnTo>
                  <a:pt x="4076700" y="0"/>
                </a:lnTo>
                <a:lnTo>
                  <a:pt x="4076700" y="2712610"/>
                </a:lnTo>
                <a:lnTo>
                  <a:pt x="1356305" y="2712610"/>
                </a:lnTo>
                <a:cubicBezTo>
                  <a:pt x="607238" y="2712610"/>
                  <a:pt x="0" y="2105372"/>
                  <a:pt x="0" y="1356305"/>
                </a:cubicBezTo>
                <a:cubicBezTo>
                  <a:pt x="0" y="607238"/>
                  <a:pt x="607238" y="0"/>
                  <a:pt x="13563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08691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351414-703F-44DC-8D02-B205FE54174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017484" y="406401"/>
            <a:ext cx="8157030" cy="3022600"/>
          </a:xfrm>
          <a:custGeom>
            <a:avLst/>
            <a:gdLst>
              <a:gd name="connsiteX0" fmla="*/ 0 w 8157030"/>
              <a:gd name="connsiteY0" fmla="*/ 0 h 3022600"/>
              <a:gd name="connsiteX1" fmla="*/ 8157030 w 8157030"/>
              <a:gd name="connsiteY1" fmla="*/ 0 h 3022600"/>
              <a:gd name="connsiteX2" fmla="*/ 8157030 w 8157030"/>
              <a:gd name="connsiteY2" fmla="*/ 3022600 h 3022600"/>
              <a:gd name="connsiteX3" fmla="*/ 0 w 8157030"/>
              <a:gd name="connsiteY3" fmla="*/ 3022600 h 302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7030" h="3022600">
                <a:moveTo>
                  <a:pt x="0" y="0"/>
                </a:moveTo>
                <a:lnTo>
                  <a:pt x="8157030" y="0"/>
                </a:lnTo>
                <a:lnTo>
                  <a:pt x="8157030" y="3022600"/>
                </a:lnTo>
                <a:lnTo>
                  <a:pt x="0" y="3022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5478301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A8DB30F-1869-4C13-B261-464BC062BBE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47951" y="2503390"/>
            <a:ext cx="2552698" cy="1787739"/>
          </a:xfrm>
          <a:custGeom>
            <a:avLst/>
            <a:gdLst>
              <a:gd name="connsiteX0" fmla="*/ 0 w 2552698"/>
              <a:gd name="connsiteY0" fmla="*/ 0 h 1787739"/>
              <a:gd name="connsiteX1" fmla="*/ 2552698 w 2552698"/>
              <a:gd name="connsiteY1" fmla="*/ 0 h 1787739"/>
              <a:gd name="connsiteX2" fmla="*/ 2552698 w 2552698"/>
              <a:gd name="connsiteY2" fmla="*/ 1787739 h 1787739"/>
              <a:gd name="connsiteX3" fmla="*/ 0 w 2552698"/>
              <a:gd name="connsiteY3" fmla="*/ 1787739 h 178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698" h="1787739">
                <a:moveTo>
                  <a:pt x="0" y="0"/>
                </a:moveTo>
                <a:lnTo>
                  <a:pt x="2552698" y="0"/>
                </a:lnTo>
                <a:lnTo>
                  <a:pt x="2552698" y="1787739"/>
                </a:lnTo>
                <a:lnTo>
                  <a:pt x="0" y="17877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6F115F8-28DD-445D-9942-6FC0C81883D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547951" y="4295561"/>
            <a:ext cx="2552698" cy="1787739"/>
          </a:xfrm>
          <a:custGeom>
            <a:avLst/>
            <a:gdLst>
              <a:gd name="connsiteX0" fmla="*/ 0 w 2552698"/>
              <a:gd name="connsiteY0" fmla="*/ 0 h 1787739"/>
              <a:gd name="connsiteX1" fmla="*/ 2552698 w 2552698"/>
              <a:gd name="connsiteY1" fmla="*/ 0 h 1787739"/>
              <a:gd name="connsiteX2" fmla="*/ 2552698 w 2552698"/>
              <a:gd name="connsiteY2" fmla="*/ 1787739 h 1787739"/>
              <a:gd name="connsiteX3" fmla="*/ 0 w 2552698"/>
              <a:gd name="connsiteY3" fmla="*/ 1787739 h 178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698" h="1787739">
                <a:moveTo>
                  <a:pt x="0" y="0"/>
                </a:moveTo>
                <a:lnTo>
                  <a:pt x="2552698" y="0"/>
                </a:lnTo>
                <a:lnTo>
                  <a:pt x="2552698" y="1787739"/>
                </a:lnTo>
                <a:lnTo>
                  <a:pt x="0" y="17877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083C72B-F2E9-43CD-AB07-41A0EACC74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547951" y="718925"/>
            <a:ext cx="2552698" cy="1787739"/>
          </a:xfrm>
          <a:custGeom>
            <a:avLst/>
            <a:gdLst>
              <a:gd name="connsiteX0" fmla="*/ 0 w 2552698"/>
              <a:gd name="connsiteY0" fmla="*/ 0 h 1787739"/>
              <a:gd name="connsiteX1" fmla="*/ 2552698 w 2552698"/>
              <a:gd name="connsiteY1" fmla="*/ 0 h 1787739"/>
              <a:gd name="connsiteX2" fmla="*/ 2552698 w 2552698"/>
              <a:gd name="connsiteY2" fmla="*/ 1787739 h 1787739"/>
              <a:gd name="connsiteX3" fmla="*/ 0 w 2552698"/>
              <a:gd name="connsiteY3" fmla="*/ 1787739 h 178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698" h="1787739">
                <a:moveTo>
                  <a:pt x="0" y="0"/>
                </a:moveTo>
                <a:lnTo>
                  <a:pt x="2552698" y="0"/>
                </a:lnTo>
                <a:lnTo>
                  <a:pt x="2552698" y="1787739"/>
                </a:lnTo>
                <a:lnTo>
                  <a:pt x="0" y="17877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734099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609F88-2E2F-4670-9E53-7CDA03F85EC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58227" y="2612572"/>
            <a:ext cx="2075544" cy="2075544"/>
          </a:xfrm>
          <a:custGeom>
            <a:avLst/>
            <a:gdLst>
              <a:gd name="connsiteX0" fmla="*/ 1037772 w 2075544"/>
              <a:gd name="connsiteY0" fmla="*/ 0 h 2075544"/>
              <a:gd name="connsiteX1" fmla="*/ 2075544 w 2075544"/>
              <a:gd name="connsiteY1" fmla="*/ 1037772 h 2075544"/>
              <a:gd name="connsiteX2" fmla="*/ 1037772 w 2075544"/>
              <a:gd name="connsiteY2" fmla="*/ 2075544 h 2075544"/>
              <a:gd name="connsiteX3" fmla="*/ 0 w 2075544"/>
              <a:gd name="connsiteY3" fmla="*/ 1037772 h 2075544"/>
              <a:gd name="connsiteX4" fmla="*/ 1037772 w 2075544"/>
              <a:gd name="connsiteY4" fmla="*/ 0 h 207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5544" h="2075544">
                <a:moveTo>
                  <a:pt x="1037772" y="0"/>
                </a:moveTo>
                <a:cubicBezTo>
                  <a:pt x="1610918" y="0"/>
                  <a:pt x="2075544" y="464626"/>
                  <a:pt x="2075544" y="1037772"/>
                </a:cubicBezTo>
                <a:cubicBezTo>
                  <a:pt x="2075544" y="1610918"/>
                  <a:pt x="1610918" y="2075544"/>
                  <a:pt x="1037772" y="2075544"/>
                </a:cubicBezTo>
                <a:cubicBezTo>
                  <a:pt x="464626" y="2075544"/>
                  <a:pt x="0" y="1610918"/>
                  <a:pt x="0" y="1037772"/>
                </a:cubicBezTo>
                <a:cubicBezTo>
                  <a:pt x="0" y="464626"/>
                  <a:pt x="464626" y="0"/>
                  <a:pt x="10377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4B0ADA7-BFCC-4D5D-BB3C-14C29A62987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69198" y="2612572"/>
            <a:ext cx="2075544" cy="2075544"/>
          </a:xfrm>
          <a:custGeom>
            <a:avLst/>
            <a:gdLst>
              <a:gd name="connsiteX0" fmla="*/ 1037772 w 2075544"/>
              <a:gd name="connsiteY0" fmla="*/ 0 h 2075544"/>
              <a:gd name="connsiteX1" fmla="*/ 2075544 w 2075544"/>
              <a:gd name="connsiteY1" fmla="*/ 1037772 h 2075544"/>
              <a:gd name="connsiteX2" fmla="*/ 1037772 w 2075544"/>
              <a:gd name="connsiteY2" fmla="*/ 2075544 h 2075544"/>
              <a:gd name="connsiteX3" fmla="*/ 0 w 2075544"/>
              <a:gd name="connsiteY3" fmla="*/ 1037772 h 2075544"/>
              <a:gd name="connsiteX4" fmla="*/ 1037772 w 2075544"/>
              <a:gd name="connsiteY4" fmla="*/ 0 h 207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5544" h="2075544">
                <a:moveTo>
                  <a:pt x="1037772" y="0"/>
                </a:moveTo>
                <a:cubicBezTo>
                  <a:pt x="1610918" y="0"/>
                  <a:pt x="2075544" y="464626"/>
                  <a:pt x="2075544" y="1037772"/>
                </a:cubicBezTo>
                <a:cubicBezTo>
                  <a:pt x="2075544" y="1610918"/>
                  <a:pt x="1610918" y="2075544"/>
                  <a:pt x="1037772" y="2075544"/>
                </a:cubicBezTo>
                <a:cubicBezTo>
                  <a:pt x="464626" y="2075544"/>
                  <a:pt x="0" y="1610918"/>
                  <a:pt x="0" y="1037772"/>
                </a:cubicBezTo>
                <a:cubicBezTo>
                  <a:pt x="0" y="464626"/>
                  <a:pt x="464626" y="0"/>
                  <a:pt x="10377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2A89BF-5A26-4359-853F-AFD6D8BEBF4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547257" y="2612572"/>
            <a:ext cx="2075544" cy="2075544"/>
          </a:xfrm>
          <a:custGeom>
            <a:avLst/>
            <a:gdLst>
              <a:gd name="connsiteX0" fmla="*/ 1037772 w 2075544"/>
              <a:gd name="connsiteY0" fmla="*/ 0 h 2075544"/>
              <a:gd name="connsiteX1" fmla="*/ 2075544 w 2075544"/>
              <a:gd name="connsiteY1" fmla="*/ 1037772 h 2075544"/>
              <a:gd name="connsiteX2" fmla="*/ 1037772 w 2075544"/>
              <a:gd name="connsiteY2" fmla="*/ 2075544 h 2075544"/>
              <a:gd name="connsiteX3" fmla="*/ 0 w 2075544"/>
              <a:gd name="connsiteY3" fmla="*/ 1037772 h 2075544"/>
              <a:gd name="connsiteX4" fmla="*/ 1037772 w 2075544"/>
              <a:gd name="connsiteY4" fmla="*/ 0 h 207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5544" h="2075544">
                <a:moveTo>
                  <a:pt x="1037772" y="0"/>
                </a:moveTo>
                <a:cubicBezTo>
                  <a:pt x="1610918" y="0"/>
                  <a:pt x="2075544" y="464626"/>
                  <a:pt x="2075544" y="1037772"/>
                </a:cubicBezTo>
                <a:cubicBezTo>
                  <a:pt x="2075544" y="1610918"/>
                  <a:pt x="1610918" y="2075544"/>
                  <a:pt x="1037772" y="2075544"/>
                </a:cubicBezTo>
                <a:cubicBezTo>
                  <a:pt x="464626" y="2075544"/>
                  <a:pt x="0" y="1610918"/>
                  <a:pt x="0" y="1037772"/>
                </a:cubicBezTo>
                <a:cubicBezTo>
                  <a:pt x="0" y="464626"/>
                  <a:pt x="464626" y="0"/>
                  <a:pt x="10377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654596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96C0F13-1FB4-4464-9A2B-027608207EF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06400" y="2513753"/>
            <a:ext cx="7073900" cy="3937847"/>
          </a:xfrm>
          <a:custGeom>
            <a:avLst/>
            <a:gdLst>
              <a:gd name="connsiteX0" fmla="*/ 0 w 7073900"/>
              <a:gd name="connsiteY0" fmla="*/ 0 h 3937847"/>
              <a:gd name="connsiteX1" fmla="*/ 7073900 w 7073900"/>
              <a:gd name="connsiteY1" fmla="*/ 0 h 3937847"/>
              <a:gd name="connsiteX2" fmla="*/ 7073900 w 7073900"/>
              <a:gd name="connsiteY2" fmla="*/ 3937847 h 3937847"/>
              <a:gd name="connsiteX3" fmla="*/ 0 w 7073900"/>
              <a:gd name="connsiteY3" fmla="*/ 3937847 h 393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3900" h="3937847">
                <a:moveTo>
                  <a:pt x="0" y="0"/>
                </a:moveTo>
                <a:lnTo>
                  <a:pt x="7073900" y="0"/>
                </a:lnTo>
                <a:lnTo>
                  <a:pt x="7073900" y="3937847"/>
                </a:lnTo>
                <a:lnTo>
                  <a:pt x="0" y="39378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27849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B94477-59EF-47A0-B750-723141F70C9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580710" y="1581431"/>
            <a:ext cx="2933426" cy="2933420"/>
          </a:xfrm>
          <a:custGeom>
            <a:avLst/>
            <a:gdLst>
              <a:gd name="connsiteX0" fmla="*/ 1466713 w 2933426"/>
              <a:gd name="connsiteY0" fmla="*/ 0 h 2933420"/>
              <a:gd name="connsiteX1" fmla="*/ 2933426 w 2933426"/>
              <a:gd name="connsiteY1" fmla="*/ 1466710 h 2933420"/>
              <a:gd name="connsiteX2" fmla="*/ 1466713 w 2933426"/>
              <a:gd name="connsiteY2" fmla="*/ 2933420 h 2933420"/>
              <a:gd name="connsiteX3" fmla="*/ 0 w 2933426"/>
              <a:gd name="connsiteY3" fmla="*/ 1466710 h 2933420"/>
              <a:gd name="connsiteX4" fmla="*/ 1466713 w 2933426"/>
              <a:gd name="connsiteY4" fmla="*/ 0 h 293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426" h="2933420">
                <a:moveTo>
                  <a:pt x="1466713" y="0"/>
                </a:moveTo>
                <a:cubicBezTo>
                  <a:pt x="2276756" y="0"/>
                  <a:pt x="2933426" y="656668"/>
                  <a:pt x="2933426" y="1466710"/>
                </a:cubicBezTo>
                <a:cubicBezTo>
                  <a:pt x="2933426" y="2276752"/>
                  <a:pt x="2276756" y="2933420"/>
                  <a:pt x="1466713" y="2933420"/>
                </a:cubicBezTo>
                <a:cubicBezTo>
                  <a:pt x="656670" y="2933420"/>
                  <a:pt x="0" y="2276752"/>
                  <a:pt x="0" y="1466710"/>
                </a:cubicBezTo>
                <a:cubicBezTo>
                  <a:pt x="0" y="656668"/>
                  <a:pt x="656670" y="0"/>
                  <a:pt x="14667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4679685-8FCB-4D38-81E9-F211464EAD8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755022" y="1581431"/>
            <a:ext cx="2933426" cy="2933420"/>
          </a:xfrm>
          <a:custGeom>
            <a:avLst/>
            <a:gdLst>
              <a:gd name="connsiteX0" fmla="*/ 1466713 w 2933426"/>
              <a:gd name="connsiteY0" fmla="*/ 0 h 2933420"/>
              <a:gd name="connsiteX1" fmla="*/ 2933426 w 2933426"/>
              <a:gd name="connsiteY1" fmla="*/ 1466710 h 2933420"/>
              <a:gd name="connsiteX2" fmla="*/ 1466713 w 2933426"/>
              <a:gd name="connsiteY2" fmla="*/ 2933420 h 2933420"/>
              <a:gd name="connsiteX3" fmla="*/ 0 w 2933426"/>
              <a:gd name="connsiteY3" fmla="*/ 1466710 h 2933420"/>
              <a:gd name="connsiteX4" fmla="*/ 1466713 w 2933426"/>
              <a:gd name="connsiteY4" fmla="*/ 0 h 293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426" h="2933420">
                <a:moveTo>
                  <a:pt x="1466713" y="0"/>
                </a:moveTo>
                <a:cubicBezTo>
                  <a:pt x="2276756" y="0"/>
                  <a:pt x="2933426" y="656668"/>
                  <a:pt x="2933426" y="1466710"/>
                </a:cubicBezTo>
                <a:cubicBezTo>
                  <a:pt x="2933426" y="2276752"/>
                  <a:pt x="2276756" y="2933420"/>
                  <a:pt x="1466713" y="2933420"/>
                </a:cubicBezTo>
                <a:cubicBezTo>
                  <a:pt x="656670" y="2933420"/>
                  <a:pt x="0" y="2276752"/>
                  <a:pt x="0" y="1466710"/>
                </a:cubicBezTo>
                <a:cubicBezTo>
                  <a:pt x="0" y="656668"/>
                  <a:pt x="656670" y="0"/>
                  <a:pt x="14667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782A87D-0035-4D23-AA38-605321A6243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6399" y="1581431"/>
            <a:ext cx="2933426" cy="2933420"/>
          </a:xfrm>
          <a:custGeom>
            <a:avLst/>
            <a:gdLst>
              <a:gd name="connsiteX0" fmla="*/ 1466713 w 2933426"/>
              <a:gd name="connsiteY0" fmla="*/ 0 h 2933420"/>
              <a:gd name="connsiteX1" fmla="*/ 2933426 w 2933426"/>
              <a:gd name="connsiteY1" fmla="*/ 1466710 h 2933420"/>
              <a:gd name="connsiteX2" fmla="*/ 1466713 w 2933426"/>
              <a:gd name="connsiteY2" fmla="*/ 2933420 h 2933420"/>
              <a:gd name="connsiteX3" fmla="*/ 0 w 2933426"/>
              <a:gd name="connsiteY3" fmla="*/ 1466710 h 2933420"/>
              <a:gd name="connsiteX4" fmla="*/ 1466713 w 2933426"/>
              <a:gd name="connsiteY4" fmla="*/ 0 h 293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426" h="2933420">
                <a:moveTo>
                  <a:pt x="1466713" y="0"/>
                </a:moveTo>
                <a:cubicBezTo>
                  <a:pt x="2276756" y="0"/>
                  <a:pt x="2933426" y="656668"/>
                  <a:pt x="2933426" y="1466710"/>
                </a:cubicBezTo>
                <a:cubicBezTo>
                  <a:pt x="2933426" y="2276752"/>
                  <a:pt x="2276756" y="2933420"/>
                  <a:pt x="1466713" y="2933420"/>
                </a:cubicBezTo>
                <a:cubicBezTo>
                  <a:pt x="656670" y="2933420"/>
                  <a:pt x="0" y="2276752"/>
                  <a:pt x="0" y="1466710"/>
                </a:cubicBezTo>
                <a:cubicBezTo>
                  <a:pt x="0" y="656668"/>
                  <a:pt x="656670" y="0"/>
                  <a:pt x="14667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32720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980" r:id="rId2"/>
    <p:sldLayoutId id="2147483979" r:id="rId3"/>
    <p:sldLayoutId id="2147483978" r:id="rId4"/>
    <p:sldLayoutId id="2147483976" r:id="rId5"/>
    <p:sldLayoutId id="2147483975" r:id="rId6"/>
    <p:sldLayoutId id="2147483974" r:id="rId7"/>
    <p:sldLayoutId id="2147483973" r:id="rId8"/>
    <p:sldLayoutId id="2147483972" r:id="rId9"/>
    <p:sldLayoutId id="2147483977" r:id="rId10"/>
    <p:sldLayoutId id="2147483970" r:id="rId11"/>
    <p:sldLayoutId id="2147483969" r:id="rId12"/>
    <p:sldLayoutId id="2147483968" r:id="rId13"/>
    <p:sldLayoutId id="2147483966" r:id="rId14"/>
    <p:sldLayoutId id="2147483965" r:id="rId15"/>
    <p:sldLayoutId id="2147483964" r:id="rId16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608822D-6E75-4429-AE20-49A04E85AA21}"/>
              </a:ext>
            </a:extLst>
          </p:cNvPr>
          <p:cNvSpPr/>
          <p:nvPr/>
        </p:nvSpPr>
        <p:spPr>
          <a:xfrm>
            <a:off x="406401" y="406400"/>
            <a:ext cx="11379197" cy="604519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F28065E-8C5F-453B-958D-472A2217D44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1471" b="31471"/>
          <a:stretch>
            <a:fillRect/>
          </a:stretch>
        </p:blipFill>
        <p:spPr/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77E9194-1BFD-447B-A2FB-FBDF27DB2540}"/>
              </a:ext>
            </a:extLst>
          </p:cNvPr>
          <p:cNvSpPr/>
          <p:nvPr/>
        </p:nvSpPr>
        <p:spPr>
          <a:xfrm>
            <a:off x="5646057" y="2979059"/>
            <a:ext cx="899885" cy="899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E2D55-B44B-4C82-A185-E75692EB6C0C}"/>
              </a:ext>
            </a:extLst>
          </p:cNvPr>
          <p:cNvSpPr txBox="1"/>
          <p:nvPr/>
        </p:nvSpPr>
        <p:spPr>
          <a:xfrm>
            <a:off x="5847395" y="3075058"/>
            <a:ext cx="4972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6F40FC-4F3F-4377-94E1-A621190851A3}"/>
              </a:ext>
            </a:extLst>
          </p:cNvPr>
          <p:cNvSpPr txBox="1"/>
          <p:nvPr/>
        </p:nvSpPr>
        <p:spPr>
          <a:xfrm>
            <a:off x="3817255" y="4357179"/>
            <a:ext cx="4557488" cy="9387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CREATIVE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19A8E-DE71-4C4B-B156-751487DBDA56}"/>
              </a:ext>
            </a:extLst>
          </p:cNvPr>
          <p:cNvSpPr txBox="1"/>
          <p:nvPr/>
        </p:nvSpPr>
        <p:spPr>
          <a:xfrm>
            <a:off x="1816147" y="5339181"/>
            <a:ext cx="8795660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b="1" spc="1500" dirty="0">
                <a:latin typeface="Montserrat "/>
                <a:ea typeface="Montserrat Black" charset="0"/>
                <a:cs typeface="Montserrat Black" charset="0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866049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D775801-7901-4453-8667-18C2071E20D7}"/>
              </a:ext>
            </a:extLst>
          </p:cNvPr>
          <p:cNvSpPr txBox="1"/>
          <p:nvPr/>
        </p:nvSpPr>
        <p:spPr>
          <a:xfrm>
            <a:off x="1438322" y="718925"/>
            <a:ext cx="2447878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4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Service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96A7FB-EBAB-4E86-9241-16596384F5E1}"/>
              </a:ext>
            </a:extLst>
          </p:cNvPr>
          <p:cNvSpPr txBox="1"/>
          <p:nvPr/>
        </p:nvSpPr>
        <p:spPr>
          <a:xfrm>
            <a:off x="1143000" y="1620029"/>
            <a:ext cx="2743200" cy="10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6AE7E23-D2BB-4DD1-9C9C-60AC2BB87FFE}"/>
              </a:ext>
            </a:extLst>
          </p:cNvPr>
          <p:cNvSpPr/>
          <p:nvPr/>
        </p:nvSpPr>
        <p:spPr>
          <a:xfrm rot="10800000" flipV="1">
            <a:off x="10893395" y="3888103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8C6199-F231-4278-9C07-2AC0CA237D80}"/>
              </a:ext>
            </a:extLst>
          </p:cNvPr>
          <p:cNvSpPr txBox="1"/>
          <p:nvPr/>
        </p:nvSpPr>
        <p:spPr>
          <a:xfrm>
            <a:off x="8498716" y="3799089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DEVELOPMENT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9E8B3E9-51BA-40DC-ACBE-A22B431F44CA}"/>
              </a:ext>
            </a:extLst>
          </p:cNvPr>
          <p:cNvSpPr/>
          <p:nvPr/>
        </p:nvSpPr>
        <p:spPr>
          <a:xfrm rot="10800000" flipV="1">
            <a:off x="10893395" y="4312515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79939B-7914-46ED-A8DD-FBE9A75F8F52}"/>
              </a:ext>
            </a:extLst>
          </p:cNvPr>
          <p:cNvSpPr txBox="1"/>
          <p:nvPr/>
        </p:nvSpPr>
        <p:spPr>
          <a:xfrm>
            <a:off x="8498716" y="422350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DESIGN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8923E25-5925-4590-80F7-0338095A018F}"/>
              </a:ext>
            </a:extLst>
          </p:cNvPr>
          <p:cNvSpPr/>
          <p:nvPr/>
        </p:nvSpPr>
        <p:spPr>
          <a:xfrm rot="10800000" flipV="1">
            <a:off x="10893395" y="4736927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14A0E7-7F47-496A-A145-E0225BBAE826}"/>
              </a:ext>
            </a:extLst>
          </p:cNvPr>
          <p:cNvSpPr txBox="1"/>
          <p:nvPr/>
        </p:nvSpPr>
        <p:spPr>
          <a:xfrm>
            <a:off x="8498716" y="4647913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MARKETING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761EAD7-7169-4235-AF72-B51BAA9FD204}"/>
              </a:ext>
            </a:extLst>
          </p:cNvPr>
          <p:cNvCxnSpPr>
            <a:cxnSpLocks/>
          </p:cNvCxnSpPr>
          <p:nvPr/>
        </p:nvCxnSpPr>
        <p:spPr>
          <a:xfrm>
            <a:off x="11639406" y="406402"/>
            <a:ext cx="0" cy="272415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45ED03E-4EB9-44A8-90B9-FDDCE7EE0F8D}"/>
              </a:ext>
            </a:extLst>
          </p:cNvPr>
          <p:cNvSpPr txBox="1"/>
          <p:nvPr/>
        </p:nvSpPr>
        <p:spPr>
          <a:xfrm rot="16200000">
            <a:off x="10763107" y="3917807"/>
            <a:ext cx="1752600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www.creative.com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3637B7-2BD5-4132-B315-74D42159A7B7}"/>
              </a:ext>
            </a:extLst>
          </p:cNvPr>
          <p:cNvSpPr/>
          <p:nvPr/>
        </p:nvSpPr>
        <p:spPr>
          <a:xfrm>
            <a:off x="4547951" y="718925"/>
            <a:ext cx="2552698" cy="17877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25C6A1-DAB9-49EA-919E-5C6A2FF24D57}"/>
              </a:ext>
            </a:extLst>
          </p:cNvPr>
          <p:cNvSpPr/>
          <p:nvPr/>
        </p:nvSpPr>
        <p:spPr>
          <a:xfrm>
            <a:off x="4547951" y="2503390"/>
            <a:ext cx="2552698" cy="178773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900B4E-E3C1-461A-9617-8F6A3B270278}"/>
              </a:ext>
            </a:extLst>
          </p:cNvPr>
          <p:cNvSpPr/>
          <p:nvPr/>
        </p:nvSpPr>
        <p:spPr>
          <a:xfrm>
            <a:off x="4547951" y="4295561"/>
            <a:ext cx="2552698" cy="178773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59EFE136-1BC5-4428-A1C3-AD10671382BD}"/>
              </a:ext>
            </a:extLst>
          </p:cNvPr>
          <p:cNvSpPr>
            <a:spLocks/>
          </p:cNvSpPr>
          <p:nvPr/>
        </p:nvSpPr>
        <p:spPr bwMode="auto">
          <a:xfrm>
            <a:off x="5561175" y="1396657"/>
            <a:ext cx="526252" cy="432274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3C9EAE4-E887-4B2B-BE9D-D1C1D80CF4F4}"/>
              </a:ext>
            </a:extLst>
          </p:cNvPr>
          <p:cNvSpPr/>
          <p:nvPr/>
        </p:nvSpPr>
        <p:spPr>
          <a:xfrm>
            <a:off x="5283642" y="1072136"/>
            <a:ext cx="1081316" cy="1081316"/>
          </a:xfrm>
          <a:prstGeom prst="ellipse">
            <a:avLst/>
          </a:prstGeom>
          <a:noFill/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34288FF4-A43D-49C2-9C6F-91368B17B400}"/>
              </a:ext>
            </a:extLst>
          </p:cNvPr>
          <p:cNvSpPr>
            <a:spLocks/>
          </p:cNvSpPr>
          <p:nvPr/>
        </p:nvSpPr>
        <p:spPr bwMode="auto">
          <a:xfrm>
            <a:off x="5590649" y="3153783"/>
            <a:ext cx="467304" cy="4869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C43565F-7765-4437-8910-3CAAE79FC6AB}"/>
              </a:ext>
            </a:extLst>
          </p:cNvPr>
          <p:cNvSpPr/>
          <p:nvPr/>
        </p:nvSpPr>
        <p:spPr>
          <a:xfrm>
            <a:off x="5283642" y="2856601"/>
            <a:ext cx="1081316" cy="1081316"/>
          </a:xfrm>
          <a:prstGeom prst="ellipse">
            <a:avLst/>
          </a:prstGeom>
          <a:noFill/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82E90A3E-25B5-4E1D-B7DF-395E8E48E468}"/>
              </a:ext>
            </a:extLst>
          </p:cNvPr>
          <p:cNvSpPr>
            <a:spLocks noEditPoints="1"/>
          </p:cNvSpPr>
          <p:nvPr/>
        </p:nvSpPr>
        <p:spPr bwMode="auto">
          <a:xfrm>
            <a:off x="5530949" y="4945421"/>
            <a:ext cx="586702" cy="488018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44098E1-9B03-4FA5-BF03-E63183B0D7BB}"/>
              </a:ext>
            </a:extLst>
          </p:cNvPr>
          <p:cNvSpPr/>
          <p:nvPr/>
        </p:nvSpPr>
        <p:spPr>
          <a:xfrm>
            <a:off x="5283642" y="4648772"/>
            <a:ext cx="1081316" cy="1081316"/>
          </a:xfrm>
          <a:prstGeom prst="ellipse">
            <a:avLst/>
          </a:prstGeom>
          <a:noFill/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19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C955C85-D8F5-43F7-B4E6-8F12015DC96E}"/>
              </a:ext>
            </a:extLst>
          </p:cNvPr>
          <p:cNvSpPr/>
          <p:nvPr/>
        </p:nvSpPr>
        <p:spPr>
          <a:xfrm>
            <a:off x="0" y="1"/>
            <a:ext cx="12192000" cy="685799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D5308F2D-7EA2-40F6-9013-85FC15D9C4C6}"/>
              </a:ext>
            </a:extLst>
          </p:cNvPr>
          <p:cNvSpPr>
            <a:spLocks noEditPoints="1"/>
          </p:cNvSpPr>
          <p:nvPr/>
        </p:nvSpPr>
        <p:spPr bwMode="auto">
          <a:xfrm>
            <a:off x="3798273" y="3497631"/>
            <a:ext cx="586702" cy="488018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CD77502-5EC3-4BBD-997D-0EAE3CB2ACFD}"/>
              </a:ext>
            </a:extLst>
          </p:cNvPr>
          <p:cNvSpPr/>
          <p:nvPr/>
        </p:nvSpPr>
        <p:spPr>
          <a:xfrm>
            <a:off x="3550965" y="3200982"/>
            <a:ext cx="1081316" cy="1081316"/>
          </a:xfrm>
          <a:prstGeom prst="ellipse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AutoShape 9">
            <a:extLst>
              <a:ext uri="{FF2B5EF4-FFF2-40B4-BE49-F238E27FC236}">
                <a16:creationId xmlns:a16="http://schemas.microsoft.com/office/drawing/2014/main" id="{E11DBF66-B70B-4844-885B-C16E027EDBC3}"/>
              </a:ext>
            </a:extLst>
          </p:cNvPr>
          <p:cNvSpPr>
            <a:spLocks/>
          </p:cNvSpPr>
          <p:nvPr/>
        </p:nvSpPr>
        <p:spPr bwMode="auto">
          <a:xfrm>
            <a:off x="5862350" y="3498164"/>
            <a:ext cx="467304" cy="4869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0843DBC-ADAA-4CB8-9C87-CA735A8F60F1}"/>
              </a:ext>
            </a:extLst>
          </p:cNvPr>
          <p:cNvSpPr/>
          <p:nvPr/>
        </p:nvSpPr>
        <p:spPr>
          <a:xfrm>
            <a:off x="5555343" y="3200982"/>
            <a:ext cx="1081316" cy="1081316"/>
          </a:xfrm>
          <a:prstGeom prst="ellipse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77B018-B4D6-4C30-99C4-4553B67B9174}"/>
              </a:ext>
            </a:extLst>
          </p:cNvPr>
          <p:cNvSpPr txBox="1"/>
          <p:nvPr/>
        </p:nvSpPr>
        <p:spPr>
          <a:xfrm>
            <a:off x="1870780" y="4720226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4645FE-1362-4A20-A871-D9587D6CCAA6}"/>
              </a:ext>
            </a:extLst>
          </p:cNvPr>
          <p:cNvSpPr txBox="1"/>
          <p:nvPr/>
        </p:nvSpPr>
        <p:spPr>
          <a:xfrm>
            <a:off x="1426885" y="5088814"/>
            <a:ext cx="276225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EA81AA-2BEA-4D50-8523-A3E3F380C3E8}"/>
              </a:ext>
            </a:extLst>
          </p:cNvPr>
          <p:cNvSpPr txBox="1"/>
          <p:nvPr/>
        </p:nvSpPr>
        <p:spPr>
          <a:xfrm>
            <a:off x="4936824" y="4720226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spc="3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1931C04-2E47-4884-8C2A-FA6F5929F1A0}"/>
              </a:ext>
            </a:extLst>
          </p:cNvPr>
          <p:cNvSpPr txBox="1"/>
          <p:nvPr/>
        </p:nvSpPr>
        <p:spPr>
          <a:xfrm>
            <a:off x="4714876" y="5088814"/>
            <a:ext cx="276225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314649-70B7-49B2-BDC3-A4A01945F23E}"/>
              </a:ext>
            </a:extLst>
          </p:cNvPr>
          <p:cNvSpPr txBox="1"/>
          <p:nvPr/>
        </p:nvSpPr>
        <p:spPr>
          <a:xfrm>
            <a:off x="3054829" y="944409"/>
            <a:ext cx="574765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Company Service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99F48B-A0C6-4C2A-A747-CA3C4C8E3E3B}"/>
              </a:ext>
            </a:extLst>
          </p:cNvPr>
          <p:cNvSpPr txBox="1"/>
          <p:nvPr/>
        </p:nvSpPr>
        <p:spPr>
          <a:xfrm>
            <a:off x="2629833" y="1603783"/>
            <a:ext cx="6597650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6A100B7-8BCE-4DEA-A2E6-514A3397AD4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6725" b="167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2757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99CFEC4-1635-49C4-87B2-8A195DEC1D2C}"/>
              </a:ext>
            </a:extLst>
          </p:cNvPr>
          <p:cNvSpPr txBox="1"/>
          <p:nvPr/>
        </p:nvSpPr>
        <p:spPr>
          <a:xfrm>
            <a:off x="666750" y="752926"/>
            <a:ext cx="248060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Service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5C97ED-E2F6-4295-A584-2EC3BA55315D}"/>
              </a:ext>
            </a:extLst>
          </p:cNvPr>
          <p:cNvSpPr txBox="1"/>
          <p:nvPr/>
        </p:nvSpPr>
        <p:spPr>
          <a:xfrm>
            <a:off x="666750" y="1603305"/>
            <a:ext cx="363855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02CBA13E-C4A4-42C9-A22F-D7B73882B663}"/>
              </a:ext>
            </a:extLst>
          </p:cNvPr>
          <p:cNvSpPr>
            <a:spLocks noEditPoints="1"/>
          </p:cNvSpPr>
          <p:nvPr/>
        </p:nvSpPr>
        <p:spPr bwMode="auto">
          <a:xfrm>
            <a:off x="903977" y="3151072"/>
            <a:ext cx="436112" cy="362756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502B39A-59F0-4D29-8AFF-B534F6B4F949}"/>
              </a:ext>
            </a:extLst>
          </p:cNvPr>
          <p:cNvSpPr/>
          <p:nvPr/>
        </p:nvSpPr>
        <p:spPr>
          <a:xfrm>
            <a:off x="757851" y="2968270"/>
            <a:ext cx="728362" cy="728360"/>
          </a:xfrm>
          <a:prstGeom prst="ellipse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 11">
            <a:extLst>
              <a:ext uri="{FF2B5EF4-FFF2-40B4-BE49-F238E27FC236}">
                <a16:creationId xmlns:a16="http://schemas.microsoft.com/office/drawing/2014/main" id="{D00763C4-005B-4AC4-8106-8F937ABF6D0F}"/>
              </a:ext>
            </a:extLst>
          </p:cNvPr>
          <p:cNvSpPr>
            <a:spLocks/>
          </p:cNvSpPr>
          <p:nvPr/>
        </p:nvSpPr>
        <p:spPr bwMode="auto">
          <a:xfrm>
            <a:off x="934070" y="5477622"/>
            <a:ext cx="391178" cy="321320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62520F0-3E3C-4A0C-B844-033644D206FD}"/>
              </a:ext>
            </a:extLst>
          </p:cNvPr>
          <p:cNvSpPr/>
          <p:nvPr/>
        </p:nvSpPr>
        <p:spPr>
          <a:xfrm>
            <a:off x="765477" y="5274102"/>
            <a:ext cx="728362" cy="728360"/>
          </a:xfrm>
          <a:prstGeom prst="ellipse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AutoShape 9">
            <a:extLst>
              <a:ext uri="{FF2B5EF4-FFF2-40B4-BE49-F238E27FC236}">
                <a16:creationId xmlns:a16="http://schemas.microsoft.com/office/drawing/2014/main" id="{4C36D33A-D09F-4029-84CC-BD2D1F206176}"/>
              </a:ext>
            </a:extLst>
          </p:cNvPr>
          <p:cNvSpPr>
            <a:spLocks/>
          </p:cNvSpPr>
          <p:nvPr/>
        </p:nvSpPr>
        <p:spPr bwMode="auto">
          <a:xfrm>
            <a:off x="955979" y="4304383"/>
            <a:ext cx="347360" cy="36196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6634427-35F5-40E9-88E7-8F5C49D042FA}"/>
              </a:ext>
            </a:extLst>
          </p:cNvPr>
          <p:cNvSpPr/>
          <p:nvPr/>
        </p:nvSpPr>
        <p:spPr>
          <a:xfrm>
            <a:off x="765477" y="4121186"/>
            <a:ext cx="728362" cy="728360"/>
          </a:xfrm>
          <a:prstGeom prst="ellipse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347272-D287-45D7-B197-4813C771A04E}"/>
              </a:ext>
            </a:extLst>
          </p:cNvPr>
          <p:cNvSpPr txBox="1"/>
          <p:nvPr/>
        </p:nvSpPr>
        <p:spPr>
          <a:xfrm>
            <a:off x="1793195" y="2877168"/>
            <a:ext cx="1616756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E10EFB-2F4B-4655-94A9-CFAE096DE211}"/>
              </a:ext>
            </a:extLst>
          </p:cNvPr>
          <p:cNvSpPr txBox="1"/>
          <p:nvPr/>
        </p:nvSpPr>
        <p:spPr>
          <a:xfrm>
            <a:off x="1793194" y="3219434"/>
            <a:ext cx="3953556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9E1B78E-6089-411E-A5E7-603B563DF750}"/>
              </a:ext>
            </a:extLst>
          </p:cNvPr>
          <p:cNvSpPr txBox="1"/>
          <p:nvPr/>
        </p:nvSpPr>
        <p:spPr>
          <a:xfrm>
            <a:off x="1793194" y="4030083"/>
            <a:ext cx="1616757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3F69B9A-7021-497C-B47F-81F4599268EB}"/>
              </a:ext>
            </a:extLst>
          </p:cNvPr>
          <p:cNvSpPr txBox="1"/>
          <p:nvPr/>
        </p:nvSpPr>
        <p:spPr>
          <a:xfrm>
            <a:off x="1793194" y="4372349"/>
            <a:ext cx="3172506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9998B7-5801-496F-AE24-9189245A4A08}"/>
              </a:ext>
            </a:extLst>
          </p:cNvPr>
          <p:cNvSpPr txBox="1"/>
          <p:nvPr/>
        </p:nvSpPr>
        <p:spPr>
          <a:xfrm>
            <a:off x="1793195" y="5183000"/>
            <a:ext cx="1616756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95EDA02-A338-44E6-84F0-96A8D8B0AB10}"/>
              </a:ext>
            </a:extLst>
          </p:cNvPr>
          <p:cNvSpPr txBox="1"/>
          <p:nvPr/>
        </p:nvSpPr>
        <p:spPr>
          <a:xfrm>
            <a:off x="1793194" y="5525266"/>
            <a:ext cx="2626406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Ipsum used since the.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64F2023-887F-4DC6-B553-245CA9C4919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3629" r="136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3638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ACD7712-E095-42C7-BCD5-713AB2004D23}"/>
              </a:ext>
            </a:extLst>
          </p:cNvPr>
          <p:cNvSpPr txBox="1"/>
          <p:nvPr/>
        </p:nvSpPr>
        <p:spPr>
          <a:xfrm>
            <a:off x="3222171" y="795869"/>
            <a:ext cx="5747658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Company Service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649EA1-119B-4CDB-BA2F-08562D02DB06}"/>
              </a:ext>
            </a:extLst>
          </p:cNvPr>
          <p:cNvSpPr txBox="1"/>
          <p:nvPr/>
        </p:nvSpPr>
        <p:spPr>
          <a:xfrm>
            <a:off x="2797175" y="1493715"/>
            <a:ext cx="6597650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9714CBB-2A75-418B-91A9-FD294F3C2512}"/>
              </a:ext>
            </a:extLst>
          </p:cNvPr>
          <p:cNvSpPr/>
          <p:nvPr/>
        </p:nvSpPr>
        <p:spPr>
          <a:xfrm>
            <a:off x="5058228" y="2612572"/>
            <a:ext cx="2075543" cy="2075543"/>
          </a:xfrm>
          <a:prstGeom prst="ellipse">
            <a:avLst/>
          </a:prstGeom>
          <a:solidFill>
            <a:schemeClr val="bg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D9F4803-D758-40ED-AC85-4D1DF567FD56}"/>
              </a:ext>
            </a:extLst>
          </p:cNvPr>
          <p:cNvSpPr/>
          <p:nvPr/>
        </p:nvSpPr>
        <p:spPr>
          <a:xfrm>
            <a:off x="7569199" y="2612572"/>
            <a:ext cx="2075543" cy="2075543"/>
          </a:xfrm>
          <a:prstGeom prst="ellipse">
            <a:avLst/>
          </a:prstGeom>
          <a:solidFill>
            <a:schemeClr val="bg2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B4D1FF0-92C9-4E3C-A8A7-DAED27EA4E9F}"/>
              </a:ext>
            </a:extLst>
          </p:cNvPr>
          <p:cNvSpPr/>
          <p:nvPr/>
        </p:nvSpPr>
        <p:spPr>
          <a:xfrm>
            <a:off x="2547257" y="2612572"/>
            <a:ext cx="2075543" cy="2075543"/>
          </a:xfrm>
          <a:prstGeom prst="ellipse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5B5A760A-452C-4637-A506-2969F4DC1B27}"/>
              </a:ext>
            </a:extLst>
          </p:cNvPr>
          <p:cNvSpPr>
            <a:spLocks noEditPoints="1"/>
          </p:cNvSpPr>
          <p:nvPr/>
        </p:nvSpPr>
        <p:spPr bwMode="auto">
          <a:xfrm>
            <a:off x="3366972" y="3468965"/>
            <a:ext cx="436112" cy="362756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3150B49-EC8B-48EC-9905-D858EAA95B1E}"/>
              </a:ext>
            </a:extLst>
          </p:cNvPr>
          <p:cNvSpPr>
            <a:spLocks/>
          </p:cNvSpPr>
          <p:nvPr/>
        </p:nvSpPr>
        <p:spPr bwMode="auto">
          <a:xfrm>
            <a:off x="8411381" y="3489683"/>
            <a:ext cx="391178" cy="321320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 dirty="0"/>
          </a:p>
        </p:txBody>
      </p:sp>
      <p:sp>
        <p:nvSpPr>
          <p:cNvPr id="9" name="AutoShape 9">
            <a:extLst>
              <a:ext uri="{FF2B5EF4-FFF2-40B4-BE49-F238E27FC236}">
                <a16:creationId xmlns:a16="http://schemas.microsoft.com/office/drawing/2014/main" id="{7CD95DF9-0C60-407A-AAB4-967C8E882F47}"/>
              </a:ext>
            </a:extLst>
          </p:cNvPr>
          <p:cNvSpPr>
            <a:spLocks/>
          </p:cNvSpPr>
          <p:nvPr/>
        </p:nvSpPr>
        <p:spPr bwMode="auto">
          <a:xfrm>
            <a:off x="5922319" y="3469361"/>
            <a:ext cx="347360" cy="36196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C10686E-371C-4449-ADE4-F1C33E8E3B06}"/>
              </a:ext>
            </a:extLst>
          </p:cNvPr>
          <p:cNvCxnSpPr>
            <a:cxnSpLocks/>
          </p:cNvCxnSpPr>
          <p:nvPr/>
        </p:nvCxnSpPr>
        <p:spPr>
          <a:xfrm>
            <a:off x="11639406" y="406402"/>
            <a:ext cx="0" cy="272415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E7402C4-CD47-47DE-854B-5839EAF8A022}"/>
              </a:ext>
            </a:extLst>
          </p:cNvPr>
          <p:cNvSpPr txBox="1"/>
          <p:nvPr/>
        </p:nvSpPr>
        <p:spPr>
          <a:xfrm rot="16200000">
            <a:off x="10763107" y="3917807"/>
            <a:ext cx="1752600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www.creative.com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95E0A-A61A-449C-979A-0ADE27520ACE}"/>
              </a:ext>
            </a:extLst>
          </p:cNvPr>
          <p:cNvSpPr txBox="1"/>
          <p:nvPr/>
        </p:nvSpPr>
        <p:spPr>
          <a:xfrm>
            <a:off x="2304445" y="50222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DAC727-6084-48E6-AA6C-B774C7F9457E}"/>
              </a:ext>
            </a:extLst>
          </p:cNvPr>
          <p:cNvSpPr txBox="1"/>
          <p:nvPr/>
        </p:nvSpPr>
        <p:spPr>
          <a:xfrm>
            <a:off x="1371601" y="5352769"/>
            <a:ext cx="3251200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the.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9002EEE-4449-40D2-B767-404D718F9B17}"/>
              </a:ext>
            </a:extLst>
          </p:cNvPr>
          <p:cNvSpPr txBox="1"/>
          <p:nvPr/>
        </p:nvSpPr>
        <p:spPr>
          <a:xfrm>
            <a:off x="4936822" y="50222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108B2B0-015B-4533-A0F1-140AE608E840}"/>
              </a:ext>
            </a:extLst>
          </p:cNvPr>
          <p:cNvSpPr txBox="1"/>
          <p:nvPr/>
        </p:nvSpPr>
        <p:spPr>
          <a:xfrm>
            <a:off x="5058228" y="5352769"/>
            <a:ext cx="2075543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the.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FDE02F-1C33-410B-98D9-B9768453A194}"/>
              </a:ext>
            </a:extLst>
          </p:cNvPr>
          <p:cNvSpPr txBox="1"/>
          <p:nvPr/>
        </p:nvSpPr>
        <p:spPr>
          <a:xfrm>
            <a:off x="7569199" y="50222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C9AF582-D96A-4FBC-87C3-1A15A69F1C9A}"/>
              </a:ext>
            </a:extLst>
          </p:cNvPr>
          <p:cNvSpPr txBox="1"/>
          <p:nvPr/>
        </p:nvSpPr>
        <p:spPr>
          <a:xfrm>
            <a:off x="7569199" y="5352769"/>
            <a:ext cx="3251201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the.</a:t>
            </a:r>
          </a:p>
        </p:txBody>
      </p:sp>
    </p:spTree>
    <p:extLst>
      <p:ext uri="{BB962C8B-B14F-4D97-AF65-F5344CB8AC3E}">
        <p14:creationId xmlns:p14="http://schemas.microsoft.com/office/powerpoint/2010/main" val="623131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0738F84B-0838-47BB-902F-BEAD8312CAF3}"/>
              </a:ext>
            </a:extLst>
          </p:cNvPr>
          <p:cNvSpPr txBox="1"/>
          <p:nvPr/>
        </p:nvSpPr>
        <p:spPr>
          <a:xfrm>
            <a:off x="781050" y="1493715"/>
            <a:ext cx="10629900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B1D801-5CAE-4A66-9E03-E600852CA141}"/>
              </a:ext>
            </a:extLst>
          </p:cNvPr>
          <p:cNvSpPr txBox="1"/>
          <p:nvPr/>
        </p:nvSpPr>
        <p:spPr>
          <a:xfrm>
            <a:off x="3222171" y="795869"/>
            <a:ext cx="5747658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Company Service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3C9387A-1252-406B-B06A-5A6B84ED41C0}"/>
              </a:ext>
            </a:extLst>
          </p:cNvPr>
          <p:cNvGrpSpPr/>
          <p:nvPr/>
        </p:nvGrpSpPr>
        <p:grpSpPr>
          <a:xfrm>
            <a:off x="811917" y="2459051"/>
            <a:ext cx="5664532" cy="3117645"/>
            <a:chOff x="4063117" y="2459051"/>
            <a:chExt cx="5664532" cy="311764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B00F178-FAC5-4D22-A32A-F80561F35FF3}"/>
                </a:ext>
              </a:extLst>
            </p:cNvPr>
            <p:cNvSpPr/>
            <p:nvPr/>
          </p:nvSpPr>
          <p:spPr>
            <a:xfrm>
              <a:off x="5900251" y="2592496"/>
              <a:ext cx="391499" cy="39149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21D7C06-B050-4993-8D7E-EB15D1692F84}"/>
                </a:ext>
              </a:extLst>
            </p:cNvPr>
            <p:cNvSpPr/>
            <p:nvPr/>
          </p:nvSpPr>
          <p:spPr>
            <a:xfrm>
              <a:off x="5900251" y="3233846"/>
              <a:ext cx="391499" cy="39149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9AB368E-BEC7-4DF3-B609-D92BBC1F2D96}"/>
                </a:ext>
              </a:extLst>
            </p:cNvPr>
            <p:cNvSpPr/>
            <p:nvPr/>
          </p:nvSpPr>
          <p:spPr>
            <a:xfrm>
              <a:off x="5900251" y="3875196"/>
              <a:ext cx="391499" cy="39149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3ABAB0E-15A2-4097-AD0B-A4873F6BC2D8}"/>
                </a:ext>
              </a:extLst>
            </p:cNvPr>
            <p:cNvSpPr/>
            <p:nvPr/>
          </p:nvSpPr>
          <p:spPr>
            <a:xfrm>
              <a:off x="5900251" y="4516546"/>
              <a:ext cx="391499" cy="39149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6E0193F-CCFD-4D24-8AAE-F99CFC97D9C2}"/>
                </a:ext>
              </a:extLst>
            </p:cNvPr>
            <p:cNvSpPr/>
            <p:nvPr/>
          </p:nvSpPr>
          <p:spPr>
            <a:xfrm>
              <a:off x="5900251" y="5157896"/>
              <a:ext cx="391499" cy="39149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904E815-B401-4D53-955E-F03F45C978E4}"/>
                </a:ext>
              </a:extLst>
            </p:cNvPr>
            <p:cNvSpPr txBox="1"/>
            <p:nvPr/>
          </p:nvSpPr>
          <p:spPr>
            <a:xfrm>
              <a:off x="5900251" y="2642051"/>
              <a:ext cx="39149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01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2D91CFD-F96A-443D-800B-00144B38B6E3}"/>
                </a:ext>
              </a:extLst>
            </p:cNvPr>
            <p:cNvSpPr txBox="1"/>
            <p:nvPr/>
          </p:nvSpPr>
          <p:spPr>
            <a:xfrm>
              <a:off x="5900251" y="3286288"/>
              <a:ext cx="39149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02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B04241C-ABEE-48EB-8359-0A8342FF7CEA}"/>
                </a:ext>
              </a:extLst>
            </p:cNvPr>
            <p:cNvSpPr txBox="1"/>
            <p:nvPr/>
          </p:nvSpPr>
          <p:spPr>
            <a:xfrm>
              <a:off x="5900251" y="3927638"/>
              <a:ext cx="39149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03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35D095F-6D97-492D-A70E-E54A0BE066A4}"/>
                </a:ext>
              </a:extLst>
            </p:cNvPr>
            <p:cNvSpPr txBox="1"/>
            <p:nvPr/>
          </p:nvSpPr>
          <p:spPr>
            <a:xfrm>
              <a:off x="5877231" y="4566101"/>
              <a:ext cx="43753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04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8172BA2-B107-4DFC-8753-F6CC7777F0AB}"/>
                </a:ext>
              </a:extLst>
            </p:cNvPr>
            <p:cNvSpPr txBox="1"/>
            <p:nvPr/>
          </p:nvSpPr>
          <p:spPr>
            <a:xfrm>
              <a:off x="5900251" y="5204564"/>
              <a:ext cx="39149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05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A774BE6-8EE2-488B-931C-9418E167C45E}"/>
                </a:ext>
              </a:extLst>
            </p:cNvPr>
            <p:cNvSpPr txBox="1"/>
            <p:nvPr/>
          </p:nvSpPr>
          <p:spPr>
            <a:xfrm>
              <a:off x="6476449" y="2459051"/>
              <a:ext cx="1829352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the.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078FC38-74FD-4FB3-A2A2-2D1052B085AF}"/>
                </a:ext>
              </a:extLst>
            </p:cNvPr>
            <p:cNvSpPr txBox="1"/>
            <p:nvPr/>
          </p:nvSpPr>
          <p:spPr>
            <a:xfrm>
              <a:off x="6476448" y="3733725"/>
              <a:ext cx="3251201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Finibus the.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8B81279-7433-45A6-AF04-F9885DB3160D}"/>
                </a:ext>
              </a:extLst>
            </p:cNvPr>
            <p:cNvSpPr txBox="1"/>
            <p:nvPr/>
          </p:nvSpPr>
          <p:spPr>
            <a:xfrm>
              <a:off x="6476448" y="5008399"/>
              <a:ext cx="3251201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Finibus the.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4B8C3D1-8B9A-4BA3-A1FA-E08E524C4B4F}"/>
                </a:ext>
              </a:extLst>
            </p:cNvPr>
            <p:cNvSpPr txBox="1"/>
            <p:nvPr/>
          </p:nvSpPr>
          <p:spPr>
            <a:xfrm>
              <a:off x="4063117" y="2649746"/>
              <a:ext cx="165243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200" dirty="0">
                  <a:latin typeface="Montserrat "/>
                  <a:ea typeface="Montserrat Black" charset="0"/>
                  <a:cs typeface="Montserrat Black" charset="0"/>
                </a:rPr>
                <a:t>EXAMPLE TITLE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79084BA-6040-4619-9892-25C94E8237E0}"/>
                </a:ext>
              </a:extLst>
            </p:cNvPr>
            <p:cNvSpPr txBox="1"/>
            <p:nvPr/>
          </p:nvSpPr>
          <p:spPr>
            <a:xfrm>
              <a:off x="4063117" y="3932446"/>
              <a:ext cx="165243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200" dirty="0">
                  <a:latin typeface="Montserrat "/>
                  <a:ea typeface="Montserrat Black" charset="0"/>
                  <a:cs typeface="Montserrat Black" charset="0"/>
                </a:rPr>
                <a:t>EXAMPLE TITLE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6A236E6-1D75-4C77-B0AD-F9B51F7FAD9C}"/>
                </a:ext>
              </a:extLst>
            </p:cNvPr>
            <p:cNvSpPr txBox="1"/>
            <p:nvPr/>
          </p:nvSpPr>
          <p:spPr>
            <a:xfrm>
              <a:off x="4063117" y="5215146"/>
              <a:ext cx="165243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200" dirty="0">
                  <a:latin typeface="Montserrat "/>
                  <a:ea typeface="Montserrat Black" charset="0"/>
                  <a:cs typeface="Montserrat Black" charset="0"/>
                </a:rPr>
                <a:t>EXAMPLE TITLE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4345503-F110-4374-9C3A-F937B90AFD22}"/>
                </a:ext>
              </a:extLst>
            </p:cNvPr>
            <p:cNvSpPr txBox="1"/>
            <p:nvPr/>
          </p:nvSpPr>
          <p:spPr>
            <a:xfrm>
              <a:off x="4063117" y="3291096"/>
              <a:ext cx="165243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200" dirty="0">
                  <a:latin typeface="Montserrat "/>
                  <a:ea typeface="Montserrat Black" charset="0"/>
                  <a:cs typeface="Montserrat Black" charset="0"/>
                </a:rPr>
                <a:t>EXAMPLE TITLE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C532781-615B-4EB0-A030-4F1D85E41847}"/>
                </a:ext>
              </a:extLst>
            </p:cNvPr>
            <p:cNvSpPr txBox="1"/>
            <p:nvPr/>
          </p:nvSpPr>
          <p:spPr>
            <a:xfrm>
              <a:off x="4063117" y="4573796"/>
              <a:ext cx="165243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200" dirty="0">
                  <a:latin typeface="Montserrat "/>
                  <a:ea typeface="Montserrat Black" charset="0"/>
                  <a:cs typeface="Montserrat Black" charset="0"/>
                </a:rPr>
                <a:t>EXAMPLE TITLE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3D08B36-00D3-4641-8D8C-3F70EBAAEB06}"/>
                </a:ext>
              </a:extLst>
            </p:cNvPr>
            <p:cNvSpPr txBox="1"/>
            <p:nvPr/>
          </p:nvSpPr>
          <p:spPr>
            <a:xfrm>
              <a:off x="6476447" y="3316938"/>
              <a:ext cx="28345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the.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EBEB2A2-4F70-4FDA-8D38-506C531CF39E}"/>
                </a:ext>
              </a:extLst>
            </p:cNvPr>
            <p:cNvSpPr txBox="1"/>
            <p:nvPr/>
          </p:nvSpPr>
          <p:spPr>
            <a:xfrm>
              <a:off x="6476447" y="4596879"/>
              <a:ext cx="28345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the.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BDE593F-9919-4F06-B875-E668A9DD5A2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6486" b="64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5477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A8C8AF1-7529-4272-A366-69B4ED04041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21875" b="21875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4CD2680-77BF-47D8-A8D3-98E687400DA6}"/>
              </a:ext>
            </a:extLst>
          </p:cNvPr>
          <p:cNvSpPr/>
          <p:nvPr/>
        </p:nvSpPr>
        <p:spPr>
          <a:xfrm>
            <a:off x="3497943" y="2688771"/>
            <a:ext cx="5196114" cy="1480458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6AAC63-21DE-47A0-ACFC-1A5471CD086A}"/>
              </a:ext>
            </a:extLst>
          </p:cNvPr>
          <p:cNvSpPr txBox="1"/>
          <p:nvPr/>
        </p:nvSpPr>
        <p:spPr>
          <a:xfrm>
            <a:off x="4279900" y="2998113"/>
            <a:ext cx="36322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0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2206125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58C8FC8-6FCC-49BD-A2DE-FFD860B639F9}"/>
              </a:ext>
            </a:extLst>
          </p:cNvPr>
          <p:cNvSpPr txBox="1"/>
          <p:nvPr/>
        </p:nvSpPr>
        <p:spPr>
          <a:xfrm>
            <a:off x="7886700" y="2461208"/>
            <a:ext cx="3110900" cy="10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A1AC9CC-8FCB-4493-A57F-5C3D84AF5799}"/>
              </a:ext>
            </a:extLst>
          </p:cNvPr>
          <p:cNvSpPr/>
          <p:nvPr/>
        </p:nvSpPr>
        <p:spPr>
          <a:xfrm rot="10800000" flipV="1">
            <a:off x="7973783" y="4008850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2E1EDC-3B13-4DED-9F35-917382F1AADB}"/>
              </a:ext>
            </a:extLst>
          </p:cNvPr>
          <p:cNvSpPr txBox="1"/>
          <p:nvPr/>
        </p:nvSpPr>
        <p:spPr>
          <a:xfrm>
            <a:off x="8227962" y="3919836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DEVELOPMENT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17C7D60-34F6-4887-B796-3BC4EFFB8936}"/>
              </a:ext>
            </a:extLst>
          </p:cNvPr>
          <p:cNvSpPr/>
          <p:nvPr/>
        </p:nvSpPr>
        <p:spPr>
          <a:xfrm rot="10800000" flipV="1">
            <a:off x="7973783" y="4433262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3104FF-7FFC-447A-97D5-0CFB229ED535}"/>
              </a:ext>
            </a:extLst>
          </p:cNvPr>
          <p:cNvSpPr txBox="1"/>
          <p:nvPr/>
        </p:nvSpPr>
        <p:spPr>
          <a:xfrm>
            <a:off x="8227962" y="4344248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DESIGN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5BE29FA-332A-49E0-8736-9188CB60EC72}"/>
              </a:ext>
            </a:extLst>
          </p:cNvPr>
          <p:cNvSpPr/>
          <p:nvPr/>
        </p:nvSpPr>
        <p:spPr>
          <a:xfrm rot="10800000" flipV="1">
            <a:off x="7973783" y="4857674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5D461C-C1DD-4910-8CAD-CAFF7C81E7AA}"/>
              </a:ext>
            </a:extLst>
          </p:cNvPr>
          <p:cNvSpPr txBox="1"/>
          <p:nvPr/>
        </p:nvSpPr>
        <p:spPr>
          <a:xfrm>
            <a:off x="8227962" y="4768660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MARKETING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62FEBA-E274-47E4-8D44-959B68CD8AAE}"/>
              </a:ext>
            </a:extLst>
          </p:cNvPr>
          <p:cNvSpPr txBox="1"/>
          <p:nvPr/>
        </p:nvSpPr>
        <p:spPr>
          <a:xfrm>
            <a:off x="1079500" y="1067713"/>
            <a:ext cx="64008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0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Creative Portfolio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DF62863-9869-4BF3-81A1-88165BC1875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22161" b="221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571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A89944CD-F052-41CA-80C5-F4C6CCEA0A7D}"/>
              </a:ext>
            </a:extLst>
          </p:cNvPr>
          <p:cNvSpPr txBox="1"/>
          <p:nvPr/>
        </p:nvSpPr>
        <p:spPr>
          <a:xfrm>
            <a:off x="2797175" y="1493715"/>
            <a:ext cx="6597650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4BA5B6-1014-45C3-B993-1EC3D8EC6E74}"/>
              </a:ext>
            </a:extLst>
          </p:cNvPr>
          <p:cNvSpPr txBox="1"/>
          <p:nvPr/>
        </p:nvSpPr>
        <p:spPr>
          <a:xfrm>
            <a:off x="2304445" y="50222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FBB603-EC7C-4477-A82B-25E2CE5BF7C4}"/>
              </a:ext>
            </a:extLst>
          </p:cNvPr>
          <p:cNvSpPr txBox="1"/>
          <p:nvPr/>
        </p:nvSpPr>
        <p:spPr>
          <a:xfrm>
            <a:off x="1371601" y="5352769"/>
            <a:ext cx="3251200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the.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B454F9-4675-436F-894E-3DB6112A3F66}"/>
              </a:ext>
            </a:extLst>
          </p:cNvPr>
          <p:cNvSpPr txBox="1"/>
          <p:nvPr/>
        </p:nvSpPr>
        <p:spPr>
          <a:xfrm>
            <a:off x="4936822" y="50222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161C7A2-F0E5-4B82-87B0-C2646D8FE197}"/>
              </a:ext>
            </a:extLst>
          </p:cNvPr>
          <p:cNvSpPr txBox="1"/>
          <p:nvPr/>
        </p:nvSpPr>
        <p:spPr>
          <a:xfrm>
            <a:off x="5058228" y="5352769"/>
            <a:ext cx="2075543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the.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E287E6-4191-471C-BC8E-C3B8101A7D77}"/>
              </a:ext>
            </a:extLst>
          </p:cNvPr>
          <p:cNvSpPr txBox="1"/>
          <p:nvPr/>
        </p:nvSpPr>
        <p:spPr>
          <a:xfrm>
            <a:off x="7569199" y="50222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F540685-4B8B-4108-8039-F96BD7269948}"/>
              </a:ext>
            </a:extLst>
          </p:cNvPr>
          <p:cNvSpPr txBox="1"/>
          <p:nvPr/>
        </p:nvSpPr>
        <p:spPr>
          <a:xfrm>
            <a:off x="7569199" y="5352769"/>
            <a:ext cx="3251201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the.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089170-F991-49F0-A6DE-7B1C07A9282A}"/>
              </a:ext>
            </a:extLst>
          </p:cNvPr>
          <p:cNvSpPr txBox="1"/>
          <p:nvPr/>
        </p:nvSpPr>
        <p:spPr>
          <a:xfrm>
            <a:off x="3222171" y="795869"/>
            <a:ext cx="5747658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Clean Portfolio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D4E22A3-19E9-4F96-BA94-C96FF81501F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C435ED0-A265-4FDA-8544-75EB0100061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38" b="38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5A07341-0569-4285-A067-DB20E9F40564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7647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AB5A6202-A4F4-4135-92F4-F8939BC9C372}"/>
              </a:ext>
            </a:extLst>
          </p:cNvPr>
          <p:cNvSpPr txBox="1"/>
          <p:nvPr/>
        </p:nvSpPr>
        <p:spPr>
          <a:xfrm>
            <a:off x="406399" y="718925"/>
            <a:ext cx="3004455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Portfolio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8E5A15-57E5-4351-A9F6-DEAA20F99AF8}"/>
              </a:ext>
            </a:extLst>
          </p:cNvPr>
          <p:cNvSpPr txBox="1"/>
          <p:nvPr/>
        </p:nvSpPr>
        <p:spPr>
          <a:xfrm>
            <a:off x="406400" y="1620029"/>
            <a:ext cx="2743200" cy="10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71780D-4901-441D-B5F7-CB7C85E9241A}"/>
              </a:ext>
            </a:extLst>
          </p:cNvPr>
          <p:cNvSpPr/>
          <p:nvPr/>
        </p:nvSpPr>
        <p:spPr>
          <a:xfrm rot="10800000" flipV="1">
            <a:off x="10893395" y="3888103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1AE482-627B-47E7-9F62-88982B0A858A}"/>
              </a:ext>
            </a:extLst>
          </p:cNvPr>
          <p:cNvSpPr txBox="1"/>
          <p:nvPr/>
        </p:nvSpPr>
        <p:spPr>
          <a:xfrm>
            <a:off x="8498716" y="3799089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DEVELOPMENT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D29B11D-44A9-4EF4-9C4D-41C9BCEE7632}"/>
              </a:ext>
            </a:extLst>
          </p:cNvPr>
          <p:cNvSpPr/>
          <p:nvPr/>
        </p:nvSpPr>
        <p:spPr>
          <a:xfrm rot="10800000" flipV="1">
            <a:off x="10893395" y="4312515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E0303C-817F-464C-9D8C-4FC7E18CEABD}"/>
              </a:ext>
            </a:extLst>
          </p:cNvPr>
          <p:cNvSpPr txBox="1"/>
          <p:nvPr/>
        </p:nvSpPr>
        <p:spPr>
          <a:xfrm>
            <a:off x="8498716" y="422350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DESIGN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C396F79-D3DF-43BD-A789-210D5AED0997}"/>
              </a:ext>
            </a:extLst>
          </p:cNvPr>
          <p:cNvSpPr/>
          <p:nvPr/>
        </p:nvSpPr>
        <p:spPr>
          <a:xfrm rot="10800000" flipV="1">
            <a:off x="10893395" y="4736927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A0AAE0-E30D-4FBA-8E8E-D027B5D04E24}"/>
              </a:ext>
            </a:extLst>
          </p:cNvPr>
          <p:cNvSpPr txBox="1"/>
          <p:nvPr/>
        </p:nvSpPr>
        <p:spPr>
          <a:xfrm>
            <a:off x="8498716" y="4647913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MARKETING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6A4A4F-7AAC-4EC3-81EB-DA402E923390}"/>
              </a:ext>
            </a:extLst>
          </p:cNvPr>
          <p:cNvCxnSpPr>
            <a:cxnSpLocks/>
          </p:cNvCxnSpPr>
          <p:nvPr/>
        </p:nvCxnSpPr>
        <p:spPr>
          <a:xfrm>
            <a:off x="11639406" y="718925"/>
            <a:ext cx="0" cy="241162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F11AF34-24B2-4026-93CB-219BD175EAC1}"/>
              </a:ext>
            </a:extLst>
          </p:cNvPr>
          <p:cNvSpPr txBox="1"/>
          <p:nvPr/>
        </p:nvSpPr>
        <p:spPr>
          <a:xfrm rot="16200000">
            <a:off x="10763107" y="3917807"/>
            <a:ext cx="1752600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www.creative.com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C20EFC4-3960-4E5F-8E7B-9D6E41AAFAD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4988" b="14988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4DB5DAF6-6811-43C3-8A33-73FDCDFCC80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4988" b="14988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67ECA0A-D5D2-4D1C-A31D-472CF0E8D67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14988" b="149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2824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448F945-397F-46B0-8523-620F527B890C}"/>
              </a:ext>
            </a:extLst>
          </p:cNvPr>
          <p:cNvSpPr txBox="1"/>
          <p:nvPr/>
        </p:nvSpPr>
        <p:spPr>
          <a:xfrm>
            <a:off x="406400" y="1620029"/>
            <a:ext cx="2743200" cy="10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148630-AD9E-48B4-BDED-4AFE551E466D}"/>
              </a:ext>
            </a:extLst>
          </p:cNvPr>
          <p:cNvSpPr txBox="1"/>
          <p:nvPr/>
        </p:nvSpPr>
        <p:spPr>
          <a:xfrm>
            <a:off x="1292328" y="5496561"/>
            <a:ext cx="9715428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Ipsum, "Lorem ipsum dolor sit amet..", comes from a line in section 1.10.32. The standard chunk of Lorem Ipsum used since the.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9382E3-2944-4DC8-9D09-061297CE2D43}"/>
              </a:ext>
            </a:extLst>
          </p:cNvPr>
          <p:cNvSpPr txBox="1"/>
          <p:nvPr/>
        </p:nvSpPr>
        <p:spPr>
          <a:xfrm>
            <a:off x="406399" y="718925"/>
            <a:ext cx="3004455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Chart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28F5276-3317-447E-92C5-09386A110C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070910"/>
              </p:ext>
            </p:extLst>
          </p:nvPr>
        </p:nvGraphicFramePr>
        <p:xfrm>
          <a:off x="3517900" y="719667"/>
          <a:ext cx="8267700" cy="4487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9345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307B630-8054-4ACC-8DBA-47DC857D2BF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5966" r="15966"/>
          <a:stretch>
            <a:fillRect/>
          </a:stretch>
        </p:blipFill>
        <p:spPr/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35A9E5A-DD87-4464-B47C-CEFA04D19623}"/>
              </a:ext>
            </a:extLst>
          </p:cNvPr>
          <p:cNvSpPr/>
          <p:nvPr/>
        </p:nvSpPr>
        <p:spPr>
          <a:xfrm>
            <a:off x="406400" y="406401"/>
            <a:ext cx="4114800" cy="6045199"/>
          </a:xfrm>
          <a:custGeom>
            <a:avLst/>
            <a:gdLst>
              <a:gd name="connsiteX0" fmla="*/ 0 w 4114800"/>
              <a:gd name="connsiteY0" fmla="*/ 0 h 6045199"/>
              <a:gd name="connsiteX1" fmla="*/ 4114800 w 4114800"/>
              <a:gd name="connsiteY1" fmla="*/ 0 h 6045199"/>
              <a:gd name="connsiteX2" fmla="*/ 4114800 w 4114800"/>
              <a:gd name="connsiteY2" fmla="*/ 6045199 h 6045199"/>
              <a:gd name="connsiteX3" fmla="*/ 0 w 4114800"/>
              <a:gd name="connsiteY3" fmla="*/ 6045199 h 6045199"/>
              <a:gd name="connsiteX4" fmla="*/ 0 w 4114800"/>
              <a:gd name="connsiteY4" fmla="*/ 0 h 6045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6045199">
                <a:moveTo>
                  <a:pt x="0" y="0"/>
                </a:moveTo>
                <a:lnTo>
                  <a:pt x="4114800" y="0"/>
                </a:lnTo>
                <a:lnTo>
                  <a:pt x="4114800" y="6045199"/>
                </a:lnTo>
                <a:lnTo>
                  <a:pt x="0" y="604519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1A1A6C-84C9-488B-933F-0F52DAE33285}"/>
              </a:ext>
            </a:extLst>
          </p:cNvPr>
          <p:cNvSpPr txBox="1"/>
          <p:nvPr/>
        </p:nvSpPr>
        <p:spPr>
          <a:xfrm>
            <a:off x="5101830" y="3228945"/>
            <a:ext cx="302495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latin typeface="Montserrat "/>
                <a:ea typeface="Montserrat Black" charset="0"/>
                <a:cs typeface="Montserrat Black" charset="0"/>
              </a:rPr>
              <a:t>YOUR NAME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C54301-ADAB-4B57-981D-122A17D6DC77}"/>
              </a:ext>
            </a:extLst>
          </p:cNvPr>
          <p:cNvSpPr txBox="1"/>
          <p:nvPr/>
        </p:nvSpPr>
        <p:spPr>
          <a:xfrm>
            <a:off x="5101829" y="3944234"/>
            <a:ext cx="5613795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Ipsum, "Lorem ipsum dolor sit amet..", comes from a line in section 1.10.32. The standard chunk of Lorem Ipsum used since the.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8D23000-0256-48A8-9E7D-9B94D6D4F1A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25741" b="25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2551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37CE26F-483B-44EA-8EEA-2FCA757734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1637610"/>
              </p:ext>
            </p:extLst>
          </p:nvPr>
        </p:nvGraphicFramePr>
        <p:xfrm>
          <a:off x="1723675" y="1183956"/>
          <a:ext cx="4838361" cy="449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A0F085E0-B286-4F76-B44F-A3C2BA76D025}"/>
              </a:ext>
            </a:extLst>
          </p:cNvPr>
          <p:cNvGrpSpPr/>
          <p:nvPr/>
        </p:nvGrpSpPr>
        <p:grpSpPr>
          <a:xfrm>
            <a:off x="7463869" y="1449252"/>
            <a:ext cx="3004455" cy="3959496"/>
            <a:chOff x="9636155" y="763929"/>
            <a:chExt cx="3004455" cy="395949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148630-AD9E-48B4-BDED-4AFE551E466D}"/>
                </a:ext>
              </a:extLst>
            </p:cNvPr>
            <p:cNvSpPr txBox="1"/>
            <p:nvPr/>
          </p:nvSpPr>
          <p:spPr>
            <a:xfrm>
              <a:off x="9636155" y="2872726"/>
              <a:ext cx="2536856" cy="185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</a:t>
              </a:r>
            </a:p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Ipsum is not simply random text. It</a:t>
              </a:r>
            </a:p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has Finibus Bonorum et theory Ipsum,</a:t>
              </a:r>
            </a:p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"Lorem ipsum dolor sit amet..", comes</a:t>
              </a:r>
            </a:p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from a line in section 1.10.32. The</a:t>
              </a:r>
            </a:p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standard chunk of Lorem Ipsum</a:t>
              </a:r>
            </a:p>
            <a:p>
              <a:pPr marL="171450" indent="-171450">
                <a:lnSpc>
                  <a:spcPts val="20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used since the.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823EC27-CE64-4EF5-95CA-C8A580E473E0}"/>
                </a:ext>
              </a:extLst>
            </p:cNvPr>
            <p:cNvSpPr txBox="1"/>
            <p:nvPr/>
          </p:nvSpPr>
          <p:spPr>
            <a:xfrm>
              <a:off x="9636156" y="1665033"/>
              <a:ext cx="2743200" cy="10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Finibus Bonorum et theory The standard chunk of Lorem Ipsum used since the.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FD031A1-D4AF-48C1-89C0-33D63E4ACD7D}"/>
                </a:ext>
              </a:extLst>
            </p:cNvPr>
            <p:cNvSpPr txBox="1"/>
            <p:nvPr/>
          </p:nvSpPr>
          <p:spPr>
            <a:xfrm>
              <a:off x="9636155" y="763929"/>
              <a:ext cx="3004455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500" dirty="0">
                  <a:latin typeface="Montserrat Medium" panose="00000600000000000000" pitchFamily="50" charset="0"/>
                  <a:ea typeface="Montserrat Black" charset="0"/>
                  <a:cs typeface="Montserrat Black" charset="0"/>
                </a:rPr>
                <a:t>Chart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3297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1ADCFD-7FBF-4E75-A922-A955938E280D}"/>
              </a:ext>
            </a:extLst>
          </p:cNvPr>
          <p:cNvSpPr/>
          <p:nvPr/>
        </p:nvSpPr>
        <p:spPr>
          <a:xfrm>
            <a:off x="0" y="1"/>
            <a:ext cx="12192000" cy="6857998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33238E9-1F48-4148-9C9D-B2963286EDC6}"/>
              </a:ext>
            </a:extLst>
          </p:cNvPr>
          <p:cNvSpPr/>
          <p:nvPr/>
        </p:nvSpPr>
        <p:spPr>
          <a:xfrm>
            <a:off x="1041400" y="1498600"/>
            <a:ext cx="1346200" cy="1346200"/>
          </a:xfrm>
          <a:prstGeom prst="ellipse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E9F5117-0D02-471D-95BE-4F10C063B5F4}"/>
              </a:ext>
            </a:extLst>
          </p:cNvPr>
          <p:cNvSpPr/>
          <p:nvPr/>
        </p:nvSpPr>
        <p:spPr>
          <a:xfrm>
            <a:off x="9893300" y="4279900"/>
            <a:ext cx="3581400" cy="3581400"/>
          </a:xfrm>
          <a:prstGeom prst="ellipse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2B68AF-50A8-41F7-9C9A-E9A21422BFC8}"/>
              </a:ext>
            </a:extLst>
          </p:cNvPr>
          <p:cNvSpPr/>
          <p:nvPr/>
        </p:nvSpPr>
        <p:spPr>
          <a:xfrm>
            <a:off x="5473700" y="-152401"/>
            <a:ext cx="3581400" cy="3581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AA7A7D3-F83A-42AF-B910-7C72E3E21390}"/>
              </a:ext>
            </a:extLst>
          </p:cNvPr>
          <p:cNvSpPr/>
          <p:nvPr/>
        </p:nvSpPr>
        <p:spPr>
          <a:xfrm>
            <a:off x="2387600" y="5846379"/>
            <a:ext cx="1210440" cy="1210440"/>
          </a:xfrm>
          <a:prstGeom prst="ellipse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6FBEFF-8812-4F58-A1AD-3C9748A3B5FD}"/>
              </a:ext>
            </a:extLst>
          </p:cNvPr>
          <p:cNvSpPr txBox="1"/>
          <p:nvPr/>
        </p:nvSpPr>
        <p:spPr>
          <a:xfrm>
            <a:off x="4482353" y="1997838"/>
            <a:ext cx="3227294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500" dirty="0">
                <a:solidFill>
                  <a:schemeClr val="bg1">
                    <a:alpha val="66000"/>
                  </a:schemeClr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Have</a:t>
            </a:r>
          </a:p>
          <a:p>
            <a:pPr algn="ctr"/>
            <a:r>
              <a:rPr lang="en-US" sz="4500" dirty="0">
                <a:solidFill>
                  <a:schemeClr val="bg1">
                    <a:alpha val="66000"/>
                  </a:schemeClr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Any</a:t>
            </a:r>
          </a:p>
          <a:p>
            <a:pPr algn="ctr"/>
            <a:r>
              <a:rPr lang="en-US" sz="4500" dirty="0">
                <a:solidFill>
                  <a:schemeClr val="bg1">
                    <a:alpha val="66000"/>
                  </a:schemeClr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Question</a:t>
            </a:r>
          </a:p>
          <a:p>
            <a:pPr algn="ctr"/>
            <a:r>
              <a:rPr lang="en-US" sz="4500" dirty="0">
                <a:solidFill>
                  <a:schemeClr val="bg1">
                    <a:alpha val="66000"/>
                  </a:schemeClr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63368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1ADCFD-7FBF-4E75-A922-A955938E280D}"/>
              </a:ext>
            </a:extLst>
          </p:cNvPr>
          <p:cNvSpPr/>
          <p:nvPr/>
        </p:nvSpPr>
        <p:spPr>
          <a:xfrm>
            <a:off x="406400" y="406400"/>
            <a:ext cx="11379200" cy="6045199"/>
          </a:xfrm>
          <a:prstGeom prst="rect">
            <a:avLst/>
          </a:prstGeom>
          <a:solidFill>
            <a:schemeClr val="bg2">
              <a:lumMod val="7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4B205A-471F-401D-9861-9EBCCA1D0561}"/>
              </a:ext>
            </a:extLst>
          </p:cNvPr>
          <p:cNvSpPr txBox="1"/>
          <p:nvPr/>
        </p:nvSpPr>
        <p:spPr>
          <a:xfrm>
            <a:off x="4965700" y="2998112"/>
            <a:ext cx="22606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000" dirty="0">
                <a:solidFill>
                  <a:schemeClr val="bg2"/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end.</a:t>
            </a:r>
          </a:p>
        </p:txBody>
      </p:sp>
    </p:spTree>
    <p:extLst>
      <p:ext uri="{BB962C8B-B14F-4D97-AF65-F5344CB8AC3E}">
        <p14:creationId xmlns:p14="http://schemas.microsoft.com/office/powerpoint/2010/main" val="190296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F04060F-1A75-451D-BCB8-6E7366FE1A83}"/>
              </a:ext>
            </a:extLst>
          </p:cNvPr>
          <p:cNvGrpSpPr/>
          <p:nvPr/>
        </p:nvGrpSpPr>
        <p:grpSpPr>
          <a:xfrm>
            <a:off x="6607908" y="1627354"/>
            <a:ext cx="3774282" cy="3603292"/>
            <a:chOff x="6508052" y="2176701"/>
            <a:chExt cx="3774282" cy="360329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BB07DAC-2C9A-4F11-BF37-6975E7A1CF4C}"/>
                </a:ext>
              </a:extLst>
            </p:cNvPr>
            <p:cNvSpPr txBox="1"/>
            <p:nvPr/>
          </p:nvSpPr>
          <p:spPr>
            <a:xfrm>
              <a:off x="6508052" y="2176701"/>
              <a:ext cx="3417093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dirty="0">
                  <a:latin typeface="Montserrat Medium" panose="00000600000000000000" pitchFamily="50" charset="0"/>
                  <a:ea typeface="Montserrat Black" charset="0"/>
                  <a:cs typeface="Montserrat Black" charset="0"/>
                </a:rPr>
                <a:t>About Us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F87DC1-8D31-4E82-9074-218A67A992B9}"/>
                </a:ext>
              </a:extLst>
            </p:cNvPr>
            <p:cNvSpPr txBox="1"/>
            <p:nvPr/>
          </p:nvSpPr>
          <p:spPr>
            <a:xfrm>
              <a:off x="6508052" y="3170499"/>
              <a:ext cx="3774282" cy="10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Finibus Bonorum et theory Ipsum, "Lorem ipsum dolor sit amet..", comes from a line in section 1.10.32. The standard chunk of Lorem Ipsum used since the.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67A8B89-9E49-4B2D-80EB-958C5A0A1016}"/>
                </a:ext>
              </a:extLst>
            </p:cNvPr>
            <p:cNvSpPr/>
            <p:nvPr/>
          </p:nvSpPr>
          <p:spPr>
            <a:xfrm rot="10800000" flipV="1">
              <a:off x="6607909" y="4727795"/>
              <a:ext cx="114360" cy="114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D5DD0F-032C-4027-8A68-A71D456F4E02}"/>
                </a:ext>
              </a:extLst>
            </p:cNvPr>
            <p:cNvSpPr txBox="1"/>
            <p:nvPr/>
          </p:nvSpPr>
          <p:spPr>
            <a:xfrm>
              <a:off x="6862088" y="4638781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DEVELOPMENT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19AB000-F2E6-4D9D-8EBC-C5B388CF2C00}"/>
                </a:ext>
              </a:extLst>
            </p:cNvPr>
            <p:cNvSpPr/>
            <p:nvPr/>
          </p:nvSpPr>
          <p:spPr>
            <a:xfrm rot="10800000" flipV="1">
              <a:off x="6607909" y="5152207"/>
              <a:ext cx="114360" cy="114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BC66A96-434F-45C0-9EE7-580AA9722CA6}"/>
                </a:ext>
              </a:extLst>
            </p:cNvPr>
            <p:cNvSpPr txBox="1"/>
            <p:nvPr/>
          </p:nvSpPr>
          <p:spPr>
            <a:xfrm>
              <a:off x="6862088" y="5063193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DESIGN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CC74922-BBD1-412C-90FC-134FD48D5716}"/>
                </a:ext>
              </a:extLst>
            </p:cNvPr>
            <p:cNvSpPr/>
            <p:nvPr/>
          </p:nvSpPr>
          <p:spPr>
            <a:xfrm rot="10800000" flipV="1">
              <a:off x="6607909" y="5576619"/>
              <a:ext cx="114360" cy="114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0EAD6F2-5199-4550-B254-3D1F07DE0764}"/>
                </a:ext>
              </a:extLst>
            </p:cNvPr>
            <p:cNvSpPr txBox="1"/>
            <p:nvPr/>
          </p:nvSpPr>
          <p:spPr>
            <a:xfrm>
              <a:off x="6862088" y="5487605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MARKETING</a:t>
              </a:r>
            </a:p>
          </p:txBody>
        </p: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412E957-80C5-4049-8B16-5923F39A8F9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4359" r="43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8094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67390A4-12DE-4ACC-A001-C5D5B685E9AE}"/>
              </a:ext>
            </a:extLst>
          </p:cNvPr>
          <p:cNvSpPr/>
          <p:nvPr/>
        </p:nvSpPr>
        <p:spPr>
          <a:xfrm>
            <a:off x="406400" y="406400"/>
            <a:ext cx="6981371" cy="6045199"/>
          </a:xfrm>
          <a:prstGeom prst="rect">
            <a:avLst/>
          </a:prstGeom>
          <a:solidFill>
            <a:schemeClr val="bg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B07DAC-2C9A-4F11-BF37-6975E7A1CF4C}"/>
              </a:ext>
            </a:extLst>
          </p:cNvPr>
          <p:cNvSpPr txBox="1"/>
          <p:nvPr/>
        </p:nvSpPr>
        <p:spPr>
          <a:xfrm>
            <a:off x="1129951" y="1328525"/>
            <a:ext cx="3417093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500" dirty="0">
                <a:solidFill>
                  <a:schemeClr val="bg1"/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About 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08B4E3-419F-412D-9584-C2D841AADC5F}"/>
              </a:ext>
            </a:extLst>
          </p:cNvPr>
          <p:cNvSpPr txBox="1"/>
          <p:nvPr/>
        </p:nvSpPr>
        <p:spPr>
          <a:xfrm>
            <a:off x="1129952" y="2229629"/>
            <a:ext cx="5778848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B80768-97E2-430D-840C-256120B53076}"/>
              </a:ext>
            </a:extLst>
          </p:cNvPr>
          <p:cNvSpPr txBox="1"/>
          <p:nvPr/>
        </p:nvSpPr>
        <p:spPr>
          <a:xfrm>
            <a:off x="1129951" y="3348658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DEVELOPMENT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5267FD-CD70-46DE-BA28-DEDD6C5509E0}"/>
              </a:ext>
            </a:extLst>
          </p:cNvPr>
          <p:cNvSpPr txBox="1"/>
          <p:nvPr/>
        </p:nvSpPr>
        <p:spPr>
          <a:xfrm>
            <a:off x="1129951" y="3717246"/>
            <a:ext cx="2409433" cy="185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Ipsum, "Lorem ipsum dolor sit amet..", comes from a line in section 1.10.32. The standard chunk of Lorem Ipsum used since the.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CD1252-40E4-4955-BFE6-F04702A77DFE}"/>
              </a:ext>
            </a:extLst>
          </p:cNvPr>
          <p:cNvSpPr txBox="1"/>
          <p:nvPr/>
        </p:nvSpPr>
        <p:spPr>
          <a:xfrm>
            <a:off x="4118367" y="3348658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DESIGN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F3EFE1-E2B6-433B-856F-7936A8C42F41}"/>
              </a:ext>
            </a:extLst>
          </p:cNvPr>
          <p:cNvSpPr txBox="1"/>
          <p:nvPr/>
        </p:nvSpPr>
        <p:spPr>
          <a:xfrm>
            <a:off x="4118367" y="3717246"/>
            <a:ext cx="2409433" cy="185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Ipsum, "Lorem ipsum dolor sit amet..", comes from a line in section 1.10.32. The standard chunk of Lorem Ipsum used since the.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D6F442A-E6B4-4BDB-BDF2-3DF3474D938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3629" r="136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909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8CB2F99-79D1-4CEE-8DBB-361CC2B96BA2}"/>
              </a:ext>
            </a:extLst>
          </p:cNvPr>
          <p:cNvSpPr txBox="1"/>
          <p:nvPr/>
        </p:nvSpPr>
        <p:spPr>
          <a:xfrm>
            <a:off x="2917371" y="1116623"/>
            <a:ext cx="2397886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Mission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29C16-F0AE-4071-93DB-B9D483CC77DB}"/>
              </a:ext>
            </a:extLst>
          </p:cNvPr>
          <p:cNvSpPr txBox="1"/>
          <p:nvPr/>
        </p:nvSpPr>
        <p:spPr>
          <a:xfrm>
            <a:off x="5551407" y="1116623"/>
            <a:ext cx="3110900" cy="10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Bonorum et theory The standard chunk of Lorem Ipsum used since the.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8D53F8F-0623-4B82-AE07-49CF0A8E2AF5}"/>
              </a:ext>
            </a:extLst>
          </p:cNvPr>
          <p:cNvSpPr/>
          <p:nvPr/>
        </p:nvSpPr>
        <p:spPr>
          <a:xfrm rot="10800000" flipV="1">
            <a:off x="5617175" y="2522996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AEE3E3-55B6-4E86-9553-7ECC2485177E}"/>
              </a:ext>
            </a:extLst>
          </p:cNvPr>
          <p:cNvSpPr txBox="1"/>
          <p:nvPr/>
        </p:nvSpPr>
        <p:spPr>
          <a:xfrm>
            <a:off x="5871354" y="2433982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DEVELOPMENT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F015A9-D149-4554-AB2E-D7E867A15519}"/>
              </a:ext>
            </a:extLst>
          </p:cNvPr>
          <p:cNvSpPr/>
          <p:nvPr/>
        </p:nvSpPr>
        <p:spPr>
          <a:xfrm rot="10800000" flipV="1">
            <a:off x="5617175" y="2947408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24EA64-7323-45D1-97A0-35D8536EF7EF}"/>
              </a:ext>
            </a:extLst>
          </p:cNvPr>
          <p:cNvSpPr txBox="1"/>
          <p:nvPr/>
        </p:nvSpPr>
        <p:spPr>
          <a:xfrm>
            <a:off x="5871354" y="2858394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DESIGN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2B0F2-731A-4AC1-9EA9-78BCA00A1FC3}"/>
              </a:ext>
            </a:extLst>
          </p:cNvPr>
          <p:cNvSpPr/>
          <p:nvPr/>
        </p:nvSpPr>
        <p:spPr>
          <a:xfrm rot="10800000" flipV="1">
            <a:off x="5617175" y="3371820"/>
            <a:ext cx="114360" cy="1143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CA345-0272-4997-A538-A79F19D40650}"/>
              </a:ext>
            </a:extLst>
          </p:cNvPr>
          <p:cNvSpPr txBox="1"/>
          <p:nvPr/>
        </p:nvSpPr>
        <p:spPr>
          <a:xfrm>
            <a:off x="5871354" y="3282806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MARKETING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439437A-E9E5-495E-B52F-0E643481E81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91896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1D54FCE-6B90-4970-9227-BCAB53CA78F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AED439F-A84E-4561-9F0A-CD27A138FCD5}"/>
              </a:ext>
            </a:extLst>
          </p:cNvPr>
          <p:cNvGrpSpPr/>
          <p:nvPr/>
        </p:nvGrpSpPr>
        <p:grpSpPr>
          <a:xfrm>
            <a:off x="1404832" y="1018946"/>
            <a:ext cx="9382336" cy="2219287"/>
            <a:chOff x="1054099" y="1661332"/>
            <a:chExt cx="9382336" cy="22192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8CB2F99-79D1-4CEE-8DBB-361CC2B96BA2}"/>
                </a:ext>
              </a:extLst>
            </p:cNvPr>
            <p:cNvSpPr txBox="1"/>
            <p:nvPr/>
          </p:nvSpPr>
          <p:spPr>
            <a:xfrm>
              <a:off x="1054099" y="1661332"/>
              <a:ext cx="2488575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500" dirty="0">
                  <a:solidFill>
                    <a:schemeClr val="bg1"/>
                  </a:solidFill>
                  <a:latin typeface="Montserrat Medium" panose="00000600000000000000" pitchFamily="50" charset="0"/>
                  <a:ea typeface="Montserrat Black" charset="0"/>
                  <a:cs typeface="Montserrat Black" charset="0"/>
                </a:rPr>
                <a:t>Vision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229C16-F0AE-4071-93DB-B9D483CC77DB}"/>
                </a:ext>
              </a:extLst>
            </p:cNvPr>
            <p:cNvSpPr txBox="1"/>
            <p:nvPr/>
          </p:nvSpPr>
          <p:spPr>
            <a:xfrm>
              <a:off x="1054100" y="2600908"/>
              <a:ext cx="3110900" cy="10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Finibus Bonorum et theory The standard chunk of Lorem Ipsum used since the.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46196BE-6D7B-4D5D-97E0-BDE97D11D2F9}"/>
                </a:ext>
              </a:extLst>
            </p:cNvPr>
            <p:cNvSpPr txBox="1"/>
            <p:nvPr/>
          </p:nvSpPr>
          <p:spPr>
            <a:xfrm>
              <a:off x="5038586" y="1661332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DEVELOPMENT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5D8B57-6E9E-4EE9-9123-E558D2E97D0E}"/>
                </a:ext>
              </a:extLst>
            </p:cNvPr>
            <p:cNvSpPr txBox="1"/>
            <p:nvPr/>
          </p:nvSpPr>
          <p:spPr>
            <a:xfrm>
              <a:off x="5038586" y="2029920"/>
              <a:ext cx="2409433" cy="1337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"Lorem ipsum dolor sit amet..", comes standard chunk of Lorem Ipsum used since the.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173D9E-7936-4BED-86EB-E7A1017561AB}"/>
                </a:ext>
              </a:extLst>
            </p:cNvPr>
            <p:cNvSpPr txBox="1"/>
            <p:nvPr/>
          </p:nvSpPr>
          <p:spPr>
            <a:xfrm>
              <a:off x="8027002" y="1661332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DESIGN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70F0DA-2279-4213-928F-83E0DDFEF063}"/>
                </a:ext>
              </a:extLst>
            </p:cNvPr>
            <p:cNvSpPr txBox="1"/>
            <p:nvPr/>
          </p:nvSpPr>
          <p:spPr>
            <a:xfrm>
              <a:off x="8027002" y="2029920"/>
              <a:ext cx="2409433" cy="185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</a:rPr>
                <a:t>Contrary to popular belief, Lorem Ipsum is not simply random text. It has Finibus Bonorum et theory Ipsum, "Lorem ipsum dolor sit amet..", comes from a line in section 1.10.32. The standard chunk of Lorem Ipsum used since the.</a:t>
              </a:r>
            </a:p>
          </p:txBody>
        </p:sp>
      </p:grp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2BC14D4-2573-4148-88EB-C353CB44D12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8236F17-CFAB-4900-A510-5A1D606AD97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8376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124E20B6-86C8-4C97-AA29-D5B0E093A9AD}"/>
              </a:ext>
            </a:extLst>
          </p:cNvPr>
          <p:cNvSpPr/>
          <p:nvPr/>
        </p:nvSpPr>
        <p:spPr>
          <a:xfrm>
            <a:off x="6373904" y="2081813"/>
            <a:ext cx="880600" cy="880600"/>
          </a:xfrm>
          <a:prstGeom prst="ellipse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0D3AC9A-C1AB-45D3-AC4E-B455E02C0155}"/>
              </a:ext>
            </a:extLst>
          </p:cNvPr>
          <p:cNvSpPr/>
          <p:nvPr/>
        </p:nvSpPr>
        <p:spPr>
          <a:xfrm>
            <a:off x="9612750" y="2081813"/>
            <a:ext cx="880600" cy="880600"/>
          </a:xfrm>
          <a:prstGeom prst="ellipse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A2C1CD2-CBC3-4A0A-A1BC-B6619988DF5D}"/>
              </a:ext>
            </a:extLst>
          </p:cNvPr>
          <p:cNvSpPr/>
          <p:nvPr/>
        </p:nvSpPr>
        <p:spPr>
          <a:xfrm>
            <a:off x="3135059" y="2081813"/>
            <a:ext cx="880600" cy="880600"/>
          </a:xfrm>
          <a:prstGeom prst="ellipse">
            <a:avLst/>
          </a:prstGeom>
          <a:solidFill>
            <a:schemeClr val="bg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5C1C45-463B-46D4-B0B9-0F23312008EE}"/>
              </a:ext>
            </a:extLst>
          </p:cNvPr>
          <p:cNvSpPr txBox="1"/>
          <p:nvPr/>
        </p:nvSpPr>
        <p:spPr>
          <a:xfrm>
            <a:off x="1509968" y="757396"/>
            <a:ext cx="486393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Team members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895571-B9AE-45A5-9D86-259315926572}"/>
              </a:ext>
            </a:extLst>
          </p:cNvPr>
          <p:cNvSpPr txBox="1"/>
          <p:nvPr/>
        </p:nvSpPr>
        <p:spPr>
          <a:xfrm>
            <a:off x="1509968" y="5169578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BDFDDF-6E42-4E1F-8097-E7B6AEEBE9E0}"/>
              </a:ext>
            </a:extLst>
          </p:cNvPr>
          <p:cNvSpPr txBox="1"/>
          <p:nvPr/>
        </p:nvSpPr>
        <p:spPr>
          <a:xfrm>
            <a:off x="1509968" y="5538166"/>
            <a:ext cx="2694373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F365FAE-9390-4B84-BE14-163FBD5476D7}"/>
              </a:ext>
            </a:extLst>
          </p:cNvPr>
          <p:cNvSpPr txBox="1"/>
          <p:nvPr/>
        </p:nvSpPr>
        <p:spPr>
          <a:xfrm>
            <a:off x="4748812" y="5169578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156A85-8D99-4899-95DD-16B020462988}"/>
              </a:ext>
            </a:extLst>
          </p:cNvPr>
          <p:cNvSpPr txBox="1"/>
          <p:nvPr/>
        </p:nvSpPr>
        <p:spPr>
          <a:xfrm>
            <a:off x="4748812" y="5538166"/>
            <a:ext cx="2694373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FE0B2A-F3CE-4C19-B49A-9E59E1F37379}"/>
              </a:ext>
            </a:extLst>
          </p:cNvPr>
          <p:cNvSpPr txBox="1"/>
          <p:nvPr/>
        </p:nvSpPr>
        <p:spPr>
          <a:xfrm>
            <a:off x="7987658" y="5169578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7CA0D0-68C7-48D0-BE1B-D9BAF0AE7B62}"/>
              </a:ext>
            </a:extLst>
          </p:cNvPr>
          <p:cNvSpPr txBox="1"/>
          <p:nvPr/>
        </p:nvSpPr>
        <p:spPr>
          <a:xfrm>
            <a:off x="7987658" y="5538166"/>
            <a:ext cx="2694373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356798-94BA-4C77-ACD8-484CF66EFF38}"/>
              </a:ext>
            </a:extLst>
          </p:cNvPr>
          <p:cNvSpPr txBox="1"/>
          <p:nvPr/>
        </p:nvSpPr>
        <p:spPr>
          <a:xfrm>
            <a:off x="3326755" y="2168170"/>
            <a:ext cx="4972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D2751E-A872-4267-853A-BEC77BF576EC}"/>
              </a:ext>
            </a:extLst>
          </p:cNvPr>
          <p:cNvSpPr txBox="1"/>
          <p:nvPr/>
        </p:nvSpPr>
        <p:spPr>
          <a:xfrm>
            <a:off x="6565600" y="2168170"/>
            <a:ext cx="4972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281E4F1-50B3-4536-B019-FB1C8ACC4628}"/>
              </a:ext>
            </a:extLst>
          </p:cNvPr>
          <p:cNvSpPr txBox="1"/>
          <p:nvPr/>
        </p:nvSpPr>
        <p:spPr>
          <a:xfrm>
            <a:off x="9804446" y="2168170"/>
            <a:ext cx="4972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007BB47-3A38-4344-B2E5-C9741E0925F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29" r="29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9BEAC9C-68AD-4E34-ADF5-A02FBA7DB7C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918220A-FB5B-4BC0-B2F9-346038C31FD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29" r="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9274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44AE35D2-3212-4E8E-A62B-042CFE17EDA4}"/>
              </a:ext>
            </a:extLst>
          </p:cNvPr>
          <p:cNvSpPr txBox="1"/>
          <p:nvPr/>
        </p:nvSpPr>
        <p:spPr>
          <a:xfrm>
            <a:off x="2184399" y="1122264"/>
            <a:ext cx="37084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0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Team members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295013-EF07-434A-BFB9-034993083CE7}"/>
              </a:ext>
            </a:extLst>
          </p:cNvPr>
          <p:cNvSpPr txBox="1"/>
          <p:nvPr/>
        </p:nvSpPr>
        <p:spPr>
          <a:xfrm>
            <a:off x="6412167" y="1253069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149E86-5A66-4778-A113-CAB818D68776}"/>
              </a:ext>
            </a:extLst>
          </p:cNvPr>
          <p:cNvSpPr txBox="1"/>
          <p:nvPr/>
        </p:nvSpPr>
        <p:spPr>
          <a:xfrm>
            <a:off x="6412167" y="1621657"/>
            <a:ext cx="2694373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4F922D-EE9E-4420-AB61-D0DD33E472F8}"/>
              </a:ext>
            </a:extLst>
          </p:cNvPr>
          <p:cNvGrpSpPr/>
          <p:nvPr/>
        </p:nvGrpSpPr>
        <p:grpSpPr>
          <a:xfrm>
            <a:off x="6412167" y="2866986"/>
            <a:ext cx="3595432" cy="380880"/>
            <a:chOff x="6615368" y="2294614"/>
            <a:chExt cx="3595432" cy="38088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A885426-1433-49F2-A6AD-4D5B769AFE9A}"/>
                </a:ext>
              </a:extLst>
            </p:cNvPr>
            <p:cNvCxnSpPr/>
            <p:nvPr/>
          </p:nvCxnSpPr>
          <p:spPr>
            <a:xfrm>
              <a:off x="6710618" y="2362200"/>
              <a:ext cx="3500182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6B5F5A7-B41B-4D80-B140-665D9C41CC61}"/>
                </a:ext>
              </a:extLst>
            </p:cNvPr>
            <p:cNvSpPr/>
            <p:nvPr/>
          </p:nvSpPr>
          <p:spPr>
            <a:xfrm>
              <a:off x="9128099" y="2294614"/>
              <a:ext cx="135172" cy="1351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E87CDF4-36F7-4151-9A53-784E7927BF1B}"/>
                </a:ext>
              </a:extLst>
            </p:cNvPr>
            <p:cNvSpPr txBox="1"/>
            <p:nvPr/>
          </p:nvSpPr>
          <p:spPr>
            <a:xfrm>
              <a:off x="6615368" y="2444662"/>
              <a:ext cx="1630135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spc="300" dirty="0">
                  <a:latin typeface="Montserrat "/>
                  <a:ea typeface="Montserrat Black" charset="0"/>
                  <a:cs typeface="Montserrat Black" charset="0"/>
                </a:rPr>
                <a:t>PHOTOSHOP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B44F304-E887-4DAD-909D-CA5492437509}"/>
                </a:ext>
              </a:extLst>
            </p:cNvPr>
            <p:cNvSpPr txBox="1"/>
            <p:nvPr/>
          </p:nvSpPr>
          <p:spPr>
            <a:xfrm>
              <a:off x="9676621" y="2444662"/>
              <a:ext cx="534179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spc="300" dirty="0">
                  <a:latin typeface="Montserrat "/>
                  <a:ea typeface="Montserrat Black" charset="0"/>
                  <a:cs typeface="Montserrat Black" charset="0"/>
                </a:rPr>
                <a:t>85%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DF92442-AEFC-413B-B21C-B980894E6E48}"/>
              </a:ext>
            </a:extLst>
          </p:cNvPr>
          <p:cNvGrpSpPr/>
          <p:nvPr/>
        </p:nvGrpSpPr>
        <p:grpSpPr>
          <a:xfrm>
            <a:off x="6412167" y="3620492"/>
            <a:ext cx="3595433" cy="380880"/>
            <a:chOff x="6615368" y="2294614"/>
            <a:chExt cx="3595433" cy="38088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BC12938-D2B7-430B-87C1-2C8968B04771}"/>
                </a:ext>
              </a:extLst>
            </p:cNvPr>
            <p:cNvCxnSpPr/>
            <p:nvPr/>
          </p:nvCxnSpPr>
          <p:spPr>
            <a:xfrm>
              <a:off x="6710618" y="2362200"/>
              <a:ext cx="3500182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4643711-B9AE-4C36-B277-84BB9E5DCADD}"/>
                </a:ext>
              </a:extLst>
            </p:cNvPr>
            <p:cNvSpPr/>
            <p:nvPr/>
          </p:nvSpPr>
          <p:spPr>
            <a:xfrm>
              <a:off x="8632799" y="2294614"/>
              <a:ext cx="135172" cy="1351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F9C4A81-53D2-424F-B0AF-F8CF44F60D34}"/>
                </a:ext>
              </a:extLst>
            </p:cNvPr>
            <p:cNvSpPr txBox="1"/>
            <p:nvPr/>
          </p:nvSpPr>
          <p:spPr>
            <a:xfrm>
              <a:off x="6615368" y="2444662"/>
              <a:ext cx="1630135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spc="300" dirty="0">
                  <a:latin typeface="Montserrat "/>
                  <a:ea typeface="Montserrat Black" charset="0"/>
                  <a:cs typeface="Montserrat Black" charset="0"/>
                </a:rPr>
                <a:t>ILLUSTRATOR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0A424FE-07E3-4B18-84C2-11608907EED5}"/>
                </a:ext>
              </a:extLst>
            </p:cNvPr>
            <p:cNvSpPr txBox="1"/>
            <p:nvPr/>
          </p:nvSpPr>
          <p:spPr>
            <a:xfrm>
              <a:off x="9582151" y="2444662"/>
              <a:ext cx="62865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spc="300" dirty="0">
                  <a:latin typeface="Montserrat "/>
                  <a:ea typeface="Montserrat Black" charset="0"/>
                  <a:cs typeface="Montserrat Black" charset="0"/>
                </a:rPr>
                <a:t>70%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27D191B-F3FF-47EE-83C1-03F540D54494}"/>
              </a:ext>
            </a:extLst>
          </p:cNvPr>
          <p:cNvGrpSpPr/>
          <p:nvPr/>
        </p:nvGrpSpPr>
        <p:grpSpPr>
          <a:xfrm>
            <a:off x="6507417" y="4509169"/>
            <a:ext cx="2572534" cy="1141212"/>
            <a:chOff x="6607909" y="4638781"/>
            <a:chExt cx="2572534" cy="1141212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97DAAD1-5AA1-4DBB-A3DD-8C64F7F57251}"/>
                </a:ext>
              </a:extLst>
            </p:cNvPr>
            <p:cNvSpPr/>
            <p:nvPr/>
          </p:nvSpPr>
          <p:spPr>
            <a:xfrm rot="10800000" flipV="1">
              <a:off x="6607909" y="4727795"/>
              <a:ext cx="114360" cy="114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B6619F1-F473-48B1-8D84-8D65923AFDA5}"/>
                </a:ext>
              </a:extLst>
            </p:cNvPr>
            <p:cNvSpPr txBox="1"/>
            <p:nvPr/>
          </p:nvSpPr>
          <p:spPr>
            <a:xfrm>
              <a:off x="6862088" y="4638781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DEVELOPMENT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56C920-8E88-414D-B55C-7FE38B3367FE}"/>
                </a:ext>
              </a:extLst>
            </p:cNvPr>
            <p:cNvSpPr/>
            <p:nvPr/>
          </p:nvSpPr>
          <p:spPr>
            <a:xfrm rot="10800000" flipV="1">
              <a:off x="6607909" y="5152207"/>
              <a:ext cx="114360" cy="114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9FED0C0-2319-4F99-BA0F-18B65057FDDE}"/>
                </a:ext>
              </a:extLst>
            </p:cNvPr>
            <p:cNvSpPr txBox="1"/>
            <p:nvPr/>
          </p:nvSpPr>
          <p:spPr>
            <a:xfrm>
              <a:off x="6862088" y="5063193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DESIGN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14B9F0F-1485-455A-AC58-72CF9BB2CE7D}"/>
                </a:ext>
              </a:extLst>
            </p:cNvPr>
            <p:cNvSpPr/>
            <p:nvPr/>
          </p:nvSpPr>
          <p:spPr>
            <a:xfrm rot="10800000" flipV="1">
              <a:off x="6607909" y="5576619"/>
              <a:ext cx="114360" cy="114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88D0D1F-6694-4B6E-AC54-55C49E94B15A}"/>
                </a:ext>
              </a:extLst>
            </p:cNvPr>
            <p:cNvSpPr txBox="1"/>
            <p:nvPr/>
          </p:nvSpPr>
          <p:spPr>
            <a:xfrm>
              <a:off x="6862088" y="5487605"/>
              <a:ext cx="2318355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MARKETING</a:t>
              </a: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CA174F8-1947-4A12-9385-CF32C9FF42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357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77127C9-F0C2-41E2-824C-C848125B30E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263AF2E-5325-4C6B-B893-BCE3AD40F23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27" r="27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5FD282B-C119-42B4-BDE3-CD1861F3C6C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4225F6-2AA7-4984-8C6E-1E3DF1F475C0}"/>
              </a:ext>
            </a:extLst>
          </p:cNvPr>
          <p:cNvSpPr txBox="1"/>
          <p:nvPr/>
        </p:nvSpPr>
        <p:spPr>
          <a:xfrm>
            <a:off x="406400" y="49841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4238DA-3D42-441D-9559-2172E1686605}"/>
              </a:ext>
            </a:extLst>
          </p:cNvPr>
          <p:cNvSpPr txBox="1"/>
          <p:nvPr/>
        </p:nvSpPr>
        <p:spPr>
          <a:xfrm>
            <a:off x="406400" y="5352769"/>
            <a:ext cx="276225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D8EBDE4-3EDC-4EBC-8827-B4AFF6132207}"/>
              </a:ext>
            </a:extLst>
          </p:cNvPr>
          <p:cNvSpPr txBox="1"/>
          <p:nvPr/>
        </p:nvSpPr>
        <p:spPr>
          <a:xfrm>
            <a:off x="3575050" y="49841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83A5E6D-2905-4117-A01B-F260374E5FE9}"/>
              </a:ext>
            </a:extLst>
          </p:cNvPr>
          <p:cNvSpPr txBox="1"/>
          <p:nvPr/>
        </p:nvSpPr>
        <p:spPr>
          <a:xfrm>
            <a:off x="3575050" y="5352769"/>
            <a:ext cx="276225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41AA216-F5F1-40DB-82DE-FA7A05C1A580}"/>
              </a:ext>
            </a:extLst>
          </p:cNvPr>
          <p:cNvSpPr txBox="1"/>
          <p:nvPr/>
        </p:nvSpPr>
        <p:spPr>
          <a:xfrm>
            <a:off x="6743700" y="4984181"/>
            <a:ext cx="2318355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spc="300" dirty="0">
                <a:latin typeface="Montserrat "/>
                <a:ea typeface="Montserrat Black" charset="0"/>
                <a:cs typeface="Montserrat Black" charset="0"/>
              </a:rPr>
              <a:t>EXAMPLE TITLE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CDDD9E8-85B6-4EA4-84B6-8613E897A6B6}"/>
              </a:ext>
            </a:extLst>
          </p:cNvPr>
          <p:cNvSpPr txBox="1"/>
          <p:nvPr/>
        </p:nvSpPr>
        <p:spPr>
          <a:xfrm>
            <a:off x="6743700" y="5352769"/>
            <a:ext cx="276225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Ipsum is not simply random text. It has Finibus Ipsum used since the.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C307B3F-4E01-4DC1-BB6E-90D1754D0807}"/>
              </a:ext>
            </a:extLst>
          </p:cNvPr>
          <p:cNvSpPr/>
          <p:nvPr/>
        </p:nvSpPr>
        <p:spPr>
          <a:xfrm>
            <a:off x="9066245" y="2766333"/>
            <a:ext cx="899885" cy="89988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3CD8F3-E3FE-4681-A784-B7CCBFF8FCCF}"/>
              </a:ext>
            </a:extLst>
          </p:cNvPr>
          <p:cNvSpPr txBox="1"/>
          <p:nvPr/>
        </p:nvSpPr>
        <p:spPr>
          <a:xfrm>
            <a:off x="9267583" y="2862332"/>
            <a:ext cx="4972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T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B0BDFA-FB54-4EDC-9E88-0C4018056FFB}"/>
              </a:ext>
            </a:extLst>
          </p:cNvPr>
          <p:cNvCxnSpPr>
            <a:cxnSpLocks/>
          </p:cNvCxnSpPr>
          <p:nvPr/>
        </p:nvCxnSpPr>
        <p:spPr>
          <a:xfrm>
            <a:off x="11639406" y="1917700"/>
            <a:ext cx="0" cy="272415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4A41845-D6A9-4BBD-B0C8-EBA0AB7B2AFD}"/>
              </a:ext>
            </a:extLst>
          </p:cNvPr>
          <p:cNvSpPr txBox="1"/>
          <p:nvPr/>
        </p:nvSpPr>
        <p:spPr>
          <a:xfrm rot="16200000">
            <a:off x="10763107" y="5429105"/>
            <a:ext cx="1752600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www.creative.com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205C1C-6F02-4CE3-AF6E-494F0A7CA99F}"/>
              </a:ext>
            </a:extLst>
          </p:cNvPr>
          <p:cNvSpPr txBox="1"/>
          <p:nvPr/>
        </p:nvSpPr>
        <p:spPr>
          <a:xfrm>
            <a:off x="406400" y="680453"/>
            <a:ext cx="37084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Team members</a:t>
            </a:r>
          </a:p>
        </p:txBody>
      </p:sp>
    </p:spTree>
    <p:extLst>
      <p:ext uri="{BB962C8B-B14F-4D97-AF65-F5344CB8AC3E}">
        <p14:creationId xmlns:p14="http://schemas.microsoft.com/office/powerpoint/2010/main" val="99904843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30611</TotalTime>
  <Words>1283</Words>
  <Application>Microsoft Office PowerPoint</Application>
  <PresentationFormat>Widescreen</PresentationFormat>
  <Paragraphs>139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Montserrat</vt:lpstr>
      <vt:lpstr>Montserrat </vt:lpstr>
      <vt:lpstr>Montserrat Light</vt:lpstr>
      <vt:lpstr>Montserrat Medium</vt:lpstr>
      <vt:lpstr>Wingdings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SR COMPUTER</cp:lastModifiedBy>
  <cp:revision>4988</cp:revision>
  <dcterms:created xsi:type="dcterms:W3CDTF">2015-09-24T05:44:04Z</dcterms:created>
  <dcterms:modified xsi:type="dcterms:W3CDTF">2020-10-02T09:48:16Z</dcterms:modified>
</cp:coreProperties>
</file>